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31" r:id="rId4"/>
    <p:sldMasterId id="2147484182" r:id="rId5"/>
    <p:sldMasterId id="2147484198" r:id="rId6"/>
  </p:sldMasterIdLst>
  <p:notesMasterIdLst>
    <p:notesMasterId r:id="rId29"/>
  </p:notesMasterIdLst>
  <p:sldIdLst>
    <p:sldId id="264" r:id="rId7"/>
    <p:sldId id="285" r:id="rId8"/>
    <p:sldId id="317" r:id="rId9"/>
    <p:sldId id="318" r:id="rId10"/>
    <p:sldId id="315" r:id="rId11"/>
    <p:sldId id="310" r:id="rId12"/>
    <p:sldId id="319" r:id="rId13"/>
    <p:sldId id="320" r:id="rId14"/>
    <p:sldId id="321" r:id="rId15"/>
    <p:sldId id="323" r:id="rId16"/>
    <p:sldId id="2147473052" r:id="rId17"/>
    <p:sldId id="328" r:id="rId18"/>
    <p:sldId id="329" r:id="rId19"/>
    <p:sldId id="2147473053" r:id="rId20"/>
    <p:sldId id="2147473054" r:id="rId21"/>
    <p:sldId id="324" r:id="rId22"/>
    <p:sldId id="2147472842" r:id="rId23"/>
    <p:sldId id="2147472843" r:id="rId24"/>
    <p:sldId id="2147472844" r:id="rId25"/>
    <p:sldId id="325" r:id="rId26"/>
    <p:sldId id="2147472840" r:id="rId27"/>
    <p:sldId id="284" r:id="rId28"/>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7C9317D-3B37-9FCF-6B01-04B99FE1B052}" name="Sara Scialanga" initials="SS" userId="S::Sara.Scialanga@it.ey.com::69cdbbe7-656b-4ce5-b479-81425d9ca67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1E1E"/>
    <a:srgbClr val="8E8E8E"/>
    <a:srgbClr val="2C2C2C"/>
    <a:srgbClr val="FFFFFF"/>
    <a:srgbClr val="D1F76E"/>
    <a:srgbClr val="E1FF77"/>
    <a:srgbClr val="D0F76D"/>
    <a:srgbClr val="302E3B"/>
    <a:srgbClr val="999999"/>
    <a:srgbClr val="6546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E8836F-62CC-4348-8744-21EB01BFF277}" v="530" dt="2025-03-21T19:48:17.077"/>
    <p1510:client id="{C06B5CB0-CFDF-49EE-A355-E36F8DC5C7DA}" v="259" dt="2025-03-21T19:51:41.211"/>
    <p1510:client id="{C814CBE5-BC69-486D-815B-1C4FA8CC6E65}" v="401" dt="2025-03-21T19:06:39.8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54" d="100"/>
          <a:sy n="54" d="100"/>
        </p:scale>
        <p:origin x="1056" y="148"/>
      </p:cViewPr>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microsoft.com/office/2016/11/relationships/changesInfo" Target="changesInfos/changesInfo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microsoft.com/office/2018/10/relationships/authors" Targe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ele Teodoro" userId="1a9f3a21-07bf-465b-b91e-91998eeb5a08" providerId="ADAL" clId="{C814CBE5-BC69-486D-815B-1C4FA8CC6E65}"/>
    <pc:docChg chg="undo redo custSel addSld delSld modSld">
      <pc:chgData name="Michele Teodoro" userId="1a9f3a21-07bf-465b-b91e-91998eeb5a08" providerId="ADAL" clId="{C814CBE5-BC69-486D-815B-1C4FA8CC6E65}" dt="2025-03-21T19:06:39.810" v="395" actId="14100"/>
      <pc:docMkLst>
        <pc:docMk/>
      </pc:docMkLst>
      <pc:sldChg chg="modSp mod">
        <pc:chgData name="Michele Teodoro" userId="1a9f3a21-07bf-465b-b91e-91998eeb5a08" providerId="ADAL" clId="{C814CBE5-BC69-486D-815B-1C4FA8CC6E65}" dt="2025-03-21T19:00:28.253" v="393" actId="108"/>
        <pc:sldMkLst>
          <pc:docMk/>
          <pc:sldMk cId="3453853599" sldId="317"/>
        </pc:sldMkLst>
        <pc:spChg chg="mod">
          <ac:chgData name="Michele Teodoro" userId="1a9f3a21-07bf-465b-b91e-91998eeb5a08" providerId="ADAL" clId="{C814CBE5-BC69-486D-815B-1C4FA8CC6E65}" dt="2025-03-21T19:00:28.253" v="393" actId="108"/>
          <ac:spMkLst>
            <pc:docMk/>
            <pc:sldMk cId="3453853599" sldId="317"/>
            <ac:spMk id="10" creationId="{53C58481-BA06-7463-0F40-59B911F5DA7C}"/>
          </ac:spMkLst>
        </pc:spChg>
      </pc:sldChg>
      <pc:sldChg chg="modSp mod">
        <pc:chgData name="Michele Teodoro" userId="1a9f3a21-07bf-465b-b91e-91998eeb5a08" providerId="ADAL" clId="{C814CBE5-BC69-486D-815B-1C4FA8CC6E65}" dt="2025-03-21T19:06:39.810" v="395" actId="14100"/>
        <pc:sldMkLst>
          <pc:docMk/>
          <pc:sldMk cId="233529608" sldId="318"/>
        </pc:sldMkLst>
        <pc:spChg chg="mod">
          <ac:chgData name="Michele Teodoro" userId="1a9f3a21-07bf-465b-b91e-91998eeb5a08" providerId="ADAL" clId="{C814CBE5-BC69-486D-815B-1C4FA8CC6E65}" dt="2025-03-21T19:06:39.810" v="395" actId="14100"/>
          <ac:spMkLst>
            <pc:docMk/>
            <pc:sldMk cId="233529608" sldId="318"/>
            <ac:spMk id="5" creationId="{3FB1A9EB-6348-ACDC-49A2-B463D14ABA90}"/>
          </ac:spMkLst>
        </pc:spChg>
      </pc:sldChg>
      <pc:sldChg chg="addSp modSp mod">
        <pc:chgData name="Michele Teodoro" userId="1a9f3a21-07bf-465b-b91e-91998eeb5a08" providerId="ADAL" clId="{C814CBE5-BC69-486D-815B-1C4FA8CC6E65}" dt="2025-03-21T19:01:13.351" v="394" actId="404"/>
        <pc:sldMkLst>
          <pc:docMk/>
          <pc:sldMk cId="3273431548" sldId="321"/>
        </pc:sldMkLst>
        <pc:spChg chg="mod">
          <ac:chgData name="Michele Teodoro" userId="1a9f3a21-07bf-465b-b91e-91998eeb5a08" providerId="ADAL" clId="{C814CBE5-BC69-486D-815B-1C4FA8CC6E65}" dt="2025-03-21T19:01:13.351" v="394" actId="404"/>
          <ac:spMkLst>
            <pc:docMk/>
            <pc:sldMk cId="3273431548" sldId="321"/>
            <ac:spMk id="9" creationId="{18A17E3B-3D59-6D8F-825E-36B9BABD7B12}"/>
          </ac:spMkLst>
        </pc:spChg>
        <pc:spChg chg="mod">
          <ac:chgData name="Michele Teodoro" userId="1a9f3a21-07bf-465b-b91e-91998eeb5a08" providerId="ADAL" clId="{C814CBE5-BC69-486D-815B-1C4FA8CC6E65}" dt="2025-03-21T18:47:28.553" v="269" actId="14100"/>
          <ac:spMkLst>
            <pc:docMk/>
            <pc:sldMk cId="3273431548" sldId="321"/>
            <ac:spMk id="10" creationId="{48050A89-9234-3795-70D8-8362DAF10CB3}"/>
          </ac:spMkLst>
        </pc:spChg>
        <pc:spChg chg="mod">
          <ac:chgData name="Michele Teodoro" userId="1a9f3a21-07bf-465b-b91e-91998eeb5a08" providerId="ADAL" clId="{C814CBE5-BC69-486D-815B-1C4FA8CC6E65}" dt="2025-03-21T16:07:13.177" v="16" actId="20577"/>
          <ac:spMkLst>
            <pc:docMk/>
            <pc:sldMk cId="3273431548" sldId="321"/>
            <ac:spMk id="16" creationId="{95845F3F-60D8-F810-4574-AE20E53A0F94}"/>
          </ac:spMkLst>
        </pc:spChg>
        <pc:spChg chg="add mod">
          <ac:chgData name="Michele Teodoro" userId="1a9f3a21-07bf-465b-b91e-91998eeb5a08" providerId="ADAL" clId="{C814CBE5-BC69-486D-815B-1C4FA8CC6E65}" dt="2025-03-21T16:06:47.359" v="9" actId="1076"/>
          <ac:spMkLst>
            <pc:docMk/>
            <pc:sldMk cId="3273431548" sldId="321"/>
            <ac:spMk id="32" creationId="{F5FEF55B-124C-5DE3-4133-F66798E64AE5}"/>
          </ac:spMkLst>
        </pc:spChg>
        <pc:spChg chg="add mod">
          <ac:chgData name="Michele Teodoro" userId="1a9f3a21-07bf-465b-b91e-91998eeb5a08" providerId="ADAL" clId="{C814CBE5-BC69-486D-815B-1C4FA8CC6E65}" dt="2025-03-21T16:06:53.459" v="12" actId="20577"/>
          <ac:spMkLst>
            <pc:docMk/>
            <pc:sldMk cId="3273431548" sldId="321"/>
            <ac:spMk id="33" creationId="{6230C961-C212-3388-1EC6-C748DED91167}"/>
          </ac:spMkLst>
        </pc:spChg>
        <pc:cxnChg chg="mod">
          <ac:chgData name="Michele Teodoro" userId="1a9f3a21-07bf-465b-b91e-91998eeb5a08" providerId="ADAL" clId="{C814CBE5-BC69-486D-815B-1C4FA8CC6E65}" dt="2025-03-21T18:47:28.553" v="269" actId="14100"/>
          <ac:cxnSpMkLst>
            <pc:docMk/>
            <pc:sldMk cId="3273431548" sldId="321"/>
            <ac:cxnSpMk id="27" creationId="{D4708AB5-8484-2A55-F1CB-24E2B11711E4}"/>
          </ac:cxnSpMkLst>
        </pc:cxnChg>
        <pc:cxnChg chg="mod">
          <ac:chgData name="Michele Teodoro" userId="1a9f3a21-07bf-465b-b91e-91998eeb5a08" providerId="ADAL" clId="{C814CBE5-BC69-486D-815B-1C4FA8CC6E65}" dt="2025-03-21T18:47:28.553" v="269" actId="14100"/>
          <ac:cxnSpMkLst>
            <pc:docMk/>
            <pc:sldMk cId="3273431548" sldId="321"/>
            <ac:cxnSpMk id="28" creationId="{E808FE7E-E289-C301-FB4C-B184E1F843E8}"/>
          </ac:cxnSpMkLst>
        </pc:cxnChg>
      </pc:sldChg>
      <pc:sldChg chg="modSp mod">
        <pc:chgData name="Michele Teodoro" userId="1a9f3a21-07bf-465b-b91e-91998eeb5a08" providerId="ADAL" clId="{C814CBE5-BC69-486D-815B-1C4FA8CC6E65}" dt="2025-03-21T19:00:10.362" v="392" actId="1038"/>
        <pc:sldMkLst>
          <pc:docMk/>
          <pc:sldMk cId="1762326912" sldId="329"/>
        </pc:sldMkLst>
        <pc:spChg chg="mod">
          <ac:chgData name="Michele Teodoro" userId="1a9f3a21-07bf-465b-b91e-91998eeb5a08" providerId="ADAL" clId="{C814CBE5-BC69-486D-815B-1C4FA8CC6E65}" dt="2025-03-21T18:59:55.403" v="385" actId="1035"/>
          <ac:spMkLst>
            <pc:docMk/>
            <pc:sldMk cId="1762326912" sldId="329"/>
            <ac:spMk id="50" creationId="{AFF2D8DE-FB88-F2E7-A88B-E2F7CBBB4D1C}"/>
          </ac:spMkLst>
        </pc:spChg>
        <pc:spChg chg="mod">
          <ac:chgData name="Michele Teodoro" userId="1a9f3a21-07bf-465b-b91e-91998eeb5a08" providerId="ADAL" clId="{C814CBE5-BC69-486D-815B-1C4FA8CC6E65}" dt="2025-03-21T19:00:10.362" v="392" actId="1038"/>
          <ac:spMkLst>
            <pc:docMk/>
            <pc:sldMk cId="1762326912" sldId="329"/>
            <ac:spMk id="56" creationId="{FB70B2BD-BB1F-1F9A-88D0-57A3B124852C}"/>
          </ac:spMkLst>
        </pc:spChg>
        <pc:picChg chg="mod">
          <ac:chgData name="Michele Teodoro" userId="1a9f3a21-07bf-465b-b91e-91998eeb5a08" providerId="ADAL" clId="{C814CBE5-BC69-486D-815B-1C4FA8CC6E65}" dt="2025-03-21T19:00:10.362" v="392" actId="1038"/>
          <ac:picMkLst>
            <pc:docMk/>
            <pc:sldMk cId="1762326912" sldId="329"/>
            <ac:picMk id="57" creationId="{339FDDE8-7144-7738-0BB9-64083004D96D}"/>
          </ac:picMkLst>
        </pc:picChg>
      </pc:sldChg>
      <pc:sldChg chg="addSp delSp modSp mod">
        <pc:chgData name="Michele Teodoro" userId="1a9f3a21-07bf-465b-b91e-91998eeb5a08" providerId="ADAL" clId="{C814CBE5-BC69-486D-815B-1C4FA8CC6E65}" dt="2025-03-21T18:58:10.020" v="374" actId="255"/>
        <pc:sldMkLst>
          <pc:docMk/>
          <pc:sldMk cId="1397339138" sldId="2147472840"/>
        </pc:sldMkLst>
        <pc:spChg chg="add mod">
          <ac:chgData name="Michele Teodoro" userId="1a9f3a21-07bf-465b-b91e-91998eeb5a08" providerId="ADAL" clId="{C814CBE5-BC69-486D-815B-1C4FA8CC6E65}" dt="2025-03-21T18:54:29.434" v="335" actId="1035"/>
          <ac:spMkLst>
            <pc:docMk/>
            <pc:sldMk cId="1397339138" sldId="2147472840"/>
            <ac:spMk id="4" creationId="{C39A2B07-7F4C-3363-8E12-F9AFD7A40E4A}"/>
          </ac:spMkLst>
        </pc:spChg>
        <pc:spChg chg="add del mod">
          <ac:chgData name="Michele Teodoro" userId="1a9f3a21-07bf-465b-b91e-91998eeb5a08" providerId="ADAL" clId="{C814CBE5-BC69-486D-815B-1C4FA8CC6E65}" dt="2025-03-21T18:53:09.246" v="314" actId="478"/>
          <ac:spMkLst>
            <pc:docMk/>
            <pc:sldMk cId="1397339138" sldId="2147472840"/>
            <ac:spMk id="5" creationId="{1152E054-A783-3B08-8D22-FD05B9DE5344}"/>
          </ac:spMkLst>
        </pc:spChg>
        <pc:spChg chg="mod">
          <ac:chgData name="Michele Teodoro" userId="1a9f3a21-07bf-465b-b91e-91998eeb5a08" providerId="ADAL" clId="{C814CBE5-BC69-486D-815B-1C4FA8CC6E65}" dt="2025-03-21T18:52:20.827" v="308"/>
          <ac:spMkLst>
            <pc:docMk/>
            <pc:sldMk cId="1397339138" sldId="2147472840"/>
            <ac:spMk id="7" creationId="{79445239-1015-E573-2FF2-9502D2AF2CE8}"/>
          </ac:spMkLst>
        </pc:spChg>
        <pc:spChg chg="mod">
          <ac:chgData name="Michele Teodoro" userId="1a9f3a21-07bf-465b-b91e-91998eeb5a08" providerId="ADAL" clId="{C814CBE5-BC69-486D-815B-1C4FA8CC6E65}" dt="2025-03-21T18:52:20.827" v="308"/>
          <ac:spMkLst>
            <pc:docMk/>
            <pc:sldMk cId="1397339138" sldId="2147472840"/>
            <ac:spMk id="8" creationId="{19DAE952-E890-3262-36B9-AFBB4F0E6875}"/>
          </ac:spMkLst>
        </pc:spChg>
        <pc:spChg chg="add mod">
          <ac:chgData name="Michele Teodoro" userId="1a9f3a21-07bf-465b-b91e-91998eeb5a08" providerId="ADAL" clId="{C814CBE5-BC69-486D-815B-1C4FA8CC6E65}" dt="2025-03-21T18:54:23.803" v="332" actId="1036"/>
          <ac:spMkLst>
            <pc:docMk/>
            <pc:sldMk cId="1397339138" sldId="2147472840"/>
            <ac:spMk id="9" creationId="{F16AC885-6BF8-1D6D-7103-4E1EF654D64F}"/>
          </ac:spMkLst>
        </pc:spChg>
        <pc:spChg chg="add del mod">
          <ac:chgData name="Michele Teodoro" userId="1a9f3a21-07bf-465b-b91e-91998eeb5a08" providerId="ADAL" clId="{C814CBE5-BC69-486D-815B-1C4FA8CC6E65}" dt="2025-03-21T18:54:45.621" v="339" actId="478"/>
          <ac:spMkLst>
            <pc:docMk/>
            <pc:sldMk cId="1397339138" sldId="2147472840"/>
            <ac:spMk id="10" creationId="{D01467A6-89AC-141F-FF21-7CCCF424C3E6}"/>
          </ac:spMkLst>
        </pc:spChg>
        <pc:spChg chg="add del mod">
          <ac:chgData name="Michele Teodoro" userId="1a9f3a21-07bf-465b-b91e-91998eeb5a08" providerId="ADAL" clId="{C814CBE5-BC69-486D-815B-1C4FA8CC6E65}" dt="2025-03-21T18:54:42.812" v="338" actId="478"/>
          <ac:spMkLst>
            <pc:docMk/>
            <pc:sldMk cId="1397339138" sldId="2147472840"/>
            <ac:spMk id="11" creationId="{E53C11FF-8F4A-1CC8-7538-761565BE55DD}"/>
          </ac:spMkLst>
        </pc:spChg>
        <pc:spChg chg="add mod">
          <ac:chgData name="Michele Teodoro" userId="1a9f3a21-07bf-465b-b91e-91998eeb5a08" providerId="ADAL" clId="{C814CBE5-BC69-486D-815B-1C4FA8CC6E65}" dt="2025-03-21T18:52:59.645" v="311"/>
          <ac:spMkLst>
            <pc:docMk/>
            <pc:sldMk cId="1397339138" sldId="2147472840"/>
            <ac:spMk id="12" creationId="{53AD891A-1C47-B82C-3915-A6D4D4D703AC}"/>
          </ac:spMkLst>
        </pc:spChg>
        <pc:spChg chg="add mod">
          <ac:chgData name="Michele Teodoro" userId="1a9f3a21-07bf-465b-b91e-91998eeb5a08" providerId="ADAL" clId="{C814CBE5-BC69-486D-815B-1C4FA8CC6E65}" dt="2025-03-21T18:54:29.434" v="335" actId="1035"/>
          <ac:spMkLst>
            <pc:docMk/>
            <pc:sldMk cId="1397339138" sldId="2147472840"/>
            <ac:spMk id="13" creationId="{4A0DD80D-D2BC-C2C9-2BFF-4E6E569A7E6C}"/>
          </ac:spMkLst>
        </pc:spChg>
        <pc:spChg chg="add mod">
          <ac:chgData name="Michele Teodoro" userId="1a9f3a21-07bf-465b-b91e-91998eeb5a08" providerId="ADAL" clId="{C814CBE5-BC69-486D-815B-1C4FA8CC6E65}" dt="2025-03-21T18:54:52.319" v="340"/>
          <ac:spMkLst>
            <pc:docMk/>
            <pc:sldMk cId="1397339138" sldId="2147472840"/>
            <ac:spMk id="14" creationId="{DD157955-99E7-CF07-EE1E-41685911F995}"/>
          </ac:spMkLst>
        </pc:spChg>
        <pc:spChg chg="add mod">
          <ac:chgData name="Michele Teodoro" userId="1a9f3a21-07bf-465b-b91e-91998eeb5a08" providerId="ADAL" clId="{C814CBE5-BC69-486D-815B-1C4FA8CC6E65}" dt="2025-03-21T18:54:52.319" v="340"/>
          <ac:spMkLst>
            <pc:docMk/>
            <pc:sldMk cId="1397339138" sldId="2147472840"/>
            <ac:spMk id="15" creationId="{4E6A0FFB-3295-52BC-9ED5-EBFAAE7E54C3}"/>
          </ac:spMkLst>
        </pc:spChg>
        <pc:spChg chg="add del mod">
          <ac:chgData name="Michele Teodoro" userId="1a9f3a21-07bf-465b-b91e-91998eeb5a08" providerId="ADAL" clId="{C814CBE5-BC69-486D-815B-1C4FA8CC6E65}" dt="2025-03-21T18:56:58.911" v="362" actId="478"/>
          <ac:spMkLst>
            <pc:docMk/>
            <pc:sldMk cId="1397339138" sldId="2147472840"/>
            <ac:spMk id="16" creationId="{D35CD009-694C-6F56-4F45-B3E1112D7E1F}"/>
          </ac:spMkLst>
        </pc:spChg>
        <pc:spChg chg="add del mod">
          <ac:chgData name="Michele Teodoro" userId="1a9f3a21-07bf-465b-b91e-91998eeb5a08" providerId="ADAL" clId="{C814CBE5-BC69-486D-815B-1C4FA8CC6E65}" dt="2025-03-21T18:55:19.240" v="350" actId="478"/>
          <ac:spMkLst>
            <pc:docMk/>
            <pc:sldMk cId="1397339138" sldId="2147472840"/>
            <ac:spMk id="17" creationId="{8A67FCAA-6D19-BFCB-624F-C1500747F8B4}"/>
          </ac:spMkLst>
        </pc:spChg>
        <pc:spChg chg="del">
          <ac:chgData name="Michele Teodoro" userId="1a9f3a21-07bf-465b-b91e-91998eeb5a08" providerId="ADAL" clId="{C814CBE5-BC69-486D-815B-1C4FA8CC6E65}" dt="2025-03-21T18:53:31.792" v="319" actId="478"/>
          <ac:spMkLst>
            <pc:docMk/>
            <pc:sldMk cId="1397339138" sldId="2147472840"/>
            <ac:spMk id="105" creationId="{F4D1E4CE-D10A-A8DA-0F7E-7FD58FB921C8}"/>
          </ac:spMkLst>
        </pc:spChg>
        <pc:spChg chg="del">
          <ac:chgData name="Michele Teodoro" userId="1a9f3a21-07bf-465b-b91e-91998eeb5a08" providerId="ADAL" clId="{C814CBE5-BC69-486D-815B-1C4FA8CC6E65}" dt="2025-03-21T18:54:00.315" v="324" actId="478"/>
          <ac:spMkLst>
            <pc:docMk/>
            <pc:sldMk cId="1397339138" sldId="2147472840"/>
            <ac:spMk id="106" creationId="{38EC03EC-879D-C7BF-EE09-0EFF2A9E3A7B}"/>
          </ac:spMkLst>
        </pc:spChg>
        <pc:spChg chg="del">
          <ac:chgData name="Michele Teodoro" userId="1a9f3a21-07bf-465b-b91e-91998eeb5a08" providerId="ADAL" clId="{C814CBE5-BC69-486D-815B-1C4FA8CC6E65}" dt="2025-03-21T18:53:31.091" v="318" actId="478"/>
          <ac:spMkLst>
            <pc:docMk/>
            <pc:sldMk cId="1397339138" sldId="2147472840"/>
            <ac:spMk id="108" creationId="{5DE7989F-A51F-6FA7-0B01-EEE1CC9119D6}"/>
          </ac:spMkLst>
        </pc:spChg>
        <pc:spChg chg="mod">
          <ac:chgData name="Michele Teodoro" userId="1a9f3a21-07bf-465b-b91e-91998eeb5a08" providerId="ADAL" clId="{C814CBE5-BC69-486D-815B-1C4FA8CC6E65}" dt="2025-03-21T18:56:51.216" v="360" actId="108"/>
          <ac:spMkLst>
            <pc:docMk/>
            <pc:sldMk cId="1397339138" sldId="2147472840"/>
            <ac:spMk id="109" creationId="{21981102-823C-F730-BAF2-FE4047A3EBCF}"/>
          </ac:spMkLst>
        </pc:spChg>
        <pc:spChg chg="mod">
          <ac:chgData name="Michele Teodoro" userId="1a9f3a21-07bf-465b-b91e-91998eeb5a08" providerId="ADAL" clId="{C814CBE5-BC69-486D-815B-1C4FA8CC6E65}" dt="2025-03-21T18:55:01.835" v="343" actId="108"/>
          <ac:spMkLst>
            <pc:docMk/>
            <pc:sldMk cId="1397339138" sldId="2147472840"/>
            <ac:spMk id="110" creationId="{AD754DBF-5023-F587-BFD9-B40DCF7604BC}"/>
          </ac:spMkLst>
        </pc:spChg>
        <pc:spChg chg="mod">
          <ac:chgData name="Michele Teodoro" userId="1a9f3a21-07bf-465b-b91e-91998eeb5a08" providerId="ADAL" clId="{C814CBE5-BC69-486D-815B-1C4FA8CC6E65}" dt="2025-03-21T18:55:06.990" v="344" actId="108"/>
          <ac:spMkLst>
            <pc:docMk/>
            <pc:sldMk cId="1397339138" sldId="2147472840"/>
            <ac:spMk id="112" creationId="{32FAE64A-C6D9-C12B-D5EF-3D5158266134}"/>
          </ac:spMkLst>
        </pc:spChg>
        <pc:spChg chg="mod">
          <ac:chgData name="Michele Teodoro" userId="1a9f3a21-07bf-465b-b91e-91998eeb5a08" providerId="ADAL" clId="{C814CBE5-BC69-486D-815B-1C4FA8CC6E65}" dt="2025-03-21T18:55:23.233" v="351" actId="108"/>
          <ac:spMkLst>
            <pc:docMk/>
            <pc:sldMk cId="1397339138" sldId="2147472840"/>
            <ac:spMk id="113" creationId="{E004E1D7-3082-B3A4-35A3-9005955FBBCF}"/>
          </ac:spMkLst>
        </pc:spChg>
        <pc:spChg chg="mod">
          <ac:chgData name="Michele Teodoro" userId="1a9f3a21-07bf-465b-b91e-91998eeb5a08" providerId="ADAL" clId="{C814CBE5-BC69-486D-815B-1C4FA8CC6E65}" dt="2025-03-21T18:55:07.847" v="345" actId="108"/>
          <ac:spMkLst>
            <pc:docMk/>
            <pc:sldMk cId="1397339138" sldId="2147472840"/>
            <ac:spMk id="114" creationId="{D1640951-0BFD-B909-58B9-6D9A81844BC4}"/>
          </ac:spMkLst>
        </pc:spChg>
        <pc:spChg chg="mod">
          <ac:chgData name="Michele Teodoro" userId="1a9f3a21-07bf-465b-b91e-91998eeb5a08" providerId="ADAL" clId="{C814CBE5-BC69-486D-815B-1C4FA8CC6E65}" dt="2025-03-21T18:55:34.636" v="352" actId="108"/>
          <ac:spMkLst>
            <pc:docMk/>
            <pc:sldMk cId="1397339138" sldId="2147472840"/>
            <ac:spMk id="117" creationId="{5237A70C-F0EF-0884-FA52-3F955F7755C9}"/>
          </ac:spMkLst>
        </pc:spChg>
        <pc:spChg chg="mod">
          <ac:chgData name="Michele Teodoro" userId="1a9f3a21-07bf-465b-b91e-91998eeb5a08" providerId="ADAL" clId="{C814CBE5-BC69-486D-815B-1C4FA8CC6E65}" dt="2025-03-21T18:55:37.706" v="353" actId="108"/>
          <ac:spMkLst>
            <pc:docMk/>
            <pc:sldMk cId="1397339138" sldId="2147472840"/>
            <ac:spMk id="118" creationId="{4CDABC62-8006-A1B0-6BEB-BAF86089D6FD}"/>
          </ac:spMkLst>
        </pc:spChg>
        <pc:spChg chg="mod">
          <ac:chgData name="Michele Teodoro" userId="1a9f3a21-07bf-465b-b91e-91998eeb5a08" providerId="ADAL" clId="{C814CBE5-BC69-486D-815B-1C4FA8CC6E65}" dt="2025-03-21T18:55:08.659" v="346" actId="108"/>
          <ac:spMkLst>
            <pc:docMk/>
            <pc:sldMk cId="1397339138" sldId="2147472840"/>
            <ac:spMk id="124" creationId="{5768B297-6E6C-5923-6F9D-7F7FD085006E}"/>
          </ac:spMkLst>
        </pc:spChg>
        <pc:spChg chg="mod">
          <ac:chgData name="Michele Teodoro" userId="1a9f3a21-07bf-465b-b91e-91998eeb5a08" providerId="ADAL" clId="{C814CBE5-BC69-486D-815B-1C4FA8CC6E65}" dt="2025-03-21T18:55:41.282" v="354" actId="108"/>
          <ac:spMkLst>
            <pc:docMk/>
            <pc:sldMk cId="1397339138" sldId="2147472840"/>
            <ac:spMk id="125" creationId="{7035BCFE-0324-2DAB-E1FA-09DDE802979F}"/>
          </ac:spMkLst>
        </pc:spChg>
        <pc:spChg chg="mod">
          <ac:chgData name="Michele Teodoro" userId="1a9f3a21-07bf-465b-b91e-91998eeb5a08" providerId="ADAL" clId="{C814CBE5-BC69-486D-815B-1C4FA8CC6E65}" dt="2025-03-21T18:56:56.408" v="361" actId="108"/>
          <ac:spMkLst>
            <pc:docMk/>
            <pc:sldMk cId="1397339138" sldId="2147472840"/>
            <ac:spMk id="128" creationId="{D1DEF8DA-3652-E238-4507-0D06146D307D}"/>
          </ac:spMkLst>
        </pc:spChg>
        <pc:spChg chg="mod">
          <ac:chgData name="Michele Teodoro" userId="1a9f3a21-07bf-465b-b91e-91998eeb5a08" providerId="ADAL" clId="{C814CBE5-BC69-486D-815B-1C4FA8CC6E65}" dt="2025-03-21T18:55:09.906" v="347" actId="108"/>
          <ac:spMkLst>
            <pc:docMk/>
            <pc:sldMk cId="1397339138" sldId="2147472840"/>
            <ac:spMk id="129" creationId="{C36FC16C-5B33-C78C-4193-0957100459E0}"/>
          </ac:spMkLst>
        </pc:spChg>
        <pc:spChg chg="mod">
          <ac:chgData name="Michele Teodoro" userId="1a9f3a21-07bf-465b-b91e-91998eeb5a08" providerId="ADAL" clId="{C814CBE5-BC69-486D-815B-1C4FA8CC6E65}" dt="2025-03-21T18:55:44.377" v="355" actId="108"/>
          <ac:spMkLst>
            <pc:docMk/>
            <pc:sldMk cId="1397339138" sldId="2147472840"/>
            <ac:spMk id="130" creationId="{5B365F41-4BB3-1F71-F75A-466ADB286EB0}"/>
          </ac:spMkLst>
        </pc:spChg>
        <pc:spChg chg="mod">
          <ac:chgData name="Michele Teodoro" userId="1a9f3a21-07bf-465b-b91e-91998eeb5a08" providerId="ADAL" clId="{C814CBE5-BC69-486D-815B-1C4FA8CC6E65}" dt="2025-03-21T18:55:10.507" v="348" actId="108"/>
          <ac:spMkLst>
            <pc:docMk/>
            <pc:sldMk cId="1397339138" sldId="2147472840"/>
            <ac:spMk id="132" creationId="{7D265A7C-94D1-DA94-3657-99AE48A27974}"/>
          </ac:spMkLst>
        </pc:spChg>
        <pc:spChg chg="mod">
          <ac:chgData name="Michele Teodoro" userId="1a9f3a21-07bf-465b-b91e-91998eeb5a08" providerId="ADAL" clId="{C814CBE5-BC69-486D-815B-1C4FA8CC6E65}" dt="2025-03-21T18:55:47.280" v="356" actId="108"/>
          <ac:spMkLst>
            <pc:docMk/>
            <pc:sldMk cId="1397339138" sldId="2147472840"/>
            <ac:spMk id="133" creationId="{24E9E574-6568-45BF-3D41-3AE61FF3AB05}"/>
          </ac:spMkLst>
        </pc:spChg>
        <pc:spChg chg="mod">
          <ac:chgData name="Michele Teodoro" userId="1a9f3a21-07bf-465b-b91e-91998eeb5a08" providerId="ADAL" clId="{C814CBE5-BC69-486D-815B-1C4FA8CC6E65}" dt="2025-03-21T18:55:10.985" v="349" actId="108"/>
          <ac:spMkLst>
            <pc:docMk/>
            <pc:sldMk cId="1397339138" sldId="2147472840"/>
            <ac:spMk id="137" creationId="{DB737916-48AE-D14E-02BC-19C0EFEAB49F}"/>
          </ac:spMkLst>
        </pc:spChg>
        <pc:spChg chg="mod">
          <ac:chgData name="Michele Teodoro" userId="1a9f3a21-07bf-465b-b91e-91998eeb5a08" providerId="ADAL" clId="{C814CBE5-BC69-486D-815B-1C4FA8CC6E65}" dt="2025-03-21T18:55:50.440" v="357" actId="108"/>
          <ac:spMkLst>
            <pc:docMk/>
            <pc:sldMk cId="1397339138" sldId="2147472840"/>
            <ac:spMk id="138" creationId="{8021ABF6-B02F-53BC-E060-4D0D12621523}"/>
          </ac:spMkLst>
        </pc:spChg>
        <pc:spChg chg="mod">
          <ac:chgData name="Michele Teodoro" userId="1a9f3a21-07bf-465b-b91e-91998eeb5a08" providerId="ADAL" clId="{C814CBE5-BC69-486D-815B-1C4FA8CC6E65}" dt="2025-03-21T18:58:03.166" v="372" actId="255"/>
          <ac:spMkLst>
            <pc:docMk/>
            <pc:sldMk cId="1397339138" sldId="2147472840"/>
            <ac:spMk id="150" creationId="{E7BA3BDE-4596-1944-4CB2-2726FC6B26CF}"/>
          </ac:spMkLst>
        </pc:spChg>
        <pc:spChg chg="mod">
          <ac:chgData name="Michele Teodoro" userId="1a9f3a21-07bf-465b-b91e-91998eeb5a08" providerId="ADAL" clId="{C814CBE5-BC69-486D-815B-1C4FA8CC6E65}" dt="2025-03-21T18:57:57.862" v="371" actId="255"/>
          <ac:spMkLst>
            <pc:docMk/>
            <pc:sldMk cId="1397339138" sldId="2147472840"/>
            <ac:spMk id="151" creationId="{0E3EC877-0758-4F79-96D9-907DB3AE3951}"/>
          </ac:spMkLst>
        </pc:spChg>
        <pc:spChg chg="mod">
          <ac:chgData name="Michele Teodoro" userId="1a9f3a21-07bf-465b-b91e-91998eeb5a08" providerId="ADAL" clId="{C814CBE5-BC69-486D-815B-1C4FA8CC6E65}" dt="2025-03-21T18:58:10.020" v="374" actId="255"/>
          <ac:spMkLst>
            <pc:docMk/>
            <pc:sldMk cId="1397339138" sldId="2147472840"/>
            <ac:spMk id="152" creationId="{1CF6533C-1A7E-5E2F-E494-9E943FBD462A}"/>
          </ac:spMkLst>
        </pc:spChg>
        <pc:spChg chg="mod">
          <ac:chgData name="Michele Teodoro" userId="1a9f3a21-07bf-465b-b91e-91998eeb5a08" providerId="ADAL" clId="{C814CBE5-BC69-486D-815B-1C4FA8CC6E65}" dt="2025-03-21T18:58:06.298" v="373" actId="255"/>
          <ac:spMkLst>
            <pc:docMk/>
            <pc:sldMk cId="1397339138" sldId="2147472840"/>
            <ac:spMk id="153" creationId="{9DB94E3A-AB1A-B053-94F1-454714F217AB}"/>
          </ac:spMkLst>
        </pc:spChg>
        <pc:grpChg chg="add mod">
          <ac:chgData name="Michele Teodoro" userId="1a9f3a21-07bf-465b-b91e-91998eeb5a08" providerId="ADAL" clId="{C814CBE5-BC69-486D-815B-1C4FA8CC6E65}" dt="2025-03-21T18:54:18.542" v="329" actId="1036"/>
          <ac:grpSpMkLst>
            <pc:docMk/>
            <pc:sldMk cId="1397339138" sldId="2147472840"/>
            <ac:grpSpMk id="6" creationId="{079CEFCF-86FC-1DCA-0AF2-D918C896F114}"/>
          </ac:grpSpMkLst>
        </pc:grpChg>
        <pc:grpChg chg="del">
          <ac:chgData name="Michele Teodoro" userId="1a9f3a21-07bf-465b-b91e-91998eeb5a08" providerId="ADAL" clId="{C814CBE5-BC69-486D-815B-1C4FA8CC6E65}" dt="2025-03-21T18:53:59.026" v="323" actId="478"/>
          <ac:grpSpMkLst>
            <pc:docMk/>
            <pc:sldMk cId="1397339138" sldId="2147472840"/>
            <ac:grpSpMk id="102" creationId="{A7A9A6D6-1039-7484-4D12-1B36A1ACEBE5}"/>
          </ac:grpSpMkLst>
        </pc:grpChg>
        <pc:cxnChg chg="add del mod">
          <ac:chgData name="Michele Teodoro" userId="1a9f3a21-07bf-465b-b91e-91998eeb5a08" providerId="ADAL" clId="{C814CBE5-BC69-486D-815B-1C4FA8CC6E65}" dt="2025-03-21T18:54:37.191" v="337" actId="478"/>
          <ac:cxnSpMkLst>
            <pc:docMk/>
            <pc:sldMk cId="1397339138" sldId="2147472840"/>
            <ac:cxnSpMk id="2" creationId="{7D6CF234-506F-2F25-9390-1A02B372C8B0}"/>
          </ac:cxnSpMkLst>
        </pc:cxnChg>
        <pc:cxnChg chg="mod">
          <ac:chgData name="Michele Teodoro" userId="1a9f3a21-07bf-465b-b91e-91998eeb5a08" providerId="ADAL" clId="{C814CBE5-BC69-486D-815B-1C4FA8CC6E65}" dt="2025-03-21T18:54:35.034" v="336" actId="108"/>
          <ac:cxnSpMkLst>
            <pc:docMk/>
            <pc:sldMk cId="1397339138" sldId="2147472840"/>
            <ac:cxnSpMk id="101" creationId="{DAD99D77-F60F-28C7-B331-24A38F8C4C06}"/>
          </ac:cxnSpMkLst>
        </pc:cxnChg>
      </pc:sldChg>
      <pc:sldChg chg="addSp delSp modSp mod">
        <pc:chgData name="Michele Teodoro" userId="1a9f3a21-07bf-465b-b91e-91998eeb5a08" providerId="ADAL" clId="{C814CBE5-BC69-486D-815B-1C4FA8CC6E65}" dt="2025-03-21T18:50:07.586" v="305" actId="255"/>
        <pc:sldMkLst>
          <pc:docMk/>
          <pc:sldMk cId="3798996331" sldId="2147472842"/>
        </pc:sldMkLst>
        <pc:spChg chg="add del mod">
          <ac:chgData name="Michele Teodoro" userId="1a9f3a21-07bf-465b-b91e-91998eeb5a08" providerId="ADAL" clId="{C814CBE5-BC69-486D-815B-1C4FA8CC6E65}" dt="2025-03-21T18:41:23.063" v="63" actId="478"/>
          <ac:spMkLst>
            <pc:docMk/>
            <pc:sldMk cId="3798996331" sldId="2147472842"/>
            <ac:spMk id="5" creationId="{AEB810F2-167F-A40A-0EF0-81ADBB7BBE63}"/>
          </ac:spMkLst>
        </pc:spChg>
        <pc:spChg chg="add del mod">
          <ac:chgData name="Michele Teodoro" userId="1a9f3a21-07bf-465b-b91e-91998eeb5a08" providerId="ADAL" clId="{C814CBE5-BC69-486D-815B-1C4FA8CC6E65}" dt="2025-03-21T18:41:26.322" v="64" actId="478"/>
          <ac:spMkLst>
            <pc:docMk/>
            <pc:sldMk cId="3798996331" sldId="2147472842"/>
            <ac:spMk id="6" creationId="{026E3009-D56E-DE29-7E7C-49CA0C67DF0F}"/>
          </ac:spMkLst>
        </pc:spChg>
        <pc:spChg chg="mod">
          <ac:chgData name="Michele Teodoro" userId="1a9f3a21-07bf-465b-b91e-91998eeb5a08" providerId="ADAL" clId="{C814CBE5-BC69-486D-815B-1C4FA8CC6E65}" dt="2025-03-21T18:40:06.883" v="53"/>
          <ac:spMkLst>
            <pc:docMk/>
            <pc:sldMk cId="3798996331" sldId="2147472842"/>
            <ac:spMk id="8" creationId="{0DA0D99B-BFD0-7524-024F-DBB8B0FD3AC3}"/>
          </ac:spMkLst>
        </pc:spChg>
        <pc:spChg chg="mod">
          <ac:chgData name="Michele Teodoro" userId="1a9f3a21-07bf-465b-b91e-91998eeb5a08" providerId="ADAL" clId="{C814CBE5-BC69-486D-815B-1C4FA8CC6E65}" dt="2025-03-21T18:40:06.883" v="53"/>
          <ac:spMkLst>
            <pc:docMk/>
            <pc:sldMk cId="3798996331" sldId="2147472842"/>
            <ac:spMk id="9" creationId="{88B3AD06-DF02-B356-0EED-D237C35C995E}"/>
          </ac:spMkLst>
        </pc:spChg>
        <pc:spChg chg="add mod">
          <ac:chgData name="Michele Teodoro" userId="1a9f3a21-07bf-465b-b91e-91998eeb5a08" providerId="ADAL" clId="{C814CBE5-BC69-486D-815B-1C4FA8CC6E65}" dt="2025-03-21T18:42:54.114" v="146" actId="1036"/>
          <ac:spMkLst>
            <pc:docMk/>
            <pc:sldMk cId="3798996331" sldId="2147472842"/>
            <ac:spMk id="10" creationId="{E1CE852C-A4B9-6AE6-0B23-C2AE9CF4D181}"/>
          </ac:spMkLst>
        </pc:spChg>
        <pc:spChg chg="mod">
          <ac:chgData name="Michele Teodoro" userId="1a9f3a21-07bf-465b-b91e-91998eeb5a08" providerId="ADAL" clId="{C814CBE5-BC69-486D-815B-1C4FA8CC6E65}" dt="2025-03-21T18:40:17.224" v="55" actId="108"/>
          <ac:spMkLst>
            <pc:docMk/>
            <pc:sldMk cId="3798996331" sldId="2147472842"/>
            <ac:spMk id="66" creationId="{5CD0BDB6-810A-2E7A-C987-FD13E32F60A5}"/>
          </ac:spMkLst>
        </pc:spChg>
        <pc:spChg chg="mod">
          <ac:chgData name="Michele Teodoro" userId="1a9f3a21-07bf-465b-b91e-91998eeb5a08" providerId="ADAL" clId="{C814CBE5-BC69-486D-815B-1C4FA8CC6E65}" dt="2025-03-21T18:40:20.696" v="56" actId="108"/>
          <ac:spMkLst>
            <pc:docMk/>
            <pc:sldMk cId="3798996331" sldId="2147472842"/>
            <ac:spMk id="67" creationId="{A469AFAC-C9BD-A0A0-3E1F-E256551E6955}"/>
          </ac:spMkLst>
        </pc:spChg>
        <pc:spChg chg="del mod">
          <ac:chgData name="Michele Teodoro" userId="1a9f3a21-07bf-465b-b91e-91998eeb5a08" providerId="ADAL" clId="{C814CBE5-BC69-486D-815B-1C4FA8CC6E65}" dt="2025-03-21T18:42:42.064" v="105" actId="478"/>
          <ac:spMkLst>
            <pc:docMk/>
            <pc:sldMk cId="3798996331" sldId="2147472842"/>
            <ac:spMk id="71" creationId="{B7A4592A-9E8E-F996-A4BC-0B6682387D61}"/>
          </ac:spMkLst>
        </pc:spChg>
        <pc:spChg chg="mod">
          <ac:chgData name="Michele Teodoro" userId="1a9f3a21-07bf-465b-b91e-91998eeb5a08" providerId="ADAL" clId="{C814CBE5-BC69-486D-815B-1C4FA8CC6E65}" dt="2025-03-21T18:48:41.044" v="292" actId="1038"/>
          <ac:spMkLst>
            <pc:docMk/>
            <pc:sldMk cId="3798996331" sldId="2147472842"/>
            <ac:spMk id="72" creationId="{1527DB33-4EB4-B290-EFCB-A0B7B1205913}"/>
          </ac:spMkLst>
        </pc:spChg>
        <pc:spChg chg="mod">
          <ac:chgData name="Michele Teodoro" userId="1a9f3a21-07bf-465b-b91e-91998eeb5a08" providerId="ADAL" clId="{C814CBE5-BC69-486D-815B-1C4FA8CC6E65}" dt="2025-03-21T18:48:18.747" v="281" actId="108"/>
          <ac:spMkLst>
            <pc:docMk/>
            <pc:sldMk cId="3798996331" sldId="2147472842"/>
            <ac:spMk id="73" creationId="{522A90B1-D57A-17DD-3026-8503264C2CE9}"/>
          </ac:spMkLst>
        </pc:spChg>
        <pc:spChg chg="mod">
          <ac:chgData name="Michele Teodoro" userId="1a9f3a21-07bf-465b-b91e-91998eeb5a08" providerId="ADAL" clId="{C814CBE5-BC69-486D-815B-1C4FA8CC6E65}" dt="2025-03-21T18:38:26.911" v="41" actId="108"/>
          <ac:spMkLst>
            <pc:docMk/>
            <pc:sldMk cId="3798996331" sldId="2147472842"/>
            <ac:spMk id="74" creationId="{D1CF6FC4-5791-6E21-42C3-36F972AC7101}"/>
          </ac:spMkLst>
        </pc:spChg>
        <pc:spChg chg="mod">
          <ac:chgData name="Michele Teodoro" userId="1a9f3a21-07bf-465b-b91e-91998eeb5a08" providerId="ADAL" clId="{C814CBE5-BC69-486D-815B-1C4FA8CC6E65}" dt="2025-03-21T18:39:13.461" v="49" actId="108"/>
          <ac:spMkLst>
            <pc:docMk/>
            <pc:sldMk cId="3798996331" sldId="2147472842"/>
            <ac:spMk id="75" creationId="{C592C115-6CB2-26E4-6898-7C952A5BE8D2}"/>
          </ac:spMkLst>
        </pc:spChg>
        <pc:spChg chg="mod">
          <ac:chgData name="Michele Teodoro" userId="1a9f3a21-07bf-465b-b91e-91998eeb5a08" providerId="ADAL" clId="{C814CBE5-BC69-486D-815B-1C4FA8CC6E65}" dt="2025-03-21T18:38:42.050" v="42" actId="108"/>
          <ac:spMkLst>
            <pc:docMk/>
            <pc:sldMk cId="3798996331" sldId="2147472842"/>
            <ac:spMk id="77" creationId="{0A32B793-2FF6-AA95-3D89-2560ECCA678A}"/>
          </ac:spMkLst>
        </pc:spChg>
        <pc:spChg chg="mod">
          <ac:chgData name="Michele Teodoro" userId="1a9f3a21-07bf-465b-b91e-91998eeb5a08" providerId="ADAL" clId="{C814CBE5-BC69-486D-815B-1C4FA8CC6E65}" dt="2025-03-21T18:39:10.703" v="48" actId="108"/>
          <ac:spMkLst>
            <pc:docMk/>
            <pc:sldMk cId="3798996331" sldId="2147472842"/>
            <ac:spMk id="78" creationId="{5635C82A-BF8B-CDE5-052D-3735385DD21E}"/>
          </ac:spMkLst>
        </pc:spChg>
        <pc:spChg chg="mod">
          <ac:chgData name="Michele Teodoro" userId="1a9f3a21-07bf-465b-b91e-91998eeb5a08" providerId="ADAL" clId="{C814CBE5-BC69-486D-815B-1C4FA8CC6E65}" dt="2025-03-21T18:38:49.124" v="44" actId="108"/>
          <ac:spMkLst>
            <pc:docMk/>
            <pc:sldMk cId="3798996331" sldId="2147472842"/>
            <ac:spMk id="80" creationId="{C09F9DB2-892E-A6FF-D2D6-B6735DB8252F}"/>
          </ac:spMkLst>
        </pc:spChg>
        <pc:spChg chg="mod">
          <ac:chgData name="Michele Teodoro" userId="1a9f3a21-07bf-465b-b91e-91998eeb5a08" providerId="ADAL" clId="{C814CBE5-BC69-486D-815B-1C4FA8CC6E65}" dt="2025-03-21T18:40:58.862" v="58" actId="108"/>
          <ac:spMkLst>
            <pc:docMk/>
            <pc:sldMk cId="3798996331" sldId="2147472842"/>
            <ac:spMk id="82" creationId="{3DD41A6C-22C9-EF45-825F-E8C5BACA18C1}"/>
          </ac:spMkLst>
        </pc:spChg>
        <pc:spChg chg="mod">
          <ac:chgData name="Michele Teodoro" userId="1a9f3a21-07bf-465b-b91e-91998eeb5a08" providerId="ADAL" clId="{C814CBE5-BC69-486D-815B-1C4FA8CC6E65}" dt="2025-03-21T18:41:04.048" v="59" actId="108"/>
          <ac:spMkLst>
            <pc:docMk/>
            <pc:sldMk cId="3798996331" sldId="2147472842"/>
            <ac:spMk id="83" creationId="{8D3B3837-730F-8C34-F5AB-8BF11FF20791}"/>
          </ac:spMkLst>
        </pc:spChg>
        <pc:spChg chg="mod">
          <ac:chgData name="Michele Teodoro" userId="1a9f3a21-07bf-465b-b91e-91998eeb5a08" providerId="ADAL" clId="{C814CBE5-BC69-486D-815B-1C4FA8CC6E65}" dt="2025-03-21T18:39:16.156" v="50" actId="108"/>
          <ac:spMkLst>
            <pc:docMk/>
            <pc:sldMk cId="3798996331" sldId="2147472842"/>
            <ac:spMk id="85" creationId="{FC2DBF88-7FD6-57F0-2005-CE0A0E335518}"/>
          </ac:spMkLst>
        </pc:spChg>
        <pc:spChg chg="mod">
          <ac:chgData name="Michele Teodoro" userId="1a9f3a21-07bf-465b-b91e-91998eeb5a08" providerId="ADAL" clId="{C814CBE5-BC69-486D-815B-1C4FA8CC6E65}" dt="2025-03-21T18:39:19.070" v="51" actId="108"/>
          <ac:spMkLst>
            <pc:docMk/>
            <pc:sldMk cId="3798996331" sldId="2147472842"/>
            <ac:spMk id="86" creationId="{EBCA262F-682F-4CB8-E95E-329A9F139799}"/>
          </ac:spMkLst>
        </pc:spChg>
        <pc:spChg chg="mod">
          <ac:chgData name="Michele Teodoro" userId="1a9f3a21-07bf-465b-b91e-91998eeb5a08" providerId="ADAL" clId="{C814CBE5-BC69-486D-815B-1C4FA8CC6E65}" dt="2025-03-21T18:38:51.048" v="45" actId="108"/>
          <ac:spMkLst>
            <pc:docMk/>
            <pc:sldMk cId="3798996331" sldId="2147472842"/>
            <ac:spMk id="87" creationId="{DE133962-E7D6-A118-DEBE-15E6B3F80439}"/>
          </ac:spMkLst>
        </pc:spChg>
        <pc:spChg chg="mod">
          <ac:chgData name="Michele Teodoro" userId="1a9f3a21-07bf-465b-b91e-91998eeb5a08" providerId="ADAL" clId="{C814CBE5-BC69-486D-815B-1C4FA8CC6E65}" dt="2025-03-21T18:38:56.508" v="46" actId="108"/>
          <ac:spMkLst>
            <pc:docMk/>
            <pc:sldMk cId="3798996331" sldId="2147472842"/>
            <ac:spMk id="88" creationId="{037E124D-47BD-136C-4CEA-5E83C4690A3A}"/>
          </ac:spMkLst>
        </pc:spChg>
        <pc:spChg chg="mod">
          <ac:chgData name="Michele Teodoro" userId="1a9f3a21-07bf-465b-b91e-91998eeb5a08" providerId="ADAL" clId="{C814CBE5-BC69-486D-815B-1C4FA8CC6E65}" dt="2025-03-21T18:39:23.406" v="52" actId="108"/>
          <ac:spMkLst>
            <pc:docMk/>
            <pc:sldMk cId="3798996331" sldId="2147472842"/>
            <ac:spMk id="90" creationId="{0EE92583-9524-112E-9B04-792CEA6DF6C2}"/>
          </ac:spMkLst>
        </pc:spChg>
        <pc:spChg chg="mod">
          <ac:chgData name="Michele Teodoro" userId="1a9f3a21-07bf-465b-b91e-91998eeb5a08" providerId="ADAL" clId="{C814CBE5-BC69-486D-815B-1C4FA8CC6E65}" dt="2025-03-21T18:39:02.071" v="47" actId="108"/>
          <ac:spMkLst>
            <pc:docMk/>
            <pc:sldMk cId="3798996331" sldId="2147472842"/>
            <ac:spMk id="93" creationId="{64FA2FB9-F7F9-9196-0F37-996DB5928FD5}"/>
          </ac:spMkLst>
        </pc:spChg>
        <pc:spChg chg="mod">
          <ac:chgData name="Michele Teodoro" userId="1a9f3a21-07bf-465b-b91e-91998eeb5a08" providerId="ADAL" clId="{C814CBE5-BC69-486D-815B-1C4FA8CC6E65}" dt="2025-03-21T18:38:47.082" v="43" actId="108"/>
          <ac:spMkLst>
            <pc:docMk/>
            <pc:sldMk cId="3798996331" sldId="2147472842"/>
            <ac:spMk id="95" creationId="{27AAC1A5-1C9F-2E3B-5E88-AA40D94CAE95}"/>
          </ac:spMkLst>
        </pc:spChg>
        <pc:spChg chg="mod">
          <ac:chgData name="Michele Teodoro" userId="1a9f3a21-07bf-465b-b91e-91998eeb5a08" providerId="ADAL" clId="{C814CBE5-BC69-486D-815B-1C4FA8CC6E65}" dt="2025-03-21T18:50:02.799" v="304" actId="403"/>
          <ac:spMkLst>
            <pc:docMk/>
            <pc:sldMk cId="3798996331" sldId="2147472842"/>
            <ac:spMk id="158" creationId="{C3D682B7-B76D-AA41-2283-157A2911FBC8}"/>
          </ac:spMkLst>
        </pc:spChg>
        <pc:spChg chg="mod">
          <ac:chgData name="Michele Teodoro" userId="1a9f3a21-07bf-465b-b91e-91998eeb5a08" providerId="ADAL" clId="{C814CBE5-BC69-486D-815B-1C4FA8CC6E65}" dt="2025-03-21T18:50:07.586" v="305" actId="255"/>
          <ac:spMkLst>
            <pc:docMk/>
            <pc:sldMk cId="3798996331" sldId="2147472842"/>
            <ac:spMk id="159" creationId="{886851E4-9085-B503-E1D6-DAEE0A6D3AF5}"/>
          </ac:spMkLst>
        </pc:spChg>
        <pc:grpChg chg="add mod">
          <ac:chgData name="Michele Teodoro" userId="1a9f3a21-07bf-465b-b91e-91998eeb5a08" providerId="ADAL" clId="{C814CBE5-BC69-486D-815B-1C4FA8CC6E65}" dt="2025-03-21T18:42:54.114" v="146" actId="1036"/>
          <ac:grpSpMkLst>
            <pc:docMk/>
            <pc:sldMk cId="3798996331" sldId="2147472842"/>
            <ac:grpSpMk id="7" creationId="{ACC83341-3E9F-BE15-478B-B6D8F56F3D6D}"/>
          </ac:grpSpMkLst>
        </pc:grpChg>
        <pc:grpChg chg="del">
          <ac:chgData name="Michele Teodoro" userId="1a9f3a21-07bf-465b-b91e-91998eeb5a08" providerId="ADAL" clId="{C814CBE5-BC69-486D-815B-1C4FA8CC6E65}" dt="2025-03-21T18:42:42.858" v="106" actId="478"/>
          <ac:grpSpMkLst>
            <pc:docMk/>
            <pc:sldMk cId="3798996331" sldId="2147472842"/>
            <ac:grpSpMk id="68" creationId="{3F0D5B58-C7D8-F0C1-E9F7-01EE0E599DBA}"/>
          </ac:grpSpMkLst>
        </pc:grpChg>
        <pc:picChg chg="mod">
          <ac:chgData name="Michele Teodoro" userId="1a9f3a21-07bf-465b-b91e-91998eeb5a08" providerId="ADAL" clId="{C814CBE5-BC69-486D-815B-1C4FA8CC6E65}" dt="2025-03-21T18:42:57.874" v="150" actId="1035"/>
          <ac:picMkLst>
            <pc:docMk/>
            <pc:sldMk cId="3798996331" sldId="2147472842"/>
            <ac:picMk id="76" creationId="{2377EF6A-EFED-1E0C-102D-2ECCE99EDF44}"/>
          </ac:picMkLst>
        </pc:picChg>
        <pc:cxnChg chg="add del mod">
          <ac:chgData name="Michele Teodoro" userId="1a9f3a21-07bf-465b-b91e-91998eeb5a08" providerId="ADAL" clId="{C814CBE5-BC69-486D-815B-1C4FA8CC6E65}" dt="2025-03-21T18:41:20.960" v="62" actId="478"/>
          <ac:cxnSpMkLst>
            <pc:docMk/>
            <pc:sldMk cId="3798996331" sldId="2147472842"/>
            <ac:cxnSpMk id="2" creationId="{4D25EE85-107B-46F0-2583-1EDE4D57B039}"/>
          </ac:cxnSpMkLst>
        </pc:cxnChg>
        <pc:cxnChg chg="mod">
          <ac:chgData name="Michele Teodoro" userId="1a9f3a21-07bf-465b-b91e-91998eeb5a08" providerId="ADAL" clId="{C814CBE5-BC69-486D-815B-1C4FA8CC6E65}" dt="2025-03-21T18:41:16.900" v="60" actId="108"/>
          <ac:cxnSpMkLst>
            <pc:docMk/>
            <pc:sldMk cId="3798996331" sldId="2147472842"/>
            <ac:cxnSpMk id="65" creationId="{4FA92FFA-7EE0-A18A-A9AF-04FCE9A7A2A7}"/>
          </ac:cxnSpMkLst>
        </pc:cxnChg>
        <pc:cxnChg chg="mod">
          <ac:chgData name="Michele Teodoro" userId="1a9f3a21-07bf-465b-b91e-91998eeb5a08" providerId="ADAL" clId="{C814CBE5-BC69-486D-815B-1C4FA8CC6E65}" dt="2025-03-21T18:41:19.475" v="61" actId="108"/>
          <ac:cxnSpMkLst>
            <pc:docMk/>
            <pc:sldMk cId="3798996331" sldId="2147472842"/>
            <ac:cxnSpMk id="81" creationId="{42FD7E84-E317-34FE-03BA-E80B432346D8}"/>
          </ac:cxnSpMkLst>
        </pc:cxnChg>
        <pc:cxnChg chg="mod">
          <ac:chgData name="Michele Teodoro" userId="1a9f3a21-07bf-465b-b91e-91998eeb5a08" providerId="ADAL" clId="{C814CBE5-BC69-486D-815B-1C4FA8CC6E65}" dt="2025-03-21T18:48:41.044" v="292" actId="1038"/>
          <ac:cxnSpMkLst>
            <pc:docMk/>
            <pc:sldMk cId="3798996331" sldId="2147472842"/>
            <ac:cxnSpMk id="108" creationId="{614E8D07-FB60-D2AB-8A1B-DA3909B3D45C}"/>
          </ac:cxnSpMkLst>
        </pc:cxnChg>
      </pc:sldChg>
      <pc:sldChg chg="addSp delSp modSp mod">
        <pc:chgData name="Michele Teodoro" userId="1a9f3a21-07bf-465b-b91e-91998eeb5a08" providerId="ADAL" clId="{C814CBE5-BC69-486D-815B-1C4FA8CC6E65}" dt="2025-03-21T18:50:24.027" v="306" actId="255"/>
        <pc:sldMkLst>
          <pc:docMk/>
          <pc:sldMk cId="1488715613" sldId="2147472843"/>
        </pc:sldMkLst>
        <pc:spChg chg="add mod ord">
          <ac:chgData name="Michele Teodoro" userId="1a9f3a21-07bf-465b-b91e-91998eeb5a08" providerId="ADAL" clId="{C814CBE5-BC69-486D-815B-1C4FA8CC6E65}" dt="2025-03-21T18:43:47.900" v="161" actId="167"/>
          <ac:spMkLst>
            <pc:docMk/>
            <pc:sldMk cId="1488715613" sldId="2147472843"/>
            <ac:spMk id="5" creationId="{CAD7A06C-0503-4228-5B08-F0006F1B1E3B}"/>
          </ac:spMkLst>
        </pc:spChg>
        <pc:spChg chg="add mod ord">
          <ac:chgData name="Michele Teodoro" userId="1a9f3a21-07bf-465b-b91e-91998eeb5a08" providerId="ADAL" clId="{C814CBE5-BC69-486D-815B-1C4FA8CC6E65}" dt="2025-03-21T18:43:47.900" v="161" actId="167"/>
          <ac:spMkLst>
            <pc:docMk/>
            <pc:sldMk cId="1488715613" sldId="2147472843"/>
            <ac:spMk id="6" creationId="{8B43B496-C0BF-8E64-0A60-4A1D27816FD7}"/>
          </ac:spMkLst>
        </pc:spChg>
        <pc:spChg chg="add mod ord">
          <ac:chgData name="Michele Teodoro" userId="1a9f3a21-07bf-465b-b91e-91998eeb5a08" providerId="ADAL" clId="{C814CBE5-BC69-486D-815B-1C4FA8CC6E65}" dt="2025-03-21T18:43:47.900" v="161" actId="167"/>
          <ac:spMkLst>
            <pc:docMk/>
            <pc:sldMk cId="1488715613" sldId="2147472843"/>
            <ac:spMk id="8" creationId="{392CE7ED-E6AC-3236-78B7-ED7C23C38F3F}"/>
          </ac:spMkLst>
        </pc:spChg>
        <pc:spChg chg="add mod ord">
          <ac:chgData name="Michele Teodoro" userId="1a9f3a21-07bf-465b-b91e-91998eeb5a08" providerId="ADAL" clId="{C814CBE5-BC69-486D-815B-1C4FA8CC6E65}" dt="2025-03-21T18:43:47.900" v="161" actId="167"/>
          <ac:spMkLst>
            <pc:docMk/>
            <pc:sldMk cId="1488715613" sldId="2147472843"/>
            <ac:spMk id="9" creationId="{065AC8D5-C3A1-2481-46FF-99DDC9792A80}"/>
          </ac:spMkLst>
        </pc:spChg>
        <pc:spChg chg="mod">
          <ac:chgData name="Michele Teodoro" userId="1a9f3a21-07bf-465b-b91e-91998eeb5a08" providerId="ADAL" clId="{C814CBE5-BC69-486D-815B-1C4FA8CC6E65}" dt="2025-03-21T18:43:43.529" v="160"/>
          <ac:spMkLst>
            <pc:docMk/>
            <pc:sldMk cId="1488715613" sldId="2147472843"/>
            <ac:spMk id="11" creationId="{BFE510A8-3ACC-2CB9-2A39-790244EC6883}"/>
          </ac:spMkLst>
        </pc:spChg>
        <pc:spChg chg="mod">
          <ac:chgData name="Michele Teodoro" userId="1a9f3a21-07bf-465b-b91e-91998eeb5a08" providerId="ADAL" clId="{C814CBE5-BC69-486D-815B-1C4FA8CC6E65}" dt="2025-03-21T18:43:43.529" v="160"/>
          <ac:spMkLst>
            <pc:docMk/>
            <pc:sldMk cId="1488715613" sldId="2147472843"/>
            <ac:spMk id="12" creationId="{4214698A-213A-9C6C-5996-92F67D7DC3B7}"/>
          </ac:spMkLst>
        </pc:spChg>
        <pc:spChg chg="add mod ord">
          <ac:chgData name="Michele Teodoro" userId="1a9f3a21-07bf-465b-b91e-91998eeb5a08" providerId="ADAL" clId="{C814CBE5-BC69-486D-815B-1C4FA8CC6E65}" dt="2025-03-21T18:43:47.900" v="161" actId="167"/>
          <ac:spMkLst>
            <pc:docMk/>
            <pc:sldMk cId="1488715613" sldId="2147472843"/>
            <ac:spMk id="13" creationId="{19503C7F-2A6C-95A3-E6B0-21FE18AB071A}"/>
          </ac:spMkLst>
        </pc:spChg>
        <pc:spChg chg="add del mod">
          <ac:chgData name="Michele Teodoro" userId="1a9f3a21-07bf-465b-b91e-91998eeb5a08" providerId="ADAL" clId="{C814CBE5-BC69-486D-815B-1C4FA8CC6E65}" dt="2025-03-21T18:47:16.830" v="268" actId="21"/>
          <ac:spMkLst>
            <pc:docMk/>
            <pc:sldMk cId="1488715613" sldId="2147472843"/>
            <ac:spMk id="14" creationId="{EA58640A-23A6-88E6-E69D-9A667542E743}"/>
          </ac:spMkLst>
        </pc:spChg>
        <pc:spChg chg="del">
          <ac:chgData name="Michele Teodoro" userId="1a9f3a21-07bf-465b-b91e-91998eeb5a08" providerId="ADAL" clId="{C814CBE5-BC69-486D-815B-1C4FA8CC6E65}" dt="2025-03-21T18:43:23.979" v="154" actId="478"/>
          <ac:spMkLst>
            <pc:docMk/>
            <pc:sldMk cId="1488715613" sldId="2147472843"/>
            <ac:spMk id="35" creationId="{AC762C95-35AB-180B-1E54-E6F25F1E20C1}"/>
          </ac:spMkLst>
        </pc:spChg>
        <pc:spChg chg="del">
          <ac:chgData name="Michele Teodoro" userId="1a9f3a21-07bf-465b-b91e-91998eeb5a08" providerId="ADAL" clId="{C814CBE5-BC69-486D-815B-1C4FA8CC6E65}" dt="2025-03-21T18:43:26.172" v="155" actId="478"/>
          <ac:spMkLst>
            <pc:docMk/>
            <pc:sldMk cId="1488715613" sldId="2147472843"/>
            <ac:spMk id="36" creationId="{1322C97F-B117-7D0E-52FE-D259A9AD835B}"/>
          </ac:spMkLst>
        </pc:spChg>
        <pc:spChg chg="del">
          <ac:chgData name="Michele Teodoro" userId="1a9f3a21-07bf-465b-b91e-91998eeb5a08" providerId="ADAL" clId="{C814CBE5-BC69-486D-815B-1C4FA8CC6E65}" dt="2025-03-21T18:43:23.315" v="153" actId="478"/>
          <ac:spMkLst>
            <pc:docMk/>
            <pc:sldMk cId="1488715613" sldId="2147472843"/>
            <ac:spMk id="40" creationId="{5026F140-A131-B3CC-D10A-1E8609DC9480}"/>
          </ac:spMkLst>
        </pc:spChg>
        <pc:spChg chg="mod">
          <ac:chgData name="Michele Teodoro" userId="1a9f3a21-07bf-465b-b91e-91998eeb5a08" providerId="ADAL" clId="{C814CBE5-BC69-486D-815B-1C4FA8CC6E65}" dt="2025-03-21T18:49:05.445" v="295" actId="14100"/>
          <ac:spMkLst>
            <pc:docMk/>
            <pc:sldMk cId="1488715613" sldId="2147472843"/>
            <ac:spMk id="41" creationId="{EB3FE83D-1C2E-2F84-57CF-6BFD14AA3A13}"/>
          </ac:spMkLst>
        </pc:spChg>
        <pc:spChg chg="mod">
          <ac:chgData name="Michele Teodoro" userId="1a9f3a21-07bf-465b-b91e-91998eeb5a08" providerId="ADAL" clId="{C814CBE5-BC69-486D-815B-1C4FA8CC6E65}" dt="2025-03-21T18:48:56.099" v="293" actId="108"/>
          <ac:spMkLst>
            <pc:docMk/>
            <pc:sldMk cId="1488715613" sldId="2147472843"/>
            <ac:spMk id="42" creationId="{1E17DB55-E8FF-2702-F8AE-3EE15465750C}"/>
          </ac:spMkLst>
        </pc:spChg>
        <pc:spChg chg="mod">
          <ac:chgData name="Michele Teodoro" userId="1a9f3a21-07bf-465b-b91e-91998eeb5a08" providerId="ADAL" clId="{C814CBE5-BC69-486D-815B-1C4FA8CC6E65}" dt="2025-03-21T18:46:23.275" v="251" actId="108"/>
          <ac:spMkLst>
            <pc:docMk/>
            <pc:sldMk cId="1488715613" sldId="2147472843"/>
            <ac:spMk id="43" creationId="{2BC819C6-F155-5EBB-BA58-30E2A764A59E}"/>
          </ac:spMkLst>
        </pc:spChg>
        <pc:spChg chg="add del mod">
          <ac:chgData name="Michele Teodoro" userId="1a9f3a21-07bf-465b-b91e-91998eeb5a08" providerId="ADAL" clId="{C814CBE5-BC69-486D-815B-1C4FA8CC6E65}" dt="2025-03-21T18:46:49.595" v="260" actId="108"/>
          <ac:spMkLst>
            <pc:docMk/>
            <pc:sldMk cId="1488715613" sldId="2147472843"/>
            <ac:spMk id="44" creationId="{41E79F08-84D6-7501-3BCF-62381062F583}"/>
          </ac:spMkLst>
        </pc:spChg>
        <pc:spChg chg="mod">
          <ac:chgData name="Michele Teodoro" userId="1a9f3a21-07bf-465b-b91e-91998eeb5a08" providerId="ADAL" clId="{C814CBE5-BC69-486D-815B-1C4FA8CC6E65}" dt="2025-03-21T18:46:29.615" v="252" actId="108"/>
          <ac:spMkLst>
            <pc:docMk/>
            <pc:sldMk cId="1488715613" sldId="2147472843"/>
            <ac:spMk id="45" creationId="{0333E16C-4663-5F0C-7BAD-7FB81BAA3639}"/>
          </ac:spMkLst>
        </pc:spChg>
        <pc:spChg chg="mod">
          <ac:chgData name="Michele Teodoro" userId="1a9f3a21-07bf-465b-b91e-91998eeb5a08" providerId="ADAL" clId="{C814CBE5-BC69-486D-815B-1C4FA8CC6E65}" dt="2025-03-21T18:46:56.452" v="261" actId="108"/>
          <ac:spMkLst>
            <pc:docMk/>
            <pc:sldMk cId="1488715613" sldId="2147472843"/>
            <ac:spMk id="46" creationId="{6AA37283-F17C-64C6-CBA8-C249AAF28A6B}"/>
          </ac:spMkLst>
        </pc:spChg>
        <pc:spChg chg="mod">
          <ac:chgData name="Michele Teodoro" userId="1a9f3a21-07bf-465b-b91e-91998eeb5a08" providerId="ADAL" clId="{C814CBE5-BC69-486D-815B-1C4FA8CC6E65}" dt="2025-03-21T18:46:40.535" v="255" actId="108"/>
          <ac:spMkLst>
            <pc:docMk/>
            <pc:sldMk cId="1488715613" sldId="2147472843"/>
            <ac:spMk id="48" creationId="{2FEAFD3D-1A78-CDED-035A-4F8CB572AB63}"/>
          </ac:spMkLst>
        </pc:spChg>
        <pc:spChg chg="del">
          <ac:chgData name="Michele Teodoro" userId="1a9f3a21-07bf-465b-b91e-91998eeb5a08" providerId="ADAL" clId="{C814CBE5-BC69-486D-815B-1C4FA8CC6E65}" dt="2025-03-21T18:43:28.350" v="157" actId="478"/>
          <ac:spMkLst>
            <pc:docMk/>
            <pc:sldMk cId="1488715613" sldId="2147472843"/>
            <ac:spMk id="50" creationId="{80112AFA-92E5-1285-7061-A4D467FD7874}"/>
          </ac:spMkLst>
        </pc:spChg>
        <pc:spChg chg="del mod">
          <ac:chgData name="Michele Teodoro" userId="1a9f3a21-07bf-465b-b91e-91998eeb5a08" providerId="ADAL" clId="{C814CBE5-BC69-486D-815B-1C4FA8CC6E65}" dt="2025-03-21T18:43:27.660" v="156" actId="478"/>
          <ac:spMkLst>
            <pc:docMk/>
            <pc:sldMk cId="1488715613" sldId="2147472843"/>
            <ac:spMk id="51" creationId="{E7F00D74-7452-FE5A-720F-9110993E9006}"/>
          </ac:spMkLst>
        </pc:spChg>
        <pc:spChg chg="mod">
          <ac:chgData name="Michele Teodoro" userId="1a9f3a21-07bf-465b-b91e-91998eeb5a08" providerId="ADAL" clId="{C814CBE5-BC69-486D-815B-1C4FA8CC6E65}" dt="2025-03-21T18:46:35.459" v="253" actId="108"/>
          <ac:spMkLst>
            <pc:docMk/>
            <pc:sldMk cId="1488715613" sldId="2147472843"/>
            <ac:spMk id="53" creationId="{E12B1C34-575F-0AAB-4FAE-659EB5F82639}"/>
          </ac:spMkLst>
        </pc:spChg>
        <pc:spChg chg="mod">
          <ac:chgData name="Michele Teodoro" userId="1a9f3a21-07bf-465b-b91e-91998eeb5a08" providerId="ADAL" clId="{C814CBE5-BC69-486D-815B-1C4FA8CC6E65}" dt="2025-03-21T18:49:32.301" v="296" actId="14100"/>
          <ac:spMkLst>
            <pc:docMk/>
            <pc:sldMk cId="1488715613" sldId="2147472843"/>
            <ac:spMk id="55" creationId="{6FC68C44-E077-6704-F538-0AEC54D666F3}"/>
          </ac:spMkLst>
        </pc:spChg>
        <pc:spChg chg="mod">
          <ac:chgData name="Michele Teodoro" userId="1a9f3a21-07bf-465b-b91e-91998eeb5a08" providerId="ADAL" clId="{C814CBE5-BC69-486D-815B-1C4FA8CC6E65}" dt="2025-03-21T18:50:24.027" v="306" actId="255"/>
          <ac:spMkLst>
            <pc:docMk/>
            <pc:sldMk cId="1488715613" sldId="2147472843"/>
            <ac:spMk id="80" creationId="{ADDF200D-F49E-E366-1895-C6729F84CA03}"/>
          </ac:spMkLst>
        </pc:spChg>
        <pc:spChg chg="mod">
          <ac:chgData name="Michele Teodoro" userId="1a9f3a21-07bf-465b-b91e-91998eeb5a08" providerId="ADAL" clId="{C814CBE5-BC69-486D-815B-1C4FA8CC6E65}" dt="2025-03-21T18:50:24.027" v="306" actId="255"/>
          <ac:spMkLst>
            <pc:docMk/>
            <pc:sldMk cId="1488715613" sldId="2147472843"/>
            <ac:spMk id="81" creationId="{994C777E-3FED-ED7B-7017-49AE42837818}"/>
          </ac:spMkLst>
        </pc:spChg>
        <pc:grpChg chg="add mod ord">
          <ac:chgData name="Michele Teodoro" userId="1a9f3a21-07bf-465b-b91e-91998eeb5a08" providerId="ADAL" clId="{C814CBE5-BC69-486D-815B-1C4FA8CC6E65}" dt="2025-03-21T18:43:47.900" v="161" actId="167"/>
          <ac:grpSpMkLst>
            <pc:docMk/>
            <pc:sldMk cId="1488715613" sldId="2147472843"/>
            <ac:grpSpMk id="10" creationId="{C46CBDC6-59F4-3E6A-E4B5-62314C15391C}"/>
          </ac:grpSpMkLst>
        </pc:grpChg>
        <pc:grpChg chg="del">
          <ac:chgData name="Michele Teodoro" userId="1a9f3a21-07bf-465b-b91e-91998eeb5a08" providerId="ADAL" clId="{C814CBE5-BC69-486D-815B-1C4FA8CC6E65}" dt="2025-03-21T18:43:22.118" v="152" actId="478"/>
          <ac:grpSpMkLst>
            <pc:docMk/>
            <pc:sldMk cId="1488715613" sldId="2147472843"/>
            <ac:grpSpMk id="37" creationId="{6F0FF01B-8B21-81F5-1C33-F46915A51B07}"/>
          </ac:grpSpMkLst>
        </pc:grpChg>
        <pc:cxnChg chg="add mod ord">
          <ac:chgData name="Michele Teodoro" userId="1a9f3a21-07bf-465b-b91e-91998eeb5a08" providerId="ADAL" clId="{C814CBE5-BC69-486D-815B-1C4FA8CC6E65}" dt="2025-03-21T18:43:47.900" v="161" actId="167"/>
          <ac:cxnSpMkLst>
            <pc:docMk/>
            <pc:sldMk cId="1488715613" sldId="2147472843"/>
            <ac:cxnSpMk id="2" creationId="{889592D3-4ACA-A3A6-DE4E-A04198B21E83}"/>
          </ac:cxnSpMkLst>
        </pc:cxnChg>
        <pc:cxnChg chg="add mod ord">
          <ac:chgData name="Michele Teodoro" userId="1a9f3a21-07bf-465b-b91e-91998eeb5a08" providerId="ADAL" clId="{C814CBE5-BC69-486D-815B-1C4FA8CC6E65}" dt="2025-03-21T18:43:47.900" v="161" actId="167"/>
          <ac:cxnSpMkLst>
            <pc:docMk/>
            <pc:sldMk cId="1488715613" sldId="2147472843"/>
            <ac:cxnSpMk id="7" creationId="{11D322B9-6BA2-9C32-08A4-7764BE82AFC9}"/>
          </ac:cxnSpMkLst>
        </pc:cxnChg>
        <pc:cxnChg chg="del">
          <ac:chgData name="Michele Teodoro" userId="1a9f3a21-07bf-465b-b91e-91998eeb5a08" providerId="ADAL" clId="{C814CBE5-BC69-486D-815B-1C4FA8CC6E65}" dt="2025-03-21T18:43:30.977" v="158" actId="478"/>
          <ac:cxnSpMkLst>
            <pc:docMk/>
            <pc:sldMk cId="1488715613" sldId="2147472843"/>
            <ac:cxnSpMk id="34" creationId="{4CC1EB2A-8336-CC67-32C2-1E2EEC40ED93}"/>
          </ac:cxnSpMkLst>
        </pc:cxnChg>
        <pc:cxnChg chg="del">
          <ac:chgData name="Michele Teodoro" userId="1a9f3a21-07bf-465b-b91e-91998eeb5a08" providerId="ADAL" clId="{C814CBE5-BC69-486D-815B-1C4FA8CC6E65}" dt="2025-03-21T18:43:31.792" v="159" actId="478"/>
          <ac:cxnSpMkLst>
            <pc:docMk/>
            <pc:sldMk cId="1488715613" sldId="2147472843"/>
            <ac:cxnSpMk id="49" creationId="{C26787A1-9DB9-BE83-3A8E-79DDF7D1E51B}"/>
          </ac:cxnSpMkLst>
        </pc:cxnChg>
        <pc:cxnChg chg="mod">
          <ac:chgData name="Michele Teodoro" userId="1a9f3a21-07bf-465b-b91e-91998eeb5a08" providerId="ADAL" clId="{C814CBE5-BC69-486D-815B-1C4FA8CC6E65}" dt="2025-03-21T18:49:32.301" v="296" actId="14100"/>
          <ac:cxnSpMkLst>
            <pc:docMk/>
            <pc:sldMk cId="1488715613" sldId="2147472843"/>
            <ac:cxnSpMk id="59" creationId="{D1CD1E87-E546-D696-CDF0-A61E36C71DBF}"/>
          </ac:cxnSpMkLst>
        </pc:cxnChg>
        <pc:cxnChg chg="mod">
          <ac:chgData name="Michele Teodoro" userId="1a9f3a21-07bf-465b-b91e-91998eeb5a08" providerId="ADAL" clId="{C814CBE5-BC69-486D-815B-1C4FA8CC6E65}" dt="2025-03-21T18:49:32.301" v="296" actId="14100"/>
          <ac:cxnSpMkLst>
            <pc:docMk/>
            <pc:sldMk cId="1488715613" sldId="2147472843"/>
            <ac:cxnSpMk id="60" creationId="{1AA0B539-6F34-0688-4AB4-468832A82079}"/>
          </ac:cxnSpMkLst>
        </pc:cxnChg>
        <pc:cxnChg chg="mod">
          <ac:chgData name="Michele Teodoro" userId="1a9f3a21-07bf-465b-b91e-91998eeb5a08" providerId="ADAL" clId="{C814CBE5-BC69-486D-815B-1C4FA8CC6E65}" dt="2025-03-21T18:49:05.445" v="295" actId="14100"/>
          <ac:cxnSpMkLst>
            <pc:docMk/>
            <pc:sldMk cId="1488715613" sldId="2147472843"/>
            <ac:cxnSpMk id="63" creationId="{ED83A738-886A-FD9D-6831-6F1E875368FE}"/>
          </ac:cxnSpMkLst>
        </pc:cxnChg>
      </pc:sldChg>
      <pc:sldChg chg="addSp delSp modSp mod">
        <pc:chgData name="Michele Teodoro" userId="1a9f3a21-07bf-465b-b91e-91998eeb5a08" providerId="ADAL" clId="{C814CBE5-BC69-486D-815B-1C4FA8CC6E65}" dt="2025-03-21T18:50:30.906" v="307" actId="255"/>
        <pc:sldMkLst>
          <pc:docMk/>
          <pc:sldMk cId="3217786554" sldId="2147472844"/>
        </pc:sldMkLst>
        <pc:spChg chg="del">
          <ac:chgData name="Michele Teodoro" userId="1a9f3a21-07bf-465b-b91e-91998eeb5a08" providerId="ADAL" clId="{C814CBE5-BC69-486D-815B-1C4FA8CC6E65}" dt="2025-03-21T18:44:03.930" v="190" actId="478"/>
          <ac:spMkLst>
            <pc:docMk/>
            <pc:sldMk cId="3217786554" sldId="2147472844"/>
            <ac:spMk id="5" creationId="{75F1A6C8-B62C-7F7D-9787-EF3EA41C8B79}"/>
          </ac:spMkLst>
        </pc:spChg>
        <pc:spChg chg="del">
          <ac:chgData name="Michele Teodoro" userId="1a9f3a21-07bf-465b-b91e-91998eeb5a08" providerId="ADAL" clId="{C814CBE5-BC69-486D-815B-1C4FA8CC6E65}" dt="2025-03-21T18:44:05.464" v="191" actId="478"/>
          <ac:spMkLst>
            <pc:docMk/>
            <pc:sldMk cId="3217786554" sldId="2147472844"/>
            <ac:spMk id="6" creationId="{7CF2DDB2-9F9E-4711-E826-08A5E2676249}"/>
          </ac:spMkLst>
        </pc:spChg>
        <pc:spChg chg="del">
          <ac:chgData name="Michele Teodoro" userId="1a9f3a21-07bf-465b-b91e-91998eeb5a08" providerId="ADAL" clId="{C814CBE5-BC69-486D-815B-1C4FA8CC6E65}" dt="2025-03-21T18:44:01.511" v="189" actId="478"/>
          <ac:spMkLst>
            <pc:docMk/>
            <pc:sldMk cId="3217786554" sldId="2147472844"/>
            <ac:spMk id="10" creationId="{6FE17968-FCD9-2A29-2453-94609F8A3833}"/>
          </ac:spMkLst>
        </pc:spChg>
        <pc:spChg chg="mod">
          <ac:chgData name="Michele Teodoro" userId="1a9f3a21-07bf-465b-b91e-91998eeb5a08" providerId="ADAL" clId="{C814CBE5-BC69-486D-815B-1C4FA8CC6E65}" dt="2025-03-21T18:49:42.247" v="297" actId="108"/>
          <ac:spMkLst>
            <pc:docMk/>
            <pc:sldMk cId="3217786554" sldId="2147472844"/>
            <ac:spMk id="12" creationId="{182FEC9A-5F22-B700-C155-AD714565034C}"/>
          </ac:spMkLst>
        </pc:spChg>
        <pc:spChg chg="mod">
          <ac:chgData name="Michele Teodoro" userId="1a9f3a21-07bf-465b-b91e-91998eeb5a08" providerId="ADAL" clId="{C814CBE5-BC69-486D-815B-1C4FA8CC6E65}" dt="2025-03-21T18:47:42.305" v="271" actId="108"/>
          <ac:spMkLst>
            <pc:docMk/>
            <pc:sldMk cId="3217786554" sldId="2147472844"/>
            <ac:spMk id="13" creationId="{C2586CDA-CDFD-DEA1-710B-B25753182CF7}"/>
          </ac:spMkLst>
        </pc:spChg>
        <pc:spChg chg="mod">
          <ac:chgData name="Michele Teodoro" userId="1a9f3a21-07bf-465b-b91e-91998eeb5a08" providerId="ADAL" clId="{C814CBE5-BC69-486D-815B-1C4FA8CC6E65}" dt="2025-03-21T18:47:47.528" v="276" actId="108"/>
          <ac:spMkLst>
            <pc:docMk/>
            <pc:sldMk cId="3217786554" sldId="2147472844"/>
            <ac:spMk id="14" creationId="{12B4C867-0FDA-2F28-006C-80E1D7271C8C}"/>
          </ac:spMkLst>
        </pc:spChg>
        <pc:spChg chg="mod">
          <ac:chgData name="Michele Teodoro" userId="1a9f3a21-07bf-465b-b91e-91998eeb5a08" providerId="ADAL" clId="{C814CBE5-BC69-486D-815B-1C4FA8CC6E65}" dt="2025-03-21T18:47:42.953" v="272" actId="108"/>
          <ac:spMkLst>
            <pc:docMk/>
            <pc:sldMk cId="3217786554" sldId="2147472844"/>
            <ac:spMk id="15" creationId="{C5F1A6B3-C9C3-007E-DA7B-40076F696E1F}"/>
          </ac:spMkLst>
        </pc:spChg>
        <pc:spChg chg="mod">
          <ac:chgData name="Michele Teodoro" userId="1a9f3a21-07bf-465b-b91e-91998eeb5a08" providerId="ADAL" clId="{C814CBE5-BC69-486D-815B-1C4FA8CC6E65}" dt="2025-03-21T18:47:58.422" v="279" actId="108"/>
          <ac:spMkLst>
            <pc:docMk/>
            <pc:sldMk cId="3217786554" sldId="2147472844"/>
            <ac:spMk id="16" creationId="{C81ACB29-29CC-E342-5214-782D858527B0}"/>
          </ac:spMkLst>
        </pc:spChg>
        <pc:spChg chg="mod">
          <ac:chgData name="Michele Teodoro" userId="1a9f3a21-07bf-465b-b91e-91998eeb5a08" providerId="ADAL" clId="{C814CBE5-BC69-486D-815B-1C4FA8CC6E65}" dt="2025-03-21T18:47:46.759" v="275" actId="108"/>
          <ac:spMkLst>
            <pc:docMk/>
            <pc:sldMk cId="3217786554" sldId="2147472844"/>
            <ac:spMk id="18" creationId="{F388226F-B548-CC54-4982-67C5AFA646A9}"/>
          </ac:spMkLst>
        </pc:spChg>
        <pc:spChg chg="del">
          <ac:chgData name="Michele Teodoro" userId="1a9f3a21-07bf-465b-b91e-91998eeb5a08" providerId="ADAL" clId="{C814CBE5-BC69-486D-815B-1C4FA8CC6E65}" dt="2025-03-21T18:44:07.516" v="194" actId="478"/>
          <ac:spMkLst>
            <pc:docMk/>
            <pc:sldMk cId="3217786554" sldId="2147472844"/>
            <ac:spMk id="20" creationId="{F38C1A68-1F09-6B87-4CB0-7DA840803DEA}"/>
          </ac:spMkLst>
        </pc:spChg>
        <pc:spChg chg="add mod">
          <ac:chgData name="Michele Teodoro" userId="1a9f3a21-07bf-465b-b91e-91998eeb5a08" providerId="ADAL" clId="{C814CBE5-BC69-486D-815B-1C4FA8CC6E65}" dt="2025-03-21T18:44:08.595" v="195"/>
          <ac:spMkLst>
            <pc:docMk/>
            <pc:sldMk cId="3217786554" sldId="2147472844"/>
            <ac:spMk id="21" creationId="{A49C1D0F-CC0A-2BEF-790F-DBFC5B007BFA}"/>
          </ac:spMkLst>
        </pc:spChg>
        <pc:spChg chg="mod">
          <ac:chgData name="Michele Teodoro" userId="1a9f3a21-07bf-465b-b91e-91998eeb5a08" providerId="ADAL" clId="{C814CBE5-BC69-486D-815B-1C4FA8CC6E65}" dt="2025-03-21T18:47:44.195" v="273" actId="108"/>
          <ac:spMkLst>
            <pc:docMk/>
            <pc:sldMk cId="3217786554" sldId="2147472844"/>
            <ac:spMk id="23" creationId="{C999498E-4F60-4B17-98A5-3FA005F85953}"/>
          </ac:spMkLst>
        </pc:spChg>
        <pc:spChg chg="mod">
          <ac:chgData name="Michele Teodoro" userId="1a9f3a21-07bf-465b-b91e-91998eeb5a08" providerId="ADAL" clId="{C814CBE5-BC69-486D-815B-1C4FA8CC6E65}" dt="2025-03-21T18:47:53.622" v="278" actId="1038"/>
          <ac:spMkLst>
            <pc:docMk/>
            <pc:sldMk cId="3217786554" sldId="2147472844"/>
            <ac:spMk id="25" creationId="{03F5E32F-357F-1487-D2A4-615DF123B01F}"/>
          </ac:spMkLst>
        </pc:spChg>
        <pc:spChg chg="add mod">
          <ac:chgData name="Michele Teodoro" userId="1a9f3a21-07bf-465b-b91e-91998eeb5a08" providerId="ADAL" clId="{C814CBE5-BC69-486D-815B-1C4FA8CC6E65}" dt="2025-03-21T18:44:08.595" v="195"/>
          <ac:spMkLst>
            <pc:docMk/>
            <pc:sldMk cId="3217786554" sldId="2147472844"/>
            <ac:spMk id="36" creationId="{E3CC20FC-AA2B-AA33-D2A3-75060B992356}"/>
          </ac:spMkLst>
        </pc:spChg>
        <pc:spChg chg="mod">
          <ac:chgData name="Michele Teodoro" userId="1a9f3a21-07bf-465b-b91e-91998eeb5a08" providerId="ADAL" clId="{C814CBE5-BC69-486D-815B-1C4FA8CC6E65}" dt="2025-03-21T18:49:47.501" v="299" actId="14100"/>
          <ac:spMkLst>
            <pc:docMk/>
            <pc:sldMk cId="3217786554" sldId="2147472844"/>
            <ac:spMk id="38" creationId="{80663251-218E-336C-86F8-AAB8C1267186}"/>
          </ac:spMkLst>
        </pc:spChg>
        <pc:spChg chg="add mod ord">
          <ac:chgData name="Michele Teodoro" userId="1a9f3a21-07bf-465b-b91e-91998eeb5a08" providerId="ADAL" clId="{C814CBE5-BC69-486D-815B-1C4FA8CC6E65}" dt="2025-03-21T18:44:42.172" v="248" actId="167"/>
          <ac:spMkLst>
            <pc:docMk/>
            <pc:sldMk cId="3217786554" sldId="2147472844"/>
            <ac:spMk id="39" creationId="{2FEAC62B-4559-28A2-B2D2-40D5F486E684}"/>
          </ac:spMkLst>
        </pc:spChg>
        <pc:spChg chg="add del mod">
          <ac:chgData name="Michele Teodoro" userId="1a9f3a21-07bf-465b-b91e-91998eeb5a08" providerId="ADAL" clId="{C814CBE5-BC69-486D-815B-1C4FA8CC6E65}" dt="2025-03-21T18:44:12.415" v="196" actId="478"/>
          <ac:spMkLst>
            <pc:docMk/>
            <pc:sldMk cId="3217786554" sldId="2147472844"/>
            <ac:spMk id="41" creationId="{61075C06-2208-AB87-FB73-C570C5C29763}"/>
          </ac:spMkLst>
        </pc:spChg>
        <pc:spChg chg="mod">
          <ac:chgData name="Michele Teodoro" userId="1a9f3a21-07bf-465b-b91e-91998eeb5a08" providerId="ADAL" clId="{C814CBE5-BC69-486D-815B-1C4FA8CC6E65}" dt="2025-03-21T18:50:30.906" v="307" actId="255"/>
          <ac:spMkLst>
            <pc:docMk/>
            <pc:sldMk cId="3217786554" sldId="2147472844"/>
            <ac:spMk id="42" creationId="{CAF55B9A-7406-721C-DBB0-1F314A4972F7}"/>
          </ac:spMkLst>
        </pc:spChg>
        <pc:spChg chg="mod">
          <ac:chgData name="Michele Teodoro" userId="1a9f3a21-07bf-465b-b91e-91998eeb5a08" providerId="ADAL" clId="{C814CBE5-BC69-486D-815B-1C4FA8CC6E65}" dt="2025-03-21T18:50:30.906" v="307" actId="255"/>
          <ac:spMkLst>
            <pc:docMk/>
            <pc:sldMk cId="3217786554" sldId="2147472844"/>
            <ac:spMk id="43" creationId="{B0D7031F-9D3D-CB4B-8038-AF50C5A9ADDB}"/>
          </ac:spMkLst>
        </pc:spChg>
        <pc:spChg chg="mod">
          <ac:chgData name="Michele Teodoro" userId="1a9f3a21-07bf-465b-b91e-91998eeb5a08" providerId="ADAL" clId="{C814CBE5-BC69-486D-815B-1C4FA8CC6E65}" dt="2025-03-21T18:44:08.595" v="195"/>
          <ac:spMkLst>
            <pc:docMk/>
            <pc:sldMk cId="3217786554" sldId="2147472844"/>
            <ac:spMk id="60" creationId="{CE0B1CBE-5AE6-E1B5-4B26-A68AAAC22D39}"/>
          </ac:spMkLst>
        </pc:spChg>
        <pc:spChg chg="mod">
          <ac:chgData name="Michele Teodoro" userId="1a9f3a21-07bf-465b-b91e-91998eeb5a08" providerId="ADAL" clId="{C814CBE5-BC69-486D-815B-1C4FA8CC6E65}" dt="2025-03-21T18:44:08.595" v="195"/>
          <ac:spMkLst>
            <pc:docMk/>
            <pc:sldMk cId="3217786554" sldId="2147472844"/>
            <ac:spMk id="61" creationId="{BAF5D01C-F483-D0EF-9E73-739FA5370831}"/>
          </ac:spMkLst>
        </pc:spChg>
        <pc:spChg chg="add mod">
          <ac:chgData name="Michele Teodoro" userId="1a9f3a21-07bf-465b-b91e-91998eeb5a08" providerId="ADAL" clId="{C814CBE5-BC69-486D-815B-1C4FA8CC6E65}" dt="2025-03-21T18:44:08.595" v="195"/>
          <ac:spMkLst>
            <pc:docMk/>
            <pc:sldMk cId="3217786554" sldId="2147472844"/>
            <ac:spMk id="62" creationId="{C48C2115-2E9C-464B-2916-1446C1F45B48}"/>
          </ac:spMkLst>
        </pc:spChg>
        <pc:spChg chg="add del mod">
          <ac:chgData name="Michele Teodoro" userId="1a9f3a21-07bf-465b-b91e-91998eeb5a08" providerId="ADAL" clId="{C814CBE5-BC69-486D-815B-1C4FA8CC6E65}" dt="2025-03-21T18:48:01.140" v="280" actId="478"/>
          <ac:spMkLst>
            <pc:docMk/>
            <pc:sldMk cId="3217786554" sldId="2147472844"/>
            <ac:spMk id="63" creationId="{EA58640A-23A6-88E6-E69D-9A667542E743}"/>
          </ac:spMkLst>
        </pc:spChg>
        <pc:grpChg chg="del">
          <ac:chgData name="Michele Teodoro" userId="1a9f3a21-07bf-465b-b91e-91998eeb5a08" providerId="ADAL" clId="{C814CBE5-BC69-486D-815B-1C4FA8CC6E65}" dt="2025-03-21T18:44:00.454" v="188" actId="478"/>
          <ac:grpSpMkLst>
            <pc:docMk/>
            <pc:sldMk cId="3217786554" sldId="2147472844"/>
            <ac:grpSpMk id="7" creationId="{C776A10B-5968-4FAC-281F-4C4142D466B1}"/>
          </ac:grpSpMkLst>
        </pc:grpChg>
        <pc:grpChg chg="add mod">
          <ac:chgData name="Michele Teodoro" userId="1a9f3a21-07bf-465b-b91e-91998eeb5a08" providerId="ADAL" clId="{C814CBE5-BC69-486D-815B-1C4FA8CC6E65}" dt="2025-03-21T18:44:08.595" v="195"/>
          <ac:grpSpMkLst>
            <pc:docMk/>
            <pc:sldMk cId="3217786554" sldId="2147472844"/>
            <ac:grpSpMk id="59" creationId="{10C25A54-A98F-D5A0-96E8-23ADB1741876}"/>
          </ac:grpSpMkLst>
        </pc:grpChg>
        <pc:picChg chg="mod">
          <ac:chgData name="Michele Teodoro" userId="1a9f3a21-07bf-465b-b91e-91998eeb5a08" providerId="ADAL" clId="{C814CBE5-BC69-486D-815B-1C4FA8CC6E65}" dt="2025-03-21T18:44:24.168" v="221" actId="1035"/>
          <ac:picMkLst>
            <pc:docMk/>
            <pc:sldMk cId="3217786554" sldId="2147472844"/>
            <ac:picMk id="34" creationId="{32A53309-679C-5D50-BF92-30BB822B7E16}"/>
          </ac:picMkLst>
        </pc:picChg>
        <pc:cxnChg chg="del">
          <ac:chgData name="Michele Teodoro" userId="1a9f3a21-07bf-465b-b91e-91998eeb5a08" providerId="ADAL" clId="{C814CBE5-BC69-486D-815B-1C4FA8CC6E65}" dt="2025-03-21T18:44:06.252" v="192" actId="478"/>
          <ac:cxnSpMkLst>
            <pc:docMk/>
            <pc:sldMk cId="3217786554" sldId="2147472844"/>
            <ac:cxnSpMk id="2" creationId="{559DE8F6-D313-0D44-26AC-5C1A4CD9952F}"/>
          </ac:cxnSpMkLst>
        </pc:cxnChg>
        <pc:cxnChg chg="add mod ord">
          <ac:chgData name="Michele Teodoro" userId="1a9f3a21-07bf-465b-b91e-91998eeb5a08" providerId="ADAL" clId="{C814CBE5-BC69-486D-815B-1C4FA8CC6E65}" dt="2025-03-21T18:44:31.265" v="223" actId="167"/>
          <ac:cxnSpMkLst>
            <pc:docMk/>
            <pc:sldMk cId="3217786554" sldId="2147472844"/>
            <ac:cxnSpMk id="11" creationId="{2A7982A7-8F14-F051-95EC-CEBFED6FAFC5}"/>
          </ac:cxnSpMkLst>
        </pc:cxnChg>
        <pc:cxnChg chg="del">
          <ac:chgData name="Michele Teodoro" userId="1a9f3a21-07bf-465b-b91e-91998eeb5a08" providerId="ADAL" clId="{C814CBE5-BC69-486D-815B-1C4FA8CC6E65}" dt="2025-03-21T18:44:07.052" v="193" actId="478"/>
          <ac:cxnSpMkLst>
            <pc:docMk/>
            <pc:sldMk cId="3217786554" sldId="2147472844"/>
            <ac:cxnSpMk id="19" creationId="{FCEB133B-D2B7-6D06-EBFA-7462F7147FD8}"/>
          </ac:cxnSpMkLst>
        </pc:cxnChg>
        <pc:cxnChg chg="mod">
          <ac:chgData name="Michele Teodoro" userId="1a9f3a21-07bf-465b-b91e-91998eeb5a08" providerId="ADAL" clId="{C814CBE5-BC69-486D-815B-1C4FA8CC6E65}" dt="2025-03-21T18:47:53.622" v="278" actId="1038"/>
          <ac:cxnSpMkLst>
            <pc:docMk/>
            <pc:sldMk cId="3217786554" sldId="2147472844"/>
            <ac:cxnSpMk id="29" creationId="{C1815D8B-5F72-F1D1-58FF-42AA600C11FF}"/>
          </ac:cxnSpMkLst>
        </pc:cxnChg>
        <pc:cxnChg chg="mod">
          <ac:chgData name="Michele Teodoro" userId="1a9f3a21-07bf-465b-b91e-91998eeb5a08" providerId="ADAL" clId="{C814CBE5-BC69-486D-815B-1C4FA8CC6E65}" dt="2025-03-21T18:47:53.622" v="278" actId="1038"/>
          <ac:cxnSpMkLst>
            <pc:docMk/>
            <pc:sldMk cId="3217786554" sldId="2147472844"/>
            <ac:cxnSpMk id="30" creationId="{39110D89-4083-4470-C24E-B173CEBBB0C8}"/>
          </ac:cxnSpMkLst>
        </pc:cxnChg>
        <pc:cxnChg chg="mod">
          <ac:chgData name="Michele Teodoro" userId="1a9f3a21-07bf-465b-b91e-91998eeb5a08" providerId="ADAL" clId="{C814CBE5-BC69-486D-815B-1C4FA8CC6E65}" dt="2025-03-21T18:49:47.501" v="299" actId="14100"/>
          <ac:cxnSpMkLst>
            <pc:docMk/>
            <pc:sldMk cId="3217786554" sldId="2147472844"/>
            <ac:cxnSpMk id="33" creationId="{3E69FDA2-50DA-63E4-BE0F-F49ABAE1A2E0}"/>
          </ac:cxnSpMkLst>
        </pc:cxnChg>
        <pc:cxnChg chg="add mod ord">
          <ac:chgData name="Michele Teodoro" userId="1a9f3a21-07bf-465b-b91e-91998eeb5a08" providerId="ADAL" clId="{C814CBE5-BC69-486D-815B-1C4FA8CC6E65}" dt="2025-03-21T18:44:31.265" v="223" actId="167"/>
          <ac:cxnSpMkLst>
            <pc:docMk/>
            <pc:sldMk cId="3217786554" sldId="2147472844"/>
            <ac:cxnSpMk id="37" creationId="{EB5B2DDE-AE73-B64A-00B7-3BD02D9BA7CC}"/>
          </ac:cxnSpMkLst>
        </pc:cxnChg>
      </pc:sldChg>
      <pc:sldChg chg="add del">
        <pc:chgData name="Michele Teodoro" userId="1a9f3a21-07bf-465b-b91e-91998eeb5a08" providerId="ADAL" clId="{C814CBE5-BC69-486D-815B-1C4FA8CC6E65}" dt="2025-03-21T18:43:08.253" v="151" actId="47"/>
        <pc:sldMkLst>
          <pc:docMk/>
          <pc:sldMk cId="3693541842" sldId="2147473051"/>
        </pc:sldMkLst>
      </pc:sldChg>
    </pc:docChg>
  </pc:docChgLst>
  <pc:docChgLst>
    <pc:chgData name="Sara Scialanga" userId="69cdbbe7-656b-4ce5-b479-81425d9ca672" providerId="ADAL" clId="{C06B5CB0-CFDF-49EE-A355-E36F8DC5C7DA}"/>
    <pc:docChg chg="undo redo custSel addSld delSld modSld sldOrd">
      <pc:chgData name="Sara Scialanga" userId="69cdbbe7-656b-4ce5-b479-81425d9ca672" providerId="ADAL" clId="{C06B5CB0-CFDF-49EE-A355-E36F8DC5C7DA}" dt="2025-03-21T19:51:41.211" v="736" actId="20577"/>
      <pc:docMkLst>
        <pc:docMk/>
      </pc:docMkLst>
      <pc:sldChg chg="modSp mod">
        <pc:chgData name="Sara Scialanga" userId="69cdbbe7-656b-4ce5-b479-81425d9ca672" providerId="ADAL" clId="{C06B5CB0-CFDF-49EE-A355-E36F8DC5C7DA}" dt="2025-03-21T14:08:07.839" v="78" actId="20577"/>
        <pc:sldMkLst>
          <pc:docMk/>
          <pc:sldMk cId="216694747" sldId="264"/>
        </pc:sldMkLst>
        <pc:spChg chg="mod">
          <ac:chgData name="Sara Scialanga" userId="69cdbbe7-656b-4ce5-b479-81425d9ca672" providerId="ADAL" clId="{C06B5CB0-CFDF-49EE-A355-E36F8DC5C7DA}" dt="2025-03-21T14:07:56.680" v="44" actId="14100"/>
          <ac:spMkLst>
            <pc:docMk/>
            <pc:sldMk cId="216694747" sldId="264"/>
            <ac:spMk id="2" creationId="{00000000-0000-0000-0000-000000000000}"/>
          </ac:spMkLst>
        </pc:spChg>
        <pc:spChg chg="mod">
          <ac:chgData name="Sara Scialanga" userId="69cdbbe7-656b-4ce5-b479-81425d9ca672" providerId="ADAL" clId="{C06B5CB0-CFDF-49EE-A355-E36F8DC5C7DA}" dt="2025-03-21T14:08:01.697" v="63" actId="20577"/>
          <ac:spMkLst>
            <pc:docMk/>
            <pc:sldMk cId="216694747" sldId="264"/>
            <ac:spMk id="3" creationId="{00000000-0000-0000-0000-000000000000}"/>
          </ac:spMkLst>
        </pc:spChg>
        <pc:spChg chg="mod">
          <ac:chgData name="Sara Scialanga" userId="69cdbbe7-656b-4ce5-b479-81425d9ca672" providerId="ADAL" clId="{C06B5CB0-CFDF-49EE-A355-E36F8DC5C7DA}" dt="2025-03-21T14:08:07.839" v="78" actId="20577"/>
          <ac:spMkLst>
            <pc:docMk/>
            <pc:sldMk cId="216694747" sldId="264"/>
            <ac:spMk id="4" creationId="{00000000-0000-0000-0000-000000000000}"/>
          </ac:spMkLst>
        </pc:spChg>
      </pc:sldChg>
      <pc:sldChg chg="modSp mod">
        <pc:chgData name="Sara Scialanga" userId="69cdbbe7-656b-4ce5-b479-81425d9ca672" providerId="ADAL" clId="{C06B5CB0-CFDF-49EE-A355-E36F8DC5C7DA}" dt="2025-03-21T14:08:45.399" v="83" actId="20577"/>
        <pc:sldMkLst>
          <pc:docMk/>
          <pc:sldMk cId="1046397679" sldId="285"/>
        </pc:sldMkLst>
        <pc:graphicFrameChg chg="mod modGraphic">
          <ac:chgData name="Sara Scialanga" userId="69cdbbe7-656b-4ce5-b479-81425d9ca672" providerId="ADAL" clId="{C06B5CB0-CFDF-49EE-A355-E36F8DC5C7DA}" dt="2025-03-21T14:08:45.399" v="83" actId="20577"/>
          <ac:graphicFrameMkLst>
            <pc:docMk/>
            <pc:sldMk cId="1046397679" sldId="285"/>
            <ac:graphicFrameMk id="11" creationId="{89839BBC-AF1C-EB14-AAD6-0F21C848359E}"/>
          </ac:graphicFrameMkLst>
        </pc:graphicFrameChg>
      </pc:sldChg>
      <pc:sldChg chg="del">
        <pc:chgData name="Sara Scialanga" userId="69cdbbe7-656b-4ce5-b479-81425d9ca672" providerId="ADAL" clId="{C06B5CB0-CFDF-49EE-A355-E36F8DC5C7DA}" dt="2025-03-21T14:15:49.151" v="203" actId="47"/>
        <pc:sldMkLst>
          <pc:docMk/>
          <pc:sldMk cId="4122687436" sldId="286"/>
        </pc:sldMkLst>
      </pc:sldChg>
      <pc:sldChg chg="del">
        <pc:chgData name="Sara Scialanga" userId="69cdbbe7-656b-4ce5-b479-81425d9ca672" providerId="ADAL" clId="{C06B5CB0-CFDF-49EE-A355-E36F8DC5C7DA}" dt="2025-03-21T14:36:53.899" v="516" actId="47"/>
        <pc:sldMkLst>
          <pc:docMk/>
          <pc:sldMk cId="1516289853" sldId="287"/>
        </pc:sldMkLst>
      </pc:sldChg>
      <pc:sldChg chg="del">
        <pc:chgData name="Sara Scialanga" userId="69cdbbe7-656b-4ce5-b479-81425d9ca672" providerId="ADAL" clId="{C06B5CB0-CFDF-49EE-A355-E36F8DC5C7DA}" dt="2025-03-21T14:36:54.307" v="519" actId="47"/>
        <pc:sldMkLst>
          <pc:docMk/>
          <pc:sldMk cId="3618933658" sldId="288"/>
        </pc:sldMkLst>
      </pc:sldChg>
      <pc:sldChg chg="del">
        <pc:chgData name="Sara Scialanga" userId="69cdbbe7-656b-4ce5-b479-81425d9ca672" providerId="ADAL" clId="{C06B5CB0-CFDF-49EE-A355-E36F8DC5C7DA}" dt="2025-03-21T14:36:55.759" v="522" actId="47"/>
        <pc:sldMkLst>
          <pc:docMk/>
          <pc:sldMk cId="81152353" sldId="289"/>
        </pc:sldMkLst>
      </pc:sldChg>
      <pc:sldChg chg="del">
        <pc:chgData name="Sara Scialanga" userId="69cdbbe7-656b-4ce5-b479-81425d9ca672" providerId="ADAL" clId="{C06B5CB0-CFDF-49EE-A355-E36F8DC5C7DA}" dt="2025-03-21T14:36:57.063" v="525" actId="47"/>
        <pc:sldMkLst>
          <pc:docMk/>
          <pc:sldMk cId="2283820796" sldId="290"/>
        </pc:sldMkLst>
      </pc:sldChg>
      <pc:sldChg chg="del">
        <pc:chgData name="Sara Scialanga" userId="69cdbbe7-656b-4ce5-b479-81425d9ca672" providerId="ADAL" clId="{C06B5CB0-CFDF-49EE-A355-E36F8DC5C7DA}" dt="2025-03-21T14:36:57.796" v="526" actId="47"/>
        <pc:sldMkLst>
          <pc:docMk/>
          <pc:sldMk cId="1578858460" sldId="299"/>
        </pc:sldMkLst>
      </pc:sldChg>
      <pc:sldChg chg="del">
        <pc:chgData name="Sara Scialanga" userId="69cdbbe7-656b-4ce5-b479-81425d9ca672" providerId="ADAL" clId="{C06B5CB0-CFDF-49EE-A355-E36F8DC5C7DA}" dt="2025-03-21T14:36:55.034" v="520" actId="47"/>
        <pc:sldMkLst>
          <pc:docMk/>
          <pc:sldMk cId="1178142888" sldId="301"/>
        </pc:sldMkLst>
      </pc:sldChg>
      <pc:sldChg chg="del">
        <pc:chgData name="Sara Scialanga" userId="69cdbbe7-656b-4ce5-b479-81425d9ca672" providerId="ADAL" clId="{C06B5CB0-CFDF-49EE-A355-E36F8DC5C7DA}" dt="2025-03-21T14:36:54.041" v="517" actId="47"/>
        <pc:sldMkLst>
          <pc:docMk/>
          <pc:sldMk cId="3337852590" sldId="302"/>
        </pc:sldMkLst>
      </pc:sldChg>
      <pc:sldChg chg="addSp delSp modSp del mod">
        <pc:chgData name="Sara Scialanga" userId="69cdbbe7-656b-4ce5-b479-81425d9ca672" providerId="ADAL" clId="{C06B5CB0-CFDF-49EE-A355-E36F8DC5C7DA}" dt="2025-03-21T14:24:36.384" v="349" actId="47"/>
        <pc:sldMkLst>
          <pc:docMk/>
          <pc:sldMk cId="1199323923" sldId="304"/>
        </pc:sldMkLst>
        <pc:spChg chg="add mod">
          <ac:chgData name="Sara Scialanga" userId="69cdbbe7-656b-4ce5-b479-81425d9ca672" providerId="ADAL" clId="{C06B5CB0-CFDF-49EE-A355-E36F8DC5C7DA}" dt="2025-03-21T14:15:09.585" v="194"/>
          <ac:spMkLst>
            <pc:docMk/>
            <pc:sldMk cId="1199323923" sldId="304"/>
            <ac:spMk id="3" creationId="{94EBC8E3-51A2-369E-3728-48ED67460537}"/>
          </ac:spMkLst>
        </pc:spChg>
        <pc:spChg chg="add mod">
          <ac:chgData name="Sara Scialanga" userId="69cdbbe7-656b-4ce5-b479-81425d9ca672" providerId="ADAL" clId="{C06B5CB0-CFDF-49EE-A355-E36F8DC5C7DA}" dt="2025-03-21T14:15:09.585" v="194"/>
          <ac:spMkLst>
            <pc:docMk/>
            <pc:sldMk cId="1199323923" sldId="304"/>
            <ac:spMk id="4" creationId="{09F4BE88-59C3-EE1F-ADDF-C9663E0BAC21}"/>
          </ac:spMkLst>
        </pc:spChg>
        <pc:spChg chg="add mod">
          <ac:chgData name="Sara Scialanga" userId="69cdbbe7-656b-4ce5-b479-81425d9ca672" providerId="ADAL" clId="{C06B5CB0-CFDF-49EE-A355-E36F8DC5C7DA}" dt="2025-03-21T14:15:09.585" v="194"/>
          <ac:spMkLst>
            <pc:docMk/>
            <pc:sldMk cId="1199323923" sldId="304"/>
            <ac:spMk id="5" creationId="{7CA5EBB6-9F82-8598-DA36-ACEE2545A7B7}"/>
          </ac:spMkLst>
        </pc:spChg>
        <pc:spChg chg="add mod">
          <ac:chgData name="Sara Scialanga" userId="69cdbbe7-656b-4ce5-b479-81425d9ca672" providerId="ADAL" clId="{C06B5CB0-CFDF-49EE-A355-E36F8DC5C7DA}" dt="2025-03-21T14:15:09.585" v="194"/>
          <ac:spMkLst>
            <pc:docMk/>
            <pc:sldMk cId="1199323923" sldId="304"/>
            <ac:spMk id="6" creationId="{25826063-26B4-7167-3160-10D053481D22}"/>
          </ac:spMkLst>
        </pc:spChg>
        <pc:spChg chg="add del">
          <ac:chgData name="Sara Scialanga" userId="69cdbbe7-656b-4ce5-b479-81425d9ca672" providerId="ADAL" clId="{C06B5CB0-CFDF-49EE-A355-E36F8DC5C7DA}" dt="2025-03-21T14:14:43.534" v="182" actId="478"/>
          <ac:spMkLst>
            <pc:docMk/>
            <pc:sldMk cId="1199323923" sldId="304"/>
            <ac:spMk id="7" creationId="{8587BB8A-BE21-0CBD-1D0F-1F4176FB6A0F}"/>
          </ac:spMkLst>
        </pc:spChg>
        <pc:spChg chg="add del">
          <ac:chgData name="Sara Scialanga" userId="69cdbbe7-656b-4ce5-b479-81425d9ca672" providerId="ADAL" clId="{C06B5CB0-CFDF-49EE-A355-E36F8DC5C7DA}" dt="2025-03-21T14:14:43.534" v="182" actId="478"/>
          <ac:spMkLst>
            <pc:docMk/>
            <pc:sldMk cId="1199323923" sldId="304"/>
            <ac:spMk id="9" creationId="{30FEBDE5-B74C-5F04-47D6-F310A4331B60}"/>
          </ac:spMkLst>
        </pc:spChg>
        <pc:spChg chg="add del">
          <ac:chgData name="Sara Scialanga" userId="69cdbbe7-656b-4ce5-b479-81425d9ca672" providerId="ADAL" clId="{C06B5CB0-CFDF-49EE-A355-E36F8DC5C7DA}" dt="2025-03-21T14:14:43.534" v="182" actId="478"/>
          <ac:spMkLst>
            <pc:docMk/>
            <pc:sldMk cId="1199323923" sldId="304"/>
            <ac:spMk id="11" creationId="{F7E55A6E-F756-AC74-C2E9-39B7A7294597}"/>
          </ac:spMkLst>
        </pc:spChg>
        <pc:spChg chg="add del">
          <ac:chgData name="Sara Scialanga" userId="69cdbbe7-656b-4ce5-b479-81425d9ca672" providerId="ADAL" clId="{C06B5CB0-CFDF-49EE-A355-E36F8DC5C7DA}" dt="2025-03-21T14:14:43.534" v="182" actId="478"/>
          <ac:spMkLst>
            <pc:docMk/>
            <pc:sldMk cId="1199323923" sldId="304"/>
            <ac:spMk id="12" creationId="{8400FAB9-F6F0-5ADB-B56F-2ACD977877A7}"/>
          </ac:spMkLst>
        </pc:spChg>
        <pc:spChg chg="add del">
          <ac:chgData name="Sara Scialanga" userId="69cdbbe7-656b-4ce5-b479-81425d9ca672" providerId="ADAL" clId="{C06B5CB0-CFDF-49EE-A355-E36F8DC5C7DA}" dt="2025-03-21T14:14:43.534" v="182" actId="478"/>
          <ac:spMkLst>
            <pc:docMk/>
            <pc:sldMk cId="1199323923" sldId="304"/>
            <ac:spMk id="13" creationId="{41ED55DB-8E29-6797-F802-C006F2957514}"/>
          </ac:spMkLst>
        </pc:spChg>
        <pc:spChg chg="add del">
          <ac:chgData name="Sara Scialanga" userId="69cdbbe7-656b-4ce5-b479-81425d9ca672" providerId="ADAL" clId="{C06B5CB0-CFDF-49EE-A355-E36F8DC5C7DA}" dt="2025-03-21T14:14:43.534" v="182" actId="478"/>
          <ac:spMkLst>
            <pc:docMk/>
            <pc:sldMk cId="1199323923" sldId="304"/>
            <ac:spMk id="14" creationId="{33067C84-415B-4EF1-DCBD-8FA132A70F9C}"/>
          </ac:spMkLst>
        </pc:spChg>
        <pc:spChg chg="add del">
          <ac:chgData name="Sara Scialanga" userId="69cdbbe7-656b-4ce5-b479-81425d9ca672" providerId="ADAL" clId="{C06B5CB0-CFDF-49EE-A355-E36F8DC5C7DA}" dt="2025-03-21T14:14:43.534" v="182" actId="478"/>
          <ac:spMkLst>
            <pc:docMk/>
            <pc:sldMk cId="1199323923" sldId="304"/>
            <ac:spMk id="15" creationId="{6F69E2E5-B600-BDF4-41F1-2F0F47A697AC}"/>
          </ac:spMkLst>
        </pc:spChg>
        <pc:spChg chg="mod">
          <ac:chgData name="Sara Scialanga" userId="69cdbbe7-656b-4ce5-b479-81425d9ca672" providerId="ADAL" clId="{C06B5CB0-CFDF-49EE-A355-E36F8DC5C7DA}" dt="2025-03-21T14:15:33.247" v="199" actId="207"/>
          <ac:spMkLst>
            <pc:docMk/>
            <pc:sldMk cId="1199323923" sldId="304"/>
            <ac:spMk id="16" creationId="{3EDBD723-F50A-0452-87FC-D5CA8F7E7B3A}"/>
          </ac:spMkLst>
        </pc:spChg>
        <pc:spChg chg="mod">
          <ac:chgData name="Sara Scialanga" userId="69cdbbe7-656b-4ce5-b479-81425d9ca672" providerId="ADAL" clId="{C06B5CB0-CFDF-49EE-A355-E36F8DC5C7DA}" dt="2025-03-21T14:15:30.888" v="198" actId="207"/>
          <ac:spMkLst>
            <pc:docMk/>
            <pc:sldMk cId="1199323923" sldId="304"/>
            <ac:spMk id="17" creationId="{7B3AB753-B96F-DEC7-B05C-62A31B761B06}"/>
          </ac:spMkLst>
        </pc:spChg>
        <pc:spChg chg="mod">
          <ac:chgData name="Sara Scialanga" userId="69cdbbe7-656b-4ce5-b479-81425d9ca672" providerId="ADAL" clId="{C06B5CB0-CFDF-49EE-A355-E36F8DC5C7DA}" dt="2025-03-21T14:15:03.149" v="193" actId="20577"/>
          <ac:spMkLst>
            <pc:docMk/>
            <pc:sldMk cId="1199323923" sldId="304"/>
            <ac:spMk id="19" creationId="{A9DCCB19-4501-118B-9296-928274EE3ADA}"/>
          </ac:spMkLst>
        </pc:spChg>
        <pc:spChg chg="mod">
          <ac:chgData name="Sara Scialanga" userId="69cdbbe7-656b-4ce5-b479-81425d9ca672" providerId="ADAL" clId="{C06B5CB0-CFDF-49EE-A355-E36F8DC5C7DA}" dt="2025-03-21T14:15:09.585" v="194"/>
          <ac:spMkLst>
            <pc:docMk/>
            <pc:sldMk cId="1199323923" sldId="304"/>
            <ac:spMk id="21" creationId="{5C05E174-B99C-BD2B-9925-D910EDD0DB08}"/>
          </ac:spMkLst>
        </pc:spChg>
        <pc:spChg chg="mod">
          <ac:chgData name="Sara Scialanga" userId="69cdbbe7-656b-4ce5-b479-81425d9ca672" providerId="ADAL" clId="{C06B5CB0-CFDF-49EE-A355-E36F8DC5C7DA}" dt="2025-03-21T14:15:27.992" v="197" actId="207"/>
          <ac:spMkLst>
            <pc:docMk/>
            <pc:sldMk cId="1199323923" sldId="304"/>
            <ac:spMk id="25" creationId="{08A9B83F-D345-2E68-0689-F1C9DAF45343}"/>
          </ac:spMkLst>
        </pc:spChg>
        <pc:spChg chg="mod">
          <ac:chgData name="Sara Scialanga" userId="69cdbbe7-656b-4ce5-b479-81425d9ca672" providerId="ADAL" clId="{C06B5CB0-CFDF-49EE-A355-E36F8DC5C7DA}" dt="2025-03-21T14:15:25.087" v="196" actId="207"/>
          <ac:spMkLst>
            <pc:docMk/>
            <pc:sldMk cId="1199323923" sldId="304"/>
            <ac:spMk id="26" creationId="{773DD355-0D40-3CEE-A877-F22B02EA232D}"/>
          </ac:spMkLst>
        </pc:spChg>
        <pc:spChg chg="mod">
          <ac:chgData name="Sara Scialanga" userId="69cdbbe7-656b-4ce5-b479-81425d9ca672" providerId="ADAL" clId="{C06B5CB0-CFDF-49EE-A355-E36F8DC5C7DA}" dt="2025-03-21T14:15:09.585" v="194"/>
          <ac:spMkLst>
            <pc:docMk/>
            <pc:sldMk cId="1199323923" sldId="304"/>
            <ac:spMk id="30" creationId="{64DEAC46-16B1-3724-89EA-C8431E1E1E03}"/>
          </ac:spMkLst>
        </pc:spChg>
        <pc:spChg chg="mod">
          <ac:chgData name="Sara Scialanga" userId="69cdbbe7-656b-4ce5-b479-81425d9ca672" providerId="ADAL" clId="{C06B5CB0-CFDF-49EE-A355-E36F8DC5C7DA}" dt="2025-03-21T14:15:15.023" v="195" actId="207"/>
          <ac:spMkLst>
            <pc:docMk/>
            <pc:sldMk cId="1199323923" sldId="304"/>
            <ac:spMk id="31" creationId="{0D33C66B-6B2B-AB5C-5063-5C2A7BD0FCFD}"/>
          </ac:spMkLst>
        </pc:spChg>
        <pc:spChg chg="add del">
          <ac:chgData name="Sara Scialanga" userId="69cdbbe7-656b-4ce5-b479-81425d9ca672" providerId="ADAL" clId="{C06B5CB0-CFDF-49EE-A355-E36F8DC5C7DA}" dt="2025-03-21T14:14:43.534" v="182" actId="478"/>
          <ac:spMkLst>
            <pc:docMk/>
            <pc:sldMk cId="1199323923" sldId="304"/>
            <ac:spMk id="33" creationId="{23027C27-1A72-5687-BD34-BB80D8EB88E2}"/>
          </ac:spMkLst>
        </pc:spChg>
        <pc:spChg chg="add del">
          <ac:chgData name="Sara Scialanga" userId="69cdbbe7-656b-4ce5-b479-81425d9ca672" providerId="ADAL" clId="{C06B5CB0-CFDF-49EE-A355-E36F8DC5C7DA}" dt="2025-03-21T14:14:43.534" v="182" actId="478"/>
          <ac:spMkLst>
            <pc:docMk/>
            <pc:sldMk cId="1199323923" sldId="304"/>
            <ac:spMk id="35" creationId="{1084CE38-E79B-A48E-FBA9-3FB28E52FDB5}"/>
          </ac:spMkLst>
        </pc:spChg>
        <pc:spChg chg="add del">
          <ac:chgData name="Sara Scialanga" userId="69cdbbe7-656b-4ce5-b479-81425d9ca672" providerId="ADAL" clId="{C06B5CB0-CFDF-49EE-A355-E36F8DC5C7DA}" dt="2025-03-21T14:14:43.534" v="182" actId="478"/>
          <ac:spMkLst>
            <pc:docMk/>
            <pc:sldMk cId="1199323923" sldId="304"/>
            <ac:spMk id="36" creationId="{448D56C2-1E9F-3C62-3F4D-B89C4B299AF2}"/>
          </ac:spMkLst>
        </pc:spChg>
      </pc:sldChg>
      <pc:sldChg chg="del">
        <pc:chgData name="Sara Scialanga" userId="69cdbbe7-656b-4ce5-b479-81425d9ca672" providerId="ADAL" clId="{C06B5CB0-CFDF-49EE-A355-E36F8DC5C7DA}" dt="2025-03-21T14:36:56.690" v="524" actId="47"/>
        <pc:sldMkLst>
          <pc:docMk/>
          <pc:sldMk cId="4126580630" sldId="306"/>
        </pc:sldMkLst>
      </pc:sldChg>
      <pc:sldChg chg="del">
        <pc:chgData name="Sara Scialanga" userId="69cdbbe7-656b-4ce5-b479-81425d9ca672" providerId="ADAL" clId="{C06B5CB0-CFDF-49EE-A355-E36F8DC5C7DA}" dt="2025-03-21T14:36:55.200" v="521" actId="47"/>
        <pc:sldMkLst>
          <pc:docMk/>
          <pc:sldMk cId="2233720767" sldId="307"/>
        </pc:sldMkLst>
      </pc:sldChg>
      <pc:sldChg chg="del">
        <pc:chgData name="Sara Scialanga" userId="69cdbbe7-656b-4ce5-b479-81425d9ca672" providerId="ADAL" clId="{C06B5CB0-CFDF-49EE-A355-E36F8DC5C7DA}" dt="2025-03-21T14:15:50.551" v="204" actId="47"/>
        <pc:sldMkLst>
          <pc:docMk/>
          <pc:sldMk cId="4041208799" sldId="308"/>
        </pc:sldMkLst>
      </pc:sldChg>
      <pc:sldChg chg="addSp delSp modSp add del mod">
        <pc:chgData name="Sara Scialanga" userId="69cdbbe7-656b-4ce5-b479-81425d9ca672" providerId="ADAL" clId="{C06B5CB0-CFDF-49EE-A355-E36F8DC5C7DA}" dt="2025-03-21T14:29:19.466" v="442" actId="1076"/>
        <pc:sldMkLst>
          <pc:docMk/>
          <pc:sldMk cId="3226610175" sldId="310"/>
        </pc:sldMkLst>
        <pc:spChg chg="mod">
          <ac:chgData name="Sara Scialanga" userId="69cdbbe7-656b-4ce5-b479-81425d9ca672" providerId="ADAL" clId="{C06B5CB0-CFDF-49EE-A355-E36F8DC5C7DA}" dt="2025-03-21T14:17:13.520" v="227" actId="207"/>
          <ac:spMkLst>
            <pc:docMk/>
            <pc:sldMk cId="3226610175" sldId="310"/>
            <ac:spMk id="8" creationId="{BB0E0118-7D69-FEC7-A802-323743B5DABD}"/>
          </ac:spMkLst>
        </pc:spChg>
        <pc:spChg chg="mod">
          <ac:chgData name="Sara Scialanga" userId="69cdbbe7-656b-4ce5-b479-81425d9ca672" providerId="ADAL" clId="{C06B5CB0-CFDF-49EE-A355-E36F8DC5C7DA}" dt="2025-03-21T14:16:31.714" v="219" actId="207"/>
          <ac:spMkLst>
            <pc:docMk/>
            <pc:sldMk cId="3226610175" sldId="310"/>
            <ac:spMk id="10" creationId="{C0230BEB-979F-16EF-A43A-7F8B4F24E39E}"/>
          </ac:spMkLst>
        </pc:spChg>
        <pc:spChg chg="add del mod">
          <ac:chgData name="Sara Scialanga" userId="69cdbbe7-656b-4ce5-b479-81425d9ca672" providerId="ADAL" clId="{C06B5CB0-CFDF-49EE-A355-E36F8DC5C7DA}" dt="2025-03-21T14:24:41.873" v="350" actId="478"/>
          <ac:spMkLst>
            <pc:docMk/>
            <pc:sldMk cId="3226610175" sldId="310"/>
            <ac:spMk id="12" creationId="{6D532F6B-F9A7-5C15-9BD6-D2E843D2ED39}"/>
          </ac:spMkLst>
        </pc:spChg>
        <pc:spChg chg="mod">
          <ac:chgData name="Sara Scialanga" userId="69cdbbe7-656b-4ce5-b479-81425d9ca672" providerId="ADAL" clId="{C06B5CB0-CFDF-49EE-A355-E36F8DC5C7DA}" dt="2025-03-21T14:16:53.554" v="225" actId="207"/>
          <ac:spMkLst>
            <pc:docMk/>
            <pc:sldMk cId="3226610175" sldId="310"/>
            <ac:spMk id="14" creationId="{60F33589-AB9F-6F6A-4467-F5D480B439E2}"/>
          </ac:spMkLst>
        </pc:spChg>
        <pc:spChg chg="mod">
          <ac:chgData name="Sara Scialanga" userId="69cdbbe7-656b-4ce5-b479-81425d9ca672" providerId="ADAL" clId="{C06B5CB0-CFDF-49EE-A355-E36F8DC5C7DA}" dt="2025-03-21T14:16:49.474" v="224" actId="207"/>
          <ac:spMkLst>
            <pc:docMk/>
            <pc:sldMk cId="3226610175" sldId="310"/>
            <ac:spMk id="16" creationId="{1684BFEC-2C15-9316-EAB0-44035D956A38}"/>
          </ac:spMkLst>
        </pc:spChg>
        <pc:spChg chg="mod">
          <ac:chgData name="Sara Scialanga" userId="69cdbbe7-656b-4ce5-b479-81425d9ca672" providerId="ADAL" clId="{C06B5CB0-CFDF-49EE-A355-E36F8DC5C7DA}" dt="2025-03-21T14:16:25.327" v="217"/>
          <ac:spMkLst>
            <pc:docMk/>
            <pc:sldMk cId="3226610175" sldId="310"/>
            <ac:spMk id="19" creationId="{2A259C07-3708-9388-8A9D-037B70873D06}"/>
          </ac:spMkLst>
        </pc:spChg>
        <pc:spChg chg="add del mod">
          <ac:chgData name="Sara Scialanga" userId="69cdbbe7-656b-4ce5-b479-81425d9ca672" providerId="ADAL" clId="{C06B5CB0-CFDF-49EE-A355-E36F8DC5C7DA}" dt="2025-03-21T14:24:41.873" v="350" actId="478"/>
          <ac:spMkLst>
            <pc:docMk/>
            <pc:sldMk cId="3226610175" sldId="310"/>
            <ac:spMk id="21" creationId="{420A5F62-6B9F-0893-8C6F-741593B1D2DC}"/>
          </ac:spMkLst>
        </pc:spChg>
        <pc:spChg chg="mod">
          <ac:chgData name="Sara Scialanga" userId="69cdbbe7-656b-4ce5-b479-81425d9ca672" providerId="ADAL" clId="{C06B5CB0-CFDF-49EE-A355-E36F8DC5C7DA}" dt="2025-03-21T14:16:40.384" v="222" actId="207"/>
          <ac:spMkLst>
            <pc:docMk/>
            <pc:sldMk cId="3226610175" sldId="310"/>
            <ac:spMk id="24" creationId="{61CE8686-E648-AF0B-C279-EFA96E3A1A3C}"/>
          </ac:spMkLst>
        </pc:spChg>
        <pc:spChg chg="mod">
          <ac:chgData name="Sara Scialanga" userId="69cdbbe7-656b-4ce5-b479-81425d9ca672" providerId="ADAL" clId="{C06B5CB0-CFDF-49EE-A355-E36F8DC5C7DA}" dt="2025-03-21T14:16:37.688" v="221" actId="207"/>
          <ac:spMkLst>
            <pc:docMk/>
            <pc:sldMk cId="3226610175" sldId="310"/>
            <ac:spMk id="25" creationId="{E96F2035-3FAC-0835-6695-1495C84DEC98}"/>
          </ac:spMkLst>
        </pc:spChg>
        <pc:spChg chg="add del mod">
          <ac:chgData name="Sara Scialanga" userId="69cdbbe7-656b-4ce5-b479-81425d9ca672" providerId="ADAL" clId="{C06B5CB0-CFDF-49EE-A355-E36F8DC5C7DA}" dt="2025-03-21T14:24:41.873" v="350" actId="478"/>
          <ac:spMkLst>
            <pc:docMk/>
            <pc:sldMk cId="3226610175" sldId="310"/>
            <ac:spMk id="26" creationId="{F2587E2D-6D74-2A0C-6B7B-8037117260F7}"/>
          </ac:spMkLst>
        </pc:spChg>
        <pc:spChg chg="mod">
          <ac:chgData name="Sara Scialanga" userId="69cdbbe7-656b-4ce5-b479-81425d9ca672" providerId="ADAL" clId="{C06B5CB0-CFDF-49EE-A355-E36F8DC5C7DA}" dt="2025-03-21T14:16:46.443" v="223" actId="207"/>
          <ac:spMkLst>
            <pc:docMk/>
            <pc:sldMk cId="3226610175" sldId="310"/>
            <ac:spMk id="29" creationId="{460CBCFA-6333-6107-FF62-ECCD8520D890}"/>
          </ac:spMkLst>
        </pc:spChg>
        <pc:spChg chg="add mod">
          <ac:chgData name="Sara Scialanga" userId="69cdbbe7-656b-4ce5-b479-81425d9ca672" providerId="ADAL" clId="{C06B5CB0-CFDF-49EE-A355-E36F8DC5C7DA}" dt="2025-03-21T14:18:04.136" v="246" actId="2711"/>
          <ac:spMkLst>
            <pc:docMk/>
            <pc:sldMk cId="3226610175" sldId="310"/>
            <ac:spMk id="30" creationId="{24D5D5FD-3DE1-0240-C917-CC3F92FA5D13}"/>
          </ac:spMkLst>
        </pc:spChg>
        <pc:spChg chg="mod">
          <ac:chgData name="Sara Scialanga" userId="69cdbbe7-656b-4ce5-b479-81425d9ca672" providerId="ADAL" clId="{C06B5CB0-CFDF-49EE-A355-E36F8DC5C7DA}" dt="2025-03-21T14:17:36.245" v="233" actId="208"/>
          <ac:spMkLst>
            <pc:docMk/>
            <pc:sldMk cId="3226610175" sldId="310"/>
            <ac:spMk id="32" creationId="{0199403E-9632-37F9-ACCA-A21F8398955F}"/>
          </ac:spMkLst>
        </pc:spChg>
        <pc:spChg chg="add del mod">
          <ac:chgData name="Sara Scialanga" userId="69cdbbe7-656b-4ce5-b479-81425d9ca672" providerId="ADAL" clId="{C06B5CB0-CFDF-49EE-A355-E36F8DC5C7DA}" dt="2025-03-21T14:24:41.873" v="350" actId="478"/>
          <ac:spMkLst>
            <pc:docMk/>
            <pc:sldMk cId="3226610175" sldId="310"/>
            <ac:spMk id="41" creationId="{5D972F3B-1741-6186-03D7-B25EFDF0DA46}"/>
          </ac:spMkLst>
        </pc:spChg>
        <pc:spChg chg="del mod">
          <ac:chgData name="Sara Scialanga" userId="69cdbbe7-656b-4ce5-b479-81425d9ca672" providerId="ADAL" clId="{C06B5CB0-CFDF-49EE-A355-E36F8DC5C7DA}" dt="2025-03-21T14:24:41.873" v="350" actId="478"/>
          <ac:spMkLst>
            <pc:docMk/>
            <pc:sldMk cId="3226610175" sldId="310"/>
            <ac:spMk id="46" creationId="{0C8584B8-8ACD-886E-B034-06AD7ED7BBF5}"/>
          </ac:spMkLst>
        </pc:spChg>
        <pc:spChg chg="mod">
          <ac:chgData name="Sara Scialanga" userId="69cdbbe7-656b-4ce5-b479-81425d9ca672" providerId="ADAL" clId="{C06B5CB0-CFDF-49EE-A355-E36F8DC5C7DA}" dt="2025-03-21T14:17:55.452" v="245" actId="208"/>
          <ac:spMkLst>
            <pc:docMk/>
            <pc:sldMk cId="3226610175" sldId="310"/>
            <ac:spMk id="47" creationId="{FD8265EA-0845-C7E4-0149-CE4AB212D16A}"/>
          </ac:spMkLst>
        </pc:spChg>
        <pc:spChg chg="mod">
          <ac:chgData name="Sara Scialanga" userId="69cdbbe7-656b-4ce5-b479-81425d9ca672" providerId="ADAL" clId="{C06B5CB0-CFDF-49EE-A355-E36F8DC5C7DA}" dt="2025-03-21T14:18:35.783" v="254" actId="207"/>
          <ac:spMkLst>
            <pc:docMk/>
            <pc:sldMk cId="3226610175" sldId="310"/>
            <ac:spMk id="48" creationId="{DF4D6C6F-30DB-53FF-84EC-EB3EF80CEA7D}"/>
          </ac:spMkLst>
        </pc:spChg>
        <pc:spChg chg="del mod">
          <ac:chgData name="Sara Scialanga" userId="69cdbbe7-656b-4ce5-b479-81425d9ca672" providerId="ADAL" clId="{C06B5CB0-CFDF-49EE-A355-E36F8DC5C7DA}" dt="2025-03-21T14:24:41.873" v="350" actId="478"/>
          <ac:spMkLst>
            <pc:docMk/>
            <pc:sldMk cId="3226610175" sldId="310"/>
            <ac:spMk id="49" creationId="{0F06E027-B11C-232F-7473-7C4B8BE50EBC}"/>
          </ac:spMkLst>
        </pc:spChg>
        <pc:spChg chg="add del mod">
          <ac:chgData name="Sara Scialanga" userId="69cdbbe7-656b-4ce5-b479-81425d9ca672" providerId="ADAL" clId="{C06B5CB0-CFDF-49EE-A355-E36F8DC5C7DA}" dt="2025-03-21T14:24:41.873" v="350" actId="478"/>
          <ac:spMkLst>
            <pc:docMk/>
            <pc:sldMk cId="3226610175" sldId="310"/>
            <ac:spMk id="50" creationId="{8AC3BE07-878E-7EB8-9488-62CD160E1678}"/>
          </ac:spMkLst>
        </pc:spChg>
        <pc:spChg chg="mod">
          <ac:chgData name="Sara Scialanga" userId="69cdbbe7-656b-4ce5-b479-81425d9ca672" providerId="ADAL" clId="{C06B5CB0-CFDF-49EE-A355-E36F8DC5C7DA}" dt="2025-03-21T14:17:42.377" v="237" actId="208"/>
          <ac:spMkLst>
            <pc:docMk/>
            <pc:sldMk cId="3226610175" sldId="310"/>
            <ac:spMk id="71" creationId="{00230B0B-8F52-7F21-086C-45F29536D936}"/>
          </ac:spMkLst>
        </pc:spChg>
        <pc:spChg chg="del mod topLvl">
          <ac:chgData name="Sara Scialanga" userId="69cdbbe7-656b-4ce5-b479-81425d9ca672" providerId="ADAL" clId="{C06B5CB0-CFDF-49EE-A355-E36F8DC5C7DA}" dt="2025-03-21T14:24:41.873" v="350" actId="478"/>
          <ac:spMkLst>
            <pc:docMk/>
            <pc:sldMk cId="3226610175" sldId="310"/>
            <ac:spMk id="88" creationId="{0BE6F009-575C-4960-2591-4DD0CD2CCA2F}"/>
          </ac:spMkLst>
        </pc:spChg>
        <pc:spChg chg="mod">
          <ac:chgData name="Sara Scialanga" userId="69cdbbe7-656b-4ce5-b479-81425d9ca672" providerId="ADAL" clId="{C06B5CB0-CFDF-49EE-A355-E36F8DC5C7DA}" dt="2025-03-21T14:19:36.351" v="273" actId="208"/>
          <ac:spMkLst>
            <pc:docMk/>
            <pc:sldMk cId="3226610175" sldId="310"/>
            <ac:spMk id="92" creationId="{BBFB6D6F-3113-D74C-6403-8B9017734C96}"/>
          </ac:spMkLst>
        </pc:spChg>
        <pc:spChg chg="del mod">
          <ac:chgData name="Sara Scialanga" userId="69cdbbe7-656b-4ce5-b479-81425d9ca672" providerId="ADAL" clId="{C06B5CB0-CFDF-49EE-A355-E36F8DC5C7DA}" dt="2025-03-21T14:24:41.873" v="350" actId="478"/>
          <ac:spMkLst>
            <pc:docMk/>
            <pc:sldMk cId="3226610175" sldId="310"/>
            <ac:spMk id="96" creationId="{13650737-6C7F-4A38-9158-04DF3247242E}"/>
          </ac:spMkLst>
        </pc:spChg>
        <pc:spChg chg="mod">
          <ac:chgData name="Sara Scialanga" userId="69cdbbe7-656b-4ce5-b479-81425d9ca672" providerId="ADAL" clId="{C06B5CB0-CFDF-49EE-A355-E36F8DC5C7DA}" dt="2025-03-21T14:18:04.136" v="246" actId="2711"/>
          <ac:spMkLst>
            <pc:docMk/>
            <pc:sldMk cId="3226610175" sldId="310"/>
            <ac:spMk id="100" creationId="{6AD2A6CF-F179-1736-42F2-8BB6DACE3438}"/>
          </ac:spMkLst>
        </pc:spChg>
        <pc:spChg chg="mod">
          <ac:chgData name="Sara Scialanga" userId="69cdbbe7-656b-4ce5-b479-81425d9ca672" providerId="ADAL" clId="{C06B5CB0-CFDF-49EE-A355-E36F8DC5C7DA}" dt="2025-03-21T14:18:31.310" v="253" actId="208"/>
          <ac:spMkLst>
            <pc:docMk/>
            <pc:sldMk cId="3226610175" sldId="310"/>
            <ac:spMk id="102" creationId="{73AC3329-322C-2DCB-18D8-1F30AC870E43}"/>
          </ac:spMkLst>
        </pc:spChg>
        <pc:spChg chg="mod">
          <ac:chgData name="Sara Scialanga" userId="69cdbbe7-656b-4ce5-b479-81425d9ca672" providerId="ADAL" clId="{C06B5CB0-CFDF-49EE-A355-E36F8DC5C7DA}" dt="2025-03-21T14:19:38.970" v="275" actId="208"/>
          <ac:spMkLst>
            <pc:docMk/>
            <pc:sldMk cId="3226610175" sldId="310"/>
            <ac:spMk id="104" creationId="{FD4AC2ED-6806-1A05-596D-C90FAA1E785C}"/>
          </ac:spMkLst>
        </pc:spChg>
        <pc:spChg chg="mod">
          <ac:chgData name="Sara Scialanga" userId="69cdbbe7-656b-4ce5-b479-81425d9ca672" providerId="ADAL" clId="{C06B5CB0-CFDF-49EE-A355-E36F8DC5C7DA}" dt="2025-03-21T14:19:18.559" v="262" actId="165"/>
          <ac:spMkLst>
            <pc:docMk/>
            <pc:sldMk cId="3226610175" sldId="310"/>
            <ac:spMk id="108" creationId="{6299B4D8-36A6-E728-D8BC-4EEE571980F8}"/>
          </ac:spMkLst>
        </pc:spChg>
        <pc:spChg chg="mod">
          <ac:chgData name="Sara Scialanga" userId="69cdbbe7-656b-4ce5-b479-81425d9ca672" providerId="ADAL" clId="{C06B5CB0-CFDF-49EE-A355-E36F8DC5C7DA}" dt="2025-03-21T14:19:18.559" v="262" actId="165"/>
          <ac:spMkLst>
            <pc:docMk/>
            <pc:sldMk cId="3226610175" sldId="310"/>
            <ac:spMk id="109" creationId="{E3CE0DA7-B638-6654-15EF-0908ACF7E27D}"/>
          </ac:spMkLst>
        </pc:spChg>
        <pc:spChg chg="mod">
          <ac:chgData name="Sara Scialanga" userId="69cdbbe7-656b-4ce5-b479-81425d9ca672" providerId="ADAL" clId="{C06B5CB0-CFDF-49EE-A355-E36F8DC5C7DA}" dt="2025-03-21T14:19:24.645" v="264" actId="208"/>
          <ac:spMkLst>
            <pc:docMk/>
            <pc:sldMk cId="3226610175" sldId="310"/>
            <ac:spMk id="110" creationId="{5E9E153B-4163-C1D3-2238-6642B23CE3FB}"/>
          </ac:spMkLst>
        </pc:spChg>
        <pc:spChg chg="mod">
          <ac:chgData name="Sara Scialanga" userId="69cdbbe7-656b-4ce5-b479-81425d9ca672" providerId="ADAL" clId="{C06B5CB0-CFDF-49EE-A355-E36F8DC5C7DA}" dt="2025-03-21T14:19:26.910" v="266" actId="208"/>
          <ac:spMkLst>
            <pc:docMk/>
            <pc:sldMk cId="3226610175" sldId="310"/>
            <ac:spMk id="111" creationId="{084D3204-96FA-D015-D491-26416BB4669A}"/>
          </ac:spMkLst>
        </pc:spChg>
        <pc:spChg chg="del mod topLvl">
          <ac:chgData name="Sara Scialanga" userId="69cdbbe7-656b-4ce5-b479-81425d9ca672" providerId="ADAL" clId="{C06B5CB0-CFDF-49EE-A355-E36F8DC5C7DA}" dt="2025-03-21T14:24:41.873" v="350" actId="478"/>
          <ac:spMkLst>
            <pc:docMk/>
            <pc:sldMk cId="3226610175" sldId="310"/>
            <ac:spMk id="116" creationId="{D6CB5F4D-9398-DDD4-18AD-EEFE73239331}"/>
          </ac:spMkLst>
        </pc:spChg>
        <pc:spChg chg="mod">
          <ac:chgData name="Sara Scialanga" userId="69cdbbe7-656b-4ce5-b479-81425d9ca672" providerId="ADAL" clId="{C06B5CB0-CFDF-49EE-A355-E36F8DC5C7DA}" dt="2025-03-21T14:19:29.655" v="268" actId="208"/>
          <ac:spMkLst>
            <pc:docMk/>
            <pc:sldMk cId="3226610175" sldId="310"/>
            <ac:spMk id="117" creationId="{F526EA44-FA5B-3CD7-EA18-95EB847622F7}"/>
          </ac:spMkLst>
        </pc:spChg>
        <pc:spChg chg="mod">
          <ac:chgData name="Sara Scialanga" userId="69cdbbe7-656b-4ce5-b479-81425d9ca672" providerId="ADAL" clId="{C06B5CB0-CFDF-49EE-A355-E36F8DC5C7DA}" dt="2025-03-21T14:19:31.985" v="270" actId="208"/>
          <ac:spMkLst>
            <pc:docMk/>
            <pc:sldMk cId="3226610175" sldId="310"/>
            <ac:spMk id="118" creationId="{51B7573C-EEBC-7190-C55D-0DD7D24CB583}"/>
          </ac:spMkLst>
        </pc:spChg>
        <pc:spChg chg="mod">
          <ac:chgData name="Sara Scialanga" userId="69cdbbe7-656b-4ce5-b479-81425d9ca672" providerId="ADAL" clId="{C06B5CB0-CFDF-49EE-A355-E36F8DC5C7DA}" dt="2025-03-21T14:18:23.582" v="250" actId="208"/>
          <ac:spMkLst>
            <pc:docMk/>
            <pc:sldMk cId="3226610175" sldId="310"/>
            <ac:spMk id="120" creationId="{BE6B38C1-1000-8D60-878A-A2186D65FD73}"/>
          </ac:spMkLst>
        </pc:spChg>
        <pc:spChg chg="mod">
          <ac:chgData name="Sara Scialanga" userId="69cdbbe7-656b-4ce5-b479-81425d9ca672" providerId="ADAL" clId="{C06B5CB0-CFDF-49EE-A355-E36F8DC5C7DA}" dt="2025-03-21T14:24:54.211" v="355" actId="207"/>
          <ac:spMkLst>
            <pc:docMk/>
            <pc:sldMk cId="3226610175" sldId="310"/>
            <ac:spMk id="125" creationId="{478BB77C-5A6C-046F-321A-F0F00C88BFFC}"/>
          </ac:spMkLst>
        </pc:spChg>
        <pc:spChg chg="mod">
          <ac:chgData name="Sara Scialanga" userId="69cdbbe7-656b-4ce5-b479-81425d9ca672" providerId="ADAL" clId="{C06B5CB0-CFDF-49EE-A355-E36F8DC5C7DA}" dt="2025-03-21T14:24:54.211" v="355" actId="207"/>
          <ac:spMkLst>
            <pc:docMk/>
            <pc:sldMk cId="3226610175" sldId="310"/>
            <ac:spMk id="126" creationId="{23AC08CB-8674-292B-1074-D415B5D87FB1}"/>
          </ac:spMkLst>
        </pc:spChg>
        <pc:spChg chg="mod">
          <ac:chgData name="Sara Scialanga" userId="69cdbbe7-656b-4ce5-b479-81425d9ca672" providerId="ADAL" clId="{C06B5CB0-CFDF-49EE-A355-E36F8DC5C7DA}" dt="2025-03-21T14:24:54.211" v="355" actId="207"/>
          <ac:spMkLst>
            <pc:docMk/>
            <pc:sldMk cId="3226610175" sldId="310"/>
            <ac:spMk id="127" creationId="{E749C508-B5E7-1B5A-5D52-D592942C2C11}"/>
          </ac:spMkLst>
        </pc:spChg>
        <pc:spChg chg="mod">
          <ac:chgData name="Sara Scialanga" userId="69cdbbe7-656b-4ce5-b479-81425d9ca672" providerId="ADAL" clId="{C06B5CB0-CFDF-49EE-A355-E36F8DC5C7DA}" dt="2025-03-21T14:24:54.211" v="355" actId="207"/>
          <ac:spMkLst>
            <pc:docMk/>
            <pc:sldMk cId="3226610175" sldId="310"/>
            <ac:spMk id="128" creationId="{EF86DC96-004D-B644-918C-D94F645732B1}"/>
          </ac:spMkLst>
        </pc:spChg>
        <pc:spChg chg="mod topLvl">
          <ac:chgData name="Sara Scialanga" userId="69cdbbe7-656b-4ce5-b479-81425d9ca672" providerId="ADAL" clId="{C06B5CB0-CFDF-49EE-A355-E36F8DC5C7DA}" dt="2025-03-21T14:28:53.881" v="435" actId="14100"/>
          <ac:spMkLst>
            <pc:docMk/>
            <pc:sldMk cId="3226610175" sldId="310"/>
            <ac:spMk id="132" creationId="{27DA6FD3-0569-E28B-8622-F5DDD2A979B7}"/>
          </ac:spMkLst>
        </pc:spChg>
        <pc:spChg chg="mod">
          <ac:chgData name="Sara Scialanga" userId="69cdbbe7-656b-4ce5-b479-81425d9ca672" providerId="ADAL" clId="{C06B5CB0-CFDF-49EE-A355-E36F8DC5C7DA}" dt="2025-03-21T14:25:40.755" v="366" actId="208"/>
          <ac:spMkLst>
            <pc:docMk/>
            <pc:sldMk cId="3226610175" sldId="310"/>
            <ac:spMk id="133" creationId="{C2FF6204-4BC1-FF74-B010-7483A9EBD0DB}"/>
          </ac:spMkLst>
        </pc:spChg>
        <pc:spChg chg="add mod">
          <ac:chgData name="Sara Scialanga" userId="69cdbbe7-656b-4ce5-b479-81425d9ca672" providerId="ADAL" clId="{C06B5CB0-CFDF-49EE-A355-E36F8DC5C7DA}" dt="2025-03-21T14:24:43.826" v="353"/>
          <ac:spMkLst>
            <pc:docMk/>
            <pc:sldMk cId="3226610175" sldId="310"/>
            <ac:spMk id="139" creationId="{1C0EB62D-AE1B-BF82-5FF4-5C26DD10CEFD}"/>
          </ac:spMkLst>
        </pc:spChg>
        <pc:spChg chg="mod">
          <ac:chgData name="Sara Scialanga" userId="69cdbbe7-656b-4ce5-b479-81425d9ca672" providerId="ADAL" clId="{C06B5CB0-CFDF-49EE-A355-E36F8DC5C7DA}" dt="2025-03-21T14:25:44.364" v="368" actId="208"/>
          <ac:spMkLst>
            <pc:docMk/>
            <pc:sldMk cId="3226610175" sldId="310"/>
            <ac:spMk id="145" creationId="{D5C29BE8-B57A-FF99-3FE1-8FACEA34DE1C}"/>
          </ac:spMkLst>
        </pc:spChg>
        <pc:spChg chg="add del mod">
          <ac:chgData name="Sara Scialanga" userId="69cdbbe7-656b-4ce5-b479-81425d9ca672" providerId="ADAL" clId="{C06B5CB0-CFDF-49EE-A355-E36F8DC5C7DA}" dt="2025-03-21T14:26:50.388" v="378" actId="478"/>
          <ac:spMkLst>
            <pc:docMk/>
            <pc:sldMk cId="3226610175" sldId="310"/>
            <ac:spMk id="158" creationId="{E8A61D92-AC20-6E83-73B2-E39065C21060}"/>
          </ac:spMkLst>
        </pc:spChg>
        <pc:spChg chg="del">
          <ac:chgData name="Sara Scialanga" userId="69cdbbe7-656b-4ce5-b479-81425d9ca672" providerId="ADAL" clId="{C06B5CB0-CFDF-49EE-A355-E36F8DC5C7DA}" dt="2025-03-21T14:26:50.388" v="378" actId="478"/>
          <ac:spMkLst>
            <pc:docMk/>
            <pc:sldMk cId="3226610175" sldId="310"/>
            <ac:spMk id="159" creationId="{B1747165-07FA-F770-1480-8B972DAA7EDC}"/>
          </ac:spMkLst>
        </pc:spChg>
        <pc:spChg chg="add del mod">
          <ac:chgData name="Sara Scialanga" userId="69cdbbe7-656b-4ce5-b479-81425d9ca672" providerId="ADAL" clId="{C06B5CB0-CFDF-49EE-A355-E36F8DC5C7DA}" dt="2025-03-21T14:26:54.894" v="382" actId="478"/>
          <ac:spMkLst>
            <pc:docMk/>
            <pc:sldMk cId="3226610175" sldId="310"/>
            <ac:spMk id="160" creationId="{172DA643-8F7A-031B-ACB9-D5289535B897}"/>
          </ac:spMkLst>
        </pc:spChg>
        <pc:spChg chg="del">
          <ac:chgData name="Sara Scialanga" userId="69cdbbe7-656b-4ce5-b479-81425d9ca672" providerId="ADAL" clId="{C06B5CB0-CFDF-49EE-A355-E36F8DC5C7DA}" dt="2025-03-21T14:26:50.388" v="378" actId="478"/>
          <ac:spMkLst>
            <pc:docMk/>
            <pc:sldMk cId="3226610175" sldId="310"/>
            <ac:spMk id="161" creationId="{792A3594-2BC0-DA98-D9C7-C7FEC61DAF27}"/>
          </ac:spMkLst>
        </pc:spChg>
        <pc:spChg chg="add del mod">
          <ac:chgData name="Sara Scialanga" userId="69cdbbe7-656b-4ce5-b479-81425d9ca672" providerId="ADAL" clId="{C06B5CB0-CFDF-49EE-A355-E36F8DC5C7DA}" dt="2025-03-21T14:26:50.388" v="378" actId="478"/>
          <ac:spMkLst>
            <pc:docMk/>
            <pc:sldMk cId="3226610175" sldId="310"/>
            <ac:spMk id="162" creationId="{ADBE00D3-A8BD-41A4-668D-710F0A13BA58}"/>
          </ac:spMkLst>
        </pc:spChg>
        <pc:spChg chg="add mod">
          <ac:chgData name="Sara Scialanga" userId="69cdbbe7-656b-4ce5-b479-81425d9ca672" providerId="ADAL" clId="{C06B5CB0-CFDF-49EE-A355-E36F8DC5C7DA}" dt="2025-03-21T14:24:43.826" v="353"/>
          <ac:spMkLst>
            <pc:docMk/>
            <pc:sldMk cId="3226610175" sldId="310"/>
            <ac:spMk id="168" creationId="{F04603ED-CDAF-3A48-C55C-83E8D5DEE3E9}"/>
          </ac:spMkLst>
        </pc:spChg>
        <pc:spChg chg="mod">
          <ac:chgData name="Sara Scialanga" userId="69cdbbe7-656b-4ce5-b479-81425d9ca672" providerId="ADAL" clId="{C06B5CB0-CFDF-49EE-A355-E36F8DC5C7DA}" dt="2025-03-21T14:24:43.826" v="353"/>
          <ac:spMkLst>
            <pc:docMk/>
            <pc:sldMk cId="3226610175" sldId="310"/>
            <ac:spMk id="179" creationId="{310F449F-8AB5-2D31-E184-CFCAEB7DABDB}"/>
          </ac:spMkLst>
        </pc:spChg>
        <pc:spChg chg="mod">
          <ac:chgData name="Sara Scialanga" userId="69cdbbe7-656b-4ce5-b479-81425d9ca672" providerId="ADAL" clId="{C06B5CB0-CFDF-49EE-A355-E36F8DC5C7DA}" dt="2025-03-21T14:24:43.826" v="353"/>
          <ac:spMkLst>
            <pc:docMk/>
            <pc:sldMk cId="3226610175" sldId="310"/>
            <ac:spMk id="180" creationId="{73551231-B099-B631-9BEE-CF0176AB7467}"/>
          </ac:spMkLst>
        </pc:spChg>
        <pc:spChg chg="mod">
          <ac:chgData name="Sara Scialanga" userId="69cdbbe7-656b-4ce5-b479-81425d9ca672" providerId="ADAL" clId="{C06B5CB0-CFDF-49EE-A355-E36F8DC5C7DA}" dt="2025-03-21T14:24:43.826" v="353"/>
          <ac:spMkLst>
            <pc:docMk/>
            <pc:sldMk cId="3226610175" sldId="310"/>
            <ac:spMk id="192" creationId="{4A898179-9F3C-4526-9955-4BFEB70EC210}"/>
          </ac:spMkLst>
        </pc:spChg>
        <pc:spChg chg="mod">
          <ac:chgData name="Sara Scialanga" userId="69cdbbe7-656b-4ce5-b479-81425d9ca672" providerId="ADAL" clId="{C06B5CB0-CFDF-49EE-A355-E36F8DC5C7DA}" dt="2025-03-21T14:24:43.826" v="353"/>
          <ac:spMkLst>
            <pc:docMk/>
            <pc:sldMk cId="3226610175" sldId="310"/>
            <ac:spMk id="198" creationId="{B2F07514-4821-979C-DA8F-7EA21C591775}"/>
          </ac:spMkLst>
        </pc:spChg>
        <pc:spChg chg="add mod">
          <ac:chgData name="Sara Scialanga" userId="69cdbbe7-656b-4ce5-b479-81425d9ca672" providerId="ADAL" clId="{C06B5CB0-CFDF-49EE-A355-E36F8DC5C7DA}" dt="2025-03-21T14:27:01.136" v="386"/>
          <ac:spMkLst>
            <pc:docMk/>
            <pc:sldMk cId="3226610175" sldId="310"/>
            <ac:spMk id="205" creationId="{CB027F52-93FF-7AEE-2F66-42A6CE0E9ADE}"/>
          </ac:spMkLst>
        </pc:spChg>
        <pc:spChg chg="add mod">
          <ac:chgData name="Sara Scialanga" userId="69cdbbe7-656b-4ce5-b479-81425d9ca672" providerId="ADAL" clId="{C06B5CB0-CFDF-49EE-A355-E36F8DC5C7DA}" dt="2025-03-21T14:27:01.136" v="386"/>
          <ac:spMkLst>
            <pc:docMk/>
            <pc:sldMk cId="3226610175" sldId="310"/>
            <ac:spMk id="206" creationId="{68B3C80A-C0AD-3ED7-C170-48268FDAD4BD}"/>
          </ac:spMkLst>
        </pc:spChg>
        <pc:spChg chg="add mod">
          <ac:chgData name="Sara Scialanga" userId="69cdbbe7-656b-4ce5-b479-81425d9ca672" providerId="ADAL" clId="{C06B5CB0-CFDF-49EE-A355-E36F8DC5C7DA}" dt="2025-03-21T14:27:01.136" v="386"/>
          <ac:spMkLst>
            <pc:docMk/>
            <pc:sldMk cId="3226610175" sldId="310"/>
            <ac:spMk id="208" creationId="{76A80EFA-D6FA-414D-9F7D-2336D8C5ABB6}"/>
          </ac:spMkLst>
        </pc:spChg>
        <pc:spChg chg="mod">
          <ac:chgData name="Sara Scialanga" userId="69cdbbe7-656b-4ce5-b479-81425d9ca672" providerId="ADAL" clId="{C06B5CB0-CFDF-49EE-A355-E36F8DC5C7DA}" dt="2025-03-21T14:27:01.136" v="386"/>
          <ac:spMkLst>
            <pc:docMk/>
            <pc:sldMk cId="3226610175" sldId="310"/>
            <ac:spMk id="212" creationId="{275B6AD4-CC09-E4BC-2AB6-FF90AE8F48D1}"/>
          </ac:spMkLst>
        </pc:spChg>
        <pc:spChg chg="mod">
          <ac:chgData name="Sara Scialanga" userId="69cdbbe7-656b-4ce5-b479-81425d9ca672" providerId="ADAL" clId="{C06B5CB0-CFDF-49EE-A355-E36F8DC5C7DA}" dt="2025-03-21T14:27:01.136" v="386"/>
          <ac:spMkLst>
            <pc:docMk/>
            <pc:sldMk cId="3226610175" sldId="310"/>
            <ac:spMk id="216" creationId="{ECD6CDFD-8725-2EE2-3205-5CCDDB61DABA}"/>
          </ac:spMkLst>
        </pc:spChg>
        <pc:spChg chg="mod">
          <ac:chgData name="Sara Scialanga" userId="69cdbbe7-656b-4ce5-b479-81425d9ca672" providerId="ADAL" clId="{C06B5CB0-CFDF-49EE-A355-E36F8DC5C7DA}" dt="2025-03-21T14:27:01.136" v="386"/>
          <ac:spMkLst>
            <pc:docMk/>
            <pc:sldMk cId="3226610175" sldId="310"/>
            <ac:spMk id="230" creationId="{D3523824-7885-34B0-6D01-1821D8BBA755}"/>
          </ac:spMkLst>
        </pc:spChg>
        <pc:spChg chg="mod">
          <ac:chgData name="Sara Scialanga" userId="69cdbbe7-656b-4ce5-b479-81425d9ca672" providerId="ADAL" clId="{C06B5CB0-CFDF-49EE-A355-E36F8DC5C7DA}" dt="2025-03-21T14:27:01.136" v="386"/>
          <ac:spMkLst>
            <pc:docMk/>
            <pc:sldMk cId="3226610175" sldId="310"/>
            <ac:spMk id="235" creationId="{4161979A-504E-181E-896A-61D4AC34CF03}"/>
          </ac:spMkLst>
        </pc:spChg>
        <pc:spChg chg="mod">
          <ac:chgData name="Sara Scialanga" userId="69cdbbe7-656b-4ce5-b479-81425d9ca672" providerId="ADAL" clId="{C06B5CB0-CFDF-49EE-A355-E36F8DC5C7DA}" dt="2025-03-21T14:27:01.136" v="386"/>
          <ac:spMkLst>
            <pc:docMk/>
            <pc:sldMk cId="3226610175" sldId="310"/>
            <ac:spMk id="236" creationId="{C3554D62-08FB-BD1A-C305-5655C8EC79DC}"/>
          </ac:spMkLst>
        </pc:spChg>
        <pc:spChg chg="mod">
          <ac:chgData name="Sara Scialanga" userId="69cdbbe7-656b-4ce5-b479-81425d9ca672" providerId="ADAL" clId="{C06B5CB0-CFDF-49EE-A355-E36F8DC5C7DA}" dt="2025-03-21T14:27:01.136" v="386"/>
          <ac:spMkLst>
            <pc:docMk/>
            <pc:sldMk cId="3226610175" sldId="310"/>
            <ac:spMk id="240" creationId="{599F791A-D203-7F98-0093-ED606D25A2E4}"/>
          </ac:spMkLst>
        </pc:spChg>
        <pc:spChg chg="mod">
          <ac:chgData name="Sara Scialanga" userId="69cdbbe7-656b-4ce5-b479-81425d9ca672" providerId="ADAL" clId="{C06B5CB0-CFDF-49EE-A355-E36F8DC5C7DA}" dt="2025-03-21T14:27:01.136" v="386"/>
          <ac:spMkLst>
            <pc:docMk/>
            <pc:sldMk cId="3226610175" sldId="310"/>
            <ac:spMk id="241" creationId="{27C3D47B-751B-138F-805E-836B53CCDBE3}"/>
          </ac:spMkLst>
        </pc:spChg>
        <pc:spChg chg="add mod">
          <ac:chgData name="Sara Scialanga" userId="69cdbbe7-656b-4ce5-b479-81425d9ca672" providerId="ADAL" clId="{C06B5CB0-CFDF-49EE-A355-E36F8DC5C7DA}" dt="2025-03-21T14:27:02.968" v="387"/>
          <ac:spMkLst>
            <pc:docMk/>
            <pc:sldMk cId="3226610175" sldId="310"/>
            <ac:spMk id="252" creationId="{3BF4D1CF-A696-0C4F-D6BE-CDC6CC29E68F}"/>
          </ac:spMkLst>
        </pc:spChg>
        <pc:spChg chg="mod">
          <ac:chgData name="Sara Scialanga" userId="69cdbbe7-656b-4ce5-b479-81425d9ca672" providerId="ADAL" clId="{C06B5CB0-CFDF-49EE-A355-E36F8DC5C7DA}" dt="2025-03-21T14:27:02.968" v="387"/>
          <ac:spMkLst>
            <pc:docMk/>
            <pc:sldMk cId="3226610175" sldId="310"/>
            <ac:spMk id="256" creationId="{D153DDE6-E0A0-4736-CE6E-1E17C63D11CC}"/>
          </ac:spMkLst>
        </pc:spChg>
        <pc:spChg chg="mod">
          <ac:chgData name="Sara Scialanga" userId="69cdbbe7-656b-4ce5-b479-81425d9ca672" providerId="ADAL" clId="{C06B5CB0-CFDF-49EE-A355-E36F8DC5C7DA}" dt="2025-03-21T14:27:02.968" v="387"/>
          <ac:spMkLst>
            <pc:docMk/>
            <pc:sldMk cId="3226610175" sldId="310"/>
            <ac:spMk id="259" creationId="{9D6250CF-3CC3-94F7-861C-8EDBAA1579A1}"/>
          </ac:spMkLst>
        </pc:spChg>
        <pc:spChg chg="mod">
          <ac:chgData name="Sara Scialanga" userId="69cdbbe7-656b-4ce5-b479-81425d9ca672" providerId="ADAL" clId="{C06B5CB0-CFDF-49EE-A355-E36F8DC5C7DA}" dt="2025-03-21T14:27:02.968" v="387"/>
          <ac:spMkLst>
            <pc:docMk/>
            <pc:sldMk cId="3226610175" sldId="310"/>
            <ac:spMk id="268" creationId="{0B1CE1BA-15E8-7D3A-E4DF-F4B8171B4EE5}"/>
          </ac:spMkLst>
        </pc:spChg>
        <pc:spChg chg="mod">
          <ac:chgData name="Sara Scialanga" userId="69cdbbe7-656b-4ce5-b479-81425d9ca672" providerId="ADAL" clId="{C06B5CB0-CFDF-49EE-A355-E36F8DC5C7DA}" dt="2025-03-21T14:27:02.968" v="387"/>
          <ac:spMkLst>
            <pc:docMk/>
            <pc:sldMk cId="3226610175" sldId="310"/>
            <ac:spMk id="270" creationId="{AD83DD38-1646-79EF-EECD-F8B524E628A4}"/>
          </ac:spMkLst>
        </pc:spChg>
        <pc:spChg chg="mod">
          <ac:chgData name="Sara Scialanga" userId="69cdbbe7-656b-4ce5-b479-81425d9ca672" providerId="ADAL" clId="{C06B5CB0-CFDF-49EE-A355-E36F8DC5C7DA}" dt="2025-03-21T14:27:02.968" v="387"/>
          <ac:spMkLst>
            <pc:docMk/>
            <pc:sldMk cId="3226610175" sldId="310"/>
            <ac:spMk id="280" creationId="{011CC6FE-ADA9-35DD-06BB-BAB28A534CA5}"/>
          </ac:spMkLst>
        </pc:spChg>
        <pc:spChg chg="mod">
          <ac:chgData name="Sara Scialanga" userId="69cdbbe7-656b-4ce5-b479-81425d9ca672" providerId="ADAL" clId="{C06B5CB0-CFDF-49EE-A355-E36F8DC5C7DA}" dt="2025-03-21T14:27:02.968" v="387"/>
          <ac:spMkLst>
            <pc:docMk/>
            <pc:sldMk cId="3226610175" sldId="310"/>
            <ac:spMk id="284" creationId="{EFE1F80E-07C0-C5C8-554A-1099527C872F}"/>
          </ac:spMkLst>
        </pc:spChg>
        <pc:spChg chg="mod">
          <ac:chgData name="Sara Scialanga" userId="69cdbbe7-656b-4ce5-b479-81425d9ca672" providerId="ADAL" clId="{C06B5CB0-CFDF-49EE-A355-E36F8DC5C7DA}" dt="2025-03-21T14:27:02.968" v="387"/>
          <ac:spMkLst>
            <pc:docMk/>
            <pc:sldMk cId="3226610175" sldId="310"/>
            <ac:spMk id="285" creationId="{FDAB5BB7-D3AC-CC18-0210-CF8703A6E244}"/>
          </ac:spMkLst>
        </pc:spChg>
        <pc:spChg chg="mod">
          <ac:chgData name="Sara Scialanga" userId="69cdbbe7-656b-4ce5-b479-81425d9ca672" providerId="ADAL" clId="{C06B5CB0-CFDF-49EE-A355-E36F8DC5C7DA}" dt="2025-03-21T14:27:02.968" v="387"/>
          <ac:spMkLst>
            <pc:docMk/>
            <pc:sldMk cId="3226610175" sldId="310"/>
            <ac:spMk id="286" creationId="{70E8DB4A-7C0B-63D5-FC4A-B9A35B7FC254}"/>
          </ac:spMkLst>
        </pc:spChg>
        <pc:spChg chg="mod">
          <ac:chgData name="Sara Scialanga" userId="69cdbbe7-656b-4ce5-b479-81425d9ca672" providerId="ADAL" clId="{C06B5CB0-CFDF-49EE-A355-E36F8DC5C7DA}" dt="2025-03-21T14:27:02.968" v="387"/>
          <ac:spMkLst>
            <pc:docMk/>
            <pc:sldMk cId="3226610175" sldId="310"/>
            <ac:spMk id="288" creationId="{D11B0676-4CA8-14AE-FA52-9C989F36B452}"/>
          </ac:spMkLst>
        </pc:spChg>
        <pc:grpChg chg="mod">
          <ac:chgData name="Sara Scialanga" userId="69cdbbe7-656b-4ce5-b479-81425d9ca672" providerId="ADAL" clId="{C06B5CB0-CFDF-49EE-A355-E36F8DC5C7DA}" dt="2025-03-21T14:16:31.714" v="219" actId="207"/>
          <ac:grpSpMkLst>
            <pc:docMk/>
            <pc:sldMk cId="3226610175" sldId="310"/>
            <ac:grpSpMk id="6" creationId="{21CF8218-9C22-7DCE-410C-4E08D0BD221A}"/>
          </ac:grpSpMkLst>
        </pc:grpChg>
        <pc:grpChg chg="del">
          <ac:chgData name="Sara Scialanga" userId="69cdbbe7-656b-4ce5-b479-81425d9ca672" providerId="ADAL" clId="{C06B5CB0-CFDF-49EE-A355-E36F8DC5C7DA}" dt="2025-03-21T14:15:58.871" v="207" actId="478"/>
          <ac:grpSpMkLst>
            <pc:docMk/>
            <pc:sldMk cId="3226610175" sldId="310"/>
            <ac:grpSpMk id="22" creationId="{D8B71C94-FB2B-7150-6BBB-7E5E09C330A1}"/>
          </ac:grpSpMkLst>
        </pc:grpChg>
        <pc:grpChg chg="mod">
          <ac:chgData name="Sara Scialanga" userId="69cdbbe7-656b-4ce5-b479-81425d9ca672" providerId="ADAL" clId="{C06B5CB0-CFDF-49EE-A355-E36F8DC5C7DA}" dt="2025-03-21T14:24:52.120" v="354" actId="207"/>
          <ac:grpSpMkLst>
            <pc:docMk/>
            <pc:sldMk cId="3226610175" sldId="310"/>
            <ac:grpSpMk id="124" creationId="{628FEEEE-DA10-E5C0-D097-EDA2587BD434}"/>
          </ac:grpSpMkLst>
        </pc:grpChg>
        <pc:grpChg chg="add del mod">
          <ac:chgData name="Sara Scialanga" userId="69cdbbe7-656b-4ce5-b479-81425d9ca672" providerId="ADAL" clId="{C06B5CB0-CFDF-49EE-A355-E36F8DC5C7DA}" dt="2025-03-21T14:28:49.364" v="426" actId="478"/>
          <ac:grpSpMkLst>
            <pc:docMk/>
            <pc:sldMk cId="3226610175" sldId="310"/>
            <ac:grpSpMk id="130" creationId="{4D8F5881-6776-9AC2-D46E-C2DE4B966975}"/>
          </ac:grpSpMkLst>
        </pc:grpChg>
        <pc:grpChg chg="del">
          <ac:chgData name="Sara Scialanga" userId="69cdbbe7-656b-4ce5-b479-81425d9ca672" providerId="ADAL" clId="{C06B5CB0-CFDF-49EE-A355-E36F8DC5C7DA}" dt="2025-03-21T14:26:51.019" v="379" actId="478"/>
          <ac:grpSpMkLst>
            <pc:docMk/>
            <pc:sldMk cId="3226610175" sldId="310"/>
            <ac:grpSpMk id="165" creationId="{7921C56D-C342-CF36-62C5-F60F13B05E0F}"/>
          </ac:grpSpMkLst>
        </pc:grpChg>
        <pc:grpChg chg="del">
          <ac:chgData name="Sara Scialanga" userId="69cdbbe7-656b-4ce5-b479-81425d9ca672" providerId="ADAL" clId="{C06B5CB0-CFDF-49EE-A355-E36F8DC5C7DA}" dt="2025-03-21T14:27:00.002" v="385" actId="478"/>
          <ac:grpSpMkLst>
            <pc:docMk/>
            <pc:sldMk cId="3226610175" sldId="310"/>
            <ac:grpSpMk id="169" creationId="{7759868E-64A8-AD6F-0690-BF5EC5BAD8F2}"/>
          </ac:grpSpMkLst>
        </pc:grpChg>
        <pc:grpChg chg="del">
          <ac:chgData name="Sara Scialanga" userId="69cdbbe7-656b-4ce5-b479-81425d9ca672" providerId="ADAL" clId="{C06B5CB0-CFDF-49EE-A355-E36F8DC5C7DA}" dt="2025-03-21T14:26:58.958" v="384" actId="478"/>
          <ac:grpSpMkLst>
            <pc:docMk/>
            <pc:sldMk cId="3226610175" sldId="310"/>
            <ac:grpSpMk id="178" creationId="{966A4915-F590-CFE3-9570-F56DC4D96959}"/>
          </ac:grpSpMkLst>
        </pc:grpChg>
        <pc:grpChg chg="del">
          <ac:chgData name="Sara Scialanga" userId="69cdbbe7-656b-4ce5-b479-81425d9ca672" providerId="ADAL" clId="{C06B5CB0-CFDF-49EE-A355-E36F8DC5C7DA}" dt="2025-03-21T14:26:57.196" v="383" actId="478"/>
          <ac:grpSpMkLst>
            <pc:docMk/>
            <pc:sldMk cId="3226610175" sldId="310"/>
            <ac:grpSpMk id="188" creationId="{8AC66FCB-B8C7-47C3-3ADD-17C3822752F0}"/>
          </ac:grpSpMkLst>
        </pc:grpChg>
        <pc:picChg chg="del mod">
          <ac:chgData name="Sara Scialanga" userId="69cdbbe7-656b-4ce5-b479-81425d9ca672" providerId="ADAL" clId="{C06B5CB0-CFDF-49EE-A355-E36F8DC5C7DA}" dt="2025-03-21T14:24:43.516" v="352" actId="478"/>
          <ac:picMkLst>
            <pc:docMk/>
            <pc:sldMk cId="3226610175" sldId="310"/>
            <ac:picMk id="31" creationId="{DB16F398-684F-297C-5F7D-267F5C7CFB6A}"/>
          </ac:picMkLst>
        </pc:picChg>
        <pc:picChg chg="mod">
          <ac:chgData name="Sara Scialanga" userId="69cdbbe7-656b-4ce5-b479-81425d9ca672" providerId="ADAL" clId="{C06B5CB0-CFDF-49EE-A355-E36F8DC5C7DA}" dt="2025-03-21T14:17:50.079" v="243" actId="207"/>
          <ac:picMkLst>
            <pc:docMk/>
            <pc:sldMk cId="3226610175" sldId="310"/>
            <ac:picMk id="51" creationId="{80FF7E0B-1124-D512-1281-0CEF98A72050}"/>
          </ac:picMkLst>
        </pc:picChg>
        <pc:picChg chg="mod">
          <ac:chgData name="Sara Scialanga" userId="69cdbbe7-656b-4ce5-b479-81425d9ca672" providerId="ADAL" clId="{C06B5CB0-CFDF-49EE-A355-E36F8DC5C7DA}" dt="2025-03-21T14:17:39.256" v="235" actId="207"/>
          <ac:picMkLst>
            <pc:docMk/>
            <pc:sldMk cId="3226610175" sldId="310"/>
            <ac:picMk id="75" creationId="{8C32A8BC-CBC2-C620-B41B-C9F481FFB07E}"/>
          </ac:picMkLst>
        </pc:picChg>
        <pc:picChg chg="del">
          <ac:chgData name="Sara Scialanga" userId="69cdbbe7-656b-4ce5-b479-81425d9ca672" providerId="ADAL" clId="{C06B5CB0-CFDF-49EE-A355-E36F8DC5C7DA}" dt="2025-03-21T14:19:00.719" v="259" actId="478"/>
          <ac:picMkLst>
            <pc:docMk/>
            <pc:sldMk cId="3226610175" sldId="310"/>
            <ac:picMk id="81" creationId="{D71F8EC0-3C90-AE3A-D85F-781BD07A5241}"/>
          </ac:picMkLst>
        </pc:picChg>
        <pc:picChg chg="mod">
          <ac:chgData name="Sara Scialanga" userId="69cdbbe7-656b-4ce5-b479-81425d9ca672" providerId="ADAL" clId="{C06B5CB0-CFDF-49EE-A355-E36F8DC5C7DA}" dt="2025-03-21T14:18:45.791" v="255"/>
          <ac:picMkLst>
            <pc:docMk/>
            <pc:sldMk cId="3226610175" sldId="310"/>
            <ac:picMk id="82" creationId="{880719D8-EF6C-DE02-B156-56621222B9C4}"/>
          </ac:picMkLst>
        </pc:picChg>
        <pc:picChg chg="mod">
          <ac:chgData name="Sara Scialanga" userId="69cdbbe7-656b-4ce5-b479-81425d9ca672" providerId="ADAL" clId="{C06B5CB0-CFDF-49EE-A355-E36F8DC5C7DA}" dt="2025-03-21T14:18:45.791" v="255"/>
          <ac:picMkLst>
            <pc:docMk/>
            <pc:sldMk cId="3226610175" sldId="310"/>
            <ac:picMk id="83" creationId="{D491545E-6C01-E777-EA0B-CE151731701C}"/>
          </ac:picMkLst>
        </pc:picChg>
        <pc:picChg chg="mod">
          <ac:chgData name="Sara Scialanga" userId="69cdbbe7-656b-4ce5-b479-81425d9ca672" providerId="ADAL" clId="{C06B5CB0-CFDF-49EE-A355-E36F8DC5C7DA}" dt="2025-03-21T14:18:45.791" v="255"/>
          <ac:picMkLst>
            <pc:docMk/>
            <pc:sldMk cId="3226610175" sldId="310"/>
            <ac:picMk id="84" creationId="{44CA4012-AF9F-5548-F277-99949C8B39B2}"/>
          </ac:picMkLst>
        </pc:picChg>
        <pc:picChg chg="mod">
          <ac:chgData name="Sara Scialanga" userId="69cdbbe7-656b-4ce5-b479-81425d9ca672" providerId="ADAL" clId="{C06B5CB0-CFDF-49EE-A355-E36F8DC5C7DA}" dt="2025-03-21T14:18:45.791" v="255"/>
          <ac:picMkLst>
            <pc:docMk/>
            <pc:sldMk cId="3226610175" sldId="310"/>
            <ac:picMk id="85" creationId="{F202CE75-EF4B-7686-E029-B94DC9204C86}"/>
          </ac:picMkLst>
        </pc:picChg>
        <pc:picChg chg="add mod">
          <ac:chgData name="Sara Scialanga" userId="69cdbbe7-656b-4ce5-b479-81425d9ca672" providerId="ADAL" clId="{C06B5CB0-CFDF-49EE-A355-E36F8DC5C7DA}" dt="2025-03-21T14:19:12.070" v="261" actId="1076"/>
          <ac:picMkLst>
            <pc:docMk/>
            <pc:sldMk cId="3226610175" sldId="310"/>
            <ac:picMk id="122" creationId="{BB679972-D644-458D-7DB3-CA0EADD51846}"/>
          </ac:picMkLst>
        </pc:picChg>
        <pc:picChg chg="add del mod">
          <ac:chgData name="Sara Scialanga" userId="69cdbbe7-656b-4ce5-b479-81425d9ca672" providerId="ADAL" clId="{C06B5CB0-CFDF-49EE-A355-E36F8DC5C7DA}" dt="2025-03-21T14:29:19.466" v="442" actId="1076"/>
          <ac:picMkLst>
            <pc:docMk/>
            <pc:sldMk cId="3226610175" sldId="310"/>
            <ac:picMk id="129" creationId="{22613EC5-2D45-E6B3-F690-8657C57FC9F8}"/>
          </ac:picMkLst>
        </pc:picChg>
        <pc:picChg chg="add del mod topLvl">
          <ac:chgData name="Sara Scialanga" userId="69cdbbe7-656b-4ce5-b479-81425d9ca672" providerId="ADAL" clId="{C06B5CB0-CFDF-49EE-A355-E36F8DC5C7DA}" dt="2025-03-21T14:28:49.364" v="426" actId="478"/>
          <ac:picMkLst>
            <pc:docMk/>
            <pc:sldMk cId="3226610175" sldId="310"/>
            <ac:picMk id="131" creationId="{8360C514-F17F-F1CF-ABF0-63322AFD3872}"/>
          </ac:picMkLst>
        </pc:picChg>
        <pc:picChg chg="del">
          <ac:chgData name="Sara Scialanga" userId="69cdbbe7-656b-4ce5-b479-81425d9ca672" providerId="ADAL" clId="{C06B5CB0-CFDF-49EE-A355-E36F8DC5C7DA}" dt="2025-03-21T14:25:46.320" v="369" actId="478"/>
          <ac:picMkLst>
            <pc:docMk/>
            <pc:sldMk cId="3226610175" sldId="310"/>
            <ac:picMk id="149" creationId="{7029BC16-B24D-42BB-769C-2CE9B28A69FE}"/>
          </ac:picMkLst>
        </pc:picChg>
        <pc:picChg chg="mod">
          <ac:chgData name="Sara Scialanga" userId="69cdbbe7-656b-4ce5-b479-81425d9ca672" providerId="ADAL" clId="{C06B5CB0-CFDF-49EE-A355-E36F8DC5C7DA}" dt="2025-03-21T14:25:58.998" v="372" actId="1367"/>
          <ac:picMkLst>
            <pc:docMk/>
            <pc:sldMk cId="3226610175" sldId="310"/>
            <ac:picMk id="150" creationId="{1F0C402A-9724-DB1A-9B62-E7D7CB2FE2FB}"/>
          </ac:picMkLst>
        </pc:picChg>
        <pc:picChg chg="mod">
          <ac:chgData name="Sara Scialanga" userId="69cdbbe7-656b-4ce5-b479-81425d9ca672" providerId="ADAL" clId="{C06B5CB0-CFDF-49EE-A355-E36F8DC5C7DA}" dt="2025-03-21T14:26:02.787" v="373" actId="1367"/>
          <ac:picMkLst>
            <pc:docMk/>
            <pc:sldMk cId="3226610175" sldId="310"/>
            <ac:picMk id="151" creationId="{12C7CA46-99B5-6C85-E15D-EEBD23010EC9}"/>
          </ac:picMkLst>
        </pc:picChg>
        <pc:picChg chg="del">
          <ac:chgData name="Sara Scialanga" userId="69cdbbe7-656b-4ce5-b479-81425d9ca672" providerId="ADAL" clId="{C06B5CB0-CFDF-49EE-A355-E36F8DC5C7DA}" dt="2025-03-21T14:26:50.388" v="378" actId="478"/>
          <ac:picMkLst>
            <pc:docMk/>
            <pc:sldMk cId="3226610175" sldId="310"/>
            <ac:picMk id="163" creationId="{AE08F254-C7F1-C13D-B1AB-53A27B2864C8}"/>
          </ac:picMkLst>
        </pc:picChg>
        <pc:picChg chg="del">
          <ac:chgData name="Sara Scialanga" userId="69cdbbe7-656b-4ce5-b479-81425d9ca672" providerId="ADAL" clId="{C06B5CB0-CFDF-49EE-A355-E36F8DC5C7DA}" dt="2025-03-21T14:26:50.388" v="378" actId="478"/>
          <ac:picMkLst>
            <pc:docMk/>
            <pc:sldMk cId="3226610175" sldId="310"/>
            <ac:picMk id="164" creationId="{EB0AC239-AF89-C63A-A1DF-82BC6C817A10}"/>
          </ac:picMkLst>
        </pc:picChg>
        <pc:picChg chg="mod">
          <ac:chgData name="Sara Scialanga" userId="69cdbbe7-656b-4ce5-b479-81425d9ca672" providerId="ADAL" clId="{C06B5CB0-CFDF-49EE-A355-E36F8DC5C7DA}" dt="2025-03-21T14:26:16.602" v="375"/>
          <ac:picMkLst>
            <pc:docMk/>
            <pc:sldMk cId="3226610175" sldId="310"/>
            <ac:picMk id="167" creationId="{E8D1E61F-C8A8-20D1-BD58-61B6756D7C62}"/>
          </ac:picMkLst>
        </pc:picChg>
        <pc:picChg chg="mod">
          <ac:chgData name="Sara Scialanga" userId="69cdbbe7-656b-4ce5-b479-81425d9ca672" providerId="ADAL" clId="{C06B5CB0-CFDF-49EE-A355-E36F8DC5C7DA}" dt="2025-03-21T14:26:23.028" v="377"/>
          <ac:picMkLst>
            <pc:docMk/>
            <pc:sldMk cId="3226610175" sldId="310"/>
            <ac:picMk id="177" creationId="{E7607F0E-8F0C-9295-433F-D7EF9CAB2AF5}"/>
          </ac:picMkLst>
        </pc:picChg>
        <pc:picChg chg="mod">
          <ac:chgData name="Sara Scialanga" userId="69cdbbe7-656b-4ce5-b479-81425d9ca672" providerId="ADAL" clId="{C06B5CB0-CFDF-49EE-A355-E36F8DC5C7DA}" dt="2025-03-21T14:26:19.848" v="376"/>
          <ac:picMkLst>
            <pc:docMk/>
            <pc:sldMk cId="3226610175" sldId="310"/>
            <ac:picMk id="203" creationId="{4B913F80-65E6-1756-4F13-88DEFF961F3B}"/>
          </ac:picMkLst>
        </pc:picChg>
        <pc:picChg chg="add mod">
          <ac:chgData name="Sara Scialanga" userId="69cdbbe7-656b-4ce5-b479-81425d9ca672" providerId="ADAL" clId="{C06B5CB0-CFDF-49EE-A355-E36F8DC5C7DA}" dt="2025-03-21T14:29:01.801" v="440" actId="14100"/>
          <ac:picMkLst>
            <pc:docMk/>
            <pc:sldMk cId="3226610175" sldId="310"/>
            <ac:picMk id="292" creationId="{079C7A56-F84E-3966-8F68-BEA8D286ED23}"/>
          </ac:picMkLst>
        </pc:picChg>
        <pc:cxnChg chg="mod">
          <ac:chgData name="Sara Scialanga" userId="69cdbbe7-656b-4ce5-b479-81425d9ca672" providerId="ADAL" clId="{C06B5CB0-CFDF-49EE-A355-E36F8DC5C7DA}" dt="2025-03-21T14:18:52.471" v="256" actId="208"/>
          <ac:cxnSpMkLst>
            <pc:docMk/>
            <pc:sldMk cId="3226610175" sldId="310"/>
            <ac:cxnSpMk id="34" creationId="{08540069-9017-BF85-35EF-3C3F646D42F9}"/>
          </ac:cxnSpMkLst>
        </pc:cxnChg>
        <pc:cxnChg chg="mod">
          <ac:chgData name="Sara Scialanga" userId="69cdbbe7-656b-4ce5-b479-81425d9ca672" providerId="ADAL" clId="{C06B5CB0-CFDF-49EE-A355-E36F8DC5C7DA}" dt="2025-03-21T14:18:52.471" v="256" actId="208"/>
          <ac:cxnSpMkLst>
            <pc:docMk/>
            <pc:sldMk cId="3226610175" sldId="310"/>
            <ac:cxnSpMk id="35" creationId="{8DB17BD6-C015-3B39-5E92-1D42DBCFFF5E}"/>
          </ac:cxnSpMkLst>
        </pc:cxnChg>
        <pc:cxnChg chg="mod">
          <ac:chgData name="Sara Scialanga" userId="69cdbbe7-656b-4ce5-b479-81425d9ca672" providerId="ADAL" clId="{C06B5CB0-CFDF-49EE-A355-E36F8DC5C7DA}" dt="2025-03-21T14:18:52.471" v="256" actId="208"/>
          <ac:cxnSpMkLst>
            <pc:docMk/>
            <pc:sldMk cId="3226610175" sldId="310"/>
            <ac:cxnSpMk id="36" creationId="{BB5A525B-2342-9EF0-4E03-4E42E0DFB647}"/>
          </ac:cxnSpMkLst>
        </pc:cxnChg>
        <pc:cxnChg chg="mod">
          <ac:chgData name="Sara Scialanga" userId="69cdbbe7-656b-4ce5-b479-81425d9ca672" providerId="ADAL" clId="{C06B5CB0-CFDF-49EE-A355-E36F8DC5C7DA}" dt="2025-03-21T14:18:12.715" v="247" actId="208"/>
          <ac:cxnSpMkLst>
            <pc:docMk/>
            <pc:sldMk cId="3226610175" sldId="310"/>
            <ac:cxnSpMk id="79" creationId="{7EDAE869-9A9B-3D16-00FC-41DB08F92A10}"/>
          </ac:cxnSpMkLst>
        </pc:cxnChg>
        <pc:cxnChg chg="mod">
          <ac:chgData name="Sara Scialanga" userId="69cdbbe7-656b-4ce5-b479-81425d9ca672" providerId="ADAL" clId="{C06B5CB0-CFDF-49EE-A355-E36F8DC5C7DA}" dt="2025-03-21T14:18:12.715" v="247" actId="208"/>
          <ac:cxnSpMkLst>
            <pc:docMk/>
            <pc:sldMk cId="3226610175" sldId="310"/>
            <ac:cxnSpMk id="80" creationId="{36D9CB21-4BE5-4B73-C6CF-A5D239381931}"/>
          </ac:cxnSpMkLst>
        </pc:cxnChg>
        <pc:cxnChg chg="mod">
          <ac:chgData name="Sara Scialanga" userId="69cdbbe7-656b-4ce5-b479-81425d9ca672" providerId="ADAL" clId="{C06B5CB0-CFDF-49EE-A355-E36F8DC5C7DA}" dt="2025-03-21T14:18:12.715" v="247" actId="208"/>
          <ac:cxnSpMkLst>
            <pc:docMk/>
            <pc:sldMk cId="3226610175" sldId="310"/>
            <ac:cxnSpMk id="86" creationId="{67D86019-F6F5-948C-6E6D-5745469B641B}"/>
          </ac:cxnSpMkLst>
        </pc:cxnChg>
        <pc:cxnChg chg="mod">
          <ac:chgData name="Sara Scialanga" userId="69cdbbe7-656b-4ce5-b479-81425d9ca672" providerId="ADAL" clId="{C06B5CB0-CFDF-49EE-A355-E36F8DC5C7DA}" dt="2025-03-21T14:18:12.715" v="247" actId="208"/>
          <ac:cxnSpMkLst>
            <pc:docMk/>
            <pc:sldMk cId="3226610175" sldId="310"/>
            <ac:cxnSpMk id="94" creationId="{FFE42213-E6A7-BDE2-A8DA-1BBAD0B3182F}"/>
          </ac:cxnSpMkLst>
        </pc:cxnChg>
        <pc:cxnChg chg="mod">
          <ac:chgData name="Sara Scialanga" userId="69cdbbe7-656b-4ce5-b479-81425d9ca672" providerId="ADAL" clId="{C06B5CB0-CFDF-49EE-A355-E36F8DC5C7DA}" dt="2025-03-21T14:18:12.715" v="247" actId="208"/>
          <ac:cxnSpMkLst>
            <pc:docMk/>
            <pc:sldMk cId="3226610175" sldId="310"/>
            <ac:cxnSpMk id="95" creationId="{5CDE2003-252E-57F6-85ED-151FFC9AF94A}"/>
          </ac:cxnSpMkLst>
        </pc:cxnChg>
        <pc:cxnChg chg="mod">
          <ac:chgData name="Sara Scialanga" userId="69cdbbe7-656b-4ce5-b479-81425d9ca672" providerId="ADAL" clId="{C06B5CB0-CFDF-49EE-A355-E36F8DC5C7DA}" dt="2025-03-21T14:25:27.825" v="361" actId="208"/>
          <ac:cxnSpMkLst>
            <pc:docMk/>
            <pc:sldMk cId="3226610175" sldId="310"/>
            <ac:cxnSpMk id="152" creationId="{4C4A5401-046E-BE3C-3408-BCB29EB657E6}"/>
          </ac:cxnSpMkLst>
        </pc:cxnChg>
        <pc:cxnChg chg="mod">
          <ac:chgData name="Sara Scialanga" userId="69cdbbe7-656b-4ce5-b479-81425d9ca672" providerId="ADAL" clId="{C06B5CB0-CFDF-49EE-A355-E36F8DC5C7DA}" dt="2025-03-21T14:25:30.980" v="363" actId="208"/>
          <ac:cxnSpMkLst>
            <pc:docMk/>
            <pc:sldMk cId="3226610175" sldId="310"/>
            <ac:cxnSpMk id="153" creationId="{28EFECCF-A0EA-4FDE-8376-30DA1E3FDA88}"/>
          </ac:cxnSpMkLst>
        </pc:cxnChg>
        <pc:cxnChg chg="mod">
          <ac:chgData name="Sara Scialanga" userId="69cdbbe7-656b-4ce5-b479-81425d9ca672" providerId="ADAL" clId="{C06B5CB0-CFDF-49EE-A355-E36F8DC5C7DA}" dt="2025-03-21T14:25:32.542" v="364" actId="208"/>
          <ac:cxnSpMkLst>
            <pc:docMk/>
            <pc:sldMk cId="3226610175" sldId="310"/>
            <ac:cxnSpMk id="154" creationId="{F61DECFC-1FC1-4DD3-8E6E-8146BD7D00E4}"/>
          </ac:cxnSpMkLst>
        </pc:cxnChg>
        <pc:cxnChg chg="mod">
          <ac:chgData name="Sara Scialanga" userId="69cdbbe7-656b-4ce5-b479-81425d9ca672" providerId="ADAL" clId="{C06B5CB0-CFDF-49EE-A355-E36F8DC5C7DA}" dt="2025-03-21T14:25:29.442" v="362" actId="208"/>
          <ac:cxnSpMkLst>
            <pc:docMk/>
            <pc:sldMk cId="3226610175" sldId="310"/>
            <ac:cxnSpMk id="155" creationId="{28B9C56D-015B-ED3A-426D-43782B26B710}"/>
          </ac:cxnSpMkLst>
        </pc:cxnChg>
      </pc:sldChg>
      <pc:sldChg chg="del">
        <pc:chgData name="Sara Scialanga" userId="69cdbbe7-656b-4ce5-b479-81425d9ca672" providerId="ADAL" clId="{C06B5CB0-CFDF-49EE-A355-E36F8DC5C7DA}" dt="2025-03-21T14:36:56.373" v="523" actId="47"/>
        <pc:sldMkLst>
          <pc:docMk/>
          <pc:sldMk cId="3606665441" sldId="312"/>
        </pc:sldMkLst>
      </pc:sldChg>
      <pc:sldChg chg="del">
        <pc:chgData name="Sara Scialanga" userId="69cdbbe7-656b-4ce5-b479-81425d9ca672" providerId="ADAL" clId="{C06B5CB0-CFDF-49EE-A355-E36F8DC5C7DA}" dt="2025-03-21T14:36:54.172" v="518" actId="47"/>
        <pc:sldMkLst>
          <pc:docMk/>
          <pc:sldMk cId="2750057292" sldId="313"/>
        </pc:sldMkLst>
      </pc:sldChg>
      <pc:sldChg chg="addSp delSp modSp new del mod">
        <pc:chgData name="Sara Scialanga" userId="69cdbbe7-656b-4ce5-b479-81425d9ca672" providerId="ADAL" clId="{C06B5CB0-CFDF-49EE-A355-E36F8DC5C7DA}" dt="2025-03-21T14:23:47.426" v="335" actId="47"/>
        <pc:sldMkLst>
          <pc:docMk/>
          <pc:sldMk cId="2884558736" sldId="314"/>
        </pc:sldMkLst>
        <pc:spChg chg="del">
          <ac:chgData name="Sara Scialanga" userId="69cdbbe7-656b-4ce5-b479-81425d9ca672" providerId="ADAL" clId="{C06B5CB0-CFDF-49EE-A355-E36F8DC5C7DA}" dt="2025-03-21T14:09:08.344" v="86" actId="478"/>
          <ac:spMkLst>
            <pc:docMk/>
            <pc:sldMk cId="2884558736" sldId="314"/>
            <ac:spMk id="2" creationId="{1FC20009-40D2-D23B-407D-63806E07F9DE}"/>
          </ac:spMkLst>
        </pc:spChg>
        <pc:spChg chg="del">
          <ac:chgData name="Sara Scialanga" userId="69cdbbe7-656b-4ce5-b479-81425d9ca672" providerId="ADAL" clId="{C06B5CB0-CFDF-49EE-A355-E36F8DC5C7DA}" dt="2025-03-21T14:09:09.683" v="87" actId="478"/>
          <ac:spMkLst>
            <pc:docMk/>
            <pc:sldMk cId="2884558736" sldId="314"/>
            <ac:spMk id="3" creationId="{973B0E0C-1088-AF7A-71E2-C80D05D40EDF}"/>
          </ac:spMkLst>
        </pc:spChg>
        <pc:spChg chg="del">
          <ac:chgData name="Sara Scialanga" userId="69cdbbe7-656b-4ce5-b479-81425d9ca672" providerId="ADAL" clId="{C06B5CB0-CFDF-49EE-A355-E36F8DC5C7DA}" dt="2025-03-21T14:09:07.287" v="85" actId="478"/>
          <ac:spMkLst>
            <pc:docMk/>
            <pc:sldMk cId="2884558736" sldId="314"/>
            <ac:spMk id="4" creationId="{61138401-CD1F-E805-0C24-E1E9A4881B2E}"/>
          </ac:spMkLst>
        </pc:spChg>
        <pc:spChg chg="del">
          <ac:chgData name="Sara Scialanga" userId="69cdbbe7-656b-4ce5-b479-81425d9ca672" providerId="ADAL" clId="{C06B5CB0-CFDF-49EE-A355-E36F8DC5C7DA}" dt="2025-03-21T14:09:10.671" v="88" actId="478"/>
          <ac:spMkLst>
            <pc:docMk/>
            <pc:sldMk cId="2884558736" sldId="314"/>
            <ac:spMk id="5" creationId="{8A373011-9888-15F1-8EB4-A2CF82E87FCA}"/>
          </ac:spMkLst>
        </pc:spChg>
        <pc:spChg chg="del">
          <ac:chgData name="Sara Scialanga" userId="69cdbbe7-656b-4ce5-b479-81425d9ca672" providerId="ADAL" clId="{C06B5CB0-CFDF-49EE-A355-E36F8DC5C7DA}" dt="2025-03-21T14:22:14.854" v="276" actId="478"/>
          <ac:spMkLst>
            <pc:docMk/>
            <pc:sldMk cId="2884558736" sldId="314"/>
            <ac:spMk id="6" creationId="{CCF1D472-BCD1-09C8-0D94-E1E9A24A201C}"/>
          </ac:spMkLst>
        </pc:spChg>
        <pc:spChg chg="add mod">
          <ac:chgData name="Sara Scialanga" userId="69cdbbe7-656b-4ce5-b479-81425d9ca672" providerId="ADAL" clId="{C06B5CB0-CFDF-49EE-A355-E36F8DC5C7DA}" dt="2025-03-21T14:09:26.706" v="90" actId="2711"/>
          <ac:spMkLst>
            <pc:docMk/>
            <pc:sldMk cId="2884558736" sldId="314"/>
            <ac:spMk id="7" creationId="{FC1C3D94-4061-F0BC-8A24-E45C32B5368E}"/>
          </ac:spMkLst>
        </pc:spChg>
        <pc:spChg chg="add mod">
          <ac:chgData name="Sara Scialanga" userId="69cdbbe7-656b-4ce5-b479-81425d9ca672" providerId="ADAL" clId="{C06B5CB0-CFDF-49EE-A355-E36F8DC5C7DA}" dt="2025-03-21T14:14:20.685" v="173" actId="208"/>
          <ac:spMkLst>
            <pc:docMk/>
            <pc:sldMk cId="2884558736" sldId="314"/>
            <ac:spMk id="9" creationId="{64152C59-B2B8-EA9B-02DB-3D801A965BDA}"/>
          </ac:spMkLst>
        </pc:spChg>
        <pc:spChg chg="mod">
          <ac:chgData name="Sara Scialanga" userId="69cdbbe7-656b-4ce5-b479-81425d9ca672" providerId="ADAL" clId="{C06B5CB0-CFDF-49EE-A355-E36F8DC5C7DA}" dt="2025-03-21T14:12:54.643" v="140" actId="208"/>
          <ac:spMkLst>
            <pc:docMk/>
            <pc:sldMk cId="2884558736" sldId="314"/>
            <ac:spMk id="14" creationId="{69606180-6F8F-93E6-05CD-B0B4671591CA}"/>
          </ac:spMkLst>
        </pc:spChg>
        <pc:spChg chg="add mod">
          <ac:chgData name="Sara Scialanga" userId="69cdbbe7-656b-4ce5-b479-81425d9ca672" providerId="ADAL" clId="{C06B5CB0-CFDF-49EE-A355-E36F8DC5C7DA}" dt="2025-03-21T14:12:57.455" v="142" actId="208"/>
          <ac:spMkLst>
            <pc:docMk/>
            <pc:sldMk cId="2884558736" sldId="314"/>
            <ac:spMk id="15" creationId="{56935C56-187C-F566-5256-67276CD38186}"/>
          </ac:spMkLst>
        </pc:spChg>
        <pc:spChg chg="mod">
          <ac:chgData name="Sara Scialanga" userId="69cdbbe7-656b-4ce5-b479-81425d9ca672" providerId="ADAL" clId="{C06B5CB0-CFDF-49EE-A355-E36F8DC5C7DA}" dt="2025-03-21T14:13:04.019" v="149" actId="208"/>
          <ac:spMkLst>
            <pc:docMk/>
            <pc:sldMk cId="2884558736" sldId="314"/>
            <ac:spMk id="16" creationId="{C46FDFDD-B5DE-1B53-8291-ED491CB8933D}"/>
          </ac:spMkLst>
        </pc:spChg>
        <pc:spChg chg="add mod">
          <ac:chgData name="Sara Scialanga" userId="69cdbbe7-656b-4ce5-b479-81425d9ca672" providerId="ADAL" clId="{C06B5CB0-CFDF-49EE-A355-E36F8DC5C7DA}" dt="2025-03-21T14:11:41.808" v="116" actId="207"/>
          <ac:spMkLst>
            <pc:docMk/>
            <pc:sldMk cId="2884558736" sldId="314"/>
            <ac:spMk id="17" creationId="{8A61A412-BD8A-2304-FC0E-CD62760E9045}"/>
          </ac:spMkLst>
        </pc:spChg>
        <pc:spChg chg="add mod">
          <ac:chgData name="Sara Scialanga" userId="69cdbbe7-656b-4ce5-b479-81425d9ca672" providerId="ADAL" clId="{C06B5CB0-CFDF-49EE-A355-E36F8DC5C7DA}" dt="2025-03-21T14:11:41.808" v="116" actId="207"/>
          <ac:spMkLst>
            <pc:docMk/>
            <pc:sldMk cId="2884558736" sldId="314"/>
            <ac:spMk id="18" creationId="{C043D5F3-C0BB-D0AB-7AB5-FB2467ED53E4}"/>
          </ac:spMkLst>
        </pc:spChg>
        <pc:spChg chg="add mod">
          <ac:chgData name="Sara Scialanga" userId="69cdbbe7-656b-4ce5-b479-81425d9ca672" providerId="ADAL" clId="{C06B5CB0-CFDF-49EE-A355-E36F8DC5C7DA}" dt="2025-03-21T14:11:41.808" v="116" actId="207"/>
          <ac:spMkLst>
            <pc:docMk/>
            <pc:sldMk cId="2884558736" sldId="314"/>
            <ac:spMk id="19" creationId="{82BF1955-7B6F-D0E6-4CD5-6BDD912C64BD}"/>
          </ac:spMkLst>
        </pc:spChg>
        <pc:spChg chg="mod">
          <ac:chgData name="Sara Scialanga" userId="69cdbbe7-656b-4ce5-b479-81425d9ca672" providerId="ADAL" clId="{C06B5CB0-CFDF-49EE-A355-E36F8DC5C7DA}" dt="2025-03-21T14:13:30.738" v="158" actId="12788"/>
          <ac:spMkLst>
            <pc:docMk/>
            <pc:sldMk cId="2884558736" sldId="314"/>
            <ac:spMk id="24" creationId="{6AA4D777-B3E9-667F-6A23-62301245DF84}"/>
          </ac:spMkLst>
        </pc:spChg>
        <pc:spChg chg="mod">
          <ac:chgData name="Sara Scialanga" userId="69cdbbe7-656b-4ce5-b479-81425d9ca672" providerId="ADAL" clId="{C06B5CB0-CFDF-49EE-A355-E36F8DC5C7DA}" dt="2025-03-21T14:13:33.446" v="159" actId="12788"/>
          <ac:spMkLst>
            <pc:docMk/>
            <pc:sldMk cId="2884558736" sldId="314"/>
            <ac:spMk id="26" creationId="{9FAD4913-417B-DDD4-5D93-6FB41D741F2D}"/>
          </ac:spMkLst>
        </pc:spChg>
        <pc:spChg chg="mod">
          <ac:chgData name="Sara Scialanga" userId="69cdbbe7-656b-4ce5-b479-81425d9ca672" providerId="ADAL" clId="{C06B5CB0-CFDF-49EE-A355-E36F8DC5C7DA}" dt="2025-03-21T14:14:23.020" v="175" actId="208"/>
          <ac:spMkLst>
            <pc:docMk/>
            <pc:sldMk cId="2884558736" sldId="314"/>
            <ac:spMk id="28" creationId="{6B55BCE2-5E30-5F6E-934C-4E03924CF0D3}"/>
          </ac:spMkLst>
        </pc:spChg>
        <pc:spChg chg="add mod">
          <ac:chgData name="Sara Scialanga" userId="69cdbbe7-656b-4ce5-b479-81425d9ca672" providerId="ADAL" clId="{C06B5CB0-CFDF-49EE-A355-E36F8DC5C7DA}" dt="2025-03-21T14:13:30.738" v="158" actId="12788"/>
          <ac:spMkLst>
            <pc:docMk/>
            <pc:sldMk cId="2884558736" sldId="314"/>
            <ac:spMk id="36" creationId="{F5E2EC4E-7002-6817-7E91-813A23FEAFB7}"/>
          </ac:spMkLst>
        </pc:spChg>
        <pc:spChg chg="mod">
          <ac:chgData name="Sara Scialanga" userId="69cdbbe7-656b-4ce5-b479-81425d9ca672" providerId="ADAL" clId="{C06B5CB0-CFDF-49EE-A355-E36F8DC5C7DA}" dt="2025-03-21T14:13:33.446" v="159" actId="12788"/>
          <ac:spMkLst>
            <pc:docMk/>
            <pc:sldMk cId="2884558736" sldId="314"/>
            <ac:spMk id="37" creationId="{35F17E49-3F3D-0860-9D67-4D62D564ACB7}"/>
          </ac:spMkLst>
        </pc:spChg>
        <pc:spChg chg="add mod">
          <ac:chgData name="Sara Scialanga" userId="69cdbbe7-656b-4ce5-b479-81425d9ca672" providerId="ADAL" clId="{C06B5CB0-CFDF-49EE-A355-E36F8DC5C7DA}" dt="2025-03-21T14:13:46.972" v="162" actId="208"/>
          <ac:spMkLst>
            <pc:docMk/>
            <pc:sldMk cId="2884558736" sldId="314"/>
            <ac:spMk id="38" creationId="{A6413C8A-6F2D-C2CD-F528-6F0265B1872D}"/>
          </ac:spMkLst>
        </pc:spChg>
        <pc:spChg chg="del">
          <ac:chgData name="Sara Scialanga" userId="69cdbbe7-656b-4ce5-b479-81425d9ca672" providerId="ADAL" clId="{C06B5CB0-CFDF-49EE-A355-E36F8DC5C7DA}" dt="2025-03-21T14:22:14.854" v="276" actId="478"/>
          <ac:spMkLst>
            <pc:docMk/>
            <pc:sldMk cId="2884558736" sldId="314"/>
            <ac:spMk id="45" creationId="{E8E168B2-4E6B-E754-CCB7-9497A273442F}"/>
          </ac:spMkLst>
        </pc:spChg>
        <pc:spChg chg="del">
          <ac:chgData name="Sara Scialanga" userId="69cdbbe7-656b-4ce5-b479-81425d9ca672" providerId="ADAL" clId="{C06B5CB0-CFDF-49EE-A355-E36F8DC5C7DA}" dt="2025-03-21T14:22:14.854" v="276" actId="478"/>
          <ac:spMkLst>
            <pc:docMk/>
            <pc:sldMk cId="2884558736" sldId="314"/>
            <ac:spMk id="46" creationId="{52139B1A-F5C2-45CB-5B72-9840D888575A}"/>
          </ac:spMkLst>
        </pc:spChg>
        <pc:spChg chg="del">
          <ac:chgData name="Sara Scialanga" userId="69cdbbe7-656b-4ce5-b479-81425d9ca672" providerId="ADAL" clId="{C06B5CB0-CFDF-49EE-A355-E36F8DC5C7DA}" dt="2025-03-21T14:22:14.854" v="276" actId="478"/>
          <ac:spMkLst>
            <pc:docMk/>
            <pc:sldMk cId="2884558736" sldId="314"/>
            <ac:spMk id="47" creationId="{905AD16E-AACF-CB02-F78F-302478438CDD}"/>
          </ac:spMkLst>
        </pc:spChg>
        <pc:spChg chg="mod">
          <ac:chgData name="Sara Scialanga" userId="69cdbbe7-656b-4ce5-b479-81425d9ca672" providerId="ADAL" clId="{C06B5CB0-CFDF-49EE-A355-E36F8DC5C7DA}" dt="2025-03-21T14:10:56.953" v="108" actId="2085"/>
          <ac:spMkLst>
            <pc:docMk/>
            <pc:sldMk cId="2884558736" sldId="314"/>
            <ac:spMk id="51" creationId="{281FB2DC-2D13-EF77-7E13-A0402D9C8B18}"/>
          </ac:spMkLst>
        </pc:spChg>
        <pc:spChg chg="mod">
          <ac:chgData name="Sara Scialanga" userId="69cdbbe7-656b-4ce5-b479-81425d9ca672" providerId="ADAL" clId="{C06B5CB0-CFDF-49EE-A355-E36F8DC5C7DA}" dt="2025-03-21T14:10:50.872" v="107" actId="208"/>
          <ac:spMkLst>
            <pc:docMk/>
            <pc:sldMk cId="2884558736" sldId="314"/>
            <ac:spMk id="53" creationId="{D07F5C53-6BBC-FA8C-64DE-7C93ECB6EF11}"/>
          </ac:spMkLst>
        </pc:spChg>
        <pc:spChg chg="mod">
          <ac:chgData name="Sara Scialanga" userId="69cdbbe7-656b-4ce5-b479-81425d9ca672" providerId="ADAL" clId="{C06B5CB0-CFDF-49EE-A355-E36F8DC5C7DA}" dt="2025-03-21T14:11:00.872" v="110" actId="207"/>
          <ac:spMkLst>
            <pc:docMk/>
            <pc:sldMk cId="2884558736" sldId="314"/>
            <ac:spMk id="59" creationId="{10B42CF1-00AB-3ABF-63F1-6748D154C9D6}"/>
          </ac:spMkLst>
        </pc:spChg>
        <pc:spChg chg="mod">
          <ac:chgData name="Sara Scialanga" userId="69cdbbe7-656b-4ce5-b479-81425d9ca672" providerId="ADAL" clId="{C06B5CB0-CFDF-49EE-A355-E36F8DC5C7DA}" dt="2025-03-21T14:10:50.872" v="107" actId="208"/>
          <ac:spMkLst>
            <pc:docMk/>
            <pc:sldMk cId="2884558736" sldId="314"/>
            <ac:spMk id="60" creationId="{49C154D3-DBB7-02D8-21E9-BC0BB09C6FCF}"/>
          </ac:spMkLst>
        </pc:spChg>
        <pc:spChg chg="mod">
          <ac:chgData name="Sara Scialanga" userId="69cdbbe7-656b-4ce5-b479-81425d9ca672" providerId="ADAL" clId="{C06B5CB0-CFDF-49EE-A355-E36F8DC5C7DA}" dt="2025-03-21T14:10:50.872" v="107" actId="208"/>
          <ac:spMkLst>
            <pc:docMk/>
            <pc:sldMk cId="2884558736" sldId="314"/>
            <ac:spMk id="61" creationId="{1F171F7F-C95D-E95D-33E9-489E77C2C425}"/>
          </ac:spMkLst>
        </pc:spChg>
        <pc:spChg chg="mod">
          <ac:chgData name="Sara Scialanga" userId="69cdbbe7-656b-4ce5-b479-81425d9ca672" providerId="ADAL" clId="{C06B5CB0-CFDF-49EE-A355-E36F8DC5C7DA}" dt="2025-03-21T14:10:50.872" v="107" actId="208"/>
          <ac:spMkLst>
            <pc:docMk/>
            <pc:sldMk cId="2884558736" sldId="314"/>
            <ac:spMk id="62" creationId="{437D8488-B8E0-FEAA-C314-0D8432EA9C71}"/>
          </ac:spMkLst>
        </pc:spChg>
        <pc:spChg chg="mod">
          <ac:chgData name="Sara Scialanga" userId="69cdbbe7-656b-4ce5-b479-81425d9ca672" providerId="ADAL" clId="{C06B5CB0-CFDF-49EE-A355-E36F8DC5C7DA}" dt="2025-03-21T14:10:50.872" v="107" actId="208"/>
          <ac:spMkLst>
            <pc:docMk/>
            <pc:sldMk cId="2884558736" sldId="314"/>
            <ac:spMk id="63" creationId="{D5AD39C6-AF50-1293-8901-F93E33CDEA57}"/>
          </ac:spMkLst>
        </pc:spChg>
        <pc:spChg chg="mod">
          <ac:chgData name="Sara Scialanga" userId="69cdbbe7-656b-4ce5-b479-81425d9ca672" providerId="ADAL" clId="{C06B5CB0-CFDF-49EE-A355-E36F8DC5C7DA}" dt="2025-03-21T14:10:50.872" v="107" actId="208"/>
          <ac:spMkLst>
            <pc:docMk/>
            <pc:sldMk cId="2884558736" sldId="314"/>
            <ac:spMk id="64" creationId="{354BD375-17FC-BE45-AF36-5238738C1C9C}"/>
          </ac:spMkLst>
        </pc:spChg>
        <pc:spChg chg="mod">
          <ac:chgData name="Sara Scialanga" userId="69cdbbe7-656b-4ce5-b479-81425d9ca672" providerId="ADAL" clId="{C06B5CB0-CFDF-49EE-A355-E36F8DC5C7DA}" dt="2025-03-21T14:11:33.087" v="115" actId="207"/>
          <ac:spMkLst>
            <pc:docMk/>
            <pc:sldMk cId="2884558736" sldId="314"/>
            <ac:spMk id="69" creationId="{CE0D44F0-4860-A47C-3958-650B6F421F55}"/>
          </ac:spMkLst>
        </pc:spChg>
        <pc:spChg chg="add del mod ord">
          <ac:chgData name="Sara Scialanga" userId="69cdbbe7-656b-4ce5-b479-81425d9ca672" providerId="ADAL" clId="{C06B5CB0-CFDF-49EE-A355-E36F8DC5C7DA}" dt="2025-03-21T14:22:14.854" v="276" actId="478"/>
          <ac:spMkLst>
            <pc:docMk/>
            <pc:sldMk cId="2884558736" sldId="314"/>
            <ac:spMk id="71" creationId="{287C3495-A352-056E-85CC-39DA2EABF848}"/>
          </ac:spMkLst>
        </pc:spChg>
        <pc:spChg chg="mod">
          <ac:chgData name="Sara Scialanga" userId="69cdbbe7-656b-4ce5-b479-81425d9ca672" providerId="ADAL" clId="{C06B5CB0-CFDF-49EE-A355-E36F8DC5C7DA}" dt="2025-03-21T14:11:07.613" v="111" actId="27803"/>
          <ac:spMkLst>
            <pc:docMk/>
            <pc:sldMk cId="2884558736" sldId="314"/>
            <ac:spMk id="73" creationId="{C43E9F08-7F3F-7CD5-1906-5FF4E31B6AD7}"/>
          </ac:spMkLst>
        </pc:spChg>
        <pc:spChg chg="mod">
          <ac:chgData name="Sara Scialanga" userId="69cdbbe7-656b-4ce5-b479-81425d9ca672" providerId="ADAL" clId="{C06B5CB0-CFDF-49EE-A355-E36F8DC5C7DA}" dt="2025-03-21T14:11:07.613" v="111" actId="27803"/>
          <ac:spMkLst>
            <pc:docMk/>
            <pc:sldMk cId="2884558736" sldId="314"/>
            <ac:spMk id="74" creationId="{66603A96-B955-88D2-FCF8-675324DBF2FD}"/>
          </ac:spMkLst>
        </pc:spChg>
        <pc:spChg chg="mod">
          <ac:chgData name="Sara Scialanga" userId="69cdbbe7-656b-4ce5-b479-81425d9ca672" providerId="ADAL" clId="{C06B5CB0-CFDF-49EE-A355-E36F8DC5C7DA}" dt="2025-03-21T14:11:07.613" v="111" actId="27803"/>
          <ac:spMkLst>
            <pc:docMk/>
            <pc:sldMk cId="2884558736" sldId="314"/>
            <ac:spMk id="75" creationId="{DDF9AD3E-3B87-F50D-042B-6B235DB58D28}"/>
          </ac:spMkLst>
        </pc:spChg>
        <pc:spChg chg="mod">
          <ac:chgData name="Sara Scialanga" userId="69cdbbe7-656b-4ce5-b479-81425d9ca672" providerId="ADAL" clId="{C06B5CB0-CFDF-49EE-A355-E36F8DC5C7DA}" dt="2025-03-21T14:22:15.230" v="277"/>
          <ac:spMkLst>
            <pc:docMk/>
            <pc:sldMk cId="2884558736" sldId="314"/>
            <ac:spMk id="80" creationId="{8280C50F-4D66-7994-3EDB-01BC4C13EB6C}"/>
          </ac:spMkLst>
        </pc:spChg>
        <pc:spChg chg="add mod">
          <ac:chgData name="Sara Scialanga" userId="69cdbbe7-656b-4ce5-b479-81425d9ca672" providerId="ADAL" clId="{C06B5CB0-CFDF-49EE-A355-E36F8DC5C7DA}" dt="2025-03-21T14:22:15.230" v="277"/>
          <ac:spMkLst>
            <pc:docMk/>
            <pc:sldMk cId="2884558736" sldId="314"/>
            <ac:spMk id="82" creationId="{DC5B0ACE-FB14-0FD8-1905-B16219584ACC}"/>
          </ac:spMkLst>
        </pc:spChg>
        <pc:spChg chg="add mod">
          <ac:chgData name="Sara Scialanga" userId="69cdbbe7-656b-4ce5-b479-81425d9ca672" providerId="ADAL" clId="{C06B5CB0-CFDF-49EE-A355-E36F8DC5C7DA}" dt="2025-03-21T14:22:15.230" v="277"/>
          <ac:spMkLst>
            <pc:docMk/>
            <pc:sldMk cId="2884558736" sldId="314"/>
            <ac:spMk id="84" creationId="{13F86D9F-F9AB-8E52-ED53-1C8A374E73E9}"/>
          </ac:spMkLst>
        </pc:spChg>
        <pc:spChg chg="mod">
          <ac:chgData name="Sara Scialanga" userId="69cdbbe7-656b-4ce5-b479-81425d9ca672" providerId="ADAL" clId="{C06B5CB0-CFDF-49EE-A355-E36F8DC5C7DA}" dt="2025-03-21T14:22:15.230" v="277"/>
          <ac:spMkLst>
            <pc:docMk/>
            <pc:sldMk cId="2884558736" sldId="314"/>
            <ac:spMk id="88" creationId="{3358CB4D-5F6B-C538-7756-A50065ED49CA}"/>
          </ac:spMkLst>
        </pc:spChg>
        <pc:spChg chg="mod">
          <ac:chgData name="Sara Scialanga" userId="69cdbbe7-656b-4ce5-b479-81425d9ca672" providerId="ADAL" clId="{C06B5CB0-CFDF-49EE-A355-E36F8DC5C7DA}" dt="2025-03-21T14:22:15.230" v="277"/>
          <ac:spMkLst>
            <pc:docMk/>
            <pc:sldMk cId="2884558736" sldId="314"/>
            <ac:spMk id="90" creationId="{4CA5E83A-3860-A34B-D640-1203E71DBE45}"/>
          </ac:spMkLst>
        </pc:spChg>
        <pc:spChg chg="mod">
          <ac:chgData name="Sara Scialanga" userId="69cdbbe7-656b-4ce5-b479-81425d9ca672" providerId="ADAL" clId="{C06B5CB0-CFDF-49EE-A355-E36F8DC5C7DA}" dt="2025-03-21T14:22:15.230" v="277"/>
          <ac:spMkLst>
            <pc:docMk/>
            <pc:sldMk cId="2884558736" sldId="314"/>
            <ac:spMk id="97" creationId="{9A3D4ECB-2648-4616-EE00-50E16A8E994C}"/>
          </ac:spMkLst>
        </pc:spChg>
        <pc:spChg chg="mod">
          <ac:chgData name="Sara Scialanga" userId="69cdbbe7-656b-4ce5-b479-81425d9ca672" providerId="ADAL" clId="{C06B5CB0-CFDF-49EE-A355-E36F8DC5C7DA}" dt="2025-03-21T14:22:15.230" v="277"/>
          <ac:spMkLst>
            <pc:docMk/>
            <pc:sldMk cId="2884558736" sldId="314"/>
            <ac:spMk id="98" creationId="{E21B4685-D6A7-2487-264B-AF3071364A24}"/>
          </ac:spMkLst>
        </pc:spChg>
        <pc:spChg chg="mod">
          <ac:chgData name="Sara Scialanga" userId="69cdbbe7-656b-4ce5-b479-81425d9ca672" providerId="ADAL" clId="{C06B5CB0-CFDF-49EE-A355-E36F8DC5C7DA}" dt="2025-03-21T14:22:15.230" v="277"/>
          <ac:spMkLst>
            <pc:docMk/>
            <pc:sldMk cId="2884558736" sldId="314"/>
            <ac:spMk id="107" creationId="{DF77D4E8-1D1E-A8B4-9BD7-B68DA6F09166}"/>
          </ac:spMkLst>
        </pc:spChg>
        <pc:spChg chg="mod">
          <ac:chgData name="Sara Scialanga" userId="69cdbbe7-656b-4ce5-b479-81425d9ca672" providerId="ADAL" clId="{C06B5CB0-CFDF-49EE-A355-E36F8DC5C7DA}" dt="2025-03-21T14:22:15.230" v="277"/>
          <ac:spMkLst>
            <pc:docMk/>
            <pc:sldMk cId="2884558736" sldId="314"/>
            <ac:spMk id="108" creationId="{D758708F-4CDF-1549-EFCC-0DEC42D91943}"/>
          </ac:spMkLst>
        </pc:spChg>
        <pc:spChg chg="mod">
          <ac:chgData name="Sara Scialanga" userId="69cdbbe7-656b-4ce5-b479-81425d9ca672" providerId="ADAL" clId="{C06B5CB0-CFDF-49EE-A355-E36F8DC5C7DA}" dt="2025-03-21T14:22:15.230" v="277"/>
          <ac:spMkLst>
            <pc:docMk/>
            <pc:sldMk cId="2884558736" sldId="314"/>
            <ac:spMk id="115" creationId="{7DD236F7-C2AB-BB9A-C83A-D156F527FF70}"/>
          </ac:spMkLst>
        </pc:spChg>
        <pc:grpChg chg="del mod">
          <ac:chgData name="Sara Scialanga" userId="69cdbbe7-656b-4ce5-b479-81425d9ca672" providerId="ADAL" clId="{C06B5CB0-CFDF-49EE-A355-E36F8DC5C7DA}" dt="2025-03-21T14:22:14.854" v="276" actId="478"/>
          <ac:grpSpMkLst>
            <pc:docMk/>
            <pc:sldMk cId="2884558736" sldId="314"/>
            <ac:grpSpMk id="50" creationId="{64DAFD3B-25F0-AC6C-055C-F3D0549560E7}"/>
          </ac:grpSpMkLst>
        </pc:grpChg>
        <pc:grpChg chg="mod">
          <ac:chgData name="Sara Scialanga" userId="69cdbbe7-656b-4ce5-b479-81425d9ca672" providerId="ADAL" clId="{C06B5CB0-CFDF-49EE-A355-E36F8DC5C7DA}" dt="2025-03-21T14:10:26.203" v="102" actId="207"/>
          <ac:grpSpMkLst>
            <pc:docMk/>
            <pc:sldMk cId="2884558736" sldId="314"/>
            <ac:grpSpMk id="52" creationId="{95DB30A4-5089-7293-E1E5-F0CFB03644B2}"/>
          </ac:grpSpMkLst>
        </pc:grpChg>
        <pc:grpChg chg="del">
          <ac:chgData name="Sara Scialanga" userId="69cdbbe7-656b-4ce5-b479-81425d9ca672" providerId="ADAL" clId="{C06B5CB0-CFDF-49EE-A355-E36F8DC5C7DA}" dt="2025-03-21T14:22:14.854" v="276" actId="478"/>
          <ac:grpSpMkLst>
            <pc:docMk/>
            <pc:sldMk cId="2884558736" sldId="314"/>
            <ac:grpSpMk id="65" creationId="{FBC189DF-EBDB-D4C3-A201-BCEFCDE9AD8A}"/>
          </ac:grpSpMkLst>
        </pc:grpChg>
        <pc:grpChg chg="del mod">
          <ac:chgData name="Sara Scialanga" userId="69cdbbe7-656b-4ce5-b479-81425d9ca672" providerId="ADAL" clId="{C06B5CB0-CFDF-49EE-A355-E36F8DC5C7DA}" dt="2025-03-21T14:22:14.854" v="276" actId="478"/>
          <ac:grpSpMkLst>
            <pc:docMk/>
            <pc:sldMk cId="2884558736" sldId="314"/>
            <ac:grpSpMk id="72" creationId="{48E0F0DD-FA3A-A0DB-6E72-D6E6F158EB91}"/>
          </ac:grpSpMkLst>
        </pc:grpChg>
        <pc:picChg chg="mod">
          <ac:chgData name="Sara Scialanga" userId="69cdbbe7-656b-4ce5-b479-81425d9ca672" providerId="ADAL" clId="{C06B5CB0-CFDF-49EE-A355-E36F8DC5C7DA}" dt="2025-03-21T14:11:54.784" v="118" actId="207"/>
          <ac:picMkLst>
            <pc:docMk/>
            <pc:sldMk cId="2884558736" sldId="314"/>
            <ac:picMk id="8" creationId="{F4722891-428E-50A0-6666-BC1706EA0753}"/>
          </ac:picMkLst>
        </pc:picChg>
        <pc:picChg chg="mod">
          <ac:chgData name="Sara Scialanga" userId="69cdbbe7-656b-4ce5-b479-81425d9ca672" providerId="ADAL" clId="{C06B5CB0-CFDF-49EE-A355-E36F8DC5C7DA}" dt="2025-03-21T14:13:01.023" v="146" actId="207"/>
          <ac:picMkLst>
            <pc:docMk/>
            <pc:sldMk cId="2884558736" sldId="314"/>
            <ac:picMk id="20" creationId="{C242E1F4-CF14-7F9F-E1D9-CAC2C844C6B4}"/>
          </ac:picMkLst>
        </pc:picChg>
        <pc:picChg chg="mod">
          <ac:chgData name="Sara Scialanga" userId="69cdbbe7-656b-4ce5-b479-81425d9ca672" providerId="ADAL" clId="{C06B5CB0-CFDF-49EE-A355-E36F8DC5C7DA}" dt="2025-03-21T14:13:30.738" v="158" actId="12788"/>
          <ac:picMkLst>
            <pc:docMk/>
            <pc:sldMk cId="2884558736" sldId="314"/>
            <ac:picMk id="25" creationId="{4E67244B-5725-0101-EF75-C04DBCE4745D}"/>
          </ac:picMkLst>
        </pc:picChg>
        <pc:picChg chg="mod">
          <ac:chgData name="Sara Scialanga" userId="69cdbbe7-656b-4ce5-b479-81425d9ca672" providerId="ADAL" clId="{C06B5CB0-CFDF-49EE-A355-E36F8DC5C7DA}" dt="2025-03-21T14:13:37.876" v="160" actId="207"/>
          <ac:picMkLst>
            <pc:docMk/>
            <pc:sldMk cId="2884558736" sldId="314"/>
            <ac:picMk id="27" creationId="{DBFDAB69-83E2-8139-CB4D-DD38887048A6}"/>
          </ac:picMkLst>
        </pc:picChg>
        <pc:picChg chg="del">
          <ac:chgData name="Sara Scialanga" userId="69cdbbe7-656b-4ce5-b479-81425d9ca672" providerId="ADAL" clId="{C06B5CB0-CFDF-49EE-A355-E36F8DC5C7DA}" dt="2025-03-21T14:09:50.550" v="95" actId="478"/>
          <ac:picMkLst>
            <pc:docMk/>
            <pc:sldMk cId="2884558736" sldId="314"/>
            <ac:picMk id="39" creationId="{DC2A1791-C173-BD3C-3408-8E5503C6841C}"/>
          </ac:picMkLst>
        </pc:picChg>
        <pc:picChg chg="mod">
          <ac:chgData name="Sara Scialanga" userId="69cdbbe7-656b-4ce5-b479-81425d9ca672" providerId="ADAL" clId="{C06B5CB0-CFDF-49EE-A355-E36F8DC5C7DA}" dt="2025-03-21T14:14:11.115" v="171"/>
          <ac:picMkLst>
            <pc:docMk/>
            <pc:sldMk cId="2884558736" sldId="314"/>
            <ac:picMk id="40" creationId="{9364C215-6942-78A6-40F9-DDF33695A1EF}"/>
          </ac:picMkLst>
        </pc:picChg>
        <pc:picChg chg="mod">
          <ac:chgData name="Sara Scialanga" userId="69cdbbe7-656b-4ce5-b479-81425d9ca672" providerId="ADAL" clId="{C06B5CB0-CFDF-49EE-A355-E36F8DC5C7DA}" dt="2025-03-21T14:14:08.768" v="169"/>
          <ac:picMkLst>
            <pc:docMk/>
            <pc:sldMk cId="2884558736" sldId="314"/>
            <ac:picMk id="41" creationId="{20635174-9B34-1E76-23D3-A887E20BF19E}"/>
          </ac:picMkLst>
        </pc:picChg>
        <pc:picChg chg="mod">
          <ac:chgData name="Sara Scialanga" userId="69cdbbe7-656b-4ce5-b479-81425d9ca672" providerId="ADAL" clId="{C06B5CB0-CFDF-49EE-A355-E36F8DC5C7DA}" dt="2025-03-21T14:13:55.081" v="163"/>
          <ac:picMkLst>
            <pc:docMk/>
            <pc:sldMk cId="2884558736" sldId="314"/>
            <ac:picMk id="42" creationId="{1E9C3486-871C-9799-298C-7651057DC243}"/>
          </ac:picMkLst>
        </pc:picChg>
        <pc:picChg chg="mod">
          <ac:chgData name="Sara Scialanga" userId="69cdbbe7-656b-4ce5-b479-81425d9ca672" providerId="ADAL" clId="{C06B5CB0-CFDF-49EE-A355-E36F8DC5C7DA}" dt="2025-03-21T14:14:05.604" v="167"/>
          <ac:picMkLst>
            <pc:docMk/>
            <pc:sldMk cId="2884558736" sldId="314"/>
            <ac:picMk id="43" creationId="{8DE4CCD5-B778-02E9-85A9-79E9332A39C1}"/>
          </ac:picMkLst>
        </pc:picChg>
        <pc:picChg chg="del">
          <ac:chgData name="Sara Scialanga" userId="69cdbbe7-656b-4ce5-b479-81425d9ca672" providerId="ADAL" clId="{C06B5CB0-CFDF-49EE-A355-E36F8DC5C7DA}" dt="2025-03-21T14:22:14.854" v="276" actId="478"/>
          <ac:picMkLst>
            <pc:docMk/>
            <pc:sldMk cId="2884558736" sldId="314"/>
            <ac:picMk id="44" creationId="{E0FDA7F6-8E21-CE4C-4F1C-CDFEA104A628}"/>
          </ac:picMkLst>
        </pc:picChg>
        <pc:picChg chg="del mod">
          <ac:chgData name="Sara Scialanga" userId="69cdbbe7-656b-4ce5-b479-81425d9ca672" providerId="ADAL" clId="{C06B5CB0-CFDF-49EE-A355-E36F8DC5C7DA}" dt="2025-03-21T14:11:07.613" v="111" actId="27803"/>
          <ac:picMkLst>
            <pc:docMk/>
            <pc:sldMk cId="2884558736" sldId="314"/>
            <ac:picMk id="48" creationId="{45B75D47-4E3B-34D6-2517-A20E05D12137}"/>
          </ac:picMkLst>
        </pc:picChg>
        <pc:picChg chg="mod">
          <ac:chgData name="Sara Scialanga" userId="69cdbbe7-656b-4ce5-b479-81425d9ca672" providerId="ADAL" clId="{C06B5CB0-CFDF-49EE-A355-E36F8DC5C7DA}" dt="2025-03-21T14:11:22.999" v="113" actId="1582"/>
          <ac:picMkLst>
            <pc:docMk/>
            <pc:sldMk cId="2884558736" sldId="314"/>
            <ac:picMk id="66" creationId="{BEBB0EFE-79DE-04F8-97B0-2E40501CC4BC}"/>
          </ac:picMkLst>
        </pc:picChg>
        <pc:picChg chg="mod">
          <ac:chgData name="Sara Scialanga" userId="69cdbbe7-656b-4ce5-b479-81425d9ca672" providerId="ADAL" clId="{C06B5CB0-CFDF-49EE-A355-E36F8DC5C7DA}" dt="2025-03-21T14:11:22.999" v="113" actId="1582"/>
          <ac:picMkLst>
            <pc:docMk/>
            <pc:sldMk cId="2884558736" sldId="314"/>
            <ac:picMk id="67" creationId="{902BA1CD-A319-C250-7CFC-78FF9934830E}"/>
          </ac:picMkLst>
        </pc:picChg>
        <pc:picChg chg="mod">
          <ac:chgData name="Sara Scialanga" userId="69cdbbe7-656b-4ce5-b479-81425d9ca672" providerId="ADAL" clId="{C06B5CB0-CFDF-49EE-A355-E36F8DC5C7DA}" dt="2025-03-21T14:11:22.999" v="113" actId="1582"/>
          <ac:picMkLst>
            <pc:docMk/>
            <pc:sldMk cId="2884558736" sldId="314"/>
            <ac:picMk id="68" creationId="{1AAE7EA6-F43F-DA0E-A98F-B2A42B888DA8}"/>
          </ac:picMkLst>
        </pc:picChg>
        <pc:picChg chg="add mod modCrop">
          <ac:chgData name="Sara Scialanga" userId="69cdbbe7-656b-4ce5-b479-81425d9ca672" providerId="ADAL" clId="{C06B5CB0-CFDF-49EE-A355-E36F8DC5C7DA}" dt="2025-03-21T14:09:54.753" v="98" actId="1076"/>
          <ac:picMkLst>
            <pc:docMk/>
            <pc:sldMk cId="2884558736" sldId="314"/>
            <ac:picMk id="70" creationId="{00C1AF1C-21CB-5324-7DFC-E216C8547DA0}"/>
          </ac:picMkLst>
        </pc:picChg>
        <pc:cxnChg chg="mod">
          <ac:chgData name="Sara Scialanga" userId="69cdbbe7-656b-4ce5-b479-81425d9ca672" providerId="ADAL" clId="{C06B5CB0-CFDF-49EE-A355-E36F8DC5C7DA}" dt="2025-03-21T14:12:21.227" v="120" actId="208"/>
          <ac:cxnSpMkLst>
            <pc:docMk/>
            <pc:sldMk cId="2884558736" sldId="314"/>
            <ac:cxnSpMk id="11" creationId="{9F178AAE-CF38-5007-A597-94EAAF160020}"/>
          </ac:cxnSpMkLst>
        </pc:cxnChg>
        <pc:cxnChg chg="mod">
          <ac:chgData name="Sara Scialanga" userId="69cdbbe7-656b-4ce5-b479-81425d9ca672" providerId="ADAL" clId="{C06B5CB0-CFDF-49EE-A355-E36F8DC5C7DA}" dt="2025-03-21T14:12:21.227" v="120" actId="208"/>
          <ac:cxnSpMkLst>
            <pc:docMk/>
            <pc:sldMk cId="2884558736" sldId="314"/>
            <ac:cxnSpMk id="12" creationId="{4B032D48-7CA2-16F9-4132-0CE00AA26C19}"/>
          </ac:cxnSpMkLst>
        </pc:cxnChg>
        <pc:cxnChg chg="mod">
          <ac:chgData name="Sara Scialanga" userId="69cdbbe7-656b-4ce5-b479-81425d9ca672" providerId="ADAL" clId="{C06B5CB0-CFDF-49EE-A355-E36F8DC5C7DA}" dt="2025-03-21T14:12:21.227" v="120" actId="208"/>
          <ac:cxnSpMkLst>
            <pc:docMk/>
            <pc:sldMk cId="2884558736" sldId="314"/>
            <ac:cxnSpMk id="13" creationId="{3359352E-7D3B-F42E-6C57-1932DE3089F3}"/>
          </ac:cxnSpMkLst>
        </pc:cxnChg>
        <pc:cxnChg chg="mod">
          <ac:chgData name="Sara Scialanga" userId="69cdbbe7-656b-4ce5-b479-81425d9ca672" providerId="ADAL" clId="{C06B5CB0-CFDF-49EE-A355-E36F8DC5C7DA}" dt="2025-03-21T14:12:05.561" v="119" actId="208"/>
          <ac:cxnSpMkLst>
            <pc:docMk/>
            <pc:sldMk cId="2884558736" sldId="314"/>
            <ac:cxnSpMk id="33" creationId="{55925FAC-0C17-A718-DD76-C62AE4FB2454}"/>
          </ac:cxnSpMkLst>
        </pc:cxnChg>
        <pc:cxnChg chg="mod">
          <ac:chgData name="Sara Scialanga" userId="69cdbbe7-656b-4ce5-b479-81425d9ca672" providerId="ADAL" clId="{C06B5CB0-CFDF-49EE-A355-E36F8DC5C7DA}" dt="2025-03-21T14:12:05.561" v="119" actId="208"/>
          <ac:cxnSpMkLst>
            <pc:docMk/>
            <pc:sldMk cId="2884558736" sldId="314"/>
            <ac:cxnSpMk id="34" creationId="{1467D89B-DE1F-6041-BE5D-DBDC9142F87F}"/>
          </ac:cxnSpMkLst>
        </pc:cxnChg>
        <pc:cxnChg chg="mod">
          <ac:chgData name="Sara Scialanga" userId="69cdbbe7-656b-4ce5-b479-81425d9ca672" providerId="ADAL" clId="{C06B5CB0-CFDF-49EE-A355-E36F8DC5C7DA}" dt="2025-03-21T14:12:05.561" v="119" actId="208"/>
          <ac:cxnSpMkLst>
            <pc:docMk/>
            <pc:sldMk cId="2884558736" sldId="314"/>
            <ac:cxnSpMk id="35" creationId="{C3FC8313-01F1-475C-4880-4F75F979BEEB}"/>
          </ac:cxnSpMkLst>
        </pc:cxnChg>
        <pc:cxnChg chg="mod">
          <ac:chgData name="Sara Scialanga" userId="69cdbbe7-656b-4ce5-b479-81425d9ca672" providerId="ADAL" clId="{C06B5CB0-CFDF-49EE-A355-E36F8DC5C7DA}" dt="2025-03-21T14:10:50.872" v="107" actId="208"/>
          <ac:cxnSpMkLst>
            <pc:docMk/>
            <pc:sldMk cId="2884558736" sldId="314"/>
            <ac:cxnSpMk id="56" creationId="{C51B0A53-3260-0234-3410-856500BBAE5E}"/>
          </ac:cxnSpMkLst>
        </pc:cxnChg>
        <pc:cxnChg chg="mod">
          <ac:chgData name="Sara Scialanga" userId="69cdbbe7-656b-4ce5-b479-81425d9ca672" providerId="ADAL" clId="{C06B5CB0-CFDF-49EE-A355-E36F8DC5C7DA}" dt="2025-03-21T14:10:50.872" v="107" actId="208"/>
          <ac:cxnSpMkLst>
            <pc:docMk/>
            <pc:sldMk cId="2884558736" sldId="314"/>
            <ac:cxnSpMk id="57" creationId="{03D9BD98-1F65-FB8A-CFEF-DAE8E9C59393}"/>
          </ac:cxnSpMkLst>
        </pc:cxnChg>
      </pc:sldChg>
      <pc:sldChg chg="modSp add mod">
        <pc:chgData name="Sara Scialanga" userId="69cdbbe7-656b-4ce5-b479-81425d9ca672" providerId="ADAL" clId="{C06B5CB0-CFDF-49EE-A355-E36F8DC5C7DA}" dt="2025-03-21T14:15:46.676" v="202" actId="2084"/>
        <pc:sldMkLst>
          <pc:docMk/>
          <pc:sldMk cId="3295407454" sldId="315"/>
        </pc:sldMkLst>
        <pc:graphicFrameChg chg="modGraphic">
          <ac:chgData name="Sara Scialanga" userId="69cdbbe7-656b-4ce5-b479-81425d9ca672" providerId="ADAL" clId="{C06B5CB0-CFDF-49EE-A355-E36F8DC5C7DA}" dt="2025-03-21T14:15:46.676" v="202" actId="2084"/>
          <ac:graphicFrameMkLst>
            <pc:docMk/>
            <pc:sldMk cId="3295407454" sldId="315"/>
            <ac:graphicFrameMk id="11" creationId="{57BA99B5-5452-D5D5-603D-005D7FE7ABE6}"/>
          </ac:graphicFrameMkLst>
        </pc:graphicFrameChg>
      </pc:sldChg>
      <pc:sldChg chg="new del">
        <pc:chgData name="Sara Scialanga" userId="69cdbbe7-656b-4ce5-b479-81425d9ca672" providerId="ADAL" clId="{C06B5CB0-CFDF-49EE-A355-E36F8DC5C7DA}" dt="2025-03-21T14:23:49.478" v="336" actId="47"/>
        <pc:sldMkLst>
          <pc:docMk/>
          <pc:sldMk cId="1047277597" sldId="316"/>
        </pc:sldMkLst>
      </pc:sldChg>
      <pc:sldChg chg="addSp delSp modSp add mod ord">
        <pc:chgData name="Sara Scialanga" userId="69cdbbe7-656b-4ce5-b479-81425d9ca672" providerId="ADAL" clId="{C06B5CB0-CFDF-49EE-A355-E36F8DC5C7DA}" dt="2025-03-21T14:24:08.598" v="345"/>
        <pc:sldMkLst>
          <pc:docMk/>
          <pc:sldMk cId="3453853599" sldId="317"/>
        </pc:sldMkLst>
        <pc:spChg chg="del">
          <ac:chgData name="Sara Scialanga" userId="69cdbbe7-656b-4ce5-b479-81425d9ca672" providerId="ADAL" clId="{C06B5CB0-CFDF-49EE-A355-E36F8DC5C7DA}" dt="2025-03-21T14:22:51.374" v="316" actId="478"/>
          <ac:spMkLst>
            <pc:docMk/>
            <pc:sldMk cId="3453853599" sldId="317"/>
            <ac:spMk id="3" creationId="{1326BFA1-0A3F-EAD5-E3A9-539A31EC1BB0}"/>
          </ac:spMkLst>
        </pc:spChg>
        <pc:spChg chg="del">
          <ac:chgData name="Sara Scialanga" userId="69cdbbe7-656b-4ce5-b479-81425d9ca672" providerId="ADAL" clId="{C06B5CB0-CFDF-49EE-A355-E36F8DC5C7DA}" dt="2025-03-21T14:22:51.374" v="316" actId="478"/>
          <ac:spMkLst>
            <pc:docMk/>
            <pc:sldMk cId="3453853599" sldId="317"/>
            <ac:spMk id="4" creationId="{E741283C-311F-78FB-89CC-EB7734F0F109}"/>
          </ac:spMkLst>
        </pc:spChg>
        <pc:spChg chg="del">
          <ac:chgData name="Sara Scialanga" userId="69cdbbe7-656b-4ce5-b479-81425d9ca672" providerId="ADAL" clId="{C06B5CB0-CFDF-49EE-A355-E36F8DC5C7DA}" dt="2025-03-21T14:22:51.374" v="316" actId="478"/>
          <ac:spMkLst>
            <pc:docMk/>
            <pc:sldMk cId="3453853599" sldId="317"/>
            <ac:spMk id="5" creationId="{2DE90ECE-47BC-938A-7134-8277714B7B71}"/>
          </ac:spMkLst>
        </pc:spChg>
        <pc:spChg chg="del">
          <ac:chgData name="Sara Scialanga" userId="69cdbbe7-656b-4ce5-b479-81425d9ca672" providerId="ADAL" clId="{C06B5CB0-CFDF-49EE-A355-E36F8DC5C7DA}" dt="2025-03-21T14:22:51.374" v="316" actId="478"/>
          <ac:spMkLst>
            <pc:docMk/>
            <pc:sldMk cId="3453853599" sldId="317"/>
            <ac:spMk id="6" creationId="{F0DF05C1-1976-2719-66A1-A29CB61267F9}"/>
          </ac:spMkLst>
        </pc:spChg>
        <pc:spChg chg="add del">
          <ac:chgData name="Sara Scialanga" userId="69cdbbe7-656b-4ce5-b479-81425d9ca672" providerId="ADAL" clId="{C06B5CB0-CFDF-49EE-A355-E36F8DC5C7DA}" dt="2025-03-21T14:22:52.946" v="318" actId="478"/>
          <ac:spMkLst>
            <pc:docMk/>
            <pc:sldMk cId="3453853599" sldId="317"/>
            <ac:spMk id="9" creationId="{579A1ED4-79C1-160C-9090-A2805BD38F30}"/>
          </ac:spMkLst>
        </pc:spChg>
        <pc:spChg chg="mod">
          <ac:chgData name="Sara Scialanga" userId="69cdbbe7-656b-4ce5-b479-81425d9ca672" providerId="ADAL" clId="{C06B5CB0-CFDF-49EE-A355-E36F8DC5C7DA}" dt="2025-03-21T14:23:19.409" v="325" actId="207"/>
          <ac:spMkLst>
            <pc:docMk/>
            <pc:sldMk cId="3453853599" sldId="317"/>
            <ac:spMk id="15" creationId="{1D5C0679-9864-CF20-F7BB-A062422C03D6}"/>
          </ac:spMkLst>
        </pc:spChg>
        <pc:spChg chg="mod">
          <ac:chgData name="Sara Scialanga" userId="69cdbbe7-656b-4ce5-b479-81425d9ca672" providerId="ADAL" clId="{C06B5CB0-CFDF-49EE-A355-E36F8DC5C7DA}" dt="2025-03-21T14:24:08.598" v="345"/>
          <ac:spMkLst>
            <pc:docMk/>
            <pc:sldMk cId="3453853599" sldId="317"/>
            <ac:spMk id="19" creationId="{DF716E17-0175-5FD1-7444-2B4121D875CC}"/>
          </ac:spMkLst>
        </pc:spChg>
        <pc:spChg chg="add mod">
          <ac:chgData name="Sara Scialanga" userId="69cdbbe7-656b-4ce5-b479-81425d9ca672" providerId="ADAL" clId="{C06B5CB0-CFDF-49EE-A355-E36F8DC5C7DA}" dt="2025-03-21T14:22:56.779" v="319"/>
          <ac:spMkLst>
            <pc:docMk/>
            <pc:sldMk cId="3453853599" sldId="317"/>
            <ac:spMk id="34" creationId="{544331AB-9F02-54BA-BEB2-691DD60C1E2C}"/>
          </ac:spMkLst>
        </pc:spChg>
        <pc:spChg chg="add mod">
          <ac:chgData name="Sara Scialanga" userId="69cdbbe7-656b-4ce5-b479-81425d9ca672" providerId="ADAL" clId="{C06B5CB0-CFDF-49EE-A355-E36F8DC5C7DA}" dt="2025-03-21T14:22:56.779" v="319"/>
          <ac:spMkLst>
            <pc:docMk/>
            <pc:sldMk cId="3453853599" sldId="317"/>
            <ac:spMk id="35" creationId="{F563978E-F2A4-BBB4-7A60-4DAE04B08E7B}"/>
          </ac:spMkLst>
        </pc:spChg>
        <pc:spChg chg="mod">
          <ac:chgData name="Sara Scialanga" userId="69cdbbe7-656b-4ce5-b479-81425d9ca672" providerId="ADAL" clId="{C06B5CB0-CFDF-49EE-A355-E36F8DC5C7DA}" dt="2025-03-21T14:23:25.091" v="326" actId="207"/>
          <ac:spMkLst>
            <pc:docMk/>
            <pc:sldMk cId="3453853599" sldId="317"/>
            <ac:spMk id="41" creationId="{B642C872-B3A8-E350-E773-EF1994F1792B}"/>
          </ac:spMkLst>
        </pc:spChg>
        <pc:spChg chg="mod">
          <ac:chgData name="Sara Scialanga" userId="69cdbbe7-656b-4ce5-b479-81425d9ca672" providerId="ADAL" clId="{C06B5CB0-CFDF-49EE-A355-E36F8DC5C7DA}" dt="2025-03-21T14:22:56.779" v="319"/>
          <ac:spMkLst>
            <pc:docMk/>
            <pc:sldMk cId="3453853599" sldId="317"/>
            <ac:spMk id="43" creationId="{FC0245AD-9943-F73E-D642-D9338CA0674E}"/>
          </ac:spMkLst>
        </pc:spChg>
        <pc:spChg chg="mod">
          <ac:chgData name="Sara Scialanga" userId="69cdbbe7-656b-4ce5-b479-81425d9ca672" providerId="ADAL" clId="{C06B5CB0-CFDF-49EE-A355-E36F8DC5C7DA}" dt="2025-03-21T14:22:56.779" v="319"/>
          <ac:spMkLst>
            <pc:docMk/>
            <pc:sldMk cId="3453853599" sldId="317"/>
            <ac:spMk id="52" creationId="{B5DB8779-5A1F-025F-DEDE-A7D1D0472848}"/>
          </ac:spMkLst>
        </pc:spChg>
        <pc:spChg chg="mod">
          <ac:chgData name="Sara Scialanga" userId="69cdbbe7-656b-4ce5-b479-81425d9ca672" providerId="ADAL" clId="{C06B5CB0-CFDF-49EE-A355-E36F8DC5C7DA}" dt="2025-03-21T14:22:56.779" v="319"/>
          <ac:spMkLst>
            <pc:docMk/>
            <pc:sldMk cId="3453853599" sldId="317"/>
            <ac:spMk id="53" creationId="{7336DC26-41AC-B49E-2C29-D689ED5051D5}"/>
          </ac:spMkLst>
        </pc:spChg>
        <pc:spChg chg="mod">
          <ac:chgData name="Sara Scialanga" userId="69cdbbe7-656b-4ce5-b479-81425d9ca672" providerId="ADAL" clId="{C06B5CB0-CFDF-49EE-A355-E36F8DC5C7DA}" dt="2025-03-21T14:22:56.779" v="319"/>
          <ac:spMkLst>
            <pc:docMk/>
            <pc:sldMk cId="3453853599" sldId="317"/>
            <ac:spMk id="54" creationId="{68C5BACA-261F-FFA1-B716-80DF799206AF}"/>
          </ac:spMkLst>
        </pc:spChg>
        <pc:spChg chg="mod">
          <ac:chgData name="Sara Scialanga" userId="69cdbbe7-656b-4ce5-b479-81425d9ca672" providerId="ADAL" clId="{C06B5CB0-CFDF-49EE-A355-E36F8DC5C7DA}" dt="2025-03-21T14:23:27.482" v="327" actId="207"/>
          <ac:spMkLst>
            <pc:docMk/>
            <pc:sldMk cId="3453853599" sldId="317"/>
            <ac:spMk id="55" creationId="{F80A75F2-D12E-1864-5A34-4E5F5D440009}"/>
          </ac:spMkLst>
        </pc:spChg>
        <pc:spChg chg="mod">
          <ac:chgData name="Sara Scialanga" userId="69cdbbe7-656b-4ce5-b479-81425d9ca672" providerId="ADAL" clId="{C06B5CB0-CFDF-49EE-A355-E36F8DC5C7DA}" dt="2025-03-21T14:23:33.666" v="329" actId="207"/>
          <ac:spMkLst>
            <pc:docMk/>
            <pc:sldMk cId="3453853599" sldId="317"/>
            <ac:spMk id="60" creationId="{87FE75B0-DDE3-C1A5-BA08-1DD52952ACEE}"/>
          </ac:spMkLst>
        </pc:spChg>
        <pc:spChg chg="mod">
          <ac:chgData name="Sara Scialanga" userId="69cdbbe7-656b-4ce5-b479-81425d9ca672" providerId="ADAL" clId="{C06B5CB0-CFDF-49EE-A355-E36F8DC5C7DA}" dt="2025-03-21T14:23:31.291" v="328" actId="207"/>
          <ac:spMkLst>
            <pc:docMk/>
            <pc:sldMk cId="3453853599" sldId="317"/>
            <ac:spMk id="61" creationId="{658BD581-B28A-C866-A921-90334D750E92}"/>
          </ac:spMkLst>
        </pc:spChg>
        <pc:spChg chg="mod">
          <ac:chgData name="Sara Scialanga" userId="69cdbbe7-656b-4ce5-b479-81425d9ca672" providerId="ADAL" clId="{C06B5CB0-CFDF-49EE-A355-E36F8DC5C7DA}" dt="2025-03-21T14:23:41.529" v="331" actId="207"/>
          <ac:spMkLst>
            <pc:docMk/>
            <pc:sldMk cId="3453853599" sldId="317"/>
            <ac:spMk id="68" creationId="{9294009D-F7D6-7EB9-CA47-378384CECABE}"/>
          </ac:spMkLst>
        </pc:spChg>
        <pc:spChg chg="mod">
          <ac:chgData name="Sara Scialanga" userId="69cdbbe7-656b-4ce5-b479-81425d9ca672" providerId="ADAL" clId="{C06B5CB0-CFDF-49EE-A355-E36F8DC5C7DA}" dt="2025-03-21T14:23:36.696" v="330" actId="207"/>
          <ac:spMkLst>
            <pc:docMk/>
            <pc:sldMk cId="3453853599" sldId="317"/>
            <ac:spMk id="69" creationId="{E952BF85-1A02-0244-2B7A-FA32B1162CD6}"/>
          </ac:spMkLst>
        </pc:spChg>
        <pc:spChg chg="mod">
          <ac:chgData name="Sara Scialanga" userId="69cdbbe7-656b-4ce5-b479-81425d9ca672" providerId="ADAL" clId="{C06B5CB0-CFDF-49EE-A355-E36F8DC5C7DA}" dt="2025-03-21T14:23:12.375" v="323" actId="2085"/>
          <ac:spMkLst>
            <pc:docMk/>
            <pc:sldMk cId="3453853599" sldId="317"/>
            <ac:spMk id="71" creationId="{7263551F-B624-4C96-D1BB-336CC77D2D5C}"/>
          </ac:spMkLst>
        </pc:spChg>
        <pc:spChg chg="mod">
          <ac:chgData name="Sara Scialanga" userId="69cdbbe7-656b-4ce5-b479-81425d9ca672" providerId="ADAL" clId="{C06B5CB0-CFDF-49EE-A355-E36F8DC5C7DA}" dt="2025-03-21T14:23:12.375" v="323" actId="2085"/>
          <ac:spMkLst>
            <pc:docMk/>
            <pc:sldMk cId="3453853599" sldId="317"/>
            <ac:spMk id="73" creationId="{33213274-4B56-0BA8-FDCD-875BB9E98F31}"/>
          </ac:spMkLst>
        </pc:spChg>
        <pc:spChg chg="mod">
          <ac:chgData name="Sara Scialanga" userId="69cdbbe7-656b-4ce5-b479-81425d9ca672" providerId="ADAL" clId="{C06B5CB0-CFDF-49EE-A355-E36F8DC5C7DA}" dt="2025-03-21T14:23:07.344" v="322" actId="208"/>
          <ac:spMkLst>
            <pc:docMk/>
            <pc:sldMk cId="3453853599" sldId="317"/>
            <ac:spMk id="74" creationId="{661823DC-4550-73F0-214E-6B0B65633F9E}"/>
          </ac:spMkLst>
        </pc:spChg>
        <pc:grpChg chg="del">
          <ac:chgData name="Sara Scialanga" userId="69cdbbe7-656b-4ce5-b479-81425d9ca672" providerId="ADAL" clId="{C06B5CB0-CFDF-49EE-A355-E36F8DC5C7DA}" dt="2025-03-21T14:22:51.374" v="316" actId="478"/>
          <ac:grpSpMkLst>
            <pc:docMk/>
            <pc:sldMk cId="3453853599" sldId="317"/>
            <ac:grpSpMk id="8" creationId="{AB386821-E7DE-E8A9-8EDD-ACA2CF674794}"/>
          </ac:grpSpMkLst>
        </pc:grpChg>
        <pc:grpChg chg="del">
          <ac:chgData name="Sara Scialanga" userId="69cdbbe7-656b-4ce5-b479-81425d9ca672" providerId="ADAL" clId="{C06B5CB0-CFDF-49EE-A355-E36F8DC5C7DA}" dt="2025-03-21T14:22:51.374" v="316" actId="478"/>
          <ac:grpSpMkLst>
            <pc:docMk/>
            <pc:sldMk cId="3453853599" sldId="317"/>
            <ac:grpSpMk id="20" creationId="{E4459C70-1D25-41A5-7544-8BDD585FB083}"/>
          </ac:grpSpMkLst>
        </pc:grpChg>
        <pc:grpChg chg="del">
          <ac:chgData name="Sara Scialanga" userId="69cdbbe7-656b-4ce5-b479-81425d9ca672" providerId="ADAL" clId="{C06B5CB0-CFDF-49EE-A355-E36F8DC5C7DA}" dt="2025-03-21T14:22:51.374" v="316" actId="478"/>
          <ac:grpSpMkLst>
            <pc:docMk/>
            <pc:sldMk cId="3453853599" sldId="317"/>
            <ac:grpSpMk id="24" creationId="{DA59823D-6280-40FF-448A-5D327E510592}"/>
          </ac:grpSpMkLst>
        </pc:grpChg>
        <pc:grpChg chg="del">
          <ac:chgData name="Sara Scialanga" userId="69cdbbe7-656b-4ce5-b479-81425d9ca672" providerId="ADAL" clId="{C06B5CB0-CFDF-49EE-A355-E36F8DC5C7DA}" dt="2025-03-21T14:22:51.374" v="316" actId="478"/>
          <ac:grpSpMkLst>
            <pc:docMk/>
            <pc:sldMk cId="3453853599" sldId="317"/>
            <ac:grpSpMk id="29" creationId="{42D0D8EF-2B28-7399-7947-AD06D96B867E}"/>
          </ac:grpSpMkLst>
        </pc:grpChg>
        <pc:grpChg chg="mod">
          <ac:chgData name="Sara Scialanga" userId="69cdbbe7-656b-4ce5-b479-81425d9ca672" providerId="ADAL" clId="{C06B5CB0-CFDF-49EE-A355-E36F8DC5C7DA}" dt="2025-03-21T14:23:04.085" v="321" actId="207"/>
          <ac:grpSpMkLst>
            <pc:docMk/>
            <pc:sldMk cId="3453853599" sldId="317"/>
            <ac:grpSpMk id="70" creationId="{8AD1B96A-E4FF-5A78-6AA4-EB72E459818E}"/>
          </ac:grpSpMkLst>
        </pc:grpChg>
        <pc:picChg chg="mod">
          <ac:chgData name="Sara Scialanga" userId="69cdbbe7-656b-4ce5-b479-81425d9ca672" providerId="ADAL" clId="{C06B5CB0-CFDF-49EE-A355-E36F8DC5C7DA}" dt="2025-03-21T14:24:04.197" v="344" actId="2085"/>
          <ac:picMkLst>
            <pc:docMk/>
            <pc:sldMk cId="3453853599" sldId="317"/>
            <ac:picMk id="72" creationId="{4D178D9D-5632-C0F6-3EAC-68CB720C409D}"/>
          </ac:picMkLst>
        </pc:picChg>
      </pc:sldChg>
      <pc:sldChg chg="addSp delSp modSp add mod">
        <pc:chgData name="Sara Scialanga" userId="69cdbbe7-656b-4ce5-b479-81425d9ca672" providerId="ADAL" clId="{C06B5CB0-CFDF-49EE-A355-E36F8DC5C7DA}" dt="2025-03-21T14:24:21.635" v="348" actId="207"/>
        <pc:sldMkLst>
          <pc:docMk/>
          <pc:sldMk cId="233529608" sldId="318"/>
        </pc:sldMkLst>
        <pc:spChg chg="add mod">
          <ac:chgData name="Sara Scialanga" userId="69cdbbe7-656b-4ce5-b479-81425d9ca672" providerId="ADAL" clId="{C06B5CB0-CFDF-49EE-A355-E36F8DC5C7DA}" dt="2025-03-21T14:24:13.864" v="346"/>
          <ac:spMkLst>
            <pc:docMk/>
            <pc:sldMk cId="233529608" sldId="318"/>
            <ac:spMk id="3" creationId="{03359BE0-98B2-3DA0-60A2-45C21D9CEB16}"/>
          </ac:spMkLst>
        </pc:spChg>
        <pc:spChg chg="add mod">
          <ac:chgData name="Sara Scialanga" userId="69cdbbe7-656b-4ce5-b479-81425d9ca672" providerId="ADAL" clId="{C06B5CB0-CFDF-49EE-A355-E36F8DC5C7DA}" dt="2025-03-21T14:24:13.864" v="346"/>
          <ac:spMkLst>
            <pc:docMk/>
            <pc:sldMk cId="233529608" sldId="318"/>
            <ac:spMk id="4" creationId="{180862D2-9E7E-82D6-936E-EFF81F5579BC}"/>
          </ac:spMkLst>
        </pc:spChg>
        <pc:spChg chg="add mod">
          <ac:chgData name="Sara Scialanga" userId="69cdbbe7-656b-4ce5-b479-81425d9ca672" providerId="ADAL" clId="{C06B5CB0-CFDF-49EE-A355-E36F8DC5C7DA}" dt="2025-03-21T14:24:19.125" v="347" actId="208"/>
          <ac:spMkLst>
            <pc:docMk/>
            <pc:sldMk cId="233529608" sldId="318"/>
            <ac:spMk id="5" creationId="{3FB1A9EB-6348-ACDC-49A2-B463D14ABA90}"/>
          </ac:spMkLst>
        </pc:spChg>
        <pc:spChg chg="del">
          <ac:chgData name="Sara Scialanga" userId="69cdbbe7-656b-4ce5-b479-81425d9ca672" providerId="ADAL" clId="{C06B5CB0-CFDF-49EE-A355-E36F8DC5C7DA}" dt="2025-03-21T14:24:01.015" v="343" actId="478"/>
          <ac:spMkLst>
            <pc:docMk/>
            <pc:sldMk cId="233529608" sldId="318"/>
            <ac:spMk id="10" creationId="{B7EC8E73-5963-B5D6-A6C8-CD04352F0084}"/>
          </ac:spMkLst>
        </pc:spChg>
        <pc:spChg chg="mod">
          <ac:chgData name="Sara Scialanga" userId="69cdbbe7-656b-4ce5-b479-81425d9ca672" providerId="ADAL" clId="{C06B5CB0-CFDF-49EE-A355-E36F8DC5C7DA}" dt="2025-03-21T14:23:58.772" v="342"/>
          <ac:spMkLst>
            <pc:docMk/>
            <pc:sldMk cId="233529608" sldId="318"/>
            <ac:spMk id="19" creationId="{21EED9A8-CA9D-30DA-F899-BE9982F16D40}"/>
          </ac:spMkLst>
        </pc:spChg>
        <pc:spChg chg="del">
          <ac:chgData name="Sara Scialanga" userId="69cdbbe7-656b-4ce5-b479-81425d9ca672" providerId="ADAL" clId="{C06B5CB0-CFDF-49EE-A355-E36F8DC5C7DA}" dt="2025-03-21T14:24:01.015" v="343" actId="478"/>
          <ac:spMkLst>
            <pc:docMk/>
            <pc:sldMk cId="233529608" sldId="318"/>
            <ac:spMk id="33" creationId="{D001169F-9EB0-D15D-1E5C-A3CA877A03D1}"/>
          </ac:spMkLst>
        </pc:spChg>
        <pc:spChg chg="del">
          <ac:chgData name="Sara Scialanga" userId="69cdbbe7-656b-4ce5-b479-81425d9ca672" providerId="ADAL" clId="{C06B5CB0-CFDF-49EE-A355-E36F8DC5C7DA}" dt="2025-03-21T14:24:01.015" v="343" actId="478"/>
          <ac:spMkLst>
            <pc:docMk/>
            <pc:sldMk cId="233529608" sldId="318"/>
            <ac:spMk id="34" creationId="{99183EF8-A322-7AE2-CAAB-086E9515B1F0}"/>
          </ac:spMkLst>
        </pc:spChg>
        <pc:spChg chg="del">
          <ac:chgData name="Sara Scialanga" userId="69cdbbe7-656b-4ce5-b479-81425d9ca672" providerId="ADAL" clId="{C06B5CB0-CFDF-49EE-A355-E36F8DC5C7DA}" dt="2025-03-21T14:24:01.015" v="343" actId="478"/>
          <ac:spMkLst>
            <pc:docMk/>
            <pc:sldMk cId="233529608" sldId="318"/>
            <ac:spMk id="35" creationId="{87ECA4F7-6C79-E712-F645-639A398AC5C1}"/>
          </ac:spMkLst>
        </pc:spChg>
        <pc:grpChg chg="del">
          <ac:chgData name="Sara Scialanga" userId="69cdbbe7-656b-4ce5-b479-81425d9ca672" providerId="ADAL" clId="{C06B5CB0-CFDF-49EE-A355-E36F8DC5C7DA}" dt="2025-03-21T14:24:01.015" v="343" actId="478"/>
          <ac:grpSpMkLst>
            <pc:docMk/>
            <pc:sldMk cId="233529608" sldId="318"/>
            <ac:grpSpMk id="11" creationId="{7028495C-59D0-AB32-7382-620E9B6C260A}"/>
          </ac:grpSpMkLst>
        </pc:grpChg>
        <pc:grpChg chg="del">
          <ac:chgData name="Sara Scialanga" userId="69cdbbe7-656b-4ce5-b479-81425d9ca672" providerId="ADAL" clId="{C06B5CB0-CFDF-49EE-A355-E36F8DC5C7DA}" dt="2025-03-21T14:24:01.015" v="343" actId="478"/>
          <ac:grpSpMkLst>
            <pc:docMk/>
            <pc:sldMk cId="233529608" sldId="318"/>
            <ac:grpSpMk id="36" creationId="{80E30B14-CE15-AB34-2000-168656352AEB}"/>
          </ac:grpSpMkLst>
        </pc:grpChg>
        <pc:grpChg chg="del">
          <ac:chgData name="Sara Scialanga" userId="69cdbbe7-656b-4ce5-b479-81425d9ca672" providerId="ADAL" clId="{C06B5CB0-CFDF-49EE-A355-E36F8DC5C7DA}" dt="2025-03-21T14:24:01.015" v="343" actId="478"/>
          <ac:grpSpMkLst>
            <pc:docMk/>
            <pc:sldMk cId="233529608" sldId="318"/>
            <ac:grpSpMk id="57" creationId="{EAC04086-5498-7275-50DA-19B80005A8AD}"/>
          </ac:grpSpMkLst>
        </pc:grpChg>
        <pc:grpChg chg="del">
          <ac:chgData name="Sara Scialanga" userId="69cdbbe7-656b-4ce5-b479-81425d9ca672" providerId="ADAL" clId="{C06B5CB0-CFDF-49EE-A355-E36F8DC5C7DA}" dt="2025-03-21T14:24:01.015" v="343" actId="478"/>
          <ac:grpSpMkLst>
            <pc:docMk/>
            <pc:sldMk cId="233529608" sldId="318"/>
            <ac:grpSpMk id="62" creationId="{AFAED92B-3DC3-5EEE-C571-3D2D3363D1EB}"/>
          </ac:grpSpMkLst>
        </pc:grpChg>
        <pc:grpChg chg="del">
          <ac:chgData name="Sara Scialanga" userId="69cdbbe7-656b-4ce5-b479-81425d9ca672" providerId="ADAL" clId="{C06B5CB0-CFDF-49EE-A355-E36F8DC5C7DA}" dt="2025-03-21T14:24:01.015" v="343" actId="478"/>
          <ac:grpSpMkLst>
            <pc:docMk/>
            <pc:sldMk cId="233529608" sldId="318"/>
            <ac:grpSpMk id="70" creationId="{6ED14F79-9EFA-5D7B-369F-B9ECA5DB5F9A}"/>
          </ac:grpSpMkLst>
        </pc:grpChg>
        <pc:picChg chg="add mod">
          <ac:chgData name="Sara Scialanga" userId="69cdbbe7-656b-4ce5-b479-81425d9ca672" providerId="ADAL" clId="{C06B5CB0-CFDF-49EE-A355-E36F8DC5C7DA}" dt="2025-03-21T14:24:21.635" v="348" actId="207"/>
          <ac:picMkLst>
            <pc:docMk/>
            <pc:sldMk cId="233529608" sldId="318"/>
            <ac:picMk id="6" creationId="{EE156C2F-9D90-6A49-7941-BB5FCFA0A018}"/>
          </ac:picMkLst>
        </pc:picChg>
      </pc:sldChg>
      <pc:sldChg chg="addSp delSp modSp add mod">
        <pc:chgData name="Sara Scialanga" userId="69cdbbe7-656b-4ce5-b479-81425d9ca672" providerId="ADAL" clId="{C06B5CB0-CFDF-49EE-A355-E36F8DC5C7DA}" dt="2025-03-21T14:30:45.261" v="458" actId="207"/>
        <pc:sldMkLst>
          <pc:docMk/>
          <pc:sldMk cId="3573454711" sldId="319"/>
        </pc:sldMkLst>
        <pc:spChg chg="mod">
          <ac:chgData name="Sara Scialanga" userId="69cdbbe7-656b-4ce5-b479-81425d9ca672" providerId="ADAL" clId="{C06B5CB0-CFDF-49EE-A355-E36F8DC5C7DA}" dt="2025-03-21T14:30:16.548" v="451"/>
          <ac:spMkLst>
            <pc:docMk/>
            <pc:sldMk cId="3573454711" sldId="319"/>
            <ac:spMk id="4" creationId="{19ACA75E-83FA-0DAB-9FC4-AA9B2AA95070}"/>
          </ac:spMkLst>
        </pc:spChg>
        <pc:spChg chg="add mod">
          <ac:chgData name="Sara Scialanga" userId="69cdbbe7-656b-4ce5-b479-81425d9ca672" providerId="ADAL" clId="{C06B5CB0-CFDF-49EE-A355-E36F8DC5C7DA}" dt="2025-03-21T14:30:16.548" v="451"/>
          <ac:spMkLst>
            <pc:docMk/>
            <pc:sldMk cId="3573454711" sldId="319"/>
            <ac:spMk id="7" creationId="{A169350E-8413-8C20-BD97-E3E670B8E683}"/>
          </ac:spMkLst>
        </pc:spChg>
        <pc:spChg chg="mod">
          <ac:chgData name="Sara Scialanga" userId="69cdbbe7-656b-4ce5-b479-81425d9ca672" providerId="ADAL" clId="{C06B5CB0-CFDF-49EE-A355-E36F8DC5C7DA}" dt="2025-03-21T14:30:16.548" v="451"/>
          <ac:spMkLst>
            <pc:docMk/>
            <pc:sldMk cId="3573454711" sldId="319"/>
            <ac:spMk id="10" creationId="{675DC8C6-A2D0-E46E-F7DE-23151087AD97}"/>
          </ac:spMkLst>
        </pc:spChg>
        <pc:spChg chg="mod">
          <ac:chgData name="Sara Scialanga" userId="69cdbbe7-656b-4ce5-b479-81425d9ca672" providerId="ADAL" clId="{C06B5CB0-CFDF-49EE-A355-E36F8DC5C7DA}" dt="2025-03-21T14:30:16.548" v="451"/>
          <ac:spMkLst>
            <pc:docMk/>
            <pc:sldMk cId="3573454711" sldId="319"/>
            <ac:spMk id="11" creationId="{74E41AB6-B3BF-D0A9-ADF9-643B7D133A35}"/>
          </ac:spMkLst>
        </pc:spChg>
        <pc:spChg chg="mod">
          <ac:chgData name="Sara Scialanga" userId="69cdbbe7-656b-4ce5-b479-81425d9ca672" providerId="ADAL" clId="{C06B5CB0-CFDF-49EE-A355-E36F8DC5C7DA}" dt="2025-03-21T14:30:16.548" v="451"/>
          <ac:spMkLst>
            <pc:docMk/>
            <pc:sldMk cId="3573454711" sldId="319"/>
            <ac:spMk id="13" creationId="{C64996E8-7214-6F2A-BF14-B60E8BB280CE}"/>
          </ac:spMkLst>
        </pc:spChg>
        <pc:spChg chg="mod">
          <ac:chgData name="Sara Scialanga" userId="69cdbbe7-656b-4ce5-b479-81425d9ca672" providerId="ADAL" clId="{C06B5CB0-CFDF-49EE-A355-E36F8DC5C7DA}" dt="2025-03-21T14:30:11.864" v="450" actId="20577"/>
          <ac:spMkLst>
            <pc:docMk/>
            <pc:sldMk cId="3573454711" sldId="319"/>
            <ac:spMk id="19" creationId="{067A6F55-223F-0849-D755-AF9702121FC0}"/>
          </ac:spMkLst>
        </pc:spChg>
        <pc:spChg chg="mod">
          <ac:chgData name="Sara Scialanga" userId="69cdbbe7-656b-4ce5-b479-81425d9ca672" providerId="ADAL" clId="{C06B5CB0-CFDF-49EE-A355-E36F8DC5C7DA}" dt="2025-03-21T14:30:16.548" v="451"/>
          <ac:spMkLst>
            <pc:docMk/>
            <pc:sldMk cId="3573454711" sldId="319"/>
            <ac:spMk id="26" creationId="{352162A7-619F-E3C4-8306-5D5BAB9C9A74}"/>
          </ac:spMkLst>
        </pc:spChg>
        <pc:spChg chg="mod">
          <ac:chgData name="Sara Scialanga" userId="69cdbbe7-656b-4ce5-b479-81425d9ca672" providerId="ADAL" clId="{C06B5CB0-CFDF-49EE-A355-E36F8DC5C7DA}" dt="2025-03-21T14:30:31.643" v="455" actId="207"/>
          <ac:spMkLst>
            <pc:docMk/>
            <pc:sldMk cId="3573454711" sldId="319"/>
            <ac:spMk id="102" creationId="{DFEC9122-F07F-3D6E-AC46-930230C10B3B}"/>
          </ac:spMkLst>
        </pc:spChg>
        <pc:spChg chg="mod">
          <ac:chgData name="Sara Scialanga" userId="69cdbbe7-656b-4ce5-b479-81425d9ca672" providerId="ADAL" clId="{C06B5CB0-CFDF-49EE-A355-E36F8DC5C7DA}" dt="2025-03-21T14:30:18.291" v="452"/>
          <ac:spMkLst>
            <pc:docMk/>
            <pc:sldMk cId="3573454711" sldId="319"/>
            <ac:spMk id="110" creationId="{1FF25D25-0E84-081D-0B7C-B6194DEE6ABE}"/>
          </ac:spMkLst>
        </pc:spChg>
        <pc:spChg chg="mod">
          <ac:chgData name="Sara Scialanga" userId="69cdbbe7-656b-4ce5-b479-81425d9ca672" providerId="ADAL" clId="{C06B5CB0-CFDF-49EE-A355-E36F8DC5C7DA}" dt="2025-03-21T14:30:18.291" v="452"/>
          <ac:spMkLst>
            <pc:docMk/>
            <pc:sldMk cId="3573454711" sldId="319"/>
            <ac:spMk id="113" creationId="{08E8E191-CECC-18EF-EA58-393750E204E9}"/>
          </ac:spMkLst>
        </pc:spChg>
        <pc:spChg chg="mod">
          <ac:chgData name="Sara Scialanga" userId="69cdbbe7-656b-4ce5-b479-81425d9ca672" providerId="ADAL" clId="{C06B5CB0-CFDF-49EE-A355-E36F8DC5C7DA}" dt="2025-03-21T14:30:30.250" v="454" actId="207"/>
          <ac:spMkLst>
            <pc:docMk/>
            <pc:sldMk cId="3573454711" sldId="319"/>
            <ac:spMk id="114" creationId="{202B0262-6A3B-67A1-DDE6-22E7DBC344A6}"/>
          </ac:spMkLst>
        </pc:spChg>
        <pc:spChg chg="mod">
          <ac:chgData name="Sara Scialanga" userId="69cdbbe7-656b-4ce5-b479-81425d9ca672" providerId="ADAL" clId="{C06B5CB0-CFDF-49EE-A355-E36F8DC5C7DA}" dt="2025-03-21T14:30:18.291" v="452"/>
          <ac:spMkLst>
            <pc:docMk/>
            <pc:sldMk cId="3573454711" sldId="319"/>
            <ac:spMk id="118" creationId="{DC69197E-63F1-1422-21E7-232E799A5DA7}"/>
          </ac:spMkLst>
        </pc:spChg>
        <pc:spChg chg="del">
          <ac:chgData name="Sara Scialanga" userId="69cdbbe7-656b-4ce5-b479-81425d9ca672" providerId="ADAL" clId="{C06B5CB0-CFDF-49EE-A355-E36F8DC5C7DA}" dt="2025-03-21T14:30:00.625" v="444" actId="478"/>
          <ac:spMkLst>
            <pc:docMk/>
            <pc:sldMk cId="3573454711" sldId="319"/>
            <ac:spMk id="123" creationId="{68B8DA46-D509-F0E9-12AF-6AE5CF916A20}"/>
          </ac:spMkLst>
        </pc:spChg>
        <pc:spChg chg="del">
          <ac:chgData name="Sara Scialanga" userId="69cdbbe7-656b-4ce5-b479-81425d9ca672" providerId="ADAL" clId="{C06B5CB0-CFDF-49EE-A355-E36F8DC5C7DA}" dt="2025-03-21T14:30:00.625" v="444" actId="478"/>
          <ac:spMkLst>
            <pc:docMk/>
            <pc:sldMk cId="3573454711" sldId="319"/>
            <ac:spMk id="132" creationId="{06DDB471-1600-E763-767D-A2E7528B9DD3}"/>
          </ac:spMkLst>
        </pc:spChg>
        <pc:spChg chg="del">
          <ac:chgData name="Sara Scialanga" userId="69cdbbe7-656b-4ce5-b479-81425d9ca672" providerId="ADAL" clId="{C06B5CB0-CFDF-49EE-A355-E36F8DC5C7DA}" dt="2025-03-21T14:30:00.625" v="444" actId="478"/>
          <ac:spMkLst>
            <pc:docMk/>
            <pc:sldMk cId="3573454711" sldId="319"/>
            <ac:spMk id="133" creationId="{BFCC73D4-35B9-4182-BDD5-713FFA48A632}"/>
          </ac:spMkLst>
        </pc:spChg>
        <pc:spChg chg="del">
          <ac:chgData name="Sara Scialanga" userId="69cdbbe7-656b-4ce5-b479-81425d9ca672" providerId="ADAL" clId="{C06B5CB0-CFDF-49EE-A355-E36F8DC5C7DA}" dt="2025-03-21T14:30:00.625" v="444" actId="478"/>
          <ac:spMkLst>
            <pc:docMk/>
            <pc:sldMk cId="3573454711" sldId="319"/>
            <ac:spMk id="137" creationId="{30272132-D139-6AE2-B588-6968A02F4074}"/>
          </ac:spMkLst>
        </pc:spChg>
        <pc:spChg chg="del">
          <ac:chgData name="Sara Scialanga" userId="69cdbbe7-656b-4ce5-b479-81425d9ca672" providerId="ADAL" clId="{C06B5CB0-CFDF-49EE-A355-E36F8DC5C7DA}" dt="2025-03-21T14:30:00.625" v="444" actId="478"/>
          <ac:spMkLst>
            <pc:docMk/>
            <pc:sldMk cId="3573454711" sldId="319"/>
            <ac:spMk id="139" creationId="{6ADF7716-0269-3249-032A-6ACA9313E886}"/>
          </ac:spMkLst>
        </pc:spChg>
        <pc:spChg chg="del">
          <ac:chgData name="Sara Scialanga" userId="69cdbbe7-656b-4ce5-b479-81425d9ca672" providerId="ADAL" clId="{C06B5CB0-CFDF-49EE-A355-E36F8DC5C7DA}" dt="2025-03-21T14:30:00.625" v="444" actId="478"/>
          <ac:spMkLst>
            <pc:docMk/>
            <pc:sldMk cId="3573454711" sldId="319"/>
            <ac:spMk id="156" creationId="{D591BF3B-96AB-6FBE-A087-3523D00DB6B7}"/>
          </ac:spMkLst>
        </pc:spChg>
        <pc:spChg chg="del">
          <ac:chgData name="Sara Scialanga" userId="69cdbbe7-656b-4ce5-b479-81425d9ca672" providerId="ADAL" clId="{C06B5CB0-CFDF-49EE-A355-E36F8DC5C7DA}" dt="2025-03-21T14:30:00.625" v="444" actId="478"/>
          <ac:spMkLst>
            <pc:docMk/>
            <pc:sldMk cId="3573454711" sldId="319"/>
            <ac:spMk id="157" creationId="{6681AD14-E341-DC13-34AB-78C90254A1FE}"/>
          </ac:spMkLst>
        </pc:spChg>
        <pc:spChg chg="mod">
          <ac:chgData name="Sara Scialanga" userId="69cdbbe7-656b-4ce5-b479-81425d9ca672" providerId="ADAL" clId="{C06B5CB0-CFDF-49EE-A355-E36F8DC5C7DA}" dt="2025-03-21T14:30:18.291" v="452"/>
          <ac:spMkLst>
            <pc:docMk/>
            <pc:sldMk cId="3573454711" sldId="319"/>
            <ac:spMk id="159" creationId="{66579687-C0B0-A507-E040-E4E43315185B}"/>
          </ac:spMkLst>
        </pc:spChg>
        <pc:spChg chg="mod">
          <ac:chgData name="Sara Scialanga" userId="69cdbbe7-656b-4ce5-b479-81425d9ca672" providerId="ADAL" clId="{C06B5CB0-CFDF-49EE-A355-E36F8DC5C7DA}" dt="2025-03-21T14:30:18.291" v="452"/>
          <ac:spMkLst>
            <pc:docMk/>
            <pc:sldMk cId="3573454711" sldId="319"/>
            <ac:spMk id="161" creationId="{D712ADEE-1E7D-C62E-D8E8-A7848A570B34}"/>
          </ac:spMkLst>
        </pc:spChg>
        <pc:spChg chg="mod">
          <ac:chgData name="Sara Scialanga" userId="69cdbbe7-656b-4ce5-b479-81425d9ca672" providerId="ADAL" clId="{C06B5CB0-CFDF-49EE-A355-E36F8DC5C7DA}" dt="2025-03-21T14:30:34.385" v="456" actId="207"/>
          <ac:spMkLst>
            <pc:docMk/>
            <pc:sldMk cId="3573454711" sldId="319"/>
            <ac:spMk id="165" creationId="{045AAFCE-74A1-8125-C584-79D99FBFFEA2}"/>
          </ac:spMkLst>
        </pc:spChg>
        <pc:spChg chg="del">
          <ac:chgData name="Sara Scialanga" userId="69cdbbe7-656b-4ce5-b479-81425d9ca672" providerId="ADAL" clId="{C06B5CB0-CFDF-49EE-A355-E36F8DC5C7DA}" dt="2025-03-21T14:30:00.625" v="444" actId="478"/>
          <ac:spMkLst>
            <pc:docMk/>
            <pc:sldMk cId="3573454711" sldId="319"/>
            <ac:spMk id="168" creationId="{4E6FF859-2B9E-941D-5870-09CBC3D6284E}"/>
          </ac:spMkLst>
        </pc:spChg>
        <pc:spChg chg="mod">
          <ac:chgData name="Sara Scialanga" userId="69cdbbe7-656b-4ce5-b479-81425d9ca672" providerId="ADAL" clId="{C06B5CB0-CFDF-49EE-A355-E36F8DC5C7DA}" dt="2025-03-21T14:30:18.291" v="452"/>
          <ac:spMkLst>
            <pc:docMk/>
            <pc:sldMk cId="3573454711" sldId="319"/>
            <ac:spMk id="174" creationId="{16E7DD0F-0550-2068-4B2E-2ACE9A71E72B}"/>
          </ac:spMkLst>
        </pc:spChg>
        <pc:spChg chg="mod">
          <ac:chgData name="Sara Scialanga" userId="69cdbbe7-656b-4ce5-b479-81425d9ca672" providerId="ADAL" clId="{C06B5CB0-CFDF-49EE-A355-E36F8DC5C7DA}" dt="2025-03-21T14:30:16.548" v="451"/>
          <ac:spMkLst>
            <pc:docMk/>
            <pc:sldMk cId="3573454711" sldId="319"/>
            <ac:spMk id="230" creationId="{E212F172-FB79-3589-0507-87633132F4CB}"/>
          </ac:spMkLst>
        </pc:spChg>
        <pc:spChg chg="mod">
          <ac:chgData name="Sara Scialanga" userId="69cdbbe7-656b-4ce5-b479-81425d9ca672" providerId="ADAL" clId="{C06B5CB0-CFDF-49EE-A355-E36F8DC5C7DA}" dt="2025-03-21T14:30:16.548" v="451"/>
          <ac:spMkLst>
            <pc:docMk/>
            <pc:sldMk cId="3573454711" sldId="319"/>
            <ac:spMk id="235" creationId="{129EFDE4-66C5-D4C7-D539-EA7C39646A9B}"/>
          </ac:spMkLst>
        </pc:spChg>
        <pc:spChg chg="mod">
          <ac:chgData name="Sara Scialanga" userId="69cdbbe7-656b-4ce5-b479-81425d9ca672" providerId="ADAL" clId="{C06B5CB0-CFDF-49EE-A355-E36F8DC5C7DA}" dt="2025-03-21T14:30:16.548" v="451"/>
          <ac:spMkLst>
            <pc:docMk/>
            <pc:sldMk cId="3573454711" sldId="319"/>
            <ac:spMk id="239" creationId="{ECC6FA03-1CB5-05AB-6273-D483DFCF571F}"/>
          </ac:spMkLst>
        </pc:spChg>
        <pc:spChg chg="mod">
          <ac:chgData name="Sara Scialanga" userId="69cdbbe7-656b-4ce5-b479-81425d9ca672" providerId="ADAL" clId="{C06B5CB0-CFDF-49EE-A355-E36F8DC5C7DA}" dt="2025-03-21T14:30:16.548" v="451"/>
          <ac:spMkLst>
            <pc:docMk/>
            <pc:sldMk cId="3573454711" sldId="319"/>
            <ac:spMk id="241" creationId="{9ACDA0E9-1394-D240-1146-E7E6926361E4}"/>
          </ac:spMkLst>
        </pc:spChg>
        <pc:spChg chg="del">
          <ac:chgData name="Sara Scialanga" userId="69cdbbe7-656b-4ce5-b479-81425d9ca672" providerId="ADAL" clId="{C06B5CB0-CFDF-49EE-A355-E36F8DC5C7DA}" dt="2025-03-21T14:30:00.625" v="444" actId="478"/>
          <ac:spMkLst>
            <pc:docMk/>
            <pc:sldMk cId="3573454711" sldId="319"/>
            <ac:spMk id="249" creationId="{D06C4B89-076D-41EE-6A21-9571B6900BAE}"/>
          </ac:spMkLst>
        </pc:spChg>
        <pc:spChg chg="del">
          <ac:chgData name="Sara Scialanga" userId="69cdbbe7-656b-4ce5-b479-81425d9ca672" providerId="ADAL" clId="{C06B5CB0-CFDF-49EE-A355-E36F8DC5C7DA}" dt="2025-03-21T14:30:00.625" v="444" actId="478"/>
          <ac:spMkLst>
            <pc:docMk/>
            <pc:sldMk cId="3573454711" sldId="319"/>
            <ac:spMk id="252" creationId="{BBFEC0FF-F291-A904-B223-93B7DCD4A11C}"/>
          </ac:spMkLst>
        </pc:spChg>
        <pc:spChg chg="mod">
          <ac:chgData name="Sara Scialanga" userId="69cdbbe7-656b-4ce5-b479-81425d9ca672" providerId="ADAL" clId="{C06B5CB0-CFDF-49EE-A355-E36F8DC5C7DA}" dt="2025-03-21T14:30:45.261" v="458" actId="207"/>
          <ac:spMkLst>
            <pc:docMk/>
            <pc:sldMk cId="3573454711" sldId="319"/>
            <ac:spMk id="305" creationId="{C13FABD1-6D38-71D3-2D3D-18E360614BDD}"/>
          </ac:spMkLst>
        </pc:spChg>
        <pc:spChg chg="mod">
          <ac:chgData name="Sara Scialanga" userId="69cdbbe7-656b-4ce5-b479-81425d9ca672" providerId="ADAL" clId="{C06B5CB0-CFDF-49EE-A355-E36F8DC5C7DA}" dt="2025-03-21T14:30:37.164" v="457" actId="207"/>
          <ac:spMkLst>
            <pc:docMk/>
            <pc:sldMk cId="3573454711" sldId="319"/>
            <ac:spMk id="307" creationId="{2838A2C9-54C7-F02A-1E1B-F8DCE3E174DA}"/>
          </ac:spMkLst>
        </pc:spChg>
        <pc:spChg chg="add mod">
          <ac:chgData name="Sara Scialanga" userId="69cdbbe7-656b-4ce5-b479-81425d9ca672" providerId="ADAL" clId="{C06B5CB0-CFDF-49EE-A355-E36F8DC5C7DA}" dt="2025-03-21T14:30:18.291" v="452"/>
          <ac:spMkLst>
            <pc:docMk/>
            <pc:sldMk cId="3573454711" sldId="319"/>
            <ac:spMk id="308" creationId="{41BF9736-9BDA-2AF9-ED42-E138348EF967}"/>
          </ac:spMkLst>
        </pc:spChg>
        <pc:spChg chg="mod">
          <ac:chgData name="Sara Scialanga" userId="69cdbbe7-656b-4ce5-b479-81425d9ca672" providerId="ADAL" clId="{C06B5CB0-CFDF-49EE-A355-E36F8DC5C7DA}" dt="2025-03-21T14:30:28.819" v="453" actId="207"/>
          <ac:spMkLst>
            <pc:docMk/>
            <pc:sldMk cId="3573454711" sldId="319"/>
            <ac:spMk id="312" creationId="{93DC2834-DB6A-16CF-DA20-2EF534382E26}"/>
          </ac:spMkLst>
        </pc:spChg>
        <pc:spChg chg="mod">
          <ac:chgData name="Sara Scialanga" userId="69cdbbe7-656b-4ce5-b479-81425d9ca672" providerId="ADAL" clId="{C06B5CB0-CFDF-49EE-A355-E36F8DC5C7DA}" dt="2025-03-21T14:30:18.291" v="452"/>
          <ac:spMkLst>
            <pc:docMk/>
            <pc:sldMk cId="3573454711" sldId="319"/>
            <ac:spMk id="315" creationId="{F85B31CC-ABB2-5E1C-0160-5F0FBE175D40}"/>
          </ac:spMkLst>
        </pc:spChg>
        <pc:grpChg chg="del">
          <ac:chgData name="Sara Scialanga" userId="69cdbbe7-656b-4ce5-b479-81425d9ca672" providerId="ADAL" clId="{C06B5CB0-CFDF-49EE-A355-E36F8DC5C7DA}" dt="2025-03-21T14:30:03.722" v="446" actId="478"/>
          <ac:grpSpMkLst>
            <pc:docMk/>
            <pc:sldMk cId="3573454711" sldId="319"/>
            <ac:grpSpMk id="141" creationId="{5C55319A-BA4E-CE12-1BDE-46DD790FE648}"/>
          </ac:grpSpMkLst>
        </pc:grpChg>
        <pc:picChg chg="del">
          <ac:chgData name="Sara Scialanga" userId="69cdbbe7-656b-4ce5-b479-81425d9ca672" providerId="ADAL" clId="{C06B5CB0-CFDF-49EE-A355-E36F8DC5C7DA}" dt="2025-03-21T14:30:02.123" v="445" actId="478"/>
          <ac:picMkLst>
            <pc:docMk/>
            <pc:sldMk cId="3573454711" sldId="319"/>
            <ac:picMk id="129" creationId="{2EE8BC5E-8162-BD90-B651-0433B1667587}"/>
          </ac:picMkLst>
        </pc:picChg>
      </pc:sldChg>
      <pc:sldChg chg="addSp delSp modSp add mod">
        <pc:chgData name="Sara Scialanga" userId="69cdbbe7-656b-4ce5-b479-81425d9ca672" providerId="ADAL" clId="{C06B5CB0-CFDF-49EE-A355-E36F8DC5C7DA}" dt="2025-03-21T14:39:13.228" v="568" actId="1076"/>
        <pc:sldMkLst>
          <pc:docMk/>
          <pc:sldMk cId="569946132" sldId="320"/>
        </pc:sldMkLst>
        <pc:spChg chg="add mod">
          <ac:chgData name="Sara Scialanga" userId="69cdbbe7-656b-4ce5-b479-81425d9ca672" providerId="ADAL" clId="{C06B5CB0-CFDF-49EE-A355-E36F8DC5C7DA}" dt="2025-03-21T14:31:03.637" v="465"/>
          <ac:spMkLst>
            <pc:docMk/>
            <pc:sldMk cId="569946132" sldId="320"/>
            <ac:spMk id="3" creationId="{D8402CE5-78BC-B962-EF32-7BDCA788D0B2}"/>
          </ac:spMkLst>
        </pc:spChg>
        <pc:spChg chg="add mod">
          <ac:chgData name="Sara Scialanga" userId="69cdbbe7-656b-4ce5-b479-81425d9ca672" providerId="ADAL" clId="{C06B5CB0-CFDF-49EE-A355-E36F8DC5C7DA}" dt="2025-03-21T14:31:03.637" v="465"/>
          <ac:spMkLst>
            <pc:docMk/>
            <pc:sldMk cId="569946132" sldId="320"/>
            <ac:spMk id="4" creationId="{49CB8115-EAF9-EB78-53A9-F2A287175999}"/>
          </ac:spMkLst>
        </pc:spChg>
        <pc:spChg chg="mod">
          <ac:chgData name="Sara Scialanga" userId="69cdbbe7-656b-4ce5-b479-81425d9ca672" providerId="ADAL" clId="{C06B5CB0-CFDF-49EE-A355-E36F8DC5C7DA}" dt="2025-03-21T14:31:03.637" v="465"/>
          <ac:spMkLst>
            <pc:docMk/>
            <pc:sldMk cId="569946132" sldId="320"/>
            <ac:spMk id="7" creationId="{C39AE709-EC94-9E99-882E-DB2E2EF1A345}"/>
          </ac:spMkLst>
        </pc:spChg>
        <pc:spChg chg="add mod">
          <ac:chgData name="Sara Scialanga" userId="69cdbbe7-656b-4ce5-b479-81425d9ca672" providerId="ADAL" clId="{C06B5CB0-CFDF-49EE-A355-E36F8DC5C7DA}" dt="2025-03-21T14:31:03.637" v="465"/>
          <ac:spMkLst>
            <pc:docMk/>
            <pc:sldMk cId="569946132" sldId="320"/>
            <ac:spMk id="8" creationId="{267707B1-79C9-E465-02A1-E2126980CE8B}"/>
          </ac:spMkLst>
        </pc:spChg>
        <pc:spChg chg="add mod">
          <ac:chgData name="Sara Scialanga" userId="69cdbbe7-656b-4ce5-b479-81425d9ca672" providerId="ADAL" clId="{C06B5CB0-CFDF-49EE-A355-E36F8DC5C7DA}" dt="2025-03-21T14:31:03.637" v="465"/>
          <ac:spMkLst>
            <pc:docMk/>
            <pc:sldMk cId="569946132" sldId="320"/>
            <ac:spMk id="9" creationId="{44350ACE-31D6-3A19-D48A-E299B404BA4B}"/>
          </ac:spMkLst>
        </pc:spChg>
        <pc:spChg chg="add mod">
          <ac:chgData name="Sara Scialanga" userId="69cdbbe7-656b-4ce5-b479-81425d9ca672" providerId="ADAL" clId="{C06B5CB0-CFDF-49EE-A355-E36F8DC5C7DA}" dt="2025-03-21T14:31:03.637" v="465"/>
          <ac:spMkLst>
            <pc:docMk/>
            <pc:sldMk cId="569946132" sldId="320"/>
            <ac:spMk id="10" creationId="{A30449BB-6B70-0191-EB1B-4BF224952FB8}"/>
          </ac:spMkLst>
        </pc:spChg>
        <pc:spChg chg="mod">
          <ac:chgData name="Sara Scialanga" userId="69cdbbe7-656b-4ce5-b479-81425d9ca672" providerId="ADAL" clId="{C06B5CB0-CFDF-49EE-A355-E36F8DC5C7DA}" dt="2025-03-21T14:30:58.568" v="464" actId="20577"/>
          <ac:spMkLst>
            <pc:docMk/>
            <pc:sldMk cId="569946132" sldId="320"/>
            <ac:spMk id="19" creationId="{AF71AE9F-7525-67C6-B86D-396BB6D293AA}"/>
          </ac:spMkLst>
        </pc:spChg>
        <pc:spChg chg="add mod">
          <ac:chgData name="Sara Scialanga" userId="69cdbbe7-656b-4ce5-b479-81425d9ca672" providerId="ADAL" clId="{C06B5CB0-CFDF-49EE-A355-E36F8DC5C7DA}" dt="2025-03-21T14:31:03.637" v="465"/>
          <ac:spMkLst>
            <pc:docMk/>
            <pc:sldMk cId="569946132" sldId="320"/>
            <ac:spMk id="23" creationId="{B89767FA-C054-418F-53A4-1F32B86CAE98}"/>
          </ac:spMkLst>
        </pc:spChg>
        <pc:spChg chg="add mod">
          <ac:chgData name="Sara Scialanga" userId="69cdbbe7-656b-4ce5-b479-81425d9ca672" providerId="ADAL" clId="{C06B5CB0-CFDF-49EE-A355-E36F8DC5C7DA}" dt="2025-03-21T14:31:03.637" v="465"/>
          <ac:spMkLst>
            <pc:docMk/>
            <pc:sldMk cId="569946132" sldId="320"/>
            <ac:spMk id="24" creationId="{1E051861-2FE9-53D6-D8EF-F304DD24D2E5}"/>
          </ac:spMkLst>
        </pc:spChg>
        <pc:spChg chg="add mod">
          <ac:chgData name="Sara Scialanga" userId="69cdbbe7-656b-4ce5-b479-81425d9ca672" providerId="ADAL" clId="{C06B5CB0-CFDF-49EE-A355-E36F8DC5C7DA}" dt="2025-03-21T14:31:03.637" v="465"/>
          <ac:spMkLst>
            <pc:docMk/>
            <pc:sldMk cId="569946132" sldId="320"/>
            <ac:spMk id="25" creationId="{AC1888DE-7D4F-F63A-826E-A807DE189C5E}"/>
          </ac:spMkLst>
        </pc:spChg>
        <pc:spChg chg="add mod">
          <ac:chgData name="Sara Scialanga" userId="69cdbbe7-656b-4ce5-b479-81425d9ca672" providerId="ADAL" clId="{C06B5CB0-CFDF-49EE-A355-E36F8DC5C7DA}" dt="2025-03-21T14:31:19.827" v="470" actId="207"/>
          <ac:spMkLst>
            <pc:docMk/>
            <pc:sldMk cId="569946132" sldId="320"/>
            <ac:spMk id="126" creationId="{23AA5EF2-69B3-77FD-81DC-0CE509D25F68}"/>
          </ac:spMkLst>
        </pc:spChg>
        <pc:spChg chg="add mod">
          <ac:chgData name="Sara Scialanga" userId="69cdbbe7-656b-4ce5-b479-81425d9ca672" providerId="ADAL" clId="{C06B5CB0-CFDF-49EE-A355-E36F8DC5C7DA}" dt="2025-03-21T14:31:19.827" v="470" actId="207"/>
          <ac:spMkLst>
            <pc:docMk/>
            <pc:sldMk cId="569946132" sldId="320"/>
            <ac:spMk id="128" creationId="{1003C736-FF8C-E201-3361-E6A2C949AFCC}"/>
          </ac:spMkLst>
        </pc:spChg>
        <pc:spChg chg="add mod">
          <ac:chgData name="Sara Scialanga" userId="69cdbbe7-656b-4ce5-b479-81425d9ca672" providerId="ADAL" clId="{C06B5CB0-CFDF-49EE-A355-E36F8DC5C7DA}" dt="2025-03-21T14:31:19.827" v="470" actId="207"/>
          <ac:spMkLst>
            <pc:docMk/>
            <pc:sldMk cId="569946132" sldId="320"/>
            <ac:spMk id="132" creationId="{EF51AD42-C223-736D-3BD8-5D60A4F8046D}"/>
          </ac:spMkLst>
        </pc:spChg>
        <pc:spChg chg="add mod">
          <ac:chgData name="Sara Scialanga" userId="69cdbbe7-656b-4ce5-b479-81425d9ca672" providerId="ADAL" clId="{C06B5CB0-CFDF-49EE-A355-E36F8DC5C7DA}" dt="2025-03-21T14:31:05.759" v="466"/>
          <ac:spMkLst>
            <pc:docMk/>
            <pc:sldMk cId="569946132" sldId="320"/>
            <ac:spMk id="137" creationId="{CBB48225-FC9D-3BC0-515F-3698A48ACB6B}"/>
          </ac:spMkLst>
        </pc:spChg>
        <pc:spChg chg="add mod">
          <ac:chgData name="Sara Scialanga" userId="69cdbbe7-656b-4ce5-b479-81425d9ca672" providerId="ADAL" clId="{C06B5CB0-CFDF-49EE-A355-E36F8DC5C7DA}" dt="2025-03-21T14:31:23.267" v="471" actId="207"/>
          <ac:spMkLst>
            <pc:docMk/>
            <pc:sldMk cId="569946132" sldId="320"/>
            <ac:spMk id="138" creationId="{3DB86BE5-5F40-4DA0-E91D-E25E04915C25}"/>
          </ac:spMkLst>
        </pc:spChg>
        <pc:spChg chg="add mod">
          <ac:chgData name="Sara Scialanga" userId="69cdbbe7-656b-4ce5-b479-81425d9ca672" providerId="ADAL" clId="{C06B5CB0-CFDF-49EE-A355-E36F8DC5C7DA}" dt="2025-03-21T14:31:05.759" v="466"/>
          <ac:spMkLst>
            <pc:docMk/>
            <pc:sldMk cId="569946132" sldId="320"/>
            <ac:spMk id="141" creationId="{7D45B6EE-3336-AC7B-46E2-77F9F6143E65}"/>
          </ac:spMkLst>
        </pc:spChg>
        <pc:spChg chg="add mod">
          <ac:chgData name="Sara Scialanga" userId="69cdbbe7-656b-4ce5-b479-81425d9ca672" providerId="ADAL" clId="{C06B5CB0-CFDF-49EE-A355-E36F8DC5C7DA}" dt="2025-03-21T14:31:05.759" v="466"/>
          <ac:spMkLst>
            <pc:docMk/>
            <pc:sldMk cId="569946132" sldId="320"/>
            <ac:spMk id="142" creationId="{32335BD5-81A3-78B3-7D91-98F888EE406F}"/>
          </ac:spMkLst>
        </pc:spChg>
        <pc:spChg chg="add mod">
          <ac:chgData name="Sara Scialanga" userId="69cdbbe7-656b-4ce5-b479-81425d9ca672" providerId="ADAL" clId="{C06B5CB0-CFDF-49EE-A355-E36F8DC5C7DA}" dt="2025-03-21T14:31:03.637" v="465"/>
          <ac:spMkLst>
            <pc:docMk/>
            <pc:sldMk cId="569946132" sldId="320"/>
            <ac:spMk id="289" creationId="{14D654D7-A95E-88FF-509A-758EFB62D505}"/>
          </ac:spMkLst>
        </pc:spChg>
        <pc:spChg chg="mod">
          <ac:chgData name="Sara Scialanga" userId="69cdbbe7-656b-4ce5-b479-81425d9ca672" providerId="ADAL" clId="{C06B5CB0-CFDF-49EE-A355-E36F8DC5C7DA}" dt="2025-03-21T14:31:32.160" v="472" actId="207"/>
          <ac:spMkLst>
            <pc:docMk/>
            <pc:sldMk cId="569946132" sldId="320"/>
            <ac:spMk id="294" creationId="{378C1BF6-771B-0297-6397-38BABA90976F}"/>
          </ac:spMkLst>
        </pc:spChg>
        <pc:spChg chg="add mod">
          <ac:chgData name="Sara Scialanga" userId="69cdbbe7-656b-4ce5-b479-81425d9ca672" providerId="ADAL" clId="{C06B5CB0-CFDF-49EE-A355-E36F8DC5C7DA}" dt="2025-03-21T14:31:16.122" v="469" actId="208"/>
          <ac:spMkLst>
            <pc:docMk/>
            <pc:sldMk cId="569946132" sldId="320"/>
            <ac:spMk id="295" creationId="{A0CB2610-04C2-FE2C-1C7C-1AAF1F1E2557}"/>
          </ac:spMkLst>
        </pc:spChg>
        <pc:spChg chg="mod topLvl">
          <ac:chgData name="Sara Scialanga" userId="69cdbbe7-656b-4ce5-b479-81425d9ca672" providerId="ADAL" clId="{C06B5CB0-CFDF-49EE-A355-E36F8DC5C7DA}" dt="2025-03-21T14:31:13.940" v="468" actId="478"/>
          <ac:spMkLst>
            <pc:docMk/>
            <pc:sldMk cId="569946132" sldId="320"/>
            <ac:spMk id="298" creationId="{F32D3BCE-25AA-BBB0-94FA-596D81E28326}"/>
          </ac:spMkLst>
        </pc:spChg>
        <pc:spChg chg="add mod">
          <ac:chgData name="Sara Scialanga" userId="69cdbbe7-656b-4ce5-b479-81425d9ca672" providerId="ADAL" clId="{C06B5CB0-CFDF-49EE-A355-E36F8DC5C7DA}" dt="2025-03-21T14:31:23.267" v="471" actId="207"/>
          <ac:spMkLst>
            <pc:docMk/>
            <pc:sldMk cId="569946132" sldId="320"/>
            <ac:spMk id="299" creationId="{361DF061-896A-12B2-9242-35E11324C02D}"/>
          </ac:spMkLst>
        </pc:spChg>
        <pc:spChg chg="mod">
          <ac:chgData name="Sara Scialanga" userId="69cdbbe7-656b-4ce5-b479-81425d9ca672" providerId="ADAL" clId="{C06B5CB0-CFDF-49EE-A355-E36F8DC5C7DA}" dt="2025-03-21T14:31:23.267" v="471" actId="207"/>
          <ac:spMkLst>
            <pc:docMk/>
            <pc:sldMk cId="569946132" sldId="320"/>
            <ac:spMk id="300" creationId="{4C7E444B-4E1C-DD22-161D-66141EB529B4}"/>
          </ac:spMkLst>
        </pc:spChg>
        <pc:spChg chg="mod">
          <ac:chgData name="Sara Scialanga" userId="69cdbbe7-656b-4ce5-b479-81425d9ca672" providerId="ADAL" clId="{C06B5CB0-CFDF-49EE-A355-E36F8DC5C7DA}" dt="2025-03-21T14:31:23.267" v="471" actId="207"/>
          <ac:spMkLst>
            <pc:docMk/>
            <pc:sldMk cId="569946132" sldId="320"/>
            <ac:spMk id="301" creationId="{A38E504D-D4BE-139F-0980-813FBEB5EF17}"/>
          </ac:spMkLst>
        </pc:spChg>
        <pc:spChg chg="mod">
          <ac:chgData name="Sara Scialanga" userId="69cdbbe7-656b-4ce5-b479-81425d9ca672" providerId="ADAL" clId="{C06B5CB0-CFDF-49EE-A355-E36F8DC5C7DA}" dt="2025-03-21T14:31:19.827" v="470" actId="207"/>
          <ac:spMkLst>
            <pc:docMk/>
            <pc:sldMk cId="569946132" sldId="320"/>
            <ac:spMk id="302" creationId="{1A20FAA4-0812-E7DF-D071-6B3121F8202B}"/>
          </ac:spMkLst>
        </pc:spChg>
        <pc:spChg chg="del">
          <ac:chgData name="Sara Scialanga" userId="69cdbbe7-656b-4ce5-b479-81425d9ca672" providerId="ADAL" clId="{C06B5CB0-CFDF-49EE-A355-E36F8DC5C7DA}" dt="2025-03-21T14:30:51.330" v="460" actId="478"/>
          <ac:spMkLst>
            <pc:docMk/>
            <pc:sldMk cId="569946132" sldId="320"/>
            <ac:spMk id="307" creationId="{7CEFF30F-A755-625F-966C-999B8FD6F292}"/>
          </ac:spMkLst>
        </pc:spChg>
        <pc:spChg chg="del">
          <ac:chgData name="Sara Scialanga" userId="69cdbbe7-656b-4ce5-b479-81425d9ca672" providerId="ADAL" clId="{C06B5CB0-CFDF-49EE-A355-E36F8DC5C7DA}" dt="2025-03-21T14:30:51.330" v="460" actId="478"/>
          <ac:spMkLst>
            <pc:docMk/>
            <pc:sldMk cId="569946132" sldId="320"/>
            <ac:spMk id="308" creationId="{4845739C-854A-4148-C6CF-5F827F6DFD10}"/>
          </ac:spMkLst>
        </pc:spChg>
        <pc:spChg chg="del">
          <ac:chgData name="Sara Scialanga" userId="69cdbbe7-656b-4ce5-b479-81425d9ca672" providerId="ADAL" clId="{C06B5CB0-CFDF-49EE-A355-E36F8DC5C7DA}" dt="2025-03-21T14:30:51.330" v="460" actId="478"/>
          <ac:spMkLst>
            <pc:docMk/>
            <pc:sldMk cId="569946132" sldId="320"/>
            <ac:spMk id="309" creationId="{7C883288-AB9F-AFCE-A9E3-622F7F63E203}"/>
          </ac:spMkLst>
        </pc:spChg>
        <pc:grpChg chg="del">
          <ac:chgData name="Sara Scialanga" userId="69cdbbe7-656b-4ce5-b479-81425d9ca672" providerId="ADAL" clId="{C06B5CB0-CFDF-49EE-A355-E36F8DC5C7DA}" dt="2025-03-21T14:30:51.330" v="460" actId="478"/>
          <ac:grpSpMkLst>
            <pc:docMk/>
            <pc:sldMk cId="569946132" sldId="320"/>
            <ac:grpSpMk id="100" creationId="{AC6F13B8-C346-75AE-A7C2-E74F73E6D72A}"/>
          </ac:grpSpMkLst>
        </pc:grpChg>
        <pc:grpChg chg="del">
          <ac:chgData name="Sara Scialanga" userId="69cdbbe7-656b-4ce5-b479-81425d9ca672" providerId="ADAL" clId="{C06B5CB0-CFDF-49EE-A355-E36F8DC5C7DA}" dt="2025-03-21T14:30:51.330" v="460" actId="478"/>
          <ac:grpSpMkLst>
            <pc:docMk/>
            <pc:sldMk cId="569946132" sldId="320"/>
            <ac:grpSpMk id="112" creationId="{13C5CE9E-59F0-77CE-0888-D63B7C84D0D8}"/>
          </ac:grpSpMkLst>
        </pc:grpChg>
        <pc:grpChg chg="del">
          <ac:chgData name="Sara Scialanga" userId="69cdbbe7-656b-4ce5-b479-81425d9ca672" providerId="ADAL" clId="{C06B5CB0-CFDF-49EE-A355-E36F8DC5C7DA}" dt="2025-03-21T14:30:51.330" v="460" actId="478"/>
          <ac:grpSpMkLst>
            <pc:docMk/>
            <pc:sldMk cId="569946132" sldId="320"/>
            <ac:grpSpMk id="163" creationId="{29C38E65-CA1F-CBBE-947C-8EFDF94E9D69}"/>
          </ac:grpSpMkLst>
        </pc:grpChg>
        <pc:grpChg chg="del">
          <ac:chgData name="Sara Scialanga" userId="69cdbbe7-656b-4ce5-b479-81425d9ca672" providerId="ADAL" clId="{C06B5CB0-CFDF-49EE-A355-E36F8DC5C7DA}" dt="2025-03-21T14:31:13.940" v="468" actId="478"/>
          <ac:grpSpMkLst>
            <pc:docMk/>
            <pc:sldMk cId="569946132" sldId="320"/>
            <ac:grpSpMk id="296" creationId="{18DC1445-DC3E-E0E6-4C3D-6F431ABC3F0B}"/>
          </ac:grpSpMkLst>
        </pc:grpChg>
        <pc:grpChg chg="del">
          <ac:chgData name="Sara Scialanga" userId="69cdbbe7-656b-4ce5-b479-81425d9ca672" providerId="ADAL" clId="{C06B5CB0-CFDF-49EE-A355-E36F8DC5C7DA}" dt="2025-03-21T14:30:51.330" v="460" actId="478"/>
          <ac:grpSpMkLst>
            <pc:docMk/>
            <pc:sldMk cId="569946132" sldId="320"/>
            <ac:grpSpMk id="304" creationId="{7AA666B4-2720-9FAD-1A9C-CB8C44869666}"/>
          </ac:grpSpMkLst>
        </pc:grpChg>
        <pc:grpChg chg="del">
          <ac:chgData name="Sara Scialanga" userId="69cdbbe7-656b-4ce5-b479-81425d9ca672" providerId="ADAL" clId="{C06B5CB0-CFDF-49EE-A355-E36F8DC5C7DA}" dt="2025-03-21T14:30:51.330" v="460" actId="478"/>
          <ac:grpSpMkLst>
            <pc:docMk/>
            <pc:sldMk cId="569946132" sldId="320"/>
            <ac:grpSpMk id="310" creationId="{DDC46418-AA4F-914D-824B-C266F1813F9C}"/>
          </ac:grpSpMkLst>
        </pc:grpChg>
        <pc:picChg chg="del">
          <ac:chgData name="Sara Scialanga" userId="69cdbbe7-656b-4ce5-b479-81425d9ca672" providerId="ADAL" clId="{C06B5CB0-CFDF-49EE-A355-E36F8DC5C7DA}" dt="2025-03-21T14:39:02.270" v="563" actId="478"/>
          <ac:picMkLst>
            <pc:docMk/>
            <pc:sldMk cId="569946132" sldId="320"/>
            <ac:picMk id="143" creationId="{2DA4BDAF-3D39-44D2-1419-7EC327746266}"/>
          </ac:picMkLst>
        </pc:picChg>
        <pc:picChg chg="add mod modCrop">
          <ac:chgData name="Sara Scialanga" userId="69cdbbe7-656b-4ce5-b479-81425d9ca672" providerId="ADAL" clId="{C06B5CB0-CFDF-49EE-A355-E36F8DC5C7DA}" dt="2025-03-21T14:39:13.228" v="568" actId="1076"/>
          <ac:picMkLst>
            <pc:docMk/>
            <pc:sldMk cId="569946132" sldId="320"/>
            <ac:picMk id="150" creationId="{0A9BEDC7-3B0D-0FEC-5FC6-C1E69C5F20FD}"/>
          </ac:picMkLst>
        </pc:picChg>
        <pc:picChg chg="del topLvl">
          <ac:chgData name="Sara Scialanga" userId="69cdbbe7-656b-4ce5-b479-81425d9ca672" providerId="ADAL" clId="{C06B5CB0-CFDF-49EE-A355-E36F8DC5C7DA}" dt="2025-03-21T14:31:13.940" v="468" actId="478"/>
          <ac:picMkLst>
            <pc:docMk/>
            <pc:sldMk cId="569946132" sldId="320"/>
            <ac:picMk id="297" creationId="{92FFC043-EDC2-6481-01DD-57C483070507}"/>
          </ac:picMkLst>
        </pc:picChg>
      </pc:sldChg>
      <pc:sldChg chg="addSp delSp modSp add mod">
        <pc:chgData name="Sara Scialanga" userId="69cdbbe7-656b-4ce5-b479-81425d9ca672" providerId="ADAL" clId="{C06B5CB0-CFDF-49EE-A355-E36F8DC5C7DA}" dt="2025-03-21T14:36:20.689" v="515" actId="208"/>
        <pc:sldMkLst>
          <pc:docMk/>
          <pc:sldMk cId="3273431548" sldId="321"/>
        </pc:sldMkLst>
        <pc:spChg chg="add mod">
          <ac:chgData name="Sara Scialanga" userId="69cdbbe7-656b-4ce5-b479-81425d9ca672" providerId="ADAL" clId="{C06B5CB0-CFDF-49EE-A355-E36F8DC5C7DA}" dt="2025-03-21T14:35:01.846" v="504" actId="208"/>
          <ac:spMkLst>
            <pc:docMk/>
            <pc:sldMk cId="3273431548" sldId="321"/>
            <ac:spMk id="4" creationId="{F94DD328-B8BE-CFC6-6A1C-5E659221F733}"/>
          </ac:spMkLst>
        </pc:spChg>
        <pc:spChg chg="add mod">
          <ac:chgData name="Sara Scialanga" userId="69cdbbe7-656b-4ce5-b479-81425d9ca672" providerId="ADAL" clId="{C06B5CB0-CFDF-49EE-A355-E36F8DC5C7DA}" dt="2025-03-21T14:34:56.106" v="502" actId="2711"/>
          <ac:spMkLst>
            <pc:docMk/>
            <pc:sldMk cId="3273431548" sldId="321"/>
            <ac:spMk id="5" creationId="{8F8718D8-76E1-888A-2AD6-01D880C699A9}"/>
          </ac:spMkLst>
        </pc:spChg>
        <pc:spChg chg="mod">
          <ac:chgData name="Sara Scialanga" userId="69cdbbe7-656b-4ce5-b479-81425d9ca672" providerId="ADAL" clId="{C06B5CB0-CFDF-49EE-A355-E36F8DC5C7DA}" dt="2025-03-21T14:36:09.908" v="509" actId="108"/>
          <ac:spMkLst>
            <pc:docMk/>
            <pc:sldMk cId="3273431548" sldId="321"/>
            <ac:spMk id="7" creationId="{DFD7FFF7-EC1A-FDDB-B061-74BE97FBDBDD}"/>
          </ac:spMkLst>
        </pc:spChg>
        <pc:spChg chg="mod">
          <ac:chgData name="Sara Scialanga" userId="69cdbbe7-656b-4ce5-b479-81425d9ca672" providerId="ADAL" clId="{C06B5CB0-CFDF-49EE-A355-E36F8DC5C7DA}" dt="2025-03-21T14:36:09.908" v="509" actId="108"/>
          <ac:spMkLst>
            <pc:docMk/>
            <pc:sldMk cId="3273431548" sldId="321"/>
            <ac:spMk id="8" creationId="{7EEEC83E-2D63-9D4C-EEC5-C6E206235BF6}"/>
          </ac:spMkLst>
        </pc:spChg>
        <pc:spChg chg="add mod">
          <ac:chgData name="Sara Scialanga" userId="69cdbbe7-656b-4ce5-b479-81425d9ca672" providerId="ADAL" clId="{C06B5CB0-CFDF-49EE-A355-E36F8DC5C7DA}" dt="2025-03-21T14:36:16.371" v="514" actId="207"/>
          <ac:spMkLst>
            <pc:docMk/>
            <pc:sldMk cId="3273431548" sldId="321"/>
            <ac:spMk id="9" creationId="{18A17E3B-3D59-6D8F-825E-36B9BABD7B12}"/>
          </ac:spMkLst>
        </pc:spChg>
        <pc:spChg chg="add mod">
          <ac:chgData name="Sara Scialanga" userId="69cdbbe7-656b-4ce5-b479-81425d9ca672" providerId="ADAL" clId="{C06B5CB0-CFDF-49EE-A355-E36F8DC5C7DA}" dt="2025-03-21T14:34:56.106" v="502" actId="2711"/>
          <ac:spMkLst>
            <pc:docMk/>
            <pc:sldMk cId="3273431548" sldId="321"/>
            <ac:spMk id="10" creationId="{48050A89-9234-3795-70D8-8362DAF10CB3}"/>
          </ac:spMkLst>
        </pc:spChg>
        <pc:spChg chg="add mod">
          <ac:chgData name="Sara Scialanga" userId="69cdbbe7-656b-4ce5-b479-81425d9ca672" providerId="ADAL" clId="{C06B5CB0-CFDF-49EE-A355-E36F8DC5C7DA}" dt="2025-03-21T14:34:56.106" v="502" actId="2711"/>
          <ac:spMkLst>
            <pc:docMk/>
            <pc:sldMk cId="3273431548" sldId="321"/>
            <ac:spMk id="11" creationId="{A8877635-275E-A5C5-245B-A3381DCBDA86}"/>
          </ac:spMkLst>
        </pc:spChg>
        <pc:spChg chg="add mod">
          <ac:chgData name="Sara Scialanga" userId="69cdbbe7-656b-4ce5-b479-81425d9ca672" providerId="ADAL" clId="{C06B5CB0-CFDF-49EE-A355-E36F8DC5C7DA}" dt="2025-03-21T14:34:56.106" v="502" actId="2711"/>
          <ac:spMkLst>
            <pc:docMk/>
            <pc:sldMk cId="3273431548" sldId="321"/>
            <ac:spMk id="12" creationId="{76FACDED-C61B-06E4-ED8C-A293C6497AE9}"/>
          </ac:spMkLst>
        </pc:spChg>
        <pc:spChg chg="add mod">
          <ac:chgData name="Sara Scialanga" userId="69cdbbe7-656b-4ce5-b479-81425d9ca672" providerId="ADAL" clId="{C06B5CB0-CFDF-49EE-A355-E36F8DC5C7DA}" dt="2025-03-21T14:34:56.106" v="502" actId="2711"/>
          <ac:spMkLst>
            <pc:docMk/>
            <pc:sldMk cId="3273431548" sldId="321"/>
            <ac:spMk id="16" creationId="{95845F3F-60D8-F810-4574-AE20E53A0F94}"/>
          </ac:spMkLst>
        </pc:spChg>
        <pc:spChg chg="mod">
          <ac:chgData name="Sara Scialanga" userId="69cdbbe7-656b-4ce5-b479-81425d9ca672" providerId="ADAL" clId="{C06B5CB0-CFDF-49EE-A355-E36F8DC5C7DA}" dt="2025-03-21T14:32:14.723" v="499"/>
          <ac:spMkLst>
            <pc:docMk/>
            <pc:sldMk cId="3273431548" sldId="321"/>
            <ac:spMk id="19" creationId="{E1A430F6-B5F5-8B75-2952-ECE1FDDDD14D}"/>
          </ac:spMkLst>
        </pc:spChg>
        <pc:spChg chg="add mod">
          <ac:chgData name="Sara Scialanga" userId="69cdbbe7-656b-4ce5-b479-81425d9ca672" providerId="ADAL" clId="{C06B5CB0-CFDF-49EE-A355-E36F8DC5C7DA}" dt="2025-03-21T14:34:56.106" v="502" actId="2711"/>
          <ac:spMkLst>
            <pc:docMk/>
            <pc:sldMk cId="3273431548" sldId="321"/>
            <ac:spMk id="21" creationId="{ED745026-A580-8F21-C95B-950D8E99F151}"/>
          </ac:spMkLst>
        </pc:spChg>
        <pc:spChg chg="mod">
          <ac:chgData name="Sara Scialanga" userId="69cdbbe7-656b-4ce5-b479-81425d9ca672" providerId="ADAL" clId="{C06B5CB0-CFDF-49EE-A355-E36F8DC5C7DA}" dt="2025-03-21T14:34:56.106" v="502" actId="2711"/>
          <ac:spMkLst>
            <pc:docMk/>
            <pc:sldMk cId="3273431548" sldId="321"/>
            <ac:spMk id="25" creationId="{8FE0166E-7D43-A389-48B4-78E9EBB597DF}"/>
          </ac:spMkLst>
        </pc:spChg>
        <pc:spChg chg="del">
          <ac:chgData name="Sara Scialanga" userId="69cdbbe7-656b-4ce5-b479-81425d9ca672" providerId="ADAL" clId="{C06B5CB0-CFDF-49EE-A355-E36F8DC5C7DA}" dt="2025-03-21T14:34:44.039" v="500" actId="478"/>
          <ac:spMkLst>
            <pc:docMk/>
            <pc:sldMk cId="3273431548" sldId="321"/>
            <ac:spMk id="128" creationId="{9AC2A24D-4095-6E23-9E30-5DE8C9379FD9}"/>
          </ac:spMkLst>
        </pc:spChg>
        <pc:spChg chg="del">
          <ac:chgData name="Sara Scialanga" userId="69cdbbe7-656b-4ce5-b479-81425d9ca672" providerId="ADAL" clId="{C06B5CB0-CFDF-49EE-A355-E36F8DC5C7DA}" dt="2025-03-21T14:34:44.039" v="500" actId="478"/>
          <ac:spMkLst>
            <pc:docMk/>
            <pc:sldMk cId="3273431548" sldId="321"/>
            <ac:spMk id="134" creationId="{BB215DA1-F9EE-254D-8E74-39844E58DCF7}"/>
          </ac:spMkLst>
        </pc:spChg>
        <pc:spChg chg="del">
          <ac:chgData name="Sara Scialanga" userId="69cdbbe7-656b-4ce5-b479-81425d9ca672" providerId="ADAL" clId="{C06B5CB0-CFDF-49EE-A355-E36F8DC5C7DA}" dt="2025-03-21T14:34:44.039" v="500" actId="478"/>
          <ac:spMkLst>
            <pc:docMk/>
            <pc:sldMk cId="3273431548" sldId="321"/>
            <ac:spMk id="135" creationId="{7F0B7D6C-D649-8BFE-B68A-A31197549E87}"/>
          </ac:spMkLst>
        </pc:spChg>
        <pc:spChg chg="del">
          <ac:chgData name="Sara Scialanga" userId="69cdbbe7-656b-4ce5-b479-81425d9ca672" providerId="ADAL" clId="{C06B5CB0-CFDF-49EE-A355-E36F8DC5C7DA}" dt="2025-03-21T14:34:44.039" v="500" actId="478"/>
          <ac:spMkLst>
            <pc:docMk/>
            <pc:sldMk cId="3273431548" sldId="321"/>
            <ac:spMk id="141" creationId="{D0D3929B-C967-3D6D-EE2B-6AB4F705544D}"/>
          </ac:spMkLst>
        </pc:spChg>
        <pc:spChg chg="del">
          <ac:chgData name="Sara Scialanga" userId="69cdbbe7-656b-4ce5-b479-81425d9ca672" providerId="ADAL" clId="{C06B5CB0-CFDF-49EE-A355-E36F8DC5C7DA}" dt="2025-03-21T14:34:44.039" v="500" actId="478"/>
          <ac:spMkLst>
            <pc:docMk/>
            <pc:sldMk cId="3273431548" sldId="321"/>
            <ac:spMk id="142" creationId="{E9430301-4622-01AB-9C6A-ED6526BBA4E4}"/>
          </ac:spMkLst>
        </pc:spChg>
        <pc:spChg chg="del">
          <ac:chgData name="Sara Scialanga" userId="69cdbbe7-656b-4ce5-b479-81425d9ca672" providerId="ADAL" clId="{C06B5CB0-CFDF-49EE-A355-E36F8DC5C7DA}" dt="2025-03-21T14:34:44.039" v="500" actId="478"/>
          <ac:spMkLst>
            <pc:docMk/>
            <pc:sldMk cId="3273431548" sldId="321"/>
            <ac:spMk id="294" creationId="{FFA80111-3860-8417-0CD2-D6B0FEC3B631}"/>
          </ac:spMkLst>
        </pc:spChg>
        <pc:spChg chg="del">
          <ac:chgData name="Sara Scialanga" userId="69cdbbe7-656b-4ce5-b479-81425d9ca672" providerId="ADAL" clId="{C06B5CB0-CFDF-49EE-A355-E36F8DC5C7DA}" dt="2025-03-21T14:34:44.039" v="500" actId="478"/>
          <ac:spMkLst>
            <pc:docMk/>
            <pc:sldMk cId="3273431548" sldId="321"/>
            <ac:spMk id="295" creationId="{6209B535-4312-8ED6-7743-2F403840D092}"/>
          </ac:spMkLst>
        </pc:spChg>
        <pc:spChg chg="del">
          <ac:chgData name="Sara Scialanga" userId="69cdbbe7-656b-4ce5-b479-81425d9ca672" providerId="ADAL" clId="{C06B5CB0-CFDF-49EE-A355-E36F8DC5C7DA}" dt="2025-03-21T14:34:44.039" v="500" actId="478"/>
          <ac:spMkLst>
            <pc:docMk/>
            <pc:sldMk cId="3273431548" sldId="321"/>
            <ac:spMk id="298" creationId="{99B2A56F-9C46-B22E-917B-A5ADCFDB431A}"/>
          </ac:spMkLst>
        </pc:spChg>
        <pc:spChg chg="del">
          <ac:chgData name="Sara Scialanga" userId="69cdbbe7-656b-4ce5-b479-81425d9ca672" providerId="ADAL" clId="{C06B5CB0-CFDF-49EE-A355-E36F8DC5C7DA}" dt="2025-03-21T14:34:44.039" v="500" actId="478"/>
          <ac:spMkLst>
            <pc:docMk/>
            <pc:sldMk cId="3273431548" sldId="321"/>
            <ac:spMk id="301" creationId="{5567E1BC-A043-E365-04ED-0BE896BD0843}"/>
          </ac:spMkLst>
        </pc:spChg>
        <pc:spChg chg="del">
          <ac:chgData name="Sara Scialanga" userId="69cdbbe7-656b-4ce5-b479-81425d9ca672" providerId="ADAL" clId="{C06B5CB0-CFDF-49EE-A355-E36F8DC5C7DA}" dt="2025-03-21T14:34:44.039" v="500" actId="478"/>
          <ac:spMkLst>
            <pc:docMk/>
            <pc:sldMk cId="3273431548" sldId="321"/>
            <ac:spMk id="302" creationId="{EB533129-AF10-DCFA-2B9D-C22180D3E1FD}"/>
          </ac:spMkLst>
        </pc:spChg>
        <pc:cxnChg chg="mod">
          <ac:chgData name="Sara Scialanga" userId="69cdbbe7-656b-4ce5-b479-81425d9ca672" providerId="ADAL" clId="{C06B5CB0-CFDF-49EE-A355-E36F8DC5C7DA}" dt="2025-03-21T14:36:20.689" v="515" actId="208"/>
          <ac:cxnSpMkLst>
            <pc:docMk/>
            <pc:sldMk cId="3273431548" sldId="321"/>
            <ac:cxnSpMk id="3" creationId="{4F424B6E-F4FC-40FD-18F3-B446D11D94E0}"/>
          </ac:cxnSpMkLst>
        </pc:cxnChg>
      </pc:sldChg>
      <pc:sldChg chg="addSp delSp modSp add del mod">
        <pc:chgData name="Sara Scialanga" userId="69cdbbe7-656b-4ce5-b479-81425d9ca672" providerId="ADAL" clId="{C06B5CB0-CFDF-49EE-A355-E36F8DC5C7DA}" dt="2025-03-21T14:48:56.402" v="673" actId="47"/>
        <pc:sldMkLst>
          <pc:docMk/>
          <pc:sldMk cId="2982749254" sldId="322"/>
        </pc:sldMkLst>
        <pc:spChg chg="del">
          <ac:chgData name="Sara Scialanga" userId="69cdbbe7-656b-4ce5-b479-81425d9ca672" providerId="ADAL" clId="{C06B5CB0-CFDF-49EE-A355-E36F8DC5C7DA}" dt="2025-03-21T14:37:36.782" v="537" actId="478"/>
          <ac:spMkLst>
            <pc:docMk/>
            <pc:sldMk cId="2982749254" sldId="322"/>
            <ac:spMk id="3" creationId="{2B4C730C-1CEC-3D46-630B-99703E7CC623}"/>
          </ac:spMkLst>
        </pc:spChg>
        <pc:spChg chg="del">
          <ac:chgData name="Sara Scialanga" userId="69cdbbe7-656b-4ce5-b479-81425d9ca672" providerId="ADAL" clId="{C06B5CB0-CFDF-49EE-A355-E36F8DC5C7DA}" dt="2025-03-21T14:37:36.782" v="537" actId="478"/>
          <ac:spMkLst>
            <pc:docMk/>
            <pc:sldMk cId="2982749254" sldId="322"/>
            <ac:spMk id="4" creationId="{6728D9CB-6F81-94A8-FC5F-32FE78F9443E}"/>
          </ac:spMkLst>
        </pc:spChg>
        <pc:spChg chg="del">
          <ac:chgData name="Sara Scialanga" userId="69cdbbe7-656b-4ce5-b479-81425d9ca672" providerId="ADAL" clId="{C06B5CB0-CFDF-49EE-A355-E36F8DC5C7DA}" dt="2025-03-21T14:37:36.782" v="537" actId="478"/>
          <ac:spMkLst>
            <pc:docMk/>
            <pc:sldMk cId="2982749254" sldId="322"/>
            <ac:spMk id="5" creationId="{0FF2F8B6-8290-2FB6-FB9C-BE67F23BD0D8}"/>
          </ac:spMkLst>
        </pc:spChg>
        <pc:spChg chg="add del mod">
          <ac:chgData name="Sara Scialanga" userId="69cdbbe7-656b-4ce5-b479-81425d9ca672" providerId="ADAL" clId="{C06B5CB0-CFDF-49EE-A355-E36F8DC5C7DA}" dt="2025-03-21T14:37:49.212" v="541" actId="478"/>
          <ac:spMkLst>
            <pc:docMk/>
            <pc:sldMk cId="2982749254" sldId="322"/>
            <ac:spMk id="8" creationId="{946340F1-4498-5AB1-4B5F-33816EA269E5}"/>
          </ac:spMkLst>
        </pc:spChg>
        <pc:spChg chg="add del mod">
          <ac:chgData name="Sara Scialanga" userId="69cdbbe7-656b-4ce5-b479-81425d9ca672" providerId="ADAL" clId="{C06B5CB0-CFDF-49EE-A355-E36F8DC5C7DA}" dt="2025-03-21T14:37:47.339" v="540" actId="478"/>
          <ac:spMkLst>
            <pc:docMk/>
            <pc:sldMk cId="2982749254" sldId="322"/>
            <ac:spMk id="9" creationId="{C424ED8D-0002-6E68-DEE5-1F6E1613C8BE}"/>
          </ac:spMkLst>
        </pc:spChg>
        <pc:spChg chg="add mod">
          <ac:chgData name="Sara Scialanga" userId="69cdbbe7-656b-4ce5-b479-81425d9ca672" providerId="ADAL" clId="{C06B5CB0-CFDF-49EE-A355-E36F8DC5C7DA}" dt="2025-03-21T14:37:49.511" v="542"/>
          <ac:spMkLst>
            <pc:docMk/>
            <pc:sldMk cId="2982749254" sldId="322"/>
            <ac:spMk id="10" creationId="{901B8A25-7502-922D-43A7-63094414175A}"/>
          </ac:spMkLst>
        </pc:spChg>
        <pc:spChg chg="del">
          <ac:chgData name="Sara Scialanga" userId="69cdbbe7-656b-4ce5-b479-81425d9ca672" providerId="ADAL" clId="{C06B5CB0-CFDF-49EE-A355-E36F8DC5C7DA}" dt="2025-03-21T14:37:45.816" v="538" actId="478"/>
          <ac:spMkLst>
            <pc:docMk/>
            <pc:sldMk cId="2982749254" sldId="322"/>
            <ac:spMk id="19" creationId="{EDCE6A5F-A1D1-3B7F-4677-E63C4B22E7C4}"/>
          </ac:spMkLst>
        </pc:spChg>
        <pc:picChg chg="del">
          <ac:chgData name="Sara Scialanga" userId="69cdbbe7-656b-4ce5-b479-81425d9ca672" providerId="ADAL" clId="{C06B5CB0-CFDF-49EE-A355-E36F8DC5C7DA}" dt="2025-03-21T14:37:36.782" v="537" actId="478"/>
          <ac:picMkLst>
            <pc:docMk/>
            <pc:sldMk cId="2982749254" sldId="322"/>
            <ac:picMk id="6" creationId="{8F056695-63DF-B0C0-E613-23D6B8E27D08}"/>
          </ac:picMkLst>
        </pc:picChg>
      </pc:sldChg>
      <pc:sldChg chg="modSp add mod">
        <pc:chgData name="Sara Scialanga" userId="69cdbbe7-656b-4ce5-b479-81425d9ca672" providerId="ADAL" clId="{C06B5CB0-CFDF-49EE-A355-E36F8DC5C7DA}" dt="2025-03-21T14:37:18.398" v="530" actId="2084"/>
        <pc:sldMkLst>
          <pc:docMk/>
          <pc:sldMk cId="3050894398" sldId="323"/>
        </pc:sldMkLst>
        <pc:graphicFrameChg chg="modGraphic">
          <ac:chgData name="Sara Scialanga" userId="69cdbbe7-656b-4ce5-b479-81425d9ca672" providerId="ADAL" clId="{C06B5CB0-CFDF-49EE-A355-E36F8DC5C7DA}" dt="2025-03-21T14:37:18.398" v="530" actId="2084"/>
          <ac:graphicFrameMkLst>
            <pc:docMk/>
            <pc:sldMk cId="3050894398" sldId="323"/>
            <ac:graphicFrameMk id="11" creationId="{6279B7D0-44D1-915A-26B8-5DCAB5F03A13}"/>
          </ac:graphicFrameMkLst>
        </pc:graphicFrameChg>
      </pc:sldChg>
      <pc:sldChg chg="modSp add mod">
        <pc:chgData name="Sara Scialanga" userId="69cdbbe7-656b-4ce5-b479-81425d9ca672" providerId="ADAL" clId="{C06B5CB0-CFDF-49EE-A355-E36F8DC5C7DA}" dt="2025-03-21T14:37:24.934" v="533" actId="207"/>
        <pc:sldMkLst>
          <pc:docMk/>
          <pc:sldMk cId="2184899485" sldId="324"/>
        </pc:sldMkLst>
        <pc:graphicFrameChg chg="modGraphic">
          <ac:chgData name="Sara Scialanga" userId="69cdbbe7-656b-4ce5-b479-81425d9ca672" providerId="ADAL" clId="{C06B5CB0-CFDF-49EE-A355-E36F8DC5C7DA}" dt="2025-03-21T14:37:24.934" v="533" actId="207"/>
          <ac:graphicFrameMkLst>
            <pc:docMk/>
            <pc:sldMk cId="2184899485" sldId="324"/>
            <ac:graphicFrameMk id="11" creationId="{6F3F3657-495E-3077-AD1B-E12944567802}"/>
          </ac:graphicFrameMkLst>
        </pc:graphicFrameChg>
      </pc:sldChg>
      <pc:sldChg chg="modSp add mod">
        <pc:chgData name="Sara Scialanga" userId="69cdbbe7-656b-4ce5-b479-81425d9ca672" providerId="ADAL" clId="{C06B5CB0-CFDF-49EE-A355-E36F8DC5C7DA}" dt="2025-03-21T14:37:33.772" v="536" actId="2084"/>
        <pc:sldMkLst>
          <pc:docMk/>
          <pc:sldMk cId="1780156454" sldId="325"/>
        </pc:sldMkLst>
        <pc:graphicFrameChg chg="modGraphic">
          <ac:chgData name="Sara Scialanga" userId="69cdbbe7-656b-4ce5-b479-81425d9ca672" providerId="ADAL" clId="{C06B5CB0-CFDF-49EE-A355-E36F8DC5C7DA}" dt="2025-03-21T14:37:33.772" v="536" actId="2084"/>
          <ac:graphicFrameMkLst>
            <pc:docMk/>
            <pc:sldMk cId="1780156454" sldId="325"/>
            <ac:graphicFrameMk id="11" creationId="{567031DF-277D-6176-9899-0FC6FA5ADD57}"/>
          </ac:graphicFrameMkLst>
        </pc:graphicFrameChg>
      </pc:sldChg>
      <pc:sldChg chg="add del">
        <pc:chgData name="Sara Scialanga" userId="69cdbbe7-656b-4ce5-b479-81425d9ca672" providerId="ADAL" clId="{C06B5CB0-CFDF-49EE-A355-E36F8DC5C7DA}" dt="2025-03-21T14:48:03.205" v="668" actId="47"/>
        <pc:sldMkLst>
          <pc:docMk/>
          <pc:sldMk cId="2067491552" sldId="326"/>
        </pc:sldMkLst>
      </pc:sldChg>
      <pc:sldChg chg="addSp delSp modSp add mod">
        <pc:chgData name="Sara Scialanga" userId="69cdbbe7-656b-4ce5-b479-81425d9ca672" providerId="ADAL" clId="{C06B5CB0-CFDF-49EE-A355-E36F8DC5C7DA}" dt="2025-03-21T14:40:11.976" v="581" actId="208"/>
        <pc:sldMkLst>
          <pc:docMk/>
          <pc:sldMk cId="926428926" sldId="327"/>
        </pc:sldMkLst>
        <pc:spChg chg="add mod">
          <ac:chgData name="Sara Scialanga" userId="69cdbbe7-656b-4ce5-b479-81425d9ca672" providerId="ADAL" clId="{C06B5CB0-CFDF-49EE-A355-E36F8DC5C7DA}" dt="2025-03-21T14:38:22.825" v="554"/>
          <ac:spMkLst>
            <pc:docMk/>
            <pc:sldMk cId="926428926" sldId="327"/>
            <ac:spMk id="7" creationId="{D7DEFA6F-ECE8-CD39-6C8B-1C956B65F171}"/>
          </ac:spMkLst>
        </pc:spChg>
        <pc:spChg chg="add mod">
          <ac:chgData name="Sara Scialanga" userId="69cdbbe7-656b-4ce5-b479-81425d9ca672" providerId="ADAL" clId="{C06B5CB0-CFDF-49EE-A355-E36F8DC5C7DA}" dt="2025-03-21T14:38:22.825" v="554"/>
          <ac:spMkLst>
            <pc:docMk/>
            <pc:sldMk cId="926428926" sldId="327"/>
            <ac:spMk id="8" creationId="{4C5F5059-C702-5901-218E-6E058C8DEE81}"/>
          </ac:spMkLst>
        </pc:spChg>
        <pc:spChg chg="mod">
          <ac:chgData name="Sara Scialanga" userId="69cdbbe7-656b-4ce5-b479-81425d9ca672" providerId="ADAL" clId="{C06B5CB0-CFDF-49EE-A355-E36F8DC5C7DA}" dt="2025-03-21T14:38:18.241" v="553" actId="20577"/>
          <ac:spMkLst>
            <pc:docMk/>
            <pc:sldMk cId="926428926" sldId="327"/>
            <ac:spMk id="10" creationId="{345FB266-EE44-6ED3-2D7B-8D5043F07530}"/>
          </ac:spMkLst>
        </pc:spChg>
        <pc:spChg chg="add mod">
          <ac:chgData name="Sara Scialanga" userId="69cdbbe7-656b-4ce5-b479-81425d9ca672" providerId="ADAL" clId="{C06B5CB0-CFDF-49EE-A355-E36F8DC5C7DA}" dt="2025-03-21T14:38:22.825" v="554"/>
          <ac:spMkLst>
            <pc:docMk/>
            <pc:sldMk cId="926428926" sldId="327"/>
            <ac:spMk id="11" creationId="{DA759BD9-CB30-55CA-992B-A983F9E3FF69}"/>
          </ac:spMkLst>
        </pc:spChg>
        <pc:spChg chg="add mod">
          <ac:chgData name="Sara Scialanga" userId="69cdbbe7-656b-4ce5-b479-81425d9ca672" providerId="ADAL" clId="{C06B5CB0-CFDF-49EE-A355-E36F8DC5C7DA}" dt="2025-03-21T14:38:22.825" v="554"/>
          <ac:spMkLst>
            <pc:docMk/>
            <pc:sldMk cId="926428926" sldId="327"/>
            <ac:spMk id="12" creationId="{CA68A758-05B7-3340-1982-207F40CC9007}"/>
          </ac:spMkLst>
        </pc:spChg>
        <pc:spChg chg="add mod">
          <ac:chgData name="Sara Scialanga" userId="69cdbbe7-656b-4ce5-b479-81425d9ca672" providerId="ADAL" clId="{C06B5CB0-CFDF-49EE-A355-E36F8DC5C7DA}" dt="2025-03-21T14:38:22.825" v="554"/>
          <ac:spMkLst>
            <pc:docMk/>
            <pc:sldMk cId="926428926" sldId="327"/>
            <ac:spMk id="17" creationId="{52BC6BFF-B128-6908-5158-D37CD8DAA29B}"/>
          </ac:spMkLst>
        </pc:spChg>
        <pc:spChg chg="add mod">
          <ac:chgData name="Sara Scialanga" userId="69cdbbe7-656b-4ce5-b479-81425d9ca672" providerId="ADAL" clId="{C06B5CB0-CFDF-49EE-A355-E36F8DC5C7DA}" dt="2025-03-21T14:38:22.825" v="554"/>
          <ac:spMkLst>
            <pc:docMk/>
            <pc:sldMk cId="926428926" sldId="327"/>
            <ac:spMk id="20" creationId="{64CA51AB-9376-BA46-BF05-3555EE38BB3E}"/>
          </ac:spMkLst>
        </pc:spChg>
        <pc:spChg chg="add mod">
          <ac:chgData name="Sara Scialanga" userId="69cdbbe7-656b-4ce5-b479-81425d9ca672" providerId="ADAL" clId="{C06B5CB0-CFDF-49EE-A355-E36F8DC5C7DA}" dt="2025-03-21T14:38:22.825" v="554"/>
          <ac:spMkLst>
            <pc:docMk/>
            <pc:sldMk cId="926428926" sldId="327"/>
            <ac:spMk id="21" creationId="{7D636580-CC5E-0CAF-2150-87FF77BB4B12}"/>
          </ac:spMkLst>
        </pc:spChg>
        <pc:spChg chg="add mod">
          <ac:chgData name="Sara Scialanga" userId="69cdbbe7-656b-4ce5-b479-81425d9ca672" providerId="ADAL" clId="{C06B5CB0-CFDF-49EE-A355-E36F8DC5C7DA}" dt="2025-03-21T14:38:22.825" v="554"/>
          <ac:spMkLst>
            <pc:docMk/>
            <pc:sldMk cId="926428926" sldId="327"/>
            <ac:spMk id="22" creationId="{C81CCC92-B136-E681-5F99-70574D41C5BA}"/>
          </ac:spMkLst>
        </pc:spChg>
        <pc:spChg chg="mod">
          <ac:chgData name="Sara Scialanga" userId="69cdbbe7-656b-4ce5-b479-81425d9ca672" providerId="ADAL" clId="{C06B5CB0-CFDF-49EE-A355-E36F8DC5C7DA}" dt="2025-03-21T14:38:22.825" v="554"/>
          <ac:spMkLst>
            <pc:docMk/>
            <pc:sldMk cId="926428926" sldId="327"/>
            <ac:spMk id="26" creationId="{B359315F-4787-6B17-A50D-92B4496B80E1}"/>
          </ac:spMkLst>
        </pc:spChg>
        <pc:spChg chg="add mod">
          <ac:chgData name="Sara Scialanga" userId="69cdbbe7-656b-4ce5-b479-81425d9ca672" providerId="ADAL" clId="{C06B5CB0-CFDF-49EE-A355-E36F8DC5C7DA}" dt="2025-03-21T14:38:22.825" v="554"/>
          <ac:spMkLst>
            <pc:docMk/>
            <pc:sldMk cId="926428926" sldId="327"/>
            <ac:spMk id="27" creationId="{6C1E51D2-D885-48CF-B928-87CEC19878E0}"/>
          </ac:spMkLst>
        </pc:spChg>
        <pc:spChg chg="mod topLvl">
          <ac:chgData name="Sara Scialanga" userId="69cdbbe7-656b-4ce5-b479-81425d9ca672" providerId="ADAL" clId="{C06B5CB0-CFDF-49EE-A355-E36F8DC5C7DA}" dt="2025-03-21T14:38:33.838" v="559" actId="478"/>
          <ac:spMkLst>
            <pc:docMk/>
            <pc:sldMk cId="926428926" sldId="327"/>
            <ac:spMk id="31" creationId="{37047C60-3C04-BA59-C8C8-324AF08AF268}"/>
          </ac:spMkLst>
        </pc:spChg>
        <pc:spChg chg="mod">
          <ac:chgData name="Sara Scialanga" userId="69cdbbe7-656b-4ce5-b479-81425d9ca672" providerId="ADAL" clId="{C06B5CB0-CFDF-49EE-A355-E36F8DC5C7DA}" dt="2025-03-21T14:39:55.066" v="574" actId="207"/>
          <ac:spMkLst>
            <pc:docMk/>
            <pc:sldMk cId="926428926" sldId="327"/>
            <ac:spMk id="32" creationId="{27E200FF-D7D8-9A66-55DD-15029116F379}"/>
          </ac:spMkLst>
        </pc:spChg>
        <pc:spChg chg="add mod">
          <ac:chgData name="Sara Scialanga" userId="69cdbbe7-656b-4ce5-b479-81425d9ca672" providerId="ADAL" clId="{C06B5CB0-CFDF-49EE-A355-E36F8DC5C7DA}" dt="2025-03-21T14:40:06.146" v="578" actId="208"/>
          <ac:spMkLst>
            <pc:docMk/>
            <pc:sldMk cId="926428926" sldId="327"/>
            <ac:spMk id="33" creationId="{582835DD-A50D-76AE-88E6-960BC579D9DF}"/>
          </ac:spMkLst>
        </pc:spChg>
        <pc:spChg chg="add mod">
          <ac:chgData name="Sara Scialanga" userId="69cdbbe7-656b-4ce5-b479-81425d9ca672" providerId="ADAL" clId="{C06B5CB0-CFDF-49EE-A355-E36F8DC5C7DA}" dt="2025-03-21T14:39:59.791" v="575" actId="207"/>
          <ac:spMkLst>
            <pc:docMk/>
            <pc:sldMk cId="926428926" sldId="327"/>
            <ac:spMk id="36" creationId="{A5979283-43A2-A73F-D845-B59B7E45C11E}"/>
          </ac:spMkLst>
        </pc:spChg>
        <pc:spChg chg="add mod">
          <ac:chgData name="Sara Scialanga" userId="69cdbbe7-656b-4ce5-b479-81425d9ca672" providerId="ADAL" clId="{C06B5CB0-CFDF-49EE-A355-E36F8DC5C7DA}" dt="2025-03-21T14:40:08.704" v="579" actId="208"/>
          <ac:spMkLst>
            <pc:docMk/>
            <pc:sldMk cId="926428926" sldId="327"/>
            <ac:spMk id="37" creationId="{ED0A5895-7A95-6E2D-1E6F-C78F8EDB5244}"/>
          </ac:spMkLst>
        </pc:spChg>
        <pc:spChg chg="add mod">
          <ac:chgData name="Sara Scialanga" userId="69cdbbe7-656b-4ce5-b479-81425d9ca672" providerId="ADAL" clId="{C06B5CB0-CFDF-49EE-A355-E36F8DC5C7DA}" dt="2025-03-21T14:38:24.999" v="555"/>
          <ac:spMkLst>
            <pc:docMk/>
            <pc:sldMk cId="926428926" sldId="327"/>
            <ac:spMk id="39" creationId="{F9272BA4-193E-4EF6-C36C-EC3E504BE57A}"/>
          </ac:spMkLst>
        </pc:spChg>
        <pc:spChg chg="add mod">
          <ac:chgData name="Sara Scialanga" userId="69cdbbe7-656b-4ce5-b479-81425d9ca672" providerId="ADAL" clId="{C06B5CB0-CFDF-49EE-A355-E36F8DC5C7DA}" dt="2025-03-21T14:40:02.942" v="577" actId="207"/>
          <ac:spMkLst>
            <pc:docMk/>
            <pc:sldMk cId="926428926" sldId="327"/>
            <ac:spMk id="40" creationId="{A380E2D9-D98F-E05E-B1B0-16DA159F97C3}"/>
          </ac:spMkLst>
        </pc:spChg>
        <pc:spChg chg="add mod">
          <ac:chgData name="Sara Scialanga" userId="69cdbbe7-656b-4ce5-b479-81425d9ca672" providerId="ADAL" clId="{C06B5CB0-CFDF-49EE-A355-E36F8DC5C7DA}" dt="2025-03-21T14:38:24.999" v="555"/>
          <ac:spMkLst>
            <pc:docMk/>
            <pc:sldMk cId="926428926" sldId="327"/>
            <ac:spMk id="41" creationId="{C3B50090-4AD4-ABE1-1702-89E08F710806}"/>
          </ac:spMkLst>
        </pc:spChg>
        <pc:spChg chg="add mod">
          <ac:chgData name="Sara Scialanga" userId="69cdbbe7-656b-4ce5-b479-81425d9ca672" providerId="ADAL" clId="{C06B5CB0-CFDF-49EE-A355-E36F8DC5C7DA}" dt="2025-03-21T14:40:11.976" v="581" actId="208"/>
          <ac:spMkLst>
            <pc:docMk/>
            <pc:sldMk cId="926428926" sldId="327"/>
            <ac:spMk id="42" creationId="{290E8C52-4008-DB6D-1A52-6468B08BEC50}"/>
          </ac:spMkLst>
        </pc:spChg>
        <pc:spChg chg="mod">
          <ac:chgData name="Sara Scialanga" userId="69cdbbe7-656b-4ce5-b479-81425d9ca672" providerId="ADAL" clId="{C06B5CB0-CFDF-49EE-A355-E36F8DC5C7DA}" dt="2025-03-21T14:40:01.493" v="576" actId="207"/>
          <ac:spMkLst>
            <pc:docMk/>
            <pc:sldMk cId="926428926" sldId="327"/>
            <ac:spMk id="44" creationId="{C2C98680-0375-2EA6-69F2-9E9472B87D74}"/>
          </ac:spMkLst>
        </pc:spChg>
        <pc:spChg chg="add mod">
          <ac:chgData name="Sara Scialanga" userId="69cdbbe7-656b-4ce5-b479-81425d9ca672" providerId="ADAL" clId="{C06B5CB0-CFDF-49EE-A355-E36F8DC5C7DA}" dt="2025-03-21T14:38:24.999" v="555"/>
          <ac:spMkLst>
            <pc:docMk/>
            <pc:sldMk cId="926428926" sldId="327"/>
            <ac:spMk id="45" creationId="{6C0E002E-6827-6ACF-8000-576B2EFC139A}"/>
          </ac:spMkLst>
        </pc:spChg>
        <pc:spChg chg="add mod">
          <ac:chgData name="Sara Scialanga" userId="69cdbbe7-656b-4ce5-b479-81425d9ca672" providerId="ADAL" clId="{C06B5CB0-CFDF-49EE-A355-E36F8DC5C7DA}" dt="2025-03-21T14:40:10.335" v="580" actId="208"/>
          <ac:spMkLst>
            <pc:docMk/>
            <pc:sldMk cId="926428926" sldId="327"/>
            <ac:spMk id="46" creationId="{15278D68-EE42-923B-D9F0-BC2DD1CDE5D4}"/>
          </ac:spMkLst>
        </pc:spChg>
        <pc:spChg chg="mod topLvl">
          <ac:chgData name="Sara Scialanga" userId="69cdbbe7-656b-4ce5-b479-81425d9ca672" providerId="ADAL" clId="{C06B5CB0-CFDF-49EE-A355-E36F8DC5C7DA}" dt="2025-03-21T14:38:40.917" v="562" actId="207"/>
          <ac:spMkLst>
            <pc:docMk/>
            <pc:sldMk cId="926428926" sldId="327"/>
            <ac:spMk id="50" creationId="{87902F3B-8687-8A5E-4A64-01981FD8F682}"/>
          </ac:spMkLst>
        </pc:spChg>
        <pc:spChg chg="mod">
          <ac:chgData name="Sara Scialanga" userId="69cdbbe7-656b-4ce5-b479-81425d9ca672" providerId="ADAL" clId="{C06B5CB0-CFDF-49EE-A355-E36F8DC5C7DA}" dt="2025-03-21T14:38:35.192" v="560" actId="207"/>
          <ac:spMkLst>
            <pc:docMk/>
            <pc:sldMk cId="926428926" sldId="327"/>
            <ac:spMk id="51" creationId="{D3F92EB0-5597-2BA2-7DF9-D310123B6AF6}"/>
          </ac:spMkLst>
        </pc:spChg>
        <pc:grpChg chg="del mod">
          <ac:chgData name="Sara Scialanga" userId="69cdbbe7-656b-4ce5-b479-81425d9ca672" providerId="ADAL" clId="{C06B5CB0-CFDF-49EE-A355-E36F8DC5C7DA}" dt="2025-03-21T14:38:33.838" v="559" actId="478"/>
          <ac:grpSpMkLst>
            <pc:docMk/>
            <pc:sldMk cId="926428926" sldId="327"/>
            <ac:grpSpMk id="29" creationId="{F0694F2C-1C39-413A-5ADB-F1DEA927F6A4}"/>
          </ac:grpSpMkLst>
        </pc:grpChg>
        <pc:grpChg chg="del">
          <ac:chgData name="Sara Scialanga" userId="69cdbbe7-656b-4ce5-b479-81425d9ca672" providerId="ADAL" clId="{C06B5CB0-CFDF-49EE-A355-E36F8DC5C7DA}" dt="2025-03-21T14:38:37.179" v="561" actId="478"/>
          <ac:grpSpMkLst>
            <pc:docMk/>
            <pc:sldMk cId="926428926" sldId="327"/>
            <ac:grpSpMk id="48" creationId="{7C575386-F2DD-241F-F117-B097EF5AF5D0}"/>
          </ac:grpSpMkLst>
        </pc:grpChg>
        <pc:picChg chg="del mod topLvl">
          <ac:chgData name="Sara Scialanga" userId="69cdbbe7-656b-4ce5-b479-81425d9ca672" providerId="ADAL" clId="{C06B5CB0-CFDF-49EE-A355-E36F8DC5C7DA}" dt="2025-03-21T14:38:33.838" v="559" actId="478"/>
          <ac:picMkLst>
            <pc:docMk/>
            <pc:sldMk cId="926428926" sldId="327"/>
            <ac:picMk id="30" creationId="{0F41D0E9-D2C3-FD0F-E790-F8468FB348F2}"/>
          </ac:picMkLst>
        </pc:picChg>
        <pc:picChg chg="del topLvl">
          <ac:chgData name="Sara Scialanga" userId="69cdbbe7-656b-4ce5-b479-81425d9ca672" providerId="ADAL" clId="{C06B5CB0-CFDF-49EE-A355-E36F8DC5C7DA}" dt="2025-03-21T14:38:37.179" v="561" actId="478"/>
          <ac:picMkLst>
            <pc:docMk/>
            <pc:sldMk cId="926428926" sldId="327"/>
            <ac:picMk id="49" creationId="{6B2BEE33-1376-598A-FBD9-BE9744BBA7A0}"/>
          </ac:picMkLst>
        </pc:picChg>
        <pc:picChg chg="add mod">
          <ac:chgData name="Sara Scialanga" userId="69cdbbe7-656b-4ce5-b479-81425d9ca672" providerId="ADAL" clId="{C06B5CB0-CFDF-49EE-A355-E36F8DC5C7DA}" dt="2025-03-21T14:39:20.567" v="572" actId="14100"/>
          <ac:picMkLst>
            <pc:docMk/>
            <pc:sldMk cId="926428926" sldId="327"/>
            <ac:picMk id="52" creationId="{7C62E924-305C-DEA1-8EA3-F240077EA891}"/>
          </ac:picMkLst>
        </pc:picChg>
      </pc:sldChg>
      <pc:sldChg chg="addSp delSp modSp add mod">
        <pc:chgData name="Sara Scialanga" userId="69cdbbe7-656b-4ce5-b479-81425d9ca672" providerId="ADAL" clId="{C06B5CB0-CFDF-49EE-A355-E36F8DC5C7DA}" dt="2025-03-21T14:42:01.352" v="625" actId="1038"/>
        <pc:sldMkLst>
          <pc:docMk/>
          <pc:sldMk cId="1342134510" sldId="328"/>
        </pc:sldMkLst>
        <pc:spChg chg="add mod">
          <ac:chgData name="Sara Scialanga" userId="69cdbbe7-656b-4ce5-b479-81425d9ca672" providerId="ADAL" clId="{C06B5CB0-CFDF-49EE-A355-E36F8DC5C7DA}" dt="2025-03-21T14:40:58.012" v="591"/>
          <ac:spMkLst>
            <pc:docMk/>
            <pc:sldMk cId="1342134510" sldId="328"/>
            <ac:spMk id="3" creationId="{75FE8B02-B3D2-0518-94F1-13FE5AC219B2}"/>
          </ac:spMkLst>
        </pc:spChg>
        <pc:spChg chg="add mod">
          <ac:chgData name="Sara Scialanga" userId="69cdbbe7-656b-4ce5-b479-81425d9ca672" providerId="ADAL" clId="{C06B5CB0-CFDF-49EE-A355-E36F8DC5C7DA}" dt="2025-03-21T14:40:58.012" v="591"/>
          <ac:spMkLst>
            <pc:docMk/>
            <pc:sldMk cId="1342134510" sldId="328"/>
            <ac:spMk id="6" creationId="{22605D37-9937-1D2F-9D09-E5F5707B99F4}"/>
          </ac:spMkLst>
        </pc:spChg>
        <pc:spChg chg="mod">
          <ac:chgData name="Sara Scialanga" userId="69cdbbe7-656b-4ce5-b479-81425d9ca672" providerId="ADAL" clId="{C06B5CB0-CFDF-49EE-A355-E36F8DC5C7DA}" dt="2025-03-21T14:40:52.576" v="590"/>
          <ac:spMkLst>
            <pc:docMk/>
            <pc:sldMk cId="1342134510" sldId="328"/>
            <ac:spMk id="10" creationId="{446E3166-0943-7E07-0562-094757C737C5}"/>
          </ac:spMkLst>
        </pc:spChg>
        <pc:spChg chg="mod">
          <ac:chgData name="Sara Scialanga" userId="69cdbbe7-656b-4ce5-b479-81425d9ca672" providerId="ADAL" clId="{C06B5CB0-CFDF-49EE-A355-E36F8DC5C7DA}" dt="2025-03-21T14:40:58.012" v="591"/>
          <ac:spMkLst>
            <pc:docMk/>
            <pc:sldMk cId="1342134510" sldId="328"/>
            <ac:spMk id="18" creationId="{3E57508D-8A3D-CAC4-E1BE-E63636426ED3}"/>
          </ac:spMkLst>
        </pc:spChg>
        <pc:spChg chg="mod">
          <ac:chgData name="Sara Scialanga" userId="69cdbbe7-656b-4ce5-b479-81425d9ca672" providerId="ADAL" clId="{C06B5CB0-CFDF-49EE-A355-E36F8DC5C7DA}" dt="2025-03-21T14:40:58.012" v="591"/>
          <ac:spMkLst>
            <pc:docMk/>
            <pc:sldMk cId="1342134510" sldId="328"/>
            <ac:spMk id="22" creationId="{F9548334-DA32-E342-20B4-A6AC36925ACC}"/>
          </ac:spMkLst>
        </pc:spChg>
        <pc:spChg chg="add mod">
          <ac:chgData name="Sara Scialanga" userId="69cdbbe7-656b-4ce5-b479-81425d9ca672" providerId="ADAL" clId="{C06B5CB0-CFDF-49EE-A355-E36F8DC5C7DA}" dt="2025-03-21T14:40:58.012" v="591"/>
          <ac:spMkLst>
            <pc:docMk/>
            <pc:sldMk cId="1342134510" sldId="328"/>
            <ac:spMk id="24" creationId="{A4FF3385-B9C8-A6A8-7EA6-9B8203636748}"/>
          </ac:spMkLst>
        </pc:spChg>
        <pc:spChg chg="add mod">
          <ac:chgData name="Sara Scialanga" userId="69cdbbe7-656b-4ce5-b479-81425d9ca672" providerId="ADAL" clId="{C06B5CB0-CFDF-49EE-A355-E36F8DC5C7DA}" dt="2025-03-21T14:40:58.012" v="591"/>
          <ac:spMkLst>
            <pc:docMk/>
            <pc:sldMk cId="1342134510" sldId="328"/>
            <ac:spMk id="25" creationId="{E3082032-F1B5-2149-441F-6C17FABD0218}"/>
          </ac:spMkLst>
        </pc:spChg>
        <pc:spChg chg="add mod">
          <ac:chgData name="Sara Scialanga" userId="69cdbbe7-656b-4ce5-b479-81425d9ca672" providerId="ADAL" clId="{C06B5CB0-CFDF-49EE-A355-E36F8DC5C7DA}" dt="2025-03-21T14:40:58.012" v="591"/>
          <ac:spMkLst>
            <pc:docMk/>
            <pc:sldMk cId="1342134510" sldId="328"/>
            <ac:spMk id="29" creationId="{F606D2F7-DA60-02C3-1DCF-0F7A912D9213}"/>
          </ac:spMkLst>
        </pc:spChg>
        <pc:spChg chg="add mod">
          <ac:chgData name="Sara Scialanga" userId="69cdbbe7-656b-4ce5-b479-81425d9ca672" providerId="ADAL" clId="{C06B5CB0-CFDF-49EE-A355-E36F8DC5C7DA}" dt="2025-03-21T14:40:58.012" v="591"/>
          <ac:spMkLst>
            <pc:docMk/>
            <pc:sldMk cId="1342134510" sldId="328"/>
            <ac:spMk id="33" creationId="{49540E0A-9BA1-3780-0CAE-BC2D6140090D}"/>
          </ac:spMkLst>
        </pc:spChg>
        <pc:spChg chg="add mod">
          <ac:chgData name="Sara Scialanga" userId="69cdbbe7-656b-4ce5-b479-81425d9ca672" providerId="ADAL" clId="{C06B5CB0-CFDF-49EE-A355-E36F8DC5C7DA}" dt="2025-03-21T14:40:58.012" v="591"/>
          <ac:spMkLst>
            <pc:docMk/>
            <pc:sldMk cId="1342134510" sldId="328"/>
            <ac:spMk id="37" creationId="{FD676DE2-3474-4091-45BE-C90470314C76}"/>
          </ac:spMkLst>
        </pc:spChg>
        <pc:spChg chg="mod">
          <ac:chgData name="Sara Scialanga" userId="69cdbbe7-656b-4ce5-b479-81425d9ca672" providerId="ADAL" clId="{C06B5CB0-CFDF-49EE-A355-E36F8DC5C7DA}" dt="2025-03-21T14:40:58.012" v="591"/>
          <ac:spMkLst>
            <pc:docMk/>
            <pc:sldMk cId="1342134510" sldId="328"/>
            <ac:spMk id="39" creationId="{076AD36E-16EB-ECEC-B6B0-75659F061231}"/>
          </ac:spMkLst>
        </pc:spChg>
        <pc:spChg chg="add mod">
          <ac:chgData name="Sara Scialanga" userId="69cdbbe7-656b-4ce5-b479-81425d9ca672" providerId="ADAL" clId="{C06B5CB0-CFDF-49EE-A355-E36F8DC5C7DA}" dt="2025-03-21T14:41:24.019" v="599" actId="208"/>
          <ac:spMkLst>
            <pc:docMk/>
            <pc:sldMk cId="1342134510" sldId="328"/>
            <ac:spMk id="41" creationId="{1DE537E9-AE31-580D-0EF9-C012DD4FA634}"/>
          </ac:spMkLst>
        </pc:spChg>
        <pc:spChg chg="mod">
          <ac:chgData name="Sara Scialanga" userId="69cdbbe7-656b-4ce5-b479-81425d9ca672" providerId="ADAL" clId="{C06B5CB0-CFDF-49EE-A355-E36F8DC5C7DA}" dt="2025-03-21T14:41:24.019" v="599" actId="208"/>
          <ac:spMkLst>
            <pc:docMk/>
            <pc:sldMk cId="1342134510" sldId="328"/>
            <ac:spMk id="42" creationId="{BCF07F40-0ABB-121E-19AB-68770CB8ABE2}"/>
          </ac:spMkLst>
        </pc:spChg>
        <pc:spChg chg="add mod">
          <ac:chgData name="Sara Scialanga" userId="69cdbbe7-656b-4ce5-b479-81425d9ca672" providerId="ADAL" clId="{C06B5CB0-CFDF-49EE-A355-E36F8DC5C7DA}" dt="2025-03-21T14:41:30.440" v="601" actId="207"/>
          <ac:spMkLst>
            <pc:docMk/>
            <pc:sldMk cId="1342134510" sldId="328"/>
            <ac:spMk id="43" creationId="{333550B0-1099-5026-A59B-43F3605A6A1B}"/>
          </ac:spMkLst>
        </pc:spChg>
        <pc:spChg chg="mod">
          <ac:chgData name="Sara Scialanga" userId="69cdbbe7-656b-4ce5-b479-81425d9ca672" providerId="ADAL" clId="{C06B5CB0-CFDF-49EE-A355-E36F8DC5C7DA}" dt="2025-03-21T14:41:30.440" v="601" actId="207"/>
          <ac:spMkLst>
            <pc:docMk/>
            <pc:sldMk cId="1342134510" sldId="328"/>
            <ac:spMk id="44" creationId="{405B4490-F070-02C7-9DB7-ED9F7B7BDA20}"/>
          </ac:spMkLst>
        </pc:spChg>
        <pc:spChg chg="mod">
          <ac:chgData name="Sara Scialanga" userId="69cdbbe7-656b-4ce5-b479-81425d9ca672" providerId="ADAL" clId="{C06B5CB0-CFDF-49EE-A355-E36F8DC5C7DA}" dt="2025-03-21T14:41:35.388" v="603" actId="208"/>
          <ac:spMkLst>
            <pc:docMk/>
            <pc:sldMk cId="1342134510" sldId="328"/>
            <ac:spMk id="46" creationId="{24BE4B22-3623-C2FC-4BAF-BADD249F5C24}"/>
          </ac:spMkLst>
        </pc:spChg>
        <pc:spChg chg="mod topLvl">
          <ac:chgData name="Sara Scialanga" userId="69cdbbe7-656b-4ce5-b479-81425d9ca672" providerId="ADAL" clId="{C06B5CB0-CFDF-49EE-A355-E36F8DC5C7DA}" dt="2025-03-21T14:41:50.850" v="608" actId="478"/>
          <ac:spMkLst>
            <pc:docMk/>
            <pc:sldMk cId="1342134510" sldId="328"/>
            <ac:spMk id="52" creationId="{7345EB67-A89C-014D-2C6A-A01B004AE501}"/>
          </ac:spMkLst>
        </pc:spChg>
        <pc:spChg chg="add mod">
          <ac:chgData name="Sara Scialanga" userId="69cdbbe7-656b-4ce5-b479-81425d9ca672" providerId="ADAL" clId="{C06B5CB0-CFDF-49EE-A355-E36F8DC5C7DA}" dt="2025-03-21T14:41:04.161" v="592"/>
          <ac:spMkLst>
            <pc:docMk/>
            <pc:sldMk cId="1342134510" sldId="328"/>
            <ac:spMk id="53" creationId="{0AAD67F8-F481-49D0-E047-1F33D2338BE1}"/>
          </ac:spMkLst>
        </pc:spChg>
        <pc:spChg chg="mod">
          <ac:chgData name="Sara Scialanga" userId="69cdbbe7-656b-4ce5-b479-81425d9ca672" providerId="ADAL" clId="{C06B5CB0-CFDF-49EE-A355-E36F8DC5C7DA}" dt="2025-03-21T14:41:15.296" v="596" actId="208"/>
          <ac:spMkLst>
            <pc:docMk/>
            <pc:sldMk cId="1342134510" sldId="328"/>
            <ac:spMk id="55" creationId="{CC4FC40F-D0AD-4A43-0E85-96DFA6E44215}"/>
          </ac:spMkLst>
        </pc:spChg>
        <pc:spChg chg="add mod">
          <ac:chgData name="Sara Scialanga" userId="69cdbbe7-656b-4ce5-b479-81425d9ca672" providerId="ADAL" clId="{C06B5CB0-CFDF-49EE-A355-E36F8DC5C7DA}" dt="2025-03-21T14:41:04.161" v="592"/>
          <ac:spMkLst>
            <pc:docMk/>
            <pc:sldMk cId="1342134510" sldId="328"/>
            <ac:spMk id="57" creationId="{2C828FBE-7CAB-1D38-1A7A-99A8C62C44F5}"/>
          </ac:spMkLst>
        </pc:spChg>
        <pc:spChg chg="mod">
          <ac:chgData name="Sara Scialanga" userId="69cdbbe7-656b-4ce5-b479-81425d9ca672" providerId="ADAL" clId="{C06B5CB0-CFDF-49EE-A355-E36F8DC5C7DA}" dt="2025-03-21T14:41:11.855" v="595" actId="208"/>
          <ac:spMkLst>
            <pc:docMk/>
            <pc:sldMk cId="1342134510" sldId="328"/>
            <ac:spMk id="59" creationId="{5D4097D4-937E-6FED-23C5-ED2B4B0F5A7A}"/>
          </ac:spMkLst>
        </pc:spChg>
        <pc:spChg chg="add mod">
          <ac:chgData name="Sara Scialanga" userId="69cdbbe7-656b-4ce5-b479-81425d9ca672" providerId="ADAL" clId="{C06B5CB0-CFDF-49EE-A355-E36F8DC5C7DA}" dt="2025-03-21T14:41:04.161" v="592"/>
          <ac:spMkLst>
            <pc:docMk/>
            <pc:sldMk cId="1342134510" sldId="328"/>
            <ac:spMk id="61" creationId="{698D784E-C100-5C95-A37A-AFCBF796EBCA}"/>
          </ac:spMkLst>
        </pc:spChg>
        <pc:spChg chg="mod">
          <ac:chgData name="Sara Scialanga" userId="69cdbbe7-656b-4ce5-b479-81425d9ca672" providerId="ADAL" clId="{C06B5CB0-CFDF-49EE-A355-E36F8DC5C7DA}" dt="2025-03-21T14:41:27.855" v="600" actId="207"/>
          <ac:spMkLst>
            <pc:docMk/>
            <pc:sldMk cId="1342134510" sldId="328"/>
            <ac:spMk id="62" creationId="{230628B3-423F-FBBF-874D-670DADA4EA9C}"/>
          </ac:spMkLst>
        </pc:spChg>
        <pc:spChg chg="mod">
          <ac:chgData name="Sara Scialanga" userId="69cdbbe7-656b-4ce5-b479-81425d9ca672" providerId="ADAL" clId="{C06B5CB0-CFDF-49EE-A355-E36F8DC5C7DA}" dt="2025-03-21T14:41:38.320" v="604" actId="208"/>
          <ac:spMkLst>
            <pc:docMk/>
            <pc:sldMk cId="1342134510" sldId="328"/>
            <ac:spMk id="64" creationId="{1EFD5314-2AAF-301C-AF16-D99D50E70B3A}"/>
          </ac:spMkLst>
        </pc:spChg>
        <pc:spChg chg="add mod">
          <ac:chgData name="Sara Scialanga" userId="69cdbbe7-656b-4ce5-b479-81425d9ca672" providerId="ADAL" clId="{C06B5CB0-CFDF-49EE-A355-E36F8DC5C7DA}" dt="2025-03-21T14:41:04.161" v="592"/>
          <ac:spMkLst>
            <pc:docMk/>
            <pc:sldMk cId="1342134510" sldId="328"/>
            <ac:spMk id="70" creationId="{8FFC881B-B5F7-73F3-325F-8D6C8136FD92}"/>
          </ac:spMkLst>
        </pc:spChg>
        <pc:spChg chg="mod">
          <ac:chgData name="Sara Scialanga" userId="69cdbbe7-656b-4ce5-b479-81425d9ca672" providerId="ADAL" clId="{C06B5CB0-CFDF-49EE-A355-E36F8DC5C7DA}" dt="2025-03-21T14:41:04.161" v="592"/>
          <ac:spMkLst>
            <pc:docMk/>
            <pc:sldMk cId="1342134510" sldId="328"/>
            <ac:spMk id="72" creationId="{97732B2E-EBB8-9785-E1AA-A36069BBEB76}"/>
          </ac:spMkLst>
        </pc:spChg>
        <pc:spChg chg="mod">
          <ac:chgData name="Sara Scialanga" userId="69cdbbe7-656b-4ce5-b479-81425d9ca672" providerId="ADAL" clId="{C06B5CB0-CFDF-49EE-A355-E36F8DC5C7DA}" dt="2025-03-21T14:41:04.161" v="592"/>
          <ac:spMkLst>
            <pc:docMk/>
            <pc:sldMk cId="1342134510" sldId="328"/>
            <ac:spMk id="76" creationId="{EDA97917-3E08-AE30-9550-7A89014F9386}"/>
          </ac:spMkLst>
        </pc:spChg>
        <pc:grpChg chg="del">
          <ac:chgData name="Sara Scialanga" userId="69cdbbe7-656b-4ce5-b479-81425d9ca672" providerId="ADAL" clId="{C06B5CB0-CFDF-49EE-A355-E36F8DC5C7DA}" dt="2025-03-21T14:41:50.850" v="608" actId="478"/>
          <ac:grpSpMkLst>
            <pc:docMk/>
            <pc:sldMk cId="1342134510" sldId="328"/>
            <ac:grpSpMk id="48" creationId="{132AE528-C218-B7CC-8B22-6465FBAA0DFE}"/>
          </ac:grpSpMkLst>
        </pc:grpChg>
        <pc:grpChg chg="del">
          <ac:chgData name="Sara Scialanga" userId="69cdbbe7-656b-4ce5-b479-81425d9ca672" providerId="ADAL" clId="{C06B5CB0-CFDF-49EE-A355-E36F8DC5C7DA}" dt="2025-03-21T14:41:46.407" v="606" actId="478"/>
          <ac:grpSpMkLst>
            <pc:docMk/>
            <pc:sldMk cId="1342134510" sldId="328"/>
            <ac:grpSpMk id="49" creationId="{9C8FF885-5FFF-D381-CE3C-8BA367ABA6C6}"/>
          </ac:grpSpMkLst>
        </pc:grpChg>
        <pc:picChg chg="del topLvl">
          <ac:chgData name="Sara Scialanga" userId="69cdbbe7-656b-4ce5-b479-81425d9ca672" providerId="ADAL" clId="{C06B5CB0-CFDF-49EE-A355-E36F8DC5C7DA}" dt="2025-03-21T14:41:50.850" v="608" actId="478"/>
          <ac:picMkLst>
            <pc:docMk/>
            <pc:sldMk cId="1342134510" sldId="328"/>
            <ac:picMk id="50" creationId="{0DB8D6B7-BFC9-87B2-85F6-DF3D836C461B}"/>
          </ac:picMkLst>
        </pc:picChg>
        <pc:picChg chg="del mod">
          <ac:chgData name="Sara Scialanga" userId="69cdbbe7-656b-4ce5-b479-81425d9ca672" providerId="ADAL" clId="{C06B5CB0-CFDF-49EE-A355-E36F8DC5C7DA}" dt="2025-03-21T14:41:46.407" v="606" actId="478"/>
          <ac:picMkLst>
            <pc:docMk/>
            <pc:sldMk cId="1342134510" sldId="328"/>
            <ac:picMk id="51" creationId="{B4050E31-09B9-9BAE-A44E-CDD9423DC0F5}"/>
          </ac:picMkLst>
        </pc:picChg>
        <pc:picChg chg="mod">
          <ac:chgData name="Sara Scialanga" userId="69cdbbe7-656b-4ce5-b479-81425d9ca672" providerId="ADAL" clId="{C06B5CB0-CFDF-49EE-A355-E36F8DC5C7DA}" dt="2025-03-21T14:41:08.428" v="594" actId="208"/>
          <ac:picMkLst>
            <pc:docMk/>
            <pc:sldMk cId="1342134510" sldId="328"/>
            <ac:picMk id="56" creationId="{AD227457-714B-9220-EA79-0A9F983E9FD0}"/>
          </ac:picMkLst>
        </pc:picChg>
        <pc:picChg chg="add mod">
          <ac:chgData name="Sara Scialanga" userId="69cdbbe7-656b-4ce5-b479-81425d9ca672" providerId="ADAL" clId="{C06B5CB0-CFDF-49EE-A355-E36F8DC5C7DA}" dt="2025-03-21T14:42:01.352" v="625" actId="1038"/>
          <ac:picMkLst>
            <pc:docMk/>
            <pc:sldMk cId="1342134510" sldId="328"/>
            <ac:picMk id="78" creationId="{8385A41B-928E-5C06-59C6-B3E42DD0962A}"/>
          </ac:picMkLst>
        </pc:picChg>
      </pc:sldChg>
      <pc:sldChg chg="addSp modSp add mod">
        <pc:chgData name="Sara Scialanga" userId="69cdbbe7-656b-4ce5-b479-81425d9ca672" providerId="ADAL" clId="{C06B5CB0-CFDF-49EE-A355-E36F8DC5C7DA}" dt="2025-03-21T14:44:45.125" v="662" actId="207"/>
        <pc:sldMkLst>
          <pc:docMk/>
          <pc:sldMk cId="1762326912" sldId="329"/>
        </pc:sldMkLst>
        <pc:spChg chg="add mod">
          <ac:chgData name="Sara Scialanga" userId="69cdbbe7-656b-4ce5-b479-81425d9ca672" providerId="ADAL" clId="{C06B5CB0-CFDF-49EE-A355-E36F8DC5C7DA}" dt="2025-03-21T14:42:40.720" v="645"/>
          <ac:spMkLst>
            <pc:docMk/>
            <pc:sldMk cId="1762326912" sldId="329"/>
            <ac:spMk id="3" creationId="{B6E3C019-EEC6-0E30-6B8F-9E821C84E4E1}"/>
          </ac:spMkLst>
        </pc:spChg>
        <pc:spChg chg="add mod">
          <ac:chgData name="Sara Scialanga" userId="69cdbbe7-656b-4ce5-b479-81425d9ca672" providerId="ADAL" clId="{C06B5CB0-CFDF-49EE-A355-E36F8DC5C7DA}" dt="2025-03-21T14:42:48.195" v="646"/>
          <ac:spMkLst>
            <pc:docMk/>
            <pc:sldMk cId="1762326912" sldId="329"/>
            <ac:spMk id="4" creationId="{0D082800-25FC-0E70-A3E6-B1EBA3F27A97}"/>
          </ac:spMkLst>
        </pc:spChg>
        <pc:spChg chg="mod">
          <ac:chgData name="Sara Scialanga" userId="69cdbbe7-656b-4ce5-b479-81425d9ca672" providerId="ADAL" clId="{C06B5CB0-CFDF-49EE-A355-E36F8DC5C7DA}" dt="2025-03-21T14:42:40.720" v="645"/>
          <ac:spMkLst>
            <pc:docMk/>
            <pc:sldMk cId="1762326912" sldId="329"/>
            <ac:spMk id="6" creationId="{10CD2839-9C50-FDFF-27C9-D632DC056BC8}"/>
          </ac:spMkLst>
        </pc:spChg>
        <pc:spChg chg="add mod">
          <ac:chgData name="Sara Scialanga" userId="69cdbbe7-656b-4ce5-b479-81425d9ca672" providerId="ADAL" clId="{C06B5CB0-CFDF-49EE-A355-E36F8DC5C7DA}" dt="2025-03-21T14:42:40.720" v="645"/>
          <ac:spMkLst>
            <pc:docMk/>
            <pc:sldMk cId="1762326912" sldId="329"/>
            <ac:spMk id="9" creationId="{4F64A3BB-1BFC-D84F-D924-8074F211C7AA}"/>
          </ac:spMkLst>
        </pc:spChg>
        <pc:spChg chg="mod">
          <ac:chgData name="Sara Scialanga" userId="69cdbbe7-656b-4ce5-b479-81425d9ca672" providerId="ADAL" clId="{C06B5CB0-CFDF-49EE-A355-E36F8DC5C7DA}" dt="2025-03-21T14:42:34.074" v="644"/>
          <ac:spMkLst>
            <pc:docMk/>
            <pc:sldMk cId="1762326912" sldId="329"/>
            <ac:spMk id="10" creationId="{991162DF-8688-5B32-0970-9C25444C3817}"/>
          </ac:spMkLst>
        </pc:spChg>
        <pc:spChg chg="add mod">
          <ac:chgData name="Sara Scialanga" userId="69cdbbe7-656b-4ce5-b479-81425d9ca672" providerId="ADAL" clId="{C06B5CB0-CFDF-49EE-A355-E36F8DC5C7DA}" dt="2025-03-21T14:43:04.965" v="650" actId="108"/>
          <ac:spMkLst>
            <pc:docMk/>
            <pc:sldMk cId="1762326912" sldId="329"/>
            <ac:spMk id="11" creationId="{E5778C9B-7050-CBB8-E7EF-9679EF96A0D6}"/>
          </ac:spMkLst>
        </pc:spChg>
        <pc:spChg chg="mod">
          <ac:chgData name="Sara Scialanga" userId="69cdbbe7-656b-4ce5-b479-81425d9ca672" providerId="ADAL" clId="{C06B5CB0-CFDF-49EE-A355-E36F8DC5C7DA}" dt="2025-03-21T14:43:25.812" v="651" actId="208"/>
          <ac:spMkLst>
            <pc:docMk/>
            <pc:sldMk cId="1762326912" sldId="329"/>
            <ac:spMk id="13" creationId="{760B5DF9-76A5-0826-F539-4372836804E9}"/>
          </ac:spMkLst>
        </pc:spChg>
        <pc:spChg chg="add mod">
          <ac:chgData name="Sara Scialanga" userId="69cdbbe7-656b-4ce5-b479-81425d9ca672" providerId="ADAL" clId="{C06B5CB0-CFDF-49EE-A355-E36F8DC5C7DA}" dt="2025-03-21T14:42:54.691" v="647" actId="207"/>
          <ac:spMkLst>
            <pc:docMk/>
            <pc:sldMk cId="1762326912" sldId="329"/>
            <ac:spMk id="15" creationId="{C6164D43-3D12-CED8-C41A-A77CEC82BEF7}"/>
          </ac:spMkLst>
        </pc:spChg>
        <pc:spChg chg="mod">
          <ac:chgData name="Sara Scialanga" userId="69cdbbe7-656b-4ce5-b479-81425d9ca672" providerId="ADAL" clId="{C06B5CB0-CFDF-49EE-A355-E36F8DC5C7DA}" dt="2025-03-21T14:43:01.834" v="649" actId="208"/>
          <ac:spMkLst>
            <pc:docMk/>
            <pc:sldMk cId="1762326912" sldId="329"/>
            <ac:spMk id="17" creationId="{10BF4281-DD3B-6628-265B-1AFF09E27923}"/>
          </ac:spMkLst>
        </pc:spChg>
        <pc:spChg chg="add mod">
          <ac:chgData name="Sara Scialanga" userId="69cdbbe7-656b-4ce5-b479-81425d9ca672" providerId="ADAL" clId="{C06B5CB0-CFDF-49EE-A355-E36F8DC5C7DA}" dt="2025-03-21T14:42:40.720" v="645"/>
          <ac:spMkLst>
            <pc:docMk/>
            <pc:sldMk cId="1762326912" sldId="329"/>
            <ac:spMk id="19" creationId="{3821AADA-8E2D-7D53-5C43-16F7110BE79E}"/>
          </ac:spMkLst>
        </pc:spChg>
        <pc:spChg chg="add mod">
          <ac:chgData name="Sara Scialanga" userId="69cdbbe7-656b-4ce5-b479-81425d9ca672" providerId="ADAL" clId="{C06B5CB0-CFDF-49EE-A355-E36F8DC5C7DA}" dt="2025-03-21T14:42:40.720" v="645"/>
          <ac:spMkLst>
            <pc:docMk/>
            <pc:sldMk cId="1762326912" sldId="329"/>
            <ac:spMk id="23" creationId="{399835CF-93A1-7AFA-2378-5264C1247B9E}"/>
          </ac:spMkLst>
        </pc:spChg>
        <pc:spChg chg="mod">
          <ac:chgData name="Sara Scialanga" userId="69cdbbe7-656b-4ce5-b479-81425d9ca672" providerId="ADAL" clId="{C06B5CB0-CFDF-49EE-A355-E36F8DC5C7DA}" dt="2025-03-21T14:42:40.720" v="645"/>
          <ac:spMkLst>
            <pc:docMk/>
            <pc:sldMk cId="1762326912" sldId="329"/>
            <ac:spMk id="25" creationId="{EA0722C7-25FE-A795-430C-3EA100A81A84}"/>
          </ac:spMkLst>
        </pc:spChg>
        <pc:spChg chg="add mod">
          <ac:chgData name="Sara Scialanga" userId="69cdbbe7-656b-4ce5-b479-81425d9ca672" providerId="ADAL" clId="{C06B5CB0-CFDF-49EE-A355-E36F8DC5C7DA}" dt="2025-03-21T14:43:54.295" v="652"/>
          <ac:spMkLst>
            <pc:docMk/>
            <pc:sldMk cId="1762326912" sldId="329"/>
            <ac:spMk id="28" creationId="{DC9A1E4C-7182-34B1-4236-7EFADF2FEC87}"/>
          </ac:spMkLst>
        </pc:spChg>
        <pc:spChg chg="add mod">
          <ac:chgData name="Sara Scialanga" userId="69cdbbe7-656b-4ce5-b479-81425d9ca672" providerId="ADAL" clId="{C06B5CB0-CFDF-49EE-A355-E36F8DC5C7DA}" dt="2025-03-21T14:43:54.295" v="652"/>
          <ac:spMkLst>
            <pc:docMk/>
            <pc:sldMk cId="1762326912" sldId="329"/>
            <ac:spMk id="30" creationId="{0A9EEBEC-69F0-01E6-F17E-C8F503B617D2}"/>
          </ac:spMkLst>
        </pc:spChg>
        <pc:spChg chg="add mod">
          <ac:chgData name="Sara Scialanga" userId="69cdbbe7-656b-4ce5-b479-81425d9ca672" providerId="ADAL" clId="{C06B5CB0-CFDF-49EE-A355-E36F8DC5C7DA}" dt="2025-03-21T14:43:54.295" v="652"/>
          <ac:spMkLst>
            <pc:docMk/>
            <pc:sldMk cId="1762326912" sldId="329"/>
            <ac:spMk id="31" creationId="{00F72793-8693-1DDE-1C46-606B1123DA3F}"/>
          </ac:spMkLst>
        </pc:spChg>
        <pc:spChg chg="add mod">
          <ac:chgData name="Sara Scialanga" userId="69cdbbe7-656b-4ce5-b479-81425d9ca672" providerId="ADAL" clId="{C06B5CB0-CFDF-49EE-A355-E36F8DC5C7DA}" dt="2025-03-21T14:43:54.295" v="652"/>
          <ac:spMkLst>
            <pc:docMk/>
            <pc:sldMk cId="1762326912" sldId="329"/>
            <ac:spMk id="32" creationId="{F5F12AAA-9458-8138-6EB7-A3AC5806CCE2}"/>
          </ac:spMkLst>
        </pc:spChg>
        <pc:spChg chg="add mod">
          <ac:chgData name="Sara Scialanga" userId="69cdbbe7-656b-4ce5-b479-81425d9ca672" providerId="ADAL" clId="{C06B5CB0-CFDF-49EE-A355-E36F8DC5C7DA}" dt="2025-03-21T14:43:54.295" v="652"/>
          <ac:spMkLst>
            <pc:docMk/>
            <pc:sldMk cId="1762326912" sldId="329"/>
            <ac:spMk id="33" creationId="{5E96649B-13D0-1EA4-F521-EEDC4E6064C0}"/>
          </ac:spMkLst>
        </pc:spChg>
        <pc:spChg chg="add mod">
          <ac:chgData name="Sara Scialanga" userId="69cdbbe7-656b-4ce5-b479-81425d9ca672" providerId="ADAL" clId="{C06B5CB0-CFDF-49EE-A355-E36F8DC5C7DA}" dt="2025-03-21T14:43:54.295" v="652"/>
          <ac:spMkLst>
            <pc:docMk/>
            <pc:sldMk cId="1762326912" sldId="329"/>
            <ac:spMk id="34" creationId="{7D2AFD9B-A861-BFC8-2F5D-0ECD278564EA}"/>
          </ac:spMkLst>
        </pc:spChg>
        <pc:spChg chg="add mod">
          <ac:chgData name="Sara Scialanga" userId="69cdbbe7-656b-4ce5-b479-81425d9ca672" providerId="ADAL" clId="{C06B5CB0-CFDF-49EE-A355-E36F8DC5C7DA}" dt="2025-03-21T14:43:54.295" v="652"/>
          <ac:spMkLst>
            <pc:docMk/>
            <pc:sldMk cId="1762326912" sldId="329"/>
            <ac:spMk id="37" creationId="{8DBB6EB3-2497-005E-1552-55371135BC8A}"/>
          </ac:spMkLst>
        </pc:spChg>
        <pc:spChg chg="add mod">
          <ac:chgData name="Sara Scialanga" userId="69cdbbe7-656b-4ce5-b479-81425d9ca672" providerId="ADAL" clId="{C06B5CB0-CFDF-49EE-A355-E36F8DC5C7DA}" dt="2025-03-21T14:43:54.295" v="652"/>
          <ac:spMkLst>
            <pc:docMk/>
            <pc:sldMk cId="1762326912" sldId="329"/>
            <ac:spMk id="42" creationId="{0D1C9885-3316-C89A-2CFA-798250D12594}"/>
          </ac:spMkLst>
        </pc:spChg>
        <pc:spChg chg="add mod">
          <ac:chgData name="Sara Scialanga" userId="69cdbbe7-656b-4ce5-b479-81425d9ca672" providerId="ADAL" clId="{C06B5CB0-CFDF-49EE-A355-E36F8DC5C7DA}" dt="2025-03-21T14:43:54.295" v="652"/>
          <ac:spMkLst>
            <pc:docMk/>
            <pc:sldMk cId="1762326912" sldId="329"/>
            <ac:spMk id="45" creationId="{1594DBB7-5E52-8540-9B8E-D1183B173D19}"/>
          </ac:spMkLst>
        </pc:spChg>
        <pc:spChg chg="add mod">
          <ac:chgData name="Sara Scialanga" userId="69cdbbe7-656b-4ce5-b479-81425d9ca672" providerId="ADAL" clId="{C06B5CB0-CFDF-49EE-A355-E36F8DC5C7DA}" dt="2025-03-21T14:43:54.295" v="652"/>
          <ac:spMkLst>
            <pc:docMk/>
            <pc:sldMk cId="1762326912" sldId="329"/>
            <ac:spMk id="48" creationId="{3ADB5F7A-D378-79B8-6EC8-BE11EB994748}"/>
          </ac:spMkLst>
        </pc:spChg>
        <pc:spChg chg="add mod">
          <ac:chgData name="Sara Scialanga" userId="69cdbbe7-656b-4ce5-b479-81425d9ca672" providerId="ADAL" clId="{C06B5CB0-CFDF-49EE-A355-E36F8DC5C7DA}" dt="2025-03-21T14:44:08.642" v="654" actId="207"/>
          <ac:spMkLst>
            <pc:docMk/>
            <pc:sldMk cId="1762326912" sldId="329"/>
            <ac:spMk id="50" creationId="{AFF2D8DE-FB88-F2E7-A88B-E2F7CBBB4D1C}"/>
          </ac:spMkLst>
        </pc:spChg>
        <pc:spChg chg="add mod">
          <ac:chgData name="Sara Scialanga" userId="69cdbbe7-656b-4ce5-b479-81425d9ca672" providerId="ADAL" clId="{C06B5CB0-CFDF-49EE-A355-E36F8DC5C7DA}" dt="2025-03-21T14:44:08.642" v="654" actId="207"/>
          <ac:spMkLst>
            <pc:docMk/>
            <pc:sldMk cId="1762326912" sldId="329"/>
            <ac:spMk id="51" creationId="{45F8CA02-8443-B143-3FA7-86E6AB16BE26}"/>
          </ac:spMkLst>
        </pc:spChg>
        <pc:spChg chg="add mod">
          <ac:chgData name="Sara Scialanga" userId="69cdbbe7-656b-4ce5-b479-81425d9ca672" providerId="ADAL" clId="{C06B5CB0-CFDF-49EE-A355-E36F8DC5C7DA}" dt="2025-03-21T14:44:08.642" v="654" actId="207"/>
          <ac:spMkLst>
            <pc:docMk/>
            <pc:sldMk cId="1762326912" sldId="329"/>
            <ac:spMk id="52" creationId="{FBCBB674-492A-C0C3-70D1-7E03AA3D25A5}"/>
          </ac:spMkLst>
        </pc:spChg>
        <pc:spChg chg="mod">
          <ac:chgData name="Sara Scialanga" userId="69cdbbe7-656b-4ce5-b479-81425d9ca672" providerId="ADAL" clId="{C06B5CB0-CFDF-49EE-A355-E36F8DC5C7DA}" dt="2025-03-21T14:44:08.642" v="654" actId="207"/>
          <ac:spMkLst>
            <pc:docMk/>
            <pc:sldMk cId="1762326912" sldId="329"/>
            <ac:spMk id="53" creationId="{4ACB3D8C-A772-39FC-5B10-E7507BA88A37}"/>
          </ac:spMkLst>
        </pc:spChg>
        <pc:spChg chg="add mod">
          <ac:chgData name="Sara Scialanga" userId="69cdbbe7-656b-4ce5-b479-81425d9ca672" providerId="ADAL" clId="{C06B5CB0-CFDF-49EE-A355-E36F8DC5C7DA}" dt="2025-03-21T14:44:08.642" v="654" actId="207"/>
          <ac:spMkLst>
            <pc:docMk/>
            <pc:sldMk cId="1762326912" sldId="329"/>
            <ac:spMk id="54" creationId="{60B38415-5D21-AD10-869A-6F9301B01AC5}"/>
          </ac:spMkLst>
        </pc:spChg>
        <pc:spChg chg="add mod">
          <ac:chgData name="Sara Scialanga" userId="69cdbbe7-656b-4ce5-b479-81425d9ca672" providerId="ADAL" clId="{C06B5CB0-CFDF-49EE-A355-E36F8DC5C7DA}" dt="2025-03-21T14:44:01.453" v="653"/>
          <ac:spMkLst>
            <pc:docMk/>
            <pc:sldMk cId="1762326912" sldId="329"/>
            <ac:spMk id="55" creationId="{9CEF64F0-58A9-9AD1-DFE4-0E36D571B909}"/>
          </ac:spMkLst>
        </pc:spChg>
        <pc:spChg chg="add mod">
          <ac:chgData name="Sara Scialanga" userId="69cdbbe7-656b-4ce5-b479-81425d9ca672" providerId="ADAL" clId="{C06B5CB0-CFDF-49EE-A355-E36F8DC5C7DA}" dt="2025-03-21T14:44:15.732" v="655" actId="208"/>
          <ac:spMkLst>
            <pc:docMk/>
            <pc:sldMk cId="1762326912" sldId="329"/>
            <ac:spMk id="56" creationId="{FB70B2BD-BB1F-1F9A-88D0-57A3B124852C}"/>
          </ac:spMkLst>
        </pc:spChg>
        <pc:spChg chg="add mod">
          <ac:chgData name="Sara Scialanga" userId="69cdbbe7-656b-4ce5-b479-81425d9ca672" providerId="ADAL" clId="{C06B5CB0-CFDF-49EE-A355-E36F8DC5C7DA}" dt="2025-03-21T14:44:01.453" v="653"/>
          <ac:spMkLst>
            <pc:docMk/>
            <pc:sldMk cId="1762326912" sldId="329"/>
            <ac:spMk id="58" creationId="{7573B913-9537-9C5D-7B15-B2F2CAE10C89}"/>
          </ac:spMkLst>
        </pc:spChg>
        <pc:spChg chg="add mod">
          <ac:chgData name="Sara Scialanga" userId="69cdbbe7-656b-4ce5-b479-81425d9ca672" providerId="ADAL" clId="{C06B5CB0-CFDF-49EE-A355-E36F8DC5C7DA}" dt="2025-03-21T14:44:28.093" v="658" actId="208"/>
          <ac:spMkLst>
            <pc:docMk/>
            <pc:sldMk cId="1762326912" sldId="329"/>
            <ac:spMk id="59" creationId="{4530C56C-7A04-4D62-86B8-BCA4208AE186}"/>
          </ac:spMkLst>
        </pc:spChg>
        <pc:spChg chg="mod">
          <ac:chgData name="Sara Scialanga" userId="69cdbbe7-656b-4ce5-b479-81425d9ca672" providerId="ADAL" clId="{C06B5CB0-CFDF-49EE-A355-E36F8DC5C7DA}" dt="2025-03-21T14:44:18.283" v="656" actId="208"/>
          <ac:spMkLst>
            <pc:docMk/>
            <pc:sldMk cId="1762326912" sldId="329"/>
            <ac:spMk id="62" creationId="{27B9B765-068F-4CDD-8EB6-CA7CB11A215C}"/>
          </ac:spMkLst>
        </pc:spChg>
        <pc:spChg chg="add mod">
          <ac:chgData name="Sara Scialanga" userId="69cdbbe7-656b-4ce5-b479-81425d9ca672" providerId="ADAL" clId="{C06B5CB0-CFDF-49EE-A355-E36F8DC5C7DA}" dt="2025-03-21T14:44:31.100" v="659" actId="208"/>
          <ac:spMkLst>
            <pc:docMk/>
            <pc:sldMk cId="1762326912" sldId="329"/>
            <ac:spMk id="65" creationId="{406A01F1-59A5-219C-7CED-A4990F28985A}"/>
          </ac:spMkLst>
        </pc:spChg>
        <pc:spChg chg="mod">
          <ac:chgData name="Sara Scialanga" userId="69cdbbe7-656b-4ce5-b479-81425d9ca672" providerId="ADAL" clId="{C06B5CB0-CFDF-49EE-A355-E36F8DC5C7DA}" dt="2025-03-21T14:44:22.203" v="657" actId="208"/>
          <ac:spMkLst>
            <pc:docMk/>
            <pc:sldMk cId="1762326912" sldId="329"/>
            <ac:spMk id="67" creationId="{6EFC8B0E-5A82-AE37-A954-E0D237E6D2E6}"/>
          </ac:spMkLst>
        </pc:spChg>
        <pc:spChg chg="add mod">
          <ac:chgData name="Sara Scialanga" userId="69cdbbe7-656b-4ce5-b479-81425d9ca672" providerId="ADAL" clId="{C06B5CB0-CFDF-49EE-A355-E36F8DC5C7DA}" dt="2025-03-21T14:44:01.453" v="653"/>
          <ac:spMkLst>
            <pc:docMk/>
            <pc:sldMk cId="1762326912" sldId="329"/>
            <ac:spMk id="69" creationId="{01245D66-F850-73FE-D1E9-F328D92E9F05}"/>
          </ac:spMkLst>
        </pc:spChg>
        <pc:grpChg chg="mod">
          <ac:chgData name="Sara Scialanga" userId="69cdbbe7-656b-4ce5-b479-81425d9ca672" providerId="ADAL" clId="{C06B5CB0-CFDF-49EE-A355-E36F8DC5C7DA}" dt="2025-03-21T14:42:59.026" v="648" actId="208"/>
          <ac:grpSpMkLst>
            <pc:docMk/>
            <pc:sldMk cId="1762326912" sldId="329"/>
            <ac:grpSpMk id="16" creationId="{3D286BE1-B281-BC93-5480-6E3496ECC846}"/>
          </ac:grpSpMkLst>
        </pc:grpChg>
        <pc:picChg chg="mod">
          <ac:chgData name="Sara Scialanga" userId="69cdbbe7-656b-4ce5-b479-81425d9ca672" providerId="ADAL" clId="{C06B5CB0-CFDF-49EE-A355-E36F8DC5C7DA}" dt="2025-03-21T14:44:45.125" v="662" actId="207"/>
          <ac:picMkLst>
            <pc:docMk/>
            <pc:sldMk cId="1762326912" sldId="329"/>
            <ac:picMk id="57" creationId="{339FDDE8-7144-7738-0BB9-64083004D96D}"/>
          </ac:picMkLst>
        </pc:picChg>
      </pc:sldChg>
      <pc:sldChg chg="add del">
        <pc:chgData name="Sara Scialanga" userId="69cdbbe7-656b-4ce5-b479-81425d9ca672" providerId="ADAL" clId="{C06B5CB0-CFDF-49EE-A355-E36F8DC5C7DA}" dt="2025-03-21T14:46:59.522" v="663" actId="47"/>
        <pc:sldMkLst>
          <pc:docMk/>
          <pc:sldMk cId="1309523428" sldId="330"/>
        </pc:sldMkLst>
      </pc:sldChg>
      <pc:sldChg chg="add del">
        <pc:chgData name="Sara Scialanga" userId="69cdbbe7-656b-4ce5-b479-81425d9ca672" providerId="ADAL" clId="{C06B5CB0-CFDF-49EE-A355-E36F8DC5C7DA}" dt="2025-03-21T14:47:00.336" v="664" actId="47"/>
        <pc:sldMkLst>
          <pc:docMk/>
          <pc:sldMk cId="4291775425" sldId="331"/>
        </pc:sldMkLst>
      </pc:sldChg>
      <pc:sldChg chg="addSp delSp modSp add del mod">
        <pc:chgData name="Sara Scialanga" userId="69cdbbe7-656b-4ce5-b479-81425d9ca672" providerId="ADAL" clId="{C06B5CB0-CFDF-49EE-A355-E36F8DC5C7DA}" dt="2025-03-21T19:50:42.794" v="732" actId="207"/>
        <pc:sldMkLst>
          <pc:docMk/>
          <pc:sldMk cId="1397339138" sldId="2147472840"/>
        </pc:sldMkLst>
        <pc:spChg chg="add mod">
          <ac:chgData name="Sara Scialanga" userId="69cdbbe7-656b-4ce5-b479-81425d9ca672" providerId="ADAL" clId="{C06B5CB0-CFDF-49EE-A355-E36F8DC5C7DA}" dt="2025-03-21T19:50:07.612" v="718"/>
          <ac:spMkLst>
            <pc:docMk/>
            <pc:sldMk cId="1397339138" sldId="2147472840"/>
            <ac:spMk id="5" creationId="{BFB6C9A0-A766-C662-979F-78F7CFAC36AA}"/>
          </ac:spMkLst>
        </pc:spChg>
        <pc:spChg chg="add mod">
          <ac:chgData name="Sara Scialanga" userId="69cdbbe7-656b-4ce5-b479-81425d9ca672" providerId="ADAL" clId="{C06B5CB0-CFDF-49EE-A355-E36F8DC5C7DA}" dt="2025-03-21T19:50:42.794" v="732" actId="207"/>
          <ac:spMkLst>
            <pc:docMk/>
            <pc:sldMk cId="1397339138" sldId="2147472840"/>
            <ac:spMk id="12" creationId="{FFFD3302-8630-9261-04A4-5EF21B226DA7}"/>
          </ac:spMkLst>
        </pc:spChg>
        <pc:spChg chg="del mod">
          <ac:chgData name="Sara Scialanga" userId="69cdbbe7-656b-4ce5-b479-81425d9ca672" providerId="ADAL" clId="{C06B5CB0-CFDF-49EE-A355-E36F8DC5C7DA}" dt="2025-03-21T19:50:22.187" v="724" actId="478"/>
          <ac:spMkLst>
            <pc:docMk/>
            <pc:sldMk cId="1397339138" sldId="2147472840"/>
            <ac:spMk id="43" creationId="{0C0422B3-BA33-FBD7-E2E7-FB12D5C5E393}"/>
          </ac:spMkLst>
        </pc:spChg>
      </pc:sldChg>
      <pc:sldChg chg="addSp delSp modSp add mod">
        <pc:chgData name="Sara Scialanga" userId="69cdbbe7-656b-4ce5-b479-81425d9ca672" providerId="ADAL" clId="{C06B5CB0-CFDF-49EE-A355-E36F8DC5C7DA}" dt="2025-03-21T19:50:03.061" v="716" actId="255"/>
        <pc:sldMkLst>
          <pc:docMk/>
          <pc:sldMk cId="3798996331" sldId="2147472842"/>
        </pc:sldMkLst>
        <pc:spChg chg="del mod">
          <ac:chgData name="Sara Scialanga" userId="69cdbbe7-656b-4ce5-b479-81425d9ca672" providerId="ADAL" clId="{C06B5CB0-CFDF-49EE-A355-E36F8DC5C7DA}" dt="2025-03-21T19:49:20.780" v="700" actId="478"/>
          <ac:spMkLst>
            <pc:docMk/>
            <pc:sldMk cId="3798996331" sldId="2147472842"/>
            <ac:spMk id="4" creationId="{CA922D26-D603-606F-9E85-2E5061F89053}"/>
          </ac:spMkLst>
        </pc:spChg>
        <pc:spChg chg="add mod">
          <ac:chgData name="Sara Scialanga" userId="69cdbbe7-656b-4ce5-b479-81425d9ca672" providerId="ADAL" clId="{C06B5CB0-CFDF-49EE-A355-E36F8DC5C7DA}" dt="2025-03-21T19:50:03.061" v="716" actId="255"/>
          <ac:spMkLst>
            <pc:docMk/>
            <pc:sldMk cId="3798996331" sldId="2147472842"/>
            <ac:spMk id="11" creationId="{30F0780F-342A-FE6C-C2FB-9786313077CD}"/>
          </ac:spMkLst>
        </pc:spChg>
      </pc:sldChg>
      <pc:sldChg chg="addSp delSp modSp add mod">
        <pc:chgData name="Sara Scialanga" userId="69cdbbe7-656b-4ce5-b479-81425d9ca672" providerId="ADAL" clId="{C06B5CB0-CFDF-49EE-A355-E36F8DC5C7DA}" dt="2025-03-21T19:49:58.477" v="715" actId="255"/>
        <pc:sldMkLst>
          <pc:docMk/>
          <pc:sldMk cId="1488715613" sldId="2147472843"/>
        </pc:sldMkLst>
        <pc:spChg chg="del">
          <ac:chgData name="Sara Scialanga" userId="69cdbbe7-656b-4ce5-b479-81425d9ca672" providerId="ADAL" clId="{C06B5CB0-CFDF-49EE-A355-E36F8DC5C7DA}" dt="2025-03-21T19:49:27.555" v="703" actId="478"/>
          <ac:spMkLst>
            <pc:docMk/>
            <pc:sldMk cId="1488715613" sldId="2147472843"/>
            <ac:spMk id="4" creationId="{CA922D26-D603-606F-9E85-2E5061F89053}"/>
          </ac:spMkLst>
        </pc:spChg>
        <pc:spChg chg="add mod">
          <ac:chgData name="Sara Scialanga" userId="69cdbbe7-656b-4ce5-b479-81425d9ca672" providerId="ADAL" clId="{C06B5CB0-CFDF-49EE-A355-E36F8DC5C7DA}" dt="2025-03-21T19:49:58.477" v="715" actId="255"/>
          <ac:spMkLst>
            <pc:docMk/>
            <pc:sldMk cId="1488715613" sldId="2147472843"/>
            <ac:spMk id="15" creationId="{F3FC8D0C-ED7D-DCA6-87EC-634E2F265764}"/>
          </ac:spMkLst>
        </pc:spChg>
      </pc:sldChg>
      <pc:sldChg chg="addSp delSp modSp add mod">
        <pc:chgData name="Sara Scialanga" userId="69cdbbe7-656b-4ce5-b479-81425d9ca672" providerId="ADAL" clId="{C06B5CB0-CFDF-49EE-A355-E36F8DC5C7DA}" dt="2025-03-21T19:49:54.606" v="714" actId="255"/>
        <pc:sldMkLst>
          <pc:docMk/>
          <pc:sldMk cId="3217786554" sldId="2147472844"/>
        </pc:sldMkLst>
        <pc:spChg chg="del">
          <ac:chgData name="Sara Scialanga" userId="69cdbbe7-656b-4ce5-b479-81425d9ca672" providerId="ADAL" clId="{C06B5CB0-CFDF-49EE-A355-E36F8DC5C7DA}" dt="2025-03-21T19:49:37.666" v="708" actId="478"/>
          <ac:spMkLst>
            <pc:docMk/>
            <pc:sldMk cId="3217786554" sldId="2147472844"/>
            <ac:spMk id="4" creationId="{CA922D26-D603-606F-9E85-2E5061F89053}"/>
          </ac:spMkLst>
        </pc:spChg>
        <pc:spChg chg="add mod">
          <ac:chgData name="Sara Scialanga" userId="69cdbbe7-656b-4ce5-b479-81425d9ca672" providerId="ADAL" clId="{C06B5CB0-CFDF-49EE-A355-E36F8DC5C7DA}" dt="2025-03-21T19:49:54.606" v="714" actId="255"/>
          <ac:spMkLst>
            <pc:docMk/>
            <pc:sldMk cId="3217786554" sldId="2147472844"/>
            <ac:spMk id="64" creationId="{8E2E03D7-0583-4E28-EC12-E7B446C24762}"/>
          </ac:spMkLst>
        </pc:spChg>
      </pc:sldChg>
      <pc:sldChg chg="add del">
        <pc:chgData name="Sara Scialanga" userId="69cdbbe7-656b-4ce5-b479-81425d9ca672" providerId="ADAL" clId="{C06B5CB0-CFDF-49EE-A355-E36F8DC5C7DA}" dt="2025-03-21T14:47:07.037" v="667"/>
        <pc:sldMkLst>
          <pc:docMk/>
          <pc:sldMk cId="3558743371" sldId="2147473049"/>
        </pc:sldMkLst>
      </pc:sldChg>
      <pc:sldChg chg="add del">
        <pc:chgData name="Sara Scialanga" userId="69cdbbe7-656b-4ce5-b479-81425d9ca672" providerId="ADAL" clId="{C06B5CB0-CFDF-49EE-A355-E36F8DC5C7DA}" dt="2025-03-21T14:47:07.037" v="667"/>
        <pc:sldMkLst>
          <pc:docMk/>
          <pc:sldMk cId="3891256013" sldId="2147473050"/>
        </pc:sldMkLst>
      </pc:sldChg>
      <pc:sldChg chg="modSp mod">
        <pc:chgData name="Sara Scialanga" userId="69cdbbe7-656b-4ce5-b479-81425d9ca672" providerId="ADAL" clId="{C06B5CB0-CFDF-49EE-A355-E36F8DC5C7DA}" dt="2025-03-21T19:51:07.851" v="733" actId="113"/>
        <pc:sldMkLst>
          <pc:docMk/>
          <pc:sldMk cId="4173876083" sldId="2147473053"/>
        </pc:sldMkLst>
        <pc:spChg chg="mod">
          <ac:chgData name="Sara Scialanga" userId="69cdbbe7-656b-4ce5-b479-81425d9ca672" providerId="ADAL" clId="{C06B5CB0-CFDF-49EE-A355-E36F8DC5C7DA}" dt="2025-03-21T19:51:07.851" v="733" actId="113"/>
          <ac:spMkLst>
            <pc:docMk/>
            <pc:sldMk cId="4173876083" sldId="2147473053"/>
            <ac:spMk id="10" creationId="{2A4E8B07-3F77-1F10-3324-6B21A405C5B7}"/>
          </ac:spMkLst>
        </pc:spChg>
      </pc:sldChg>
      <pc:sldChg chg="modSp mod">
        <pc:chgData name="Sara Scialanga" userId="69cdbbe7-656b-4ce5-b479-81425d9ca672" providerId="ADAL" clId="{C06B5CB0-CFDF-49EE-A355-E36F8DC5C7DA}" dt="2025-03-21T19:51:41.211" v="736" actId="20577"/>
        <pc:sldMkLst>
          <pc:docMk/>
          <pc:sldMk cId="1919812653" sldId="2147473054"/>
        </pc:sldMkLst>
        <pc:spChg chg="mod">
          <ac:chgData name="Sara Scialanga" userId="69cdbbe7-656b-4ce5-b479-81425d9ca672" providerId="ADAL" clId="{C06B5CB0-CFDF-49EE-A355-E36F8DC5C7DA}" dt="2025-03-21T19:51:41.211" v="736" actId="20577"/>
          <ac:spMkLst>
            <pc:docMk/>
            <pc:sldMk cId="1919812653" sldId="2147473054"/>
            <ac:spMk id="10" creationId="{82180F39-AE90-596F-A958-BB8203D36F90}"/>
          </ac:spMkLst>
        </pc:spChg>
      </pc:sldChg>
    </pc:docChg>
  </pc:docChgLst>
  <pc:docChgLst>
    <pc:chgData name="Adriano Neroni" userId="2f57d56c-483f-44d8-a8e7-7be27cbd4d0e" providerId="ADAL" clId="{8CE8836F-62CC-4348-8744-21EB01BFF277}"/>
    <pc:docChg chg="undo custSel addSld delSld modSld sldOrd">
      <pc:chgData name="Adriano Neroni" userId="2f57d56c-483f-44d8-a8e7-7be27cbd4d0e" providerId="ADAL" clId="{8CE8836F-62CC-4348-8744-21EB01BFF277}" dt="2025-03-21T19:47:29.288" v="530" actId="207"/>
      <pc:docMkLst>
        <pc:docMk/>
      </pc:docMkLst>
      <pc:sldChg chg="addSp delSp modSp add del mod ord">
        <pc:chgData name="Adriano Neroni" userId="2f57d56c-483f-44d8-a8e7-7be27cbd4d0e" providerId="ADAL" clId="{8CE8836F-62CC-4348-8744-21EB01BFF277}" dt="2025-03-21T19:23:44.123" v="302" actId="2696"/>
        <pc:sldMkLst>
          <pc:docMk/>
          <pc:sldMk cId="926428926" sldId="327"/>
        </pc:sldMkLst>
        <pc:spChg chg="add mod">
          <ac:chgData name="Adriano Neroni" userId="2f57d56c-483f-44d8-a8e7-7be27cbd4d0e" providerId="ADAL" clId="{8CE8836F-62CC-4348-8744-21EB01BFF277}" dt="2025-03-21T19:23:01.302" v="298"/>
          <ac:spMkLst>
            <pc:docMk/>
            <pc:sldMk cId="926428926" sldId="327"/>
            <ac:spMk id="3" creationId="{E3E7B9D6-DD0C-4AD2-7FB3-58C297F65724}"/>
          </ac:spMkLst>
        </pc:spChg>
        <pc:spChg chg="add mod">
          <ac:chgData name="Adriano Neroni" userId="2f57d56c-483f-44d8-a8e7-7be27cbd4d0e" providerId="ADAL" clId="{8CE8836F-62CC-4348-8744-21EB01BFF277}" dt="2025-03-21T19:23:01.302" v="298"/>
          <ac:spMkLst>
            <pc:docMk/>
            <pc:sldMk cId="926428926" sldId="327"/>
            <ac:spMk id="5" creationId="{820FB777-FB89-571E-AB0C-C336653D5396}"/>
          </ac:spMkLst>
        </pc:spChg>
        <pc:spChg chg="add del mod">
          <ac:chgData name="Adriano Neroni" userId="2f57d56c-483f-44d8-a8e7-7be27cbd4d0e" providerId="ADAL" clId="{8CE8836F-62CC-4348-8744-21EB01BFF277}" dt="2025-03-21T18:41:51.735" v="192" actId="478"/>
          <ac:spMkLst>
            <pc:docMk/>
            <pc:sldMk cId="926428926" sldId="327"/>
            <ac:spMk id="6" creationId="{1A1A6FD7-CA98-8035-DE24-AFC9D699171C}"/>
          </ac:spMkLst>
        </pc:spChg>
        <pc:spChg chg="add mod">
          <ac:chgData name="Adriano Neroni" userId="2f57d56c-483f-44d8-a8e7-7be27cbd4d0e" providerId="ADAL" clId="{8CE8836F-62CC-4348-8744-21EB01BFF277}" dt="2025-03-21T19:23:01.302" v="298"/>
          <ac:spMkLst>
            <pc:docMk/>
            <pc:sldMk cId="926428926" sldId="327"/>
            <ac:spMk id="11" creationId="{8EFB0A96-B21E-FCDF-657F-A3DCE4E4F08B}"/>
          </ac:spMkLst>
        </pc:spChg>
        <pc:spChg chg="add mod">
          <ac:chgData name="Adriano Neroni" userId="2f57d56c-483f-44d8-a8e7-7be27cbd4d0e" providerId="ADAL" clId="{8CE8836F-62CC-4348-8744-21EB01BFF277}" dt="2025-03-21T19:23:01.302" v="298"/>
          <ac:spMkLst>
            <pc:docMk/>
            <pc:sldMk cId="926428926" sldId="327"/>
            <ac:spMk id="13" creationId="{6F7E35F5-3B6F-AB4B-13B6-8DFEAB3719A0}"/>
          </ac:spMkLst>
        </pc:spChg>
        <pc:spChg chg="add mod">
          <ac:chgData name="Adriano Neroni" userId="2f57d56c-483f-44d8-a8e7-7be27cbd4d0e" providerId="ADAL" clId="{8CE8836F-62CC-4348-8744-21EB01BFF277}" dt="2025-03-21T19:23:01.302" v="298"/>
          <ac:spMkLst>
            <pc:docMk/>
            <pc:sldMk cId="926428926" sldId="327"/>
            <ac:spMk id="25" creationId="{310F0EE8-B12E-68FF-827D-ABF8342F27BA}"/>
          </ac:spMkLst>
        </pc:spChg>
        <pc:spChg chg="del mod">
          <ac:chgData name="Adriano Neroni" userId="2f57d56c-483f-44d8-a8e7-7be27cbd4d0e" providerId="ADAL" clId="{8CE8836F-62CC-4348-8744-21EB01BFF277}" dt="2025-03-21T19:19:18.262" v="280" actId="478"/>
          <ac:spMkLst>
            <pc:docMk/>
            <pc:sldMk cId="926428926" sldId="327"/>
            <ac:spMk id="31" creationId="{37047C60-3C04-BA59-C8C8-324AF08AF268}"/>
          </ac:spMkLst>
        </pc:spChg>
        <pc:spChg chg="del">
          <ac:chgData name="Adriano Neroni" userId="2f57d56c-483f-44d8-a8e7-7be27cbd4d0e" providerId="ADAL" clId="{8CE8836F-62CC-4348-8744-21EB01BFF277}" dt="2025-03-21T19:19:18.262" v="280" actId="478"/>
          <ac:spMkLst>
            <pc:docMk/>
            <pc:sldMk cId="926428926" sldId="327"/>
            <ac:spMk id="35" creationId="{DC94F920-7C87-40DD-ADE6-0FD03FD9BAD9}"/>
          </ac:spMkLst>
        </pc:spChg>
        <pc:spChg chg="del">
          <ac:chgData name="Adriano Neroni" userId="2f57d56c-483f-44d8-a8e7-7be27cbd4d0e" providerId="ADAL" clId="{8CE8836F-62CC-4348-8744-21EB01BFF277}" dt="2025-03-21T19:19:18.262" v="280" actId="478"/>
          <ac:spMkLst>
            <pc:docMk/>
            <pc:sldMk cId="926428926" sldId="327"/>
            <ac:spMk id="36" creationId="{A5979283-43A2-A73F-D845-B59B7E45C11E}"/>
          </ac:spMkLst>
        </pc:spChg>
        <pc:spChg chg="del">
          <ac:chgData name="Adriano Neroni" userId="2f57d56c-483f-44d8-a8e7-7be27cbd4d0e" providerId="ADAL" clId="{8CE8836F-62CC-4348-8744-21EB01BFF277}" dt="2025-03-21T19:19:18.262" v="280" actId="478"/>
          <ac:spMkLst>
            <pc:docMk/>
            <pc:sldMk cId="926428926" sldId="327"/>
            <ac:spMk id="37" creationId="{ED0A5895-7A95-6E2D-1E6F-C78F8EDB5244}"/>
          </ac:spMkLst>
        </pc:spChg>
        <pc:spChg chg="del mod">
          <ac:chgData name="Adriano Neroni" userId="2f57d56c-483f-44d8-a8e7-7be27cbd4d0e" providerId="ADAL" clId="{8CE8836F-62CC-4348-8744-21EB01BFF277}" dt="2025-03-21T19:19:18.262" v="280" actId="478"/>
          <ac:spMkLst>
            <pc:docMk/>
            <pc:sldMk cId="926428926" sldId="327"/>
            <ac:spMk id="39" creationId="{F9272BA4-193E-4EF6-C36C-EC3E504BE57A}"/>
          </ac:spMkLst>
        </pc:spChg>
        <pc:spChg chg="del mod">
          <ac:chgData name="Adriano Neroni" userId="2f57d56c-483f-44d8-a8e7-7be27cbd4d0e" providerId="ADAL" clId="{8CE8836F-62CC-4348-8744-21EB01BFF277}" dt="2025-03-21T19:19:18.262" v="280" actId="478"/>
          <ac:spMkLst>
            <pc:docMk/>
            <pc:sldMk cId="926428926" sldId="327"/>
            <ac:spMk id="41" creationId="{C3B50090-4AD4-ABE1-1702-89E08F710806}"/>
          </ac:spMkLst>
        </pc:spChg>
        <pc:spChg chg="del">
          <ac:chgData name="Adriano Neroni" userId="2f57d56c-483f-44d8-a8e7-7be27cbd4d0e" providerId="ADAL" clId="{8CE8836F-62CC-4348-8744-21EB01BFF277}" dt="2025-03-21T19:19:18.262" v="280" actId="478"/>
          <ac:spMkLst>
            <pc:docMk/>
            <pc:sldMk cId="926428926" sldId="327"/>
            <ac:spMk id="44" creationId="{C2C98680-0375-2EA6-69F2-9E9472B87D74}"/>
          </ac:spMkLst>
        </pc:spChg>
        <pc:spChg chg="mod">
          <ac:chgData name="Adriano Neroni" userId="2f57d56c-483f-44d8-a8e7-7be27cbd4d0e" providerId="ADAL" clId="{8CE8836F-62CC-4348-8744-21EB01BFF277}" dt="2025-03-21T18:00:06.317" v="30" actId="113"/>
          <ac:spMkLst>
            <pc:docMk/>
            <pc:sldMk cId="926428926" sldId="327"/>
            <ac:spMk id="45" creationId="{6C0E002E-6827-6ACF-8000-576B2EFC139A}"/>
          </ac:spMkLst>
        </pc:spChg>
        <pc:spChg chg="del">
          <ac:chgData name="Adriano Neroni" userId="2f57d56c-483f-44d8-a8e7-7be27cbd4d0e" providerId="ADAL" clId="{8CE8836F-62CC-4348-8744-21EB01BFF277}" dt="2025-03-21T19:19:18.262" v="280" actId="478"/>
          <ac:spMkLst>
            <pc:docMk/>
            <pc:sldMk cId="926428926" sldId="327"/>
            <ac:spMk id="46" creationId="{15278D68-EE42-923B-D9F0-BC2DD1CDE5D4}"/>
          </ac:spMkLst>
        </pc:spChg>
        <pc:spChg chg="add mod">
          <ac:chgData name="Adriano Neroni" userId="2f57d56c-483f-44d8-a8e7-7be27cbd4d0e" providerId="ADAL" clId="{8CE8836F-62CC-4348-8744-21EB01BFF277}" dt="2025-03-21T19:23:01.302" v="298"/>
          <ac:spMkLst>
            <pc:docMk/>
            <pc:sldMk cId="926428926" sldId="327"/>
            <ac:spMk id="49" creationId="{F6FE2A73-BF92-4D8D-7277-B853CC5F706F}"/>
          </ac:spMkLst>
        </pc:spChg>
        <pc:spChg chg="del">
          <ac:chgData name="Adriano Neroni" userId="2f57d56c-483f-44d8-a8e7-7be27cbd4d0e" providerId="ADAL" clId="{8CE8836F-62CC-4348-8744-21EB01BFF277}" dt="2025-03-21T19:19:18.262" v="280" actId="478"/>
          <ac:spMkLst>
            <pc:docMk/>
            <pc:sldMk cId="926428926" sldId="327"/>
            <ac:spMk id="50" creationId="{87902F3B-8687-8A5E-4A64-01981FD8F682}"/>
          </ac:spMkLst>
        </pc:spChg>
        <pc:spChg chg="del">
          <ac:chgData name="Adriano Neroni" userId="2f57d56c-483f-44d8-a8e7-7be27cbd4d0e" providerId="ADAL" clId="{8CE8836F-62CC-4348-8744-21EB01BFF277}" dt="2025-03-21T19:19:18.262" v="280" actId="478"/>
          <ac:spMkLst>
            <pc:docMk/>
            <pc:sldMk cId="926428926" sldId="327"/>
            <ac:spMk id="51" creationId="{D3F92EB0-5597-2BA2-7DF9-D310123B6AF6}"/>
          </ac:spMkLst>
        </pc:spChg>
        <pc:spChg chg="add mod">
          <ac:chgData name="Adriano Neroni" userId="2f57d56c-483f-44d8-a8e7-7be27cbd4d0e" providerId="ADAL" clId="{8CE8836F-62CC-4348-8744-21EB01BFF277}" dt="2025-03-21T19:23:01.302" v="298"/>
          <ac:spMkLst>
            <pc:docMk/>
            <pc:sldMk cId="926428926" sldId="327"/>
            <ac:spMk id="53" creationId="{B8E71EBC-C51C-2A48-7C45-1E37A9C534A8}"/>
          </ac:spMkLst>
        </pc:spChg>
        <pc:spChg chg="add mod">
          <ac:chgData name="Adriano Neroni" userId="2f57d56c-483f-44d8-a8e7-7be27cbd4d0e" providerId="ADAL" clId="{8CE8836F-62CC-4348-8744-21EB01BFF277}" dt="2025-03-21T19:23:01.302" v="298"/>
          <ac:spMkLst>
            <pc:docMk/>
            <pc:sldMk cId="926428926" sldId="327"/>
            <ac:spMk id="55" creationId="{8C626D39-8153-452B-9764-D550902C7A45}"/>
          </ac:spMkLst>
        </pc:spChg>
        <pc:spChg chg="add mod">
          <ac:chgData name="Adriano Neroni" userId="2f57d56c-483f-44d8-a8e7-7be27cbd4d0e" providerId="ADAL" clId="{8CE8836F-62CC-4348-8744-21EB01BFF277}" dt="2025-03-21T19:23:01.302" v="298"/>
          <ac:spMkLst>
            <pc:docMk/>
            <pc:sldMk cId="926428926" sldId="327"/>
            <ac:spMk id="57" creationId="{6E099A2A-5D6A-E672-90B9-50641A4ABBBF}"/>
          </ac:spMkLst>
        </pc:spChg>
        <pc:spChg chg="add mod">
          <ac:chgData name="Adriano Neroni" userId="2f57d56c-483f-44d8-a8e7-7be27cbd4d0e" providerId="ADAL" clId="{8CE8836F-62CC-4348-8744-21EB01BFF277}" dt="2025-03-21T19:23:01.302" v="298"/>
          <ac:spMkLst>
            <pc:docMk/>
            <pc:sldMk cId="926428926" sldId="327"/>
            <ac:spMk id="59" creationId="{AE369EC4-97D4-42A3-63D2-940D03D04C0A}"/>
          </ac:spMkLst>
        </pc:spChg>
      </pc:sldChg>
      <pc:sldChg chg="addSp delSp modSp mod">
        <pc:chgData name="Adriano Neroni" userId="2f57d56c-483f-44d8-a8e7-7be27cbd4d0e" providerId="ADAL" clId="{8CE8836F-62CC-4348-8744-21EB01BFF277}" dt="2025-03-21T19:36:12.431" v="405" actId="1035"/>
        <pc:sldMkLst>
          <pc:docMk/>
          <pc:sldMk cId="1342134510" sldId="328"/>
        </pc:sldMkLst>
        <pc:spChg chg="add mod">
          <ac:chgData name="Adriano Neroni" userId="2f57d56c-483f-44d8-a8e7-7be27cbd4d0e" providerId="ADAL" clId="{8CE8836F-62CC-4348-8744-21EB01BFF277}" dt="2025-03-21T18:39:18.074" v="180"/>
          <ac:spMkLst>
            <pc:docMk/>
            <pc:sldMk cId="1342134510" sldId="328"/>
            <ac:spMk id="3" creationId="{542F5FE2-A570-14BD-543E-F76B6545C06D}"/>
          </ac:spMkLst>
        </pc:spChg>
        <pc:spChg chg="add mod">
          <ac:chgData name="Adriano Neroni" userId="2f57d56c-483f-44d8-a8e7-7be27cbd4d0e" providerId="ADAL" clId="{8CE8836F-62CC-4348-8744-21EB01BFF277}" dt="2025-03-21T18:39:26.340" v="181"/>
          <ac:spMkLst>
            <pc:docMk/>
            <pc:sldMk cId="1342134510" sldId="328"/>
            <ac:spMk id="4" creationId="{62AE4CD3-42BD-675C-7080-3BF2BCB8D63E}"/>
          </ac:spMkLst>
        </pc:spChg>
        <pc:spChg chg="add mod">
          <ac:chgData name="Adriano Neroni" userId="2f57d56c-483f-44d8-a8e7-7be27cbd4d0e" providerId="ADAL" clId="{8CE8836F-62CC-4348-8744-21EB01BFF277}" dt="2025-03-21T18:40:47.234" v="184"/>
          <ac:spMkLst>
            <pc:docMk/>
            <pc:sldMk cId="1342134510" sldId="328"/>
            <ac:spMk id="5" creationId="{7E9ACC41-B805-B0AB-8B96-B2A2F3A9CF1C}"/>
          </ac:spMkLst>
        </pc:spChg>
        <pc:spChg chg="add del mod">
          <ac:chgData name="Adriano Neroni" userId="2f57d56c-483f-44d8-a8e7-7be27cbd4d0e" providerId="ADAL" clId="{8CE8836F-62CC-4348-8744-21EB01BFF277}" dt="2025-03-21T18:41:34.454" v="189" actId="21"/>
          <ac:spMkLst>
            <pc:docMk/>
            <pc:sldMk cId="1342134510" sldId="328"/>
            <ac:spMk id="6" creationId="{1A1A6FD7-CA98-8035-DE24-AFC9D699171C}"/>
          </ac:spMkLst>
        </pc:spChg>
        <pc:spChg chg="mod">
          <ac:chgData name="Adriano Neroni" userId="2f57d56c-483f-44d8-a8e7-7be27cbd4d0e" providerId="ADAL" clId="{8CE8836F-62CC-4348-8744-21EB01BFF277}" dt="2025-03-21T19:21:24.723" v="293" actId="20577"/>
          <ac:spMkLst>
            <pc:docMk/>
            <pc:sldMk cId="1342134510" sldId="328"/>
            <ac:spMk id="10" creationId="{446E3166-0943-7E07-0562-094757C737C5}"/>
          </ac:spMkLst>
        </pc:spChg>
        <pc:spChg chg="del mod topLvl">
          <ac:chgData name="Adriano Neroni" userId="2f57d56c-483f-44d8-a8e7-7be27cbd4d0e" providerId="ADAL" clId="{8CE8836F-62CC-4348-8744-21EB01BFF277}" dt="2025-03-21T19:35:09.866" v="369" actId="478"/>
          <ac:spMkLst>
            <pc:docMk/>
            <pc:sldMk cId="1342134510" sldId="328"/>
            <ac:spMk id="11" creationId="{B3D71E15-7745-C3E0-5A13-9093BC07446A}"/>
          </ac:spMkLst>
        </pc:spChg>
        <pc:spChg chg="mod">
          <ac:chgData name="Adriano Neroni" userId="2f57d56c-483f-44d8-a8e7-7be27cbd4d0e" providerId="ADAL" clId="{8CE8836F-62CC-4348-8744-21EB01BFF277}" dt="2025-03-21T19:35:00.378" v="367" actId="1076"/>
          <ac:spMkLst>
            <pc:docMk/>
            <pc:sldMk cId="1342134510" sldId="328"/>
            <ac:spMk id="12" creationId="{F1BC52B6-74E4-BBB8-FCB3-02738D21FCCC}"/>
          </ac:spMkLst>
        </pc:spChg>
        <pc:spChg chg="mod">
          <ac:chgData name="Adriano Neroni" userId="2f57d56c-483f-44d8-a8e7-7be27cbd4d0e" providerId="ADAL" clId="{8CE8836F-62CC-4348-8744-21EB01BFF277}" dt="2025-03-21T19:30:17.390" v="324" actId="207"/>
          <ac:spMkLst>
            <pc:docMk/>
            <pc:sldMk cId="1342134510" sldId="328"/>
            <ac:spMk id="41" creationId="{1DE537E9-AE31-580D-0EF9-C012DD4FA634}"/>
          </ac:spMkLst>
        </pc:spChg>
        <pc:spChg chg="mod">
          <ac:chgData name="Adriano Neroni" userId="2f57d56c-483f-44d8-a8e7-7be27cbd4d0e" providerId="ADAL" clId="{8CE8836F-62CC-4348-8744-21EB01BFF277}" dt="2025-03-21T19:30:17.390" v="324" actId="207"/>
          <ac:spMkLst>
            <pc:docMk/>
            <pc:sldMk cId="1342134510" sldId="328"/>
            <ac:spMk id="42" creationId="{BCF07F40-0ABB-121E-19AB-68770CB8ABE2}"/>
          </ac:spMkLst>
        </pc:spChg>
        <pc:spChg chg="mod">
          <ac:chgData name="Adriano Neroni" userId="2f57d56c-483f-44d8-a8e7-7be27cbd4d0e" providerId="ADAL" clId="{8CE8836F-62CC-4348-8744-21EB01BFF277}" dt="2025-03-21T18:38:12.744" v="179" actId="108"/>
          <ac:spMkLst>
            <pc:docMk/>
            <pc:sldMk cId="1342134510" sldId="328"/>
            <ac:spMk id="44" creationId="{405B4490-F070-02C7-9DB7-ED9F7B7BDA20}"/>
          </ac:spMkLst>
        </pc:spChg>
        <pc:spChg chg="mod">
          <ac:chgData name="Adriano Neroni" userId="2f57d56c-483f-44d8-a8e7-7be27cbd4d0e" providerId="ADAL" clId="{8CE8836F-62CC-4348-8744-21EB01BFF277}" dt="2025-03-21T19:31:47.253" v="328" actId="164"/>
          <ac:spMkLst>
            <pc:docMk/>
            <pc:sldMk cId="1342134510" sldId="328"/>
            <ac:spMk id="52" creationId="{7345EB67-A89C-014D-2C6A-A01B004AE501}"/>
          </ac:spMkLst>
        </pc:spChg>
        <pc:spChg chg="mod">
          <ac:chgData name="Adriano Neroni" userId="2f57d56c-483f-44d8-a8e7-7be27cbd4d0e" providerId="ADAL" clId="{8CE8836F-62CC-4348-8744-21EB01BFF277}" dt="2025-03-21T18:24:06.413" v="136" actId="404"/>
          <ac:spMkLst>
            <pc:docMk/>
            <pc:sldMk cId="1342134510" sldId="328"/>
            <ac:spMk id="53" creationId="{0AAD67F8-F481-49D0-E047-1F33D2338BE1}"/>
          </ac:spMkLst>
        </pc:spChg>
        <pc:spChg chg="mod">
          <ac:chgData name="Adriano Neroni" userId="2f57d56c-483f-44d8-a8e7-7be27cbd4d0e" providerId="ADAL" clId="{8CE8836F-62CC-4348-8744-21EB01BFF277}" dt="2025-03-21T18:24:16.252" v="138" actId="404"/>
          <ac:spMkLst>
            <pc:docMk/>
            <pc:sldMk cId="1342134510" sldId="328"/>
            <ac:spMk id="57" creationId="{2C828FBE-7CAB-1D38-1A7A-99A8C62C44F5}"/>
          </ac:spMkLst>
        </pc:spChg>
        <pc:spChg chg="mod ord">
          <ac:chgData name="Adriano Neroni" userId="2f57d56c-483f-44d8-a8e7-7be27cbd4d0e" providerId="ADAL" clId="{8CE8836F-62CC-4348-8744-21EB01BFF277}" dt="2025-03-21T19:35:29.622" v="373" actId="164"/>
          <ac:spMkLst>
            <pc:docMk/>
            <pc:sldMk cId="1342134510" sldId="328"/>
            <ac:spMk id="61" creationId="{698D784E-C100-5C95-A37A-AFCBF796EBCA}"/>
          </ac:spMkLst>
        </pc:spChg>
        <pc:spChg chg="mod">
          <ac:chgData name="Adriano Neroni" userId="2f57d56c-483f-44d8-a8e7-7be27cbd4d0e" providerId="ADAL" clId="{8CE8836F-62CC-4348-8744-21EB01BFF277}" dt="2025-03-21T18:25:41.607" v="155" actId="5793"/>
          <ac:spMkLst>
            <pc:docMk/>
            <pc:sldMk cId="1342134510" sldId="328"/>
            <ac:spMk id="62" creationId="{230628B3-423F-FBBF-874D-670DADA4EA9C}"/>
          </ac:spMkLst>
        </pc:spChg>
        <pc:grpChg chg="add del mod">
          <ac:chgData name="Adriano Neroni" userId="2f57d56c-483f-44d8-a8e7-7be27cbd4d0e" providerId="ADAL" clId="{8CE8836F-62CC-4348-8744-21EB01BFF277}" dt="2025-03-21T19:35:03.603" v="368" actId="478"/>
          <ac:grpSpMkLst>
            <pc:docMk/>
            <pc:sldMk cId="1342134510" sldId="328"/>
            <ac:grpSpMk id="7" creationId="{82C22396-E51D-C978-BFD3-21518FCC8845}"/>
          </ac:grpSpMkLst>
        </pc:grpChg>
        <pc:grpChg chg="add del mod">
          <ac:chgData name="Adriano Neroni" userId="2f57d56c-483f-44d8-a8e7-7be27cbd4d0e" providerId="ADAL" clId="{8CE8836F-62CC-4348-8744-21EB01BFF277}" dt="2025-03-21T19:35:09.866" v="369" actId="478"/>
          <ac:grpSpMkLst>
            <pc:docMk/>
            <pc:sldMk cId="1342134510" sldId="328"/>
            <ac:grpSpMk id="8" creationId="{7E20ECE7-1581-D78E-6B9C-B9D111640940}"/>
          </ac:grpSpMkLst>
        </pc:grpChg>
        <pc:grpChg chg="mod topLvl">
          <ac:chgData name="Adriano Neroni" userId="2f57d56c-483f-44d8-a8e7-7be27cbd4d0e" providerId="ADAL" clId="{8CE8836F-62CC-4348-8744-21EB01BFF277}" dt="2025-03-21T19:35:29.622" v="373" actId="164"/>
          <ac:grpSpMkLst>
            <pc:docMk/>
            <pc:sldMk cId="1342134510" sldId="328"/>
            <ac:grpSpMk id="9" creationId="{691BAB53-9F7A-468C-E01F-5234E3D387AF}"/>
          </ac:grpSpMkLst>
        </pc:grpChg>
        <pc:grpChg chg="add mod">
          <ac:chgData name="Adriano Neroni" userId="2f57d56c-483f-44d8-a8e7-7be27cbd4d0e" providerId="ADAL" clId="{8CE8836F-62CC-4348-8744-21EB01BFF277}" dt="2025-03-21T19:36:12.431" v="405" actId="1035"/>
          <ac:grpSpMkLst>
            <pc:docMk/>
            <pc:sldMk cId="1342134510" sldId="328"/>
            <ac:grpSpMk id="14" creationId="{6C866E40-4C39-434B-47BE-97304F3976D0}"/>
          </ac:grpSpMkLst>
        </pc:grpChg>
        <pc:picChg chg="mod">
          <ac:chgData name="Adriano Neroni" userId="2f57d56c-483f-44d8-a8e7-7be27cbd4d0e" providerId="ADAL" clId="{8CE8836F-62CC-4348-8744-21EB01BFF277}" dt="2025-03-21T19:35:00.378" v="367" actId="1076"/>
          <ac:picMkLst>
            <pc:docMk/>
            <pc:sldMk cId="1342134510" sldId="328"/>
            <ac:picMk id="13" creationId="{8FB0C6FB-6031-FC6A-3B01-EAC72BD8DFD6}"/>
          </ac:picMkLst>
        </pc:picChg>
        <pc:picChg chg="mod">
          <ac:chgData name="Adriano Neroni" userId="2f57d56c-483f-44d8-a8e7-7be27cbd4d0e" providerId="ADAL" clId="{8CE8836F-62CC-4348-8744-21EB01BFF277}" dt="2025-03-21T19:31:47.253" v="328" actId="164"/>
          <ac:picMkLst>
            <pc:docMk/>
            <pc:sldMk cId="1342134510" sldId="328"/>
            <ac:picMk id="78" creationId="{8385A41B-928E-5C06-59C6-B3E42DD0962A}"/>
          </ac:picMkLst>
        </pc:picChg>
      </pc:sldChg>
      <pc:sldChg chg="addSp delSp modSp mod ord setBg">
        <pc:chgData name="Adriano Neroni" userId="2f57d56c-483f-44d8-a8e7-7be27cbd4d0e" providerId="ADAL" clId="{8CE8836F-62CC-4348-8744-21EB01BFF277}" dt="2025-03-21T19:39:53.045" v="466" actId="478"/>
        <pc:sldMkLst>
          <pc:docMk/>
          <pc:sldMk cId="1762326912" sldId="329"/>
        </pc:sldMkLst>
        <pc:spChg chg="mod">
          <ac:chgData name="Adriano Neroni" userId="2f57d56c-483f-44d8-a8e7-7be27cbd4d0e" providerId="ADAL" clId="{8CE8836F-62CC-4348-8744-21EB01BFF277}" dt="2025-03-21T18:20:44.196" v="98"/>
          <ac:spMkLst>
            <pc:docMk/>
            <pc:sldMk cId="1762326912" sldId="329"/>
            <ac:spMk id="2" creationId="{6EA91685-54BE-DEA0-427D-24B55AE549E8}"/>
          </ac:spMkLst>
        </pc:spChg>
        <pc:spChg chg="mod">
          <ac:chgData name="Adriano Neroni" userId="2f57d56c-483f-44d8-a8e7-7be27cbd4d0e" providerId="ADAL" clId="{8CE8836F-62CC-4348-8744-21EB01BFF277}" dt="2025-03-21T18:32:32.277" v="158" actId="207"/>
          <ac:spMkLst>
            <pc:docMk/>
            <pc:sldMk cId="1762326912" sldId="329"/>
            <ac:spMk id="3" creationId="{B6E3C019-EEC6-0E30-6B8F-9E821C84E4E1}"/>
          </ac:spMkLst>
        </pc:spChg>
        <pc:spChg chg="mod">
          <ac:chgData name="Adriano Neroni" userId="2f57d56c-483f-44d8-a8e7-7be27cbd4d0e" providerId="ADAL" clId="{8CE8836F-62CC-4348-8744-21EB01BFF277}" dt="2025-03-21T18:33:02.160" v="160" actId="207"/>
          <ac:spMkLst>
            <pc:docMk/>
            <pc:sldMk cId="1762326912" sldId="329"/>
            <ac:spMk id="4" creationId="{0D082800-25FC-0E70-A3E6-B1EBA3F27A97}"/>
          </ac:spMkLst>
        </pc:spChg>
        <pc:spChg chg="mod">
          <ac:chgData name="Adriano Neroni" userId="2f57d56c-483f-44d8-a8e7-7be27cbd4d0e" providerId="ADAL" clId="{8CE8836F-62CC-4348-8744-21EB01BFF277}" dt="2025-03-21T18:33:51.830" v="161" actId="692"/>
          <ac:spMkLst>
            <pc:docMk/>
            <pc:sldMk cId="1762326912" sldId="329"/>
            <ac:spMk id="6" creationId="{10CD2839-9C50-FDFF-27C9-D632DC056BC8}"/>
          </ac:spMkLst>
        </pc:spChg>
        <pc:spChg chg="del">
          <ac:chgData name="Adriano Neroni" userId="2f57d56c-483f-44d8-a8e7-7be27cbd4d0e" providerId="ADAL" clId="{8CE8836F-62CC-4348-8744-21EB01BFF277}" dt="2025-03-21T19:37:59.264" v="457" actId="478"/>
          <ac:spMkLst>
            <pc:docMk/>
            <pc:sldMk cId="1762326912" sldId="329"/>
            <ac:spMk id="8" creationId="{A0FB8987-9FDB-572A-0872-E73F00D8C2D5}"/>
          </ac:spMkLst>
        </pc:spChg>
        <pc:spChg chg="del mod">
          <ac:chgData name="Adriano Neroni" userId="2f57d56c-483f-44d8-a8e7-7be27cbd4d0e" providerId="ADAL" clId="{8CE8836F-62CC-4348-8744-21EB01BFF277}" dt="2025-03-21T19:37:57.819" v="456" actId="478"/>
          <ac:spMkLst>
            <pc:docMk/>
            <pc:sldMk cId="1762326912" sldId="329"/>
            <ac:spMk id="9" creationId="{4F64A3BB-1BFC-D84F-D924-8074F211C7AA}"/>
          </ac:spMkLst>
        </pc:spChg>
        <pc:spChg chg="mod">
          <ac:chgData name="Adriano Neroni" userId="2f57d56c-483f-44d8-a8e7-7be27cbd4d0e" providerId="ADAL" clId="{8CE8836F-62CC-4348-8744-21EB01BFF277}" dt="2025-03-21T19:24:38.506" v="307" actId="207"/>
          <ac:spMkLst>
            <pc:docMk/>
            <pc:sldMk cId="1762326912" sldId="329"/>
            <ac:spMk id="10" creationId="{991162DF-8688-5B32-0970-9C25444C3817}"/>
          </ac:spMkLst>
        </pc:spChg>
        <pc:spChg chg="mod">
          <ac:chgData name="Adriano Neroni" userId="2f57d56c-483f-44d8-a8e7-7be27cbd4d0e" providerId="ADAL" clId="{8CE8836F-62CC-4348-8744-21EB01BFF277}" dt="2025-03-21T18:24:56.581" v="139" actId="20578"/>
          <ac:spMkLst>
            <pc:docMk/>
            <pc:sldMk cId="1762326912" sldId="329"/>
            <ac:spMk id="11" creationId="{E5778C9B-7050-CBB8-E7EF-9679EF96A0D6}"/>
          </ac:spMkLst>
        </pc:spChg>
        <pc:spChg chg="mod">
          <ac:chgData name="Adriano Neroni" userId="2f57d56c-483f-44d8-a8e7-7be27cbd4d0e" providerId="ADAL" clId="{8CE8836F-62CC-4348-8744-21EB01BFF277}" dt="2025-03-21T18:32:46.427" v="159" actId="207"/>
          <ac:spMkLst>
            <pc:docMk/>
            <pc:sldMk cId="1762326912" sldId="329"/>
            <ac:spMk id="15" creationId="{C6164D43-3D12-CED8-C41A-A77CEC82BEF7}"/>
          </ac:spMkLst>
        </pc:spChg>
        <pc:spChg chg="mod">
          <ac:chgData name="Adriano Neroni" userId="2f57d56c-483f-44d8-a8e7-7be27cbd4d0e" providerId="ADAL" clId="{8CE8836F-62CC-4348-8744-21EB01BFF277}" dt="2025-03-21T19:38:15.220" v="458"/>
          <ac:spMkLst>
            <pc:docMk/>
            <pc:sldMk cId="1762326912" sldId="329"/>
            <ac:spMk id="30" creationId="{48DFFFDB-364A-CD6C-782D-3AB7841CB922}"/>
          </ac:spMkLst>
        </pc:spChg>
        <pc:spChg chg="mod">
          <ac:chgData name="Adriano Neroni" userId="2f57d56c-483f-44d8-a8e7-7be27cbd4d0e" providerId="ADAL" clId="{8CE8836F-62CC-4348-8744-21EB01BFF277}" dt="2025-03-21T19:38:15.220" v="458"/>
          <ac:spMkLst>
            <pc:docMk/>
            <pc:sldMk cId="1762326912" sldId="329"/>
            <ac:spMk id="31" creationId="{05DB4616-5506-F457-0484-F2619A478F5F}"/>
          </ac:spMkLst>
        </pc:spChg>
        <pc:spChg chg="mod">
          <ac:chgData name="Adriano Neroni" userId="2f57d56c-483f-44d8-a8e7-7be27cbd4d0e" providerId="ADAL" clId="{8CE8836F-62CC-4348-8744-21EB01BFF277}" dt="2025-03-21T19:38:30.359" v="459"/>
          <ac:spMkLst>
            <pc:docMk/>
            <pc:sldMk cId="1762326912" sldId="329"/>
            <ac:spMk id="35" creationId="{FCECBEA1-1EFC-7E39-5637-961F8563F060}"/>
          </ac:spMkLst>
        </pc:spChg>
        <pc:spChg chg="mod">
          <ac:chgData name="Adriano Neroni" userId="2f57d56c-483f-44d8-a8e7-7be27cbd4d0e" providerId="ADAL" clId="{8CE8836F-62CC-4348-8744-21EB01BFF277}" dt="2025-03-21T19:38:53.581" v="461" actId="207"/>
          <ac:spMkLst>
            <pc:docMk/>
            <pc:sldMk cId="1762326912" sldId="329"/>
            <ac:spMk id="36" creationId="{42F43259-0B28-0D64-B7A4-78C0C43A5B05}"/>
          </ac:spMkLst>
        </pc:spChg>
        <pc:spChg chg="mod">
          <ac:chgData name="Adriano Neroni" userId="2f57d56c-483f-44d8-a8e7-7be27cbd4d0e" providerId="ADAL" clId="{8CE8836F-62CC-4348-8744-21EB01BFF277}" dt="2025-03-21T19:39:45.363" v="465"/>
          <ac:spMkLst>
            <pc:docMk/>
            <pc:sldMk cId="1762326912" sldId="329"/>
            <ac:spMk id="40" creationId="{2D8E3411-EB56-50F7-5A9E-8176C928F89D}"/>
          </ac:spMkLst>
        </pc:spChg>
        <pc:spChg chg="mod">
          <ac:chgData name="Adriano Neroni" userId="2f57d56c-483f-44d8-a8e7-7be27cbd4d0e" providerId="ADAL" clId="{8CE8836F-62CC-4348-8744-21EB01BFF277}" dt="2025-03-21T19:39:45.363" v="465"/>
          <ac:spMkLst>
            <pc:docMk/>
            <pc:sldMk cId="1762326912" sldId="329"/>
            <ac:spMk id="41" creationId="{70056F48-6ED5-47B0-8F3B-9F5279A2CEF8}"/>
          </ac:spMkLst>
        </pc:spChg>
        <pc:spChg chg="mod">
          <ac:chgData name="Adriano Neroni" userId="2f57d56c-483f-44d8-a8e7-7be27cbd4d0e" providerId="ADAL" clId="{8CE8836F-62CC-4348-8744-21EB01BFF277}" dt="2025-03-21T19:30:40.578" v="325" actId="207"/>
          <ac:spMkLst>
            <pc:docMk/>
            <pc:sldMk cId="1762326912" sldId="329"/>
            <ac:spMk id="50" creationId="{AFF2D8DE-FB88-F2E7-A88B-E2F7CBBB4D1C}"/>
          </ac:spMkLst>
        </pc:spChg>
        <pc:spChg chg="mod">
          <ac:chgData name="Adriano Neroni" userId="2f57d56c-483f-44d8-a8e7-7be27cbd4d0e" providerId="ADAL" clId="{8CE8836F-62CC-4348-8744-21EB01BFF277}" dt="2025-03-21T19:30:40.578" v="325" actId="207"/>
          <ac:spMkLst>
            <pc:docMk/>
            <pc:sldMk cId="1762326912" sldId="329"/>
            <ac:spMk id="51" creationId="{45F8CA02-8443-B143-3FA7-86E6AB16BE26}"/>
          </ac:spMkLst>
        </pc:spChg>
        <pc:spChg chg="mod">
          <ac:chgData name="Adriano Neroni" userId="2f57d56c-483f-44d8-a8e7-7be27cbd4d0e" providerId="ADAL" clId="{8CE8836F-62CC-4348-8744-21EB01BFF277}" dt="2025-03-21T19:30:40.578" v="325" actId="207"/>
          <ac:spMkLst>
            <pc:docMk/>
            <pc:sldMk cId="1762326912" sldId="329"/>
            <ac:spMk id="52" creationId="{FBCBB674-492A-C0C3-70D1-7E03AA3D25A5}"/>
          </ac:spMkLst>
        </pc:spChg>
        <pc:spChg chg="mod">
          <ac:chgData name="Adriano Neroni" userId="2f57d56c-483f-44d8-a8e7-7be27cbd4d0e" providerId="ADAL" clId="{8CE8836F-62CC-4348-8744-21EB01BFF277}" dt="2025-03-21T19:30:40.578" v="325" actId="207"/>
          <ac:spMkLst>
            <pc:docMk/>
            <pc:sldMk cId="1762326912" sldId="329"/>
            <ac:spMk id="53" creationId="{4ACB3D8C-A772-39FC-5B10-E7507BA88A37}"/>
          </ac:spMkLst>
        </pc:spChg>
        <pc:spChg chg="mod">
          <ac:chgData name="Adriano Neroni" userId="2f57d56c-483f-44d8-a8e7-7be27cbd4d0e" providerId="ADAL" clId="{8CE8836F-62CC-4348-8744-21EB01BFF277}" dt="2025-03-21T19:30:40.578" v="325" actId="207"/>
          <ac:spMkLst>
            <pc:docMk/>
            <pc:sldMk cId="1762326912" sldId="329"/>
            <ac:spMk id="54" creationId="{60B38415-5D21-AD10-869A-6F9301B01AC5}"/>
          </ac:spMkLst>
        </pc:spChg>
        <pc:spChg chg="mod">
          <ac:chgData name="Adriano Neroni" userId="2f57d56c-483f-44d8-a8e7-7be27cbd4d0e" providerId="ADAL" clId="{8CE8836F-62CC-4348-8744-21EB01BFF277}" dt="2025-03-21T19:14:01.776" v="265" actId="692"/>
          <ac:spMkLst>
            <pc:docMk/>
            <pc:sldMk cId="1762326912" sldId="329"/>
            <ac:spMk id="56" creationId="{FB70B2BD-BB1F-1F9A-88D0-57A3B124852C}"/>
          </ac:spMkLst>
        </pc:spChg>
        <pc:spChg chg="mod">
          <ac:chgData name="Adriano Neroni" userId="2f57d56c-483f-44d8-a8e7-7be27cbd4d0e" providerId="ADAL" clId="{8CE8836F-62CC-4348-8744-21EB01BFF277}" dt="2025-03-21T19:14:19.222" v="267" actId="692"/>
          <ac:spMkLst>
            <pc:docMk/>
            <pc:sldMk cId="1762326912" sldId="329"/>
            <ac:spMk id="59" creationId="{4530C56C-7A04-4D62-86B8-BCA4208AE186}"/>
          </ac:spMkLst>
        </pc:spChg>
        <pc:spChg chg="mod">
          <ac:chgData name="Adriano Neroni" userId="2f57d56c-483f-44d8-a8e7-7be27cbd4d0e" providerId="ADAL" clId="{8CE8836F-62CC-4348-8744-21EB01BFF277}" dt="2025-03-21T19:14:09.611" v="266" actId="692"/>
          <ac:spMkLst>
            <pc:docMk/>
            <pc:sldMk cId="1762326912" sldId="329"/>
            <ac:spMk id="62" creationId="{27B9B765-068F-4CDD-8EB6-CA7CB11A215C}"/>
          </ac:spMkLst>
        </pc:spChg>
        <pc:spChg chg="mod">
          <ac:chgData name="Adriano Neroni" userId="2f57d56c-483f-44d8-a8e7-7be27cbd4d0e" providerId="ADAL" clId="{8CE8836F-62CC-4348-8744-21EB01BFF277}" dt="2025-03-21T19:14:37.431" v="269" actId="692"/>
          <ac:spMkLst>
            <pc:docMk/>
            <pc:sldMk cId="1762326912" sldId="329"/>
            <ac:spMk id="65" creationId="{406A01F1-59A5-219C-7CED-A4990F28985A}"/>
          </ac:spMkLst>
        </pc:spChg>
        <pc:spChg chg="mod">
          <ac:chgData name="Adriano Neroni" userId="2f57d56c-483f-44d8-a8e7-7be27cbd4d0e" providerId="ADAL" clId="{8CE8836F-62CC-4348-8744-21EB01BFF277}" dt="2025-03-21T19:14:28.371" v="268" actId="692"/>
          <ac:spMkLst>
            <pc:docMk/>
            <pc:sldMk cId="1762326912" sldId="329"/>
            <ac:spMk id="67" creationId="{6EFC8B0E-5A82-AE37-A954-E0D237E6D2E6}"/>
          </ac:spMkLst>
        </pc:spChg>
        <pc:grpChg chg="add mod">
          <ac:chgData name="Adriano Neroni" userId="2f57d56c-483f-44d8-a8e7-7be27cbd4d0e" providerId="ADAL" clId="{8CE8836F-62CC-4348-8744-21EB01BFF277}" dt="2025-03-21T19:38:15.220" v="458"/>
          <ac:grpSpMkLst>
            <pc:docMk/>
            <pc:sldMk cId="1762326912" sldId="329"/>
            <ac:grpSpMk id="28" creationId="{6869DC14-AD3A-0CFB-41BD-113DAFB3389B}"/>
          </ac:grpSpMkLst>
        </pc:grpChg>
        <pc:grpChg chg="mod">
          <ac:chgData name="Adriano Neroni" userId="2f57d56c-483f-44d8-a8e7-7be27cbd4d0e" providerId="ADAL" clId="{8CE8836F-62CC-4348-8744-21EB01BFF277}" dt="2025-03-21T19:38:15.220" v="458"/>
          <ac:grpSpMkLst>
            <pc:docMk/>
            <pc:sldMk cId="1762326912" sldId="329"/>
            <ac:grpSpMk id="29" creationId="{AF24936E-C7EF-265C-ED77-AEBDB6650638}"/>
          </ac:grpSpMkLst>
        </pc:grpChg>
        <pc:grpChg chg="add del mod">
          <ac:chgData name="Adriano Neroni" userId="2f57d56c-483f-44d8-a8e7-7be27cbd4d0e" providerId="ADAL" clId="{8CE8836F-62CC-4348-8744-21EB01BFF277}" dt="2025-03-21T19:39:53.045" v="466" actId="478"/>
          <ac:grpSpMkLst>
            <pc:docMk/>
            <pc:sldMk cId="1762326912" sldId="329"/>
            <ac:grpSpMk id="33" creationId="{CF89312E-E96A-E28C-3869-74F27816416A}"/>
          </ac:grpSpMkLst>
        </pc:grpChg>
        <pc:grpChg chg="mod">
          <ac:chgData name="Adriano Neroni" userId="2f57d56c-483f-44d8-a8e7-7be27cbd4d0e" providerId="ADAL" clId="{8CE8836F-62CC-4348-8744-21EB01BFF277}" dt="2025-03-21T19:38:30.359" v="459"/>
          <ac:grpSpMkLst>
            <pc:docMk/>
            <pc:sldMk cId="1762326912" sldId="329"/>
            <ac:grpSpMk id="34" creationId="{7838F55C-B4DF-6F27-156F-22AFB8AF4318}"/>
          </ac:grpSpMkLst>
        </pc:grpChg>
        <pc:grpChg chg="add mod">
          <ac:chgData name="Adriano Neroni" userId="2f57d56c-483f-44d8-a8e7-7be27cbd4d0e" providerId="ADAL" clId="{8CE8836F-62CC-4348-8744-21EB01BFF277}" dt="2025-03-21T19:39:45.363" v="465"/>
          <ac:grpSpMkLst>
            <pc:docMk/>
            <pc:sldMk cId="1762326912" sldId="329"/>
            <ac:grpSpMk id="38" creationId="{8930F2C3-434D-7A4A-279F-7529CE8ACC73}"/>
          </ac:grpSpMkLst>
        </pc:grpChg>
        <pc:grpChg chg="mod">
          <ac:chgData name="Adriano Neroni" userId="2f57d56c-483f-44d8-a8e7-7be27cbd4d0e" providerId="ADAL" clId="{8CE8836F-62CC-4348-8744-21EB01BFF277}" dt="2025-03-21T19:39:45.363" v="465"/>
          <ac:grpSpMkLst>
            <pc:docMk/>
            <pc:sldMk cId="1762326912" sldId="329"/>
            <ac:grpSpMk id="39" creationId="{62104360-2C0A-107C-F487-857A4FF4F739}"/>
          </ac:grpSpMkLst>
        </pc:grpChg>
        <pc:picChg chg="del">
          <ac:chgData name="Adriano Neroni" userId="2f57d56c-483f-44d8-a8e7-7be27cbd4d0e" providerId="ADAL" clId="{8CE8836F-62CC-4348-8744-21EB01BFF277}" dt="2025-03-21T19:37:53.893" v="454" actId="478"/>
          <ac:picMkLst>
            <pc:docMk/>
            <pc:sldMk cId="1762326912" sldId="329"/>
            <ac:picMk id="27" creationId="{EEEF519F-69A5-8937-C92E-8A2CC281BDB4}"/>
          </ac:picMkLst>
        </pc:picChg>
        <pc:picChg chg="mod">
          <ac:chgData name="Adriano Neroni" userId="2f57d56c-483f-44d8-a8e7-7be27cbd4d0e" providerId="ADAL" clId="{8CE8836F-62CC-4348-8744-21EB01BFF277}" dt="2025-03-21T19:38:15.220" v="458"/>
          <ac:picMkLst>
            <pc:docMk/>
            <pc:sldMk cId="1762326912" sldId="329"/>
            <ac:picMk id="32" creationId="{33341881-21D7-6129-E13A-C9468673068C}"/>
          </ac:picMkLst>
        </pc:picChg>
        <pc:picChg chg="mod">
          <ac:chgData name="Adriano Neroni" userId="2f57d56c-483f-44d8-a8e7-7be27cbd4d0e" providerId="ADAL" clId="{8CE8836F-62CC-4348-8744-21EB01BFF277}" dt="2025-03-21T19:38:30.359" v="459"/>
          <ac:picMkLst>
            <pc:docMk/>
            <pc:sldMk cId="1762326912" sldId="329"/>
            <ac:picMk id="37" creationId="{3A151CDD-1652-68FB-5BAF-79BFC4BE4072}"/>
          </ac:picMkLst>
        </pc:picChg>
        <pc:picChg chg="mod">
          <ac:chgData name="Adriano Neroni" userId="2f57d56c-483f-44d8-a8e7-7be27cbd4d0e" providerId="ADAL" clId="{8CE8836F-62CC-4348-8744-21EB01BFF277}" dt="2025-03-21T19:39:45.363" v="465"/>
          <ac:picMkLst>
            <pc:docMk/>
            <pc:sldMk cId="1762326912" sldId="329"/>
            <ac:picMk id="42" creationId="{4A915806-E25C-BC74-D1D9-794FE92B62AF}"/>
          </ac:picMkLst>
        </pc:picChg>
      </pc:sldChg>
      <pc:sldChg chg="modSp mod">
        <pc:chgData name="Adriano Neroni" userId="2f57d56c-483f-44d8-a8e7-7be27cbd4d0e" providerId="ADAL" clId="{8CE8836F-62CC-4348-8744-21EB01BFF277}" dt="2025-03-21T19:47:29.288" v="530" actId="207"/>
        <pc:sldMkLst>
          <pc:docMk/>
          <pc:sldMk cId="1397339138" sldId="2147472840"/>
        </pc:sldMkLst>
        <pc:spChg chg="mod">
          <ac:chgData name="Adriano Neroni" userId="2f57d56c-483f-44d8-a8e7-7be27cbd4d0e" providerId="ADAL" clId="{8CE8836F-62CC-4348-8744-21EB01BFF277}" dt="2025-03-21T19:47:21.961" v="529" actId="255"/>
          <ac:spMkLst>
            <pc:docMk/>
            <pc:sldMk cId="1397339138" sldId="2147472840"/>
            <ac:spMk id="43" creationId="{0C0422B3-BA33-FBD7-E2E7-FB12D5C5E393}"/>
          </ac:spMkLst>
        </pc:spChg>
        <pc:spChg chg="mod">
          <ac:chgData name="Adriano Neroni" userId="2f57d56c-483f-44d8-a8e7-7be27cbd4d0e" providerId="ADAL" clId="{8CE8836F-62CC-4348-8744-21EB01BFF277}" dt="2025-03-21T19:47:29.288" v="530" actId="207"/>
          <ac:spMkLst>
            <pc:docMk/>
            <pc:sldMk cId="1397339138" sldId="2147472840"/>
            <ac:spMk id="166" creationId="{A9AA5DE1-84BD-B370-5033-CA502B62801C}"/>
          </ac:spMkLst>
        </pc:spChg>
      </pc:sldChg>
      <pc:sldChg chg="modSp mod">
        <pc:chgData name="Adriano Neroni" userId="2f57d56c-483f-44d8-a8e7-7be27cbd4d0e" providerId="ADAL" clId="{8CE8836F-62CC-4348-8744-21EB01BFF277}" dt="2025-03-21T19:42:52.227" v="481" actId="207"/>
        <pc:sldMkLst>
          <pc:docMk/>
          <pc:sldMk cId="3798996331" sldId="2147472842"/>
        </pc:sldMkLst>
        <pc:spChg chg="mod">
          <ac:chgData name="Adriano Neroni" userId="2f57d56c-483f-44d8-a8e7-7be27cbd4d0e" providerId="ADAL" clId="{8CE8836F-62CC-4348-8744-21EB01BFF277}" dt="2025-03-21T19:42:52.227" v="481" actId="207"/>
          <ac:spMkLst>
            <pc:docMk/>
            <pc:sldMk cId="3798996331" sldId="2147472842"/>
            <ac:spMk id="4" creationId="{CA922D26-D603-606F-9E85-2E5061F89053}"/>
          </ac:spMkLst>
        </pc:spChg>
      </pc:sldChg>
      <pc:sldChg chg="modSp mod setBg">
        <pc:chgData name="Adriano Neroni" userId="2f57d56c-483f-44d8-a8e7-7be27cbd4d0e" providerId="ADAL" clId="{8CE8836F-62CC-4348-8744-21EB01BFF277}" dt="2025-03-21T19:43:30.132" v="486" actId="207"/>
        <pc:sldMkLst>
          <pc:docMk/>
          <pc:sldMk cId="1488715613" sldId="2147472843"/>
        </pc:sldMkLst>
        <pc:spChg chg="mod">
          <ac:chgData name="Adriano Neroni" userId="2f57d56c-483f-44d8-a8e7-7be27cbd4d0e" providerId="ADAL" clId="{8CE8836F-62CC-4348-8744-21EB01BFF277}" dt="2025-03-21T19:08:45.452" v="259"/>
          <ac:spMkLst>
            <pc:docMk/>
            <pc:sldMk cId="1488715613" sldId="2147472843"/>
            <ac:spMk id="3" creationId="{975A6596-8F7A-A50D-C415-1D666A95C027}"/>
          </ac:spMkLst>
        </pc:spChg>
        <pc:spChg chg="mod">
          <ac:chgData name="Adriano Neroni" userId="2f57d56c-483f-44d8-a8e7-7be27cbd4d0e" providerId="ADAL" clId="{8CE8836F-62CC-4348-8744-21EB01BFF277}" dt="2025-03-21T19:43:30.132" v="486" actId="207"/>
          <ac:spMkLst>
            <pc:docMk/>
            <pc:sldMk cId="1488715613" sldId="2147472843"/>
            <ac:spMk id="4" creationId="{CA922D26-D603-606F-9E85-2E5061F89053}"/>
          </ac:spMkLst>
        </pc:spChg>
      </pc:sldChg>
      <pc:sldChg chg="modSp mod">
        <pc:chgData name="Adriano Neroni" userId="2f57d56c-483f-44d8-a8e7-7be27cbd4d0e" providerId="ADAL" clId="{8CE8836F-62CC-4348-8744-21EB01BFF277}" dt="2025-03-21T19:43:56.954" v="489" actId="207"/>
        <pc:sldMkLst>
          <pc:docMk/>
          <pc:sldMk cId="3217786554" sldId="2147472844"/>
        </pc:sldMkLst>
        <pc:spChg chg="mod">
          <ac:chgData name="Adriano Neroni" userId="2f57d56c-483f-44d8-a8e7-7be27cbd4d0e" providerId="ADAL" clId="{8CE8836F-62CC-4348-8744-21EB01BFF277}" dt="2025-03-21T19:43:56.954" v="489" actId="207"/>
          <ac:spMkLst>
            <pc:docMk/>
            <pc:sldMk cId="3217786554" sldId="2147472844"/>
            <ac:spMk id="4" creationId="{CA922D26-D603-606F-9E85-2E5061F89053}"/>
          </ac:spMkLst>
        </pc:spChg>
      </pc:sldChg>
      <pc:sldChg chg="modSp del mod setBg">
        <pc:chgData name="Adriano Neroni" userId="2f57d56c-483f-44d8-a8e7-7be27cbd4d0e" providerId="ADAL" clId="{8CE8836F-62CC-4348-8744-21EB01BFF277}" dt="2025-03-21T19:27:17.523" v="318" actId="2696"/>
        <pc:sldMkLst>
          <pc:docMk/>
          <pc:sldMk cId="3558743371" sldId="2147473049"/>
        </pc:sldMkLst>
        <pc:spChg chg="mod">
          <ac:chgData name="Adriano Neroni" userId="2f57d56c-483f-44d8-a8e7-7be27cbd4d0e" providerId="ADAL" clId="{8CE8836F-62CC-4348-8744-21EB01BFF277}" dt="2025-03-21T18:37:34.407" v="173"/>
          <ac:spMkLst>
            <pc:docMk/>
            <pc:sldMk cId="3558743371" sldId="2147473049"/>
            <ac:spMk id="2" creationId="{97F15256-A37C-AE44-B3C4-971DDA58A2F7}"/>
          </ac:spMkLst>
        </pc:spChg>
        <pc:spChg chg="mod">
          <ac:chgData name="Adriano Neroni" userId="2f57d56c-483f-44d8-a8e7-7be27cbd4d0e" providerId="ADAL" clId="{8CE8836F-62CC-4348-8744-21EB01BFF277}" dt="2025-03-21T18:22:01.909" v="100" actId="108"/>
          <ac:spMkLst>
            <pc:docMk/>
            <pc:sldMk cId="3558743371" sldId="2147473049"/>
            <ac:spMk id="4" creationId="{46C4E2FC-9F40-96C6-6CB5-FCD2B8DFF6E9}"/>
          </ac:spMkLst>
        </pc:spChg>
        <pc:spChg chg="mod">
          <ac:chgData name="Adriano Neroni" userId="2f57d56c-483f-44d8-a8e7-7be27cbd4d0e" providerId="ADAL" clId="{8CE8836F-62CC-4348-8744-21EB01BFF277}" dt="2025-03-21T18:37:55.329" v="177" actId="108"/>
          <ac:spMkLst>
            <pc:docMk/>
            <pc:sldMk cId="3558743371" sldId="2147473049"/>
            <ac:spMk id="9" creationId="{84948399-31F1-96AD-AE71-283D45CFB1F0}"/>
          </ac:spMkLst>
        </pc:spChg>
        <pc:spChg chg="mod">
          <ac:chgData name="Adriano Neroni" userId="2f57d56c-483f-44d8-a8e7-7be27cbd4d0e" providerId="ADAL" clId="{8CE8836F-62CC-4348-8744-21EB01BFF277}" dt="2025-03-21T18:34:55.591" v="165" actId="692"/>
          <ac:spMkLst>
            <pc:docMk/>
            <pc:sldMk cId="3558743371" sldId="2147473049"/>
            <ac:spMk id="16" creationId="{C727D19D-550F-DB2E-B06D-5E91DD2236AE}"/>
          </ac:spMkLst>
        </pc:spChg>
        <pc:spChg chg="mod">
          <ac:chgData name="Adriano Neroni" userId="2f57d56c-483f-44d8-a8e7-7be27cbd4d0e" providerId="ADAL" clId="{8CE8836F-62CC-4348-8744-21EB01BFF277}" dt="2025-03-21T18:34:22.827" v="162" actId="207"/>
          <ac:spMkLst>
            <pc:docMk/>
            <pc:sldMk cId="3558743371" sldId="2147473049"/>
            <ac:spMk id="26" creationId="{16DD9D6E-A744-8B1E-C817-ABD90DC35994}"/>
          </ac:spMkLst>
        </pc:spChg>
        <pc:spChg chg="mod">
          <ac:chgData name="Adriano Neroni" userId="2f57d56c-483f-44d8-a8e7-7be27cbd4d0e" providerId="ADAL" clId="{8CE8836F-62CC-4348-8744-21EB01BFF277}" dt="2025-03-21T18:34:30.895" v="163" actId="207"/>
          <ac:spMkLst>
            <pc:docMk/>
            <pc:sldMk cId="3558743371" sldId="2147473049"/>
            <ac:spMk id="34" creationId="{8FFDF2A3-3247-569B-0E4A-1A7849999B73}"/>
          </ac:spMkLst>
        </pc:spChg>
        <pc:spChg chg="mod">
          <ac:chgData name="Adriano Neroni" userId="2f57d56c-483f-44d8-a8e7-7be27cbd4d0e" providerId="ADAL" clId="{8CE8836F-62CC-4348-8744-21EB01BFF277}" dt="2025-03-21T19:16:04.791" v="273" actId="692"/>
          <ac:spMkLst>
            <pc:docMk/>
            <pc:sldMk cId="3558743371" sldId="2147473049"/>
            <ac:spMk id="63" creationId="{72100CFC-E408-6DDF-7DC3-527E648988A5}"/>
          </ac:spMkLst>
        </pc:spChg>
        <pc:spChg chg="mod">
          <ac:chgData name="Adriano Neroni" userId="2f57d56c-483f-44d8-a8e7-7be27cbd4d0e" providerId="ADAL" clId="{8CE8836F-62CC-4348-8744-21EB01BFF277}" dt="2025-03-21T19:15:49.569" v="272" actId="692"/>
          <ac:spMkLst>
            <pc:docMk/>
            <pc:sldMk cId="3558743371" sldId="2147473049"/>
            <ac:spMk id="66" creationId="{527E5237-14C5-26B5-84FC-CFBB96AFD332}"/>
          </ac:spMkLst>
        </pc:spChg>
        <pc:spChg chg="mod">
          <ac:chgData name="Adriano Neroni" userId="2f57d56c-483f-44d8-a8e7-7be27cbd4d0e" providerId="ADAL" clId="{8CE8836F-62CC-4348-8744-21EB01BFF277}" dt="2025-03-21T19:15:29.239" v="270" actId="692"/>
          <ac:spMkLst>
            <pc:docMk/>
            <pc:sldMk cId="3558743371" sldId="2147473049"/>
            <ac:spMk id="70" creationId="{1F03F95C-FFB9-7A49-5AAC-284B1FBEDB40}"/>
          </ac:spMkLst>
        </pc:spChg>
        <pc:spChg chg="mod">
          <ac:chgData name="Adriano Neroni" userId="2f57d56c-483f-44d8-a8e7-7be27cbd4d0e" providerId="ADAL" clId="{8CE8836F-62CC-4348-8744-21EB01BFF277}" dt="2025-03-21T19:15:40.732" v="271" actId="692"/>
          <ac:spMkLst>
            <pc:docMk/>
            <pc:sldMk cId="3558743371" sldId="2147473049"/>
            <ac:spMk id="73" creationId="{04793D11-1F42-8FA8-BD0A-8940CEE24C5E}"/>
          </ac:spMkLst>
        </pc:spChg>
        <pc:spChg chg="mod">
          <ac:chgData name="Adriano Neroni" userId="2f57d56c-483f-44d8-a8e7-7be27cbd4d0e" providerId="ADAL" clId="{8CE8836F-62CC-4348-8744-21EB01BFF277}" dt="2025-03-21T18:23:21.290" v="111" actId="108"/>
          <ac:spMkLst>
            <pc:docMk/>
            <pc:sldMk cId="3558743371" sldId="2147473049"/>
            <ac:spMk id="80" creationId="{05B81F0E-388D-5D54-DAE2-EE18D7CF2DD1}"/>
          </ac:spMkLst>
        </pc:spChg>
        <pc:spChg chg="mod">
          <ac:chgData name="Adriano Neroni" userId="2f57d56c-483f-44d8-a8e7-7be27cbd4d0e" providerId="ADAL" clId="{8CE8836F-62CC-4348-8744-21EB01BFF277}" dt="2025-03-21T18:23:23" v="114" actId="108"/>
          <ac:spMkLst>
            <pc:docMk/>
            <pc:sldMk cId="3558743371" sldId="2147473049"/>
            <ac:spMk id="95" creationId="{1DDCCD14-1693-48B2-8C75-6E60322400FD}"/>
          </ac:spMkLst>
        </pc:spChg>
        <pc:spChg chg="mod">
          <ac:chgData name="Adriano Neroni" userId="2f57d56c-483f-44d8-a8e7-7be27cbd4d0e" providerId="ADAL" clId="{8CE8836F-62CC-4348-8744-21EB01BFF277}" dt="2025-03-21T18:23:24.812" v="117" actId="108"/>
          <ac:spMkLst>
            <pc:docMk/>
            <pc:sldMk cId="3558743371" sldId="2147473049"/>
            <ac:spMk id="98" creationId="{CF085DB4-39FD-F0B7-A7CD-1F6BE2735B04}"/>
          </ac:spMkLst>
        </pc:spChg>
        <pc:spChg chg="mod">
          <ac:chgData name="Adriano Neroni" userId="2f57d56c-483f-44d8-a8e7-7be27cbd4d0e" providerId="ADAL" clId="{8CE8836F-62CC-4348-8744-21EB01BFF277}" dt="2025-03-21T18:23:26.226" v="120" actId="108"/>
          <ac:spMkLst>
            <pc:docMk/>
            <pc:sldMk cId="3558743371" sldId="2147473049"/>
            <ac:spMk id="101" creationId="{35476E86-DE64-88B6-17FF-F8218F7E2B8F}"/>
          </ac:spMkLst>
        </pc:spChg>
      </pc:sldChg>
      <pc:sldChg chg="modSp del mod">
        <pc:chgData name="Adriano Neroni" userId="2f57d56c-483f-44d8-a8e7-7be27cbd4d0e" providerId="ADAL" clId="{8CE8836F-62CC-4348-8744-21EB01BFF277}" dt="2025-03-21T19:30:51.846" v="326" actId="2696"/>
        <pc:sldMkLst>
          <pc:docMk/>
          <pc:sldMk cId="3891256013" sldId="2147473050"/>
        </pc:sldMkLst>
        <pc:spChg chg="mod">
          <ac:chgData name="Adriano Neroni" userId="2f57d56c-483f-44d8-a8e7-7be27cbd4d0e" providerId="ADAL" clId="{8CE8836F-62CC-4348-8744-21EB01BFF277}" dt="2025-03-21T19:01:36.736" v="233" actId="20577"/>
          <ac:spMkLst>
            <pc:docMk/>
            <pc:sldMk cId="3891256013" sldId="2147473050"/>
            <ac:spMk id="4" creationId="{46C4E2FC-9F40-96C6-6CB5-FCD2B8DFF6E9}"/>
          </ac:spMkLst>
        </pc:spChg>
        <pc:spChg chg="mod">
          <ac:chgData name="Adriano Neroni" userId="2f57d56c-483f-44d8-a8e7-7be27cbd4d0e" providerId="ADAL" clId="{8CE8836F-62CC-4348-8744-21EB01BFF277}" dt="2025-03-21T18:35:12.204" v="166" actId="207"/>
          <ac:spMkLst>
            <pc:docMk/>
            <pc:sldMk cId="3891256013" sldId="2147473050"/>
            <ac:spMk id="22" creationId="{F05059AF-3643-46CC-8B40-5729840CC48C}"/>
          </ac:spMkLst>
        </pc:spChg>
        <pc:spChg chg="mod">
          <ac:chgData name="Adriano Neroni" userId="2f57d56c-483f-44d8-a8e7-7be27cbd4d0e" providerId="ADAL" clId="{8CE8836F-62CC-4348-8744-21EB01BFF277}" dt="2025-03-21T18:36:05.340" v="169" actId="692"/>
          <ac:spMkLst>
            <pc:docMk/>
            <pc:sldMk cId="3891256013" sldId="2147473050"/>
            <ac:spMk id="24" creationId="{634DA040-BB78-B315-E9C6-1F1CABE239DD}"/>
          </ac:spMkLst>
        </pc:spChg>
        <pc:spChg chg="mod">
          <ac:chgData name="Adriano Neroni" userId="2f57d56c-483f-44d8-a8e7-7be27cbd4d0e" providerId="ADAL" clId="{8CE8836F-62CC-4348-8744-21EB01BFF277}" dt="2025-03-21T18:35:25.355" v="167" actId="207"/>
          <ac:spMkLst>
            <pc:docMk/>
            <pc:sldMk cId="3891256013" sldId="2147473050"/>
            <ac:spMk id="26" creationId="{3E94682C-A9F8-4115-113E-3DC617687EDB}"/>
          </ac:spMkLst>
        </pc:spChg>
        <pc:spChg chg="mod">
          <ac:chgData name="Adriano Neroni" userId="2f57d56c-483f-44d8-a8e7-7be27cbd4d0e" providerId="ADAL" clId="{8CE8836F-62CC-4348-8744-21EB01BFF277}" dt="2025-03-21T18:38:01.207" v="178" actId="108"/>
          <ac:spMkLst>
            <pc:docMk/>
            <pc:sldMk cId="3891256013" sldId="2147473050"/>
            <ac:spMk id="27" creationId="{BCD75BFF-E43F-C323-8217-920165E9C9C8}"/>
          </ac:spMkLst>
        </pc:spChg>
        <pc:spChg chg="mod">
          <ac:chgData name="Adriano Neroni" userId="2f57d56c-483f-44d8-a8e7-7be27cbd4d0e" providerId="ADAL" clId="{8CE8836F-62CC-4348-8744-21EB01BFF277}" dt="2025-03-21T18:35:34.053" v="168" actId="692"/>
          <ac:spMkLst>
            <pc:docMk/>
            <pc:sldMk cId="3891256013" sldId="2147473050"/>
            <ac:spMk id="29" creationId="{6238441C-7939-8B15-C547-F1B30DF53059}"/>
          </ac:spMkLst>
        </pc:spChg>
        <pc:spChg chg="mod">
          <ac:chgData name="Adriano Neroni" userId="2f57d56c-483f-44d8-a8e7-7be27cbd4d0e" providerId="ADAL" clId="{8CE8836F-62CC-4348-8744-21EB01BFF277}" dt="2025-03-21T19:16:49.466" v="276" actId="692"/>
          <ac:spMkLst>
            <pc:docMk/>
            <pc:sldMk cId="3891256013" sldId="2147473050"/>
            <ac:spMk id="37" creationId="{F1D69558-A840-6A4F-9E2B-C7B0D82CBB9F}"/>
          </ac:spMkLst>
        </pc:spChg>
        <pc:spChg chg="mod">
          <ac:chgData name="Adriano Neroni" userId="2f57d56c-483f-44d8-a8e7-7be27cbd4d0e" providerId="ADAL" clId="{8CE8836F-62CC-4348-8744-21EB01BFF277}" dt="2025-03-21T19:16:26.405" v="274" actId="692"/>
          <ac:spMkLst>
            <pc:docMk/>
            <pc:sldMk cId="3891256013" sldId="2147473050"/>
            <ac:spMk id="40" creationId="{5D2C7640-70D8-81CB-EAC8-A59C081D590D}"/>
          </ac:spMkLst>
        </pc:spChg>
        <pc:spChg chg="mod">
          <ac:chgData name="Adriano Neroni" userId="2f57d56c-483f-44d8-a8e7-7be27cbd4d0e" providerId="ADAL" clId="{8CE8836F-62CC-4348-8744-21EB01BFF277}" dt="2025-03-21T19:16:36.054" v="275" actId="692"/>
          <ac:spMkLst>
            <pc:docMk/>
            <pc:sldMk cId="3891256013" sldId="2147473050"/>
            <ac:spMk id="43" creationId="{BD727A2D-0458-2C0B-22B0-F3B93D457DF8}"/>
          </ac:spMkLst>
        </pc:spChg>
        <pc:spChg chg="mod">
          <ac:chgData name="Adriano Neroni" userId="2f57d56c-483f-44d8-a8e7-7be27cbd4d0e" providerId="ADAL" clId="{8CE8836F-62CC-4348-8744-21EB01BFF277}" dt="2025-03-21T18:23:29.089" v="123" actId="108"/>
          <ac:spMkLst>
            <pc:docMk/>
            <pc:sldMk cId="3891256013" sldId="2147473050"/>
            <ac:spMk id="58" creationId="{CA973214-071F-2780-C890-EC65B3D95DE0}"/>
          </ac:spMkLst>
        </pc:spChg>
        <pc:spChg chg="mod">
          <ac:chgData name="Adriano Neroni" userId="2f57d56c-483f-44d8-a8e7-7be27cbd4d0e" providerId="ADAL" clId="{8CE8836F-62CC-4348-8744-21EB01BFF277}" dt="2025-03-21T18:23:30.734" v="126" actId="108"/>
          <ac:spMkLst>
            <pc:docMk/>
            <pc:sldMk cId="3891256013" sldId="2147473050"/>
            <ac:spMk id="60" creationId="{919227ED-C809-50D2-560F-767EBB6C90FB}"/>
          </ac:spMkLst>
        </pc:spChg>
        <pc:spChg chg="mod">
          <ac:chgData name="Adriano Neroni" userId="2f57d56c-483f-44d8-a8e7-7be27cbd4d0e" providerId="ADAL" clId="{8CE8836F-62CC-4348-8744-21EB01BFF277}" dt="2025-03-21T18:23:32.496" v="129" actId="108"/>
          <ac:spMkLst>
            <pc:docMk/>
            <pc:sldMk cId="3891256013" sldId="2147473050"/>
            <ac:spMk id="62" creationId="{2C59E5E7-4163-82B2-C496-EA10F3B18C34}"/>
          </ac:spMkLst>
        </pc:spChg>
      </pc:sldChg>
      <pc:sldChg chg="add del">
        <pc:chgData name="Adriano Neroni" userId="2f57d56c-483f-44d8-a8e7-7be27cbd4d0e" providerId="ADAL" clId="{8CE8836F-62CC-4348-8744-21EB01BFF277}" dt="2025-03-21T19:18:40.621" v="279" actId="2696"/>
        <pc:sldMkLst>
          <pc:docMk/>
          <pc:sldMk cId="772485428" sldId="2147473051"/>
        </pc:sldMkLst>
      </pc:sldChg>
      <pc:sldChg chg="addSp delSp modSp add mod">
        <pc:chgData name="Adriano Neroni" userId="2f57d56c-483f-44d8-a8e7-7be27cbd4d0e" providerId="ADAL" clId="{8CE8836F-62CC-4348-8744-21EB01BFF277}" dt="2025-03-21T19:33:15.383" v="354" actId="1076"/>
        <pc:sldMkLst>
          <pc:docMk/>
          <pc:sldMk cId="260770625" sldId="2147473052"/>
        </pc:sldMkLst>
        <pc:spChg chg="mod">
          <ac:chgData name="Adriano Neroni" userId="2f57d56c-483f-44d8-a8e7-7be27cbd4d0e" providerId="ADAL" clId="{8CE8836F-62CC-4348-8744-21EB01BFF277}" dt="2025-03-21T19:31:54.012" v="329"/>
          <ac:spMkLst>
            <pc:docMk/>
            <pc:sldMk cId="260770625" sldId="2147473052"/>
            <ac:spMk id="4" creationId="{6183568E-E728-52AB-A03A-338C7C5F7FD8}"/>
          </ac:spMkLst>
        </pc:spChg>
        <pc:spChg chg="add mod">
          <ac:chgData name="Adriano Neroni" userId="2f57d56c-483f-44d8-a8e7-7be27cbd4d0e" providerId="ADAL" clId="{8CE8836F-62CC-4348-8744-21EB01BFF277}" dt="2025-03-21T19:33:11.192" v="353" actId="164"/>
          <ac:spMkLst>
            <pc:docMk/>
            <pc:sldMk cId="260770625" sldId="2147473052"/>
            <ac:spMk id="6" creationId="{E29E0423-0331-9C38-FD42-A2BA94B58F65}"/>
          </ac:spMkLst>
        </pc:spChg>
        <pc:spChg chg="del mod">
          <ac:chgData name="Adriano Neroni" userId="2f57d56c-483f-44d8-a8e7-7be27cbd4d0e" providerId="ADAL" clId="{8CE8836F-62CC-4348-8744-21EB01BFF277}" dt="2025-03-21T19:33:00.721" v="350" actId="478"/>
          <ac:spMkLst>
            <pc:docMk/>
            <pc:sldMk cId="260770625" sldId="2147473052"/>
            <ac:spMk id="31" creationId="{8CA11754-BCD8-D3A3-EDB8-FF3C03A47345}"/>
          </ac:spMkLst>
        </pc:spChg>
        <pc:spChg chg="del">
          <ac:chgData name="Adriano Neroni" userId="2f57d56c-483f-44d8-a8e7-7be27cbd4d0e" providerId="ADAL" clId="{8CE8836F-62CC-4348-8744-21EB01BFF277}" dt="2025-03-21T19:33:00.721" v="350" actId="478"/>
          <ac:spMkLst>
            <pc:docMk/>
            <pc:sldMk cId="260770625" sldId="2147473052"/>
            <ac:spMk id="50" creationId="{D2F3A295-CBBB-06C3-B62D-1979F4681E6A}"/>
          </ac:spMkLst>
        </pc:spChg>
        <pc:grpChg chg="add mod">
          <ac:chgData name="Adriano Neroni" userId="2f57d56c-483f-44d8-a8e7-7be27cbd4d0e" providerId="ADAL" clId="{8CE8836F-62CC-4348-8744-21EB01BFF277}" dt="2025-03-21T19:33:11.192" v="353" actId="164"/>
          <ac:grpSpMkLst>
            <pc:docMk/>
            <pc:sldMk cId="260770625" sldId="2147473052"/>
            <ac:grpSpMk id="3" creationId="{F969AC9C-A714-6439-3D54-DE6874E3EB11}"/>
          </ac:grpSpMkLst>
        </pc:grpChg>
        <pc:grpChg chg="add mod">
          <ac:chgData name="Adriano Neroni" userId="2f57d56c-483f-44d8-a8e7-7be27cbd4d0e" providerId="ADAL" clId="{8CE8836F-62CC-4348-8744-21EB01BFF277}" dt="2025-03-21T19:33:15.383" v="354" actId="1076"/>
          <ac:grpSpMkLst>
            <pc:docMk/>
            <pc:sldMk cId="260770625" sldId="2147473052"/>
            <ac:grpSpMk id="7" creationId="{4767B039-1509-8C60-7585-2A4815878E23}"/>
          </ac:grpSpMkLst>
        </pc:grpChg>
        <pc:picChg chg="mod">
          <ac:chgData name="Adriano Neroni" userId="2f57d56c-483f-44d8-a8e7-7be27cbd4d0e" providerId="ADAL" clId="{8CE8836F-62CC-4348-8744-21EB01BFF277}" dt="2025-03-21T19:31:54.012" v="329"/>
          <ac:picMkLst>
            <pc:docMk/>
            <pc:sldMk cId="260770625" sldId="2147473052"/>
            <ac:picMk id="5" creationId="{95CE3CA2-0B74-9226-6F35-D4A8D1A45C8A}"/>
          </ac:picMkLst>
        </pc:picChg>
        <pc:picChg chg="del">
          <ac:chgData name="Adriano Neroni" userId="2f57d56c-483f-44d8-a8e7-7be27cbd4d0e" providerId="ADAL" clId="{8CE8836F-62CC-4348-8744-21EB01BFF277}" dt="2025-03-21T19:33:00.721" v="350" actId="478"/>
          <ac:picMkLst>
            <pc:docMk/>
            <pc:sldMk cId="260770625" sldId="2147473052"/>
            <ac:picMk id="52" creationId="{D2B3D00A-B7AC-D465-0927-30A24764D1F5}"/>
          </ac:picMkLst>
        </pc:picChg>
      </pc:sldChg>
      <pc:sldChg chg="addSp modSp add del">
        <pc:chgData name="Adriano Neroni" userId="2f57d56c-483f-44d8-a8e7-7be27cbd4d0e" providerId="ADAL" clId="{8CE8836F-62CC-4348-8744-21EB01BFF277}" dt="2025-03-21T19:23:24.161" v="299" actId="2696"/>
        <pc:sldMkLst>
          <pc:docMk/>
          <pc:sldMk cId="532475053" sldId="2147473053"/>
        </pc:sldMkLst>
        <pc:spChg chg="add mod">
          <ac:chgData name="Adriano Neroni" userId="2f57d56c-483f-44d8-a8e7-7be27cbd4d0e" providerId="ADAL" clId="{8CE8836F-62CC-4348-8744-21EB01BFF277}" dt="2025-03-21T19:21:54.421" v="295"/>
          <ac:spMkLst>
            <pc:docMk/>
            <pc:sldMk cId="532475053" sldId="2147473053"/>
            <ac:spMk id="3" creationId="{0DCB0BA4-54D5-9B01-FAC6-1C5EB6C3031E}"/>
          </ac:spMkLst>
        </pc:spChg>
        <pc:spChg chg="add mod">
          <ac:chgData name="Adriano Neroni" userId="2f57d56c-483f-44d8-a8e7-7be27cbd4d0e" providerId="ADAL" clId="{8CE8836F-62CC-4348-8744-21EB01BFF277}" dt="2025-03-21T19:21:54.421" v="295"/>
          <ac:spMkLst>
            <pc:docMk/>
            <pc:sldMk cId="532475053" sldId="2147473053"/>
            <ac:spMk id="4" creationId="{5F72BFAC-9AC8-F3A2-DFA9-84D4040AF21F}"/>
          </ac:spMkLst>
        </pc:spChg>
        <pc:spChg chg="add mod">
          <ac:chgData name="Adriano Neroni" userId="2f57d56c-483f-44d8-a8e7-7be27cbd4d0e" providerId="ADAL" clId="{8CE8836F-62CC-4348-8744-21EB01BFF277}" dt="2025-03-21T19:21:54.421" v="295"/>
          <ac:spMkLst>
            <pc:docMk/>
            <pc:sldMk cId="532475053" sldId="2147473053"/>
            <ac:spMk id="5" creationId="{E3460E00-AC0E-AA86-F261-9C4C916BC069}"/>
          </ac:spMkLst>
        </pc:spChg>
        <pc:spChg chg="mod">
          <ac:chgData name="Adriano Neroni" userId="2f57d56c-483f-44d8-a8e7-7be27cbd4d0e" providerId="ADAL" clId="{8CE8836F-62CC-4348-8744-21EB01BFF277}" dt="2025-03-21T19:21:54.421" v="295"/>
          <ac:spMkLst>
            <pc:docMk/>
            <pc:sldMk cId="532475053" sldId="2147473053"/>
            <ac:spMk id="7" creationId="{2D1542A7-1F4B-951A-D9E9-E7F4C0884326}"/>
          </ac:spMkLst>
        </pc:spChg>
        <pc:spChg chg="add mod">
          <ac:chgData name="Adriano Neroni" userId="2f57d56c-483f-44d8-a8e7-7be27cbd4d0e" providerId="ADAL" clId="{8CE8836F-62CC-4348-8744-21EB01BFF277}" dt="2025-03-21T19:21:54.421" v="295"/>
          <ac:spMkLst>
            <pc:docMk/>
            <pc:sldMk cId="532475053" sldId="2147473053"/>
            <ac:spMk id="11" creationId="{1A93CE2B-3A4A-6A8C-3CE9-4E5A522F23BE}"/>
          </ac:spMkLst>
        </pc:spChg>
        <pc:spChg chg="add mod">
          <ac:chgData name="Adriano Neroni" userId="2f57d56c-483f-44d8-a8e7-7be27cbd4d0e" providerId="ADAL" clId="{8CE8836F-62CC-4348-8744-21EB01BFF277}" dt="2025-03-21T19:21:54.421" v="295"/>
          <ac:spMkLst>
            <pc:docMk/>
            <pc:sldMk cId="532475053" sldId="2147473053"/>
            <ac:spMk id="16" creationId="{5149C2C9-3ED1-F18D-6D8A-F3BD57FC33CA}"/>
          </ac:spMkLst>
        </pc:spChg>
        <pc:spChg chg="add mod">
          <ac:chgData name="Adriano Neroni" userId="2f57d56c-483f-44d8-a8e7-7be27cbd4d0e" providerId="ADAL" clId="{8CE8836F-62CC-4348-8744-21EB01BFF277}" dt="2025-03-21T19:21:54.421" v="295"/>
          <ac:spMkLst>
            <pc:docMk/>
            <pc:sldMk cId="532475053" sldId="2147473053"/>
            <ac:spMk id="30" creationId="{19FE3416-9E67-5E0D-07BE-713B76F6FFB4}"/>
          </ac:spMkLst>
        </pc:spChg>
        <pc:spChg chg="add mod">
          <ac:chgData name="Adriano Neroni" userId="2f57d56c-483f-44d8-a8e7-7be27cbd4d0e" providerId="ADAL" clId="{8CE8836F-62CC-4348-8744-21EB01BFF277}" dt="2025-03-21T19:21:54.421" v="295"/>
          <ac:spMkLst>
            <pc:docMk/>
            <pc:sldMk cId="532475053" sldId="2147473053"/>
            <ac:spMk id="31" creationId="{A02E6A9F-731B-2BD8-A7D5-2B5C7F1648E5}"/>
          </ac:spMkLst>
        </pc:spChg>
        <pc:spChg chg="add mod">
          <ac:chgData name="Adriano Neroni" userId="2f57d56c-483f-44d8-a8e7-7be27cbd4d0e" providerId="ADAL" clId="{8CE8836F-62CC-4348-8744-21EB01BFF277}" dt="2025-03-21T19:21:54.421" v="295"/>
          <ac:spMkLst>
            <pc:docMk/>
            <pc:sldMk cId="532475053" sldId="2147473053"/>
            <ac:spMk id="33" creationId="{619436C8-842F-7946-A79C-9188487FAFDD}"/>
          </ac:spMkLst>
        </pc:spChg>
        <pc:spChg chg="add mod">
          <ac:chgData name="Adriano Neroni" userId="2f57d56c-483f-44d8-a8e7-7be27cbd4d0e" providerId="ADAL" clId="{8CE8836F-62CC-4348-8744-21EB01BFF277}" dt="2025-03-21T19:21:54.421" v="295"/>
          <ac:spMkLst>
            <pc:docMk/>
            <pc:sldMk cId="532475053" sldId="2147473053"/>
            <ac:spMk id="49" creationId="{4A048B3D-BFBE-0A9F-9D5B-ED17F6B66734}"/>
          </ac:spMkLst>
        </pc:spChg>
      </pc:sldChg>
      <pc:sldChg chg="addSp delSp modSp add mod ord">
        <pc:chgData name="Adriano Neroni" userId="2f57d56c-483f-44d8-a8e7-7be27cbd4d0e" providerId="ADAL" clId="{8CE8836F-62CC-4348-8744-21EB01BFF277}" dt="2025-03-21T19:40:19.265" v="471"/>
        <pc:sldMkLst>
          <pc:docMk/>
          <pc:sldMk cId="4173876083" sldId="2147473053"/>
        </pc:sldMkLst>
        <pc:spChg chg="add mod">
          <ac:chgData name="Adriano Neroni" userId="2f57d56c-483f-44d8-a8e7-7be27cbd4d0e" providerId="ADAL" clId="{8CE8836F-62CC-4348-8744-21EB01BFF277}" dt="2025-03-21T19:25:43.325" v="314"/>
          <ac:spMkLst>
            <pc:docMk/>
            <pc:sldMk cId="4173876083" sldId="2147473053"/>
            <ac:spMk id="6" creationId="{0012DF17-5393-9F6D-F5BB-CA232A94FED7}"/>
          </ac:spMkLst>
        </pc:spChg>
        <pc:spChg chg="mod">
          <ac:chgData name="Adriano Neroni" userId="2f57d56c-483f-44d8-a8e7-7be27cbd4d0e" providerId="ADAL" clId="{8CE8836F-62CC-4348-8744-21EB01BFF277}" dt="2025-03-21T19:25:43.325" v="314"/>
          <ac:spMkLst>
            <pc:docMk/>
            <pc:sldMk cId="4173876083" sldId="2147473053"/>
            <ac:spMk id="9" creationId="{1ED229DC-E8F9-5D78-1FA0-45B2BB2FB2D9}"/>
          </ac:spMkLst>
        </pc:spChg>
        <pc:spChg chg="mod">
          <ac:chgData name="Adriano Neroni" userId="2f57d56c-483f-44d8-a8e7-7be27cbd4d0e" providerId="ADAL" clId="{8CE8836F-62CC-4348-8744-21EB01BFF277}" dt="2025-03-21T19:27:03.535" v="317"/>
          <ac:spMkLst>
            <pc:docMk/>
            <pc:sldMk cId="4173876083" sldId="2147473053"/>
            <ac:spMk id="10" creationId="{2A4E8B07-3F77-1F10-3324-6B21A405C5B7}"/>
          </ac:spMkLst>
        </pc:spChg>
        <pc:spChg chg="add mod">
          <ac:chgData name="Adriano Neroni" userId="2f57d56c-483f-44d8-a8e7-7be27cbd4d0e" providerId="ADAL" clId="{8CE8836F-62CC-4348-8744-21EB01BFF277}" dt="2025-03-21T19:25:43.325" v="314"/>
          <ac:spMkLst>
            <pc:docMk/>
            <pc:sldMk cId="4173876083" sldId="2147473053"/>
            <ac:spMk id="12" creationId="{C4FCC0C6-C573-71A6-816B-03008B84A4B7}"/>
          </ac:spMkLst>
        </pc:spChg>
        <pc:spChg chg="mod">
          <ac:chgData name="Adriano Neroni" userId="2f57d56c-483f-44d8-a8e7-7be27cbd4d0e" providerId="ADAL" clId="{8CE8836F-62CC-4348-8744-21EB01BFF277}" dt="2025-03-21T19:25:43.325" v="314"/>
          <ac:spMkLst>
            <pc:docMk/>
            <pc:sldMk cId="4173876083" sldId="2147473053"/>
            <ac:spMk id="21" creationId="{F1C3F9D2-98D6-4B83-692D-B92B0CA6F59D}"/>
          </ac:spMkLst>
        </pc:spChg>
        <pc:spChg chg="add mod">
          <ac:chgData name="Adriano Neroni" userId="2f57d56c-483f-44d8-a8e7-7be27cbd4d0e" providerId="ADAL" clId="{8CE8836F-62CC-4348-8744-21EB01BFF277}" dt="2025-03-21T19:25:43.325" v="314"/>
          <ac:spMkLst>
            <pc:docMk/>
            <pc:sldMk cId="4173876083" sldId="2147473053"/>
            <ac:spMk id="24" creationId="{67722B22-29C8-CD45-74C2-6C6C07B3B470}"/>
          </ac:spMkLst>
        </pc:spChg>
        <pc:spChg chg="mod">
          <ac:chgData name="Adriano Neroni" userId="2f57d56c-483f-44d8-a8e7-7be27cbd4d0e" providerId="ADAL" clId="{8CE8836F-62CC-4348-8744-21EB01BFF277}" dt="2025-03-21T19:25:43.325" v="314"/>
          <ac:spMkLst>
            <pc:docMk/>
            <pc:sldMk cId="4173876083" sldId="2147473053"/>
            <ac:spMk id="26" creationId="{F6653A24-58B7-8C0D-4FD7-EFF26F79E640}"/>
          </ac:spMkLst>
        </pc:spChg>
        <pc:spChg chg="del">
          <ac:chgData name="Adriano Neroni" userId="2f57d56c-483f-44d8-a8e7-7be27cbd4d0e" providerId="ADAL" clId="{8CE8836F-62CC-4348-8744-21EB01BFF277}" dt="2025-03-21T19:25:20.964" v="313" actId="478"/>
          <ac:spMkLst>
            <pc:docMk/>
            <pc:sldMk cId="4173876083" sldId="2147473053"/>
            <ac:spMk id="28" creationId="{F5CCC85A-E632-D51C-069C-880C109403E7}"/>
          </ac:spMkLst>
        </pc:spChg>
        <pc:spChg chg="add mod">
          <ac:chgData name="Adriano Neroni" userId="2f57d56c-483f-44d8-a8e7-7be27cbd4d0e" providerId="ADAL" clId="{8CE8836F-62CC-4348-8744-21EB01BFF277}" dt="2025-03-21T19:25:43.325" v="314"/>
          <ac:spMkLst>
            <pc:docMk/>
            <pc:sldMk cId="4173876083" sldId="2147473053"/>
            <ac:spMk id="30" creationId="{078F170D-F87D-6532-77C3-A6533971DB62}"/>
          </ac:spMkLst>
        </pc:spChg>
        <pc:spChg chg="del">
          <ac:chgData name="Adriano Neroni" userId="2f57d56c-483f-44d8-a8e7-7be27cbd4d0e" providerId="ADAL" clId="{8CE8836F-62CC-4348-8744-21EB01BFF277}" dt="2025-03-21T19:25:20.964" v="313" actId="478"/>
          <ac:spMkLst>
            <pc:docMk/>
            <pc:sldMk cId="4173876083" sldId="2147473053"/>
            <ac:spMk id="33" creationId="{7E6D70F4-40D1-D044-B39B-4E4E4D2A4BC2}"/>
          </ac:spMkLst>
        </pc:spChg>
        <pc:spChg chg="del">
          <ac:chgData name="Adriano Neroni" userId="2f57d56c-483f-44d8-a8e7-7be27cbd4d0e" providerId="ADAL" clId="{8CE8836F-62CC-4348-8744-21EB01BFF277}" dt="2025-03-21T19:25:20.964" v="313" actId="478"/>
          <ac:spMkLst>
            <pc:docMk/>
            <pc:sldMk cId="4173876083" sldId="2147473053"/>
            <ac:spMk id="35" creationId="{C5CFC908-5AB1-B22F-D8B3-BF97377BAD84}"/>
          </ac:spMkLst>
        </pc:spChg>
        <pc:spChg chg="del">
          <ac:chgData name="Adriano Neroni" userId="2f57d56c-483f-44d8-a8e7-7be27cbd4d0e" providerId="ADAL" clId="{8CE8836F-62CC-4348-8744-21EB01BFF277}" dt="2025-03-21T19:25:20.964" v="313" actId="478"/>
          <ac:spMkLst>
            <pc:docMk/>
            <pc:sldMk cId="4173876083" sldId="2147473053"/>
            <ac:spMk id="37" creationId="{B0F1977F-0305-FE78-EC43-FC394A2E98FA}"/>
          </ac:spMkLst>
        </pc:spChg>
        <pc:spChg chg="del">
          <ac:chgData name="Adriano Neroni" userId="2f57d56c-483f-44d8-a8e7-7be27cbd4d0e" providerId="ADAL" clId="{8CE8836F-62CC-4348-8744-21EB01BFF277}" dt="2025-03-21T19:25:20.964" v="313" actId="478"/>
          <ac:spMkLst>
            <pc:docMk/>
            <pc:sldMk cId="4173876083" sldId="2147473053"/>
            <ac:spMk id="39" creationId="{4D6A56D2-37C8-B6D2-496F-F4355AB5FFB4}"/>
          </ac:spMkLst>
        </pc:spChg>
        <pc:spChg chg="del">
          <ac:chgData name="Adriano Neroni" userId="2f57d56c-483f-44d8-a8e7-7be27cbd4d0e" providerId="ADAL" clId="{8CE8836F-62CC-4348-8744-21EB01BFF277}" dt="2025-03-21T19:25:20.964" v="313" actId="478"/>
          <ac:spMkLst>
            <pc:docMk/>
            <pc:sldMk cId="4173876083" sldId="2147473053"/>
            <ac:spMk id="40" creationId="{4157BC18-A040-BED9-17CB-6F5E6D9DB4D5}"/>
          </ac:spMkLst>
        </pc:spChg>
        <pc:spChg chg="del">
          <ac:chgData name="Adriano Neroni" userId="2f57d56c-483f-44d8-a8e7-7be27cbd4d0e" providerId="ADAL" clId="{8CE8836F-62CC-4348-8744-21EB01BFF277}" dt="2025-03-21T19:25:20.964" v="313" actId="478"/>
          <ac:spMkLst>
            <pc:docMk/>
            <pc:sldMk cId="4173876083" sldId="2147473053"/>
            <ac:spMk id="42" creationId="{9243E85B-59FC-8A11-5250-9E21C568019F}"/>
          </ac:spMkLst>
        </pc:spChg>
        <pc:spChg chg="del">
          <ac:chgData name="Adriano Neroni" userId="2f57d56c-483f-44d8-a8e7-7be27cbd4d0e" providerId="ADAL" clId="{8CE8836F-62CC-4348-8744-21EB01BFF277}" dt="2025-03-21T19:25:20.964" v="313" actId="478"/>
          <ac:spMkLst>
            <pc:docMk/>
            <pc:sldMk cId="4173876083" sldId="2147473053"/>
            <ac:spMk id="44" creationId="{B09000B4-73C6-FF95-E840-D635A40093E1}"/>
          </ac:spMkLst>
        </pc:spChg>
        <pc:spChg chg="del">
          <ac:chgData name="Adriano Neroni" userId="2f57d56c-483f-44d8-a8e7-7be27cbd4d0e" providerId="ADAL" clId="{8CE8836F-62CC-4348-8744-21EB01BFF277}" dt="2025-03-21T19:25:20.964" v="313" actId="478"/>
          <ac:spMkLst>
            <pc:docMk/>
            <pc:sldMk cId="4173876083" sldId="2147473053"/>
            <ac:spMk id="45" creationId="{B747BDE3-2BBE-0FAA-9108-34E21510FB82}"/>
          </ac:spMkLst>
        </pc:spChg>
        <pc:spChg chg="del">
          <ac:chgData name="Adriano Neroni" userId="2f57d56c-483f-44d8-a8e7-7be27cbd4d0e" providerId="ADAL" clId="{8CE8836F-62CC-4348-8744-21EB01BFF277}" dt="2025-03-21T19:25:20.964" v="313" actId="478"/>
          <ac:spMkLst>
            <pc:docMk/>
            <pc:sldMk cId="4173876083" sldId="2147473053"/>
            <ac:spMk id="46" creationId="{E6ED4C27-1220-4230-01DB-9CFC436A0C24}"/>
          </ac:spMkLst>
        </pc:spChg>
        <pc:spChg chg="mod">
          <ac:chgData name="Adriano Neroni" userId="2f57d56c-483f-44d8-a8e7-7be27cbd4d0e" providerId="ADAL" clId="{8CE8836F-62CC-4348-8744-21EB01BFF277}" dt="2025-03-21T19:25:43.325" v="314"/>
          <ac:spMkLst>
            <pc:docMk/>
            <pc:sldMk cId="4173876083" sldId="2147473053"/>
            <ac:spMk id="55" creationId="{C6FC6C01-37DA-78E6-06DF-D96ECEB0DC2C}"/>
          </ac:spMkLst>
        </pc:spChg>
        <pc:spChg chg="del mod">
          <ac:chgData name="Adriano Neroni" userId="2f57d56c-483f-44d8-a8e7-7be27cbd4d0e" providerId="ADAL" clId="{8CE8836F-62CC-4348-8744-21EB01BFF277}" dt="2025-03-21T19:37:08.538" v="448" actId="478"/>
          <ac:spMkLst>
            <pc:docMk/>
            <pc:sldMk cId="4173876083" sldId="2147473053"/>
            <ac:spMk id="56" creationId="{D1E01A10-D609-0560-AE63-1435D50543FF}"/>
          </ac:spMkLst>
        </pc:spChg>
        <pc:spChg chg="add mod">
          <ac:chgData name="Adriano Neroni" userId="2f57d56c-483f-44d8-a8e7-7be27cbd4d0e" providerId="ADAL" clId="{8CE8836F-62CC-4348-8744-21EB01BFF277}" dt="2025-03-21T19:25:43.325" v="314"/>
          <ac:spMkLst>
            <pc:docMk/>
            <pc:sldMk cId="4173876083" sldId="2147473053"/>
            <ac:spMk id="65" creationId="{CD260B16-B36C-E126-B2BB-B1D2C1D8830D}"/>
          </ac:spMkLst>
        </pc:spChg>
        <pc:spChg chg="mod">
          <ac:chgData name="Adriano Neroni" userId="2f57d56c-483f-44d8-a8e7-7be27cbd4d0e" providerId="ADAL" clId="{8CE8836F-62CC-4348-8744-21EB01BFF277}" dt="2025-03-21T19:25:43.325" v="314"/>
          <ac:spMkLst>
            <pc:docMk/>
            <pc:sldMk cId="4173876083" sldId="2147473053"/>
            <ac:spMk id="71" creationId="{1F63B6A7-7E8A-7DF4-7E55-C7A4A8EC6263}"/>
          </ac:spMkLst>
        </pc:spChg>
        <pc:spChg chg="mod">
          <ac:chgData name="Adriano Neroni" userId="2f57d56c-483f-44d8-a8e7-7be27cbd4d0e" providerId="ADAL" clId="{8CE8836F-62CC-4348-8744-21EB01BFF277}" dt="2025-03-21T19:36:20.651" v="406"/>
          <ac:spMkLst>
            <pc:docMk/>
            <pc:sldMk cId="4173876083" sldId="2147473053"/>
            <ac:spMk id="75" creationId="{A80317C4-CFD8-964C-B290-F1AB27740091}"/>
          </ac:spMkLst>
        </pc:spChg>
        <pc:spChg chg="mod">
          <ac:chgData name="Adriano Neroni" userId="2f57d56c-483f-44d8-a8e7-7be27cbd4d0e" providerId="ADAL" clId="{8CE8836F-62CC-4348-8744-21EB01BFF277}" dt="2025-03-21T19:36:20.651" v="406"/>
          <ac:spMkLst>
            <pc:docMk/>
            <pc:sldMk cId="4173876083" sldId="2147473053"/>
            <ac:spMk id="76" creationId="{5AD879BC-A18E-80D1-3C60-AB3F01D239CD}"/>
          </ac:spMkLst>
        </pc:spChg>
        <pc:spChg chg="mod">
          <ac:chgData name="Adriano Neroni" userId="2f57d56c-483f-44d8-a8e7-7be27cbd4d0e" providerId="ADAL" clId="{8CE8836F-62CC-4348-8744-21EB01BFF277}" dt="2025-03-21T19:37:13.556" v="449"/>
          <ac:spMkLst>
            <pc:docMk/>
            <pc:sldMk cId="4173876083" sldId="2147473053"/>
            <ac:spMk id="80" creationId="{3B045904-C1D3-31D3-EEE5-4D3D37B493DC}"/>
          </ac:spMkLst>
        </pc:spChg>
        <pc:spChg chg="mod">
          <ac:chgData name="Adriano Neroni" userId="2f57d56c-483f-44d8-a8e7-7be27cbd4d0e" providerId="ADAL" clId="{8CE8836F-62CC-4348-8744-21EB01BFF277}" dt="2025-03-21T19:37:13.556" v="449"/>
          <ac:spMkLst>
            <pc:docMk/>
            <pc:sldMk cId="4173876083" sldId="2147473053"/>
            <ac:spMk id="81" creationId="{D6176411-46BE-BBA7-5D25-1B81F1FD4A0B}"/>
          </ac:spMkLst>
        </pc:spChg>
        <pc:spChg chg="mod">
          <ac:chgData name="Adriano Neroni" userId="2f57d56c-483f-44d8-a8e7-7be27cbd4d0e" providerId="ADAL" clId="{8CE8836F-62CC-4348-8744-21EB01BFF277}" dt="2025-03-21T19:40:19.265" v="471"/>
          <ac:spMkLst>
            <pc:docMk/>
            <pc:sldMk cId="4173876083" sldId="2147473053"/>
            <ac:spMk id="85" creationId="{FAFA86F7-99C5-30DB-7A25-334037BB0933}"/>
          </ac:spMkLst>
        </pc:spChg>
        <pc:spChg chg="mod">
          <ac:chgData name="Adriano Neroni" userId="2f57d56c-483f-44d8-a8e7-7be27cbd4d0e" providerId="ADAL" clId="{8CE8836F-62CC-4348-8744-21EB01BFF277}" dt="2025-03-21T19:40:19.265" v="471"/>
          <ac:spMkLst>
            <pc:docMk/>
            <pc:sldMk cId="4173876083" sldId="2147473053"/>
            <ac:spMk id="86" creationId="{8B63D5AD-B04B-82CE-FB91-E29F044F4D75}"/>
          </ac:spMkLst>
        </pc:spChg>
        <pc:grpChg chg="del">
          <ac:chgData name="Adriano Neroni" userId="2f57d56c-483f-44d8-a8e7-7be27cbd4d0e" providerId="ADAL" clId="{8CE8836F-62CC-4348-8744-21EB01BFF277}" dt="2025-03-21T19:37:03.999" v="446" actId="478"/>
          <ac:grpSpMkLst>
            <pc:docMk/>
            <pc:sldMk cId="4173876083" sldId="2147473053"/>
            <ac:grpSpMk id="48" creationId="{350FC583-2870-361D-C8E5-5AD12E7DA977}"/>
          </ac:grpSpMkLst>
        </pc:grpChg>
        <pc:grpChg chg="add del mod">
          <ac:chgData name="Adriano Neroni" userId="2f57d56c-483f-44d8-a8e7-7be27cbd4d0e" providerId="ADAL" clId="{8CE8836F-62CC-4348-8744-21EB01BFF277}" dt="2025-03-21T19:37:03.128" v="445" actId="478"/>
          <ac:grpSpMkLst>
            <pc:docMk/>
            <pc:sldMk cId="4173876083" sldId="2147473053"/>
            <ac:grpSpMk id="73" creationId="{7DF0AED7-04CE-4725-AEDE-158D61880A3E}"/>
          </ac:grpSpMkLst>
        </pc:grpChg>
        <pc:grpChg chg="mod">
          <ac:chgData name="Adriano Neroni" userId="2f57d56c-483f-44d8-a8e7-7be27cbd4d0e" providerId="ADAL" clId="{8CE8836F-62CC-4348-8744-21EB01BFF277}" dt="2025-03-21T19:36:20.651" v="406"/>
          <ac:grpSpMkLst>
            <pc:docMk/>
            <pc:sldMk cId="4173876083" sldId="2147473053"/>
            <ac:grpSpMk id="74" creationId="{42FA4E7C-2E0B-9B8B-1A89-37DF27A98B1F}"/>
          </ac:grpSpMkLst>
        </pc:grpChg>
        <pc:grpChg chg="add del mod">
          <ac:chgData name="Adriano Neroni" userId="2f57d56c-483f-44d8-a8e7-7be27cbd4d0e" providerId="ADAL" clId="{8CE8836F-62CC-4348-8744-21EB01BFF277}" dt="2025-03-21T19:40:18.402" v="470" actId="478"/>
          <ac:grpSpMkLst>
            <pc:docMk/>
            <pc:sldMk cId="4173876083" sldId="2147473053"/>
            <ac:grpSpMk id="78" creationId="{668C37BD-0136-B889-7B42-E8B9DF6574A6}"/>
          </ac:grpSpMkLst>
        </pc:grpChg>
        <pc:grpChg chg="mod">
          <ac:chgData name="Adriano Neroni" userId="2f57d56c-483f-44d8-a8e7-7be27cbd4d0e" providerId="ADAL" clId="{8CE8836F-62CC-4348-8744-21EB01BFF277}" dt="2025-03-21T19:37:13.556" v="449"/>
          <ac:grpSpMkLst>
            <pc:docMk/>
            <pc:sldMk cId="4173876083" sldId="2147473053"/>
            <ac:grpSpMk id="79" creationId="{67200845-8336-43F9-412D-7F545482349F}"/>
          </ac:grpSpMkLst>
        </pc:grpChg>
        <pc:grpChg chg="add mod">
          <ac:chgData name="Adriano Neroni" userId="2f57d56c-483f-44d8-a8e7-7be27cbd4d0e" providerId="ADAL" clId="{8CE8836F-62CC-4348-8744-21EB01BFF277}" dt="2025-03-21T19:40:19.265" v="471"/>
          <ac:grpSpMkLst>
            <pc:docMk/>
            <pc:sldMk cId="4173876083" sldId="2147473053"/>
            <ac:grpSpMk id="83" creationId="{C3BD7764-9D12-AEDC-2CD2-6ADCEBE50B14}"/>
          </ac:grpSpMkLst>
        </pc:grpChg>
        <pc:grpChg chg="mod">
          <ac:chgData name="Adriano Neroni" userId="2f57d56c-483f-44d8-a8e7-7be27cbd4d0e" providerId="ADAL" clId="{8CE8836F-62CC-4348-8744-21EB01BFF277}" dt="2025-03-21T19:40:19.265" v="471"/>
          <ac:grpSpMkLst>
            <pc:docMk/>
            <pc:sldMk cId="4173876083" sldId="2147473053"/>
            <ac:grpSpMk id="84" creationId="{0596B56E-458A-257E-613D-D40D14AC1888}"/>
          </ac:grpSpMkLst>
        </pc:grpChg>
        <pc:picChg chg="mod">
          <ac:chgData name="Adriano Neroni" userId="2f57d56c-483f-44d8-a8e7-7be27cbd4d0e" providerId="ADAL" clId="{8CE8836F-62CC-4348-8744-21EB01BFF277}" dt="2025-03-21T19:36:20.651" v="406"/>
          <ac:picMkLst>
            <pc:docMk/>
            <pc:sldMk cId="4173876083" sldId="2147473053"/>
            <ac:picMk id="77" creationId="{6BFB6288-6F24-2FB8-389E-65D03E1B13EC}"/>
          </ac:picMkLst>
        </pc:picChg>
        <pc:picChg chg="mod">
          <ac:chgData name="Adriano Neroni" userId="2f57d56c-483f-44d8-a8e7-7be27cbd4d0e" providerId="ADAL" clId="{8CE8836F-62CC-4348-8744-21EB01BFF277}" dt="2025-03-21T19:37:13.556" v="449"/>
          <ac:picMkLst>
            <pc:docMk/>
            <pc:sldMk cId="4173876083" sldId="2147473053"/>
            <ac:picMk id="82" creationId="{87A5B656-D39D-CE25-8FC1-E36F74405DCD}"/>
          </ac:picMkLst>
        </pc:picChg>
        <pc:picChg chg="mod">
          <ac:chgData name="Adriano Neroni" userId="2f57d56c-483f-44d8-a8e7-7be27cbd4d0e" providerId="ADAL" clId="{8CE8836F-62CC-4348-8744-21EB01BFF277}" dt="2025-03-21T19:40:19.265" v="471"/>
          <ac:picMkLst>
            <pc:docMk/>
            <pc:sldMk cId="4173876083" sldId="2147473053"/>
            <ac:picMk id="87" creationId="{72A2B13A-86AE-C7C6-3F1B-C4602F8712E9}"/>
          </ac:picMkLst>
        </pc:picChg>
      </pc:sldChg>
      <pc:sldChg chg="addSp delSp modSp add mod">
        <pc:chgData name="Adriano Neroni" userId="2f57d56c-483f-44d8-a8e7-7be27cbd4d0e" providerId="ADAL" clId="{8CE8836F-62CC-4348-8744-21EB01BFF277}" dt="2025-03-21T19:40:09.347" v="469"/>
        <pc:sldMkLst>
          <pc:docMk/>
          <pc:sldMk cId="1919812653" sldId="2147473054"/>
        </pc:sldMkLst>
        <pc:spChg chg="del">
          <ac:chgData name="Adriano Neroni" userId="2f57d56c-483f-44d8-a8e7-7be27cbd4d0e" providerId="ADAL" clId="{8CE8836F-62CC-4348-8744-21EB01BFF277}" dt="2025-03-21T19:27:43.166" v="320" actId="478"/>
          <ac:spMkLst>
            <pc:docMk/>
            <pc:sldMk cId="1919812653" sldId="2147473054"/>
            <ac:spMk id="3" creationId="{C228628C-E116-1A5D-BFE7-F365BF679E79}"/>
          </ac:spMkLst>
        </pc:spChg>
        <pc:spChg chg="del">
          <ac:chgData name="Adriano Neroni" userId="2f57d56c-483f-44d8-a8e7-7be27cbd4d0e" providerId="ADAL" clId="{8CE8836F-62CC-4348-8744-21EB01BFF277}" dt="2025-03-21T19:27:43.166" v="320" actId="478"/>
          <ac:spMkLst>
            <pc:docMk/>
            <pc:sldMk cId="1919812653" sldId="2147473054"/>
            <ac:spMk id="4" creationId="{960AA3B1-3EE5-587B-75AE-4CD658699F73}"/>
          </ac:spMkLst>
        </pc:spChg>
        <pc:spChg chg="del">
          <ac:chgData name="Adriano Neroni" userId="2f57d56c-483f-44d8-a8e7-7be27cbd4d0e" providerId="ADAL" clId="{8CE8836F-62CC-4348-8744-21EB01BFF277}" dt="2025-03-21T19:27:43.166" v="320" actId="478"/>
          <ac:spMkLst>
            <pc:docMk/>
            <pc:sldMk cId="1919812653" sldId="2147473054"/>
            <ac:spMk id="5" creationId="{7F5C8C3F-4C7F-3814-FB13-659B6E71D67F}"/>
          </ac:spMkLst>
        </pc:spChg>
        <pc:spChg chg="del">
          <ac:chgData name="Adriano Neroni" userId="2f57d56c-483f-44d8-a8e7-7be27cbd4d0e" providerId="ADAL" clId="{8CE8836F-62CC-4348-8744-21EB01BFF277}" dt="2025-03-21T19:27:43.166" v="320" actId="478"/>
          <ac:spMkLst>
            <pc:docMk/>
            <pc:sldMk cId="1919812653" sldId="2147473054"/>
            <ac:spMk id="6" creationId="{7B453E96-127F-FB12-1860-1E8F6B4404A5}"/>
          </ac:spMkLst>
        </pc:spChg>
        <pc:spChg chg="mod">
          <ac:chgData name="Adriano Neroni" userId="2f57d56c-483f-44d8-a8e7-7be27cbd4d0e" providerId="ADAL" clId="{8CE8836F-62CC-4348-8744-21EB01BFF277}" dt="2025-03-21T19:28:04.657" v="322"/>
          <ac:spMkLst>
            <pc:docMk/>
            <pc:sldMk cId="1919812653" sldId="2147473054"/>
            <ac:spMk id="10" creationId="{82180F39-AE90-596F-A958-BB8203D36F90}"/>
          </ac:spMkLst>
        </pc:spChg>
        <pc:spChg chg="del">
          <ac:chgData name="Adriano Neroni" userId="2f57d56c-483f-44d8-a8e7-7be27cbd4d0e" providerId="ADAL" clId="{8CE8836F-62CC-4348-8744-21EB01BFF277}" dt="2025-03-21T19:27:43.166" v="320" actId="478"/>
          <ac:spMkLst>
            <pc:docMk/>
            <pc:sldMk cId="1919812653" sldId="2147473054"/>
            <ac:spMk id="19" creationId="{FC8F55D0-B32D-83AE-208B-4EBD965FD640}"/>
          </ac:spMkLst>
        </pc:spChg>
        <pc:spChg chg="del">
          <ac:chgData name="Adriano Neroni" userId="2f57d56c-483f-44d8-a8e7-7be27cbd4d0e" providerId="ADAL" clId="{8CE8836F-62CC-4348-8744-21EB01BFF277}" dt="2025-03-21T19:27:43.166" v="320" actId="478"/>
          <ac:spMkLst>
            <pc:docMk/>
            <pc:sldMk cId="1919812653" sldId="2147473054"/>
            <ac:spMk id="24" creationId="{52D3A30F-98F2-D330-53C5-8D51E8557257}"/>
          </ac:spMkLst>
        </pc:spChg>
        <pc:spChg chg="add mod">
          <ac:chgData name="Adriano Neroni" userId="2f57d56c-483f-44d8-a8e7-7be27cbd4d0e" providerId="ADAL" clId="{8CE8836F-62CC-4348-8744-21EB01BFF277}" dt="2025-03-21T19:27:53.441" v="321"/>
          <ac:spMkLst>
            <pc:docMk/>
            <pc:sldMk cId="1919812653" sldId="2147473054"/>
            <ac:spMk id="28" creationId="{DD207BC9-CFBB-8B0F-06AC-B9A399D68CE4}"/>
          </ac:spMkLst>
        </pc:spChg>
        <pc:spChg chg="del">
          <ac:chgData name="Adriano Neroni" userId="2f57d56c-483f-44d8-a8e7-7be27cbd4d0e" providerId="ADAL" clId="{8CE8836F-62CC-4348-8744-21EB01BFF277}" dt="2025-03-21T19:27:43.166" v="320" actId="478"/>
          <ac:spMkLst>
            <pc:docMk/>
            <pc:sldMk cId="1919812653" sldId="2147473054"/>
            <ac:spMk id="30" creationId="{754EFBA2-D269-7344-7980-A442FE144EA8}"/>
          </ac:spMkLst>
        </pc:spChg>
        <pc:spChg chg="add mod">
          <ac:chgData name="Adriano Neroni" userId="2f57d56c-483f-44d8-a8e7-7be27cbd4d0e" providerId="ADAL" clId="{8CE8836F-62CC-4348-8744-21EB01BFF277}" dt="2025-03-21T19:27:53.441" v="321"/>
          <ac:spMkLst>
            <pc:docMk/>
            <pc:sldMk cId="1919812653" sldId="2147473054"/>
            <ac:spMk id="31" creationId="{ED75E7E8-5D8C-54F0-A722-AC532668071E}"/>
          </ac:spMkLst>
        </pc:spChg>
        <pc:spChg chg="mod">
          <ac:chgData name="Adriano Neroni" userId="2f57d56c-483f-44d8-a8e7-7be27cbd4d0e" providerId="ADAL" clId="{8CE8836F-62CC-4348-8744-21EB01BFF277}" dt="2025-03-21T19:27:53.441" v="321"/>
          <ac:spMkLst>
            <pc:docMk/>
            <pc:sldMk cId="1919812653" sldId="2147473054"/>
            <ac:spMk id="46" creationId="{38B00DF0-A820-1A99-3D31-C9261DDD7CAD}"/>
          </ac:spMkLst>
        </pc:spChg>
        <pc:spChg chg="mod">
          <ac:chgData name="Adriano Neroni" userId="2f57d56c-483f-44d8-a8e7-7be27cbd4d0e" providerId="ADAL" clId="{8CE8836F-62CC-4348-8744-21EB01BFF277}" dt="2025-03-21T19:27:53.441" v="321"/>
          <ac:spMkLst>
            <pc:docMk/>
            <pc:sldMk cId="1919812653" sldId="2147473054"/>
            <ac:spMk id="50" creationId="{6548EB51-DC58-7962-7935-5224A1C2ADA4}"/>
          </ac:spMkLst>
        </pc:spChg>
        <pc:spChg chg="del">
          <ac:chgData name="Adriano Neroni" userId="2f57d56c-483f-44d8-a8e7-7be27cbd4d0e" providerId="ADAL" clId="{8CE8836F-62CC-4348-8744-21EB01BFF277}" dt="2025-03-21T19:27:43.166" v="320" actId="478"/>
          <ac:spMkLst>
            <pc:docMk/>
            <pc:sldMk cId="1919812653" sldId="2147473054"/>
            <ac:spMk id="61" creationId="{8F0FB062-E9A6-51C1-37B5-A34C27D519CD}"/>
          </ac:spMkLst>
        </pc:spChg>
        <pc:spChg chg="del">
          <ac:chgData name="Adriano Neroni" userId="2f57d56c-483f-44d8-a8e7-7be27cbd4d0e" providerId="ADAL" clId="{8CE8836F-62CC-4348-8744-21EB01BFF277}" dt="2025-03-21T19:27:43.166" v="320" actId="478"/>
          <ac:spMkLst>
            <pc:docMk/>
            <pc:sldMk cId="1919812653" sldId="2147473054"/>
            <ac:spMk id="65" creationId="{8CC714F2-0F61-9DEE-FC51-F229BAB03C6E}"/>
          </ac:spMkLst>
        </pc:spChg>
        <pc:spChg chg="del">
          <ac:chgData name="Adriano Neroni" userId="2f57d56c-483f-44d8-a8e7-7be27cbd4d0e" providerId="ADAL" clId="{8CE8836F-62CC-4348-8744-21EB01BFF277}" dt="2025-03-21T19:27:43.166" v="320" actId="478"/>
          <ac:spMkLst>
            <pc:docMk/>
            <pc:sldMk cId="1919812653" sldId="2147473054"/>
            <ac:spMk id="69" creationId="{9918A6CD-6CE2-14FC-FF40-7FDEDBE9AD3C}"/>
          </ac:spMkLst>
        </pc:spChg>
        <pc:spChg chg="add mod">
          <ac:chgData name="Adriano Neroni" userId="2f57d56c-483f-44d8-a8e7-7be27cbd4d0e" providerId="ADAL" clId="{8CE8836F-62CC-4348-8744-21EB01BFF277}" dt="2025-03-21T19:27:53.441" v="321"/>
          <ac:spMkLst>
            <pc:docMk/>
            <pc:sldMk cId="1919812653" sldId="2147473054"/>
            <ac:spMk id="73" creationId="{B279E1E0-1FAA-F487-9B7C-592C2A996D20}"/>
          </ac:spMkLst>
        </pc:spChg>
        <pc:spChg chg="mod">
          <ac:chgData name="Adriano Neroni" userId="2f57d56c-483f-44d8-a8e7-7be27cbd4d0e" providerId="ADAL" clId="{8CE8836F-62CC-4348-8744-21EB01BFF277}" dt="2025-03-21T19:27:53.441" v="321"/>
          <ac:spMkLst>
            <pc:docMk/>
            <pc:sldMk cId="1919812653" sldId="2147473054"/>
            <ac:spMk id="78" creationId="{B2F3BEDC-F387-2802-02C3-ABE7A6084200}"/>
          </ac:spMkLst>
        </pc:spChg>
        <pc:spChg chg="del">
          <ac:chgData name="Adriano Neroni" userId="2f57d56c-483f-44d8-a8e7-7be27cbd4d0e" providerId="ADAL" clId="{8CE8836F-62CC-4348-8744-21EB01BFF277}" dt="2025-03-21T19:40:08.448" v="468" actId="478"/>
          <ac:spMkLst>
            <pc:docMk/>
            <pc:sldMk cId="1919812653" sldId="2147473054"/>
            <ac:spMk id="79" creationId="{E3A69205-E28B-20CE-D0F5-F6DE9F32B1A5}"/>
          </ac:spMkLst>
        </pc:spChg>
        <pc:spChg chg="add mod">
          <ac:chgData name="Adriano Neroni" userId="2f57d56c-483f-44d8-a8e7-7be27cbd4d0e" providerId="ADAL" clId="{8CE8836F-62CC-4348-8744-21EB01BFF277}" dt="2025-03-21T19:27:53.441" v="321"/>
          <ac:spMkLst>
            <pc:docMk/>
            <pc:sldMk cId="1919812653" sldId="2147473054"/>
            <ac:spMk id="84" creationId="{7F792005-E1AA-6D4C-028B-38095B7D08F4}"/>
          </ac:spMkLst>
        </pc:spChg>
        <pc:spChg chg="add mod">
          <ac:chgData name="Adriano Neroni" userId="2f57d56c-483f-44d8-a8e7-7be27cbd4d0e" providerId="ADAL" clId="{8CE8836F-62CC-4348-8744-21EB01BFF277}" dt="2025-03-21T19:27:53.441" v="321"/>
          <ac:spMkLst>
            <pc:docMk/>
            <pc:sldMk cId="1919812653" sldId="2147473054"/>
            <ac:spMk id="88" creationId="{40943B16-A00C-93B2-01BE-E411D9B2DE83}"/>
          </ac:spMkLst>
        </pc:spChg>
        <pc:spChg chg="add mod">
          <ac:chgData name="Adriano Neroni" userId="2f57d56c-483f-44d8-a8e7-7be27cbd4d0e" providerId="ADAL" clId="{8CE8836F-62CC-4348-8744-21EB01BFF277}" dt="2025-03-21T19:27:53.441" v="321"/>
          <ac:spMkLst>
            <pc:docMk/>
            <pc:sldMk cId="1919812653" sldId="2147473054"/>
            <ac:spMk id="92" creationId="{A3EA93B6-9D9C-FFA9-CB19-E94239706080}"/>
          </ac:spMkLst>
        </pc:spChg>
        <pc:spChg chg="mod">
          <ac:chgData name="Adriano Neroni" userId="2f57d56c-483f-44d8-a8e7-7be27cbd4d0e" providerId="ADAL" clId="{8CE8836F-62CC-4348-8744-21EB01BFF277}" dt="2025-03-21T19:27:53.441" v="321"/>
          <ac:spMkLst>
            <pc:docMk/>
            <pc:sldMk cId="1919812653" sldId="2147473054"/>
            <ac:spMk id="94" creationId="{6CAFB2BA-A084-2A4C-507F-3266A544F68E}"/>
          </ac:spMkLst>
        </pc:spChg>
        <pc:spChg chg="mod">
          <ac:chgData name="Adriano Neroni" userId="2f57d56c-483f-44d8-a8e7-7be27cbd4d0e" providerId="ADAL" clId="{8CE8836F-62CC-4348-8744-21EB01BFF277}" dt="2025-03-21T19:40:09.347" v="469"/>
          <ac:spMkLst>
            <pc:docMk/>
            <pc:sldMk cId="1919812653" sldId="2147473054"/>
            <ac:spMk id="98" creationId="{3CB13312-7149-39AE-BCAA-91BB1743080B}"/>
          </ac:spMkLst>
        </pc:spChg>
        <pc:spChg chg="mod">
          <ac:chgData name="Adriano Neroni" userId="2f57d56c-483f-44d8-a8e7-7be27cbd4d0e" providerId="ADAL" clId="{8CE8836F-62CC-4348-8744-21EB01BFF277}" dt="2025-03-21T19:40:09.347" v="469"/>
          <ac:spMkLst>
            <pc:docMk/>
            <pc:sldMk cId="1919812653" sldId="2147473054"/>
            <ac:spMk id="99" creationId="{F7622EE0-A22E-C523-4F64-1CBD0458DF12}"/>
          </ac:spMkLst>
        </pc:spChg>
        <pc:grpChg chg="del">
          <ac:chgData name="Adriano Neroni" userId="2f57d56c-483f-44d8-a8e7-7be27cbd4d0e" providerId="ADAL" clId="{8CE8836F-62CC-4348-8744-21EB01BFF277}" dt="2025-03-21T19:40:04.389" v="467" actId="478"/>
          <ac:grpSpMkLst>
            <pc:docMk/>
            <pc:sldMk cId="1919812653" sldId="2147473054"/>
            <ac:grpSpMk id="74" creationId="{C9633556-D4ED-2877-BDD1-5FFCF1E0AC40}"/>
          </ac:grpSpMkLst>
        </pc:grpChg>
        <pc:grpChg chg="add mod">
          <ac:chgData name="Adriano Neroni" userId="2f57d56c-483f-44d8-a8e7-7be27cbd4d0e" providerId="ADAL" clId="{8CE8836F-62CC-4348-8744-21EB01BFF277}" dt="2025-03-21T19:40:09.347" v="469"/>
          <ac:grpSpMkLst>
            <pc:docMk/>
            <pc:sldMk cId="1919812653" sldId="2147473054"/>
            <ac:grpSpMk id="96" creationId="{DB9DFE33-A1F6-0A4B-56FD-6665B57ED20B}"/>
          </ac:grpSpMkLst>
        </pc:grpChg>
        <pc:grpChg chg="mod">
          <ac:chgData name="Adriano Neroni" userId="2f57d56c-483f-44d8-a8e7-7be27cbd4d0e" providerId="ADAL" clId="{8CE8836F-62CC-4348-8744-21EB01BFF277}" dt="2025-03-21T19:40:09.347" v="469"/>
          <ac:grpSpMkLst>
            <pc:docMk/>
            <pc:sldMk cId="1919812653" sldId="2147473054"/>
            <ac:grpSpMk id="97" creationId="{9012623C-54E7-A58D-53D6-97EB4EAF27F1}"/>
          </ac:grpSpMkLst>
        </pc:grpChg>
        <pc:picChg chg="mod">
          <ac:chgData name="Adriano Neroni" userId="2f57d56c-483f-44d8-a8e7-7be27cbd4d0e" providerId="ADAL" clId="{8CE8836F-62CC-4348-8744-21EB01BFF277}" dt="2025-03-21T19:40:09.347" v="469"/>
          <ac:picMkLst>
            <pc:docMk/>
            <pc:sldMk cId="1919812653" sldId="2147473054"/>
            <ac:picMk id="100" creationId="{6B010363-8466-57AA-7240-9FF4D439C075}"/>
          </ac:picMkLst>
        </pc:picChg>
      </pc:sldChg>
      <pc:sldChg chg="add del ord">
        <pc:chgData name="Adriano Neroni" userId="2f57d56c-483f-44d8-a8e7-7be27cbd4d0e" providerId="ADAL" clId="{8CE8836F-62CC-4348-8744-21EB01BFF277}" dt="2025-03-21T19:40:46.994" v="472" actId="2696"/>
        <pc:sldMkLst>
          <pc:docMk/>
          <pc:sldMk cId="1328386779" sldId="2147473055"/>
        </pc:sldMkLst>
      </pc:sldChg>
      <pc:sldChg chg="add del">
        <pc:chgData name="Adriano Neroni" userId="2f57d56c-483f-44d8-a8e7-7be27cbd4d0e" providerId="ADAL" clId="{8CE8836F-62CC-4348-8744-21EB01BFF277}" dt="2025-03-21T19:37:24.034" v="450" actId="2696"/>
        <pc:sldMkLst>
          <pc:docMk/>
          <pc:sldMk cId="2652410705" sldId="2147473055"/>
        </pc:sldMkLst>
      </pc:sldChg>
    </pc:docChg>
  </pc:docChgLst>
  <pc:docChgLst>
    <pc:chgData name="Sara Scialanga" userId="69cdbbe7-656b-4ce5-b479-81425d9ca672" providerId="ADAL" clId="{F4363E69-914D-4103-850C-9A73EC2B109D}"/>
    <pc:docChg chg="undo custSel addSld delSld modSld sldOrd modMainMaster">
      <pc:chgData name="Sara Scialanga" userId="69cdbbe7-656b-4ce5-b479-81425d9ca672" providerId="ADAL" clId="{F4363E69-914D-4103-850C-9A73EC2B109D}" dt="2025-02-12T16:48:32.078" v="5819" actId="14100"/>
      <pc:docMkLst>
        <pc:docMk/>
      </pc:docMkLst>
      <pc:sldChg chg="del">
        <pc:chgData name="Sara Scialanga" userId="69cdbbe7-656b-4ce5-b479-81425d9ca672" providerId="ADAL" clId="{F4363E69-914D-4103-850C-9A73EC2B109D}" dt="2025-02-11T10:14:58.066" v="21" actId="47"/>
        <pc:sldMkLst>
          <pc:docMk/>
          <pc:sldMk cId="3309546794" sldId="256"/>
        </pc:sldMkLst>
      </pc:sldChg>
      <pc:sldChg chg="del">
        <pc:chgData name="Sara Scialanga" userId="69cdbbe7-656b-4ce5-b479-81425d9ca672" providerId="ADAL" clId="{F4363E69-914D-4103-850C-9A73EC2B109D}" dt="2025-02-11T10:14:58.263" v="22" actId="47"/>
        <pc:sldMkLst>
          <pc:docMk/>
          <pc:sldMk cId="787399293" sldId="262"/>
        </pc:sldMkLst>
      </pc:sldChg>
      <pc:sldChg chg="del">
        <pc:chgData name="Sara Scialanga" userId="69cdbbe7-656b-4ce5-b479-81425d9ca672" providerId="ADAL" clId="{F4363E69-914D-4103-850C-9A73EC2B109D}" dt="2025-02-11T10:14:58.442" v="23" actId="47"/>
        <pc:sldMkLst>
          <pc:docMk/>
          <pc:sldMk cId="832279277" sldId="263"/>
        </pc:sldMkLst>
      </pc:sldChg>
      <pc:sldChg chg="modSp mod">
        <pc:chgData name="Sara Scialanga" userId="69cdbbe7-656b-4ce5-b479-81425d9ca672" providerId="ADAL" clId="{F4363E69-914D-4103-850C-9A73EC2B109D}" dt="2025-02-11T17:09:50.922" v="2534" actId="20577"/>
        <pc:sldMkLst>
          <pc:docMk/>
          <pc:sldMk cId="216694747" sldId="264"/>
        </pc:sldMkLst>
        <pc:spChg chg="mod">
          <ac:chgData name="Sara Scialanga" userId="69cdbbe7-656b-4ce5-b479-81425d9ca672" providerId="ADAL" clId="{F4363E69-914D-4103-850C-9A73EC2B109D}" dt="2025-02-11T10:20:36.887" v="43" actId="20577"/>
          <ac:spMkLst>
            <pc:docMk/>
            <pc:sldMk cId="216694747" sldId="264"/>
            <ac:spMk id="2" creationId="{00000000-0000-0000-0000-000000000000}"/>
          </ac:spMkLst>
        </pc:spChg>
        <pc:spChg chg="mod">
          <ac:chgData name="Sara Scialanga" userId="69cdbbe7-656b-4ce5-b479-81425d9ca672" providerId="ADAL" clId="{F4363E69-914D-4103-850C-9A73EC2B109D}" dt="2025-02-11T17:09:50.922" v="2534" actId="20577"/>
          <ac:spMkLst>
            <pc:docMk/>
            <pc:sldMk cId="216694747" sldId="264"/>
            <ac:spMk id="3" creationId="{00000000-0000-0000-0000-000000000000}"/>
          </ac:spMkLst>
        </pc:spChg>
        <pc:spChg chg="mod">
          <ac:chgData name="Sara Scialanga" userId="69cdbbe7-656b-4ce5-b479-81425d9ca672" providerId="ADAL" clId="{F4363E69-914D-4103-850C-9A73EC2B109D}" dt="2025-02-11T10:22:07.807" v="80" actId="20577"/>
          <ac:spMkLst>
            <pc:docMk/>
            <pc:sldMk cId="216694747" sldId="264"/>
            <ac:spMk id="4" creationId="{00000000-0000-0000-0000-000000000000}"/>
          </ac:spMkLst>
        </pc:spChg>
        <pc:spChg chg="mod">
          <ac:chgData name="Sara Scialanga" userId="69cdbbe7-656b-4ce5-b479-81425d9ca672" providerId="ADAL" clId="{F4363E69-914D-4103-850C-9A73EC2B109D}" dt="2025-02-11T10:20:25.354" v="41" actId="255"/>
          <ac:spMkLst>
            <pc:docMk/>
            <pc:sldMk cId="216694747" sldId="264"/>
            <ac:spMk id="5" creationId="{00000000-0000-0000-0000-000000000000}"/>
          </ac:spMkLst>
        </pc:spChg>
      </pc:sldChg>
      <pc:sldChg chg="del">
        <pc:chgData name="Sara Scialanga" userId="69cdbbe7-656b-4ce5-b479-81425d9ca672" providerId="ADAL" clId="{F4363E69-914D-4103-850C-9A73EC2B109D}" dt="2025-02-11T10:15:00.307" v="24" actId="47"/>
        <pc:sldMkLst>
          <pc:docMk/>
          <pc:sldMk cId="1613235769" sldId="265"/>
        </pc:sldMkLst>
      </pc:sldChg>
      <pc:sldChg chg="del">
        <pc:chgData name="Sara Scialanga" userId="69cdbbe7-656b-4ce5-b479-81425d9ca672" providerId="ADAL" clId="{F4363E69-914D-4103-850C-9A73EC2B109D}" dt="2025-02-11T10:21:26.506" v="50" actId="47"/>
        <pc:sldMkLst>
          <pc:docMk/>
          <pc:sldMk cId="587772136" sldId="266"/>
        </pc:sldMkLst>
      </pc:sldChg>
      <pc:sldChg chg="del">
        <pc:chgData name="Sara Scialanga" userId="69cdbbe7-656b-4ce5-b479-81425d9ca672" providerId="ADAL" clId="{F4363E69-914D-4103-850C-9A73EC2B109D}" dt="2025-02-11T10:21:28.004" v="51" actId="47"/>
        <pc:sldMkLst>
          <pc:docMk/>
          <pc:sldMk cId="1384500669" sldId="267"/>
        </pc:sldMkLst>
      </pc:sldChg>
      <pc:sldChg chg="del">
        <pc:chgData name="Sara Scialanga" userId="69cdbbe7-656b-4ce5-b479-81425d9ca672" providerId="ADAL" clId="{F4363E69-914D-4103-850C-9A73EC2B109D}" dt="2025-02-11T10:21:45.760" v="52" actId="47"/>
        <pc:sldMkLst>
          <pc:docMk/>
          <pc:sldMk cId="3055711937" sldId="270"/>
        </pc:sldMkLst>
      </pc:sldChg>
      <pc:sldChg chg="addSp delSp modSp del mod modShow">
        <pc:chgData name="Sara Scialanga" userId="69cdbbe7-656b-4ce5-b479-81425d9ca672" providerId="ADAL" clId="{F4363E69-914D-4103-850C-9A73EC2B109D}" dt="2025-02-12T16:04:43.891" v="4643" actId="47"/>
        <pc:sldMkLst>
          <pc:docMk/>
          <pc:sldMk cId="2062568809" sldId="271"/>
        </pc:sldMkLst>
      </pc:sldChg>
      <pc:sldChg chg="modSp del mod">
        <pc:chgData name="Sara Scialanga" userId="69cdbbe7-656b-4ce5-b479-81425d9ca672" providerId="ADAL" clId="{F4363E69-914D-4103-850C-9A73EC2B109D}" dt="2025-02-11T10:30:14.757" v="104" actId="47"/>
        <pc:sldMkLst>
          <pc:docMk/>
          <pc:sldMk cId="2790665082" sldId="272"/>
        </pc:sldMkLst>
      </pc:sldChg>
      <pc:sldChg chg="del">
        <pc:chgData name="Sara Scialanga" userId="69cdbbe7-656b-4ce5-b479-81425d9ca672" providerId="ADAL" clId="{F4363E69-914D-4103-850C-9A73EC2B109D}" dt="2025-02-11T10:30:20.889" v="105" actId="47"/>
        <pc:sldMkLst>
          <pc:docMk/>
          <pc:sldMk cId="1632793888" sldId="273"/>
        </pc:sldMkLst>
      </pc:sldChg>
      <pc:sldChg chg="addSp delSp modSp del mod ord">
        <pc:chgData name="Sara Scialanga" userId="69cdbbe7-656b-4ce5-b479-81425d9ca672" providerId="ADAL" clId="{F4363E69-914D-4103-850C-9A73EC2B109D}" dt="2025-02-11T10:47:32.148" v="259" actId="47"/>
        <pc:sldMkLst>
          <pc:docMk/>
          <pc:sldMk cId="3198676564" sldId="274"/>
        </pc:sldMkLst>
      </pc:sldChg>
      <pc:sldChg chg="del">
        <pc:chgData name="Sara Scialanga" userId="69cdbbe7-656b-4ce5-b479-81425d9ca672" providerId="ADAL" clId="{F4363E69-914D-4103-850C-9A73EC2B109D}" dt="2025-02-11T10:30:49.469" v="110" actId="47"/>
        <pc:sldMkLst>
          <pc:docMk/>
          <pc:sldMk cId="3140776584" sldId="275"/>
        </pc:sldMkLst>
      </pc:sldChg>
      <pc:sldChg chg="del">
        <pc:chgData name="Sara Scialanga" userId="69cdbbe7-656b-4ce5-b479-81425d9ca672" providerId="ADAL" clId="{F4363E69-914D-4103-850C-9A73EC2B109D}" dt="2025-02-11T10:30:50.087" v="111" actId="47"/>
        <pc:sldMkLst>
          <pc:docMk/>
          <pc:sldMk cId="1735935174" sldId="276"/>
        </pc:sldMkLst>
      </pc:sldChg>
      <pc:sldChg chg="del">
        <pc:chgData name="Sara Scialanga" userId="69cdbbe7-656b-4ce5-b479-81425d9ca672" providerId="ADAL" clId="{F4363E69-914D-4103-850C-9A73EC2B109D}" dt="2025-02-11T10:30:51.256" v="112" actId="47"/>
        <pc:sldMkLst>
          <pc:docMk/>
          <pc:sldMk cId="3434561759" sldId="277"/>
        </pc:sldMkLst>
      </pc:sldChg>
      <pc:sldChg chg="del">
        <pc:chgData name="Sara Scialanga" userId="69cdbbe7-656b-4ce5-b479-81425d9ca672" providerId="ADAL" clId="{F4363E69-914D-4103-850C-9A73EC2B109D}" dt="2025-02-11T10:30:52.308" v="114" actId="47"/>
        <pc:sldMkLst>
          <pc:docMk/>
          <pc:sldMk cId="473002051" sldId="278"/>
        </pc:sldMkLst>
      </pc:sldChg>
      <pc:sldChg chg="del">
        <pc:chgData name="Sara Scialanga" userId="69cdbbe7-656b-4ce5-b479-81425d9ca672" providerId="ADAL" clId="{F4363E69-914D-4103-850C-9A73EC2B109D}" dt="2025-02-11T10:30:52.829" v="115" actId="47"/>
        <pc:sldMkLst>
          <pc:docMk/>
          <pc:sldMk cId="3509182425" sldId="279"/>
        </pc:sldMkLst>
      </pc:sldChg>
      <pc:sldChg chg="del">
        <pc:chgData name="Sara Scialanga" userId="69cdbbe7-656b-4ce5-b479-81425d9ca672" providerId="ADAL" clId="{F4363E69-914D-4103-850C-9A73EC2B109D}" dt="2025-02-11T10:30:53.369" v="116" actId="47"/>
        <pc:sldMkLst>
          <pc:docMk/>
          <pc:sldMk cId="1171814406" sldId="280"/>
        </pc:sldMkLst>
      </pc:sldChg>
      <pc:sldChg chg="del">
        <pc:chgData name="Sara Scialanga" userId="69cdbbe7-656b-4ce5-b479-81425d9ca672" providerId="ADAL" clId="{F4363E69-914D-4103-850C-9A73EC2B109D}" dt="2025-02-11T10:30:54.321" v="117" actId="47"/>
        <pc:sldMkLst>
          <pc:docMk/>
          <pc:sldMk cId="223072987" sldId="281"/>
        </pc:sldMkLst>
      </pc:sldChg>
      <pc:sldChg chg="del">
        <pc:chgData name="Sara Scialanga" userId="69cdbbe7-656b-4ce5-b479-81425d9ca672" providerId="ADAL" clId="{F4363E69-914D-4103-850C-9A73EC2B109D}" dt="2025-02-11T10:30:54.960" v="118" actId="47"/>
        <pc:sldMkLst>
          <pc:docMk/>
          <pc:sldMk cId="1598213533" sldId="282"/>
        </pc:sldMkLst>
      </pc:sldChg>
      <pc:sldChg chg="addSp delSp modSp add mod">
        <pc:chgData name="Sara Scialanga" userId="69cdbbe7-656b-4ce5-b479-81425d9ca672" providerId="ADAL" clId="{F4363E69-914D-4103-850C-9A73EC2B109D}" dt="2025-02-11T10:42:50.808" v="209"/>
        <pc:sldMkLst>
          <pc:docMk/>
          <pc:sldMk cId="1046397679" sldId="285"/>
        </pc:sldMkLst>
        <pc:graphicFrameChg chg="mod modGraphic">
          <ac:chgData name="Sara Scialanga" userId="69cdbbe7-656b-4ce5-b479-81425d9ca672" providerId="ADAL" clId="{F4363E69-914D-4103-850C-9A73EC2B109D}" dt="2025-02-11T10:42:50.808" v="209"/>
          <ac:graphicFrameMkLst>
            <pc:docMk/>
            <pc:sldMk cId="1046397679" sldId="285"/>
            <ac:graphicFrameMk id="11" creationId="{89839BBC-AF1C-EB14-AAD6-0F21C848359E}"/>
          </ac:graphicFrameMkLst>
        </pc:graphicFrameChg>
        <pc:picChg chg="add mod modCrop">
          <ac:chgData name="Sara Scialanga" userId="69cdbbe7-656b-4ce5-b479-81425d9ca672" providerId="ADAL" clId="{F4363E69-914D-4103-850C-9A73EC2B109D}" dt="2025-02-11T10:42:20.337" v="203" actId="12789"/>
          <ac:picMkLst>
            <pc:docMk/>
            <pc:sldMk cId="1046397679" sldId="285"/>
            <ac:picMk id="12" creationId="{37A873E8-8071-038C-9921-2F31F48A6443}"/>
          </ac:picMkLst>
        </pc:picChg>
      </pc:sldChg>
      <pc:sldChg chg="del">
        <pc:chgData name="Sara Scialanga" userId="69cdbbe7-656b-4ce5-b479-81425d9ca672" providerId="ADAL" clId="{F4363E69-914D-4103-850C-9A73EC2B109D}" dt="2025-02-11T10:30:51.720" v="113" actId="47"/>
        <pc:sldMkLst>
          <pc:docMk/>
          <pc:sldMk cId="1558013230" sldId="285"/>
        </pc:sldMkLst>
      </pc:sldChg>
      <pc:sldChg chg="add del">
        <pc:chgData name="Sara Scialanga" userId="69cdbbe7-656b-4ce5-b479-81425d9ca672" providerId="ADAL" clId="{F4363E69-914D-4103-850C-9A73EC2B109D}" dt="2025-02-11T10:39:55.754" v="180"/>
        <pc:sldMkLst>
          <pc:docMk/>
          <pc:sldMk cId="52177421" sldId="286"/>
        </pc:sldMkLst>
      </pc:sldChg>
      <pc:sldChg chg="add del">
        <pc:chgData name="Sara Scialanga" userId="69cdbbe7-656b-4ce5-b479-81425d9ca672" providerId="ADAL" clId="{F4363E69-914D-4103-850C-9A73EC2B109D}" dt="2025-02-11T10:40:11.578" v="183"/>
        <pc:sldMkLst>
          <pc:docMk/>
          <pc:sldMk cId="323496352" sldId="286"/>
        </pc:sldMkLst>
      </pc:sldChg>
      <pc:sldChg chg="new del">
        <pc:chgData name="Sara Scialanga" userId="69cdbbe7-656b-4ce5-b479-81425d9ca672" providerId="ADAL" clId="{F4363E69-914D-4103-850C-9A73EC2B109D}" dt="2025-02-11T10:21:24.955" v="49" actId="47"/>
        <pc:sldMkLst>
          <pc:docMk/>
          <pc:sldMk cId="3536970632" sldId="286"/>
        </pc:sldMkLst>
      </pc:sldChg>
      <pc:sldChg chg="modSp add mod">
        <pc:chgData name="Sara Scialanga" userId="69cdbbe7-656b-4ce5-b479-81425d9ca672" providerId="ADAL" clId="{F4363E69-914D-4103-850C-9A73EC2B109D}" dt="2025-02-11T10:43:11.874" v="215" actId="113"/>
        <pc:sldMkLst>
          <pc:docMk/>
          <pc:sldMk cId="4122687436" sldId="286"/>
        </pc:sldMkLst>
      </pc:sldChg>
      <pc:sldChg chg="modSp add mod">
        <pc:chgData name="Sara Scialanga" userId="69cdbbe7-656b-4ce5-b479-81425d9ca672" providerId="ADAL" clId="{F4363E69-914D-4103-850C-9A73EC2B109D}" dt="2025-02-11T10:43:08.371" v="214" actId="207"/>
        <pc:sldMkLst>
          <pc:docMk/>
          <pc:sldMk cId="1516289853" sldId="287"/>
        </pc:sldMkLst>
        <pc:graphicFrameChg chg="modGraphic">
          <ac:chgData name="Sara Scialanga" userId="69cdbbe7-656b-4ce5-b479-81425d9ca672" providerId="ADAL" clId="{F4363E69-914D-4103-850C-9A73EC2B109D}" dt="2025-02-11T10:43:08.371" v="214" actId="207"/>
          <ac:graphicFrameMkLst>
            <pc:docMk/>
            <pc:sldMk cId="1516289853" sldId="287"/>
            <ac:graphicFrameMk id="11" creationId="{D52119AF-C5E6-4360-B7CF-8134DF439C75}"/>
          </ac:graphicFrameMkLst>
        </pc:graphicFrameChg>
      </pc:sldChg>
      <pc:sldChg chg="modSp add mod">
        <pc:chgData name="Sara Scialanga" userId="69cdbbe7-656b-4ce5-b479-81425d9ca672" providerId="ADAL" clId="{F4363E69-914D-4103-850C-9A73EC2B109D}" dt="2025-02-11T10:43:24.627" v="220" actId="207"/>
        <pc:sldMkLst>
          <pc:docMk/>
          <pc:sldMk cId="3618933658" sldId="288"/>
        </pc:sldMkLst>
        <pc:graphicFrameChg chg="modGraphic">
          <ac:chgData name="Sara Scialanga" userId="69cdbbe7-656b-4ce5-b479-81425d9ca672" providerId="ADAL" clId="{F4363E69-914D-4103-850C-9A73EC2B109D}" dt="2025-02-11T10:43:24.627" v="220" actId="207"/>
          <ac:graphicFrameMkLst>
            <pc:docMk/>
            <pc:sldMk cId="3618933658" sldId="288"/>
            <ac:graphicFrameMk id="11" creationId="{56EFE407-85D6-1086-E4A2-429BA1D858AF}"/>
          </ac:graphicFrameMkLst>
        </pc:graphicFrameChg>
      </pc:sldChg>
      <pc:sldChg chg="modSp add mod">
        <pc:chgData name="Sara Scialanga" userId="69cdbbe7-656b-4ce5-b479-81425d9ca672" providerId="ADAL" clId="{F4363E69-914D-4103-850C-9A73EC2B109D}" dt="2025-02-11T10:43:44.917" v="229" actId="207"/>
        <pc:sldMkLst>
          <pc:docMk/>
          <pc:sldMk cId="81152353" sldId="289"/>
        </pc:sldMkLst>
        <pc:graphicFrameChg chg="modGraphic">
          <ac:chgData name="Sara Scialanga" userId="69cdbbe7-656b-4ce5-b479-81425d9ca672" providerId="ADAL" clId="{F4363E69-914D-4103-850C-9A73EC2B109D}" dt="2025-02-11T10:43:44.917" v="229" actId="207"/>
          <ac:graphicFrameMkLst>
            <pc:docMk/>
            <pc:sldMk cId="81152353" sldId="289"/>
            <ac:graphicFrameMk id="11" creationId="{E04EC6A5-46DF-DABF-1567-18A2A4623893}"/>
          </ac:graphicFrameMkLst>
        </pc:graphicFrameChg>
      </pc:sldChg>
      <pc:sldChg chg="modSp add mod">
        <pc:chgData name="Sara Scialanga" userId="69cdbbe7-656b-4ce5-b479-81425d9ca672" providerId="ADAL" clId="{F4363E69-914D-4103-850C-9A73EC2B109D}" dt="2025-02-11T10:43:54.498" v="231" actId="207"/>
        <pc:sldMkLst>
          <pc:docMk/>
          <pc:sldMk cId="2283820796" sldId="290"/>
        </pc:sldMkLst>
        <pc:graphicFrameChg chg="modGraphic">
          <ac:chgData name="Sara Scialanga" userId="69cdbbe7-656b-4ce5-b479-81425d9ca672" providerId="ADAL" clId="{F4363E69-914D-4103-850C-9A73EC2B109D}" dt="2025-02-11T10:43:54.498" v="231" actId="207"/>
          <ac:graphicFrameMkLst>
            <pc:docMk/>
            <pc:sldMk cId="2283820796" sldId="290"/>
            <ac:graphicFrameMk id="11" creationId="{0DAA895D-8418-99BD-124E-42BDF376AC6E}"/>
          </ac:graphicFrameMkLst>
        </pc:graphicFrameChg>
      </pc:sldChg>
      <pc:sldChg chg="add del">
        <pc:chgData name="Sara Scialanga" userId="69cdbbe7-656b-4ce5-b479-81425d9ca672" providerId="ADAL" clId="{F4363E69-914D-4103-850C-9A73EC2B109D}" dt="2025-02-11T10:43:29.062" v="223" actId="47"/>
        <pc:sldMkLst>
          <pc:docMk/>
          <pc:sldMk cId="2698299535" sldId="290"/>
        </pc:sldMkLst>
      </pc:sldChg>
      <pc:sldChg chg="add del">
        <pc:chgData name="Sara Scialanga" userId="69cdbbe7-656b-4ce5-b479-81425d9ca672" providerId="ADAL" clId="{F4363E69-914D-4103-850C-9A73EC2B109D}" dt="2025-02-11T10:47:30.005" v="258" actId="47"/>
        <pc:sldMkLst>
          <pc:docMk/>
          <pc:sldMk cId="1300884014" sldId="291"/>
        </pc:sldMkLst>
      </pc:sldChg>
      <pc:sldChg chg="add del">
        <pc:chgData name="Sara Scialanga" userId="69cdbbe7-656b-4ce5-b479-81425d9ca672" providerId="ADAL" clId="{F4363E69-914D-4103-850C-9A73EC2B109D}" dt="2025-02-11T10:43:55.724" v="232" actId="47"/>
        <pc:sldMkLst>
          <pc:docMk/>
          <pc:sldMk cId="1801018644" sldId="291"/>
        </pc:sldMkLst>
      </pc:sldChg>
      <pc:sldChg chg="add del">
        <pc:chgData name="Sara Scialanga" userId="69cdbbe7-656b-4ce5-b479-81425d9ca672" providerId="ADAL" clId="{F4363E69-914D-4103-850C-9A73EC2B109D}" dt="2025-02-11T10:47:26.833" v="256" actId="47"/>
        <pc:sldMkLst>
          <pc:docMk/>
          <pc:sldMk cId="211000894" sldId="292"/>
        </pc:sldMkLst>
      </pc:sldChg>
      <pc:sldChg chg="add del">
        <pc:chgData name="Sara Scialanga" userId="69cdbbe7-656b-4ce5-b479-81425d9ca672" providerId="ADAL" clId="{F4363E69-914D-4103-850C-9A73EC2B109D}" dt="2025-02-11T10:47:23.246" v="253" actId="47"/>
        <pc:sldMkLst>
          <pc:docMk/>
          <pc:sldMk cId="3441408788" sldId="293"/>
        </pc:sldMkLst>
      </pc:sldChg>
      <pc:sldChg chg="modSp add del mod">
        <pc:chgData name="Sara Scialanga" userId="69cdbbe7-656b-4ce5-b479-81425d9ca672" providerId="ADAL" clId="{F4363E69-914D-4103-850C-9A73EC2B109D}" dt="2025-02-11T10:53:22.111" v="295" actId="47"/>
        <pc:sldMkLst>
          <pc:docMk/>
          <pc:sldMk cId="4121832868" sldId="294"/>
        </pc:sldMkLst>
      </pc:sldChg>
      <pc:sldChg chg="add del">
        <pc:chgData name="Sara Scialanga" userId="69cdbbe7-656b-4ce5-b479-81425d9ca672" providerId="ADAL" clId="{F4363E69-914D-4103-850C-9A73EC2B109D}" dt="2025-02-11T10:53:19.348" v="294" actId="47"/>
        <pc:sldMkLst>
          <pc:docMk/>
          <pc:sldMk cId="1774956508" sldId="295"/>
        </pc:sldMkLst>
      </pc:sldChg>
      <pc:sldChg chg="add del">
        <pc:chgData name="Sara Scialanga" userId="69cdbbe7-656b-4ce5-b479-81425d9ca672" providerId="ADAL" clId="{F4363E69-914D-4103-850C-9A73EC2B109D}" dt="2025-02-11T10:53:15.224" v="291" actId="47"/>
        <pc:sldMkLst>
          <pc:docMk/>
          <pc:sldMk cId="1823970559" sldId="296"/>
        </pc:sldMkLst>
      </pc:sldChg>
      <pc:sldChg chg="add del">
        <pc:chgData name="Sara Scialanga" userId="69cdbbe7-656b-4ce5-b479-81425d9ca672" providerId="ADAL" clId="{F4363E69-914D-4103-850C-9A73EC2B109D}" dt="2025-02-11T10:53:13.755" v="290" actId="47"/>
        <pc:sldMkLst>
          <pc:docMk/>
          <pc:sldMk cId="4008283330" sldId="297"/>
        </pc:sldMkLst>
      </pc:sldChg>
      <pc:sldChg chg="modSp add del">
        <pc:chgData name="Sara Scialanga" userId="69cdbbe7-656b-4ce5-b479-81425d9ca672" providerId="ADAL" clId="{F4363E69-914D-4103-850C-9A73EC2B109D}" dt="2025-02-11T10:53:58.246" v="314" actId="47"/>
        <pc:sldMkLst>
          <pc:docMk/>
          <pc:sldMk cId="864999233" sldId="298"/>
        </pc:sldMkLst>
      </pc:sldChg>
      <pc:sldChg chg="addSp modSp add mod">
        <pc:chgData name="Sara Scialanga" userId="69cdbbe7-656b-4ce5-b479-81425d9ca672" providerId="ADAL" clId="{F4363E69-914D-4103-850C-9A73EC2B109D}" dt="2025-02-12T16:29:50.539" v="5172" actId="113"/>
        <pc:sldMkLst>
          <pc:docMk/>
          <pc:sldMk cId="1578858460" sldId="299"/>
        </pc:sldMkLst>
        <pc:spChg chg="mod">
          <ac:chgData name="Sara Scialanga" userId="69cdbbe7-656b-4ce5-b479-81425d9ca672" providerId="ADAL" clId="{F4363E69-914D-4103-850C-9A73EC2B109D}" dt="2025-02-11T12:09:52.599" v="596" actId="207"/>
          <ac:spMkLst>
            <pc:docMk/>
            <pc:sldMk cId="1578858460" sldId="299"/>
            <ac:spMk id="6" creationId="{00BEC02E-8FEF-0169-A2A2-C93E2C19BEB4}"/>
          </ac:spMkLst>
        </pc:spChg>
        <pc:spChg chg="mod">
          <ac:chgData name="Sara Scialanga" userId="69cdbbe7-656b-4ce5-b479-81425d9ca672" providerId="ADAL" clId="{F4363E69-914D-4103-850C-9A73EC2B109D}" dt="2025-02-11T12:09:52.599" v="596" actId="207"/>
          <ac:spMkLst>
            <pc:docMk/>
            <pc:sldMk cId="1578858460" sldId="299"/>
            <ac:spMk id="8" creationId="{FF8C26A3-DF4B-1E2D-4363-0AC26BD550D7}"/>
          </ac:spMkLst>
        </pc:spChg>
        <pc:spChg chg="mod">
          <ac:chgData name="Sara Scialanga" userId="69cdbbe7-656b-4ce5-b479-81425d9ca672" providerId="ADAL" clId="{F4363E69-914D-4103-850C-9A73EC2B109D}" dt="2025-02-11T12:09:52.599" v="596" actId="207"/>
          <ac:spMkLst>
            <pc:docMk/>
            <pc:sldMk cId="1578858460" sldId="299"/>
            <ac:spMk id="9" creationId="{5907AEB5-5C4C-F13F-C91F-CAC447C25983}"/>
          </ac:spMkLst>
        </pc:spChg>
        <pc:spChg chg="mod">
          <ac:chgData name="Sara Scialanga" userId="69cdbbe7-656b-4ce5-b479-81425d9ca672" providerId="ADAL" clId="{F4363E69-914D-4103-850C-9A73EC2B109D}" dt="2025-02-12T10:57:47.073" v="2951" actId="1037"/>
          <ac:spMkLst>
            <pc:docMk/>
            <pc:sldMk cId="1578858460" sldId="299"/>
            <ac:spMk id="10" creationId="{9A3F9075-DEF4-0E56-C74F-A007B899087C}"/>
          </ac:spMkLst>
        </pc:spChg>
        <pc:spChg chg="mod">
          <ac:chgData name="Sara Scialanga" userId="69cdbbe7-656b-4ce5-b479-81425d9ca672" providerId="ADAL" clId="{F4363E69-914D-4103-850C-9A73EC2B109D}" dt="2025-02-11T12:05:27.016" v="329" actId="20577"/>
          <ac:spMkLst>
            <pc:docMk/>
            <pc:sldMk cId="1578858460" sldId="299"/>
            <ac:spMk id="19" creationId="{32118B0C-2D6A-919A-F642-5F0982415460}"/>
          </ac:spMkLst>
        </pc:spChg>
        <pc:grpChg chg="add mod">
          <ac:chgData name="Sara Scialanga" userId="69cdbbe7-656b-4ce5-b479-81425d9ca672" providerId="ADAL" clId="{F4363E69-914D-4103-850C-9A73EC2B109D}" dt="2025-02-11T12:06:43.312" v="370" actId="12788"/>
          <ac:grpSpMkLst>
            <pc:docMk/>
            <pc:sldMk cId="1578858460" sldId="299"/>
            <ac:grpSpMk id="4" creationId="{BDC22FF5-F90C-D506-4898-40B08325B1C4}"/>
          </ac:grpSpMkLst>
        </pc:grpChg>
        <pc:grpChg chg="mod">
          <ac:chgData name="Sara Scialanga" userId="69cdbbe7-656b-4ce5-b479-81425d9ca672" providerId="ADAL" clId="{F4363E69-914D-4103-850C-9A73EC2B109D}" dt="2025-02-11T12:05:18.256" v="320"/>
          <ac:grpSpMkLst>
            <pc:docMk/>
            <pc:sldMk cId="1578858460" sldId="299"/>
            <ac:grpSpMk id="5" creationId="{23CDA51D-D077-8D14-E148-8DA2ED1212F2}"/>
          </ac:grpSpMkLst>
        </pc:grpChg>
        <pc:graphicFrameChg chg="add mod modGraphic">
          <ac:chgData name="Sara Scialanga" userId="69cdbbe7-656b-4ce5-b479-81425d9ca672" providerId="ADAL" clId="{F4363E69-914D-4103-850C-9A73EC2B109D}" dt="2025-02-12T16:29:50.539" v="5172" actId="113"/>
          <ac:graphicFrameMkLst>
            <pc:docMk/>
            <pc:sldMk cId="1578858460" sldId="299"/>
            <ac:graphicFrameMk id="3" creationId="{DFD205B2-FE3C-38A7-8BDC-0D0723B2DA20}"/>
          </ac:graphicFrameMkLst>
        </pc:graphicFrameChg>
        <pc:picChg chg="mod">
          <ac:chgData name="Sara Scialanga" userId="69cdbbe7-656b-4ce5-b479-81425d9ca672" providerId="ADAL" clId="{F4363E69-914D-4103-850C-9A73EC2B109D}" dt="2025-02-12T14:35:11.398" v="3295" actId="1035"/>
          <ac:picMkLst>
            <pc:docMk/>
            <pc:sldMk cId="1578858460" sldId="299"/>
            <ac:picMk id="12" creationId="{4024FF63-84FE-0268-70C6-C0C93CCD11BA}"/>
          </ac:picMkLst>
        </pc:picChg>
        <pc:cxnChg chg="mod">
          <ac:chgData name="Sara Scialanga" userId="69cdbbe7-656b-4ce5-b479-81425d9ca672" providerId="ADAL" clId="{F4363E69-914D-4103-850C-9A73EC2B109D}" dt="2025-02-11T12:06:05.367" v="360" actId="12788"/>
          <ac:cxnSpMkLst>
            <pc:docMk/>
            <pc:sldMk cId="1578858460" sldId="299"/>
            <ac:cxnSpMk id="7" creationId="{C9E16128-ECA4-0EF7-76F0-B43297A3C87E}"/>
          </ac:cxnSpMkLst>
        </pc:cxnChg>
      </pc:sldChg>
      <pc:sldChg chg="addSp modSp add mod">
        <pc:chgData name="Sara Scialanga" userId="69cdbbe7-656b-4ce5-b479-81425d9ca672" providerId="ADAL" clId="{F4363E69-914D-4103-850C-9A73EC2B109D}" dt="2025-02-12T10:51:42.738" v="2875" actId="20577"/>
        <pc:sldMkLst>
          <pc:docMk/>
          <pc:sldMk cId="1699968753" sldId="300"/>
        </pc:sldMkLst>
      </pc:sldChg>
      <pc:sldChg chg="add del">
        <pc:chgData name="Sara Scialanga" userId="69cdbbe7-656b-4ce5-b479-81425d9ca672" providerId="ADAL" clId="{F4363E69-914D-4103-850C-9A73EC2B109D}" dt="2025-02-11T10:53:57.331" v="313" actId="47"/>
        <pc:sldMkLst>
          <pc:docMk/>
          <pc:sldMk cId="3202600445" sldId="300"/>
        </pc:sldMkLst>
      </pc:sldChg>
      <pc:sldChg chg="add del">
        <pc:chgData name="Sara Scialanga" userId="69cdbbe7-656b-4ce5-b479-81425d9ca672" providerId="ADAL" clId="{F4363E69-914D-4103-850C-9A73EC2B109D}" dt="2025-02-11T10:53:56.494" v="312" actId="47"/>
        <pc:sldMkLst>
          <pc:docMk/>
          <pc:sldMk cId="534424917" sldId="301"/>
        </pc:sldMkLst>
      </pc:sldChg>
      <pc:sldChg chg="addSp modSp add mod">
        <pc:chgData name="Sara Scialanga" userId="69cdbbe7-656b-4ce5-b479-81425d9ca672" providerId="ADAL" clId="{F4363E69-914D-4103-850C-9A73EC2B109D}" dt="2025-02-11T14:07:57.812" v="1118" actId="207"/>
        <pc:sldMkLst>
          <pc:docMk/>
          <pc:sldMk cId="1178142888" sldId="301"/>
        </pc:sldMkLst>
        <pc:spChg chg="add mod">
          <ac:chgData name="Sara Scialanga" userId="69cdbbe7-656b-4ce5-b479-81425d9ca672" providerId="ADAL" clId="{F4363E69-914D-4103-850C-9A73EC2B109D}" dt="2025-02-11T14:07:57.812" v="1118" actId="207"/>
          <ac:spMkLst>
            <pc:docMk/>
            <pc:sldMk cId="1178142888" sldId="301"/>
            <ac:spMk id="3" creationId="{56DF15DF-E53E-18AB-A869-A084C082454C}"/>
          </ac:spMkLst>
        </pc:spChg>
        <pc:spChg chg="mod">
          <ac:chgData name="Sara Scialanga" userId="69cdbbe7-656b-4ce5-b479-81425d9ca672" providerId="ADAL" clId="{F4363E69-914D-4103-850C-9A73EC2B109D}" dt="2025-02-11T13:06:45.540" v="1071" actId="20577"/>
          <ac:spMkLst>
            <pc:docMk/>
            <pc:sldMk cId="1178142888" sldId="301"/>
            <ac:spMk id="19" creationId="{61CEC549-F6F8-C645-DFDD-7CCC0A06806E}"/>
          </ac:spMkLst>
        </pc:spChg>
      </pc:sldChg>
      <pc:sldChg chg="add del">
        <pc:chgData name="Sara Scialanga" userId="69cdbbe7-656b-4ce5-b479-81425d9ca672" providerId="ADAL" clId="{F4363E69-914D-4103-850C-9A73EC2B109D}" dt="2025-02-11T10:53:53.743" v="310" actId="47"/>
        <pc:sldMkLst>
          <pc:docMk/>
          <pc:sldMk cId="1157749807" sldId="302"/>
        </pc:sldMkLst>
      </pc:sldChg>
      <pc:sldChg chg="addSp delSp modSp add mod">
        <pc:chgData name="Sara Scialanga" userId="69cdbbe7-656b-4ce5-b479-81425d9ca672" providerId="ADAL" clId="{F4363E69-914D-4103-850C-9A73EC2B109D}" dt="2025-02-12T16:48:32.078" v="5819" actId="14100"/>
        <pc:sldMkLst>
          <pc:docMk/>
          <pc:sldMk cId="3337852590" sldId="302"/>
        </pc:sldMkLst>
        <pc:spChg chg="mod">
          <ac:chgData name="Sara Scialanga" userId="69cdbbe7-656b-4ce5-b479-81425d9ca672" providerId="ADAL" clId="{F4363E69-914D-4103-850C-9A73EC2B109D}" dt="2025-02-12T15:43:02.894" v="4214"/>
          <ac:spMkLst>
            <pc:docMk/>
            <pc:sldMk cId="3337852590" sldId="302"/>
            <ac:spMk id="19" creationId="{8A986394-C247-0660-7948-D8A995A9E739}"/>
          </ac:spMkLst>
        </pc:spChg>
        <pc:spChg chg="add mod topLvl">
          <ac:chgData name="Sara Scialanga" userId="69cdbbe7-656b-4ce5-b479-81425d9ca672" providerId="ADAL" clId="{F4363E69-914D-4103-850C-9A73EC2B109D}" dt="2025-02-12T16:16:19.568" v="4917" actId="3064"/>
          <ac:spMkLst>
            <pc:docMk/>
            <pc:sldMk cId="3337852590" sldId="302"/>
            <ac:spMk id="279" creationId="{153C9EB9-8CD4-4859-8CA9-EC1CD71504FA}"/>
          </ac:spMkLst>
        </pc:spChg>
        <pc:spChg chg="mod topLvl">
          <ac:chgData name="Sara Scialanga" userId="69cdbbe7-656b-4ce5-b479-81425d9ca672" providerId="ADAL" clId="{F4363E69-914D-4103-850C-9A73EC2B109D}" dt="2025-02-12T16:16:19.568" v="4917" actId="3064"/>
          <ac:spMkLst>
            <pc:docMk/>
            <pc:sldMk cId="3337852590" sldId="302"/>
            <ac:spMk id="281" creationId="{49E3C13D-0254-E76E-63B6-8BFC8C4C9829}"/>
          </ac:spMkLst>
        </pc:spChg>
        <pc:spChg chg="add mod topLvl">
          <ac:chgData name="Sara Scialanga" userId="69cdbbe7-656b-4ce5-b479-81425d9ca672" providerId="ADAL" clId="{F4363E69-914D-4103-850C-9A73EC2B109D}" dt="2025-02-12T16:16:19.568" v="4917" actId="3064"/>
          <ac:spMkLst>
            <pc:docMk/>
            <pc:sldMk cId="3337852590" sldId="302"/>
            <ac:spMk id="283" creationId="{7ED50432-6A3F-F52D-544B-08CA57536D71}"/>
          </ac:spMkLst>
        </pc:spChg>
        <pc:spChg chg="add mod topLvl">
          <ac:chgData name="Sara Scialanga" userId="69cdbbe7-656b-4ce5-b479-81425d9ca672" providerId="ADAL" clId="{F4363E69-914D-4103-850C-9A73EC2B109D}" dt="2025-02-12T16:16:19.568" v="4917" actId="3064"/>
          <ac:spMkLst>
            <pc:docMk/>
            <pc:sldMk cId="3337852590" sldId="302"/>
            <ac:spMk id="284" creationId="{358FF37D-FBEE-5C91-D802-177AA0A0A0DD}"/>
          </ac:spMkLst>
        </pc:spChg>
        <pc:spChg chg="add mod topLvl">
          <ac:chgData name="Sara Scialanga" userId="69cdbbe7-656b-4ce5-b479-81425d9ca672" providerId="ADAL" clId="{F4363E69-914D-4103-850C-9A73EC2B109D}" dt="2025-02-12T16:16:19.568" v="4917" actId="3064"/>
          <ac:spMkLst>
            <pc:docMk/>
            <pc:sldMk cId="3337852590" sldId="302"/>
            <ac:spMk id="285" creationId="{B3DE4133-A73E-AA89-3025-9E8A03577CE2}"/>
          </ac:spMkLst>
        </pc:spChg>
        <pc:spChg chg="add mod topLvl">
          <ac:chgData name="Sara Scialanga" userId="69cdbbe7-656b-4ce5-b479-81425d9ca672" providerId="ADAL" clId="{F4363E69-914D-4103-850C-9A73EC2B109D}" dt="2025-02-12T16:16:19.568" v="4917" actId="3064"/>
          <ac:spMkLst>
            <pc:docMk/>
            <pc:sldMk cId="3337852590" sldId="302"/>
            <ac:spMk id="286" creationId="{D92D8997-4CCC-A01A-9877-C0AAE5FD61E3}"/>
          </ac:spMkLst>
        </pc:spChg>
        <pc:spChg chg="add mod topLvl">
          <ac:chgData name="Sara Scialanga" userId="69cdbbe7-656b-4ce5-b479-81425d9ca672" providerId="ADAL" clId="{F4363E69-914D-4103-850C-9A73EC2B109D}" dt="2025-02-12T16:16:31.959" v="4927" actId="164"/>
          <ac:spMkLst>
            <pc:docMk/>
            <pc:sldMk cId="3337852590" sldId="302"/>
            <ac:spMk id="287" creationId="{BC42D89E-8F94-5C43-4970-EEAFC755B784}"/>
          </ac:spMkLst>
        </pc:spChg>
        <pc:spChg chg="add mod topLvl">
          <ac:chgData name="Sara Scialanga" userId="69cdbbe7-656b-4ce5-b479-81425d9ca672" providerId="ADAL" clId="{F4363E69-914D-4103-850C-9A73EC2B109D}" dt="2025-02-12T16:46:01.612" v="5525" actId="207"/>
          <ac:spMkLst>
            <pc:docMk/>
            <pc:sldMk cId="3337852590" sldId="302"/>
            <ac:spMk id="288" creationId="{7E2B6AB5-9685-FEFC-9D08-3942A2DB10EC}"/>
          </ac:spMkLst>
        </pc:spChg>
        <pc:spChg chg="add mod topLvl">
          <ac:chgData name="Sara Scialanga" userId="69cdbbe7-656b-4ce5-b479-81425d9ca672" providerId="ADAL" clId="{F4363E69-914D-4103-850C-9A73EC2B109D}" dt="2025-02-12T16:45:39.823" v="5488" actId="113"/>
          <ac:spMkLst>
            <pc:docMk/>
            <pc:sldMk cId="3337852590" sldId="302"/>
            <ac:spMk id="289" creationId="{3EC2ED2E-2F1C-0E71-0931-6A8F18652C53}"/>
          </ac:spMkLst>
        </pc:spChg>
        <pc:spChg chg="add mod topLvl">
          <ac:chgData name="Sara Scialanga" userId="69cdbbe7-656b-4ce5-b479-81425d9ca672" providerId="ADAL" clId="{F4363E69-914D-4103-850C-9A73EC2B109D}" dt="2025-02-12T16:16:31.959" v="4927" actId="164"/>
          <ac:spMkLst>
            <pc:docMk/>
            <pc:sldMk cId="3337852590" sldId="302"/>
            <ac:spMk id="290" creationId="{5B49FA3B-390A-7249-DEB5-B6FF225BE8CD}"/>
          </ac:spMkLst>
        </pc:spChg>
        <pc:spChg chg="add mod topLvl">
          <ac:chgData name="Sara Scialanga" userId="69cdbbe7-656b-4ce5-b479-81425d9ca672" providerId="ADAL" clId="{F4363E69-914D-4103-850C-9A73EC2B109D}" dt="2025-02-12T16:16:19.568" v="4917" actId="3064"/>
          <ac:spMkLst>
            <pc:docMk/>
            <pc:sldMk cId="3337852590" sldId="302"/>
            <ac:spMk id="291" creationId="{8C171497-1DA3-A454-EB59-3650DF1F6264}"/>
          </ac:spMkLst>
        </pc:spChg>
        <pc:spChg chg="add mod topLvl">
          <ac:chgData name="Sara Scialanga" userId="69cdbbe7-656b-4ce5-b479-81425d9ca672" providerId="ADAL" clId="{F4363E69-914D-4103-850C-9A73EC2B109D}" dt="2025-02-12T16:46:01.612" v="5525" actId="207"/>
          <ac:spMkLst>
            <pc:docMk/>
            <pc:sldMk cId="3337852590" sldId="302"/>
            <ac:spMk id="292" creationId="{323EB826-A04C-64D8-C755-AF12D0FAF791}"/>
          </ac:spMkLst>
        </pc:spChg>
        <pc:spChg chg="add mod topLvl">
          <ac:chgData name="Sara Scialanga" userId="69cdbbe7-656b-4ce5-b479-81425d9ca672" providerId="ADAL" clId="{F4363E69-914D-4103-850C-9A73EC2B109D}" dt="2025-02-12T16:16:31.959" v="4927" actId="164"/>
          <ac:spMkLst>
            <pc:docMk/>
            <pc:sldMk cId="3337852590" sldId="302"/>
            <ac:spMk id="293" creationId="{97CAA44D-0C84-8AD5-CDEE-A64359796ABD}"/>
          </ac:spMkLst>
        </pc:spChg>
        <pc:spChg chg="add mod topLvl">
          <ac:chgData name="Sara Scialanga" userId="69cdbbe7-656b-4ce5-b479-81425d9ca672" providerId="ADAL" clId="{F4363E69-914D-4103-850C-9A73EC2B109D}" dt="2025-02-12T16:46:05.019" v="5526" actId="207"/>
          <ac:spMkLst>
            <pc:docMk/>
            <pc:sldMk cId="3337852590" sldId="302"/>
            <ac:spMk id="294" creationId="{70BD3CB5-3A59-943A-4103-FDFE5EAE240A}"/>
          </ac:spMkLst>
        </pc:spChg>
        <pc:spChg chg="add mod topLvl">
          <ac:chgData name="Sara Scialanga" userId="69cdbbe7-656b-4ce5-b479-81425d9ca672" providerId="ADAL" clId="{F4363E69-914D-4103-850C-9A73EC2B109D}" dt="2025-02-12T16:17:41.155" v="4997" actId="6549"/>
          <ac:spMkLst>
            <pc:docMk/>
            <pc:sldMk cId="3337852590" sldId="302"/>
            <ac:spMk id="295" creationId="{AE1770BA-DF99-79ED-2BF9-1F1FC5417DBF}"/>
          </ac:spMkLst>
        </pc:spChg>
        <pc:spChg chg="add mod topLvl">
          <ac:chgData name="Sara Scialanga" userId="69cdbbe7-656b-4ce5-b479-81425d9ca672" providerId="ADAL" clId="{F4363E69-914D-4103-850C-9A73EC2B109D}" dt="2025-02-12T16:46:31.237" v="5535" actId="20577"/>
          <ac:spMkLst>
            <pc:docMk/>
            <pc:sldMk cId="3337852590" sldId="302"/>
            <ac:spMk id="296" creationId="{28E04D6F-0255-8B04-E025-0CBCAA96DAA6}"/>
          </ac:spMkLst>
        </pc:spChg>
        <pc:spChg chg="add mod topLvl">
          <ac:chgData name="Sara Scialanga" userId="69cdbbe7-656b-4ce5-b479-81425d9ca672" providerId="ADAL" clId="{F4363E69-914D-4103-850C-9A73EC2B109D}" dt="2025-02-12T16:16:19.568" v="4917" actId="3064"/>
          <ac:spMkLst>
            <pc:docMk/>
            <pc:sldMk cId="3337852590" sldId="302"/>
            <ac:spMk id="300" creationId="{2C0802D5-5F78-FF20-A439-1710FDF55FA9}"/>
          </ac:spMkLst>
        </pc:spChg>
        <pc:spChg chg="add mod topLvl">
          <ac:chgData name="Sara Scialanga" userId="69cdbbe7-656b-4ce5-b479-81425d9ca672" providerId="ADAL" clId="{F4363E69-914D-4103-850C-9A73EC2B109D}" dt="2025-02-12T16:16:19.568" v="4917" actId="3064"/>
          <ac:spMkLst>
            <pc:docMk/>
            <pc:sldMk cId="3337852590" sldId="302"/>
            <ac:spMk id="301" creationId="{FDFBCC1A-8AA3-67CD-1AFF-36B889E3D175}"/>
          </ac:spMkLst>
        </pc:spChg>
        <pc:spChg chg="add mod topLvl">
          <ac:chgData name="Sara Scialanga" userId="69cdbbe7-656b-4ce5-b479-81425d9ca672" providerId="ADAL" clId="{F4363E69-914D-4103-850C-9A73EC2B109D}" dt="2025-02-12T16:16:19.568" v="4917" actId="3064"/>
          <ac:spMkLst>
            <pc:docMk/>
            <pc:sldMk cId="3337852590" sldId="302"/>
            <ac:spMk id="302" creationId="{AE7D6D2D-703B-DCF1-ECD4-2DAE39E9AD6A}"/>
          </ac:spMkLst>
        </pc:spChg>
        <pc:spChg chg="add mod topLvl">
          <ac:chgData name="Sara Scialanga" userId="69cdbbe7-656b-4ce5-b479-81425d9ca672" providerId="ADAL" clId="{F4363E69-914D-4103-850C-9A73EC2B109D}" dt="2025-02-12T16:16:31.959" v="4927" actId="164"/>
          <ac:spMkLst>
            <pc:docMk/>
            <pc:sldMk cId="3337852590" sldId="302"/>
            <ac:spMk id="303" creationId="{E7C681A4-4F4F-E3EA-FA6E-B5EECB12440A}"/>
          </ac:spMkLst>
        </pc:spChg>
        <pc:spChg chg="add mod topLvl">
          <ac:chgData name="Sara Scialanga" userId="69cdbbe7-656b-4ce5-b479-81425d9ca672" providerId="ADAL" clId="{F4363E69-914D-4103-850C-9A73EC2B109D}" dt="2025-02-12T16:46:09.204" v="5527" actId="207"/>
          <ac:spMkLst>
            <pc:docMk/>
            <pc:sldMk cId="3337852590" sldId="302"/>
            <ac:spMk id="304" creationId="{8D57DC1D-8B4E-E0A5-D293-81B004147F24}"/>
          </ac:spMkLst>
        </pc:spChg>
        <pc:spChg chg="add mod topLvl">
          <ac:chgData name="Sara Scialanga" userId="69cdbbe7-656b-4ce5-b479-81425d9ca672" providerId="ADAL" clId="{F4363E69-914D-4103-850C-9A73EC2B109D}" dt="2025-02-12T16:47:10.604" v="5595" actId="6549"/>
          <ac:spMkLst>
            <pc:docMk/>
            <pc:sldMk cId="3337852590" sldId="302"/>
            <ac:spMk id="305" creationId="{F5FBB82C-6C00-DD30-04AA-43D77F02B409}"/>
          </ac:spMkLst>
        </pc:spChg>
        <pc:spChg chg="add mod topLvl">
          <ac:chgData name="Sara Scialanga" userId="69cdbbe7-656b-4ce5-b479-81425d9ca672" providerId="ADAL" clId="{F4363E69-914D-4103-850C-9A73EC2B109D}" dt="2025-02-12T16:19:36.624" v="5007" actId="20577"/>
          <ac:spMkLst>
            <pc:docMk/>
            <pc:sldMk cId="3337852590" sldId="302"/>
            <ac:spMk id="306" creationId="{9AA530B4-FD27-1310-C5DE-607470961EE0}"/>
          </ac:spMkLst>
        </pc:spChg>
        <pc:spChg chg="add mod topLvl">
          <ac:chgData name="Sara Scialanga" userId="69cdbbe7-656b-4ce5-b479-81425d9ca672" providerId="ADAL" clId="{F4363E69-914D-4103-850C-9A73EC2B109D}" dt="2025-02-12T16:16:31.959" v="4927" actId="164"/>
          <ac:spMkLst>
            <pc:docMk/>
            <pc:sldMk cId="3337852590" sldId="302"/>
            <ac:spMk id="307" creationId="{2C9DFEF2-BFC6-24DD-F9F5-5D8BAB0C3D95}"/>
          </ac:spMkLst>
        </pc:spChg>
        <pc:spChg chg="add mod topLvl">
          <ac:chgData name="Sara Scialanga" userId="69cdbbe7-656b-4ce5-b479-81425d9ca672" providerId="ADAL" clId="{F4363E69-914D-4103-850C-9A73EC2B109D}" dt="2025-02-12T16:16:31.959" v="4927" actId="164"/>
          <ac:spMkLst>
            <pc:docMk/>
            <pc:sldMk cId="3337852590" sldId="302"/>
            <ac:spMk id="308" creationId="{73FBECF1-D535-15BE-162B-720C3E3D93A7}"/>
          </ac:spMkLst>
        </pc:spChg>
        <pc:spChg chg="mod">
          <ac:chgData name="Sara Scialanga" userId="69cdbbe7-656b-4ce5-b479-81425d9ca672" providerId="ADAL" clId="{F4363E69-914D-4103-850C-9A73EC2B109D}" dt="2025-02-12T16:41:49.305" v="5315" actId="571"/>
          <ac:spMkLst>
            <pc:docMk/>
            <pc:sldMk cId="3337852590" sldId="302"/>
            <ac:spMk id="315" creationId="{EC2A1363-3BCB-2A75-2E6B-C346B4B9363F}"/>
          </ac:spMkLst>
        </pc:spChg>
        <pc:spChg chg="mod">
          <ac:chgData name="Sara Scialanga" userId="69cdbbe7-656b-4ce5-b479-81425d9ca672" providerId="ADAL" clId="{F4363E69-914D-4103-850C-9A73EC2B109D}" dt="2025-02-12T16:41:49.305" v="5315" actId="571"/>
          <ac:spMkLst>
            <pc:docMk/>
            <pc:sldMk cId="3337852590" sldId="302"/>
            <ac:spMk id="316" creationId="{216B62AF-3370-E72F-A673-DF969A002389}"/>
          </ac:spMkLst>
        </pc:spChg>
        <pc:spChg chg="mod">
          <ac:chgData name="Sara Scialanga" userId="69cdbbe7-656b-4ce5-b479-81425d9ca672" providerId="ADAL" clId="{F4363E69-914D-4103-850C-9A73EC2B109D}" dt="2025-02-12T16:41:49.305" v="5315" actId="571"/>
          <ac:spMkLst>
            <pc:docMk/>
            <pc:sldMk cId="3337852590" sldId="302"/>
            <ac:spMk id="317" creationId="{EC6C70F8-2F52-C0FA-AAAC-8521C3B8B130}"/>
          </ac:spMkLst>
        </pc:spChg>
        <pc:spChg chg="mod">
          <ac:chgData name="Sara Scialanga" userId="69cdbbe7-656b-4ce5-b479-81425d9ca672" providerId="ADAL" clId="{F4363E69-914D-4103-850C-9A73EC2B109D}" dt="2025-02-12T16:41:49.305" v="5315" actId="571"/>
          <ac:spMkLst>
            <pc:docMk/>
            <pc:sldMk cId="3337852590" sldId="302"/>
            <ac:spMk id="318" creationId="{AFA6859A-6935-7342-6350-F8BBC4808D93}"/>
          </ac:spMkLst>
        </pc:spChg>
        <pc:spChg chg="mod">
          <ac:chgData name="Sara Scialanga" userId="69cdbbe7-656b-4ce5-b479-81425d9ca672" providerId="ADAL" clId="{F4363E69-914D-4103-850C-9A73EC2B109D}" dt="2025-02-12T16:41:49.305" v="5315" actId="571"/>
          <ac:spMkLst>
            <pc:docMk/>
            <pc:sldMk cId="3337852590" sldId="302"/>
            <ac:spMk id="319" creationId="{35FC8F76-2CC1-0316-44CA-585A02C3788F}"/>
          </ac:spMkLst>
        </pc:spChg>
        <pc:spChg chg="mod">
          <ac:chgData name="Sara Scialanga" userId="69cdbbe7-656b-4ce5-b479-81425d9ca672" providerId="ADAL" clId="{F4363E69-914D-4103-850C-9A73EC2B109D}" dt="2025-02-12T16:41:49.305" v="5315" actId="571"/>
          <ac:spMkLst>
            <pc:docMk/>
            <pc:sldMk cId="3337852590" sldId="302"/>
            <ac:spMk id="320" creationId="{D347972C-62F5-6AA1-C46B-DC0E23D1D12C}"/>
          </ac:spMkLst>
        </pc:spChg>
        <pc:grpChg chg="add mod">
          <ac:chgData name="Sara Scialanga" userId="69cdbbe7-656b-4ce5-b479-81425d9ca672" providerId="ADAL" clId="{F4363E69-914D-4103-850C-9A73EC2B109D}" dt="2025-02-12T16:16:02.671" v="4916"/>
          <ac:grpSpMkLst>
            <pc:docMk/>
            <pc:sldMk cId="3337852590" sldId="302"/>
            <ac:grpSpMk id="310" creationId="{F6B8B963-9052-84BC-AD72-9422CCE97000}"/>
          </ac:grpSpMkLst>
        </pc:grpChg>
        <pc:grpChg chg="add mod">
          <ac:chgData name="Sara Scialanga" userId="69cdbbe7-656b-4ce5-b479-81425d9ca672" providerId="ADAL" clId="{F4363E69-914D-4103-850C-9A73EC2B109D}" dt="2025-02-12T16:16:31.959" v="4927" actId="164"/>
          <ac:grpSpMkLst>
            <pc:docMk/>
            <pc:sldMk cId="3337852590" sldId="302"/>
            <ac:grpSpMk id="312" creationId="{49024B9A-CC00-BD9D-D82E-2F0B940954C2}"/>
          </ac:grpSpMkLst>
        </pc:grpChg>
        <pc:grpChg chg="add mod">
          <ac:chgData name="Sara Scialanga" userId="69cdbbe7-656b-4ce5-b479-81425d9ca672" providerId="ADAL" clId="{F4363E69-914D-4103-850C-9A73EC2B109D}" dt="2025-02-12T16:41:45.590" v="5314" actId="1035"/>
          <ac:grpSpMkLst>
            <pc:docMk/>
            <pc:sldMk cId="3337852590" sldId="302"/>
            <ac:grpSpMk id="313" creationId="{B3638086-D3B0-B403-B64E-C7C8C33AB9D8}"/>
          </ac:grpSpMkLst>
        </pc:grpChg>
        <pc:grpChg chg="add mod">
          <ac:chgData name="Sara Scialanga" userId="69cdbbe7-656b-4ce5-b479-81425d9ca672" providerId="ADAL" clId="{F4363E69-914D-4103-850C-9A73EC2B109D}" dt="2025-02-12T16:41:49.305" v="5315" actId="571"/>
          <ac:grpSpMkLst>
            <pc:docMk/>
            <pc:sldMk cId="3337852590" sldId="302"/>
            <ac:grpSpMk id="314" creationId="{9739AA45-6CD0-E884-5433-ED23652DDF49}"/>
          </ac:grpSpMkLst>
        </pc:grpChg>
        <pc:cxnChg chg="add mod topLvl">
          <ac:chgData name="Sara Scialanga" userId="69cdbbe7-656b-4ce5-b479-81425d9ca672" providerId="ADAL" clId="{F4363E69-914D-4103-850C-9A73EC2B109D}" dt="2025-02-12T16:20:40.271" v="5010" actId="1582"/>
          <ac:cxnSpMkLst>
            <pc:docMk/>
            <pc:sldMk cId="3337852590" sldId="302"/>
            <ac:cxnSpMk id="297" creationId="{0F18AA67-1B0A-F858-DFD3-B704C832B886}"/>
          </ac:cxnSpMkLst>
        </pc:cxnChg>
        <pc:cxnChg chg="add mod">
          <ac:chgData name="Sara Scialanga" userId="69cdbbe7-656b-4ce5-b479-81425d9ca672" providerId="ADAL" clId="{F4363E69-914D-4103-850C-9A73EC2B109D}" dt="2025-02-12T16:41:45.590" v="5314" actId="1035"/>
          <ac:cxnSpMkLst>
            <pc:docMk/>
            <pc:sldMk cId="3337852590" sldId="302"/>
            <ac:cxnSpMk id="311" creationId="{69FAF130-7F7F-154A-6D35-53B77695E9B4}"/>
          </ac:cxnSpMkLst>
        </pc:cxnChg>
        <pc:cxnChg chg="add mod">
          <ac:chgData name="Sara Scialanga" userId="69cdbbe7-656b-4ce5-b479-81425d9ca672" providerId="ADAL" clId="{F4363E69-914D-4103-850C-9A73EC2B109D}" dt="2025-02-12T16:41:49.305" v="5315" actId="571"/>
          <ac:cxnSpMkLst>
            <pc:docMk/>
            <pc:sldMk cId="3337852590" sldId="302"/>
            <ac:cxnSpMk id="321" creationId="{911F5BE6-142F-42FC-F478-BAE1327E8691}"/>
          </ac:cxnSpMkLst>
        </pc:cxnChg>
      </pc:sldChg>
      <pc:sldChg chg="addSp delSp modSp add del mod">
        <pc:chgData name="Sara Scialanga" userId="69cdbbe7-656b-4ce5-b479-81425d9ca672" providerId="ADAL" clId="{F4363E69-914D-4103-850C-9A73EC2B109D}" dt="2025-02-11T16:37:04.875" v="2499" actId="47"/>
        <pc:sldMkLst>
          <pc:docMk/>
          <pc:sldMk cId="2175780819" sldId="303"/>
        </pc:sldMkLst>
      </pc:sldChg>
      <pc:sldChg chg="add del">
        <pc:chgData name="Sara Scialanga" userId="69cdbbe7-656b-4ce5-b479-81425d9ca672" providerId="ADAL" clId="{F4363E69-914D-4103-850C-9A73EC2B109D}" dt="2025-02-11T10:53:54.836" v="311" actId="47"/>
        <pc:sldMkLst>
          <pc:docMk/>
          <pc:sldMk cId="4025364564" sldId="303"/>
        </pc:sldMkLst>
      </pc:sldChg>
      <pc:sldChg chg="addSp delSp modSp add mod">
        <pc:chgData name="Sara Scialanga" userId="69cdbbe7-656b-4ce5-b479-81425d9ca672" providerId="ADAL" clId="{F4363E69-914D-4103-850C-9A73EC2B109D}" dt="2025-02-12T16:09:44.534" v="4756" actId="113"/>
        <pc:sldMkLst>
          <pc:docMk/>
          <pc:sldMk cId="1199323923" sldId="304"/>
        </pc:sldMkLst>
      </pc:sldChg>
      <pc:sldChg chg="addSp delSp modSp add mod">
        <pc:chgData name="Sara Scialanga" userId="69cdbbe7-656b-4ce5-b479-81425d9ca672" providerId="ADAL" clId="{F4363E69-914D-4103-850C-9A73EC2B109D}" dt="2025-02-11T14:11:07.602" v="1209" actId="1076"/>
        <pc:sldMkLst>
          <pc:docMk/>
          <pc:sldMk cId="1339498816" sldId="305"/>
        </pc:sldMkLst>
      </pc:sldChg>
      <pc:sldChg chg="modSp add mod">
        <pc:chgData name="Sara Scialanga" userId="69cdbbe7-656b-4ce5-b479-81425d9ca672" providerId="ADAL" clId="{F4363E69-914D-4103-850C-9A73EC2B109D}" dt="2025-02-12T16:28:47.409" v="5140" actId="20577"/>
        <pc:sldMkLst>
          <pc:docMk/>
          <pc:sldMk cId="4126580630" sldId="306"/>
        </pc:sldMkLst>
        <pc:spChg chg="mod">
          <ac:chgData name="Sara Scialanga" userId="69cdbbe7-656b-4ce5-b479-81425d9ca672" providerId="ADAL" clId="{F4363E69-914D-4103-850C-9A73EC2B109D}" dt="2025-02-12T16:28:47.409" v="5140" actId="20577"/>
          <ac:spMkLst>
            <pc:docMk/>
            <pc:sldMk cId="4126580630" sldId="306"/>
            <ac:spMk id="19" creationId="{E3A1961E-1FB7-1938-09BB-E87B8899CAF7}"/>
          </ac:spMkLst>
        </pc:spChg>
      </pc:sldChg>
      <pc:sldChg chg="addSp delSp modSp add mod">
        <pc:chgData name="Sara Scialanga" userId="69cdbbe7-656b-4ce5-b479-81425d9ca672" providerId="ADAL" clId="{F4363E69-914D-4103-850C-9A73EC2B109D}" dt="2025-02-12T16:28:26.884" v="5139" actId="14100"/>
        <pc:sldMkLst>
          <pc:docMk/>
          <pc:sldMk cId="2233720767" sldId="307"/>
        </pc:sldMkLst>
        <pc:spChg chg="add del">
          <ac:chgData name="Sara Scialanga" userId="69cdbbe7-656b-4ce5-b479-81425d9ca672" providerId="ADAL" clId="{F4363E69-914D-4103-850C-9A73EC2B109D}" dt="2025-02-11T14:06:06.381" v="1078" actId="478"/>
          <ac:spMkLst>
            <pc:docMk/>
            <pc:sldMk cId="2233720767" sldId="307"/>
            <ac:spMk id="2" creationId="{9DE4055B-F58F-5293-B673-99C01D4E69BC}"/>
          </ac:spMkLst>
        </pc:spChg>
        <pc:spChg chg="add mod">
          <ac:chgData name="Sara Scialanga" userId="69cdbbe7-656b-4ce5-b479-81425d9ca672" providerId="ADAL" clId="{F4363E69-914D-4103-850C-9A73EC2B109D}" dt="2025-02-11T13:52:00.144" v="1076"/>
          <ac:spMkLst>
            <pc:docMk/>
            <pc:sldMk cId="2233720767" sldId="307"/>
            <ac:spMk id="3" creationId="{41DC705A-83E0-D33C-49BB-3BF6DE860582}"/>
          </ac:spMkLst>
        </pc:spChg>
        <pc:spChg chg="add mod">
          <ac:chgData name="Sara Scialanga" userId="69cdbbe7-656b-4ce5-b479-81425d9ca672" providerId="ADAL" clId="{F4363E69-914D-4103-850C-9A73EC2B109D}" dt="2025-02-11T13:52:00.144" v="1076"/>
          <ac:spMkLst>
            <pc:docMk/>
            <pc:sldMk cId="2233720767" sldId="307"/>
            <ac:spMk id="4" creationId="{B4FCAF4B-3E4A-843E-5946-2C8A532AAFB7}"/>
          </ac:spMkLst>
        </pc:spChg>
        <pc:spChg chg="add mod">
          <ac:chgData name="Sara Scialanga" userId="69cdbbe7-656b-4ce5-b479-81425d9ca672" providerId="ADAL" clId="{F4363E69-914D-4103-850C-9A73EC2B109D}" dt="2025-02-11T13:52:00.144" v="1076"/>
          <ac:spMkLst>
            <pc:docMk/>
            <pc:sldMk cId="2233720767" sldId="307"/>
            <ac:spMk id="5" creationId="{6A842986-0524-1121-C894-003BFBA1EAC1}"/>
          </ac:spMkLst>
        </pc:spChg>
        <pc:spChg chg="mod topLvl">
          <ac:chgData name="Sara Scialanga" userId="69cdbbe7-656b-4ce5-b479-81425d9ca672" providerId="ADAL" clId="{F4363E69-914D-4103-850C-9A73EC2B109D}" dt="2025-02-12T16:27:40.160" v="5045" actId="165"/>
          <ac:spMkLst>
            <pc:docMk/>
            <pc:sldMk cId="2233720767" sldId="307"/>
            <ac:spMk id="8" creationId="{CF0A3109-11EE-E30E-83FA-B08848955768}"/>
          </ac:spMkLst>
        </pc:spChg>
        <pc:spChg chg="add mod">
          <ac:chgData name="Sara Scialanga" userId="69cdbbe7-656b-4ce5-b479-81425d9ca672" providerId="ADAL" clId="{F4363E69-914D-4103-850C-9A73EC2B109D}" dt="2025-02-11T14:06:13.444" v="1079" actId="14100"/>
          <ac:spMkLst>
            <pc:docMk/>
            <pc:sldMk cId="2233720767" sldId="307"/>
            <ac:spMk id="9" creationId="{117596DE-C1D1-564B-7BC7-2F572A1E3BC8}"/>
          </ac:spMkLst>
        </pc:spChg>
        <pc:spChg chg="add mod">
          <ac:chgData name="Sara Scialanga" userId="69cdbbe7-656b-4ce5-b479-81425d9ca672" providerId="ADAL" clId="{F4363E69-914D-4103-850C-9A73EC2B109D}" dt="2025-02-11T13:52:00.144" v="1076"/>
          <ac:spMkLst>
            <pc:docMk/>
            <pc:sldMk cId="2233720767" sldId="307"/>
            <ac:spMk id="13" creationId="{CAE1D7DE-007C-BFBF-D5C8-217D42A234A3}"/>
          </ac:spMkLst>
        </pc:spChg>
        <pc:spChg chg="add mod">
          <ac:chgData name="Sara Scialanga" userId="69cdbbe7-656b-4ce5-b479-81425d9ca672" providerId="ADAL" clId="{F4363E69-914D-4103-850C-9A73EC2B109D}" dt="2025-02-12T16:27:10.469" v="5043" actId="20577"/>
          <ac:spMkLst>
            <pc:docMk/>
            <pc:sldMk cId="2233720767" sldId="307"/>
            <ac:spMk id="16" creationId="{3AE98189-04B4-4203-B223-A7B2A6546F68}"/>
          </ac:spMkLst>
        </pc:spChg>
        <pc:spChg chg="add mod">
          <ac:chgData name="Sara Scialanga" userId="69cdbbe7-656b-4ce5-b479-81425d9ca672" providerId="ADAL" clId="{F4363E69-914D-4103-850C-9A73EC2B109D}" dt="2025-02-11T13:52:00.144" v="1076"/>
          <ac:spMkLst>
            <pc:docMk/>
            <pc:sldMk cId="2233720767" sldId="307"/>
            <ac:spMk id="17" creationId="{D5A88C26-01F9-BCE1-7DC9-598A9ED9373D}"/>
          </ac:spMkLst>
        </pc:spChg>
        <pc:spChg chg="mod">
          <ac:chgData name="Sara Scialanga" userId="69cdbbe7-656b-4ce5-b479-81425d9ca672" providerId="ADAL" clId="{F4363E69-914D-4103-850C-9A73EC2B109D}" dt="2025-02-11T13:06:48.772" v="1075" actId="20577"/>
          <ac:spMkLst>
            <pc:docMk/>
            <pc:sldMk cId="2233720767" sldId="307"/>
            <ac:spMk id="19" creationId="{E78B8D3B-4A2B-4D2D-4519-B261DA35D38E}"/>
          </ac:spMkLst>
        </pc:spChg>
        <pc:spChg chg="mod topLvl">
          <ac:chgData name="Sara Scialanga" userId="69cdbbe7-656b-4ce5-b479-81425d9ca672" providerId="ADAL" clId="{F4363E69-914D-4103-850C-9A73EC2B109D}" dt="2025-02-12T16:27:40.160" v="5045" actId="165"/>
          <ac:spMkLst>
            <pc:docMk/>
            <pc:sldMk cId="2233720767" sldId="307"/>
            <ac:spMk id="25" creationId="{DBC50C6D-0003-6412-380A-1C3AFA1490F9}"/>
          </ac:spMkLst>
        </pc:spChg>
        <pc:spChg chg="mod topLvl">
          <ac:chgData name="Sara Scialanga" userId="69cdbbe7-656b-4ce5-b479-81425d9ca672" providerId="ADAL" clId="{F4363E69-914D-4103-850C-9A73EC2B109D}" dt="2025-02-12T16:27:40.160" v="5045" actId="165"/>
          <ac:spMkLst>
            <pc:docMk/>
            <pc:sldMk cId="2233720767" sldId="307"/>
            <ac:spMk id="28" creationId="{20D80C2D-F423-8D09-906C-B77697A33FB2}"/>
          </ac:spMkLst>
        </pc:spChg>
        <pc:spChg chg="mod topLvl">
          <ac:chgData name="Sara Scialanga" userId="69cdbbe7-656b-4ce5-b479-81425d9ca672" providerId="ADAL" clId="{F4363E69-914D-4103-850C-9A73EC2B109D}" dt="2025-02-12T16:27:40.160" v="5045" actId="165"/>
          <ac:spMkLst>
            <pc:docMk/>
            <pc:sldMk cId="2233720767" sldId="307"/>
            <ac:spMk id="31" creationId="{FD22A4AF-66FD-22E1-5CCE-7026AF513506}"/>
          </ac:spMkLst>
        </pc:spChg>
        <pc:spChg chg="mod topLvl">
          <ac:chgData name="Sara Scialanga" userId="69cdbbe7-656b-4ce5-b479-81425d9ca672" providerId="ADAL" clId="{F4363E69-914D-4103-850C-9A73EC2B109D}" dt="2025-02-11T14:07:12.097" v="1087" actId="165"/>
          <ac:spMkLst>
            <pc:docMk/>
            <pc:sldMk cId="2233720767" sldId="307"/>
            <ac:spMk id="34" creationId="{0A735452-03D5-478D-C4E1-7BBFE8EDACF4}"/>
          </ac:spMkLst>
        </pc:spChg>
        <pc:cxnChg chg="mod topLvl">
          <ac:chgData name="Sara Scialanga" userId="69cdbbe7-656b-4ce5-b479-81425d9ca672" providerId="ADAL" clId="{F4363E69-914D-4103-850C-9A73EC2B109D}" dt="2025-02-12T16:28:26.884" v="5139" actId="14100"/>
          <ac:cxnSpMkLst>
            <pc:docMk/>
            <pc:sldMk cId="2233720767" sldId="307"/>
            <ac:cxnSpMk id="7" creationId="{D4BE1B6F-1979-3544-9C27-FB68FCF4C2AF}"/>
          </ac:cxnSpMkLst>
        </pc:cxnChg>
        <pc:cxnChg chg="add mod">
          <ac:chgData name="Sara Scialanga" userId="69cdbbe7-656b-4ce5-b479-81425d9ca672" providerId="ADAL" clId="{F4363E69-914D-4103-850C-9A73EC2B109D}" dt="2025-02-11T13:52:00.144" v="1076"/>
          <ac:cxnSpMkLst>
            <pc:docMk/>
            <pc:sldMk cId="2233720767" sldId="307"/>
            <ac:cxnSpMk id="14" creationId="{030A76EB-8B78-7ADD-38EF-A615956FC8B0}"/>
          </ac:cxnSpMkLst>
        </pc:cxnChg>
        <pc:cxnChg chg="add mod">
          <ac:chgData name="Sara Scialanga" userId="69cdbbe7-656b-4ce5-b479-81425d9ca672" providerId="ADAL" clId="{F4363E69-914D-4103-850C-9A73EC2B109D}" dt="2025-02-11T13:52:00.144" v="1076"/>
          <ac:cxnSpMkLst>
            <pc:docMk/>
            <pc:sldMk cId="2233720767" sldId="307"/>
            <ac:cxnSpMk id="15" creationId="{56B9F4B1-3DDC-52B2-A574-CE3195978A76}"/>
          </ac:cxnSpMkLst>
        </pc:cxnChg>
        <pc:cxnChg chg="mod topLvl">
          <ac:chgData name="Sara Scialanga" userId="69cdbbe7-656b-4ce5-b479-81425d9ca672" providerId="ADAL" clId="{F4363E69-914D-4103-850C-9A73EC2B109D}" dt="2025-02-12T16:27:58.675" v="5066" actId="14100"/>
          <ac:cxnSpMkLst>
            <pc:docMk/>
            <pc:sldMk cId="2233720767" sldId="307"/>
            <ac:cxnSpMk id="24" creationId="{0991B79E-CF03-3755-7B95-995B7178E02A}"/>
          </ac:cxnSpMkLst>
        </pc:cxnChg>
        <pc:cxnChg chg="mod topLvl">
          <ac:chgData name="Sara Scialanga" userId="69cdbbe7-656b-4ce5-b479-81425d9ca672" providerId="ADAL" clId="{F4363E69-914D-4103-850C-9A73EC2B109D}" dt="2025-02-12T16:28:02.014" v="5073" actId="14100"/>
          <ac:cxnSpMkLst>
            <pc:docMk/>
            <pc:sldMk cId="2233720767" sldId="307"/>
            <ac:cxnSpMk id="27" creationId="{50242506-1C0B-1D93-4045-1B7148AC474A}"/>
          </ac:cxnSpMkLst>
        </pc:cxnChg>
        <pc:cxnChg chg="mod topLvl">
          <ac:chgData name="Sara Scialanga" userId="69cdbbe7-656b-4ce5-b479-81425d9ca672" providerId="ADAL" clId="{F4363E69-914D-4103-850C-9A73EC2B109D}" dt="2025-02-12T16:28:13.182" v="5093" actId="14100"/>
          <ac:cxnSpMkLst>
            <pc:docMk/>
            <pc:sldMk cId="2233720767" sldId="307"/>
            <ac:cxnSpMk id="30" creationId="{6D3B6367-07A5-EC4F-CE15-EE0C9CC9E501}"/>
          </ac:cxnSpMkLst>
        </pc:cxnChg>
        <pc:cxnChg chg="mod topLvl">
          <ac:chgData name="Sara Scialanga" userId="69cdbbe7-656b-4ce5-b479-81425d9ca672" providerId="ADAL" clId="{F4363E69-914D-4103-850C-9A73EC2B109D}" dt="2025-02-12T16:28:18.908" v="5107" actId="14100"/>
          <ac:cxnSpMkLst>
            <pc:docMk/>
            <pc:sldMk cId="2233720767" sldId="307"/>
            <ac:cxnSpMk id="33" creationId="{17ED3062-A73A-18C1-9FBE-61BE6645E20C}"/>
          </ac:cxnSpMkLst>
        </pc:cxnChg>
      </pc:sldChg>
      <pc:sldChg chg="addSp delSp modSp add mod ord">
        <pc:chgData name="Sara Scialanga" userId="69cdbbe7-656b-4ce5-b479-81425d9ca672" providerId="ADAL" clId="{F4363E69-914D-4103-850C-9A73EC2B109D}" dt="2025-02-12T10:40:55.952" v="2686" actId="20577"/>
        <pc:sldMkLst>
          <pc:docMk/>
          <pc:sldMk cId="4041208799" sldId="308"/>
        </pc:sldMkLst>
      </pc:sldChg>
      <pc:sldChg chg="addSp delSp modSp new del mod modClrScheme chgLayout">
        <pc:chgData name="Sara Scialanga" userId="69cdbbe7-656b-4ce5-b479-81425d9ca672" providerId="ADAL" clId="{F4363E69-914D-4103-850C-9A73EC2B109D}" dt="2025-02-11T15:15:53.258" v="1838" actId="47"/>
        <pc:sldMkLst>
          <pc:docMk/>
          <pc:sldMk cId="3396256891" sldId="309"/>
        </pc:sldMkLst>
      </pc:sldChg>
      <pc:sldChg chg="addSp delSp modSp add del mod">
        <pc:chgData name="Sara Scialanga" userId="69cdbbe7-656b-4ce5-b479-81425d9ca672" providerId="ADAL" clId="{F4363E69-914D-4103-850C-9A73EC2B109D}" dt="2025-02-11T16:31:43.636" v="2461" actId="47"/>
        <pc:sldMkLst>
          <pc:docMk/>
          <pc:sldMk cId="3745337980" sldId="309"/>
        </pc:sldMkLst>
      </pc:sldChg>
      <pc:sldChg chg="modSp add del mod">
        <pc:chgData name="Sara Scialanga" userId="69cdbbe7-656b-4ce5-b479-81425d9ca672" providerId="ADAL" clId="{F4363E69-914D-4103-850C-9A73EC2B109D}" dt="2025-02-11T15:36:52.337" v="2036" actId="47"/>
        <pc:sldMkLst>
          <pc:docMk/>
          <pc:sldMk cId="3037889171" sldId="310"/>
        </pc:sldMkLst>
      </pc:sldChg>
      <pc:sldChg chg="addSp delSp modSp add mod ord">
        <pc:chgData name="Sara Scialanga" userId="69cdbbe7-656b-4ce5-b479-81425d9ca672" providerId="ADAL" clId="{F4363E69-914D-4103-850C-9A73EC2B109D}" dt="2025-02-12T10:40:40.360" v="2682" actId="14100"/>
        <pc:sldMkLst>
          <pc:docMk/>
          <pc:sldMk cId="3226610175" sldId="310"/>
        </pc:sldMkLst>
        <pc:spChg chg="mod">
          <ac:chgData name="Sara Scialanga" userId="69cdbbe7-656b-4ce5-b479-81425d9ca672" providerId="ADAL" clId="{F4363E69-914D-4103-850C-9A73EC2B109D}" dt="2025-02-11T16:21:14.281" v="2191" actId="1076"/>
          <ac:spMkLst>
            <pc:docMk/>
            <pc:sldMk cId="3226610175" sldId="310"/>
            <ac:spMk id="19" creationId="{2A259C07-3708-9388-8A9D-037B70873D06}"/>
          </ac:spMkLst>
        </pc:spChg>
      </pc:sldChg>
      <pc:sldChg chg="addSp modSp add del mod">
        <pc:chgData name="Sara Scialanga" userId="69cdbbe7-656b-4ce5-b479-81425d9ca672" providerId="ADAL" clId="{F4363E69-914D-4103-850C-9A73EC2B109D}" dt="2025-02-12T15:29:05.760" v="3844" actId="47"/>
        <pc:sldMkLst>
          <pc:docMk/>
          <pc:sldMk cId="2551261801" sldId="311"/>
        </pc:sldMkLst>
      </pc:sldChg>
      <pc:sldChg chg="new del ord">
        <pc:chgData name="Sara Scialanga" userId="69cdbbe7-656b-4ce5-b479-81425d9ca672" providerId="ADAL" clId="{F4363E69-914D-4103-850C-9A73EC2B109D}" dt="2025-02-12T10:31:51.663" v="2629" actId="47"/>
        <pc:sldMkLst>
          <pc:docMk/>
          <pc:sldMk cId="4013229783" sldId="311"/>
        </pc:sldMkLst>
      </pc:sldChg>
      <pc:sldChg chg="del">
        <pc:chgData name="Sara Scialanga" userId="69cdbbe7-656b-4ce5-b479-81425d9ca672" providerId="ADAL" clId="{F4363E69-914D-4103-850C-9A73EC2B109D}" dt="2025-02-12T10:35:06.703" v="2637" actId="47"/>
        <pc:sldMkLst>
          <pc:docMk/>
          <pc:sldMk cId="1916717874" sldId="312"/>
        </pc:sldMkLst>
      </pc:sldChg>
      <pc:sldChg chg="addSp modSp mod">
        <pc:chgData name="Sara Scialanga" userId="69cdbbe7-656b-4ce5-b479-81425d9ca672" providerId="ADAL" clId="{F4363E69-914D-4103-850C-9A73EC2B109D}" dt="2025-02-12T16:29:25.397" v="5167" actId="1076"/>
        <pc:sldMkLst>
          <pc:docMk/>
          <pc:sldMk cId="3606665441" sldId="312"/>
        </pc:sldMkLst>
        <pc:spChg chg="add mod">
          <ac:chgData name="Sara Scialanga" userId="69cdbbe7-656b-4ce5-b479-81425d9ca672" providerId="ADAL" clId="{F4363E69-914D-4103-850C-9A73EC2B109D}" dt="2025-02-12T16:29:25.397" v="5167" actId="1076"/>
          <ac:spMkLst>
            <pc:docMk/>
            <pc:sldMk cId="3606665441" sldId="312"/>
            <ac:spMk id="5" creationId="{58DBD511-EEE4-97E2-B3C2-AF48BBBE01B8}"/>
          </ac:spMkLst>
        </pc:spChg>
      </pc:sldChg>
      <pc:sldChg chg="addSp delSp modSp add mod">
        <pc:chgData name="Sara Scialanga" userId="69cdbbe7-656b-4ce5-b479-81425d9ca672" providerId="ADAL" clId="{F4363E69-914D-4103-850C-9A73EC2B109D}" dt="2025-02-12T16:26:18.692" v="5033"/>
        <pc:sldMkLst>
          <pc:docMk/>
          <pc:sldMk cId="2750057292" sldId="313"/>
        </pc:sldMkLst>
        <pc:spChg chg="add mod topLvl">
          <ac:chgData name="Sara Scialanga" userId="69cdbbe7-656b-4ce5-b479-81425d9ca672" providerId="ADAL" clId="{F4363E69-914D-4103-850C-9A73EC2B109D}" dt="2025-02-12T15:39:56.127" v="4184" actId="165"/>
          <ac:spMkLst>
            <pc:docMk/>
            <pc:sldMk cId="2750057292" sldId="313"/>
            <ac:spMk id="3" creationId="{4C4155F5-45EB-EA1D-6DB3-98BBC44D63B9}"/>
          </ac:spMkLst>
        </pc:spChg>
        <pc:spChg chg="add mod topLvl">
          <ac:chgData name="Sara Scialanga" userId="69cdbbe7-656b-4ce5-b479-81425d9ca672" providerId="ADAL" clId="{F4363E69-914D-4103-850C-9A73EC2B109D}" dt="2025-02-12T15:46:12.806" v="4266" actId="20577"/>
          <ac:spMkLst>
            <pc:docMk/>
            <pc:sldMk cId="2750057292" sldId="313"/>
            <ac:spMk id="5" creationId="{EB26148B-62A1-7112-7194-DA4D3CB92227}"/>
          </ac:spMkLst>
        </pc:spChg>
        <pc:spChg chg="add mod topLvl">
          <ac:chgData name="Sara Scialanga" userId="69cdbbe7-656b-4ce5-b479-81425d9ca672" providerId="ADAL" clId="{F4363E69-914D-4103-850C-9A73EC2B109D}" dt="2025-02-12T15:39:56.127" v="4184" actId="165"/>
          <ac:spMkLst>
            <pc:docMk/>
            <pc:sldMk cId="2750057292" sldId="313"/>
            <ac:spMk id="6" creationId="{2B54515D-5B11-362F-DA58-EAB7B923FF78}"/>
          </ac:spMkLst>
        </pc:spChg>
        <pc:spChg chg="add mod topLvl">
          <ac:chgData name="Sara Scialanga" userId="69cdbbe7-656b-4ce5-b479-81425d9ca672" providerId="ADAL" clId="{F4363E69-914D-4103-850C-9A73EC2B109D}" dt="2025-02-12T15:39:56.127" v="4184" actId="165"/>
          <ac:spMkLst>
            <pc:docMk/>
            <pc:sldMk cId="2750057292" sldId="313"/>
            <ac:spMk id="7" creationId="{6AD188F2-3F9C-4893-8DDD-4E654AEDA875}"/>
          </ac:spMkLst>
        </pc:spChg>
        <pc:spChg chg="add mod topLvl">
          <ac:chgData name="Sara Scialanga" userId="69cdbbe7-656b-4ce5-b479-81425d9ca672" providerId="ADAL" clId="{F4363E69-914D-4103-850C-9A73EC2B109D}" dt="2025-02-12T15:39:56.127" v="4184" actId="165"/>
          <ac:spMkLst>
            <pc:docMk/>
            <pc:sldMk cId="2750057292" sldId="313"/>
            <ac:spMk id="8" creationId="{7F1CDB1A-7443-F6CD-2219-0AD61CC58F9F}"/>
          </ac:spMkLst>
        </pc:spChg>
        <pc:spChg chg="add mod topLvl">
          <ac:chgData name="Sara Scialanga" userId="69cdbbe7-656b-4ce5-b479-81425d9ca672" providerId="ADAL" clId="{F4363E69-914D-4103-850C-9A73EC2B109D}" dt="2025-02-12T15:39:56.127" v="4184" actId="165"/>
          <ac:spMkLst>
            <pc:docMk/>
            <pc:sldMk cId="2750057292" sldId="313"/>
            <ac:spMk id="9" creationId="{0BCD1CB4-9D77-8F92-6E79-2FC0916FB9CB}"/>
          </ac:spMkLst>
        </pc:spChg>
        <pc:spChg chg="add mod topLvl">
          <ac:chgData name="Sara Scialanga" userId="69cdbbe7-656b-4ce5-b479-81425d9ca672" providerId="ADAL" clId="{F4363E69-914D-4103-850C-9A73EC2B109D}" dt="2025-02-12T15:45:45.421" v="4222" actId="20577"/>
          <ac:spMkLst>
            <pc:docMk/>
            <pc:sldMk cId="2750057292" sldId="313"/>
            <ac:spMk id="11" creationId="{FA566BCB-E1E5-96F6-8823-5A1EBC77B090}"/>
          </ac:spMkLst>
        </pc:spChg>
        <pc:spChg chg="add mod topLvl">
          <ac:chgData name="Sara Scialanga" userId="69cdbbe7-656b-4ce5-b479-81425d9ca672" providerId="ADAL" clId="{F4363E69-914D-4103-850C-9A73EC2B109D}" dt="2025-02-12T15:39:56.127" v="4184" actId="165"/>
          <ac:spMkLst>
            <pc:docMk/>
            <pc:sldMk cId="2750057292" sldId="313"/>
            <ac:spMk id="13" creationId="{0A83FA2D-B4DD-79C0-A66C-6B7EAF0FE1E9}"/>
          </ac:spMkLst>
        </pc:spChg>
        <pc:spChg chg="add mod">
          <ac:chgData name="Sara Scialanga" userId="69cdbbe7-656b-4ce5-b479-81425d9ca672" providerId="ADAL" clId="{F4363E69-914D-4103-850C-9A73EC2B109D}" dt="2025-02-12T15:40:45.187" v="4209" actId="554"/>
          <ac:spMkLst>
            <pc:docMk/>
            <pc:sldMk cId="2750057292" sldId="313"/>
            <ac:spMk id="15" creationId="{DF842E07-5A44-2089-01E2-81F6B92385E2}"/>
          </ac:spMkLst>
        </pc:spChg>
        <pc:spChg chg="mod">
          <ac:chgData name="Sara Scialanga" userId="69cdbbe7-656b-4ce5-b479-81425d9ca672" providerId="ADAL" clId="{F4363E69-914D-4103-850C-9A73EC2B109D}" dt="2025-02-12T15:43:15.571" v="4219" actId="20577"/>
          <ac:spMkLst>
            <pc:docMk/>
            <pc:sldMk cId="2750057292" sldId="313"/>
            <ac:spMk id="19" creationId="{04A5A333-D7D7-BA50-E163-6A8970247A8A}"/>
          </ac:spMkLst>
        </pc:spChg>
        <pc:spChg chg="mod topLvl">
          <ac:chgData name="Sara Scialanga" userId="69cdbbe7-656b-4ce5-b479-81425d9ca672" providerId="ADAL" clId="{F4363E69-914D-4103-850C-9A73EC2B109D}" dt="2025-02-12T16:25:40.755" v="5012" actId="207"/>
          <ac:spMkLst>
            <pc:docMk/>
            <pc:sldMk cId="2750057292" sldId="313"/>
            <ac:spMk id="189" creationId="{FE8C55A9-09ED-06E2-A9E8-B2BB9EE331E1}"/>
          </ac:spMkLst>
        </pc:spChg>
        <pc:spChg chg="mod topLvl">
          <ac:chgData name="Sara Scialanga" userId="69cdbbe7-656b-4ce5-b479-81425d9ca672" providerId="ADAL" clId="{F4363E69-914D-4103-850C-9A73EC2B109D}" dt="2025-02-12T15:39:56.127" v="4184" actId="165"/>
          <ac:spMkLst>
            <pc:docMk/>
            <pc:sldMk cId="2750057292" sldId="313"/>
            <ac:spMk id="190" creationId="{E90777DA-B1DA-4430-EA75-F76EA85B8238}"/>
          </ac:spMkLst>
        </pc:spChg>
        <pc:spChg chg="mod topLvl">
          <ac:chgData name="Sara Scialanga" userId="69cdbbe7-656b-4ce5-b479-81425d9ca672" providerId="ADAL" clId="{F4363E69-914D-4103-850C-9A73EC2B109D}" dt="2025-02-12T15:39:56.127" v="4184" actId="165"/>
          <ac:spMkLst>
            <pc:docMk/>
            <pc:sldMk cId="2750057292" sldId="313"/>
            <ac:spMk id="191" creationId="{AD4ABD09-47B9-2523-40CB-46E293A2176C}"/>
          </ac:spMkLst>
        </pc:spChg>
        <pc:spChg chg="mod topLvl">
          <ac:chgData name="Sara Scialanga" userId="69cdbbe7-656b-4ce5-b479-81425d9ca672" providerId="ADAL" clId="{F4363E69-914D-4103-850C-9A73EC2B109D}" dt="2025-02-12T15:39:56.127" v="4184" actId="165"/>
          <ac:spMkLst>
            <pc:docMk/>
            <pc:sldMk cId="2750057292" sldId="313"/>
            <ac:spMk id="192" creationId="{76AD6DE9-C94A-FC30-43F4-21117BAC6EB8}"/>
          </ac:spMkLst>
        </pc:spChg>
        <pc:spChg chg="mod topLvl">
          <ac:chgData name="Sara Scialanga" userId="69cdbbe7-656b-4ce5-b479-81425d9ca672" providerId="ADAL" clId="{F4363E69-914D-4103-850C-9A73EC2B109D}" dt="2025-02-12T16:25:40.755" v="5012" actId="207"/>
          <ac:spMkLst>
            <pc:docMk/>
            <pc:sldMk cId="2750057292" sldId="313"/>
            <ac:spMk id="193" creationId="{97189334-2302-6EC8-6CAE-831D21C61398}"/>
          </ac:spMkLst>
        </pc:spChg>
        <pc:spChg chg="mod topLvl">
          <ac:chgData name="Sara Scialanga" userId="69cdbbe7-656b-4ce5-b479-81425d9ca672" providerId="ADAL" clId="{F4363E69-914D-4103-850C-9A73EC2B109D}" dt="2025-02-12T15:39:56.127" v="4184" actId="165"/>
          <ac:spMkLst>
            <pc:docMk/>
            <pc:sldMk cId="2750057292" sldId="313"/>
            <ac:spMk id="195" creationId="{07ECA026-B5B9-2F0B-5805-8890C5FB2D38}"/>
          </ac:spMkLst>
        </pc:spChg>
        <pc:spChg chg="mod topLvl">
          <ac:chgData name="Sara Scialanga" userId="69cdbbe7-656b-4ce5-b479-81425d9ca672" providerId="ADAL" clId="{F4363E69-914D-4103-850C-9A73EC2B109D}" dt="2025-02-12T15:39:56.127" v="4184" actId="165"/>
          <ac:spMkLst>
            <pc:docMk/>
            <pc:sldMk cId="2750057292" sldId="313"/>
            <ac:spMk id="196" creationId="{6C434DE9-8909-0E1E-727C-EF87C2E3D19B}"/>
          </ac:spMkLst>
        </pc:spChg>
        <pc:spChg chg="mod topLvl">
          <ac:chgData name="Sara Scialanga" userId="69cdbbe7-656b-4ce5-b479-81425d9ca672" providerId="ADAL" clId="{F4363E69-914D-4103-850C-9A73EC2B109D}" dt="2025-02-12T15:39:56.127" v="4184" actId="165"/>
          <ac:spMkLst>
            <pc:docMk/>
            <pc:sldMk cId="2750057292" sldId="313"/>
            <ac:spMk id="197" creationId="{EA5EA0AD-4AFF-EC40-2366-A7CC8307BE26}"/>
          </ac:spMkLst>
        </pc:spChg>
        <pc:spChg chg="mod topLvl">
          <ac:chgData name="Sara Scialanga" userId="69cdbbe7-656b-4ce5-b479-81425d9ca672" providerId="ADAL" clId="{F4363E69-914D-4103-850C-9A73EC2B109D}" dt="2025-02-12T15:40:35.945" v="4208" actId="1038"/>
          <ac:spMkLst>
            <pc:docMk/>
            <pc:sldMk cId="2750057292" sldId="313"/>
            <ac:spMk id="198" creationId="{DB1AC29C-9356-43AB-1EED-A48F70E7A4F1}"/>
          </ac:spMkLst>
        </pc:spChg>
        <pc:spChg chg="mod topLvl">
          <ac:chgData name="Sara Scialanga" userId="69cdbbe7-656b-4ce5-b479-81425d9ca672" providerId="ADAL" clId="{F4363E69-914D-4103-850C-9A73EC2B109D}" dt="2025-02-12T15:40:35.945" v="4208" actId="1038"/>
          <ac:spMkLst>
            <pc:docMk/>
            <pc:sldMk cId="2750057292" sldId="313"/>
            <ac:spMk id="199" creationId="{348640FA-EEEB-4594-D4DC-9D9F56C098CD}"/>
          </ac:spMkLst>
        </pc:spChg>
        <pc:spChg chg="mod topLvl">
          <ac:chgData name="Sara Scialanga" userId="69cdbbe7-656b-4ce5-b479-81425d9ca672" providerId="ADAL" clId="{F4363E69-914D-4103-850C-9A73EC2B109D}" dt="2025-02-12T15:39:56.127" v="4184" actId="165"/>
          <ac:spMkLst>
            <pc:docMk/>
            <pc:sldMk cId="2750057292" sldId="313"/>
            <ac:spMk id="200" creationId="{E9BF1F75-79F3-CD0A-E9C7-CB645DF7BE04}"/>
          </ac:spMkLst>
        </pc:spChg>
        <pc:spChg chg="mod topLvl">
          <ac:chgData name="Sara Scialanga" userId="69cdbbe7-656b-4ce5-b479-81425d9ca672" providerId="ADAL" clId="{F4363E69-914D-4103-850C-9A73EC2B109D}" dt="2025-02-12T16:25:40.755" v="5012" actId="207"/>
          <ac:spMkLst>
            <pc:docMk/>
            <pc:sldMk cId="2750057292" sldId="313"/>
            <ac:spMk id="201" creationId="{F44CDF2E-9320-D6F5-4E5E-CFAFFF7C36F5}"/>
          </ac:spMkLst>
        </pc:spChg>
        <pc:spChg chg="mod topLvl">
          <ac:chgData name="Sara Scialanga" userId="69cdbbe7-656b-4ce5-b479-81425d9ca672" providerId="ADAL" clId="{F4363E69-914D-4103-850C-9A73EC2B109D}" dt="2025-02-12T16:25:40.755" v="5012" actId="207"/>
          <ac:spMkLst>
            <pc:docMk/>
            <pc:sldMk cId="2750057292" sldId="313"/>
            <ac:spMk id="202" creationId="{394AB52D-BC47-A668-5225-7187049AB073}"/>
          </ac:spMkLst>
        </pc:spChg>
        <pc:spChg chg="mod topLvl">
          <ac:chgData name="Sara Scialanga" userId="69cdbbe7-656b-4ce5-b479-81425d9ca672" providerId="ADAL" clId="{F4363E69-914D-4103-850C-9A73EC2B109D}" dt="2025-02-12T16:25:40.755" v="5012" actId="207"/>
          <ac:spMkLst>
            <pc:docMk/>
            <pc:sldMk cId="2750057292" sldId="313"/>
            <ac:spMk id="203" creationId="{1F1740C5-372B-A4ED-580E-E1763070DF9F}"/>
          </ac:spMkLst>
        </pc:spChg>
        <pc:spChg chg="mod topLvl">
          <ac:chgData name="Sara Scialanga" userId="69cdbbe7-656b-4ce5-b479-81425d9ca672" providerId="ADAL" clId="{F4363E69-914D-4103-850C-9A73EC2B109D}" dt="2025-02-12T16:25:40.755" v="5012" actId="207"/>
          <ac:spMkLst>
            <pc:docMk/>
            <pc:sldMk cId="2750057292" sldId="313"/>
            <ac:spMk id="204" creationId="{6E977818-9EF0-FD1D-77F1-66AC76DAF778}"/>
          </ac:spMkLst>
        </pc:spChg>
        <pc:spChg chg="mod topLvl">
          <ac:chgData name="Sara Scialanga" userId="69cdbbe7-656b-4ce5-b479-81425d9ca672" providerId="ADAL" clId="{F4363E69-914D-4103-850C-9A73EC2B109D}" dt="2025-02-12T15:39:56.127" v="4184" actId="165"/>
          <ac:spMkLst>
            <pc:docMk/>
            <pc:sldMk cId="2750057292" sldId="313"/>
            <ac:spMk id="205" creationId="{37FEF372-720B-BA37-162E-0D5C65F10B7D}"/>
          </ac:spMkLst>
        </pc:spChg>
        <pc:spChg chg="mod topLvl">
          <ac:chgData name="Sara Scialanga" userId="69cdbbe7-656b-4ce5-b479-81425d9ca672" providerId="ADAL" clId="{F4363E69-914D-4103-850C-9A73EC2B109D}" dt="2025-02-12T15:39:56.127" v="4184" actId="165"/>
          <ac:spMkLst>
            <pc:docMk/>
            <pc:sldMk cId="2750057292" sldId="313"/>
            <ac:spMk id="215" creationId="{50A834B9-5593-8C9C-FF3F-F1E307327AFC}"/>
          </ac:spMkLst>
        </pc:spChg>
        <pc:spChg chg="mod topLvl">
          <ac:chgData name="Sara Scialanga" userId="69cdbbe7-656b-4ce5-b479-81425d9ca672" providerId="ADAL" clId="{F4363E69-914D-4103-850C-9A73EC2B109D}" dt="2025-02-12T15:39:56.127" v="4184" actId="165"/>
          <ac:spMkLst>
            <pc:docMk/>
            <pc:sldMk cId="2750057292" sldId="313"/>
            <ac:spMk id="223" creationId="{7D4D48D9-4CDA-00CD-5A45-D508F45F2D48}"/>
          </ac:spMkLst>
        </pc:spChg>
        <pc:spChg chg="mod topLvl">
          <ac:chgData name="Sara Scialanga" userId="69cdbbe7-656b-4ce5-b479-81425d9ca672" providerId="ADAL" clId="{F4363E69-914D-4103-850C-9A73EC2B109D}" dt="2025-02-12T15:39:56.127" v="4184" actId="165"/>
          <ac:spMkLst>
            <pc:docMk/>
            <pc:sldMk cId="2750057292" sldId="313"/>
            <ac:spMk id="224" creationId="{36FCDB85-83EA-F064-8F3B-BFBB2F379204}"/>
          </ac:spMkLst>
        </pc:spChg>
        <pc:spChg chg="mod topLvl">
          <ac:chgData name="Sara Scialanga" userId="69cdbbe7-656b-4ce5-b479-81425d9ca672" providerId="ADAL" clId="{F4363E69-914D-4103-850C-9A73EC2B109D}" dt="2025-02-12T15:39:56.127" v="4184" actId="165"/>
          <ac:spMkLst>
            <pc:docMk/>
            <pc:sldMk cId="2750057292" sldId="313"/>
            <ac:spMk id="249" creationId="{0FB82BA7-E64E-619D-C919-74B7CD4F5E13}"/>
          </ac:spMkLst>
        </pc:spChg>
        <pc:spChg chg="mod topLvl">
          <ac:chgData name="Sara Scialanga" userId="69cdbbe7-656b-4ce5-b479-81425d9ca672" providerId="ADAL" clId="{F4363E69-914D-4103-850C-9A73EC2B109D}" dt="2025-02-12T15:39:56.127" v="4184" actId="165"/>
          <ac:spMkLst>
            <pc:docMk/>
            <pc:sldMk cId="2750057292" sldId="313"/>
            <ac:spMk id="250" creationId="{B3BF9C26-CF2D-B39C-E6F4-BEB22FE96B6D}"/>
          </ac:spMkLst>
        </pc:spChg>
        <pc:spChg chg="mod topLvl">
          <ac:chgData name="Sara Scialanga" userId="69cdbbe7-656b-4ce5-b479-81425d9ca672" providerId="ADAL" clId="{F4363E69-914D-4103-850C-9A73EC2B109D}" dt="2025-02-12T15:39:56.127" v="4184" actId="165"/>
          <ac:spMkLst>
            <pc:docMk/>
            <pc:sldMk cId="2750057292" sldId="313"/>
            <ac:spMk id="251" creationId="{955BF182-9D9E-D664-29E9-2B270501CFCA}"/>
          </ac:spMkLst>
        </pc:spChg>
        <pc:spChg chg="mod topLvl">
          <ac:chgData name="Sara Scialanga" userId="69cdbbe7-656b-4ce5-b479-81425d9ca672" providerId="ADAL" clId="{F4363E69-914D-4103-850C-9A73EC2B109D}" dt="2025-02-12T15:39:56.127" v="4184" actId="165"/>
          <ac:spMkLst>
            <pc:docMk/>
            <pc:sldMk cId="2750057292" sldId="313"/>
            <ac:spMk id="252" creationId="{08B3A754-C5E6-CCDE-0C0B-DBE8632E5175}"/>
          </ac:spMkLst>
        </pc:spChg>
        <pc:spChg chg="mod topLvl">
          <ac:chgData name="Sara Scialanga" userId="69cdbbe7-656b-4ce5-b479-81425d9ca672" providerId="ADAL" clId="{F4363E69-914D-4103-850C-9A73EC2B109D}" dt="2025-02-12T15:39:56.127" v="4184" actId="165"/>
          <ac:spMkLst>
            <pc:docMk/>
            <pc:sldMk cId="2750057292" sldId="313"/>
            <ac:spMk id="253" creationId="{791B7D58-5C43-5382-7CA0-D71050F4EA1A}"/>
          </ac:spMkLst>
        </pc:spChg>
        <pc:spChg chg="mod topLvl">
          <ac:chgData name="Sara Scialanga" userId="69cdbbe7-656b-4ce5-b479-81425d9ca672" providerId="ADAL" clId="{F4363E69-914D-4103-850C-9A73EC2B109D}" dt="2025-02-12T15:40:45.187" v="4209" actId="554"/>
          <ac:spMkLst>
            <pc:docMk/>
            <pc:sldMk cId="2750057292" sldId="313"/>
            <ac:spMk id="261" creationId="{09F7E7F2-10E1-5227-1FB1-C0EEA6010CC7}"/>
          </ac:spMkLst>
        </pc:spChg>
        <pc:spChg chg="mod topLvl">
          <ac:chgData name="Sara Scialanga" userId="69cdbbe7-656b-4ce5-b479-81425d9ca672" providerId="ADAL" clId="{F4363E69-914D-4103-850C-9A73EC2B109D}" dt="2025-02-12T15:39:56.127" v="4184" actId="165"/>
          <ac:spMkLst>
            <pc:docMk/>
            <pc:sldMk cId="2750057292" sldId="313"/>
            <ac:spMk id="262" creationId="{39B6627E-0AA1-536A-DE4B-123034AD6932}"/>
          </ac:spMkLst>
        </pc:spChg>
        <pc:spChg chg="mod topLvl">
          <ac:chgData name="Sara Scialanga" userId="69cdbbe7-656b-4ce5-b479-81425d9ca672" providerId="ADAL" clId="{F4363E69-914D-4103-850C-9A73EC2B109D}" dt="2025-02-12T15:39:56.127" v="4184" actId="165"/>
          <ac:spMkLst>
            <pc:docMk/>
            <pc:sldMk cId="2750057292" sldId="313"/>
            <ac:spMk id="263" creationId="{6CBD144E-812B-4AFD-AEA7-047D878F0EEC}"/>
          </ac:spMkLst>
        </pc:spChg>
        <pc:spChg chg="mod topLvl">
          <ac:chgData name="Sara Scialanga" userId="69cdbbe7-656b-4ce5-b479-81425d9ca672" providerId="ADAL" clId="{F4363E69-914D-4103-850C-9A73EC2B109D}" dt="2025-02-12T16:26:11.032" v="5029" actId="20577"/>
          <ac:spMkLst>
            <pc:docMk/>
            <pc:sldMk cId="2750057292" sldId="313"/>
            <ac:spMk id="264" creationId="{1BB0ACFE-4030-ABA8-859A-2B871631706E}"/>
          </ac:spMkLst>
        </pc:spChg>
        <pc:spChg chg="mod topLvl">
          <ac:chgData name="Sara Scialanga" userId="69cdbbe7-656b-4ce5-b479-81425d9ca672" providerId="ADAL" clId="{F4363E69-914D-4103-850C-9A73EC2B109D}" dt="2025-02-12T16:26:18.692" v="5033"/>
          <ac:spMkLst>
            <pc:docMk/>
            <pc:sldMk cId="2750057292" sldId="313"/>
            <ac:spMk id="265" creationId="{A744984D-6399-4D2F-4C80-AA6144D55640}"/>
          </ac:spMkLst>
        </pc:spChg>
        <pc:spChg chg="mod topLvl">
          <ac:chgData name="Sara Scialanga" userId="69cdbbe7-656b-4ce5-b479-81425d9ca672" providerId="ADAL" clId="{F4363E69-914D-4103-850C-9A73EC2B109D}" dt="2025-02-12T15:39:56.127" v="4184" actId="165"/>
          <ac:spMkLst>
            <pc:docMk/>
            <pc:sldMk cId="2750057292" sldId="313"/>
            <ac:spMk id="271" creationId="{5CC17F3C-968B-3867-69AB-F403A86C1D69}"/>
          </ac:spMkLst>
        </pc:spChg>
        <pc:spChg chg="mod topLvl">
          <ac:chgData name="Sara Scialanga" userId="69cdbbe7-656b-4ce5-b479-81425d9ca672" providerId="ADAL" clId="{F4363E69-914D-4103-850C-9A73EC2B109D}" dt="2025-02-12T15:39:56.127" v="4184" actId="165"/>
          <ac:spMkLst>
            <pc:docMk/>
            <pc:sldMk cId="2750057292" sldId="313"/>
            <ac:spMk id="272" creationId="{277684B4-F607-905A-4CBC-971F6C4963F1}"/>
          </ac:spMkLst>
        </pc:spChg>
        <pc:spChg chg="mod ord topLvl">
          <ac:chgData name="Sara Scialanga" userId="69cdbbe7-656b-4ce5-b479-81425d9ca672" providerId="ADAL" clId="{F4363E69-914D-4103-850C-9A73EC2B109D}" dt="2025-02-12T15:39:56.127" v="4184" actId="165"/>
          <ac:spMkLst>
            <pc:docMk/>
            <pc:sldMk cId="2750057292" sldId="313"/>
            <ac:spMk id="273" creationId="{D0DC1635-FD22-D615-9F02-FAE6C849E74A}"/>
          </ac:spMkLst>
        </pc:spChg>
        <pc:spChg chg="mod ord topLvl">
          <ac:chgData name="Sara Scialanga" userId="69cdbbe7-656b-4ce5-b479-81425d9ca672" providerId="ADAL" clId="{F4363E69-914D-4103-850C-9A73EC2B109D}" dt="2025-02-12T15:39:56.127" v="4184" actId="165"/>
          <ac:spMkLst>
            <pc:docMk/>
            <pc:sldMk cId="2750057292" sldId="313"/>
            <ac:spMk id="274" creationId="{BC8920F6-30D7-8628-DBE8-4035D59EB0EC}"/>
          </ac:spMkLst>
        </pc:spChg>
        <pc:cxnChg chg="add mod topLvl">
          <ac:chgData name="Sara Scialanga" userId="69cdbbe7-656b-4ce5-b479-81425d9ca672" providerId="ADAL" clId="{F4363E69-914D-4103-850C-9A73EC2B109D}" dt="2025-02-12T15:39:56.127" v="4184" actId="165"/>
          <ac:cxnSpMkLst>
            <pc:docMk/>
            <pc:sldMk cId="2750057292" sldId="313"/>
            <ac:cxnSpMk id="10" creationId="{4F74EACF-ED33-1881-B844-A6500849A362}"/>
          </ac:cxnSpMkLst>
        </pc:cxnChg>
        <pc:cxnChg chg="add mod topLvl">
          <ac:chgData name="Sara Scialanga" userId="69cdbbe7-656b-4ce5-b479-81425d9ca672" providerId="ADAL" clId="{F4363E69-914D-4103-850C-9A73EC2B109D}" dt="2025-02-12T15:39:56.127" v="4184" actId="165"/>
          <ac:cxnSpMkLst>
            <pc:docMk/>
            <pc:sldMk cId="2750057292" sldId="313"/>
            <ac:cxnSpMk id="12" creationId="{2ACF9CEA-C021-ED2A-A694-5A8C55013FF2}"/>
          </ac:cxnSpMkLst>
        </pc:cxnChg>
        <pc:cxnChg chg="mod topLvl">
          <ac:chgData name="Sara Scialanga" userId="69cdbbe7-656b-4ce5-b479-81425d9ca672" providerId="ADAL" clId="{F4363E69-914D-4103-850C-9A73EC2B109D}" dt="2025-02-12T15:39:56.127" v="4184" actId="165"/>
          <ac:cxnSpMkLst>
            <pc:docMk/>
            <pc:sldMk cId="2750057292" sldId="313"/>
            <ac:cxnSpMk id="214" creationId="{1F37AA1B-A1CF-64D9-99BA-BE625126BC03}"/>
          </ac:cxnSpMkLst>
        </pc:cxnChg>
        <pc:cxnChg chg="mod ord topLvl">
          <ac:chgData name="Sara Scialanga" userId="69cdbbe7-656b-4ce5-b479-81425d9ca672" providerId="ADAL" clId="{F4363E69-914D-4103-850C-9A73EC2B109D}" dt="2025-02-12T15:39:56.127" v="4184" actId="165"/>
          <ac:cxnSpMkLst>
            <pc:docMk/>
            <pc:sldMk cId="2750057292" sldId="313"/>
            <ac:cxnSpMk id="255" creationId="{70036B9C-14BD-BDAB-4249-43CDBE2E7504}"/>
          </ac:cxnSpMkLst>
        </pc:cxnChg>
        <pc:cxnChg chg="mod ord topLvl">
          <ac:chgData name="Sara Scialanga" userId="69cdbbe7-656b-4ce5-b479-81425d9ca672" providerId="ADAL" clId="{F4363E69-914D-4103-850C-9A73EC2B109D}" dt="2025-02-12T15:39:56.127" v="4184" actId="165"/>
          <ac:cxnSpMkLst>
            <pc:docMk/>
            <pc:sldMk cId="2750057292" sldId="313"/>
            <ac:cxnSpMk id="256" creationId="{97BF250F-C8CF-0BE3-25A5-09825C1A9A26}"/>
          </ac:cxnSpMkLst>
        </pc:cxnChg>
        <pc:cxnChg chg="mod ord topLvl">
          <ac:chgData name="Sara Scialanga" userId="69cdbbe7-656b-4ce5-b479-81425d9ca672" providerId="ADAL" clId="{F4363E69-914D-4103-850C-9A73EC2B109D}" dt="2025-02-12T15:39:56.127" v="4184" actId="165"/>
          <ac:cxnSpMkLst>
            <pc:docMk/>
            <pc:sldMk cId="2750057292" sldId="313"/>
            <ac:cxnSpMk id="257" creationId="{465C7D3F-7DD5-57C7-8364-A3AEEE4EC1FE}"/>
          </ac:cxnSpMkLst>
        </pc:cxnChg>
        <pc:cxnChg chg="mod ord topLvl">
          <ac:chgData name="Sara Scialanga" userId="69cdbbe7-656b-4ce5-b479-81425d9ca672" providerId="ADAL" clId="{F4363E69-914D-4103-850C-9A73EC2B109D}" dt="2025-02-12T15:39:56.127" v="4184" actId="165"/>
          <ac:cxnSpMkLst>
            <pc:docMk/>
            <pc:sldMk cId="2750057292" sldId="313"/>
            <ac:cxnSpMk id="258" creationId="{862B7A5B-8A52-E1DD-BD23-8B2B8F6766E2}"/>
          </ac:cxnSpMkLst>
        </pc:cxnChg>
        <pc:cxnChg chg="mod ord topLvl">
          <ac:chgData name="Sara Scialanga" userId="69cdbbe7-656b-4ce5-b479-81425d9ca672" providerId="ADAL" clId="{F4363E69-914D-4103-850C-9A73EC2B109D}" dt="2025-02-12T15:39:56.127" v="4184" actId="165"/>
          <ac:cxnSpMkLst>
            <pc:docMk/>
            <pc:sldMk cId="2750057292" sldId="313"/>
            <ac:cxnSpMk id="259" creationId="{A79CDA2E-B7D5-B268-37E1-2F91B9FA8D10}"/>
          </ac:cxnSpMkLst>
        </pc:cxnChg>
        <pc:cxnChg chg="mod topLvl">
          <ac:chgData name="Sara Scialanga" userId="69cdbbe7-656b-4ce5-b479-81425d9ca672" providerId="ADAL" clId="{F4363E69-914D-4103-850C-9A73EC2B109D}" dt="2025-02-12T15:39:56.127" v="4184" actId="165"/>
          <ac:cxnSpMkLst>
            <pc:docMk/>
            <pc:sldMk cId="2750057292" sldId="313"/>
            <ac:cxnSpMk id="270" creationId="{8BF91975-A778-DFEB-AA27-4CEA0F0F0A05}"/>
          </ac:cxnSpMkLst>
        </pc:cxnChg>
      </pc:sldChg>
      <pc:sldChg chg="del">
        <pc:chgData name="Sara Scialanga" userId="69cdbbe7-656b-4ce5-b479-81425d9ca672" providerId="ADAL" clId="{F4363E69-914D-4103-850C-9A73EC2B109D}" dt="2025-02-12T10:33:57.116" v="2632" actId="47"/>
        <pc:sldMkLst>
          <pc:docMk/>
          <pc:sldMk cId="3005762791" sldId="313"/>
        </pc:sldMkLst>
      </pc:sldChg>
      <pc:sldMasterChg chg="modSldLayout">
        <pc:chgData name="Sara Scialanga" userId="69cdbbe7-656b-4ce5-b479-81425d9ca672" providerId="ADAL" clId="{F4363E69-914D-4103-850C-9A73EC2B109D}" dt="2025-02-11T10:44:20.481" v="237" actId="478"/>
        <pc:sldMasterMkLst>
          <pc:docMk/>
          <pc:sldMasterMk cId="920011173" sldId="2147484131"/>
        </pc:sldMasterMkLst>
        <pc:sldLayoutChg chg="delSp modSp mod">
          <pc:chgData name="Sara Scialanga" userId="69cdbbe7-656b-4ce5-b479-81425d9ca672" providerId="ADAL" clId="{F4363E69-914D-4103-850C-9A73EC2B109D}" dt="2025-02-11T10:23:51.407" v="99" actId="14100"/>
          <pc:sldLayoutMkLst>
            <pc:docMk/>
            <pc:sldMasterMk cId="920011173" sldId="2147484131"/>
            <pc:sldLayoutMk cId="3295711451" sldId="2147484160"/>
          </pc:sldLayoutMkLst>
          <pc:spChg chg="mod">
            <ac:chgData name="Sara Scialanga" userId="69cdbbe7-656b-4ce5-b479-81425d9ca672" providerId="ADAL" clId="{F4363E69-914D-4103-850C-9A73EC2B109D}" dt="2025-02-11T10:23:51.407" v="99" actId="14100"/>
            <ac:spMkLst>
              <pc:docMk/>
              <pc:sldMasterMk cId="920011173" sldId="2147484131"/>
              <pc:sldLayoutMk cId="3295711451" sldId="2147484160"/>
              <ac:spMk id="7" creationId="{00000000-0000-0000-0000-000000000000}"/>
            </ac:spMkLst>
          </pc:spChg>
          <pc:spChg chg="mod">
            <ac:chgData name="Sara Scialanga" userId="69cdbbe7-656b-4ce5-b479-81425d9ca672" providerId="ADAL" clId="{F4363E69-914D-4103-850C-9A73EC2B109D}" dt="2025-02-11T10:23:33.134" v="95" actId="1076"/>
            <ac:spMkLst>
              <pc:docMk/>
              <pc:sldMasterMk cId="920011173" sldId="2147484131"/>
              <pc:sldLayoutMk cId="3295711451" sldId="2147484160"/>
              <ac:spMk id="17" creationId="{00000000-0000-0000-0000-000000000000}"/>
            </ac:spMkLst>
          </pc:spChg>
        </pc:sldLayoutChg>
        <pc:sldLayoutChg chg="delSp modSp mod">
          <pc:chgData name="Sara Scialanga" userId="69cdbbe7-656b-4ce5-b479-81425d9ca672" providerId="ADAL" clId="{F4363E69-914D-4103-850C-9A73EC2B109D}" dt="2025-02-11T10:30:04.870" v="101" actId="478"/>
          <pc:sldLayoutMkLst>
            <pc:docMk/>
            <pc:sldMasterMk cId="920011173" sldId="2147484131"/>
            <pc:sldLayoutMk cId="551047380" sldId="2147484167"/>
          </pc:sldLayoutMkLst>
        </pc:sldLayoutChg>
        <pc:sldLayoutChg chg="delSp modSp mod">
          <pc:chgData name="Sara Scialanga" userId="69cdbbe7-656b-4ce5-b479-81425d9ca672" providerId="ADAL" clId="{F4363E69-914D-4103-850C-9A73EC2B109D}" dt="2025-02-11T10:44:20.481" v="237" actId="478"/>
          <pc:sldLayoutMkLst>
            <pc:docMk/>
            <pc:sldMasterMk cId="920011173" sldId="2147484131"/>
            <pc:sldLayoutMk cId="1973416062" sldId="2147484170"/>
          </pc:sldLayoutMkLst>
          <pc:spChg chg="mod">
            <ac:chgData name="Sara Scialanga" userId="69cdbbe7-656b-4ce5-b479-81425d9ca672" providerId="ADAL" clId="{F4363E69-914D-4103-850C-9A73EC2B109D}" dt="2025-02-11T10:30:43.038" v="109" actId="242"/>
            <ac:spMkLst>
              <pc:docMk/>
              <pc:sldMasterMk cId="920011173" sldId="2147484131"/>
              <pc:sldLayoutMk cId="1973416062" sldId="2147484170"/>
              <ac:spMk id="7" creationId="{00000000-0000-0000-0000-000000000000}"/>
            </ac:spMkLst>
          </pc:spChg>
          <pc:spChg chg="mod">
            <ac:chgData name="Sara Scialanga" userId="69cdbbe7-656b-4ce5-b479-81425d9ca672" providerId="ADAL" clId="{F4363E69-914D-4103-850C-9A73EC2B109D}" dt="2025-02-11T10:30:33.008" v="106" actId="1076"/>
            <ac:spMkLst>
              <pc:docMk/>
              <pc:sldMasterMk cId="920011173" sldId="2147484131"/>
              <pc:sldLayoutMk cId="1973416062" sldId="2147484170"/>
              <ac:spMk id="17" creationId="{00000000-0000-0000-0000-000000000000}"/>
            </ac:spMkLst>
          </pc:spChg>
        </pc:sldLayoutChg>
      </pc:sldMasterChg>
    </pc:docChg>
  </pc:docChgLst>
  <pc:docChgLst>
    <pc:chgData name="Ugo de Vita" userId="S::ugo.devita_it.ibm.com#ext#@eygs.onmicrosoft.com::e065211b-4d7f-46b2-9dbf-4f139f8be578" providerId="AD" clId="Web-{8CE17DE2-CD99-69A1-1A7D-20585126A2A9}"/>
    <pc:docChg chg="addSld delSld modSld">
      <pc:chgData name="Ugo de Vita" userId="S::ugo.devita_it.ibm.com#ext#@eygs.onmicrosoft.com::e065211b-4d7f-46b2-9dbf-4f139f8be578" providerId="AD" clId="Web-{8CE17DE2-CD99-69A1-1A7D-20585126A2A9}" dt="2025-02-12T18:05:52.898" v="953" actId="20577"/>
      <pc:docMkLst>
        <pc:docMk/>
      </pc:docMkLst>
      <pc:sldChg chg="addSp modSp">
        <pc:chgData name="Ugo de Vita" userId="S::ugo.devita_it.ibm.com#ext#@eygs.onmicrosoft.com::e065211b-4d7f-46b2-9dbf-4f139f8be578" providerId="AD" clId="Web-{8CE17DE2-CD99-69A1-1A7D-20585126A2A9}" dt="2025-02-12T18:04:16.035" v="898"/>
        <pc:sldMkLst>
          <pc:docMk/>
          <pc:sldMk cId="1578858460" sldId="299"/>
        </pc:sldMkLst>
        <pc:spChg chg="mod">
          <ac:chgData name="Ugo de Vita" userId="S::ugo.devita_it.ibm.com#ext#@eygs.onmicrosoft.com::e065211b-4d7f-46b2-9dbf-4f139f8be578" providerId="AD" clId="Web-{8CE17DE2-CD99-69A1-1A7D-20585126A2A9}" dt="2025-02-12T13:13:44.373" v="418" actId="20577"/>
          <ac:spMkLst>
            <pc:docMk/>
            <pc:sldMk cId="1578858460" sldId="299"/>
            <ac:spMk id="19" creationId="{32118B0C-2D6A-919A-F642-5F0982415460}"/>
          </ac:spMkLst>
        </pc:spChg>
        <pc:graphicFrameChg chg="mod modGraphic">
          <ac:chgData name="Ugo de Vita" userId="S::ugo.devita_it.ibm.com#ext#@eygs.onmicrosoft.com::e065211b-4d7f-46b2-9dbf-4f139f8be578" providerId="AD" clId="Web-{8CE17DE2-CD99-69A1-1A7D-20585126A2A9}" dt="2025-02-12T18:04:16.035" v="898"/>
          <ac:graphicFrameMkLst>
            <pc:docMk/>
            <pc:sldMk cId="1578858460" sldId="299"/>
            <ac:graphicFrameMk id="3" creationId="{DFD205B2-FE3C-38A7-8BDC-0D0723B2DA20}"/>
          </ac:graphicFrameMkLst>
        </pc:graphicFrameChg>
        <pc:picChg chg="add mod">
          <ac:chgData name="Ugo de Vita" userId="S::ugo.devita_it.ibm.com#ext#@eygs.onmicrosoft.com::e065211b-4d7f-46b2-9dbf-4f139f8be578" providerId="AD" clId="Web-{8CE17DE2-CD99-69A1-1A7D-20585126A2A9}" dt="2025-02-12T13:13:35.092" v="408" actId="1076"/>
          <ac:picMkLst>
            <pc:docMk/>
            <pc:sldMk cId="1578858460" sldId="299"/>
            <ac:picMk id="12" creationId="{4024FF63-84FE-0268-70C6-C0C93CCD11BA}"/>
          </ac:picMkLst>
        </pc:picChg>
      </pc:sldChg>
      <pc:sldChg chg="addSp modSp del">
        <pc:chgData name="Ugo de Vita" userId="S::ugo.devita_it.ibm.com#ext#@eygs.onmicrosoft.com::e065211b-4d7f-46b2-9dbf-4f139f8be578" providerId="AD" clId="Web-{8CE17DE2-CD99-69A1-1A7D-20585126A2A9}" dt="2025-02-12T11:14:05.559" v="4"/>
        <pc:sldMkLst>
          <pc:docMk/>
          <pc:sldMk cId="1699968753" sldId="300"/>
        </pc:sldMkLst>
      </pc:sldChg>
      <pc:sldChg chg="delSp modSp">
        <pc:chgData name="Ugo de Vita" userId="S::ugo.devita_it.ibm.com#ext#@eygs.onmicrosoft.com::e065211b-4d7f-46b2-9dbf-4f139f8be578" providerId="AD" clId="Web-{8CE17DE2-CD99-69A1-1A7D-20585126A2A9}" dt="2025-02-12T16:59:53.394" v="897"/>
        <pc:sldMkLst>
          <pc:docMk/>
          <pc:sldMk cId="3337852590" sldId="302"/>
        </pc:sldMkLst>
        <pc:spChg chg="mod">
          <ac:chgData name="Ugo de Vita" userId="S::ugo.devita_it.ibm.com#ext#@eygs.onmicrosoft.com::e065211b-4d7f-46b2-9dbf-4f139f8be578" providerId="AD" clId="Web-{8CE17DE2-CD99-69A1-1A7D-20585126A2A9}" dt="2025-02-12T16:59:53.176" v="879"/>
          <ac:spMkLst>
            <pc:docMk/>
            <pc:sldMk cId="3337852590" sldId="302"/>
            <ac:spMk id="2" creationId="{70A2AFB7-11CB-AD53-3593-C749CFD50766}"/>
          </ac:spMkLst>
        </pc:spChg>
        <pc:spChg chg="mod">
          <ac:chgData name="Ugo de Vita" userId="S::ugo.devita_it.ibm.com#ext#@eygs.onmicrosoft.com::e065211b-4d7f-46b2-9dbf-4f139f8be578" providerId="AD" clId="Web-{8CE17DE2-CD99-69A1-1A7D-20585126A2A9}" dt="2025-02-12T16:58:44.095" v="870"/>
          <ac:spMkLst>
            <pc:docMk/>
            <pc:sldMk cId="3337852590" sldId="302"/>
            <ac:spMk id="281" creationId="{49E3C13D-0254-E76E-63B6-8BFC8C4C9829}"/>
          </ac:spMkLst>
        </pc:spChg>
        <pc:spChg chg="mod">
          <ac:chgData name="Ugo de Vita" userId="S::ugo.devita_it.ibm.com#ext#@eygs.onmicrosoft.com::e065211b-4d7f-46b2-9dbf-4f139f8be578" providerId="AD" clId="Web-{8CE17DE2-CD99-69A1-1A7D-20585126A2A9}" dt="2025-02-12T16:58:44.095" v="871"/>
          <ac:spMkLst>
            <pc:docMk/>
            <pc:sldMk cId="3337852590" sldId="302"/>
            <ac:spMk id="283" creationId="{7ED50432-6A3F-F52D-544B-08CA57536D71}"/>
          </ac:spMkLst>
        </pc:spChg>
        <pc:spChg chg="mod">
          <ac:chgData name="Ugo de Vita" userId="S::ugo.devita_it.ibm.com#ext#@eygs.onmicrosoft.com::e065211b-4d7f-46b2-9dbf-4f139f8be578" providerId="AD" clId="Web-{8CE17DE2-CD99-69A1-1A7D-20585126A2A9}" dt="2025-02-12T16:59:17.580" v="878" actId="20577"/>
          <ac:spMkLst>
            <pc:docMk/>
            <pc:sldMk cId="3337852590" sldId="302"/>
            <ac:spMk id="284" creationId="{358FF37D-FBEE-5C91-D802-177AA0A0A0DD}"/>
          </ac:spMkLst>
        </pc:spChg>
        <pc:spChg chg="mod">
          <ac:chgData name="Ugo de Vita" userId="S::ugo.devita_it.ibm.com#ext#@eygs.onmicrosoft.com::e065211b-4d7f-46b2-9dbf-4f139f8be578" providerId="AD" clId="Web-{8CE17DE2-CD99-69A1-1A7D-20585126A2A9}" dt="2025-02-12T16:58:50.673" v="877" actId="20577"/>
          <ac:spMkLst>
            <pc:docMk/>
            <pc:sldMk cId="3337852590" sldId="302"/>
            <ac:spMk id="285" creationId="{B3DE4133-A73E-AA89-3025-9E8A03577CE2}"/>
          </ac:spMkLst>
        </pc:spChg>
        <pc:spChg chg="mod">
          <ac:chgData name="Ugo de Vita" userId="S::ugo.devita_it.ibm.com#ext#@eygs.onmicrosoft.com::e065211b-4d7f-46b2-9dbf-4f139f8be578" providerId="AD" clId="Web-{8CE17DE2-CD99-69A1-1A7D-20585126A2A9}" dt="2025-02-12T16:58:44.095" v="874"/>
          <ac:spMkLst>
            <pc:docMk/>
            <pc:sldMk cId="3337852590" sldId="302"/>
            <ac:spMk id="286" creationId="{D92D8997-4CCC-A01A-9877-C0AAE5FD61E3}"/>
          </ac:spMkLst>
        </pc:spChg>
        <pc:spChg chg="mod">
          <ac:chgData name="Ugo de Vita" userId="S::ugo.devita_it.ibm.com#ext#@eygs.onmicrosoft.com::e065211b-4d7f-46b2-9dbf-4f139f8be578" providerId="AD" clId="Web-{8CE17DE2-CD99-69A1-1A7D-20585126A2A9}" dt="2025-02-12T16:59:53.176" v="886"/>
          <ac:spMkLst>
            <pc:docMk/>
            <pc:sldMk cId="3337852590" sldId="302"/>
            <ac:spMk id="287" creationId="{BC42D89E-8F94-5C43-4970-EEAFC755B784}"/>
          </ac:spMkLst>
        </pc:spChg>
        <pc:spChg chg="mod">
          <ac:chgData name="Ugo de Vita" userId="S::ugo.devita_it.ibm.com#ext#@eygs.onmicrosoft.com::e065211b-4d7f-46b2-9dbf-4f139f8be578" providerId="AD" clId="Web-{8CE17DE2-CD99-69A1-1A7D-20585126A2A9}" dt="2025-02-12T16:59:53.176" v="880"/>
          <ac:spMkLst>
            <pc:docMk/>
            <pc:sldMk cId="3337852590" sldId="302"/>
            <ac:spMk id="288" creationId="{7E2B6AB5-9685-FEFC-9D08-3942A2DB10EC}"/>
          </ac:spMkLst>
        </pc:spChg>
        <pc:spChg chg="mod">
          <ac:chgData name="Ugo de Vita" userId="S::ugo.devita_it.ibm.com#ext#@eygs.onmicrosoft.com::e065211b-4d7f-46b2-9dbf-4f139f8be578" providerId="AD" clId="Web-{8CE17DE2-CD99-69A1-1A7D-20585126A2A9}" dt="2025-02-12T16:59:53.176" v="887"/>
          <ac:spMkLst>
            <pc:docMk/>
            <pc:sldMk cId="3337852590" sldId="302"/>
            <ac:spMk id="290" creationId="{5B49FA3B-390A-7249-DEB5-B6FF225BE8CD}"/>
          </ac:spMkLst>
        </pc:spChg>
        <pc:spChg chg="mod">
          <ac:chgData name="Ugo de Vita" userId="S::ugo.devita_it.ibm.com#ext#@eygs.onmicrosoft.com::e065211b-4d7f-46b2-9dbf-4f139f8be578" providerId="AD" clId="Web-{8CE17DE2-CD99-69A1-1A7D-20585126A2A9}" dt="2025-02-12T16:59:53.176" v="881"/>
          <ac:spMkLst>
            <pc:docMk/>
            <pc:sldMk cId="3337852590" sldId="302"/>
            <ac:spMk id="292" creationId="{323EB826-A04C-64D8-C755-AF12D0FAF791}"/>
          </ac:spMkLst>
        </pc:spChg>
        <pc:spChg chg="mod">
          <ac:chgData name="Ugo de Vita" userId="S::ugo.devita_it.ibm.com#ext#@eygs.onmicrosoft.com::e065211b-4d7f-46b2-9dbf-4f139f8be578" providerId="AD" clId="Web-{8CE17DE2-CD99-69A1-1A7D-20585126A2A9}" dt="2025-02-12T16:59:53.176" v="888"/>
          <ac:spMkLst>
            <pc:docMk/>
            <pc:sldMk cId="3337852590" sldId="302"/>
            <ac:spMk id="293" creationId="{97CAA44D-0C84-8AD5-CDEE-A64359796ABD}"/>
          </ac:spMkLst>
        </pc:spChg>
        <pc:spChg chg="mod">
          <ac:chgData name="Ugo de Vita" userId="S::ugo.devita_it.ibm.com#ext#@eygs.onmicrosoft.com::e065211b-4d7f-46b2-9dbf-4f139f8be578" providerId="AD" clId="Web-{8CE17DE2-CD99-69A1-1A7D-20585126A2A9}" dt="2025-02-12T16:59:53.176" v="882"/>
          <ac:spMkLst>
            <pc:docMk/>
            <pc:sldMk cId="3337852590" sldId="302"/>
            <ac:spMk id="294" creationId="{70BD3CB5-3A59-943A-4103-FDFE5EAE240A}"/>
          </ac:spMkLst>
        </pc:spChg>
        <pc:spChg chg="mod">
          <ac:chgData name="Ugo de Vita" userId="S::ugo.devita_it.ibm.com#ext#@eygs.onmicrosoft.com::e065211b-4d7f-46b2-9dbf-4f139f8be578" providerId="AD" clId="Web-{8CE17DE2-CD99-69A1-1A7D-20585126A2A9}" dt="2025-02-12T16:59:53.176" v="883"/>
          <ac:spMkLst>
            <pc:docMk/>
            <pc:sldMk cId="3337852590" sldId="302"/>
            <ac:spMk id="296" creationId="{28E04D6F-0255-8B04-E025-0CBCAA96DAA6}"/>
          </ac:spMkLst>
        </pc:spChg>
        <pc:spChg chg="mod">
          <ac:chgData name="Ugo de Vita" userId="S::ugo.devita_it.ibm.com#ext#@eygs.onmicrosoft.com::e065211b-4d7f-46b2-9dbf-4f139f8be578" providerId="AD" clId="Web-{8CE17DE2-CD99-69A1-1A7D-20585126A2A9}" dt="2025-02-12T16:58:44.095" v="875"/>
          <ac:spMkLst>
            <pc:docMk/>
            <pc:sldMk cId="3337852590" sldId="302"/>
            <ac:spMk id="300" creationId="{2C0802D5-5F78-FF20-A439-1710FDF55FA9}"/>
          </ac:spMkLst>
        </pc:spChg>
        <pc:spChg chg="mod">
          <ac:chgData name="Ugo de Vita" userId="S::ugo.devita_it.ibm.com#ext#@eygs.onmicrosoft.com::e065211b-4d7f-46b2-9dbf-4f139f8be578" providerId="AD" clId="Web-{8CE17DE2-CD99-69A1-1A7D-20585126A2A9}" dt="2025-02-12T16:58:44.392" v="876"/>
          <ac:spMkLst>
            <pc:docMk/>
            <pc:sldMk cId="3337852590" sldId="302"/>
            <ac:spMk id="301" creationId="{FDFBCC1A-8AA3-67CD-1AFF-36B889E3D175}"/>
          </ac:spMkLst>
        </pc:spChg>
        <pc:spChg chg="mod">
          <ac:chgData name="Ugo de Vita" userId="S::ugo.devita_it.ibm.com#ext#@eygs.onmicrosoft.com::e065211b-4d7f-46b2-9dbf-4f139f8be578" providerId="AD" clId="Web-{8CE17DE2-CD99-69A1-1A7D-20585126A2A9}" dt="2025-02-12T16:59:53.176" v="889"/>
          <ac:spMkLst>
            <pc:docMk/>
            <pc:sldMk cId="3337852590" sldId="302"/>
            <ac:spMk id="303" creationId="{E7C681A4-4F4F-E3EA-FA6E-B5EECB12440A}"/>
          </ac:spMkLst>
        </pc:spChg>
        <pc:spChg chg="mod">
          <ac:chgData name="Ugo de Vita" userId="S::ugo.devita_it.ibm.com#ext#@eygs.onmicrosoft.com::e065211b-4d7f-46b2-9dbf-4f139f8be578" providerId="AD" clId="Web-{8CE17DE2-CD99-69A1-1A7D-20585126A2A9}" dt="2025-02-12T16:59:53.176" v="884"/>
          <ac:spMkLst>
            <pc:docMk/>
            <pc:sldMk cId="3337852590" sldId="302"/>
            <ac:spMk id="304" creationId="{8D57DC1D-8B4E-E0A5-D293-81B004147F24}"/>
          </ac:spMkLst>
        </pc:spChg>
        <pc:spChg chg="mod">
          <ac:chgData name="Ugo de Vita" userId="S::ugo.devita_it.ibm.com#ext#@eygs.onmicrosoft.com::e065211b-4d7f-46b2-9dbf-4f139f8be578" providerId="AD" clId="Web-{8CE17DE2-CD99-69A1-1A7D-20585126A2A9}" dt="2025-02-12T16:59:53.176" v="885"/>
          <ac:spMkLst>
            <pc:docMk/>
            <pc:sldMk cId="3337852590" sldId="302"/>
            <ac:spMk id="305" creationId="{F5FBB82C-6C00-DD30-04AA-43D77F02B409}"/>
          </ac:spMkLst>
        </pc:spChg>
        <pc:spChg chg="mod">
          <ac:chgData name="Ugo de Vita" userId="S::ugo.devita_it.ibm.com#ext#@eygs.onmicrosoft.com::e065211b-4d7f-46b2-9dbf-4f139f8be578" providerId="AD" clId="Web-{8CE17DE2-CD99-69A1-1A7D-20585126A2A9}" dt="2025-02-12T16:59:53.176" v="890"/>
          <ac:spMkLst>
            <pc:docMk/>
            <pc:sldMk cId="3337852590" sldId="302"/>
            <ac:spMk id="307" creationId="{2C9DFEF2-BFC6-24DD-F9F5-5D8BAB0C3D95}"/>
          </ac:spMkLst>
        </pc:spChg>
        <pc:spChg chg="mod">
          <ac:chgData name="Ugo de Vita" userId="S::ugo.devita_it.ibm.com#ext#@eygs.onmicrosoft.com::e065211b-4d7f-46b2-9dbf-4f139f8be578" providerId="AD" clId="Web-{8CE17DE2-CD99-69A1-1A7D-20585126A2A9}" dt="2025-02-12T16:59:53.176" v="891"/>
          <ac:spMkLst>
            <pc:docMk/>
            <pc:sldMk cId="3337852590" sldId="302"/>
            <ac:spMk id="308" creationId="{73FBECF1-D535-15BE-162B-720C3E3D93A7}"/>
          </ac:spMkLst>
        </pc:spChg>
        <pc:spChg chg="mod">
          <ac:chgData name="Ugo de Vita" userId="S::ugo.devita_it.ibm.com#ext#@eygs.onmicrosoft.com::e065211b-4d7f-46b2-9dbf-4f139f8be578" providerId="AD" clId="Web-{8CE17DE2-CD99-69A1-1A7D-20585126A2A9}" dt="2025-02-12T16:59:53.176" v="892"/>
          <ac:spMkLst>
            <pc:docMk/>
            <pc:sldMk cId="3337852590" sldId="302"/>
            <ac:spMk id="315" creationId="{EC2A1363-3BCB-2A75-2E6B-C346B4B9363F}"/>
          </ac:spMkLst>
        </pc:spChg>
        <pc:spChg chg="mod">
          <ac:chgData name="Ugo de Vita" userId="S::ugo.devita_it.ibm.com#ext#@eygs.onmicrosoft.com::e065211b-4d7f-46b2-9dbf-4f139f8be578" providerId="AD" clId="Web-{8CE17DE2-CD99-69A1-1A7D-20585126A2A9}" dt="2025-02-12T16:59:53.176" v="893"/>
          <ac:spMkLst>
            <pc:docMk/>
            <pc:sldMk cId="3337852590" sldId="302"/>
            <ac:spMk id="316" creationId="{216B62AF-3370-E72F-A673-DF969A002389}"/>
          </ac:spMkLst>
        </pc:spChg>
        <pc:spChg chg="mod">
          <ac:chgData name="Ugo de Vita" userId="S::ugo.devita_it.ibm.com#ext#@eygs.onmicrosoft.com::e065211b-4d7f-46b2-9dbf-4f139f8be578" providerId="AD" clId="Web-{8CE17DE2-CD99-69A1-1A7D-20585126A2A9}" dt="2025-02-12T16:59:53.176" v="894"/>
          <ac:spMkLst>
            <pc:docMk/>
            <pc:sldMk cId="3337852590" sldId="302"/>
            <ac:spMk id="317" creationId="{EC6C70F8-2F52-C0FA-AAAC-8521C3B8B130}"/>
          </ac:spMkLst>
        </pc:spChg>
        <pc:spChg chg="mod">
          <ac:chgData name="Ugo de Vita" userId="S::ugo.devita_it.ibm.com#ext#@eygs.onmicrosoft.com::e065211b-4d7f-46b2-9dbf-4f139f8be578" providerId="AD" clId="Web-{8CE17DE2-CD99-69A1-1A7D-20585126A2A9}" dt="2025-02-12T16:59:53.191" v="895"/>
          <ac:spMkLst>
            <pc:docMk/>
            <pc:sldMk cId="3337852590" sldId="302"/>
            <ac:spMk id="318" creationId="{AFA6859A-6935-7342-6350-F8BBC4808D93}"/>
          </ac:spMkLst>
        </pc:spChg>
        <pc:spChg chg="mod">
          <ac:chgData name="Ugo de Vita" userId="S::ugo.devita_it.ibm.com#ext#@eygs.onmicrosoft.com::e065211b-4d7f-46b2-9dbf-4f139f8be578" providerId="AD" clId="Web-{8CE17DE2-CD99-69A1-1A7D-20585126A2A9}" dt="2025-02-12T16:59:53.191" v="896"/>
          <ac:spMkLst>
            <pc:docMk/>
            <pc:sldMk cId="3337852590" sldId="302"/>
            <ac:spMk id="319" creationId="{35FC8F76-2CC1-0316-44CA-585A02C3788F}"/>
          </ac:spMkLst>
        </pc:spChg>
        <pc:spChg chg="mod">
          <ac:chgData name="Ugo de Vita" userId="S::ugo.devita_it.ibm.com#ext#@eygs.onmicrosoft.com::e065211b-4d7f-46b2-9dbf-4f139f8be578" providerId="AD" clId="Web-{8CE17DE2-CD99-69A1-1A7D-20585126A2A9}" dt="2025-02-12T16:59:53.394" v="897"/>
          <ac:spMkLst>
            <pc:docMk/>
            <pc:sldMk cId="3337852590" sldId="302"/>
            <ac:spMk id="320" creationId="{D347972C-62F5-6AA1-C46B-DC0E23D1D12C}"/>
          </ac:spMkLst>
        </pc:spChg>
      </pc:sldChg>
      <pc:sldChg chg="modSp">
        <pc:chgData name="Ugo de Vita" userId="S::ugo.devita_it.ibm.com#ext#@eygs.onmicrosoft.com::e065211b-4d7f-46b2-9dbf-4f139f8be578" providerId="AD" clId="Web-{8CE17DE2-CD99-69A1-1A7D-20585126A2A9}" dt="2025-02-12T16:57:16.749" v="840" actId="20577"/>
        <pc:sldMkLst>
          <pc:docMk/>
          <pc:sldMk cId="1199323923" sldId="304"/>
        </pc:sldMkLst>
      </pc:sldChg>
      <pc:sldChg chg="del">
        <pc:chgData name="Ugo de Vita" userId="S::ugo.devita_it.ibm.com#ext#@eygs.onmicrosoft.com::e065211b-4d7f-46b2-9dbf-4f139f8be578" providerId="AD" clId="Web-{8CE17DE2-CD99-69A1-1A7D-20585126A2A9}" dt="2025-02-12T11:14:24.748" v="5"/>
        <pc:sldMkLst>
          <pc:docMk/>
          <pc:sldMk cId="1339498816" sldId="305"/>
        </pc:sldMkLst>
      </pc:sldChg>
      <pc:sldChg chg="addSp delSp modSp">
        <pc:chgData name="Ugo de Vita" userId="S::ugo.devita_it.ibm.com#ext#@eygs.onmicrosoft.com::e065211b-4d7f-46b2-9dbf-4f139f8be578" providerId="AD" clId="Web-{8CE17DE2-CD99-69A1-1A7D-20585126A2A9}" dt="2025-02-12T18:05:52.898" v="953" actId="20577"/>
        <pc:sldMkLst>
          <pc:docMk/>
          <pc:sldMk cId="2233720767" sldId="307"/>
        </pc:sldMkLst>
        <pc:spChg chg="mod">
          <ac:chgData name="Ugo de Vita" userId="S::ugo.devita_it.ibm.com#ext#@eygs.onmicrosoft.com::e065211b-4d7f-46b2-9dbf-4f139f8be578" providerId="AD" clId="Web-{8CE17DE2-CD99-69A1-1A7D-20585126A2A9}" dt="2025-02-12T16:51:35.609" v="775" actId="14100"/>
          <ac:spMkLst>
            <pc:docMk/>
            <pc:sldMk cId="2233720767" sldId="307"/>
            <ac:spMk id="3" creationId="{41DC705A-83E0-D33C-49BB-3BF6DE860582}"/>
          </ac:spMkLst>
        </pc:spChg>
        <pc:spChg chg="mod">
          <ac:chgData name="Ugo de Vita" userId="S::ugo.devita_it.ibm.com#ext#@eygs.onmicrosoft.com::e065211b-4d7f-46b2-9dbf-4f139f8be578" providerId="AD" clId="Web-{8CE17DE2-CD99-69A1-1A7D-20585126A2A9}" dt="2025-02-12T18:04:55.755" v="921" actId="1076"/>
          <ac:spMkLst>
            <pc:docMk/>
            <pc:sldMk cId="2233720767" sldId="307"/>
            <ac:spMk id="4" creationId="{B4FCAF4B-3E4A-843E-5946-2C8A532AAFB7}"/>
          </ac:spMkLst>
        </pc:spChg>
        <pc:spChg chg="mod">
          <ac:chgData name="Ugo de Vita" userId="S::ugo.devita_it.ibm.com#ext#@eygs.onmicrosoft.com::e065211b-4d7f-46b2-9dbf-4f139f8be578" providerId="AD" clId="Web-{8CE17DE2-CD99-69A1-1A7D-20585126A2A9}" dt="2025-02-12T11:41:35.991" v="358" actId="20577"/>
          <ac:spMkLst>
            <pc:docMk/>
            <pc:sldMk cId="2233720767" sldId="307"/>
            <ac:spMk id="5" creationId="{6A842986-0524-1121-C894-003BFBA1EAC1}"/>
          </ac:spMkLst>
        </pc:spChg>
        <pc:spChg chg="mod">
          <ac:chgData name="Ugo de Vita" userId="S::ugo.devita_it.ibm.com#ext#@eygs.onmicrosoft.com::e065211b-4d7f-46b2-9dbf-4f139f8be578" providerId="AD" clId="Web-{8CE17DE2-CD99-69A1-1A7D-20585126A2A9}" dt="2025-02-12T16:51:27.561" v="774" actId="1076"/>
          <ac:spMkLst>
            <pc:docMk/>
            <pc:sldMk cId="2233720767" sldId="307"/>
            <ac:spMk id="9" creationId="{117596DE-C1D1-564B-7BC7-2F572A1E3BC8}"/>
          </ac:spMkLst>
        </pc:spChg>
        <pc:spChg chg="add mod">
          <ac:chgData name="Ugo de Vita" userId="S::ugo.devita_it.ibm.com#ext#@eygs.onmicrosoft.com::e065211b-4d7f-46b2-9dbf-4f139f8be578" providerId="AD" clId="Web-{8CE17DE2-CD99-69A1-1A7D-20585126A2A9}" dt="2025-02-12T18:05:27.694" v="926" actId="1076"/>
          <ac:spMkLst>
            <pc:docMk/>
            <pc:sldMk cId="2233720767" sldId="307"/>
            <ac:spMk id="10" creationId="{A47642B6-D54D-8BAF-C4AF-B9BC7A7A64FC}"/>
          </ac:spMkLst>
        </pc:spChg>
        <pc:spChg chg="mod">
          <ac:chgData name="Ugo de Vita" userId="S::ugo.devita_it.ibm.com#ext#@eygs.onmicrosoft.com::e065211b-4d7f-46b2-9dbf-4f139f8be578" providerId="AD" clId="Web-{8CE17DE2-CD99-69A1-1A7D-20585126A2A9}" dt="2025-02-12T16:52:58.487" v="810" actId="20577"/>
          <ac:spMkLst>
            <pc:docMk/>
            <pc:sldMk cId="2233720767" sldId="307"/>
            <ac:spMk id="13" creationId="{CAE1D7DE-007C-BFBF-D5C8-217D42A234A3}"/>
          </ac:spMkLst>
        </pc:spChg>
        <pc:spChg chg="mod">
          <ac:chgData name="Ugo de Vita" userId="S::ugo.devita_it.ibm.com#ext#@eygs.onmicrosoft.com::e065211b-4d7f-46b2-9dbf-4f139f8be578" providerId="AD" clId="Web-{8CE17DE2-CD99-69A1-1A7D-20585126A2A9}" dt="2025-02-12T16:52:45.690" v="808" actId="20577"/>
          <ac:spMkLst>
            <pc:docMk/>
            <pc:sldMk cId="2233720767" sldId="307"/>
            <ac:spMk id="16" creationId="{3AE98189-04B4-4203-B223-A7B2A6546F68}"/>
          </ac:spMkLst>
        </pc:spChg>
        <pc:spChg chg="mod">
          <ac:chgData name="Ugo de Vita" userId="S::ugo.devita_it.ibm.com#ext#@eygs.onmicrosoft.com::e065211b-4d7f-46b2-9dbf-4f139f8be578" providerId="AD" clId="Web-{8CE17DE2-CD99-69A1-1A7D-20585126A2A9}" dt="2025-02-12T16:52:40.392" v="804" actId="20577"/>
          <ac:spMkLst>
            <pc:docMk/>
            <pc:sldMk cId="2233720767" sldId="307"/>
            <ac:spMk id="17" creationId="{D5A88C26-01F9-BCE1-7DC9-598A9ED9373D}"/>
          </ac:spMkLst>
        </pc:spChg>
        <pc:spChg chg="mod">
          <ac:chgData name="Ugo de Vita" userId="S::ugo.devita_it.ibm.com#ext#@eygs.onmicrosoft.com::e065211b-4d7f-46b2-9dbf-4f139f8be578" providerId="AD" clId="Web-{8CE17DE2-CD99-69A1-1A7D-20585126A2A9}" dt="2025-02-12T11:39:10.718" v="335" actId="20577"/>
          <ac:spMkLst>
            <pc:docMk/>
            <pc:sldMk cId="2233720767" sldId="307"/>
            <ac:spMk id="19" creationId="{E78B8D3B-4A2B-4D2D-4519-B261DA35D38E}"/>
          </ac:spMkLst>
        </pc:spChg>
        <pc:spChg chg="mod">
          <ac:chgData name="Ugo de Vita" userId="S::ugo.devita_it.ibm.com#ext#@eygs.onmicrosoft.com::e065211b-4d7f-46b2-9dbf-4f139f8be578" providerId="AD" clId="Web-{8CE17DE2-CD99-69A1-1A7D-20585126A2A9}" dt="2025-02-12T16:53:50.192" v="823" actId="1076"/>
          <ac:spMkLst>
            <pc:docMk/>
            <pc:sldMk cId="2233720767" sldId="307"/>
            <ac:spMk id="25" creationId="{DBC50C6D-0003-6412-380A-1C3AFA1490F9}"/>
          </ac:spMkLst>
        </pc:spChg>
        <pc:spChg chg="mod">
          <ac:chgData name="Ugo de Vita" userId="S::ugo.devita_it.ibm.com#ext#@eygs.onmicrosoft.com::e065211b-4d7f-46b2-9dbf-4f139f8be578" providerId="AD" clId="Web-{8CE17DE2-CD99-69A1-1A7D-20585126A2A9}" dt="2025-02-12T18:05:52.898" v="953" actId="20577"/>
          <ac:spMkLst>
            <pc:docMk/>
            <pc:sldMk cId="2233720767" sldId="307"/>
            <ac:spMk id="28" creationId="{20D80C2D-F423-8D09-906C-B77697A33FB2}"/>
          </ac:spMkLst>
        </pc:spChg>
        <pc:spChg chg="mod">
          <ac:chgData name="Ugo de Vita" userId="S::ugo.devita_it.ibm.com#ext#@eygs.onmicrosoft.com::e065211b-4d7f-46b2-9dbf-4f139f8be578" providerId="AD" clId="Web-{8CE17DE2-CD99-69A1-1A7D-20585126A2A9}" dt="2025-02-12T16:53:11.597" v="812" actId="1076"/>
          <ac:spMkLst>
            <pc:docMk/>
            <pc:sldMk cId="2233720767" sldId="307"/>
            <ac:spMk id="31" creationId="{FD22A4AF-66FD-22E1-5CCE-7026AF513506}"/>
          </ac:spMkLst>
        </pc:spChg>
        <pc:spChg chg="mod">
          <ac:chgData name="Ugo de Vita" userId="S::ugo.devita_it.ibm.com#ext#@eygs.onmicrosoft.com::e065211b-4d7f-46b2-9dbf-4f139f8be578" providerId="AD" clId="Web-{8CE17DE2-CD99-69A1-1A7D-20585126A2A9}" dt="2025-02-12T16:53:11.644" v="814" actId="1076"/>
          <ac:spMkLst>
            <pc:docMk/>
            <pc:sldMk cId="2233720767" sldId="307"/>
            <ac:spMk id="34" creationId="{0A735452-03D5-478D-C4E1-7BBFE8EDACF4}"/>
          </ac:spMkLst>
        </pc:spChg>
        <pc:spChg chg="add mod">
          <ac:chgData name="Ugo de Vita" userId="S::ugo.devita_it.ibm.com#ext#@eygs.onmicrosoft.com::e065211b-4d7f-46b2-9dbf-4f139f8be578" providerId="AD" clId="Web-{8CE17DE2-CD99-69A1-1A7D-20585126A2A9}" dt="2025-02-12T16:51:27.530" v="772" actId="1076"/>
          <ac:spMkLst>
            <pc:docMk/>
            <pc:sldMk cId="2233720767" sldId="307"/>
            <ac:spMk id="35" creationId="{3D1759A2-97D1-9169-3C6A-18C6852ED6CF}"/>
          </ac:spMkLst>
        </pc:spChg>
        <pc:spChg chg="add mod">
          <ac:chgData name="Ugo de Vita" userId="S::ugo.devita_it.ibm.com#ext#@eygs.onmicrosoft.com::e065211b-4d7f-46b2-9dbf-4f139f8be578" providerId="AD" clId="Web-{8CE17DE2-CD99-69A1-1A7D-20585126A2A9}" dt="2025-02-12T16:52:29.345" v="795" actId="20577"/>
          <ac:spMkLst>
            <pc:docMk/>
            <pc:sldMk cId="2233720767" sldId="307"/>
            <ac:spMk id="41" creationId="{36F0C4BB-C52A-900A-BBAB-C17815ECB991}"/>
          </ac:spMkLst>
        </pc:spChg>
        <pc:cxnChg chg="add mod">
          <ac:chgData name="Ugo de Vita" userId="S::ugo.devita_it.ibm.com#ext#@eygs.onmicrosoft.com::e065211b-4d7f-46b2-9dbf-4f139f8be578" providerId="AD" clId="Web-{8CE17DE2-CD99-69A1-1A7D-20585126A2A9}" dt="2025-02-12T18:05:27.678" v="925" actId="1076"/>
          <ac:cxnSpMkLst>
            <pc:docMk/>
            <pc:sldMk cId="2233720767" sldId="307"/>
            <ac:cxnSpMk id="6" creationId="{D1523C43-1E45-3C01-A4E0-8DF6DF5177CA}"/>
          </ac:cxnSpMkLst>
        </pc:cxnChg>
        <pc:cxnChg chg="mod">
          <ac:chgData name="Ugo de Vita" userId="S::ugo.devita_it.ibm.com#ext#@eygs.onmicrosoft.com::e065211b-4d7f-46b2-9dbf-4f139f8be578" providerId="AD" clId="Web-{8CE17DE2-CD99-69A1-1A7D-20585126A2A9}" dt="2025-02-12T18:04:55.755" v="922" actId="1076"/>
          <ac:cxnSpMkLst>
            <pc:docMk/>
            <pc:sldMk cId="2233720767" sldId="307"/>
            <ac:cxnSpMk id="7" creationId="{D4BE1B6F-1979-3544-9C27-FB68FCF4C2AF}"/>
          </ac:cxnSpMkLst>
        </pc:cxnChg>
        <pc:cxnChg chg="mod">
          <ac:chgData name="Ugo de Vita" userId="S::ugo.devita_it.ibm.com#ext#@eygs.onmicrosoft.com::e065211b-4d7f-46b2-9dbf-4f139f8be578" providerId="AD" clId="Web-{8CE17DE2-CD99-69A1-1A7D-20585126A2A9}" dt="2025-02-12T16:51:27.452" v="768" actId="1076"/>
          <ac:cxnSpMkLst>
            <pc:docMk/>
            <pc:sldMk cId="2233720767" sldId="307"/>
            <ac:cxnSpMk id="14" creationId="{030A76EB-8B78-7ADD-38EF-A615956FC8B0}"/>
          </ac:cxnSpMkLst>
        </pc:cxnChg>
        <pc:cxnChg chg="mod">
          <ac:chgData name="Ugo de Vita" userId="S::ugo.devita_it.ibm.com#ext#@eygs.onmicrosoft.com::e065211b-4d7f-46b2-9dbf-4f139f8be578" providerId="AD" clId="Web-{8CE17DE2-CD99-69A1-1A7D-20585126A2A9}" dt="2025-02-12T16:51:27.468" v="769" actId="1076"/>
          <ac:cxnSpMkLst>
            <pc:docMk/>
            <pc:sldMk cId="2233720767" sldId="307"/>
            <ac:cxnSpMk id="15" creationId="{56B9F4B1-3DDC-52B2-A574-CE3195978A76}"/>
          </ac:cxnSpMkLst>
        </pc:cxnChg>
        <pc:cxnChg chg="mod">
          <ac:chgData name="Ugo de Vita" userId="S::ugo.devita_it.ibm.com#ext#@eygs.onmicrosoft.com::e065211b-4d7f-46b2-9dbf-4f139f8be578" providerId="AD" clId="Web-{8CE17DE2-CD99-69A1-1A7D-20585126A2A9}" dt="2025-02-12T16:53:50.177" v="822" actId="1076"/>
          <ac:cxnSpMkLst>
            <pc:docMk/>
            <pc:sldMk cId="2233720767" sldId="307"/>
            <ac:cxnSpMk id="24" creationId="{0991B79E-CF03-3755-7B95-995B7178E02A}"/>
          </ac:cxnSpMkLst>
        </pc:cxnChg>
        <pc:cxnChg chg="mod">
          <ac:chgData name="Ugo de Vita" userId="S::ugo.devita_it.ibm.com#ext#@eygs.onmicrosoft.com::e065211b-4d7f-46b2-9dbf-4f139f8be578" providerId="AD" clId="Web-{8CE17DE2-CD99-69A1-1A7D-20585126A2A9}" dt="2025-02-12T18:05:35.507" v="927" actId="1076"/>
          <ac:cxnSpMkLst>
            <pc:docMk/>
            <pc:sldMk cId="2233720767" sldId="307"/>
            <ac:cxnSpMk id="27" creationId="{50242506-1C0B-1D93-4045-1B7148AC474A}"/>
          </ac:cxnSpMkLst>
        </pc:cxnChg>
        <pc:cxnChg chg="mod">
          <ac:chgData name="Ugo de Vita" userId="S::ugo.devita_it.ibm.com#ext#@eygs.onmicrosoft.com::e065211b-4d7f-46b2-9dbf-4f139f8be578" providerId="AD" clId="Web-{8CE17DE2-CD99-69A1-1A7D-20585126A2A9}" dt="2025-02-12T16:53:11.582" v="811" actId="1076"/>
          <ac:cxnSpMkLst>
            <pc:docMk/>
            <pc:sldMk cId="2233720767" sldId="307"/>
            <ac:cxnSpMk id="30" creationId="{6D3B6367-07A5-EC4F-CE15-EE0C9CC9E501}"/>
          </ac:cxnSpMkLst>
        </pc:cxnChg>
        <pc:cxnChg chg="mod">
          <ac:chgData name="Ugo de Vita" userId="S::ugo.devita_it.ibm.com#ext#@eygs.onmicrosoft.com::e065211b-4d7f-46b2-9dbf-4f139f8be578" providerId="AD" clId="Web-{8CE17DE2-CD99-69A1-1A7D-20585126A2A9}" dt="2025-02-12T16:53:11.628" v="813" actId="1076"/>
          <ac:cxnSpMkLst>
            <pc:docMk/>
            <pc:sldMk cId="2233720767" sldId="307"/>
            <ac:cxnSpMk id="33" creationId="{17ED3062-A73A-18C1-9FBE-61BE6645E20C}"/>
          </ac:cxnSpMkLst>
        </pc:cxnChg>
        <pc:cxnChg chg="add mod">
          <ac:chgData name="Ugo de Vita" userId="S::ugo.devita_it.ibm.com#ext#@eygs.onmicrosoft.com::e065211b-4d7f-46b2-9dbf-4f139f8be578" providerId="AD" clId="Web-{8CE17DE2-CD99-69A1-1A7D-20585126A2A9}" dt="2025-02-12T16:51:27.546" v="773" actId="1076"/>
          <ac:cxnSpMkLst>
            <pc:docMk/>
            <pc:sldMk cId="2233720767" sldId="307"/>
            <ac:cxnSpMk id="36" creationId="{25E9A274-1011-7B9A-EE9D-ADBCC49F546A}"/>
          </ac:cxnSpMkLst>
        </pc:cxnChg>
        <pc:cxnChg chg="add mod">
          <ac:chgData name="Ugo de Vita" userId="S::ugo.devita_it.ibm.com#ext#@eygs.onmicrosoft.com::e065211b-4d7f-46b2-9dbf-4f139f8be578" providerId="AD" clId="Web-{8CE17DE2-CD99-69A1-1A7D-20585126A2A9}" dt="2025-02-12T16:52:03.219" v="781" actId="1076"/>
          <ac:cxnSpMkLst>
            <pc:docMk/>
            <pc:sldMk cId="2233720767" sldId="307"/>
            <ac:cxnSpMk id="40" creationId="{3CD07470-29C7-6F00-1096-55DF1EA17CDD}"/>
          </ac:cxnSpMkLst>
        </pc:cxnChg>
      </pc:sldChg>
      <pc:sldChg chg="modSp">
        <pc:chgData name="Ugo de Vita" userId="S::ugo.devita_it.ibm.com#ext#@eygs.onmicrosoft.com::e065211b-4d7f-46b2-9dbf-4f139f8be578" providerId="AD" clId="Web-{8CE17DE2-CD99-69A1-1A7D-20585126A2A9}" dt="2025-02-12T12:04:52.723" v="395" actId="20577"/>
        <pc:sldMkLst>
          <pc:docMk/>
          <pc:sldMk cId="3226610175" sldId="310"/>
        </pc:sldMkLst>
      </pc:sldChg>
      <pc:sldChg chg="addSp modSp new">
        <pc:chgData name="Ugo de Vita" userId="S::ugo.devita_it.ibm.com#ext#@eygs.onmicrosoft.com::e065211b-4d7f-46b2-9dbf-4f139f8be578" providerId="AD" clId="Web-{8CE17DE2-CD99-69A1-1A7D-20585126A2A9}" dt="2025-02-12T13:33:10.858" v="689" actId="1076"/>
        <pc:sldMkLst>
          <pc:docMk/>
          <pc:sldMk cId="3606665441" sldId="312"/>
        </pc:sldMkLst>
        <pc:picChg chg="add mod">
          <ac:chgData name="Ugo de Vita" userId="S::ugo.devita_it.ibm.com#ext#@eygs.onmicrosoft.com::e065211b-4d7f-46b2-9dbf-4f139f8be578" providerId="AD" clId="Web-{8CE17DE2-CD99-69A1-1A7D-20585126A2A9}" dt="2025-02-12T13:33:10.858" v="689" actId="1076"/>
          <ac:picMkLst>
            <pc:docMk/>
            <pc:sldMk cId="3606665441" sldId="312"/>
            <ac:picMk id="4" creationId="{38A8C7D0-ADE8-386E-5808-FA07881DD0DC}"/>
          </ac:picMkLst>
        </pc:picChg>
      </pc:sldChg>
      <pc:sldChg chg="modSp">
        <pc:chgData name="Ugo de Vita" userId="S::ugo.devita_it.ibm.com#ext#@eygs.onmicrosoft.com::e065211b-4d7f-46b2-9dbf-4f139f8be578" providerId="AD" clId="Web-{8CE17DE2-CD99-69A1-1A7D-20585126A2A9}" dt="2025-02-12T16:50:26.465" v="763" actId="20577"/>
        <pc:sldMkLst>
          <pc:docMk/>
          <pc:sldMk cId="2750057292" sldId="313"/>
        </pc:sldMkLst>
        <pc:spChg chg="mod">
          <ac:chgData name="Ugo de Vita" userId="S::ugo.devita_it.ibm.com#ext#@eygs.onmicrosoft.com::e065211b-4d7f-46b2-9dbf-4f139f8be578" providerId="AD" clId="Web-{8CE17DE2-CD99-69A1-1A7D-20585126A2A9}" dt="2025-02-12T16:50:26.465" v="763" actId="20577"/>
          <ac:spMkLst>
            <pc:docMk/>
            <pc:sldMk cId="2750057292" sldId="313"/>
            <ac:spMk id="19" creationId="{04A5A333-D7D7-BA50-E163-6A8970247A8A}"/>
          </ac:spMkLst>
        </pc:spChg>
      </pc:sldChg>
    </pc:docChg>
  </pc:docChgLst>
  <pc:docChgLst>
    <pc:chgData name="Elisa Spigone-CIC" userId="S::elisa.spigone-cic_ibm.com#ext#@eygs.onmicrosoft.com::82e2e3a5-cad9-4f40-9aac-091cc44ea079" providerId="AD" clId="Web-{B77E2B37-2884-8BE8-8507-3D279FAA0D5C}"/>
    <pc:docChg chg="addSld delSld">
      <pc:chgData name="Elisa Spigone-CIC" userId="S::elisa.spigone-cic_ibm.com#ext#@eygs.onmicrosoft.com::82e2e3a5-cad9-4f40-9aac-091cc44ea079" providerId="AD" clId="Web-{B77E2B37-2884-8BE8-8507-3D279FAA0D5C}" dt="2025-02-12T22:31:57.782" v="5"/>
      <pc:docMkLst>
        <pc:docMk/>
      </pc:docMkLst>
      <pc:sldChg chg="add del">
        <pc:chgData name="Elisa Spigone-CIC" userId="S::elisa.spigone-cic_ibm.com#ext#@eygs.onmicrosoft.com::82e2e3a5-cad9-4f40-9aac-091cc44ea079" providerId="AD" clId="Web-{B77E2B37-2884-8BE8-8507-3D279FAA0D5C}" dt="2025-02-12T22:01:40.776" v="1"/>
        <pc:sldMkLst>
          <pc:docMk/>
          <pc:sldMk cId="792522596" sldId="2142535112"/>
        </pc:sldMkLst>
      </pc:sldChg>
      <pc:sldChg chg="add del">
        <pc:chgData name="Elisa Spigone-CIC" userId="S::elisa.spigone-cic_ibm.com#ext#@eygs.onmicrosoft.com::82e2e3a5-cad9-4f40-9aac-091cc44ea079" providerId="AD" clId="Web-{B77E2B37-2884-8BE8-8507-3D279FAA0D5C}" dt="2025-02-12T22:31:57.782" v="5"/>
        <pc:sldMkLst>
          <pc:docMk/>
          <pc:sldMk cId="2783956527" sldId="2147375409"/>
        </pc:sldMkLst>
      </pc:sldChg>
      <pc:sldChg chg="add del">
        <pc:chgData name="Elisa Spigone-CIC" userId="S::elisa.spigone-cic_ibm.com#ext#@eygs.onmicrosoft.com::82e2e3a5-cad9-4f40-9aac-091cc44ea079" providerId="AD" clId="Web-{B77E2B37-2884-8BE8-8507-3D279FAA0D5C}" dt="2025-02-12T22:31:57.782" v="4"/>
        <pc:sldMkLst>
          <pc:docMk/>
          <pc:sldMk cId="2690787160" sldId="2147473359"/>
        </pc:sldMkLst>
      </pc:sldChg>
      <pc:sldMasterChg chg="addSldLayout delSldLayout">
        <pc:chgData name="Elisa Spigone-CIC" userId="S::elisa.spigone-cic_ibm.com#ext#@eygs.onmicrosoft.com::82e2e3a5-cad9-4f40-9aac-091cc44ea079" providerId="AD" clId="Web-{B77E2B37-2884-8BE8-8507-3D279FAA0D5C}" dt="2025-02-12T22:31:57.782" v="5"/>
        <pc:sldMasterMkLst>
          <pc:docMk/>
          <pc:sldMasterMk cId="920011173" sldId="2147484131"/>
        </pc:sldMasterMkLst>
        <pc:sldLayoutChg chg="add del">
          <pc:chgData name="Elisa Spigone-CIC" userId="S::elisa.spigone-cic_ibm.com#ext#@eygs.onmicrosoft.com::82e2e3a5-cad9-4f40-9aac-091cc44ea079" providerId="AD" clId="Web-{B77E2B37-2884-8BE8-8507-3D279FAA0D5C}" dt="2025-02-12T22:31:57.782" v="5"/>
          <pc:sldLayoutMkLst>
            <pc:docMk/>
            <pc:sldMasterMk cId="920011173" sldId="2147484131"/>
            <pc:sldLayoutMk cId="1690378221" sldId="2147484182"/>
          </pc:sldLayoutMkLst>
        </pc:sldLayoutChg>
        <pc:sldLayoutChg chg="add del">
          <pc:chgData name="Elisa Spigone-CIC" userId="S::elisa.spigone-cic_ibm.com#ext#@eygs.onmicrosoft.com::82e2e3a5-cad9-4f40-9aac-091cc44ea079" providerId="AD" clId="Web-{B77E2B37-2884-8BE8-8507-3D279FAA0D5C}" dt="2025-02-12T22:01:40.776" v="1"/>
          <pc:sldLayoutMkLst>
            <pc:docMk/>
            <pc:sldMasterMk cId="920011173" sldId="2147484131"/>
            <pc:sldLayoutMk cId="1969626789" sldId="2147484182"/>
          </pc:sldLayoutMkLst>
        </pc:sldLayoutChg>
      </pc:sldMasterChg>
    </pc:docChg>
  </pc:docChgLst>
  <pc:docChgLst>
    <pc:chgData name="Giulia Fontana" userId="0446db6d-ba54-4321-a2f3-870357ba924b" providerId="ADAL" clId="{35528156-D87B-0743-BD2F-C75192FB97BB}"/>
    <pc:docChg chg="custSel modSld sldOrd">
      <pc:chgData name="Giulia Fontana" userId="0446db6d-ba54-4321-a2f3-870357ba924b" providerId="ADAL" clId="{35528156-D87B-0743-BD2F-C75192FB97BB}" dt="2025-02-12T10:20:14.513" v="42" actId="20578"/>
      <pc:docMkLst>
        <pc:docMk/>
      </pc:docMkLst>
      <pc:sldChg chg="addSp delSp modSp mod ord">
        <pc:chgData name="Giulia Fontana" userId="0446db6d-ba54-4321-a2f3-870357ba924b" providerId="ADAL" clId="{35528156-D87B-0743-BD2F-C75192FB97BB}" dt="2025-02-12T10:20:14.513" v="42" actId="20578"/>
        <pc:sldMkLst>
          <pc:docMk/>
          <pc:sldMk cId="4126580630" sldId="306"/>
        </pc:sldMkLst>
        <pc:spChg chg="add mod">
          <ac:chgData name="Giulia Fontana" userId="0446db6d-ba54-4321-a2f3-870357ba924b" providerId="ADAL" clId="{35528156-D87B-0743-BD2F-C75192FB97BB}" dt="2025-02-12T10:20:04.021" v="40" actId="1035"/>
          <ac:spMkLst>
            <pc:docMk/>
            <pc:sldMk cId="4126580630" sldId="306"/>
            <ac:spMk id="9" creationId="{D0E5503B-7344-02C4-F9D4-29075480F701}"/>
          </ac:spMkLst>
        </pc:spChg>
        <pc:spChg chg="add mod">
          <ac:chgData name="Giulia Fontana" userId="0446db6d-ba54-4321-a2f3-870357ba924b" providerId="ADAL" clId="{35528156-D87B-0743-BD2F-C75192FB97BB}" dt="2025-02-12T10:20:04.021" v="40" actId="1035"/>
          <ac:spMkLst>
            <pc:docMk/>
            <pc:sldMk cId="4126580630" sldId="306"/>
            <ac:spMk id="18" creationId="{1107E468-E1CD-FA63-8697-5AC43EDA287B}"/>
          </ac:spMkLst>
        </pc:spChg>
        <pc:spChg chg="add mod">
          <ac:chgData name="Giulia Fontana" userId="0446db6d-ba54-4321-a2f3-870357ba924b" providerId="ADAL" clId="{35528156-D87B-0743-BD2F-C75192FB97BB}" dt="2025-02-12T10:20:04.021" v="40" actId="1035"/>
          <ac:spMkLst>
            <pc:docMk/>
            <pc:sldMk cId="4126580630" sldId="306"/>
            <ac:spMk id="24" creationId="{D733CBF6-6240-31D3-8BF3-A5AF1496E1C7}"/>
          </ac:spMkLst>
        </pc:spChg>
        <pc:spChg chg="mod">
          <ac:chgData name="Giulia Fontana" userId="0446db6d-ba54-4321-a2f3-870357ba924b" providerId="ADAL" clId="{35528156-D87B-0743-BD2F-C75192FB97BB}" dt="2025-02-12T10:19:52.574" v="0"/>
          <ac:spMkLst>
            <pc:docMk/>
            <pc:sldMk cId="4126580630" sldId="306"/>
            <ac:spMk id="26" creationId="{2DFE56F8-1D03-76B8-CEE8-BEA331B02C99}"/>
          </ac:spMkLst>
        </pc:spChg>
        <pc:spChg chg="add mod">
          <ac:chgData name="Giulia Fontana" userId="0446db6d-ba54-4321-a2f3-870357ba924b" providerId="ADAL" clId="{35528156-D87B-0743-BD2F-C75192FB97BB}" dt="2025-02-12T10:20:04.021" v="40" actId="1035"/>
          <ac:spMkLst>
            <pc:docMk/>
            <pc:sldMk cId="4126580630" sldId="306"/>
            <ac:spMk id="30" creationId="{340B006A-BEF8-E02A-F655-32F7F69C770C}"/>
          </ac:spMkLst>
        </pc:spChg>
        <pc:spChg chg="add mod">
          <ac:chgData name="Giulia Fontana" userId="0446db6d-ba54-4321-a2f3-870357ba924b" providerId="ADAL" clId="{35528156-D87B-0743-BD2F-C75192FB97BB}" dt="2025-02-12T10:20:04.021" v="40" actId="1035"/>
          <ac:spMkLst>
            <pc:docMk/>
            <pc:sldMk cId="4126580630" sldId="306"/>
            <ac:spMk id="33" creationId="{B8FEFC43-2301-9179-502E-2A15209950C4}"/>
          </ac:spMkLst>
        </pc:spChg>
        <pc:spChg chg="mod">
          <ac:chgData name="Giulia Fontana" userId="0446db6d-ba54-4321-a2f3-870357ba924b" providerId="ADAL" clId="{35528156-D87B-0743-BD2F-C75192FB97BB}" dt="2025-02-12T10:20:04.021" v="40" actId="1035"/>
          <ac:spMkLst>
            <pc:docMk/>
            <pc:sldMk cId="4126580630" sldId="306"/>
            <ac:spMk id="42" creationId="{57F19308-1CBB-F118-DC52-2F1A1F9131D1}"/>
          </ac:spMkLst>
        </pc:spChg>
        <pc:spChg chg="mod">
          <ac:chgData name="Giulia Fontana" userId="0446db6d-ba54-4321-a2f3-870357ba924b" providerId="ADAL" clId="{35528156-D87B-0743-BD2F-C75192FB97BB}" dt="2025-02-12T10:20:04.021" v="40" actId="1035"/>
          <ac:spMkLst>
            <pc:docMk/>
            <pc:sldMk cId="4126580630" sldId="306"/>
            <ac:spMk id="43" creationId="{8A9F703F-2839-6D6D-3E97-1059D5948C3E}"/>
          </ac:spMkLst>
        </pc:spChg>
        <pc:spChg chg="add mod">
          <ac:chgData name="Giulia Fontana" userId="0446db6d-ba54-4321-a2f3-870357ba924b" providerId="ADAL" clId="{35528156-D87B-0743-BD2F-C75192FB97BB}" dt="2025-02-12T10:20:04.021" v="40" actId="1035"/>
          <ac:spMkLst>
            <pc:docMk/>
            <pc:sldMk cId="4126580630" sldId="306"/>
            <ac:spMk id="44" creationId="{C0BEE7D2-CB67-7DF3-80EF-73C3B23C4402}"/>
          </ac:spMkLst>
        </pc:spChg>
        <pc:spChg chg="mod">
          <ac:chgData name="Giulia Fontana" userId="0446db6d-ba54-4321-a2f3-870357ba924b" providerId="ADAL" clId="{35528156-D87B-0743-BD2F-C75192FB97BB}" dt="2025-02-12T10:19:52.574" v="0"/>
          <ac:spMkLst>
            <pc:docMk/>
            <pc:sldMk cId="4126580630" sldId="306"/>
            <ac:spMk id="50" creationId="{650D8911-C86D-02CF-0CEA-2D1792987C22}"/>
          </ac:spMkLst>
        </pc:spChg>
        <pc:spChg chg="add mod">
          <ac:chgData name="Giulia Fontana" userId="0446db6d-ba54-4321-a2f3-870357ba924b" providerId="ADAL" clId="{35528156-D87B-0743-BD2F-C75192FB97BB}" dt="2025-02-12T10:20:04.021" v="40" actId="1035"/>
          <ac:spMkLst>
            <pc:docMk/>
            <pc:sldMk cId="4126580630" sldId="306"/>
            <ac:spMk id="56" creationId="{3E1CCD3C-5AD5-07E0-09E0-0BC9958A3DD7}"/>
          </ac:spMkLst>
        </pc:spChg>
        <pc:spChg chg="add mod">
          <ac:chgData name="Giulia Fontana" userId="0446db6d-ba54-4321-a2f3-870357ba924b" providerId="ADAL" clId="{35528156-D87B-0743-BD2F-C75192FB97BB}" dt="2025-02-12T10:20:04.021" v="40" actId="1035"/>
          <ac:spMkLst>
            <pc:docMk/>
            <pc:sldMk cId="4126580630" sldId="306"/>
            <ac:spMk id="61" creationId="{DD31AC5F-0019-57AF-8221-E48C987E92E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AC7E9E-C50D-4AB0-A47F-F398B17EF4DA}" type="datetimeFigureOut">
              <a:rPr lang="it-IT" smtClean="0"/>
              <a:t>21/03/2025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1ED8AD-B445-4B6D-9A4C-FA358CD58A7F}" type="slidenum">
              <a:rPr lang="it-IT" smtClean="0"/>
              <a:t>‹#›</a:t>
            </a:fld>
            <a:endParaRPr lang="it-IT"/>
          </a:p>
        </p:txBody>
      </p:sp>
    </p:spTree>
    <p:extLst>
      <p:ext uri="{BB962C8B-B14F-4D97-AF65-F5344CB8AC3E}">
        <p14:creationId xmlns:p14="http://schemas.microsoft.com/office/powerpoint/2010/main" val="2095728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2.xml"/><Relationship Id="rId4" Type="http://schemas.openxmlformats.org/officeDocument/2006/relationships/image" Target="../media/image19.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3.xml"/><Relationship Id="rId4" Type="http://schemas.openxmlformats.org/officeDocument/2006/relationships/image" Target="../media/image19.jpe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 descrizione">
    <p:bg>
      <p:bgPr>
        <a:solidFill>
          <a:schemeClr val="accent1"/>
        </a:solid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335070" y="3433283"/>
            <a:ext cx="10405999" cy="1905647"/>
          </a:xfrm>
        </p:spPr>
        <p:txBody>
          <a:bodyPr anchor="b">
            <a:noAutofit/>
          </a:bodyPr>
          <a:lstStyle>
            <a:lvl1pPr algn="l">
              <a:lnSpc>
                <a:spcPct val="80000"/>
              </a:lnSpc>
              <a:defRPr sz="7600" kern="1200" spc="-300" baseline="0">
                <a:solidFill>
                  <a:schemeClr val="tx2"/>
                </a:solidFill>
                <a:latin typeface="+mn-lt"/>
              </a:defRPr>
            </a:lvl1pPr>
          </a:lstStyle>
          <a:p>
            <a:r>
              <a:rPr lang="it-IT"/>
              <a:t>Fare clic per modificare lo stile del titolo dello schema</a:t>
            </a:r>
          </a:p>
        </p:txBody>
      </p:sp>
      <p:sp>
        <p:nvSpPr>
          <p:cNvPr id="9" name="Segnaposto testo 8"/>
          <p:cNvSpPr>
            <a:spLocks noGrp="1"/>
          </p:cNvSpPr>
          <p:nvPr>
            <p:ph type="body" sz="quarter" idx="13" hasCustomPrompt="1"/>
          </p:nvPr>
        </p:nvSpPr>
        <p:spPr>
          <a:xfrm>
            <a:off x="382042" y="5414641"/>
            <a:ext cx="10337106" cy="743384"/>
          </a:xfrm>
        </p:spPr>
        <p:txBody>
          <a:bodyPr>
            <a:noAutofit/>
          </a:bodyPr>
          <a:lstStyle>
            <a:lvl1pPr marL="0" indent="0">
              <a:lnSpc>
                <a:spcPct val="100000"/>
              </a:lnSpc>
              <a:buNone/>
              <a:defRPr sz="2500" spc="-60" baseline="0">
                <a:solidFill>
                  <a:schemeClr val="bg2"/>
                </a:solidFill>
              </a:defRPr>
            </a:lvl1pPr>
          </a:lstStyle>
          <a:p>
            <a:pPr lvl="0"/>
            <a:r>
              <a:rPr lang="it-IT" err="1"/>
              <a:t>Mauris</a:t>
            </a:r>
            <a:r>
              <a:rPr lang="it-IT"/>
              <a:t> </a:t>
            </a:r>
            <a:r>
              <a:rPr lang="it-IT" err="1"/>
              <a:t>Volutpat</a:t>
            </a:r>
            <a:r>
              <a:rPr lang="it-IT"/>
              <a:t> </a:t>
            </a:r>
            <a:r>
              <a:rPr lang="it-IT" err="1"/>
              <a:t>lorem</a:t>
            </a:r>
            <a:r>
              <a:rPr lang="it-IT"/>
              <a:t> </a:t>
            </a:r>
            <a:r>
              <a:rPr lang="it-IT" err="1"/>
              <a:t>ipsum</a:t>
            </a:r>
            <a:r>
              <a:rPr lang="it-IT"/>
              <a:t> </a:t>
            </a:r>
            <a:r>
              <a:rPr lang="it-IT" err="1"/>
              <a:t>dolor</a:t>
            </a:r>
            <a:r>
              <a:rPr lang="it-IT"/>
              <a:t> </a:t>
            </a:r>
            <a:r>
              <a:rPr lang="it-IT" err="1"/>
              <a:t>sit</a:t>
            </a:r>
            <a:r>
              <a:rPr lang="it-IT"/>
              <a:t> </a:t>
            </a:r>
            <a:r>
              <a:rPr lang="it-IT" err="1"/>
              <a:t>amet</a:t>
            </a:r>
            <a:r>
              <a:rPr lang="it-IT"/>
              <a:t>, </a:t>
            </a:r>
            <a:r>
              <a:rPr lang="it-IT" err="1"/>
              <a:t>consectetur</a:t>
            </a:r>
            <a:r>
              <a:rPr lang="it-IT"/>
              <a:t> </a:t>
            </a:r>
            <a:r>
              <a:rPr lang="it-IT" err="1"/>
              <a:t>adipiscing</a:t>
            </a:r>
            <a:r>
              <a:rPr lang="it-IT"/>
              <a:t> </a:t>
            </a:r>
            <a:r>
              <a:rPr lang="it-IT" err="1"/>
              <a:t>elit</a:t>
            </a:r>
            <a:r>
              <a:rPr lang="it-IT"/>
              <a:t>. </a:t>
            </a:r>
            <a:r>
              <a:rPr lang="it-IT" err="1"/>
              <a:t>Integer</a:t>
            </a:r>
            <a:r>
              <a:rPr lang="it-IT"/>
              <a:t> a </a:t>
            </a:r>
            <a:r>
              <a:rPr lang="it-IT" err="1"/>
              <a:t>condimaentum</a:t>
            </a:r>
            <a:r>
              <a:rPr lang="it-IT"/>
              <a:t> ligula, </a:t>
            </a:r>
            <a:r>
              <a:rPr lang="it-IT" err="1"/>
              <a:t>nec</a:t>
            </a:r>
            <a:r>
              <a:rPr lang="it-IT"/>
              <a:t> </a:t>
            </a:r>
            <a:r>
              <a:rPr lang="it-IT" err="1"/>
              <a:t>scelerisque</a:t>
            </a:r>
            <a:r>
              <a:rPr lang="it-IT"/>
              <a:t> </a:t>
            </a:r>
            <a:r>
              <a:rPr lang="it-IT" err="1"/>
              <a:t>purus</a:t>
            </a:r>
            <a:r>
              <a:rPr lang="it-IT"/>
              <a:t>  </a:t>
            </a:r>
            <a:r>
              <a:rPr lang="it-IT" err="1"/>
              <a:t>amet</a:t>
            </a:r>
            <a:r>
              <a:rPr lang="it-IT"/>
              <a:t>. </a:t>
            </a:r>
          </a:p>
        </p:txBody>
      </p:sp>
      <p:sp>
        <p:nvSpPr>
          <p:cNvPr id="16" name="Segnaposto data 15"/>
          <p:cNvSpPr>
            <a:spLocks noGrp="1"/>
          </p:cNvSpPr>
          <p:nvPr>
            <p:ph type="dt" sz="half" idx="14"/>
          </p:nvPr>
        </p:nvSpPr>
        <p:spPr>
          <a:xfrm>
            <a:off x="389279" y="280945"/>
            <a:ext cx="1454064" cy="365125"/>
          </a:xfrm>
        </p:spPr>
        <p:txBody>
          <a:bodyPr/>
          <a:lstStyle>
            <a:lvl1pPr>
              <a:defRPr>
                <a:solidFill>
                  <a:schemeClr val="tx2"/>
                </a:solidFill>
              </a:defRPr>
            </a:lvl1pPr>
          </a:lstStyle>
          <a:p>
            <a:fld id="{D68A42F0-A6DA-4419-9FC5-3772D6D99092}" type="datetime4">
              <a:rPr lang="it-IT" smtClean="0"/>
              <a:pPr/>
              <a:t>21 marzo 2025</a:t>
            </a:fld>
            <a:endParaRPr lang="it-IT"/>
          </a:p>
        </p:txBody>
      </p:sp>
      <p:pic>
        <p:nvPicPr>
          <p:cNvPr id="4" name="Immagine 3"/>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832350" y="292294"/>
            <a:ext cx="6880225" cy="342425"/>
          </a:xfrm>
          <a:prstGeom prst="rect">
            <a:avLst/>
          </a:prstGeom>
        </p:spPr>
      </p:pic>
    </p:spTree>
    <p:extLst>
      <p:ext uri="{BB962C8B-B14F-4D97-AF65-F5344CB8AC3E}">
        <p14:creationId xmlns:p14="http://schemas.microsoft.com/office/powerpoint/2010/main" val="513851309"/>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yout 2 colonne - 1">
    <p:bg>
      <p:bgPr>
        <a:solidFill>
          <a:schemeClr val="bg1"/>
        </a:solidFill>
        <a:effectLst/>
      </p:bgPr>
    </p:bg>
    <p:spTree>
      <p:nvGrpSpPr>
        <p:cNvPr id="1" name=""/>
        <p:cNvGrpSpPr/>
        <p:nvPr/>
      </p:nvGrpSpPr>
      <p:grpSpPr>
        <a:xfrm>
          <a:off x="0" y="0"/>
          <a:ext cx="0" cy="0"/>
          <a:chOff x="0" y="0"/>
          <a:chExt cx="0" cy="0"/>
        </a:xfrm>
      </p:grpSpPr>
      <p:pic>
        <p:nvPicPr>
          <p:cNvPr id="3" name="Immagin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26725" y="289402"/>
            <a:ext cx="1085850" cy="347143"/>
          </a:xfrm>
          <a:prstGeom prst="rect">
            <a:avLst/>
          </a:prstGeom>
        </p:spPr>
      </p:pic>
      <p:sp>
        <p:nvSpPr>
          <p:cNvPr id="7" name="Titolo 6"/>
          <p:cNvSpPr>
            <a:spLocks noGrp="1"/>
          </p:cNvSpPr>
          <p:nvPr>
            <p:ph type="title" hasCustomPrompt="1"/>
          </p:nvPr>
        </p:nvSpPr>
        <p:spPr>
          <a:xfrm>
            <a:off x="373749" y="728663"/>
            <a:ext cx="4788396" cy="1703252"/>
          </a:xfrm>
        </p:spPr>
        <p:txBody>
          <a:bodyPr>
            <a:noAutofit/>
          </a:bodyPr>
          <a:lstStyle>
            <a:lvl1pPr>
              <a:defRPr sz="3200" baseline="0"/>
            </a:lvl1pPr>
          </a:lstStyle>
          <a:p>
            <a:r>
              <a:rPr lang="it-IT"/>
              <a:t>Fare clic per modificare lo stile del titolo </a:t>
            </a:r>
            <a:r>
              <a:rPr lang="it-IT" err="1"/>
              <a:t>loren</a:t>
            </a:r>
            <a:r>
              <a:rPr lang="it-IT"/>
              <a:t> </a:t>
            </a:r>
            <a:r>
              <a:rPr lang="it-IT" err="1"/>
              <a:t>ipsum</a:t>
            </a:r>
            <a:r>
              <a:rPr lang="it-IT"/>
              <a:t> </a:t>
            </a:r>
            <a:r>
              <a:rPr lang="it-IT" err="1"/>
              <a:t>dolor</a:t>
            </a:r>
            <a:r>
              <a:rPr lang="it-IT"/>
              <a:t> </a:t>
            </a:r>
            <a:r>
              <a:rPr lang="it-IT" err="1"/>
              <a:t>sit</a:t>
            </a:r>
            <a:r>
              <a:rPr lang="it-IT"/>
              <a:t> </a:t>
            </a:r>
            <a:r>
              <a:rPr lang="it-IT" err="1"/>
              <a:t>amet</a:t>
            </a:r>
            <a:endParaRPr lang="it-IT"/>
          </a:p>
        </p:txBody>
      </p:sp>
      <p:sp>
        <p:nvSpPr>
          <p:cNvPr id="9" name="Segnaposto testo 8"/>
          <p:cNvSpPr>
            <a:spLocks noGrp="1"/>
          </p:cNvSpPr>
          <p:nvPr>
            <p:ph type="body" sz="quarter" idx="12" hasCustomPrompt="1"/>
          </p:nvPr>
        </p:nvSpPr>
        <p:spPr>
          <a:xfrm>
            <a:off x="380234" y="2287717"/>
            <a:ext cx="4781911" cy="3554587"/>
          </a:xfrm>
        </p:spPr>
        <p:txBody>
          <a:bodyPr>
            <a:normAutofit/>
          </a:bodyPr>
          <a:lstStyle>
            <a:lvl1pPr marL="0" indent="0">
              <a:lnSpc>
                <a:spcPts val="2400"/>
              </a:lnSpc>
              <a:buNone/>
              <a:defRPr sz="1800">
                <a:solidFill>
                  <a:schemeClr val="bg2"/>
                </a:solidFill>
              </a:defRPr>
            </a:lvl1pPr>
            <a:lvl2pPr>
              <a:defRPr sz="2200"/>
            </a:lvl2pPr>
            <a:lvl3pPr>
              <a:defRPr sz="2200"/>
            </a:lvl3pPr>
            <a:lvl4pPr>
              <a:defRPr sz="2200"/>
            </a:lvl4pPr>
            <a:lvl5pPr>
              <a:defRPr sz="2200"/>
            </a:lvl5pPr>
          </a:lstStyle>
          <a:p>
            <a:pPr lvl="0"/>
            <a:r>
              <a:rPr lang="it-IT" err="1"/>
              <a:t>Mauris</a:t>
            </a:r>
            <a:r>
              <a:rPr lang="it-IT"/>
              <a:t> </a:t>
            </a:r>
            <a:r>
              <a:rPr lang="it-IT" err="1"/>
              <a:t>Volutpat</a:t>
            </a:r>
            <a:r>
              <a:rPr lang="it-IT"/>
              <a:t> </a:t>
            </a:r>
            <a:r>
              <a:rPr lang="it-IT" err="1"/>
              <a:t>lorem</a:t>
            </a:r>
            <a:r>
              <a:rPr lang="it-IT"/>
              <a:t> </a:t>
            </a:r>
            <a:r>
              <a:rPr lang="it-IT" err="1"/>
              <a:t>ipsum</a:t>
            </a:r>
            <a:r>
              <a:rPr lang="it-IT"/>
              <a:t> </a:t>
            </a:r>
            <a:r>
              <a:rPr lang="it-IT" err="1"/>
              <a:t>dolor</a:t>
            </a:r>
            <a:r>
              <a:rPr lang="it-IT"/>
              <a:t> </a:t>
            </a:r>
            <a:r>
              <a:rPr lang="it-IT" err="1"/>
              <a:t>sit</a:t>
            </a:r>
            <a:r>
              <a:rPr lang="it-IT"/>
              <a:t> </a:t>
            </a:r>
            <a:r>
              <a:rPr lang="it-IT" err="1"/>
              <a:t>amet</a:t>
            </a:r>
            <a:r>
              <a:rPr lang="it-IT"/>
              <a:t>, </a:t>
            </a:r>
            <a:r>
              <a:rPr lang="it-IT" err="1"/>
              <a:t>consectetur</a:t>
            </a:r>
            <a:r>
              <a:rPr lang="it-IT"/>
              <a:t> </a:t>
            </a:r>
            <a:r>
              <a:rPr lang="it-IT" err="1"/>
              <a:t>adipiscing</a:t>
            </a:r>
            <a:r>
              <a:rPr lang="it-IT"/>
              <a:t> </a:t>
            </a:r>
            <a:r>
              <a:rPr lang="it-IT" err="1"/>
              <a:t>elit</a:t>
            </a:r>
            <a:r>
              <a:rPr lang="it-IT"/>
              <a:t>. </a:t>
            </a:r>
            <a:r>
              <a:rPr lang="it-IT" err="1"/>
              <a:t>Integer</a:t>
            </a:r>
            <a:r>
              <a:rPr lang="it-IT"/>
              <a:t> a </a:t>
            </a:r>
            <a:r>
              <a:rPr lang="it-IT" err="1"/>
              <a:t>condimentum</a:t>
            </a:r>
            <a:r>
              <a:rPr lang="it-IT"/>
              <a:t> ligula, </a:t>
            </a:r>
            <a:r>
              <a:rPr lang="it-IT" err="1"/>
              <a:t>nec</a:t>
            </a:r>
            <a:r>
              <a:rPr lang="it-IT"/>
              <a:t> </a:t>
            </a:r>
            <a:r>
              <a:rPr lang="it-IT" err="1"/>
              <a:t>scelerisque</a:t>
            </a:r>
            <a:r>
              <a:rPr lang="it-IT"/>
              <a:t> </a:t>
            </a:r>
            <a:r>
              <a:rPr lang="it-IT" err="1"/>
              <a:t>purus</a:t>
            </a:r>
            <a:r>
              <a:rPr lang="it-IT"/>
              <a:t>  </a:t>
            </a:r>
            <a:r>
              <a:rPr lang="it-IT" err="1"/>
              <a:t>amet</a:t>
            </a:r>
            <a:r>
              <a:rPr lang="it-IT"/>
              <a:t>. </a:t>
            </a:r>
            <a:r>
              <a:rPr lang="it-IT" err="1"/>
              <a:t>Duis</a:t>
            </a:r>
            <a:r>
              <a:rPr lang="it-IT"/>
              <a:t> </a:t>
            </a:r>
            <a:r>
              <a:rPr lang="it-IT" err="1"/>
              <a:t>arcu</a:t>
            </a:r>
            <a:r>
              <a:rPr lang="it-IT"/>
              <a:t> magna, </a:t>
            </a:r>
            <a:r>
              <a:rPr lang="it-IT" err="1"/>
              <a:t>semper</a:t>
            </a:r>
            <a:r>
              <a:rPr lang="it-IT"/>
              <a:t> </a:t>
            </a:r>
            <a:r>
              <a:rPr lang="it-IT" err="1"/>
              <a:t>sed</a:t>
            </a:r>
            <a:r>
              <a:rPr lang="it-IT"/>
              <a:t> </a:t>
            </a:r>
            <a:r>
              <a:rPr lang="it-IT" err="1"/>
              <a:t>felis</a:t>
            </a:r>
            <a:r>
              <a:rPr lang="it-IT"/>
              <a:t> </a:t>
            </a:r>
            <a:r>
              <a:rPr lang="it-IT" err="1"/>
              <a:t>quis</a:t>
            </a:r>
            <a:r>
              <a:rPr lang="it-IT"/>
              <a:t>.  </a:t>
            </a:r>
            <a:r>
              <a:rPr lang="it-IT" err="1"/>
              <a:t>ipsum</a:t>
            </a:r>
            <a:r>
              <a:rPr lang="it-IT"/>
              <a:t> </a:t>
            </a:r>
            <a:r>
              <a:rPr lang="it-IT" err="1"/>
              <a:t>dolor</a:t>
            </a:r>
            <a:r>
              <a:rPr lang="it-IT"/>
              <a:t> </a:t>
            </a:r>
            <a:r>
              <a:rPr lang="it-IT" err="1"/>
              <a:t>sit</a:t>
            </a:r>
            <a:r>
              <a:rPr lang="it-IT"/>
              <a:t> </a:t>
            </a:r>
            <a:r>
              <a:rPr lang="it-IT" err="1"/>
              <a:t>amet</a:t>
            </a:r>
            <a:r>
              <a:rPr lang="it-IT"/>
              <a:t>, </a:t>
            </a:r>
            <a:r>
              <a:rPr lang="it-IT" err="1"/>
              <a:t>consectetur</a:t>
            </a:r>
            <a:r>
              <a:rPr lang="it-IT"/>
              <a:t> </a:t>
            </a:r>
            <a:r>
              <a:rPr lang="it-IT" err="1"/>
              <a:t>adipiscing</a:t>
            </a:r>
            <a:r>
              <a:rPr lang="it-IT"/>
              <a:t> </a:t>
            </a:r>
            <a:r>
              <a:rPr lang="it-IT" err="1"/>
              <a:t>elit</a:t>
            </a:r>
            <a:r>
              <a:rPr lang="it-IT"/>
              <a:t>. Ut </a:t>
            </a:r>
            <a:r>
              <a:rPr lang="it-IT" err="1"/>
              <a:t>eget</a:t>
            </a:r>
            <a:r>
              <a:rPr lang="it-IT"/>
              <a:t> </a:t>
            </a:r>
            <a:r>
              <a:rPr lang="it-IT" err="1"/>
              <a:t>sapien</a:t>
            </a:r>
            <a:r>
              <a:rPr lang="it-IT"/>
              <a:t> </a:t>
            </a:r>
            <a:r>
              <a:rPr lang="it-IT" err="1"/>
              <a:t>eu</a:t>
            </a:r>
            <a:r>
              <a:rPr lang="it-IT"/>
              <a:t> </a:t>
            </a:r>
            <a:r>
              <a:rPr lang="it-IT" err="1"/>
              <a:t>ipsum</a:t>
            </a:r>
            <a:r>
              <a:rPr lang="it-IT"/>
              <a:t> </a:t>
            </a:r>
            <a:r>
              <a:rPr lang="it-IT" err="1"/>
              <a:t>aliquet</a:t>
            </a:r>
            <a:r>
              <a:rPr lang="it-IT"/>
              <a:t> </a:t>
            </a:r>
            <a:r>
              <a:rPr lang="it-IT" err="1"/>
              <a:t>venenatis</a:t>
            </a:r>
            <a:r>
              <a:rPr lang="it-IT"/>
              <a:t> </a:t>
            </a:r>
            <a:r>
              <a:rPr lang="it-IT" err="1"/>
              <a:t>at</a:t>
            </a:r>
            <a:r>
              <a:rPr lang="it-IT"/>
              <a:t> </a:t>
            </a:r>
            <a:r>
              <a:rPr lang="it-IT" err="1"/>
              <a:t>ac</a:t>
            </a:r>
            <a:r>
              <a:rPr lang="it-IT"/>
              <a:t> </a:t>
            </a:r>
            <a:r>
              <a:rPr lang="it-IT" err="1"/>
              <a:t>turpis</a:t>
            </a:r>
            <a:r>
              <a:rPr lang="it-IT"/>
              <a:t>. </a:t>
            </a:r>
            <a:r>
              <a:rPr lang="it-IT" err="1"/>
              <a:t>Suspendisse</a:t>
            </a:r>
            <a:r>
              <a:rPr lang="it-IT"/>
              <a:t> potenti. In </a:t>
            </a:r>
            <a:r>
              <a:rPr lang="it-IT" err="1"/>
              <a:t>eget</a:t>
            </a:r>
            <a:r>
              <a:rPr lang="it-IT"/>
              <a:t> </a:t>
            </a:r>
            <a:r>
              <a:rPr lang="it-IT" err="1"/>
              <a:t>justo</a:t>
            </a:r>
            <a:r>
              <a:rPr lang="it-IT"/>
              <a:t> </a:t>
            </a:r>
            <a:r>
              <a:rPr lang="it-IT" err="1"/>
              <a:t>tellus</a:t>
            </a:r>
            <a:r>
              <a:rPr lang="it-IT"/>
              <a:t>. </a:t>
            </a:r>
            <a:r>
              <a:rPr lang="it-IT" err="1"/>
              <a:t>Duis</a:t>
            </a:r>
            <a:r>
              <a:rPr lang="it-IT"/>
              <a:t> </a:t>
            </a:r>
            <a:r>
              <a:rPr lang="it-IT" err="1"/>
              <a:t>arcu</a:t>
            </a:r>
            <a:r>
              <a:rPr lang="it-IT"/>
              <a:t> magna, </a:t>
            </a:r>
            <a:r>
              <a:rPr lang="it-IT" err="1"/>
              <a:t>semper</a:t>
            </a:r>
            <a:r>
              <a:rPr lang="it-IT"/>
              <a:t> </a:t>
            </a:r>
            <a:r>
              <a:rPr lang="it-IT" err="1"/>
              <a:t>sed</a:t>
            </a:r>
            <a:r>
              <a:rPr lang="it-IT"/>
              <a:t> </a:t>
            </a:r>
            <a:r>
              <a:rPr lang="it-IT" err="1"/>
              <a:t>felis</a:t>
            </a:r>
            <a:r>
              <a:rPr lang="it-IT"/>
              <a:t> </a:t>
            </a:r>
            <a:r>
              <a:rPr lang="it-IT" err="1"/>
              <a:t>quis</a:t>
            </a:r>
            <a:endParaRPr lang="it-IT"/>
          </a:p>
        </p:txBody>
      </p:sp>
      <p:sp>
        <p:nvSpPr>
          <p:cNvPr id="5" name="Segnaposto immagine 4"/>
          <p:cNvSpPr>
            <a:spLocks noGrp="1"/>
          </p:cNvSpPr>
          <p:nvPr>
            <p:ph type="pic" sz="quarter" idx="13" hasCustomPrompt="1"/>
          </p:nvPr>
        </p:nvSpPr>
        <p:spPr>
          <a:xfrm>
            <a:off x="6096000" y="0"/>
            <a:ext cx="6096000" cy="6858000"/>
          </a:xfrm>
        </p:spPr>
        <p:txBody>
          <a:bodyPr/>
          <a:lstStyle>
            <a:lvl1pPr marL="0" indent="0">
              <a:buNone/>
              <a:defRPr/>
            </a:lvl1pPr>
          </a:lstStyle>
          <a:p>
            <a:r>
              <a:rPr lang="it-IT"/>
              <a:t>Inserisci una immagine cliccando sull’icona</a:t>
            </a:r>
          </a:p>
        </p:txBody>
      </p:sp>
      <p:sp>
        <p:nvSpPr>
          <p:cNvPr id="10" name="Segnaposto testo 7"/>
          <p:cNvSpPr>
            <a:spLocks noGrp="1"/>
          </p:cNvSpPr>
          <p:nvPr>
            <p:ph type="body" sz="quarter" idx="16" hasCustomPrompt="1"/>
          </p:nvPr>
        </p:nvSpPr>
        <p:spPr>
          <a:xfrm>
            <a:off x="399645" y="6000353"/>
            <a:ext cx="4332288" cy="252479"/>
          </a:xfrm>
        </p:spPr>
        <p:txBody>
          <a:bodyPr>
            <a:normAutofit/>
          </a:bodyPr>
          <a:lstStyle>
            <a:lvl1pPr marL="0" indent="0">
              <a:buNone/>
              <a:defRPr sz="800">
                <a:solidFill>
                  <a:schemeClr val="tx1"/>
                </a:solidFill>
              </a:defRPr>
            </a:lvl1pPr>
            <a:lvl2pPr>
              <a:defRPr sz="1200"/>
            </a:lvl2pPr>
            <a:lvl3pPr>
              <a:defRPr sz="1200"/>
            </a:lvl3pPr>
            <a:lvl4pPr>
              <a:defRPr sz="1200"/>
            </a:lvl4pPr>
            <a:lvl5pPr>
              <a:defRPr sz="1200"/>
            </a:lvl5pPr>
          </a:lstStyle>
          <a:p>
            <a:pPr lvl="0"/>
            <a:r>
              <a:rPr lang="it-IT" err="1"/>
              <a:t>Lorem</a:t>
            </a:r>
            <a:r>
              <a:rPr lang="it-IT"/>
              <a:t> </a:t>
            </a:r>
            <a:r>
              <a:rPr lang="it-IT" err="1"/>
              <a:t>ipsum</a:t>
            </a:r>
            <a:r>
              <a:rPr lang="it-IT"/>
              <a:t> </a:t>
            </a:r>
            <a:r>
              <a:rPr lang="it-IT" err="1"/>
              <a:t>dolor</a:t>
            </a:r>
            <a:r>
              <a:rPr lang="it-IT"/>
              <a:t> </a:t>
            </a:r>
            <a:r>
              <a:rPr lang="it-IT" err="1"/>
              <a:t>sit</a:t>
            </a:r>
            <a:endParaRPr lang="it-IT"/>
          </a:p>
        </p:txBody>
      </p:sp>
      <p:sp>
        <p:nvSpPr>
          <p:cNvPr id="2" name="Rettangolo 1">
            <a:extLst>
              <a:ext uri="{FF2B5EF4-FFF2-40B4-BE49-F238E27FC236}">
                <a16:creationId xmlns:a16="http://schemas.microsoft.com/office/drawing/2014/main" id="{CD6E2641-AE85-04CD-13D2-ED8794E9C319}"/>
              </a:ext>
            </a:extLst>
          </p:cNvPr>
          <p:cNvSpPr/>
          <p:nvPr userDrawn="1"/>
        </p:nvSpPr>
        <p:spPr>
          <a:xfrm>
            <a:off x="6108700" y="-135467"/>
            <a:ext cx="6252633" cy="7247467"/>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551047380"/>
      </p:ext>
    </p:extLst>
  </p:cSld>
  <p:clrMapOvr>
    <a:masterClrMapping/>
  </p:clrMapOvr>
  <p:extLst>
    <p:ext uri="{DCECCB84-F9BA-43D5-87BE-67443E8EF086}">
      <p15:sldGuideLst xmlns:p15="http://schemas.microsoft.com/office/powerpoint/2012/main">
        <p15:guide id="1" orient="horz" pos="1502" userDrawn="1">
          <p15:clr>
            <a:srgbClr val="FBAE40"/>
          </p15:clr>
        </p15:guide>
        <p15:guide id="2" orient="horz" pos="1344" userDrawn="1">
          <p15:clr>
            <a:srgbClr val="FBAE40"/>
          </p15:clr>
        </p15:guide>
        <p15:guide id="3" pos="669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yout 2 colonne - 2">
    <p:bg>
      <p:bgPr>
        <a:solidFill>
          <a:schemeClr val="bg1"/>
        </a:solidFill>
        <a:effectLst/>
      </p:bgPr>
    </p:bg>
    <p:spTree>
      <p:nvGrpSpPr>
        <p:cNvPr id="1" name=""/>
        <p:cNvGrpSpPr/>
        <p:nvPr/>
      </p:nvGrpSpPr>
      <p:grpSpPr>
        <a:xfrm>
          <a:off x="0" y="0"/>
          <a:ext cx="0" cy="0"/>
          <a:chOff x="0" y="0"/>
          <a:chExt cx="0" cy="0"/>
        </a:xfrm>
      </p:grpSpPr>
      <p:pic>
        <p:nvPicPr>
          <p:cNvPr id="3" name="Immagin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26725" y="289402"/>
            <a:ext cx="1085850" cy="347143"/>
          </a:xfrm>
          <a:prstGeom prst="rect">
            <a:avLst/>
          </a:prstGeom>
        </p:spPr>
      </p:pic>
      <p:sp>
        <p:nvSpPr>
          <p:cNvPr id="17" name="Segnaposto numero diapositiva 16"/>
          <p:cNvSpPr>
            <a:spLocks noGrp="1"/>
          </p:cNvSpPr>
          <p:nvPr>
            <p:ph type="sldNum" sz="quarter" idx="11"/>
          </p:nvPr>
        </p:nvSpPr>
        <p:spPr>
          <a:xfrm>
            <a:off x="156913" y="280410"/>
            <a:ext cx="531313" cy="365125"/>
          </a:xfrm>
        </p:spPr>
        <p:txBody>
          <a:bodyPr/>
          <a:lstStyle/>
          <a:p>
            <a:fld id="{E86F664D-E94D-4B15-9147-1FA72CE59815}" type="slidenum">
              <a:rPr lang="it-IT" smtClean="0"/>
              <a:t>‹#›</a:t>
            </a:fld>
            <a:endParaRPr lang="it-IT"/>
          </a:p>
        </p:txBody>
      </p:sp>
      <p:sp>
        <p:nvSpPr>
          <p:cNvPr id="7" name="Titolo 6"/>
          <p:cNvSpPr>
            <a:spLocks noGrp="1"/>
          </p:cNvSpPr>
          <p:nvPr>
            <p:ph type="title" hasCustomPrompt="1"/>
          </p:nvPr>
        </p:nvSpPr>
        <p:spPr>
          <a:xfrm>
            <a:off x="373749" y="728663"/>
            <a:ext cx="4788396" cy="1703252"/>
          </a:xfrm>
        </p:spPr>
        <p:txBody>
          <a:bodyPr>
            <a:noAutofit/>
          </a:bodyPr>
          <a:lstStyle>
            <a:lvl1pPr>
              <a:defRPr sz="3200" baseline="0"/>
            </a:lvl1pPr>
          </a:lstStyle>
          <a:p>
            <a:r>
              <a:rPr lang="it-IT"/>
              <a:t>Fare clic per modificare lo stile del titolo </a:t>
            </a:r>
            <a:r>
              <a:rPr lang="it-IT" err="1"/>
              <a:t>loren</a:t>
            </a:r>
            <a:r>
              <a:rPr lang="it-IT"/>
              <a:t> </a:t>
            </a:r>
            <a:r>
              <a:rPr lang="it-IT" err="1"/>
              <a:t>ipsum</a:t>
            </a:r>
            <a:r>
              <a:rPr lang="it-IT"/>
              <a:t> </a:t>
            </a:r>
            <a:r>
              <a:rPr lang="it-IT" err="1"/>
              <a:t>dolor</a:t>
            </a:r>
            <a:r>
              <a:rPr lang="it-IT"/>
              <a:t> </a:t>
            </a:r>
            <a:r>
              <a:rPr lang="it-IT" err="1"/>
              <a:t>sit</a:t>
            </a:r>
            <a:r>
              <a:rPr lang="it-IT"/>
              <a:t> </a:t>
            </a:r>
            <a:r>
              <a:rPr lang="it-IT" err="1"/>
              <a:t>amet</a:t>
            </a:r>
            <a:endParaRPr lang="it-IT"/>
          </a:p>
        </p:txBody>
      </p:sp>
      <p:sp>
        <p:nvSpPr>
          <p:cNvPr id="9" name="Segnaposto testo 8"/>
          <p:cNvSpPr>
            <a:spLocks noGrp="1"/>
          </p:cNvSpPr>
          <p:nvPr>
            <p:ph type="body" sz="quarter" idx="12" hasCustomPrompt="1"/>
          </p:nvPr>
        </p:nvSpPr>
        <p:spPr>
          <a:xfrm>
            <a:off x="380234" y="2287717"/>
            <a:ext cx="4781911" cy="3554587"/>
          </a:xfrm>
        </p:spPr>
        <p:txBody>
          <a:bodyPr>
            <a:normAutofit/>
          </a:bodyPr>
          <a:lstStyle>
            <a:lvl1pPr marL="0" indent="0">
              <a:lnSpc>
                <a:spcPts val="2400"/>
              </a:lnSpc>
              <a:buNone/>
              <a:defRPr sz="1800">
                <a:solidFill>
                  <a:schemeClr val="tx1"/>
                </a:solidFill>
              </a:defRPr>
            </a:lvl1pPr>
            <a:lvl2pPr>
              <a:defRPr sz="2200"/>
            </a:lvl2pPr>
            <a:lvl3pPr>
              <a:defRPr sz="2200"/>
            </a:lvl3pPr>
            <a:lvl4pPr>
              <a:defRPr sz="2200"/>
            </a:lvl4pPr>
            <a:lvl5pPr>
              <a:defRPr sz="2200"/>
            </a:lvl5pPr>
          </a:lstStyle>
          <a:p>
            <a:pPr lvl="0"/>
            <a:r>
              <a:rPr lang="it-IT" err="1"/>
              <a:t>Mauris</a:t>
            </a:r>
            <a:r>
              <a:rPr lang="it-IT"/>
              <a:t> </a:t>
            </a:r>
            <a:r>
              <a:rPr lang="it-IT" err="1"/>
              <a:t>Volutpat</a:t>
            </a:r>
            <a:r>
              <a:rPr lang="it-IT"/>
              <a:t> </a:t>
            </a:r>
            <a:r>
              <a:rPr lang="it-IT" err="1"/>
              <a:t>lorem</a:t>
            </a:r>
            <a:r>
              <a:rPr lang="it-IT"/>
              <a:t> </a:t>
            </a:r>
            <a:r>
              <a:rPr lang="it-IT" err="1"/>
              <a:t>ipsum</a:t>
            </a:r>
            <a:r>
              <a:rPr lang="it-IT"/>
              <a:t> </a:t>
            </a:r>
            <a:r>
              <a:rPr lang="it-IT" err="1"/>
              <a:t>dolor</a:t>
            </a:r>
            <a:r>
              <a:rPr lang="it-IT"/>
              <a:t> </a:t>
            </a:r>
            <a:r>
              <a:rPr lang="it-IT" err="1"/>
              <a:t>sit</a:t>
            </a:r>
            <a:r>
              <a:rPr lang="it-IT"/>
              <a:t> </a:t>
            </a:r>
            <a:r>
              <a:rPr lang="it-IT" err="1"/>
              <a:t>amet</a:t>
            </a:r>
            <a:r>
              <a:rPr lang="it-IT"/>
              <a:t>, </a:t>
            </a:r>
            <a:r>
              <a:rPr lang="it-IT" err="1"/>
              <a:t>consectetur</a:t>
            </a:r>
            <a:r>
              <a:rPr lang="it-IT"/>
              <a:t> </a:t>
            </a:r>
            <a:r>
              <a:rPr lang="it-IT" err="1"/>
              <a:t>adipiscing</a:t>
            </a:r>
            <a:r>
              <a:rPr lang="it-IT"/>
              <a:t> </a:t>
            </a:r>
            <a:r>
              <a:rPr lang="it-IT" err="1"/>
              <a:t>elit</a:t>
            </a:r>
            <a:r>
              <a:rPr lang="it-IT"/>
              <a:t>. </a:t>
            </a:r>
            <a:r>
              <a:rPr lang="it-IT" err="1"/>
              <a:t>Integer</a:t>
            </a:r>
            <a:r>
              <a:rPr lang="it-IT"/>
              <a:t> a </a:t>
            </a:r>
            <a:r>
              <a:rPr lang="it-IT" err="1"/>
              <a:t>condimentum</a:t>
            </a:r>
            <a:r>
              <a:rPr lang="it-IT"/>
              <a:t> ligula, </a:t>
            </a:r>
            <a:r>
              <a:rPr lang="it-IT" err="1"/>
              <a:t>nec</a:t>
            </a:r>
            <a:r>
              <a:rPr lang="it-IT"/>
              <a:t> </a:t>
            </a:r>
            <a:r>
              <a:rPr lang="it-IT" err="1"/>
              <a:t>scelerisque</a:t>
            </a:r>
            <a:r>
              <a:rPr lang="it-IT"/>
              <a:t> </a:t>
            </a:r>
            <a:r>
              <a:rPr lang="it-IT" err="1"/>
              <a:t>purus</a:t>
            </a:r>
            <a:r>
              <a:rPr lang="it-IT"/>
              <a:t>  </a:t>
            </a:r>
            <a:r>
              <a:rPr lang="it-IT" err="1"/>
              <a:t>amet</a:t>
            </a:r>
            <a:r>
              <a:rPr lang="it-IT"/>
              <a:t>. </a:t>
            </a:r>
            <a:r>
              <a:rPr lang="it-IT" err="1"/>
              <a:t>Duis</a:t>
            </a:r>
            <a:r>
              <a:rPr lang="it-IT"/>
              <a:t> </a:t>
            </a:r>
            <a:r>
              <a:rPr lang="it-IT" err="1"/>
              <a:t>arcu</a:t>
            </a:r>
            <a:r>
              <a:rPr lang="it-IT"/>
              <a:t> magna, </a:t>
            </a:r>
            <a:r>
              <a:rPr lang="it-IT" err="1"/>
              <a:t>semper</a:t>
            </a:r>
            <a:r>
              <a:rPr lang="it-IT"/>
              <a:t> </a:t>
            </a:r>
            <a:r>
              <a:rPr lang="it-IT" err="1"/>
              <a:t>sed</a:t>
            </a:r>
            <a:r>
              <a:rPr lang="it-IT"/>
              <a:t> </a:t>
            </a:r>
            <a:r>
              <a:rPr lang="it-IT" err="1"/>
              <a:t>felis</a:t>
            </a:r>
            <a:r>
              <a:rPr lang="it-IT"/>
              <a:t> </a:t>
            </a:r>
            <a:r>
              <a:rPr lang="it-IT" err="1"/>
              <a:t>quis</a:t>
            </a:r>
            <a:r>
              <a:rPr lang="it-IT"/>
              <a:t>.  </a:t>
            </a:r>
            <a:r>
              <a:rPr lang="it-IT" err="1"/>
              <a:t>ipsum</a:t>
            </a:r>
            <a:r>
              <a:rPr lang="it-IT"/>
              <a:t> </a:t>
            </a:r>
            <a:r>
              <a:rPr lang="it-IT" err="1"/>
              <a:t>dolor</a:t>
            </a:r>
            <a:r>
              <a:rPr lang="it-IT"/>
              <a:t> </a:t>
            </a:r>
            <a:r>
              <a:rPr lang="it-IT" err="1"/>
              <a:t>sit</a:t>
            </a:r>
            <a:r>
              <a:rPr lang="it-IT"/>
              <a:t> </a:t>
            </a:r>
            <a:r>
              <a:rPr lang="it-IT" err="1"/>
              <a:t>amet</a:t>
            </a:r>
            <a:r>
              <a:rPr lang="it-IT"/>
              <a:t>, </a:t>
            </a:r>
            <a:r>
              <a:rPr lang="it-IT" err="1"/>
              <a:t>consectetur</a:t>
            </a:r>
            <a:r>
              <a:rPr lang="it-IT"/>
              <a:t> </a:t>
            </a:r>
            <a:r>
              <a:rPr lang="it-IT" err="1"/>
              <a:t>adipiscing</a:t>
            </a:r>
            <a:r>
              <a:rPr lang="it-IT"/>
              <a:t> </a:t>
            </a:r>
            <a:r>
              <a:rPr lang="it-IT" err="1"/>
              <a:t>elit</a:t>
            </a:r>
            <a:r>
              <a:rPr lang="it-IT"/>
              <a:t>. Ut </a:t>
            </a:r>
            <a:r>
              <a:rPr lang="it-IT" err="1"/>
              <a:t>eget</a:t>
            </a:r>
            <a:r>
              <a:rPr lang="it-IT"/>
              <a:t> </a:t>
            </a:r>
            <a:r>
              <a:rPr lang="it-IT" err="1"/>
              <a:t>sapien</a:t>
            </a:r>
            <a:r>
              <a:rPr lang="it-IT"/>
              <a:t> </a:t>
            </a:r>
            <a:r>
              <a:rPr lang="it-IT" err="1"/>
              <a:t>eu</a:t>
            </a:r>
            <a:r>
              <a:rPr lang="it-IT"/>
              <a:t> </a:t>
            </a:r>
            <a:r>
              <a:rPr lang="it-IT" err="1"/>
              <a:t>ipsum</a:t>
            </a:r>
            <a:r>
              <a:rPr lang="it-IT"/>
              <a:t> </a:t>
            </a:r>
            <a:r>
              <a:rPr lang="it-IT" err="1"/>
              <a:t>aliquet</a:t>
            </a:r>
            <a:r>
              <a:rPr lang="it-IT"/>
              <a:t> </a:t>
            </a:r>
            <a:r>
              <a:rPr lang="it-IT" err="1"/>
              <a:t>venenatis</a:t>
            </a:r>
            <a:r>
              <a:rPr lang="it-IT"/>
              <a:t> </a:t>
            </a:r>
            <a:r>
              <a:rPr lang="it-IT" err="1"/>
              <a:t>at</a:t>
            </a:r>
            <a:r>
              <a:rPr lang="it-IT"/>
              <a:t> </a:t>
            </a:r>
            <a:r>
              <a:rPr lang="it-IT" err="1"/>
              <a:t>ac</a:t>
            </a:r>
            <a:r>
              <a:rPr lang="it-IT"/>
              <a:t> </a:t>
            </a:r>
            <a:r>
              <a:rPr lang="it-IT" err="1"/>
              <a:t>turpis</a:t>
            </a:r>
            <a:r>
              <a:rPr lang="it-IT"/>
              <a:t>. </a:t>
            </a:r>
            <a:r>
              <a:rPr lang="it-IT" err="1"/>
              <a:t>Suspendisse</a:t>
            </a:r>
            <a:r>
              <a:rPr lang="it-IT"/>
              <a:t> potenti. In </a:t>
            </a:r>
            <a:r>
              <a:rPr lang="it-IT" err="1"/>
              <a:t>eget</a:t>
            </a:r>
            <a:r>
              <a:rPr lang="it-IT"/>
              <a:t> </a:t>
            </a:r>
            <a:r>
              <a:rPr lang="it-IT" err="1"/>
              <a:t>justo</a:t>
            </a:r>
            <a:r>
              <a:rPr lang="it-IT"/>
              <a:t> </a:t>
            </a:r>
            <a:r>
              <a:rPr lang="it-IT" err="1"/>
              <a:t>tellus</a:t>
            </a:r>
            <a:r>
              <a:rPr lang="it-IT"/>
              <a:t>. </a:t>
            </a:r>
            <a:r>
              <a:rPr lang="it-IT" err="1"/>
              <a:t>Duis</a:t>
            </a:r>
            <a:r>
              <a:rPr lang="it-IT"/>
              <a:t> </a:t>
            </a:r>
            <a:r>
              <a:rPr lang="it-IT" err="1"/>
              <a:t>arcu</a:t>
            </a:r>
            <a:r>
              <a:rPr lang="it-IT"/>
              <a:t> magna, </a:t>
            </a:r>
            <a:r>
              <a:rPr lang="it-IT" err="1"/>
              <a:t>semper</a:t>
            </a:r>
            <a:r>
              <a:rPr lang="it-IT"/>
              <a:t> </a:t>
            </a:r>
            <a:r>
              <a:rPr lang="it-IT" err="1"/>
              <a:t>sed</a:t>
            </a:r>
            <a:r>
              <a:rPr lang="it-IT"/>
              <a:t> </a:t>
            </a:r>
            <a:r>
              <a:rPr lang="it-IT" err="1"/>
              <a:t>felis</a:t>
            </a:r>
            <a:r>
              <a:rPr lang="it-IT"/>
              <a:t> </a:t>
            </a:r>
            <a:r>
              <a:rPr lang="it-IT" err="1"/>
              <a:t>quis</a:t>
            </a:r>
            <a:endParaRPr lang="it-IT"/>
          </a:p>
        </p:txBody>
      </p:sp>
      <p:sp>
        <p:nvSpPr>
          <p:cNvPr id="10" name="Segnaposto testo 7"/>
          <p:cNvSpPr>
            <a:spLocks noGrp="1"/>
          </p:cNvSpPr>
          <p:nvPr>
            <p:ph type="body" sz="quarter" idx="16" hasCustomPrompt="1"/>
          </p:nvPr>
        </p:nvSpPr>
        <p:spPr>
          <a:xfrm>
            <a:off x="400554" y="5998018"/>
            <a:ext cx="4332288" cy="252479"/>
          </a:xfrm>
        </p:spPr>
        <p:txBody>
          <a:bodyPr>
            <a:normAutofit/>
          </a:bodyPr>
          <a:lstStyle>
            <a:lvl1pPr marL="0" indent="0">
              <a:buNone/>
              <a:defRPr sz="800">
                <a:solidFill>
                  <a:schemeClr val="tx1"/>
                </a:solidFill>
              </a:defRPr>
            </a:lvl1pPr>
            <a:lvl2pPr>
              <a:defRPr sz="1200"/>
            </a:lvl2pPr>
            <a:lvl3pPr>
              <a:defRPr sz="1200"/>
            </a:lvl3pPr>
            <a:lvl4pPr>
              <a:defRPr sz="1200"/>
            </a:lvl4pPr>
            <a:lvl5pPr>
              <a:defRPr sz="1200"/>
            </a:lvl5pPr>
          </a:lstStyle>
          <a:p>
            <a:pPr lvl="0"/>
            <a:r>
              <a:rPr lang="it-IT" err="1"/>
              <a:t>Lorem</a:t>
            </a:r>
            <a:r>
              <a:rPr lang="it-IT"/>
              <a:t> </a:t>
            </a:r>
            <a:r>
              <a:rPr lang="it-IT" err="1"/>
              <a:t>ipsum</a:t>
            </a:r>
            <a:r>
              <a:rPr lang="it-IT"/>
              <a:t> </a:t>
            </a:r>
            <a:r>
              <a:rPr lang="it-IT" err="1"/>
              <a:t>dolor</a:t>
            </a:r>
            <a:r>
              <a:rPr lang="it-IT"/>
              <a:t> </a:t>
            </a:r>
            <a:r>
              <a:rPr lang="it-IT" err="1"/>
              <a:t>sit</a:t>
            </a:r>
            <a:endParaRPr lang="it-IT"/>
          </a:p>
        </p:txBody>
      </p:sp>
      <p:sp>
        <p:nvSpPr>
          <p:cNvPr id="2" name="Rettangolo 1"/>
          <p:cNvSpPr/>
          <p:nvPr userDrawn="1"/>
        </p:nvSpPr>
        <p:spPr>
          <a:xfrm>
            <a:off x="6108700" y="-174175"/>
            <a:ext cx="6475186" cy="7228114"/>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2"/>
              </a:solidFill>
            </a:endParaRPr>
          </a:p>
        </p:txBody>
      </p:sp>
      <p:cxnSp>
        <p:nvCxnSpPr>
          <p:cNvPr id="6" name="Connettore 1 5"/>
          <p:cNvCxnSpPr/>
          <p:nvPr userDrawn="1"/>
        </p:nvCxnSpPr>
        <p:spPr>
          <a:xfrm>
            <a:off x="9156700" y="728663"/>
            <a:ext cx="0" cy="54006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Segnaposto testo 7"/>
          <p:cNvSpPr>
            <a:spLocks noGrp="1"/>
          </p:cNvSpPr>
          <p:nvPr>
            <p:ph type="body" sz="quarter" idx="18" hasCustomPrompt="1"/>
          </p:nvPr>
        </p:nvSpPr>
        <p:spPr>
          <a:xfrm>
            <a:off x="6471602" y="1402711"/>
            <a:ext cx="2514918" cy="218124"/>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aseline="0">
                <a:solidFill>
                  <a:schemeClr val="tx1"/>
                </a:solidFill>
              </a:defRPr>
            </a:lvl1pPr>
            <a:lvl2pPr>
              <a:defRPr sz="1200"/>
            </a:lvl2pPr>
            <a:lvl3pPr>
              <a:defRPr sz="1200"/>
            </a:lvl3pPr>
            <a:lvl4pPr>
              <a:defRPr sz="1200"/>
            </a:lvl4pPr>
            <a:lvl5pPr>
              <a:defRPr sz="12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Prima </a:t>
            </a:r>
            <a:r>
              <a:rPr lang="en-US" err="1"/>
              <a:t>categoria</a:t>
            </a:r>
            <a:endParaRPr lang="it-IT"/>
          </a:p>
        </p:txBody>
      </p:sp>
      <p:sp>
        <p:nvSpPr>
          <p:cNvPr id="26" name="Segnaposto testo 25"/>
          <p:cNvSpPr>
            <a:spLocks noGrp="1"/>
          </p:cNvSpPr>
          <p:nvPr>
            <p:ph type="body" sz="quarter" idx="20" hasCustomPrompt="1"/>
          </p:nvPr>
        </p:nvSpPr>
        <p:spPr>
          <a:xfrm>
            <a:off x="6471602" y="1600833"/>
            <a:ext cx="1955482" cy="558482"/>
          </a:xfrm>
        </p:spPr>
        <p:txBody>
          <a:bodyPr>
            <a:noAutofit/>
          </a:bodyPr>
          <a:lstStyle>
            <a:lvl1pPr marL="0" indent="0">
              <a:lnSpc>
                <a:spcPts val="1200"/>
              </a:lnSpc>
              <a:buNone/>
              <a:defRPr sz="900"/>
            </a:lvl1pPr>
            <a:lvl2pPr>
              <a:defRPr sz="800"/>
            </a:lvl2pPr>
            <a:lvl3pPr>
              <a:defRPr sz="800"/>
            </a:lvl3pPr>
            <a:lvl4pPr>
              <a:defRPr sz="800"/>
            </a:lvl4pPr>
            <a:lvl5pPr>
              <a:defRPr sz="800"/>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endParaRPr lang="it-IT"/>
          </a:p>
        </p:txBody>
      </p:sp>
      <p:sp>
        <p:nvSpPr>
          <p:cNvPr id="28" name="Segnaposto immagine 27"/>
          <p:cNvSpPr>
            <a:spLocks noGrp="1"/>
          </p:cNvSpPr>
          <p:nvPr>
            <p:ph type="pic" sz="quarter" idx="21"/>
          </p:nvPr>
        </p:nvSpPr>
        <p:spPr>
          <a:xfrm>
            <a:off x="6471602" y="792164"/>
            <a:ext cx="523558" cy="524208"/>
          </a:xfrm>
        </p:spPr>
        <p:txBody>
          <a:bodyPr>
            <a:normAutofit/>
          </a:bodyPr>
          <a:lstStyle>
            <a:lvl1pPr marL="0" indent="0">
              <a:buNone/>
              <a:defRPr sz="800"/>
            </a:lvl1pPr>
          </a:lstStyle>
          <a:p>
            <a:r>
              <a:rPr lang="it-IT"/>
              <a:t>Fare clic sull'icona per inserire un'immagine</a:t>
            </a:r>
          </a:p>
        </p:txBody>
      </p:sp>
      <p:sp>
        <p:nvSpPr>
          <p:cNvPr id="29" name="Segnaposto testo 7"/>
          <p:cNvSpPr>
            <a:spLocks noGrp="1"/>
          </p:cNvSpPr>
          <p:nvPr>
            <p:ph type="body" sz="quarter" idx="22" hasCustomPrompt="1"/>
          </p:nvPr>
        </p:nvSpPr>
        <p:spPr>
          <a:xfrm>
            <a:off x="6479223" y="3320704"/>
            <a:ext cx="2514918" cy="218124"/>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aseline="0">
                <a:solidFill>
                  <a:schemeClr val="tx1"/>
                </a:solidFill>
              </a:defRPr>
            </a:lvl1pPr>
            <a:lvl2pPr>
              <a:defRPr sz="1200"/>
            </a:lvl2pPr>
            <a:lvl3pPr>
              <a:defRPr sz="1200"/>
            </a:lvl3pPr>
            <a:lvl4pPr>
              <a:defRPr sz="1200"/>
            </a:lvl4pPr>
            <a:lvl5pPr>
              <a:defRPr sz="12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Prima </a:t>
            </a:r>
            <a:r>
              <a:rPr lang="en-US" err="1"/>
              <a:t>categoria</a:t>
            </a:r>
            <a:endParaRPr lang="it-IT"/>
          </a:p>
        </p:txBody>
      </p:sp>
      <p:sp>
        <p:nvSpPr>
          <p:cNvPr id="30" name="Segnaposto testo 25"/>
          <p:cNvSpPr>
            <a:spLocks noGrp="1"/>
          </p:cNvSpPr>
          <p:nvPr>
            <p:ph type="body" sz="quarter" idx="23" hasCustomPrompt="1"/>
          </p:nvPr>
        </p:nvSpPr>
        <p:spPr>
          <a:xfrm>
            <a:off x="6479223" y="3518826"/>
            <a:ext cx="1955482" cy="558482"/>
          </a:xfrm>
        </p:spPr>
        <p:txBody>
          <a:bodyPr>
            <a:noAutofit/>
          </a:bodyPr>
          <a:lstStyle>
            <a:lvl1pPr marL="0" indent="0">
              <a:lnSpc>
                <a:spcPts val="1200"/>
              </a:lnSpc>
              <a:buNone/>
              <a:defRPr sz="900"/>
            </a:lvl1pPr>
            <a:lvl2pPr>
              <a:defRPr sz="800"/>
            </a:lvl2pPr>
            <a:lvl3pPr>
              <a:defRPr sz="800"/>
            </a:lvl3pPr>
            <a:lvl4pPr>
              <a:defRPr sz="800"/>
            </a:lvl4pPr>
            <a:lvl5pPr>
              <a:defRPr sz="800"/>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endParaRPr lang="it-IT"/>
          </a:p>
        </p:txBody>
      </p:sp>
      <p:sp>
        <p:nvSpPr>
          <p:cNvPr id="31" name="Segnaposto immagine 27"/>
          <p:cNvSpPr>
            <a:spLocks noGrp="1"/>
          </p:cNvSpPr>
          <p:nvPr>
            <p:ph type="pic" sz="quarter" idx="24"/>
          </p:nvPr>
        </p:nvSpPr>
        <p:spPr>
          <a:xfrm>
            <a:off x="6561773" y="2710157"/>
            <a:ext cx="523558" cy="524208"/>
          </a:xfrm>
        </p:spPr>
        <p:txBody>
          <a:bodyPr>
            <a:normAutofit/>
          </a:bodyPr>
          <a:lstStyle>
            <a:lvl1pPr marL="0" indent="0">
              <a:buNone/>
              <a:defRPr sz="800"/>
            </a:lvl1pPr>
          </a:lstStyle>
          <a:p>
            <a:r>
              <a:rPr lang="it-IT"/>
              <a:t>Fare clic sull'icona per inserire un'immagine</a:t>
            </a:r>
          </a:p>
        </p:txBody>
      </p:sp>
      <p:sp>
        <p:nvSpPr>
          <p:cNvPr id="32" name="Segnaposto testo 7"/>
          <p:cNvSpPr>
            <a:spLocks noGrp="1"/>
          </p:cNvSpPr>
          <p:nvPr>
            <p:ph type="body" sz="quarter" idx="25" hasCustomPrompt="1"/>
          </p:nvPr>
        </p:nvSpPr>
        <p:spPr>
          <a:xfrm>
            <a:off x="6471602" y="5111404"/>
            <a:ext cx="2514918" cy="218124"/>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aseline="0">
                <a:solidFill>
                  <a:schemeClr val="tx1"/>
                </a:solidFill>
              </a:defRPr>
            </a:lvl1pPr>
            <a:lvl2pPr>
              <a:defRPr sz="1200"/>
            </a:lvl2pPr>
            <a:lvl3pPr>
              <a:defRPr sz="1200"/>
            </a:lvl3pPr>
            <a:lvl4pPr>
              <a:defRPr sz="1200"/>
            </a:lvl4pPr>
            <a:lvl5pPr>
              <a:defRPr sz="12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Prima </a:t>
            </a:r>
            <a:r>
              <a:rPr lang="en-US" err="1"/>
              <a:t>categoria</a:t>
            </a:r>
            <a:endParaRPr lang="it-IT"/>
          </a:p>
        </p:txBody>
      </p:sp>
      <p:sp>
        <p:nvSpPr>
          <p:cNvPr id="33" name="Segnaposto testo 25"/>
          <p:cNvSpPr>
            <a:spLocks noGrp="1"/>
          </p:cNvSpPr>
          <p:nvPr>
            <p:ph type="body" sz="quarter" idx="26" hasCustomPrompt="1"/>
          </p:nvPr>
        </p:nvSpPr>
        <p:spPr>
          <a:xfrm>
            <a:off x="6471602" y="5309526"/>
            <a:ext cx="1955482" cy="558482"/>
          </a:xfrm>
        </p:spPr>
        <p:txBody>
          <a:bodyPr>
            <a:noAutofit/>
          </a:bodyPr>
          <a:lstStyle>
            <a:lvl1pPr marL="0" indent="0">
              <a:lnSpc>
                <a:spcPts val="1200"/>
              </a:lnSpc>
              <a:buNone/>
              <a:defRPr sz="900"/>
            </a:lvl1pPr>
            <a:lvl2pPr>
              <a:defRPr sz="800"/>
            </a:lvl2pPr>
            <a:lvl3pPr>
              <a:defRPr sz="800"/>
            </a:lvl3pPr>
            <a:lvl4pPr>
              <a:defRPr sz="800"/>
            </a:lvl4pPr>
            <a:lvl5pPr>
              <a:defRPr sz="800"/>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endParaRPr lang="it-IT"/>
          </a:p>
        </p:txBody>
      </p:sp>
      <p:sp>
        <p:nvSpPr>
          <p:cNvPr id="34" name="Segnaposto immagine 27"/>
          <p:cNvSpPr>
            <a:spLocks noGrp="1"/>
          </p:cNvSpPr>
          <p:nvPr>
            <p:ph type="pic" sz="quarter" idx="27"/>
          </p:nvPr>
        </p:nvSpPr>
        <p:spPr>
          <a:xfrm>
            <a:off x="6564313" y="4519929"/>
            <a:ext cx="523558" cy="524208"/>
          </a:xfrm>
        </p:spPr>
        <p:txBody>
          <a:bodyPr>
            <a:normAutofit/>
          </a:bodyPr>
          <a:lstStyle>
            <a:lvl1pPr marL="0" indent="0">
              <a:buNone/>
              <a:defRPr sz="800"/>
            </a:lvl1pPr>
          </a:lstStyle>
          <a:p>
            <a:r>
              <a:rPr lang="it-IT"/>
              <a:t>Fare clic sull'icona per inserire un'immagine</a:t>
            </a:r>
          </a:p>
        </p:txBody>
      </p:sp>
      <p:sp>
        <p:nvSpPr>
          <p:cNvPr id="35" name="Segnaposto testo 7"/>
          <p:cNvSpPr>
            <a:spLocks noGrp="1"/>
          </p:cNvSpPr>
          <p:nvPr>
            <p:ph type="body" sz="quarter" idx="28" hasCustomPrompt="1"/>
          </p:nvPr>
        </p:nvSpPr>
        <p:spPr>
          <a:xfrm>
            <a:off x="9525793" y="1402711"/>
            <a:ext cx="2514918" cy="218124"/>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aseline="0">
                <a:solidFill>
                  <a:schemeClr val="tx1"/>
                </a:solidFill>
              </a:defRPr>
            </a:lvl1pPr>
            <a:lvl2pPr>
              <a:defRPr sz="1200"/>
            </a:lvl2pPr>
            <a:lvl3pPr>
              <a:defRPr sz="1200"/>
            </a:lvl3pPr>
            <a:lvl4pPr>
              <a:defRPr sz="1200"/>
            </a:lvl4pPr>
            <a:lvl5pPr>
              <a:defRPr sz="12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Prima </a:t>
            </a:r>
            <a:r>
              <a:rPr lang="en-US" err="1"/>
              <a:t>categoria</a:t>
            </a:r>
            <a:endParaRPr lang="it-IT"/>
          </a:p>
        </p:txBody>
      </p:sp>
      <p:sp>
        <p:nvSpPr>
          <p:cNvPr id="36" name="Segnaposto testo 25"/>
          <p:cNvSpPr>
            <a:spLocks noGrp="1"/>
          </p:cNvSpPr>
          <p:nvPr>
            <p:ph type="body" sz="quarter" idx="29" hasCustomPrompt="1"/>
          </p:nvPr>
        </p:nvSpPr>
        <p:spPr>
          <a:xfrm>
            <a:off x="9525793" y="1600833"/>
            <a:ext cx="1955482" cy="558482"/>
          </a:xfrm>
        </p:spPr>
        <p:txBody>
          <a:bodyPr>
            <a:noAutofit/>
          </a:bodyPr>
          <a:lstStyle>
            <a:lvl1pPr marL="0" indent="0">
              <a:lnSpc>
                <a:spcPts val="1200"/>
              </a:lnSpc>
              <a:buNone/>
              <a:defRPr sz="900"/>
            </a:lvl1pPr>
            <a:lvl2pPr>
              <a:defRPr sz="800"/>
            </a:lvl2pPr>
            <a:lvl3pPr>
              <a:defRPr sz="800"/>
            </a:lvl3pPr>
            <a:lvl4pPr>
              <a:defRPr sz="800"/>
            </a:lvl4pPr>
            <a:lvl5pPr>
              <a:defRPr sz="800"/>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endParaRPr lang="it-IT"/>
          </a:p>
        </p:txBody>
      </p:sp>
      <p:sp>
        <p:nvSpPr>
          <p:cNvPr id="37" name="Segnaposto immagine 27"/>
          <p:cNvSpPr>
            <a:spLocks noGrp="1"/>
          </p:cNvSpPr>
          <p:nvPr>
            <p:ph type="pic" sz="quarter" idx="30"/>
          </p:nvPr>
        </p:nvSpPr>
        <p:spPr>
          <a:xfrm>
            <a:off x="9625013" y="792164"/>
            <a:ext cx="523558" cy="524208"/>
          </a:xfrm>
        </p:spPr>
        <p:txBody>
          <a:bodyPr>
            <a:normAutofit/>
          </a:bodyPr>
          <a:lstStyle>
            <a:lvl1pPr marL="0" indent="0">
              <a:buNone/>
              <a:defRPr sz="800"/>
            </a:lvl1pPr>
          </a:lstStyle>
          <a:p>
            <a:r>
              <a:rPr lang="it-IT"/>
              <a:t>Fare clic sull'icona per inserire un'immagine</a:t>
            </a:r>
          </a:p>
        </p:txBody>
      </p:sp>
      <p:sp>
        <p:nvSpPr>
          <p:cNvPr id="38" name="Segnaposto testo 7"/>
          <p:cNvSpPr>
            <a:spLocks noGrp="1"/>
          </p:cNvSpPr>
          <p:nvPr>
            <p:ph type="body" sz="quarter" idx="31" hasCustomPrompt="1"/>
          </p:nvPr>
        </p:nvSpPr>
        <p:spPr>
          <a:xfrm>
            <a:off x="9546746" y="3345811"/>
            <a:ext cx="2514918" cy="218124"/>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aseline="0">
                <a:solidFill>
                  <a:schemeClr val="tx1"/>
                </a:solidFill>
              </a:defRPr>
            </a:lvl1pPr>
            <a:lvl2pPr>
              <a:defRPr sz="1200"/>
            </a:lvl2pPr>
            <a:lvl3pPr>
              <a:defRPr sz="1200"/>
            </a:lvl3pPr>
            <a:lvl4pPr>
              <a:defRPr sz="1200"/>
            </a:lvl4pPr>
            <a:lvl5pPr>
              <a:defRPr sz="12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Prima </a:t>
            </a:r>
            <a:r>
              <a:rPr lang="en-US" err="1"/>
              <a:t>categoria</a:t>
            </a:r>
            <a:endParaRPr lang="it-IT"/>
          </a:p>
        </p:txBody>
      </p:sp>
      <p:sp>
        <p:nvSpPr>
          <p:cNvPr id="39" name="Segnaposto testo 25"/>
          <p:cNvSpPr>
            <a:spLocks noGrp="1"/>
          </p:cNvSpPr>
          <p:nvPr>
            <p:ph type="body" sz="quarter" idx="32" hasCustomPrompt="1"/>
          </p:nvPr>
        </p:nvSpPr>
        <p:spPr>
          <a:xfrm>
            <a:off x="9546746" y="3543933"/>
            <a:ext cx="1955482" cy="558482"/>
          </a:xfrm>
        </p:spPr>
        <p:txBody>
          <a:bodyPr>
            <a:noAutofit/>
          </a:bodyPr>
          <a:lstStyle>
            <a:lvl1pPr marL="0" indent="0">
              <a:lnSpc>
                <a:spcPts val="1200"/>
              </a:lnSpc>
              <a:buNone/>
              <a:defRPr sz="900"/>
            </a:lvl1pPr>
            <a:lvl2pPr>
              <a:defRPr sz="800"/>
            </a:lvl2pPr>
            <a:lvl3pPr>
              <a:defRPr sz="800"/>
            </a:lvl3pPr>
            <a:lvl4pPr>
              <a:defRPr sz="800"/>
            </a:lvl4pPr>
            <a:lvl5pPr>
              <a:defRPr sz="800"/>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endParaRPr lang="it-IT"/>
          </a:p>
        </p:txBody>
      </p:sp>
      <p:sp>
        <p:nvSpPr>
          <p:cNvPr id="40" name="Segnaposto immagine 27"/>
          <p:cNvSpPr>
            <a:spLocks noGrp="1"/>
          </p:cNvSpPr>
          <p:nvPr>
            <p:ph type="pic" sz="quarter" idx="33"/>
          </p:nvPr>
        </p:nvSpPr>
        <p:spPr>
          <a:xfrm>
            <a:off x="9625013" y="2710157"/>
            <a:ext cx="523558" cy="524208"/>
          </a:xfrm>
        </p:spPr>
        <p:txBody>
          <a:bodyPr>
            <a:normAutofit/>
          </a:bodyPr>
          <a:lstStyle>
            <a:lvl1pPr marL="0" indent="0">
              <a:buNone/>
              <a:defRPr sz="800"/>
            </a:lvl1pPr>
          </a:lstStyle>
          <a:p>
            <a:r>
              <a:rPr lang="it-IT"/>
              <a:t>Fare clic sull'icona per inserire un'immagine</a:t>
            </a:r>
          </a:p>
        </p:txBody>
      </p:sp>
      <p:sp>
        <p:nvSpPr>
          <p:cNvPr id="41" name="Segnaposto testo 7"/>
          <p:cNvSpPr>
            <a:spLocks noGrp="1"/>
          </p:cNvSpPr>
          <p:nvPr>
            <p:ph type="body" sz="quarter" idx="34" hasCustomPrompt="1"/>
          </p:nvPr>
        </p:nvSpPr>
        <p:spPr>
          <a:xfrm>
            <a:off x="9546746" y="5130476"/>
            <a:ext cx="2514918" cy="218124"/>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aseline="0">
                <a:solidFill>
                  <a:schemeClr val="tx1"/>
                </a:solidFill>
              </a:defRPr>
            </a:lvl1pPr>
            <a:lvl2pPr>
              <a:defRPr sz="1200"/>
            </a:lvl2pPr>
            <a:lvl3pPr>
              <a:defRPr sz="1200"/>
            </a:lvl3pPr>
            <a:lvl4pPr>
              <a:defRPr sz="1200"/>
            </a:lvl4pPr>
            <a:lvl5pPr>
              <a:defRPr sz="12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Prima </a:t>
            </a:r>
            <a:r>
              <a:rPr lang="en-US" err="1"/>
              <a:t>categoria</a:t>
            </a:r>
            <a:endParaRPr lang="it-IT"/>
          </a:p>
        </p:txBody>
      </p:sp>
      <p:sp>
        <p:nvSpPr>
          <p:cNvPr id="42" name="Segnaposto testo 25"/>
          <p:cNvSpPr>
            <a:spLocks noGrp="1"/>
          </p:cNvSpPr>
          <p:nvPr>
            <p:ph type="body" sz="quarter" idx="35" hasCustomPrompt="1"/>
          </p:nvPr>
        </p:nvSpPr>
        <p:spPr>
          <a:xfrm>
            <a:off x="9546746" y="5328598"/>
            <a:ext cx="1955482" cy="558482"/>
          </a:xfrm>
        </p:spPr>
        <p:txBody>
          <a:bodyPr>
            <a:noAutofit/>
          </a:bodyPr>
          <a:lstStyle>
            <a:lvl1pPr marL="0" indent="0">
              <a:lnSpc>
                <a:spcPts val="1200"/>
              </a:lnSpc>
              <a:buNone/>
              <a:defRPr sz="900"/>
            </a:lvl1pPr>
            <a:lvl2pPr>
              <a:defRPr sz="800"/>
            </a:lvl2pPr>
            <a:lvl3pPr>
              <a:defRPr sz="800"/>
            </a:lvl3pPr>
            <a:lvl4pPr>
              <a:defRPr sz="800"/>
            </a:lvl4pPr>
            <a:lvl5pPr>
              <a:defRPr sz="800"/>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endParaRPr lang="it-IT"/>
          </a:p>
        </p:txBody>
      </p:sp>
      <p:sp>
        <p:nvSpPr>
          <p:cNvPr id="43" name="Segnaposto immagine 27"/>
          <p:cNvSpPr>
            <a:spLocks noGrp="1"/>
          </p:cNvSpPr>
          <p:nvPr>
            <p:ph type="pic" sz="quarter" idx="36"/>
          </p:nvPr>
        </p:nvSpPr>
        <p:spPr>
          <a:xfrm>
            <a:off x="9625013" y="4519929"/>
            <a:ext cx="523558" cy="524208"/>
          </a:xfrm>
        </p:spPr>
        <p:txBody>
          <a:bodyPr>
            <a:normAutofit/>
          </a:bodyPr>
          <a:lstStyle>
            <a:lvl1pPr marL="0" indent="0">
              <a:buNone/>
              <a:defRPr sz="800"/>
            </a:lvl1pPr>
          </a:lstStyle>
          <a:p>
            <a:r>
              <a:rPr lang="it-IT"/>
              <a:t>Fare clic sull'icona per inserire un'immagine</a:t>
            </a:r>
          </a:p>
        </p:txBody>
      </p:sp>
    </p:spTree>
    <p:extLst>
      <p:ext uri="{BB962C8B-B14F-4D97-AF65-F5344CB8AC3E}">
        <p14:creationId xmlns:p14="http://schemas.microsoft.com/office/powerpoint/2010/main" val="322056428"/>
      </p:ext>
    </p:extLst>
  </p:cSld>
  <p:clrMapOvr>
    <a:masterClrMapping/>
  </p:clrMapOvr>
  <p:extLst>
    <p:ext uri="{DCECCB84-F9BA-43D5-87BE-67443E8EF086}">
      <p15:sldGuideLst xmlns:p15="http://schemas.microsoft.com/office/powerpoint/2012/main">
        <p15:guide id="0" pos="5768" userDrawn="1">
          <p15:clr>
            <a:srgbClr val="FBAE40"/>
          </p15:clr>
        </p15:guide>
        <p15:guide id="1" orient="horz" pos="1502">
          <p15:clr>
            <a:srgbClr val="FBAE40"/>
          </p15:clr>
        </p15:guide>
        <p15:guide id="2" orient="horz" pos="1344">
          <p15:clr>
            <a:srgbClr val="FBAE40"/>
          </p15:clr>
        </p15:guide>
        <p15:guide id="3" pos="4135" userDrawn="1">
          <p15:clr>
            <a:srgbClr val="FBAE40"/>
          </p15:clr>
        </p15:guide>
        <p15:guide id="4" orient="horz" pos="1593" userDrawn="1">
          <p15:clr>
            <a:srgbClr val="FBAE40"/>
          </p15:clr>
        </p15:guide>
        <p15:guide id="5" orient="horz" pos="2727" userDrawn="1">
          <p15:clr>
            <a:srgbClr val="FBAE40"/>
          </p15:clr>
        </p15:guide>
        <p15:guide id="6" pos="606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yout 2 colonne - 3">
    <p:bg>
      <p:bgPr>
        <a:solidFill>
          <a:schemeClr val="bg1"/>
        </a:solidFill>
        <a:effectLst/>
      </p:bgPr>
    </p:bg>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9854800F-C70A-14F1-EAE2-634AD2B81203}"/>
              </a:ext>
            </a:extLst>
          </p:cNvPr>
          <p:cNvSpPr/>
          <p:nvPr userDrawn="1"/>
        </p:nvSpPr>
        <p:spPr>
          <a:xfrm>
            <a:off x="6108700" y="-135467"/>
            <a:ext cx="6252633" cy="7247467"/>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Segnaposto numero diapositiva 16"/>
          <p:cNvSpPr>
            <a:spLocks noGrp="1"/>
          </p:cNvSpPr>
          <p:nvPr>
            <p:ph type="sldNum" sz="quarter" idx="11"/>
          </p:nvPr>
        </p:nvSpPr>
        <p:spPr>
          <a:xfrm>
            <a:off x="156913" y="280410"/>
            <a:ext cx="531313" cy="365125"/>
          </a:xfrm>
        </p:spPr>
        <p:txBody>
          <a:bodyPr/>
          <a:lstStyle/>
          <a:p>
            <a:fld id="{E86F664D-E94D-4B15-9147-1FA72CE59815}" type="slidenum">
              <a:rPr lang="it-IT" smtClean="0"/>
              <a:t>‹#›</a:t>
            </a:fld>
            <a:endParaRPr lang="it-IT"/>
          </a:p>
        </p:txBody>
      </p:sp>
      <p:sp>
        <p:nvSpPr>
          <p:cNvPr id="7" name="Titolo 6"/>
          <p:cNvSpPr>
            <a:spLocks noGrp="1"/>
          </p:cNvSpPr>
          <p:nvPr>
            <p:ph type="title" hasCustomPrompt="1"/>
          </p:nvPr>
        </p:nvSpPr>
        <p:spPr>
          <a:xfrm>
            <a:off x="373749" y="728663"/>
            <a:ext cx="4788396" cy="1703252"/>
          </a:xfrm>
        </p:spPr>
        <p:txBody>
          <a:bodyPr>
            <a:noAutofit/>
          </a:bodyPr>
          <a:lstStyle>
            <a:lvl1pPr>
              <a:defRPr sz="3200" baseline="0"/>
            </a:lvl1pPr>
          </a:lstStyle>
          <a:p>
            <a:r>
              <a:rPr lang="it-IT"/>
              <a:t>Fare clic per modificare lo stile del titolo </a:t>
            </a:r>
            <a:r>
              <a:rPr lang="it-IT" err="1"/>
              <a:t>loren</a:t>
            </a:r>
            <a:r>
              <a:rPr lang="it-IT"/>
              <a:t> </a:t>
            </a:r>
            <a:r>
              <a:rPr lang="it-IT" err="1"/>
              <a:t>ipsum</a:t>
            </a:r>
            <a:r>
              <a:rPr lang="it-IT"/>
              <a:t> </a:t>
            </a:r>
            <a:r>
              <a:rPr lang="it-IT" err="1"/>
              <a:t>dolor</a:t>
            </a:r>
            <a:r>
              <a:rPr lang="it-IT"/>
              <a:t> </a:t>
            </a:r>
            <a:r>
              <a:rPr lang="it-IT" err="1"/>
              <a:t>sit</a:t>
            </a:r>
            <a:r>
              <a:rPr lang="it-IT"/>
              <a:t> </a:t>
            </a:r>
            <a:r>
              <a:rPr lang="it-IT" err="1"/>
              <a:t>amet</a:t>
            </a:r>
            <a:endParaRPr lang="it-IT"/>
          </a:p>
        </p:txBody>
      </p:sp>
      <p:sp>
        <p:nvSpPr>
          <p:cNvPr id="9" name="Segnaposto testo 8"/>
          <p:cNvSpPr>
            <a:spLocks noGrp="1"/>
          </p:cNvSpPr>
          <p:nvPr>
            <p:ph type="body" sz="quarter" idx="12" hasCustomPrompt="1"/>
          </p:nvPr>
        </p:nvSpPr>
        <p:spPr>
          <a:xfrm>
            <a:off x="380234" y="2287717"/>
            <a:ext cx="4781911" cy="3554587"/>
          </a:xfrm>
        </p:spPr>
        <p:txBody>
          <a:bodyPr>
            <a:normAutofit/>
          </a:bodyPr>
          <a:lstStyle>
            <a:lvl1pPr marL="0" indent="0">
              <a:lnSpc>
                <a:spcPts val="2400"/>
              </a:lnSpc>
              <a:buNone/>
              <a:defRPr sz="1800">
                <a:solidFill>
                  <a:schemeClr val="bg2"/>
                </a:solidFill>
              </a:defRPr>
            </a:lvl1pPr>
            <a:lvl2pPr>
              <a:defRPr sz="2200"/>
            </a:lvl2pPr>
            <a:lvl3pPr>
              <a:defRPr sz="2200"/>
            </a:lvl3pPr>
            <a:lvl4pPr>
              <a:defRPr sz="2200"/>
            </a:lvl4pPr>
            <a:lvl5pPr>
              <a:defRPr sz="2200"/>
            </a:lvl5pPr>
          </a:lstStyle>
          <a:p>
            <a:pPr lvl="0"/>
            <a:r>
              <a:rPr lang="it-IT" err="1"/>
              <a:t>Mauris</a:t>
            </a:r>
            <a:r>
              <a:rPr lang="it-IT"/>
              <a:t> </a:t>
            </a:r>
            <a:r>
              <a:rPr lang="it-IT" err="1"/>
              <a:t>Volutpat</a:t>
            </a:r>
            <a:r>
              <a:rPr lang="it-IT"/>
              <a:t> </a:t>
            </a:r>
            <a:r>
              <a:rPr lang="it-IT" err="1"/>
              <a:t>lorem</a:t>
            </a:r>
            <a:r>
              <a:rPr lang="it-IT"/>
              <a:t> </a:t>
            </a:r>
            <a:r>
              <a:rPr lang="it-IT" err="1"/>
              <a:t>ipsum</a:t>
            </a:r>
            <a:r>
              <a:rPr lang="it-IT"/>
              <a:t> </a:t>
            </a:r>
            <a:r>
              <a:rPr lang="it-IT" err="1"/>
              <a:t>dolor</a:t>
            </a:r>
            <a:r>
              <a:rPr lang="it-IT"/>
              <a:t> </a:t>
            </a:r>
            <a:r>
              <a:rPr lang="it-IT" err="1"/>
              <a:t>sit</a:t>
            </a:r>
            <a:r>
              <a:rPr lang="it-IT"/>
              <a:t> </a:t>
            </a:r>
            <a:r>
              <a:rPr lang="it-IT" err="1"/>
              <a:t>amet</a:t>
            </a:r>
            <a:r>
              <a:rPr lang="it-IT"/>
              <a:t>, </a:t>
            </a:r>
            <a:r>
              <a:rPr lang="it-IT" err="1"/>
              <a:t>consectetur</a:t>
            </a:r>
            <a:r>
              <a:rPr lang="it-IT"/>
              <a:t> </a:t>
            </a:r>
            <a:r>
              <a:rPr lang="it-IT" err="1"/>
              <a:t>adipiscing</a:t>
            </a:r>
            <a:r>
              <a:rPr lang="it-IT"/>
              <a:t> </a:t>
            </a:r>
            <a:r>
              <a:rPr lang="it-IT" err="1"/>
              <a:t>elit</a:t>
            </a:r>
            <a:r>
              <a:rPr lang="it-IT"/>
              <a:t>. </a:t>
            </a:r>
            <a:r>
              <a:rPr lang="it-IT" err="1"/>
              <a:t>Integer</a:t>
            </a:r>
            <a:r>
              <a:rPr lang="it-IT"/>
              <a:t> a </a:t>
            </a:r>
            <a:r>
              <a:rPr lang="it-IT" err="1"/>
              <a:t>condimentum</a:t>
            </a:r>
            <a:r>
              <a:rPr lang="it-IT"/>
              <a:t> ligula, </a:t>
            </a:r>
            <a:r>
              <a:rPr lang="it-IT" err="1"/>
              <a:t>nec</a:t>
            </a:r>
            <a:r>
              <a:rPr lang="it-IT"/>
              <a:t> </a:t>
            </a:r>
            <a:r>
              <a:rPr lang="it-IT" err="1"/>
              <a:t>scelerisque</a:t>
            </a:r>
            <a:r>
              <a:rPr lang="it-IT"/>
              <a:t> </a:t>
            </a:r>
            <a:r>
              <a:rPr lang="it-IT" err="1"/>
              <a:t>purus</a:t>
            </a:r>
            <a:r>
              <a:rPr lang="it-IT"/>
              <a:t>  </a:t>
            </a:r>
            <a:r>
              <a:rPr lang="it-IT" err="1"/>
              <a:t>amet</a:t>
            </a:r>
            <a:r>
              <a:rPr lang="it-IT"/>
              <a:t>. </a:t>
            </a:r>
            <a:r>
              <a:rPr lang="it-IT" err="1"/>
              <a:t>Duis</a:t>
            </a:r>
            <a:r>
              <a:rPr lang="it-IT"/>
              <a:t> </a:t>
            </a:r>
            <a:r>
              <a:rPr lang="it-IT" err="1"/>
              <a:t>arcu</a:t>
            </a:r>
            <a:r>
              <a:rPr lang="it-IT"/>
              <a:t> magna, </a:t>
            </a:r>
            <a:r>
              <a:rPr lang="it-IT" err="1"/>
              <a:t>semper</a:t>
            </a:r>
            <a:r>
              <a:rPr lang="it-IT"/>
              <a:t> </a:t>
            </a:r>
            <a:r>
              <a:rPr lang="it-IT" err="1"/>
              <a:t>sed</a:t>
            </a:r>
            <a:r>
              <a:rPr lang="it-IT"/>
              <a:t> </a:t>
            </a:r>
            <a:r>
              <a:rPr lang="it-IT" err="1"/>
              <a:t>felis</a:t>
            </a:r>
            <a:r>
              <a:rPr lang="it-IT"/>
              <a:t> </a:t>
            </a:r>
            <a:r>
              <a:rPr lang="it-IT" err="1"/>
              <a:t>quis</a:t>
            </a:r>
            <a:r>
              <a:rPr lang="it-IT"/>
              <a:t>.  </a:t>
            </a:r>
            <a:r>
              <a:rPr lang="it-IT" err="1"/>
              <a:t>ipsum</a:t>
            </a:r>
            <a:r>
              <a:rPr lang="it-IT"/>
              <a:t> </a:t>
            </a:r>
            <a:r>
              <a:rPr lang="it-IT" err="1"/>
              <a:t>dolor</a:t>
            </a:r>
            <a:r>
              <a:rPr lang="it-IT"/>
              <a:t> </a:t>
            </a:r>
            <a:r>
              <a:rPr lang="it-IT" err="1"/>
              <a:t>sit</a:t>
            </a:r>
            <a:r>
              <a:rPr lang="it-IT"/>
              <a:t> </a:t>
            </a:r>
            <a:r>
              <a:rPr lang="it-IT" err="1"/>
              <a:t>amet</a:t>
            </a:r>
            <a:r>
              <a:rPr lang="it-IT"/>
              <a:t>, </a:t>
            </a:r>
            <a:r>
              <a:rPr lang="it-IT" err="1"/>
              <a:t>consectetur</a:t>
            </a:r>
            <a:r>
              <a:rPr lang="it-IT"/>
              <a:t> </a:t>
            </a:r>
            <a:r>
              <a:rPr lang="it-IT" err="1"/>
              <a:t>adipiscing</a:t>
            </a:r>
            <a:r>
              <a:rPr lang="it-IT"/>
              <a:t> </a:t>
            </a:r>
            <a:r>
              <a:rPr lang="it-IT" err="1"/>
              <a:t>elit</a:t>
            </a:r>
            <a:r>
              <a:rPr lang="it-IT"/>
              <a:t>. Ut </a:t>
            </a:r>
            <a:r>
              <a:rPr lang="it-IT" err="1"/>
              <a:t>eget</a:t>
            </a:r>
            <a:r>
              <a:rPr lang="it-IT"/>
              <a:t> </a:t>
            </a:r>
            <a:r>
              <a:rPr lang="it-IT" err="1"/>
              <a:t>sapien</a:t>
            </a:r>
            <a:r>
              <a:rPr lang="it-IT"/>
              <a:t> </a:t>
            </a:r>
            <a:r>
              <a:rPr lang="it-IT" err="1"/>
              <a:t>eu</a:t>
            </a:r>
            <a:r>
              <a:rPr lang="it-IT"/>
              <a:t> </a:t>
            </a:r>
            <a:r>
              <a:rPr lang="it-IT" err="1"/>
              <a:t>ipsum</a:t>
            </a:r>
            <a:r>
              <a:rPr lang="it-IT"/>
              <a:t> </a:t>
            </a:r>
            <a:r>
              <a:rPr lang="it-IT" err="1"/>
              <a:t>aliquet</a:t>
            </a:r>
            <a:r>
              <a:rPr lang="it-IT"/>
              <a:t> </a:t>
            </a:r>
            <a:r>
              <a:rPr lang="it-IT" err="1"/>
              <a:t>venenatis</a:t>
            </a:r>
            <a:r>
              <a:rPr lang="it-IT"/>
              <a:t> </a:t>
            </a:r>
            <a:r>
              <a:rPr lang="it-IT" err="1"/>
              <a:t>at</a:t>
            </a:r>
            <a:r>
              <a:rPr lang="it-IT"/>
              <a:t> </a:t>
            </a:r>
            <a:r>
              <a:rPr lang="it-IT" err="1"/>
              <a:t>ac</a:t>
            </a:r>
            <a:r>
              <a:rPr lang="it-IT"/>
              <a:t> </a:t>
            </a:r>
            <a:r>
              <a:rPr lang="it-IT" err="1"/>
              <a:t>turpis</a:t>
            </a:r>
            <a:r>
              <a:rPr lang="it-IT"/>
              <a:t>. </a:t>
            </a:r>
            <a:r>
              <a:rPr lang="it-IT" err="1"/>
              <a:t>Suspendisse</a:t>
            </a:r>
            <a:r>
              <a:rPr lang="it-IT"/>
              <a:t> potenti. In </a:t>
            </a:r>
            <a:r>
              <a:rPr lang="it-IT" err="1"/>
              <a:t>eget</a:t>
            </a:r>
            <a:r>
              <a:rPr lang="it-IT"/>
              <a:t> </a:t>
            </a:r>
            <a:r>
              <a:rPr lang="it-IT" err="1"/>
              <a:t>justo</a:t>
            </a:r>
            <a:r>
              <a:rPr lang="it-IT"/>
              <a:t> </a:t>
            </a:r>
            <a:r>
              <a:rPr lang="it-IT" err="1"/>
              <a:t>tellus</a:t>
            </a:r>
            <a:r>
              <a:rPr lang="it-IT"/>
              <a:t>. </a:t>
            </a:r>
            <a:r>
              <a:rPr lang="it-IT" err="1"/>
              <a:t>Duis</a:t>
            </a:r>
            <a:r>
              <a:rPr lang="it-IT"/>
              <a:t> </a:t>
            </a:r>
            <a:r>
              <a:rPr lang="it-IT" err="1"/>
              <a:t>arcu</a:t>
            </a:r>
            <a:r>
              <a:rPr lang="it-IT"/>
              <a:t> magna, </a:t>
            </a:r>
            <a:r>
              <a:rPr lang="it-IT" err="1"/>
              <a:t>semper</a:t>
            </a:r>
            <a:r>
              <a:rPr lang="it-IT"/>
              <a:t> </a:t>
            </a:r>
            <a:r>
              <a:rPr lang="it-IT" err="1"/>
              <a:t>sed</a:t>
            </a:r>
            <a:r>
              <a:rPr lang="it-IT"/>
              <a:t> </a:t>
            </a:r>
            <a:r>
              <a:rPr lang="it-IT" err="1"/>
              <a:t>felis</a:t>
            </a:r>
            <a:r>
              <a:rPr lang="it-IT"/>
              <a:t> </a:t>
            </a:r>
            <a:r>
              <a:rPr lang="it-IT" err="1"/>
              <a:t>quis</a:t>
            </a:r>
            <a:endParaRPr lang="it-IT"/>
          </a:p>
        </p:txBody>
      </p:sp>
      <p:sp>
        <p:nvSpPr>
          <p:cNvPr id="10" name="Segnaposto testo 7"/>
          <p:cNvSpPr>
            <a:spLocks noGrp="1"/>
          </p:cNvSpPr>
          <p:nvPr>
            <p:ph type="body" sz="quarter" idx="16" hasCustomPrompt="1"/>
          </p:nvPr>
        </p:nvSpPr>
        <p:spPr>
          <a:xfrm>
            <a:off x="400554" y="5998018"/>
            <a:ext cx="4332288" cy="252479"/>
          </a:xfrm>
        </p:spPr>
        <p:txBody>
          <a:bodyPr>
            <a:normAutofit/>
          </a:bodyPr>
          <a:lstStyle>
            <a:lvl1pPr marL="0" indent="0">
              <a:buNone/>
              <a:defRPr sz="800">
                <a:solidFill>
                  <a:schemeClr val="tx1"/>
                </a:solidFill>
              </a:defRPr>
            </a:lvl1pPr>
            <a:lvl2pPr>
              <a:defRPr sz="1200"/>
            </a:lvl2pPr>
            <a:lvl3pPr>
              <a:defRPr sz="1200"/>
            </a:lvl3pPr>
            <a:lvl4pPr>
              <a:defRPr sz="1200"/>
            </a:lvl4pPr>
            <a:lvl5pPr>
              <a:defRPr sz="1200"/>
            </a:lvl5pPr>
          </a:lstStyle>
          <a:p>
            <a:pPr lvl="0"/>
            <a:r>
              <a:rPr lang="it-IT" err="1"/>
              <a:t>Lorem</a:t>
            </a:r>
            <a:r>
              <a:rPr lang="it-IT"/>
              <a:t> </a:t>
            </a:r>
            <a:r>
              <a:rPr lang="it-IT" err="1"/>
              <a:t>ipsum</a:t>
            </a:r>
            <a:r>
              <a:rPr lang="it-IT"/>
              <a:t> </a:t>
            </a:r>
            <a:r>
              <a:rPr lang="it-IT" err="1"/>
              <a:t>dolor</a:t>
            </a:r>
            <a:r>
              <a:rPr lang="it-IT"/>
              <a:t> </a:t>
            </a:r>
            <a:r>
              <a:rPr lang="it-IT" err="1"/>
              <a:t>sit</a:t>
            </a:r>
            <a:endParaRPr lang="it-IT"/>
          </a:p>
        </p:txBody>
      </p:sp>
      <p:pic>
        <p:nvPicPr>
          <p:cNvPr id="4" name="Immagine 3"/>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623449" y="349044"/>
            <a:ext cx="1105101" cy="227855"/>
          </a:xfrm>
          <a:prstGeom prst="rect">
            <a:avLst/>
          </a:prstGeom>
        </p:spPr>
      </p:pic>
      <p:sp>
        <p:nvSpPr>
          <p:cNvPr id="13" name="Segnaposto testo 12"/>
          <p:cNvSpPr>
            <a:spLocks noGrp="1"/>
          </p:cNvSpPr>
          <p:nvPr>
            <p:ph type="body" sz="quarter" idx="18" hasCustomPrompt="1"/>
          </p:nvPr>
        </p:nvSpPr>
        <p:spPr>
          <a:xfrm>
            <a:off x="6737016" y="1512161"/>
            <a:ext cx="3752850" cy="569912"/>
          </a:xfrm>
        </p:spPr>
        <p:txBody>
          <a:bodyPr>
            <a:noAutofit/>
          </a:bodyPr>
          <a:lstStyle>
            <a:lvl1pPr marL="0" indent="0">
              <a:lnSpc>
                <a:spcPts val="1500"/>
              </a:lnSpc>
              <a:buNone/>
              <a:defRPr sz="1100">
                <a:solidFill>
                  <a:schemeClr val="bg1"/>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endParaRPr lang="it-IT"/>
          </a:p>
        </p:txBody>
      </p:sp>
      <p:sp>
        <p:nvSpPr>
          <p:cNvPr id="18" name="Segnaposto testo 17"/>
          <p:cNvSpPr>
            <a:spLocks noGrp="1"/>
          </p:cNvSpPr>
          <p:nvPr>
            <p:ph type="body" sz="quarter" idx="30" hasCustomPrompt="1"/>
          </p:nvPr>
        </p:nvSpPr>
        <p:spPr>
          <a:xfrm>
            <a:off x="6438566" y="1279653"/>
            <a:ext cx="2870200" cy="361942"/>
          </a:xfrm>
        </p:spPr>
        <p:txBody>
          <a:bodyPr>
            <a:normAutofit/>
          </a:bodyPr>
          <a:lstStyle>
            <a:lvl1pPr marL="285750" indent="-285750">
              <a:buClr>
                <a:schemeClr val="accent1"/>
              </a:buClr>
              <a:buFont typeface="Arial" panose="020B0604020202020204" pitchFamily="34" charset="0"/>
              <a:buChar char="•"/>
              <a:defRPr sz="1400">
                <a:solidFill>
                  <a:schemeClr val="bg1"/>
                </a:solidFill>
              </a:defRPr>
            </a:lvl1pPr>
          </a:lstStyle>
          <a:p>
            <a:pPr lvl="0"/>
            <a:r>
              <a:rPr lang="it-IT" sz="1400"/>
              <a:t>Prima categoria</a:t>
            </a:r>
            <a:endParaRPr lang="it-IT"/>
          </a:p>
        </p:txBody>
      </p:sp>
      <p:sp>
        <p:nvSpPr>
          <p:cNvPr id="61" name="Segnaposto testo 12"/>
          <p:cNvSpPr>
            <a:spLocks noGrp="1"/>
          </p:cNvSpPr>
          <p:nvPr>
            <p:ph type="body" sz="quarter" idx="31" hasCustomPrompt="1"/>
          </p:nvPr>
        </p:nvSpPr>
        <p:spPr>
          <a:xfrm>
            <a:off x="6737016" y="2335091"/>
            <a:ext cx="3752850" cy="569912"/>
          </a:xfrm>
        </p:spPr>
        <p:txBody>
          <a:bodyPr>
            <a:noAutofit/>
          </a:bodyPr>
          <a:lstStyle>
            <a:lvl1pPr marL="0" indent="0">
              <a:lnSpc>
                <a:spcPts val="1500"/>
              </a:lnSpc>
              <a:buNone/>
              <a:defRPr sz="1100">
                <a:solidFill>
                  <a:schemeClr val="bg1"/>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endParaRPr lang="it-IT"/>
          </a:p>
        </p:txBody>
      </p:sp>
      <p:sp>
        <p:nvSpPr>
          <p:cNvPr id="62" name="Segnaposto testo 17"/>
          <p:cNvSpPr>
            <a:spLocks noGrp="1"/>
          </p:cNvSpPr>
          <p:nvPr>
            <p:ph type="body" sz="quarter" idx="32" hasCustomPrompt="1"/>
          </p:nvPr>
        </p:nvSpPr>
        <p:spPr>
          <a:xfrm>
            <a:off x="6438566" y="2099288"/>
            <a:ext cx="2870200" cy="361942"/>
          </a:xfrm>
        </p:spPr>
        <p:txBody>
          <a:bodyPr>
            <a:normAutofit/>
          </a:bodyPr>
          <a:lstStyle>
            <a:lvl1pPr marL="285750" indent="-285750">
              <a:buClr>
                <a:schemeClr val="accent1"/>
              </a:buClr>
              <a:buFont typeface="Arial" panose="020B0604020202020204" pitchFamily="34" charset="0"/>
              <a:buChar char="•"/>
              <a:defRPr sz="1400">
                <a:solidFill>
                  <a:schemeClr val="bg1"/>
                </a:solidFill>
              </a:defRPr>
            </a:lvl1pPr>
          </a:lstStyle>
          <a:p>
            <a:pPr lvl="0"/>
            <a:r>
              <a:rPr lang="it-IT" sz="1400"/>
              <a:t>Seconda categoria</a:t>
            </a:r>
            <a:endParaRPr lang="it-IT"/>
          </a:p>
        </p:txBody>
      </p:sp>
      <p:sp>
        <p:nvSpPr>
          <p:cNvPr id="69" name="Segnaposto testo 12"/>
          <p:cNvSpPr>
            <a:spLocks noGrp="1"/>
          </p:cNvSpPr>
          <p:nvPr>
            <p:ph type="body" sz="quarter" idx="33" hasCustomPrompt="1"/>
          </p:nvPr>
        </p:nvSpPr>
        <p:spPr>
          <a:xfrm>
            <a:off x="6737016" y="3141424"/>
            <a:ext cx="3752850" cy="569912"/>
          </a:xfrm>
        </p:spPr>
        <p:txBody>
          <a:bodyPr>
            <a:noAutofit/>
          </a:bodyPr>
          <a:lstStyle>
            <a:lvl1pPr marL="0" indent="0">
              <a:lnSpc>
                <a:spcPts val="1500"/>
              </a:lnSpc>
              <a:buNone/>
              <a:defRPr sz="1100">
                <a:solidFill>
                  <a:schemeClr val="bg1"/>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endParaRPr lang="it-IT"/>
          </a:p>
        </p:txBody>
      </p:sp>
      <p:sp>
        <p:nvSpPr>
          <p:cNvPr id="70" name="Segnaposto testo 17"/>
          <p:cNvSpPr>
            <a:spLocks noGrp="1"/>
          </p:cNvSpPr>
          <p:nvPr>
            <p:ph type="body" sz="quarter" idx="34" hasCustomPrompt="1"/>
          </p:nvPr>
        </p:nvSpPr>
        <p:spPr>
          <a:xfrm>
            <a:off x="6438566" y="2908916"/>
            <a:ext cx="2870200" cy="361942"/>
          </a:xfrm>
        </p:spPr>
        <p:txBody>
          <a:bodyPr>
            <a:normAutofit/>
          </a:bodyPr>
          <a:lstStyle>
            <a:lvl1pPr marL="285750" indent="-285750">
              <a:buClr>
                <a:schemeClr val="accent1"/>
              </a:buClr>
              <a:buFont typeface="Arial" panose="020B0604020202020204" pitchFamily="34" charset="0"/>
              <a:buChar char="•"/>
              <a:defRPr sz="1400">
                <a:solidFill>
                  <a:schemeClr val="bg1"/>
                </a:solidFill>
              </a:defRPr>
            </a:lvl1pPr>
          </a:lstStyle>
          <a:p>
            <a:pPr lvl="0"/>
            <a:r>
              <a:rPr lang="it-IT" sz="1400"/>
              <a:t>Terza categoria</a:t>
            </a:r>
            <a:endParaRPr lang="it-IT"/>
          </a:p>
        </p:txBody>
      </p:sp>
      <p:sp>
        <p:nvSpPr>
          <p:cNvPr id="74" name="Segnaposto testo 12"/>
          <p:cNvSpPr>
            <a:spLocks noGrp="1"/>
          </p:cNvSpPr>
          <p:nvPr>
            <p:ph type="body" sz="quarter" idx="35" hasCustomPrompt="1"/>
          </p:nvPr>
        </p:nvSpPr>
        <p:spPr>
          <a:xfrm>
            <a:off x="6736915" y="3947030"/>
            <a:ext cx="3752850" cy="569912"/>
          </a:xfrm>
        </p:spPr>
        <p:txBody>
          <a:bodyPr>
            <a:noAutofit/>
          </a:bodyPr>
          <a:lstStyle>
            <a:lvl1pPr marL="0" indent="0">
              <a:lnSpc>
                <a:spcPts val="1500"/>
              </a:lnSpc>
              <a:buNone/>
              <a:defRPr sz="1100">
                <a:solidFill>
                  <a:schemeClr val="bg1"/>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endParaRPr lang="it-IT"/>
          </a:p>
        </p:txBody>
      </p:sp>
      <p:sp>
        <p:nvSpPr>
          <p:cNvPr id="75" name="Segnaposto testo 17"/>
          <p:cNvSpPr>
            <a:spLocks noGrp="1"/>
          </p:cNvSpPr>
          <p:nvPr>
            <p:ph type="body" sz="quarter" idx="36" hasCustomPrompt="1"/>
          </p:nvPr>
        </p:nvSpPr>
        <p:spPr>
          <a:xfrm>
            <a:off x="6438465" y="3714522"/>
            <a:ext cx="2870200" cy="361942"/>
          </a:xfrm>
        </p:spPr>
        <p:txBody>
          <a:bodyPr>
            <a:normAutofit/>
          </a:bodyPr>
          <a:lstStyle>
            <a:lvl1pPr marL="285750" indent="-285750">
              <a:buClr>
                <a:schemeClr val="accent1"/>
              </a:buClr>
              <a:buFont typeface="Arial" panose="020B0604020202020204" pitchFamily="34" charset="0"/>
              <a:buChar char="•"/>
              <a:defRPr sz="1400">
                <a:solidFill>
                  <a:schemeClr val="bg1"/>
                </a:solidFill>
              </a:defRPr>
            </a:lvl1pPr>
          </a:lstStyle>
          <a:p>
            <a:pPr lvl="0"/>
            <a:r>
              <a:rPr lang="it-IT" sz="1400"/>
              <a:t>Quarta categoria</a:t>
            </a:r>
            <a:endParaRPr lang="it-IT"/>
          </a:p>
        </p:txBody>
      </p:sp>
      <p:sp>
        <p:nvSpPr>
          <p:cNvPr id="76" name="Segnaposto testo 12"/>
          <p:cNvSpPr>
            <a:spLocks noGrp="1"/>
          </p:cNvSpPr>
          <p:nvPr>
            <p:ph type="body" sz="quarter" idx="37" hasCustomPrompt="1"/>
          </p:nvPr>
        </p:nvSpPr>
        <p:spPr>
          <a:xfrm>
            <a:off x="6736915" y="4758126"/>
            <a:ext cx="3752850" cy="569912"/>
          </a:xfrm>
        </p:spPr>
        <p:txBody>
          <a:bodyPr>
            <a:noAutofit/>
          </a:bodyPr>
          <a:lstStyle>
            <a:lvl1pPr marL="0" indent="0">
              <a:lnSpc>
                <a:spcPts val="1500"/>
              </a:lnSpc>
              <a:buNone/>
              <a:defRPr sz="1100">
                <a:solidFill>
                  <a:schemeClr val="bg1"/>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endParaRPr lang="it-IT"/>
          </a:p>
        </p:txBody>
      </p:sp>
      <p:sp>
        <p:nvSpPr>
          <p:cNvPr id="77" name="Segnaposto testo 17"/>
          <p:cNvSpPr>
            <a:spLocks noGrp="1"/>
          </p:cNvSpPr>
          <p:nvPr>
            <p:ph type="body" sz="quarter" idx="38" hasCustomPrompt="1"/>
          </p:nvPr>
        </p:nvSpPr>
        <p:spPr>
          <a:xfrm>
            <a:off x="6438465" y="4525618"/>
            <a:ext cx="2870200" cy="361942"/>
          </a:xfrm>
        </p:spPr>
        <p:txBody>
          <a:bodyPr>
            <a:normAutofit/>
          </a:bodyPr>
          <a:lstStyle>
            <a:lvl1pPr marL="285750" indent="-285750">
              <a:buClr>
                <a:schemeClr val="accent1"/>
              </a:buClr>
              <a:buFont typeface="Arial" panose="020B0604020202020204" pitchFamily="34" charset="0"/>
              <a:buChar char="•"/>
              <a:defRPr sz="1400">
                <a:solidFill>
                  <a:schemeClr val="bg1"/>
                </a:solidFill>
              </a:defRPr>
            </a:lvl1pPr>
          </a:lstStyle>
          <a:p>
            <a:pPr lvl="0"/>
            <a:r>
              <a:rPr lang="it-IT" sz="1400"/>
              <a:t>Quinta categoria</a:t>
            </a:r>
            <a:endParaRPr lang="it-IT"/>
          </a:p>
        </p:txBody>
      </p:sp>
      <p:sp>
        <p:nvSpPr>
          <p:cNvPr id="85" name="Segnaposto testo 12"/>
          <p:cNvSpPr>
            <a:spLocks noGrp="1"/>
          </p:cNvSpPr>
          <p:nvPr>
            <p:ph type="body" sz="quarter" idx="39" hasCustomPrompt="1"/>
          </p:nvPr>
        </p:nvSpPr>
        <p:spPr>
          <a:xfrm>
            <a:off x="6736915" y="5562612"/>
            <a:ext cx="3752850" cy="569912"/>
          </a:xfrm>
        </p:spPr>
        <p:txBody>
          <a:bodyPr>
            <a:noAutofit/>
          </a:bodyPr>
          <a:lstStyle>
            <a:lvl1pPr marL="0" indent="0">
              <a:lnSpc>
                <a:spcPts val="1500"/>
              </a:lnSpc>
              <a:buNone/>
              <a:defRPr sz="1100">
                <a:solidFill>
                  <a:schemeClr val="bg1"/>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endParaRPr lang="it-IT"/>
          </a:p>
        </p:txBody>
      </p:sp>
      <p:sp>
        <p:nvSpPr>
          <p:cNvPr id="86" name="Segnaposto testo 17"/>
          <p:cNvSpPr>
            <a:spLocks noGrp="1"/>
          </p:cNvSpPr>
          <p:nvPr>
            <p:ph type="body" sz="quarter" idx="40" hasCustomPrompt="1"/>
          </p:nvPr>
        </p:nvSpPr>
        <p:spPr>
          <a:xfrm>
            <a:off x="6438465" y="5330104"/>
            <a:ext cx="2870200" cy="361942"/>
          </a:xfrm>
        </p:spPr>
        <p:txBody>
          <a:bodyPr>
            <a:normAutofit/>
          </a:bodyPr>
          <a:lstStyle>
            <a:lvl1pPr marL="285750" indent="-285750">
              <a:buClr>
                <a:schemeClr val="accent1"/>
              </a:buClr>
              <a:buFont typeface="Arial" panose="020B0604020202020204" pitchFamily="34" charset="0"/>
              <a:buChar char="•"/>
              <a:defRPr sz="1400">
                <a:solidFill>
                  <a:schemeClr val="bg1"/>
                </a:solidFill>
              </a:defRPr>
            </a:lvl1pPr>
          </a:lstStyle>
          <a:p>
            <a:pPr lvl="0"/>
            <a:r>
              <a:rPr lang="it-IT" sz="1400"/>
              <a:t>Sesta categoria</a:t>
            </a:r>
            <a:endParaRPr lang="it-IT"/>
          </a:p>
        </p:txBody>
      </p:sp>
      <p:sp>
        <p:nvSpPr>
          <p:cNvPr id="20" name="Segnaposto testo 19"/>
          <p:cNvSpPr>
            <a:spLocks noGrp="1"/>
          </p:cNvSpPr>
          <p:nvPr>
            <p:ph type="body" sz="quarter" idx="41" hasCustomPrompt="1"/>
          </p:nvPr>
        </p:nvSpPr>
        <p:spPr>
          <a:xfrm>
            <a:off x="6734176" y="728663"/>
            <a:ext cx="2928937" cy="361950"/>
          </a:xfrm>
        </p:spPr>
        <p:txBody>
          <a:bodyPr>
            <a:normAutofit/>
          </a:bodyPr>
          <a:lstStyle>
            <a:lvl1pPr marL="0" indent="0">
              <a:buNone/>
              <a:defRPr sz="1400" baseline="0">
                <a:solidFill>
                  <a:schemeClr val="bg1"/>
                </a:solidFill>
                <a:latin typeface="+mj-lt"/>
              </a:defRPr>
            </a:lvl1pPr>
          </a:lstStyle>
          <a:p>
            <a:pPr lvl="0"/>
            <a:r>
              <a:rPr lang="it-IT"/>
              <a:t>Titolo di questa sezione</a:t>
            </a:r>
          </a:p>
        </p:txBody>
      </p:sp>
    </p:spTree>
    <p:extLst>
      <p:ext uri="{BB962C8B-B14F-4D97-AF65-F5344CB8AC3E}">
        <p14:creationId xmlns:p14="http://schemas.microsoft.com/office/powerpoint/2010/main" val="3398814292"/>
      </p:ext>
    </p:extLst>
  </p:cSld>
  <p:clrMapOvr>
    <a:masterClrMapping/>
  </p:clrMapOvr>
  <p:extLst>
    <p:ext uri="{DCECCB84-F9BA-43D5-87BE-67443E8EF086}">
      <p15:sldGuideLst xmlns:p15="http://schemas.microsoft.com/office/powerpoint/2012/main">
        <p15:guide id="1" orient="horz" pos="1502">
          <p15:clr>
            <a:srgbClr val="FBAE40"/>
          </p15:clr>
        </p15:guide>
        <p15:guide id="2" orient="horz" pos="1344">
          <p15:clr>
            <a:srgbClr val="FBAE40"/>
          </p15:clr>
        </p15:guide>
        <p15:guide id="3" pos="4135">
          <p15:clr>
            <a:srgbClr val="FBAE40"/>
          </p15:clr>
        </p15:guide>
        <p15:guide id="4" pos="4294"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yout 3 colonne - 1">
    <p:bg>
      <p:bgPr>
        <a:solidFill>
          <a:schemeClr val="bg1"/>
        </a:solidFill>
        <a:effectLst/>
      </p:bgPr>
    </p:bg>
    <p:spTree>
      <p:nvGrpSpPr>
        <p:cNvPr id="1" name=""/>
        <p:cNvGrpSpPr/>
        <p:nvPr/>
      </p:nvGrpSpPr>
      <p:grpSpPr>
        <a:xfrm>
          <a:off x="0" y="0"/>
          <a:ext cx="0" cy="0"/>
          <a:chOff x="0" y="0"/>
          <a:chExt cx="0" cy="0"/>
        </a:xfrm>
      </p:grpSpPr>
      <p:pic>
        <p:nvPicPr>
          <p:cNvPr id="3" name="Immagine 2"/>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626725" y="351030"/>
            <a:ext cx="1085850" cy="223886"/>
          </a:xfrm>
          <a:prstGeom prst="rect">
            <a:avLst/>
          </a:prstGeom>
        </p:spPr>
      </p:pic>
      <p:sp>
        <p:nvSpPr>
          <p:cNvPr id="17" name="Segnaposto numero diapositiva 16"/>
          <p:cNvSpPr>
            <a:spLocks noGrp="1"/>
          </p:cNvSpPr>
          <p:nvPr>
            <p:ph type="sldNum" sz="quarter" idx="11"/>
          </p:nvPr>
        </p:nvSpPr>
        <p:spPr>
          <a:xfrm>
            <a:off x="11181262" y="6324407"/>
            <a:ext cx="531313" cy="365125"/>
          </a:xfrm>
        </p:spPr>
        <p:txBody>
          <a:bodyPr/>
          <a:lstStyle/>
          <a:p>
            <a:fld id="{E86F664D-E94D-4B15-9147-1FA72CE59815}" type="slidenum">
              <a:rPr lang="it-IT" smtClean="0"/>
              <a:t>‹#›</a:t>
            </a:fld>
            <a:endParaRPr lang="it-IT"/>
          </a:p>
        </p:txBody>
      </p:sp>
      <p:sp>
        <p:nvSpPr>
          <p:cNvPr id="7" name="Titolo 6"/>
          <p:cNvSpPr>
            <a:spLocks noGrp="1"/>
          </p:cNvSpPr>
          <p:nvPr>
            <p:ph type="title" hasCustomPrompt="1"/>
          </p:nvPr>
        </p:nvSpPr>
        <p:spPr>
          <a:xfrm>
            <a:off x="390045" y="302691"/>
            <a:ext cx="10236679" cy="797370"/>
          </a:xfrm>
        </p:spPr>
        <p:txBody>
          <a:bodyPr anchor="t">
            <a:noAutofit/>
          </a:bodyPr>
          <a:lstStyle>
            <a:lvl1pPr>
              <a:defRPr sz="3200" baseline="0"/>
            </a:lvl1pPr>
          </a:lstStyle>
          <a:p>
            <a:r>
              <a:rPr lang="it-IT"/>
              <a:t>Fare clic per modificare lo stile del titolo dello schema</a:t>
            </a:r>
          </a:p>
        </p:txBody>
      </p:sp>
    </p:spTree>
    <p:extLst>
      <p:ext uri="{BB962C8B-B14F-4D97-AF65-F5344CB8AC3E}">
        <p14:creationId xmlns:p14="http://schemas.microsoft.com/office/powerpoint/2010/main" val="1973416062"/>
      </p:ext>
    </p:extLst>
  </p:cSld>
  <p:clrMapOvr>
    <a:masterClrMapping/>
  </p:clrMapOvr>
  <p:extLst>
    <p:ext uri="{DCECCB84-F9BA-43D5-87BE-67443E8EF086}">
      <p15:sldGuideLst xmlns:p15="http://schemas.microsoft.com/office/powerpoint/2012/main">
        <p15:guide id="0" pos="5405" userDrawn="1">
          <p15:clr>
            <a:srgbClr val="FBAE40"/>
          </p15:clr>
        </p15:guide>
        <p15:guide id="1" orient="horz" pos="981" userDrawn="1">
          <p15:clr>
            <a:srgbClr val="FBAE40"/>
          </p15:clr>
        </p15:guide>
        <p15:guide id="2" orient="horz" pos="595" userDrawn="1">
          <p15:clr>
            <a:srgbClr val="FBAE40"/>
          </p15:clr>
        </p15:guide>
        <p15:guide id="3" pos="2570" userDrawn="1">
          <p15:clr>
            <a:srgbClr val="FBAE40"/>
          </p15:clr>
        </p15:guide>
        <p15:guide id="4" pos="2865" userDrawn="1">
          <p15:clr>
            <a:srgbClr val="FBAE40"/>
          </p15:clr>
        </p15:guide>
        <p15:guide id="5" orient="horz" pos="1457" userDrawn="1">
          <p15:clr>
            <a:srgbClr val="FBAE40"/>
          </p15:clr>
        </p15:guide>
        <p15:guide id="6" orient="horz" pos="2727">
          <p15:clr>
            <a:srgbClr val="FBAE40"/>
          </p15:clr>
        </p15:guide>
        <p15:guide id="7" pos="511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yout 3 colonne - 2">
    <p:bg>
      <p:bgPr>
        <a:solidFill>
          <a:schemeClr val="bg1"/>
        </a:solidFill>
        <a:effectLst/>
      </p:bgPr>
    </p:bg>
    <p:spTree>
      <p:nvGrpSpPr>
        <p:cNvPr id="1" name=""/>
        <p:cNvGrpSpPr/>
        <p:nvPr/>
      </p:nvGrpSpPr>
      <p:grpSpPr>
        <a:xfrm>
          <a:off x="0" y="0"/>
          <a:ext cx="0" cy="0"/>
          <a:chOff x="0" y="0"/>
          <a:chExt cx="0" cy="0"/>
        </a:xfrm>
      </p:grpSpPr>
      <p:pic>
        <p:nvPicPr>
          <p:cNvPr id="3" name="Immagine 2"/>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626725" y="351030"/>
            <a:ext cx="1085850" cy="223886"/>
          </a:xfrm>
          <a:prstGeom prst="rect">
            <a:avLst/>
          </a:prstGeom>
        </p:spPr>
      </p:pic>
      <p:sp>
        <p:nvSpPr>
          <p:cNvPr id="17" name="Segnaposto numero diapositiva 16"/>
          <p:cNvSpPr>
            <a:spLocks noGrp="1"/>
          </p:cNvSpPr>
          <p:nvPr>
            <p:ph type="sldNum" sz="quarter" idx="11"/>
          </p:nvPr>
        </p:nvSpPr>
        <p:spPr>
          <a:xfrm>
            <a:off x="156913" y="280410"/>
            <a:ext cx="531313" cy="365125"/>
          </a:xfrm>
        </p:spPr>
        <p:txBody>
          <a:bodyPr/>
          <a:lstStyle/>
          <a:p>
            <a:fld id="{E86F664D-E94D-4B15-9147-1FA72CE59815}" type="slidenum">
              <a:rPr lang="it-IT" smtClean="0"/>
              <a:t>‹#›</a:t>
            </a:fld>
            <a:endParaRPr lang="it-IT"/>
          </a:p>
        </p:txBody>
      </p:sp>
      <p:sp>
        <p:nvSpPr>
          <p:cNvPr id="7" name="Titolo 6"/>
          <p:cNvSpPr>
            <a:spLocks noGrp="1"/>
          </p:cNvSpPr>
          <p:nvPr>
            <p:ph type="title"/>
          </p:nvPr>
        </p:nvSpPr>
        <p:spPr>
          <a:xfrm>
            <a:off x="398143" y="739331"/>
            <a:ext cx="7081151" cy="797370"/>
          </a:xfrm>
        </p:spPr>
        <p:txBody>
          <a:bodyPr>
            <a:noAutofit/>
          </a:bodyPr>
          <a:lstStyle>
            <a:lvl1pPr>
              <a:defRPr sz="3200" baseline="0"/>
            </a:lvl1pPr>
          </a:lstStyle>
          <a:p>
            <a:r>
              <a:rPr lang="it-IT"/>
              <a:t>Fare clic per modificare lo stile del titolo dello schema</a:t>
            </a:r>
          </a:p>
        </p:txBody>
      </p:sp>
      <p:cxnSp>
        <p:nvCxnSpPr>
          <p:cNvPr id="6" name="Connettore 1 5"/>
          <p:cNvCxnSpPr/>
          <p:nvPr userDrawn="1"/>
        </p:nvCxnSpPr>
        <p:spPr>
          <a:xfrm>
            <a:off x="8112125" y="2312988"/>
            <a:ext cx="0" cy="38227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Segnaposto testo 7"/>
          <p:cNvSpPr>
            <a:spLocks noGrp="1"/>
          </p:cNvSpPr>
          <p:nvPr>
            <p:ph type="body" sz="quarter" idx="18" hasCustomPrompt="1"/>
          </p:nvPr>
        </p:nvSpPr>
        <p:spPr>
          <a:xfrm>
            <a:off x="944526" y="2651850"/>
            <a:ext cx="2514918" cy="218124"/>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tx1"/>
                </a:solidFill>
              </a:defRPr>
            </a:lvl1pPr>
            <a:lvl2pPr>
              <a:defRPr sz="1200"/>
            </a:lvl2pPr>
            <a:lvl3pPr>
              <a:defRPr sz="1200"/>
            </a:lvl3pPr>
            <a:lvl4pPr>
              <a:defRPr sz="1200"/>
            </a:lvl4pPr>
            <a:lvl5pPr>
              <a:defRPr sz="12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Prima </a:t>
            </a:r>
            <a:r>
              <a:rPr lang="en-US" err="1"/>
              <a:t>categoria</a:t>
            </a:r>
            <a:endParaRPr lang="it-IT"/>
          </a:p>
        </p:txBody>
      </p:sp>
      <p:sp>
        <p:nvSpPr>
          <p:cNvPr id="26" name="Segnaposto testo 25"/>
          <p:cNvSpPr>
            <a:spLocks noGrp="1"/>
          </p:cNvSpPr>
          <p:nvPr>
            <p:ph type="body" sz="quarter" idx="20" hasCustomPrompt="1"/>
          </p:nvPr>
        </p:nvSpPr>
        <p:spPr>
          <a:xfrm>
            <a:off x="944525" y="2894941"/>
            <a:ext cx="2514919" cy="781458"/>
          </a:xfrm>
        </p:spPr>
        <p:txBody>
          <a:bodyPr>
            <a:noAutofit/>
          </a:bodyPr>
          <a:lstStyle>
            <a:lvl1pPr marL="0" indent="0">
              <a:lnSpc>
                <a:spcPts val="1400"/>
              </a:lnSpc>
              <a:buNone/>
              <a:defRPr sz="1100"/>
            </a:lvl1pPr>
            <a:lvl2pPr>
              <a:defRPr sz="800"/>
            </a:lvl2pPr>
            <a:lvl3pPr>
              <a:defRPr sz="800"/>
            </a:lvl3pPr>
            <a:lvl4pPr>
              <a:defRPr sz="800"/>
            </a:lvl4pPr>
            <a:lvl5pPr>
              <a:defRPr sz="800"/>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endParaRPr lang="it-IT"/>
          </a:p>
        </p:txBody>
      </p:sp>
      <p:cxnSp>
        <p:nvCxnSpPr>
          <p:cNvPr id="44" name="Connettore 1 43"/>
          <p:cNvCxnSpPr/>
          <p:nvPr userDrawn="1"/>
        </p:nvCxnSpPr>
        <p:spPr>
          <a:xfrm>
            <a:off x="4079875" y="2307524"/>
            <a:ext cx="0" cy="38165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egnaposto immagine 7"/>
          <p:cNvSpPr>
            <a:spLocks noGrp="1"/>
          </p:cNvSpPr>
          <p:nvPr>
            <p:ph type="pic" sz="quarter" idx="37"/>
          </p:nvPr>
        </p:nvSpPr>
        <p:spPr>
          <a:xfrm>
            <a:off x="484740" y="2711444"/>
            <a:ext cx="367599" cy="367599"/>
          </a:xfrm>
        </p:spPr>
        <p:txBody>
          <a:bodyPr>
            <a:normAutofit/>
          </a:bodyPr>
          <a:lstStyle>
            <a:lvl1pPr marL="0" indent="0">
              <a:buNone/>
              <a:defRPr sz="800"/>
            </a:lvl1pPr>
          </a:lstStyle>
          <a:p>
            <a:r>
              <a:rPr lang="it-IT"/>
              <a:t>Fare clic sull'icona per inserire un'immagine</a:t>
            </a:r>
          </a:p>
        </p:txBody>
      </p:sp>
      <p:sp>
        <p:nvSpPr>
          <p:cNvPr id="25" name="Segnaposto testo 7"/>
          <p:cNvSpPr>
            <a:spLocks noGrp="1"/>
          </p:cNvSpPr>
          <p:nvPr>
            <p:ph type="body" sz="quarter" idx="53" hasCustomPrompt="1"/>
          </p:nvPr>
        </p:nvSpPr>
        <p:spPr>
          <a:xfrm>
            <a:off x="939211" y="4681225"/>
            <a:ext cx="2514918" cy="218124"/>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tx1"/>
                </a:solidFill>
              </a:defRPr>
            </a:lvl1pPr>
            <a:lvl2pPr>
              <a:defRPr sz="1200"/>
            </a:lvl2pPr>
            <a:lvl3pPr>
              <a:defRPr sz="1200"/>
            </a:lvl3pPr>
            <a:lvl4pPr>
              <a:defRPr sz="1200"/>
            </a:lvl4pPr>
            <a:lvl5pPr>
              <a:defRPr sz="12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Prima </a:t>
            </a:r>
            <a:r>
              <a:rPr lang="en-US" err="1"/>
              <a:t>categoria</a:t>
            </a:r>
            <a:endParaRPr lang="it-IT"/>
          </a:p>
        </p:txBody>
      </p:sp>
      <p:sp>
        <p:nvSpPr>
          <p:cNvPr id="27" name="Segnaposto testo 25"/>
          <p:cNvSpPr>
            <a:spLocks noGrp="1"/>
          </p:cNvSpPr>
          <p:nvPr>
            <p:ph type="body" sz="quarter" idx="54" hasCustomPrompt="1"/>
          </p:nvPr>
        </p:nvSpPr>
        <p:spPr>
          <a:xfrm>
            <a:off x="939210" y="4924316"/>
            <a:ext cx="2514919" cy="781458"/>
          </a:xfrm>
        </p:spPr>
        <p:txBody>
          <a:bodyPr>
            <a:noAutofit/>
          </a:bodyPr>
          <a:lstStyle>
            <a:lvl1pPr marL="0" indent="0">
              <a:lnSpc>
                <a:spcPts val="1400"/>
              </a:lnSpc>
              <a:buNone/>
              <a:defRPr sz="1100"/>
            </a:lvl1pPr>
            <a:lvl2pPr>
              <a:defRPr sz="800"/>
            </a:lvl2pPr>
            <a:lvl3pPr>
              <a:defRPr sz="800"/>
            </a:lvl3pPr>
            <a:lvl4pPr>
              <a:defRPr sz="800"/>
            </a:lvl4pPr>
            <a:lvl5pPr>
              <a:defRPr sz="800"/>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endParaRPr lang="it-IT"/>
          </a:p>
        </p:txBody>
      </p:sp>
      <p:sp>
        <p:nvSpPr>
          <p:cNvPr id="28" name="Segnaposto immagine 7"/>
          <p:cNvSpPr>
            <a:spLocks noGrp="1"/>
          </p:cNvSpPr>
          <p:nvPr>
            <p:ph type="pic" sz="quarter" idx="55"/>
          </p:nvPr>
        </p:nvSpPr>
        <p:spPr>
          <a:xfrm>
            <a:off x="479425" y="4740819"/>
            <a:ext cx="367599" cy="367599"/>
          </a:xfrm>
        </p:spPr>
        <p:txBody>
          <a:bodyPr>
            <a:normAutofit/>
          </a:bodyPr>
          <a:lstStyle>
            <a:lvl1pPr marL="0" indent="0">
              <a:buNone/>
              <a:defRPr sz="800"/>
            </a:lvl1pPr>
          </a:lstStyle>
          <a:p>
            <a:r>
              <a:rPr lang="it-IT"/>
              <a:t>Fare clic sull'icona per inserire un'immagine</a:t>
            </a:r>
          </a:p>
        </p:txBody>
      </p:sp>
      <p:sp>
        <p:nvSpPr>
          <p:cNvPr id="29" name="Segnaposto testo 7"/>
          <p:cNvSpPr>
            <a:spLocks noGrp="1"/>
          </p:cNvSpPr>
          <p:nvPr>
            <p:ph type="body" sz="quarter" idx="56" hasCustomPrompt="1"/>
          </p:nvPr>
        </p:nvSpPr>
        <p:spPr>
          <a:xfrm>
            <a:off x="4987016" y="4664619"/>
            <a:ext cx="2514918" cy="218124"/>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tx1"/>
                </a:solidFill>
              </a:defRPr>
            </a:lvl1pPr>
            <a:lvl2pPr>
              <a:defRPr sz="1200"/>
            </a:lvl2pPr>
            <a:lvl3pPr>
              <a:defRPr sz="1200"/>
            </a:lvl3pPr>
            <a:lvl4pPr>
              <a:defRPr sz="1200"/>
            </a:lvl4pPr>
            <a:lvl5pPr>
              <a:defRPr sz="12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Prima </a:t>
            </a:r>
            <a:r>
              <a:rPr lang="en-US" err="1"/>
              <a:t>categoria</a:t>
            </a:r>
            <a:endParaRPr lang="it-IT"/>
          </a:p>
        </p:txBody>
      </p:sp>
      <p:sp>
        <p:nvSpPr>
          <p:cNvPr id="30" name="Segnaposto testo 25"/>
          <p:cNvSpPr>
            <a:spLocks noGrp="1"/>
          </p:cNvSpPr>
          <p:nvPr>
            <p:ph type="body" sz="quarter" idx="57" hasCustomPrompt="1"/>
          </p:nvPr>
        </p:nvSpPr>
        <p:spPr>
          <a:xfrm>
            <a:off x="4987015" y="4907710"/>
            <a:ext cx="2514919" cy="781458"/>
          </a:xfrm>
        </p:spPr>
        <p:txBody>
          <a:bodyPr>
            <a:noAutofit/>
          </a:bodyPr>
          <a:lstStyle>
            <a:lvl1pPr marL="0" indent="0">
              <a:lnSpc>
                <a:spcPts val="1400"/>
              </a:lnSpc>
              <a:buNone/>
              <a:defRPr sz="1100"/>
            </a:lvl1pPr>
            <a:lvl2pPr>
              <a:defRPr sz="800"/>
            </a:lvl2pPr>
            <a:lvl3pPr>
              <a:defRPr sz="800"/>
            </a:lvl3pPr>
            <a:lvl4pPr>
              <a:defRPr sz="800"/>
            </a:lvl4pPr>
            <a:lvl5pPr>
              <a:defRPr sz="800"/>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endParaRPr lang="it-IT"/>
          </a:p>
        </p:txBody>
      </p:sp>
      <p:sp>
        <p:nvSpPr>
          <p:cNvPr id="31" name="Segnaposto immagine 7"/>
          <p:cNvSpPr>
            <a:spLocks noGrp="1"/>
          </p:cNvSpPr>
          <p:nvPr>
            <p:ph type="pic" sz="quarter" idx="58"/>
          </p:nvPr>
        </p:nvSpPr>
        <p:spPr>
          <a:xfrm>
            <a:off x="4527230" y="4724213"/>
            <a:ext cx="367599" cy="367599"/>
          </a:xfrm>
        </p:spPr>
        <p:txBody>
          <a:bodyPr>
            <a:normAutofit/>
          </a:bodyPr>
          <a:lstStyle>
            <a:lvl1pPr marL="0" indent="0">
              <a:buNone/>
              <a:defRPr sz="800"/>
            </a:lvl1pPr>
          </a:lstStyle>
          <a:p>
            <a:r>
              <a:rPr lang="it-IT"/>
              <a:t>Fare clic sull'icona per inserire un'immagine</a:t>
            </a:r>
          </a:p>
        </p:txBody>
      </p:sp>
      <p:sp>
        <p:nvSpPr>
          <p:cNvPr id="32" name="Segnaposto testo 7"/>
          <p:cNvSpPr>
            <a:spLocks noGrp="1"/>
          </p:cNvSpPr>
          <p:nvPr>
            <p:ph type="body" sz="quarter" idx="59" hasCustomPrompt="1"/>
          </p:nvPr>
        </p:nvSpPr>
        <p:spPr>
          <a:xfrm>
            <a:off x="4992976" y="2651850"/>
            <a:ext cx="2514918" cy="218124"/>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tx1"/>
                </a:solidFill>
              </a:defRPr>
            </a:lvl1pPr>
            <a:lvl2pPr>
              <a:defRPr sz="1200"/>
            </a:lvl2pPr>
            <a:lvl3pPr>
              <a:defRPr sz="1200"/>
            </a:lvl3pPr>
            <a:lvl4pPr>
              <a:defRPr sz="1200"/>
            </a:lvl4pPr>
            <a:lvl5pPr>
              <a:defRPr sz="12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Prima </a:t>
            </a:r>
            <a:r>
              <a:rPr lang="en-US" err="1"/>
              <a:t>categoria</a:t>
            </a:r>
            <a:endParaRPr lang="it-IT"/>
          </a:p>
        </p:txBody>
      </p:sp>
      <p:sp>
        <p:nvSpPr>
          <p:cNvPr id="33" name="Segnaposto testo 25"/>
          <p:cNvSpPr>
            <a:spLocks noGrp="1"/>
          </p:cNvSpPr>
          <p:nvPr>
            <p:ph type="body" sz="quarter" idx="60" hasCustomPrompt="1"/>
          </p:nvPr>
        </p:nvSpPr>
        <p:spPr>
          <a:xfrm>
            <a:off x="4992975" y="2894941"/>
            <a:ext cx="2514919" cy="781458"/>
          </a:xfrm>
        </p:spPr>
        <p:txBody>
          <a:bodyPr>
            <a:noAutofit/>
          </a:bodyPr>
          <a:lstStyle>
            <a:lvl1pPr marL="0" indent="0">
              <a:lnSpc>
                <a:spcPts val="1400"/>
              </a:lnSpc>
              <a:buNone/>
              <a:defRPr sz="1100"/>
            </a:lvl1pPr>
            <a:lvl2pPr>
              <a:defRPr sz="800"/>
            </a:lvl2pPr>
            <a:lvl3pPr>
              <a:defRPr sz="800"/>
            </a:lvl3pPr>
            <a:lvl4pPr>
              <a:defRPr sz="800"/>
            </a:lvl4pPr>
            <a:lvl5pPr>
              <a:defRPr sz="800"/>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endParaRPr lang="it-IT"/>
          </a:p>
        </p:txBody>
      </p:sp>
      <p:sp>
        <p:nvSpPr>
          <p:cNvPr id="34" name="Segnaposto immagine 7"/>
          <p:cNvSpPr>
            <a:spLocks noGrp="1"/>
          </p:cNvSpPr>
          <p:nvPr>
            <p:ph type="pic" sz="quarter" idx="61"/>
          </p:nvPr>
        </p:nvSpPr>
        <p:spPr>
          <a:xfrm>
            <a:off x="4533190" y="2711444"/>
            <a:ext cx="367599" cy="367599"/>
          </a:xfrm>
        </p:spPr>
        <p:txBody>
          <a:bodyPr>
            <a:normAutofit/>
          </a:bodyPr>
          <a:lstStyle>
            <a:lvl1pPr marL="0" indent="0">
              <a:buNone/>
              <a:defRPr sz="800"/>
            </a:lvl1pPr>
          </a:lstStyle>
          <a:p>
            <a:r>
              <a:rPr lang="it-IT"/>
              <a:t>Fare clic sull'icona per inserire un'immagine</a:t>
            </a:r>
          </a:p>
        </p:txBody>
      </p:sp>
      <p:sp>
        <p:nvSpPr>
          <p:cNvPr id="35" name="Segnaposto testo 7"/>
          <p:cNvSpPr>
            <a:spLocks noGrp="1"/>
          </p:cNvSpPr>
          <p:nvPr>
            <p:ph type="body" sz="quarter" idx="62" hasCustomPrompt="1"/>
          </p:nvPr>
        </p:nvSpPr>
        <p:spPr>
          <a:xfrm>
            <a:off x="9045755" y="2651850"/>
            <a:ext cx="2514918" cy="218124"/>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tx1"/>
                </a:solidFill>
              </a:defRPr>
            </a:lvl1pPr>
            <a:lvl2pPr>
              <a:defRPr sz="1200"/>
            </a:lvl2pPr>
            <a:lvl3pPr>
              <a:defRPr sz="1200"/>
            </a:lvl3pPr>
            <a:lvl4pPr>
              <a:defRPr sz="1200"/>
            </a:lvl4pPr>
            <a:lvl5pPr>
              <a:defRPr sz="12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Prima </a:t>
            </a:r>
            <a:r>
              <a:rPr lang="en-US" err="1"/>
              <a:t>categoria</a:t>
            </a:r>
            <a:endParaRPr lang="it-IT"/>
          </a:p>
        </p:txBody>
      </p:sp>
      <p:sp>
        <p:nvSpPr>
          <p:cNvPr id="36" name="Segnaposto testo 25"/>
          <p:cNvSpPr>
            <a:spLocks noGrp="1"/>
          </p:cNvSpPr>
          <p:nvPr>
            <p:ph type="body" sz="quarter" idx="63" hasCustomPrompt="1"/>
          </p:nvPr>
        </p:nvSpPr>
        <p:spPr>
          <a:xfrm>
            <a:off x="9045754" y="2894941"/>
            <a:ext cx="2514919" cy="781458"/>
          </a:xfrm>
        </p:spPr>
        <p:txBody>
          <a:bodyPr>
            <a:noAutofit/>
          </a:bodyPr>
          <a:lstStyle>
            <a:lvl1pPr marL="0" indent="0">
              <a:lnSpc>
                <a:spcPts val="1400"/>
              </a:lnSpc>
              <a:buNone/>
              <a:defRPr sz="1100"/>
            </a:lvl1pPr>
            <a:lvl2pPr>
              <a:defRPr sz="800"/>
            </a:lvl2pPr>
            <a:lvl3pPr>
              <a:defRPr sz="800"/>
            </a:lvl3pPr>
            <a:lvl4pPr>
              <a:defRPr sz="800"/>
            </a:lvl4pPr>
            <a:lvl5pPr>
              <a:defRPr sz="800"/>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endParaRPr lang="it-IT"/>
          </a:p>
        </p:txBody>
      </p:sp>
      <p:sp>
        <p:nvSpPr>
          <p:cNvPr id="37" name="Segnaposto immagine 7"/>
          <p:cNvSpPr>
            <a:spLocks noGrp="1"/>
          </p:cNvSpPr>
          <p:nvPr>
            <p:ph type="pic" sz="quarter" idx="64"/>
          </p:nvPr>
        </p:nvSpPr>
        <p:spPr>
          <a:xfrm>
            <a:off x="8585969" y="2711444"/>
            <a:ext cx="367599" cy="367599"/>
          </a:xfrm>
        </p:spPr>
        <p:txBody>
          <a:bodyPr>
            <a:normAutofit/>
          </a:bodyPr>
          <a:lstStyle>
            <a:lvl1pPr marL="0" indent="0">
              <a:buNone/>
              <a:defRPr sz="800"/>
            </a:lvl1pPr>
          </a:lstStyle>
          <a:p>
            <a:r>
              <a:rPr lang="it-IT"/>
              <a:t>Fare clic sull'icona per inserire un'immagine</a:t>
            </a:r>
          </a:p>
        </p:txBody>
      </p:sp>
      <p:sp>
        <p:nvSpPr>
          <p:cNvPr id="38" name="Segnaposto testo 7"/>
          <p:cNvSpPr>
            <a:spLocks noGrp="1"/>
          </p:cNvSpPr>
          <p:nvPr>
            <p:ph type="body" sz="quarter" idx="65" hasCustomPrompt="1"/>
          </p:nvPr>
        </p:nvSpPr>
        <p:spPr>
          <a:xfrm>
            <a:off x="9044393" y="4664619"/>
            <a:ext cx="2514918" cy="218124"/>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tx1"/>
                </a:solidFill>
              </a:defRPr>
            </a:lvl1pPr>
            <a:lvl2pPr>
              <a:defRPr sz="1200"/>
            </a:lvl2pPr>
            <a:lvl3pPr>
              <a:defRPr sz="1200"/>
            </a:lvl3pPr>
            <a:lvl4pPr>
              <a:defRPr sz="1200"/>
            </a:lvl4pPr>
            <a:lvl5pPr>
              <a:defRPr sz="12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Prima </a:t>
            </a:r>
            <a:r>
              <a:rPr lang="en-US" err="1"/>
              <a:t>categoria</a:t>
            </a:r>
            <a:endParaRPr lang="it-IT"/>
          </a:p>
        </p:txBody>
      </p:sp>
      <p:sp>
        <p:nvSpPr>
          <p:cNvPr id="39" name="Segnaposto testo 25"/>
          <p:cNvSpPr>
            <a:spLocks noGrp="1"/>
          </p:cNvSpPr>
          <p:nvPr>
            <p:ph type="body" sz="quarter" idx="66" hasCustomPrompt="1"/>
          </p:nvPr>
        </p:nvSpPr>
        <p:spPr>
          <a:xfrm>
            <a:off x="9044392" y="4907710"/>
            <a:ext cx="2514919" cy="781458"/>
          </a:xfrm>
        </p:spPr>
        <p:txBody>
          <a:bodyPr>
            <a:noAutofit/>
          </a:bodyPr>
          <a:lstStyle>
            <a:lvl1pPr marL="0" indent="0">
              <a:lnSpc>
                <a:spcPts val="1400"/>
              </a:lnSpc>
              <a:buNone/>
              <a:defRPr sz="1100"/>
            </a:lvl1pPr>
            <a:lvl2pPr>
              <a:defRPr sz="800"/>
            </a:lvl2pPr>
            <a:lvl3pPr>
              <a:defRPr sz="800"/>
            </a:lvl3pPr>
            <a:lvl4pPr>
              <a:defRPr sz="800"/>
            </a:lvl4pPr>
            <a:lvl5pPr>
              <a:defRPr sz="800"/>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endParaRPr lang="it-IT"/>
          </a:p>
        </p:txBody>
      </p:sp>
      <p:sp>
        <p:nvSpPr>
          <p:cNvPr id="40" name="Segnaposto immagine 7"/>
          <p:cNvSpPr>
            <a:spLocks noGrp="1"/>
          </p:cNvSpPr>
          <p:nvPr>
            <p:ph type="pic" sz="quarter" idx="67"/>
          </p:nvPr>
        </p:nvSpPr>
        <p:spPr>
          <a:xfrm>
            <a:off x="8584607" y="4724213"/>
            <a:ext cx="367599" cy="367599"/>
          </a:xfrm>
        </p:spPr>
        <p:txBody>
          <a:bodyPr>
            <a:normAutofit/>
          </a:bodyPr>
          <a:lstStyle>
            <a:lvl1pPr marL="0" indent="0">
              <a:buNone/>
              <a:defRPr sz="800"/>
            </a:lvl1pPr>
          </a:lstStyle>
          <a:p>
            <a:r>
              <a:rPr lang="it-IT"/>
              <a:t>Fare clic sull'icona per inserire un'immagine</a:t>
            </a:r>
          </a:p>
        </p:txBody>
      </p:sp>
    </p:spTree>
    <p:extLst>
      <p:ext uri="{BB962C8B-B14F-4D97-AF65-F5344CB8AC3E}">
        <p14:creationId xmlns:p14="http://schemas.microsoft.com/office/powerpoint/2010/main" val="259669328"/>
      </p:ext>
    </p:extLst>
  </p:cSld>
  <p:clrMapOvr>
    <a:masterClrMapping/>
  </p:clrMapOvr>
  <p:extLst>
    <p:ext uri="{DCECCB84-F9BA-43D5-87BE-67443E8EF086}">
      <p15:sldGuideLst xmlns:p15="http://schemas.microsoft.com/office/powerpoint/2012/main">
        <p15:guide id="1" orient="horz" pos="981">
          <p15:clr>
            <a:srgbClr val="FBAE40"/>
          </p15:clr>
        </p15:guide>
        <p15:guide id="2" orient="horz" pos="595">
          <p15:clr>
            <a:srgbClr val="FBAE40"/>
          </p15:clr>
        </p15:guide>
        <p15:guide id="3" pos="2570">
          <p15:clr>
            <a:srgbClr val="FBAE40"/>
          </p15:clr>
        </p15:guide>
        <p15:guide id="4" pos="2865">
          <p15:clr>
            <a:srgbClr val="FBAE40"/>
          </p15:clr>
        </p15:guide>
        <p15:guide id="5" orient="horz" pos="1706" userDrawn="1">
          <p15:clr>
            <a:srgbClr val="FBAE40"/>
          </p15:clr>
        </p15:guide>
        <p15:guide id="6" orient="horz" pos="2976" userDrawn="1">
          <p15:clr>
            <a:srgbClr val="FBAE40"/>
          </p15:clr>
        </p15:guide>
        <p15:guide id="7" pos="5110">
          <p15:clr>
            <a:srgbClr val="FBAE40"/>
          </p15:clr>
        </p15:guide>
        <p15:guide id="8" pos="5405">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yout 3 colonne - 3">
    <p:bg>
      <p:bgPr>
        <a:solidFill>
          <a:schemeClr val="bg1"/>
        </a:solidFill>
        <a:effectLst/>
      </p:bgPr>
    </p:bg>
    <p:spTree>
      <p:nvGrpSpPr>
        <p:cNvPr id="1" name=""/>
        <p:cNvGrpSpPr/>
        <p:nvPr/>
      </p:nvGrpSpPr>
      <p:grpSpPr>
        <a:xfrm>
          <a:off x="0" y="0"/>
          <a:ext cx="0" cy="0"/>
          <a:chOff x="0" y="0"/>
          <a:chExt cx="0" cy="0"/>
        </a:xfrm>
      </p:grpSpPr>
      <p:pic>
        <p:nvPicPr>
          <p:cNvPr id="3" name="Immagine 2"/>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626725" y="351030"/>
            <a:ext cx="1085850" cy="223886"/>
          </a:xfrm>
          <a:prstGeom prst="rect">
            <a:avLst/>
          </a:prstGeom>
        </p:spPr>
      </p:pic>
      <p:sp>
        <p:nvSpPr>
          <p:cNvPr id="17" name="Segnaposto numero diapositiva 16"/>
          <p:cNvSpPr>
            <a:spLocks noGrp="1"/>
          </p:cNvSpPr>
          <p:nvPr>
            <p:ph type="sldNum" sz="quarter" idx="11"/>
          </p:nvPr>
        </p:nvSpPr>
        <p:spPr>
          <a:xfrm>
            <a:off x="156913" y="280410"/>
            <a:ext cx="531313" cy="365125"/>
          </a:xfrm>
        </p:spPr>
        <p:txBody>
          <a:bodyPr/>
          <a:lstStyle/>
          <a:p>
            <a:fld id="{E86F664D-E94D-4B15-9147-1FA72CE59815}" type="slidenum">
              <a:rPr lang="it-IT" smtClean="0"/>
              <a:t>‹#›</a:t>
            </a:fld>
            <a:endParaRPr lang="it-IT"/>
          </a:p>
        </p:txBody>
      </p:sp>
      <p:sp>
        <p:nvSpPr>
          <p:cNvPr id="7" name="Titolo 6"/>
          <p:cNvSpPr>
            <a:spLocks noGrp="1"/>
          </p:cNvSpPr>
          <p:nvPr>
            <p:ph type="title"/>
          </p:nvPr>
        </p:nvSpPr>
        <p:spPr>
          <a:xfrm>
            <a:off x="398143" y="739331"/>
            <a:ext cx="7081151" cy="797370"/>
          </a:xfrm>
        </p:spPr>
        <p:txBody>
          <a:bodyPr>
            <a:noAutofit/>
          </a:bodyPr>
          <a:lstStyle>
            <a:lvl1pPr>
              <a:defRPr sz="3200" baseline="0"/>
            </a:lvl1pPr>
          </a:lstStyle>
          <a:p>
            <a:r>
              <a:rPr lang="it-IT"/>
              <a:t>Fare clic per modificare lo stile del titolo dello schema</a:t>
            </a:r>
          </a:p>
        </p:txBody>
      </p:sp>
      <p:cxnSp>
        <p:nvCxnSpPr>
          <p:cNvPr id="6" name="Connettore 1 5"/>
          <p:cNvCxnSpPr/>
          <p:nvPr userDrawn="1"/>
        </p:nvCxnSpPr>
        <p:spPr>
          <a:xfrm>
            <a:off x="8112125" y="2312988"/>
            <a:ext cx="0" cy="38227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Segnaposto testo 7"/>
          <p:cNvSpPr>
            <a:spLocks noGrp="1"/>
          </p:cNvSpPr>
          <p:nvPr>
            <p:ph type="body" sz="quarter" idx="18" hasCustomPrompt="1"/>
          </p:nvPr>
        </p:nvSpPr>
        <p:spPr>
          <a:xfrm>
            <a:off x="403459" y="2658200"/>
            <a:ext cx="2514918" cy="218124"/>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tx1"/>
                </a:solidFill>
              </a:defRPr>
            </a:lvl1pPr>
            <a:lvl2pPr>
              <a:defRPr sz="1200"/>
            </a:lvl2pPr>
            <a:lvl3pPr>
              <a:defRPr sz="1200"/>
            </a:lvl3pPr>
            <a:lvl4pPr>
              <a:defRPr sz="1200"/>
            </a:lvl4pPr>
            <a:lvl5pPr>
              <a:defRPr sz="12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Prima </a:t>
            </a:r>
            <a:r>
              <a:rPr lang="en-US" err="1"/>
              <a:t>categoria</a:t>
            </a:r>
            <a:endParaRPr lang="it-IT"/>
          </a:p>
        </p:txBody>
      </p:sp>
      <p:sp>
        <p:nvSpPr>
          <p:cNvPr id="26" name="Segnaposto testo 25"/>
          <p:cNvSpPr>
            <a:spLocks noGrp="1"/>
          </p:cNvSpPr>
          <p:nvPr>
            <p:ph type="body" sz="quarter" idx="20" hasCustomPrompt="1"/>
          </p:nvPr>
        </p:nvSpPr>
        <p:spPr>
          <a:xfrm>
            <a:off x="403458" y="2901291"/>
            <a:ext cx="2514919" cy="781458"/>
          </a:xfrm>
        </p:spPr>
        <p:txBody>
          <a:bodyPr>
            <a:noAutofit/>
          </a:bodyPr>
          <a:lstStyle>
            <a:lvl1pPr marL="0" indent="0">
              <a:lnSpc>
                <a:spcPts val="1400"/>
              </a:lnSpc>
              <a:buNone/>
              <a:defRPr sz="1100"/>
            </a:lvl1pPr>
            <a:lvl2pPr>
              <a:defRPr sz="800"/>
            </a:lvl2pPr>
            <a:lvl3pPr>
              <a:defRPr sz="800"/>
            </a:lvl3pPr>
            <a:lvl4pPr>
              <a:defRPr sz="800"/>
            </a:lvl4pPr>
            <a:lvl5pPr>
              <a:defRPr sz="800"/>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endParaRPr lang="it-IT"/>
          </a:p>
        </p:txBody>
      </p:sp>
      <p:cxnSp>
        <p:nvCxnSpPr>
          <p:cNvPr id="44" name="Connettore 1 43"/>
          <p:cNvCxnSpPr/>
          <p:nvPr userDrawn="1"/>
        </p:nvCxnSpPr>
        <p:spPr>
          <a:xfrm>
            <a:off x="4079875" y="2307524"/>
            <a:ext cx="0" cy="38165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Segnaposto testo 7"/>
          <p:cNvSpPr>
            <a:spLocks noGrp="1"/>
          </p:cNvSpPr>
          <p:nvPr>
            <p:ph type="body" sz="quarter" idx="53" hasCustomPrompt="1"/>
          </p:nvPr>
        </p:nvSpPr>
        <p:spPr>
          <a:xfrm>
            <a:off x="398144" y="4687575"/>
            <a:ext cx="2514918" cy="218124"/>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tx1"/>
                </a:solidFill>
              </a:defRPr>
            </a:lvl1pPr>
            <a:lvl2pPr>
              <a:defRPr sz="1200"/>
            </a:lvl2pPr>
            <a:lvl3pPr>
              <a:defRPr sz="1200"/>
            </a:lvl3pPr>
            <a:lvl4pPr>
              <a:defRPr sz="1200"/>
            </a:lvl4pPr>
            <a:lvl5pPr>
              <a:defRPr sz="12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Prima </a:t>
            </a:r>
            <a:r>
              <a:rPr lang="en-US" err="1"/>
              <a:t>categoria</a:t>
            </a:r>
            <a:endParaRPr lang="it-IT"/>
          </a:p>
        </p:txBody>
      </p:sp>
      <p:sp>
        <p:nvSpPr>
          <p:cNvPr id="27" name="Segnaposto testo 25"/>
          <p:cNvSpPr>
            <a:spLocks noGrp="1"/>
          </p:cNvSpPr>
          <p:nvPr>
            <p:ph type="body" sz="quarter" idx="54" hasCustomPrompt="1"/>
          </p:nvPr>
        </p:nvSpPr>
        <p:spPr>
          <a:xfrm>
            <a:off x="398143" y="4930666"/>
            <a:ext cx="2514919" cy="781458"/>
          </a:xfrm>
        </p:spPr>
        <p:txBody>
          <a:bodyPr>
            <a:noAutofit/>
          </a:bodyPr>
          <a:lstStyle>
            <a:lvl1pPr marL="0" indent="0">
              <a:lnSpc>
                <a:spcPts val="1400"/>
              </a:lnSpc>
              <a:buNone/>
              <a:defRPr sz="1100"/>
            </a:lvl1pPr>
            <a:lvl2pPr>
              <a:defRPr sz="800"/>
            </a:lvl2pPr>
            <a:lvl3pPr>
              <a:defRPr sz="800"/>
            </a:lvl3pPr>
            <a:lvl4pPr>
              <a:defRPr sz="800"/>
            </a:lvl4pPr>
            <a:lvl5pPr>
              <a:defRPr sz="800"/>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endParaRPr lang="it-IT"/>
          </a:p>
        </p:txBody>
      </p:sp>
      <p:sp>
        <p:nvSpPr>
          <p:cNvPr id="29" name="Segnaposto testo 7"/>
          <p:cNvSpPr>
            <a:spLocks noGrp="1"/>
          </p:cNvSpPr>
          <p:nvPr>
            <p:ph type="body" sz="quarter" idx="56" hasCustomPrompt="1"/>
          </p:nvPr>
        </p:nvSpPr>
        <p:spPr>
          <a:xfrm>
            <a:off x="4445949" y="4658269"/>
            <a:ext cx="2514918" cy="218124"/>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tx1"/>
                </a:solidFill>
              </a:defRPr>
            </a:lvl1pPr>
            <a:lvl2pPr>
              <a:defRPr sz="1200"/>
            </a:lvl2pPr>
            <a:lvl3pPr>
              <a:defRPr sz="1200"/>
            </a:lvl3pPr>
            <a:lvl4pPr>
              <a:defRPr sz="1200"/>
            </a:lvl4pPr>
            <a:lvl5pPr>
              <a:defRPr sz="12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Prima </a:t>
            </a:r>
            <a:r>
              <a:rPr lang="en-US" err="1"/>
              <a:t>categoria</a:t>
            </a:r>
            <a:endParaRPr lang="it-IT"/>
          </a:p>
        </p:txBody>
      </p:sp>
      <p:sp>
        <p:nvSpPr>
          <p:cNvPr id="30" name="Segnaposto testo 25"/>
          <p:cNvSpPr>
            <a:spLocks noGrp="1"/>
          </p:cNvSpPr>
          <p:nvPr>
            <p:ph type="body" sz="quarter" idx="57" hasCustomPrompt="1"/>
          </p:nvPr>
        </p:nvSpPr>
        <p:spPr>
          <a:xfrm>
            <a:off x="4445948" y="4901360"/>
            <a:ext cx="2514919" cy="781458"/>
          </a:xfrm>
        </p:spPr>
        <p:txBody>
          <a:bodyPr>
            <a:noAutofit/>
          </a:bodyPr>
          <a:lstStyle>
            <a:lvl1pPr marL="0" indent="0">
              <a:lnSpc>
                <a:spcPts val="1400"/>
              </a:lnSpc>
              <a:buNone/>
              <a:defRPr sz="1100"/>
            </a:lvl1pPr>
            <a:lvl2pPr>
              <a:defRPr sz="800"/>
            </a:lvl2pPr>
            <a:lvl3pPr>
              <a:defRPr sz="800"/>
            </a:lvl3pPr>
            <a:lvl4pPr>
              <a:defRPr sz="800"/>
            </a:lvl4pPr>
            <a:lvl5pPr>
              <a:defRPr sz="800"/>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endParaRPr lang="it-IT"/>
          </a:p>
        </p:txBody>
      </p:sp>
      <p:sp>
        <p:nvSpPr>
          <p:cNvPr id="32" name="Segnaposto testo 7"/>
          <p:cNvSpPr>
            <a:spLocks noGrp="1"/>
          </p:cNvSpPr>
          <p:nvPr>
            <p:ph type="body" sz="quarter" idx="59" hasCustomPrompt="1"/>
          </p:nvPr>
        </p:nvSpPr>
        <p:spPr>
          <a:xfrm>
            <a:off x="4451909" y="2658200"/>
            <a:ext cx="2514918" cy="218124"/>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tx1"/>
                </a:solidFill>
              </a:defRPr>
            </a:lvl1pPr>
            <a:lvl2pPr>
              <a:defRPr sz="1200"/>
            </a:lvl2pPr>
            <a:lvl3pPr>
              <a:defRPr sz="1200"/>
            </a:lvl3pPr>
            <a:lvl4pPr>
              <a:defRPr sz="1200"/>
            </a:lvl4pPr>
            <a:lvl5pPr>
              <a:defRPr sz="12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Prima </a:t>
            </a:r>
            <a:r>
              <a:rPr lang="en-US" err="1"/>
              <a:t>categoria</a:t>
            </a:r>
            <a:endParaRPr lang="it-IT"/>
          </a:p>
        </p:txBody>
      </p:sp>
      <p:sp>
        <p:nvSpPr>
          <p:cNvPr id="33" name="Segnaposto testo 25"/>
          <p:cNvSpPr>
            <a:spLocks noGrp="1"/>
          </p:cNvSpPr>
          <p:nvPr>
            <p:ph type="body" sz="quarter" idx="60" hasCustomPrompt="1"/>
          </p:nvPr>
        </p:nvSpPr>
        <p:spPr>
          <a:xfrm>
            <a:off x="4451908" y="2901291"/>
            <a:ext cx="2514919" cy="781458"/>
          </a:xfrm>
        </p:spPr>
        <p:txBody>
          <a:bodyPr>
            <a:noAutofit/>
          </a:bodyPr>
          <a:lstStyle>
            <a:lvl1pPr marL="0" indent="0">
              <a:lnSpc>
                <a:spcPts val="1400"/>
              </a:lnSpc>
              <a:buNone/>
              <a:defRPr sz="1100"/>
            </a:lvl1pPr>
            <a:lvl2pPr>
              <a:defRPr sz="800"/>
            </a:lvl2pPr>
            <a:lvl3pPr>
              <a:defRPr sz="800"/>
            </a:lvl3pPr>
            <a:lvl4pPr>
              <a:defRPr sz="800"/>
            </a:lvl4pPr>
            <a:lvl5pPr>
              <a:defRPr sz="800"/>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endParaRPr lang="it-IT"/>
          </a:p>
        </p:txBody>
      </p:sp>
      <p:sp>
        <p:nvSpPr>
          <p:cNvPr id="35" name="Segnaposto testo 7"/>
          <p:cNvSpPr>
            <a:spLocks noGrp="1"/>
          </p:cNvSpPr>
          <p:nvPr>
            <p:ph type="body" sz="quarter" idx="62" hasCustomPrompt="1"/>
          </p:nvPr>
        </p:nvSpPr>
        <p:spPr>
          <a:xfrm>
            <a:off x="8504688" y="2658200"/>
            <a:ext cx="2514918" cy="218124"/>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tx1"/>
                </a:solidFill>
              </a:defRPr>
            </a:lvl1pPr>
            <a:lvl2pPr>
              <a:defRPr sz="1200"/>
            </a:lvl2pPr>
            <a:lvl3pPr>
              <a:defRPr sz="1200"/>
            </a:lvl3pPr>
            <a:lvl4pPr>
              <a:defRPr sz="1200"/>
            </a:lvl4pPr>
            <a:lvl5pPr>
              <a:defRPr sz="12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Prima </a:t>
            </a:r>
            <a:r>
              <a:rPr lang="en-US" err="1"/>
              <a:t>categoria</a:t>
            </a:r>
            <a:endParaRPr lang="it-IT"/>
          </a:p>
        </p:txBody>
      </p:sp>
      <p:sp>
        <p:nvSpPr>
          <p:cNvPr id="36" name="Segnaposto testo 25"/>
          <p:cNvSpPr>
            <a:spLocks noGrp="1"/>
          </p:cNvSpPr>
          <p:nvPr>
            <p:ph type="body" sz="quarter" idx="63" hasCustomPrompt="1"/>
          </p:nvPr>
        </p:nvSpPr>
        <p:spPr>
          <a:xfrm>
            <a:off x="8504687" y="2901291"/>
            <a:ext cx="2514919" cy="781458"/>
          </a:xfrm>
        </p:spPr>
        <p:txBody>
          <a:bodyPr>
            <a:noAutofit/>
          </a:bodyPr>
          <a:lstStyle>
            <a:lvl1pPr marL="0" indent="0">
              <a:lnSpc>
                <a:spcPts val="1400"/>
              </a:lnSpc>
              <a:buNone/>
              <a:defRPr sz="1100"/>
            </a:lvl1pPr>
            <a:lvl2pPr>
              <a:defRPr sz="800"/>
            </a:lvl2pPr>
            <a:lvl3pPr>
              <a:defRPr sz="800"/>
            </a:lvl3pPr>
            <a:lvl4pPr>
              <a:defRPr sz="800"/>
            </a:lvl4pPr>
            <a:lvl5pPr>
              <a:defRPr sz="800"/>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endParaRPr lang="it-IT"/>
          </a:p>
        </p:txBody>
      </p:sp>
      <p:sp>
        <p:nvSpPr>
          <p:cNvPr id="38" name="Segnaposto testo 7"/>
          <p:cNvSpPr>
            <a:spLocks noGrp="1"/>
          </p:cNvSpPr>
          <p:nvPr>
            <p:ph type="body" sz="quarter" idx="65" hasCustomPrompt="1"/>
          </p:nvPr>
        </p:nvSpPr>
        <p:spPr>
          <a:xfrm>
            <a:off x="8503326" y="4658269"/>
            <a:ext cx="2514918" cy="218124"/>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tx1"/>
                </a:solidFill>
              </a:defRPr>
            </a:lvl1pPr>
            <a:lvl2pPr>
              <a:defRPr sz="1200"/>
            </a:lvl2pPr>
            <a:lvl3pPr>
              <a:defRPr sz="1200"/>
            </a:lvl3pPr>
            <a:lvl4pPr>
              <a:defRPr sz="1200"/>
            </a:lvl4pPr>
            <a:lvl5pPr>
              <a:defRPr sz="12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Prima </a:t>
            </a:r>
            <a:r>
              <a:rPr lang="en-US" err="1"/>
              <a:t>categoria</a:t>
            </a:r>
            <a:endParaRPr lang="it-IT"/>
          </a:p>
        </p:txBody>
      </p:sp>
      <p:sp>
        <p:nvSpPr>
          <p:cNvPr id="39" name="Segnaposto testo 25"/>
          <p:cNvSpPr>
            <a:spLocks noGrp="1"/>
          </p:cNvSpPr>
          <p:nvPr>
            <p:ph type="body" sz="quarter" idx="66" hasCustomPrompt="1"/>
          </p:nvPr>
        </p:nvSpPr>
        <p:spPr>
          <a:xfrm>
            <a:off x="8503325" y="4901360"/>
            <a:ext cx="2514919" cy="781458"/>
          </a:xfrm>
        </p:spPr>
        <p:txBody>
          <a:bodyPr>
            <a:noAutofit/>
          </a:bodyPr>
          <a:lstStyle>
            <a:lvl1pPr marL="0" indent="0">
              <a:lnSpc>
                <a:spcPts val="1400"/>
              </a:lnSpc>
              <a:buNone/>
              <a:defRPr sz="1100"/>
            </a:lvl1pPr>
            <a:lvl2pPr>
              <a:defRPr sz="800"/>
            </a:lvl2pPr>
            <a:lvl3pPr>
              <a:defRPr sz="800"/>
            </a:lvl3pPr>
            <a:lvl4pPr>
              <a:defRPr sz="800"/>
            </a:lvl4pPr>
            <a:lvl5pPr>
              <a:defRPr sz="800"/>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endParaRPr lang="it-IT"/>
          </a:p>
        </p:txBody>
      </p:sp>
    </p:spTree>
    <p:extLst>
      <p:ext uri="{BB962C8B-B14F-4D97-AF65-F5344CB8AC3E}">
        <p14:creationId xmlns:p14="http://schemas.microsoft.com/office/powerpoint/2010/main" val="452112956"/>
      </p:ext>
    </p:extLst>
  </p:cSld>
  <p:clrMapOvr>
    <a:masterClrMapping/>
  </p:clrMapOvr>
  <p:extLst>
    <p:ext uri="{DCECCB84-F9BA-43D5-87BE-67443E8EF086}">
      <p15:sldGuideLst xmlns:p15="http://schemas.microsoft.com/office/powerpoint/2012/main">
        <p15:guide id="1" orient="horz" pos="981">
          <p15:clr>
            <a:srgbClr val="FBAE40"/>
          </p15:clr>
        </p15:guide>
        <p15:guide id="2" orient="horz" pos="595">
          <p15:clr>
            <a:srgbClr val="FBAE40"/>
          </p15:clr>
        </p15:guide>
        <p15:guide id="3" pos="2570">
          <p15:clr>
            <a:srgbClr val="FBAE40"/>
          </p15:clr>
        </p15:guide>
        <p15:guide id="4" pos="2865">
          <p15:clr>
            <a:srgbClr val="FBAE40"/>
          </p15:clr>
        </p15:guide>
        <p15:guide id="5" orient="horz" pos="1706">
          <p15:clr>
            <a:srgbClr val="FBAE40"/>
          </p15:clr>
        </p15:guide>
        <p15:guide id="6" orient="horz" pos="2976" userDrawn="1">
          <p15:clr>
            <a:srgbClr val="FBAE40"/>
          </p15:clr>
        </p15:guide>
        <p15:guide id="7" pos="5110">
          <p15:clr>
            <a:srgbClr val="FBAE40"/>
          </p15:clr>
        </p15:guide>
        <p15:guide id="8" pos="5405">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rase in risalto">
    <p:bg>
      <p:bgRef idx="1001">
        <a:schemeClr val="bg2"/>
      </p:bgRef>
    </p:bg>
    <p:spTree>
      <p:nvGrpSpPr>
        <p:cNvPr id="1" name=""/>
        <p:cNvGrpSpPr/>
        <p:nvPr/>
      </p:nvGrpSpPr>
      <p:grpSpPr>
        <a:xfrm>
          <a:off x="0" y="0"/>
          <a:ext cx="0" cy="0"/>
          <a:chOff x="0" y="0"/>
          <a:chExt cx="0" cy="0"/>
        </a:xfrm>
      </p:grpSpPr>
      <p:sp>
        <p:nvSpPr>
          <p:cNvPr id="2" name="Titolo 1"/>
          <p:cNvSpPr>
            <a:spLocks noGrp="1"/>
          </p:cNvSpPr>
          <p:nvPr>
            <p:ph type="ctrTitle" hasCustomPrompt="1"/>
          </p:nvPr>
        </p:nvSpPr>
        <p:spPr>
          <a:xfrm>
            <a:off x="900220" y="2527299"/>
            <a:ext cx="9780479" cy="2075031"/>
          </a:xfrm>
        </p:spPr>
        <p:txBody>
          <a:bodyPr anchor="b">
            <a:noAutofit/>
          </a:bodyPr>
          <a:lstStyle>
            <a:lvl1pPr algn="ctr">
              <a:lnSpc>
                <a:spcPct val="80000"/>
              </a:lnSpc>
              <a:defRPr sz="7600" kern="1200" spc="-300" baseline="0">
                <a:solidFill>
                  <a:schemeClr val="tx1"/>
                </a:solidFill>
                <a:latin typeface="+mn-lt"/>
              </a:defRPr>
            </a:lvl1pPr>
          </a:lstStyle>
          <a:p>
            <a:r>
              <a:rPr lang="it-IT"/>
              <a:t>Inserisci la frase in evidenza</a:t>
            </a:r>
          </a:p>
        </p:txBody>
      </p:sp>
      <p:pic>
        <p:nvPicPr>
          <p:cNvPr id="3" name="Immagine 2"/>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626725" y="351028"/>
            <a:ext cx="1085850" cy="223886"/>
          </a:xfrm>
          <a:prstGeom prst="rect">
            <a:avLst/>
          </a:prstGeom>
        </p:spPr>
      </p:pic>
      <p:sp>
        <p:nvSpPr>
          <p:cNvPr id="13" name="Segnaposto numero diapositiva 12"/>
          <p:cNvSpPr>
            <a:spLocks noGrp="1"/>
          </p:cNvSpPr>
          <p:nvPr>
            <p:ph type="sldNum" sz="quarter" idx="19"/>
          </p:nvPr>
        </p:nvSpPr>
        <p:spPr>
          <a:xfrm>
            <a:off x="172131" y="280410"/>
            <a:ext cx="531313" cy="365125"/>
          </a:xfrm>
        </p:spPr>
        <p:txBody>
          <a:bodyPr/>
          <a:lstStyle/>
          <a:p>
            <a:fld id="{E86F664D-E94D-4B15-9147-1FA72CE59815}" type="slidenum">
              <a:rPr lang="it-IT" smtClean="0"/>
              <a:t>‹#›</a:t>
            </a:fld>
            <a:endParaRPr lang="it-IT"/>
          </a:p>
        </p:txBody>
      </p:sp>
    </p:spTree>
    <p:extLst>
      <p:ext uri="{BB962C8B-B14F-4D97-AF65-F5344CB8AC3E}">
        <p14:creationId xmlns:p14="http://schemas.microsoft.com/office/powerpoint/2010/main" val="323304831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Frase in risalto">
    <p:bg>
      <p:bgRef idx="1001">
        <a:schemeClr val="bg2"/>
      </p:bgRef>
    </p:bg>
    <p:spTree>
      <p:nvGrpSpPr>
        <p:cNvPr id="1" name=""/>
        <p:cNvGrpSpPr/>
        <p:nvPr/>
      </p:nvGrpSpPr>
      <p:grpSpPr>
        <a:xfrm>
          <a:off x="0" y="0"/>
          <a:ext cx="0" cy="0"/>
          <a:chOff x="0" y="0"/>
          <a:chExt cx="0" cy="0"/>
        </a:xfrm>
      </p:grpSpPr>
      <p:sp>
        <p:nvSpPr>
          <p:cNvPr id="2" name="Titolo 1"/>
          <p:cNvSpPr>
            <a:spLocks noGrp="1"/>
          </p:cNvSpPr>
          <p:nvPr>
            <p:ph type="ctrTitle" hasCustomPrompt="1"/>
          </p:nvPr>
        </p:nvSpPr>
        <p:spPr>
          <a:xfrm>
            <a:off x="900220" y="2527299"/>
            <a:ext cx="9780479" cy="2075031"/>
          </a:xfrm>
        </p:spPr>
        <p:txBody>
          <a:bodyPr anchor="b">
            <a:noAutofit/>
          </a:bodyPr>
          <a:lstStyle>
            <a:lvl1pPr algn="ctr">
              <a:lnSpc>
                <a:spcPct val="80000"/>
              </a:lnSpc>
              <a:defRPr sz="7600" kern="1200" spc="-300" baseline="0">
                <a:solidFill>
                  <a:schemeClr val="tx1"/>
                </a:solidFill>
                <a:latin typeface="+mn-lt"/>
              </a:defRPr>
            </a:lvl1pPr>
          </a:lstStyle>
          <a:p>
            <a:r>
              <a:rPr lang="it-IT"/>
              <a:t>Inserisci la frase in evidenza</a:t>
            </a:r>
          </a:p>
        </p:txBody>
      </p:sp>
      <p:pic>
        <p:nvPicPr>
          <p:cNvPr id="3" name="Immagine 2"/>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626725" y="351028"/>
            <a:ext cx="1085850" cy="223886"/>
          </a:xfrm>
          <a:prstGeom prst="rect">
            <a:avLst/>
          </a:prstGeom>
        </p:spPr>
      </p:pic>
      <p:sp>
        <p:nvSpPr>
          <p:cNvPr id="13" name="Segnaposto numero diapositiva 12"/>
          <p:cNvSpPr>
            <a:spLocks noGrp="1"/>
          </p:cNvSpPr>
          <p:nvPr>
            <p:ph type="sldNum" sz="quarter" idx="19"/>
          </p:nvPr>
        </p:nvSpPr>
        <p:spPr>
          <a:xfrm>
            <a:off x="172131" y="280410"/>
            <a:ext cx="531313" cy="365125"/>
          </a:xfrm>
        </p:spPr>
        <p:txBody>
          <a:bodyPr/>
          <a:lstStyle/>
          <a:p>
            <a:fld id="{E86F664D-E94D-4B15-9147-1FA72CE59815}" type="slidenum">
              <a:rPr lang="it-IT" smtClean="0"/>
              <a:t>‹#›</a:t>
            </a:fld>
            <a:endParaRPr lang="it-IT"/>
          </a:p>
        </p:txBody>
      </p:sp>
    </p:spTree>
    <p:extLst>
      <p:ext uri="{BB962C8B-B14F-4D97-AF65-F5344CB8AC3E}">
        <p14:creationId xmlns:p14="http://schemas.microsoft.com/office/powerpoint/2010/main" val="416191824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rafico">
    <p:bg>
      <p:bgPr>
        <a:solidFill>
          <a:schemeClr val="bg1"/>
        </a:solidFill>
        <a:effectLst/>
      </p:bgPr>
    </p:bg>
    <p:spTree>
      <p:nvGrpSpPr>
        <p:cNvPr id="1" name=""/>
        <p:cNvGrpSpPr/>
        <p:nvPr/>
      </p:nvGrpSpPr>
      <p:grpSpPr>
        <a:xfrm>
          <a:off x="0" y="0"/>
          <a:ext cx="0" cy="0"/>
          <a:chOff x="0" y="0"/>
          <a:chExt cx="0" cy="0"/>
        </a:xfrm>
      </p:grpSpPr>
      <p:pic>
        <p:nvPicPr>
          <p:cNvPr id="3" name="Immagine 2"/>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626725" y="351030"/>
            <a:ext cx="1085850" cy="223886"/>
          </a:xfrm>
          <a:prstGeom prst="rect">
            <a:avLst/>
          </a:prstGeom>
        </p:spPr>
      </p:pic>
      <p:sp>
        <p:nvSpPr>
          <p:cNvPr id="17" name="Segnaposto numero diapositiva 16"/>
          <p:cNvSpPr>
            <a:spLocks noGrp="1"/>
          </p:cNvSpPr>
          <p:nvPr>
            <p:ph type="sldNum" sz="quarter" idx="11"/>
          </p:nvPr>
        </p:nvSpPr>
        <p:spPr>
          <a:xfrm>
            <a:off x="156913" y="280410"/>
            <a:ext cx="531313" cy="365125"/>
          </a:xfrm>
        </p:spPr>
        <p:txBody>
          <a:bodyPr/>
          <a:lstStyle/>
          <a:p>
            <a:fld id="{E86F664D-E94D-4B15-9147-1FA72CE59815}" type="slidenum">
              <a:rPr lang="it-IT" smtClean="0"/>
              <a:t>‹#›</a:t>
            </a:fld>
            <a:endParaRPr lang="it-IT"/>
          </a:p>
        </p:txBody>
      </p:sp>
      <p:sp>
        <p:nvSpPr>
          <p:cNvPr id="7" name="Titolo 6"/>
          <p:cNvSpPr>
            <a:spLocks noGrp="1"/>
          </p:cNvSpPr>
          <p:nvPr>
            <p:ph type="title"/>
          </p:nvPr>
        </p:nvSpPr>
        <p:spPr>
          <a:xfrm>
            <a:off x="398143" y="739331"/>
            <a:ext cx="7081151" cy="797370"/>
          </a:xfrm>
        </p:spPr>
        <p:txBody>
          <a:bodyPr>
            <a:noAutofit/>
          </a:bodyPr>
          <a:lstStyle>
            <a:lvl1pPr>
              <a:defRPr sz="3200" baseline="0"/>
            </a:lvl1pPr>
          </a:lstStyle>
          <a:p>
            <a:r>
              <a:rPr lang="it-IT"/>
              <a:t>Fare clic per modificare lo stile del titolo dello schema</a:t>
            </a:r>
          </a:p>
        </p:txBody>
      </p:sp>
      <p:sp>
        <p:nvSpPr>
          <p:cNvPr id="4" name="Segnaposto testo 3"/>
          <p:cNvSpPr>
            <a:spLocks noGrp="1"/>
          </p:cNvSpPr>
          <p:nvPr>
            <p:ph type="body" sz="quarter" idx="12" hasCustomPrompt="1"/>
          </p:nvPr>
        </p:nvSpPr>
        <p:spPr>
          <a:xfrm>
            <a:off x="385443" y="1446801"/>
            <a:ext cx="9845675" cy="736600"/>
          </a:xfrm>
        </p:spPr>
        <p:txBody>
          <a:bodyPr>
            <a:normAutofit/>
          </a:bodyPr>
          <a:lstStyle>
            <a:lvl1pPr marL="0" indent="0">
              <a:lnSpc>
                <a:spcPts val="2600"/>
              </a:lnSpc>
              <a:buNone/>
              <a:defRPr sz="2000">
                <a:solidFill>
                  <a:schemeClr val="tx1"/>
                </a:solidFill>
              </a:defRPr>
            </a:lvl1pPr>
          </a:lstStyle>
          <a:p>
            <a:pPr lvl="0"/>
            <a:r>
              <a:rPr lang="it-IT" err="1">
                <a:effectLst/>
              </a:rPr>
              <a:t>Lorem</a:t>
            </a:r>
            <a:r>
              <a:rPr lang="it-IT">
                <a:effectLst/>
              </a:rPr>
              <a:t> </a:t>
            </a:r>
            <a:r>
              <a:rPr lang="it-IT" err="1">
                <a:effectLst/>
              </a:rPr>
              <a:t>ipsum</a:t>
            </a:r>
            <a:r>
              <a:rPr lang="it-IT">
                <a:effectLst/>
              </a:rPr>
              <a:t> </a:t>
            </a:r>
            <a:r>
              <a:rPr lang="it-IT" err="1">
                <a:effectLst/>
              </a:rPr>
              <a:t>dolor</a:t>
            </a:r>
            <a:r>
              <a:rPr lang="it-IT">
                <a:effectLst/>
              </a:rPr>
              <a:t> </a:t>
            </a:r>
            <a:r>
              <a:rPr lang="it-IT" err="1">
                <a:effectLst/>
              </a:rPr>
              <a:t>sit</a:t>
            </a:r>
            <a:r>
              <a:rPr lang="it-IT">
                <a:effectLst/>
              </a:rPr>
              <a:t> </a:t>
            </a:r>
            <a:r>
              <a:rPr lang="it-IT" err="1">
                <a:effectLst/>
              </a:rPr>
              <a:t>amet</a:t>
            </a:r>
            <a:r>
              <a:rPr lang="it-IT">
                <a:effectLst/>
              </a:rPr>
              <a:t>, </a:t>
            </a:r>
            <a:r>
              <a:rPr lang="it-IT" err="1">
                <a:effectLst/>
              </a:rPr>
              <a:t>consectetur</a:t>
            </a:r>
            <a:r>
              <a:rPr lang="it-IT">
                <a:effectLst/>
              </a:rPr>
              <a:t> </a:t>
            </a:r>
            <a:r>
              <a:rPr lang="it-IT" err="1">
                <a:effectLst/>
              </a:rPr>
              <a:t>adipiscing</a:t>
            </a:r>
            <a:r>
              <a:rPr lang="it-IT">
                <a:effectLst/>
              </a:rPr>
              <a:t> </a:t>
            </a:r>
            <a:r>
              <a:rPr lang="it-IT" err="1">
                <a:effectLst/>
              </a:rPr>
              <a:t>elit</a:t>
            </a:r>
            <a:r>
              <a:rPr lang="it-IT">
                <a:effectLst/>
              </a:rPr>
              <a:t>, </a:t>
            </a:r>
            <a:r>
              <a:rPr lang="it-IT" err="1">
                <a:effectLst/>
              </a:rPr>
              <a:t>sed</a:t>
            </a:r>
            <a:r>
              <a:rPr lang="it-IT">
                <a:effectLst/>
              </a:rPr>
              <a:t> do </a:t>
            </a:r>
            <a:r>
              <a:rPr lang="it-IT" err="1">
                <a:effectLst/>
              </a:rPr>
              <a:t>eiusmod</a:t>
            </a:r>
            <a:r>
              <a:rPr lang="it-IT">
                <a:effectLst/>
              </a:rPr>
              <a:t> </a:t>
            </a:r>
            <a:r>
              <a:rPr lang="it-IT" err="1">
                <a:effectLst/>
              </a:rPr>
              <a:t>tempor</a:t>
            </a:r>
            <a:r>
              <a:rPr lang="it-IT">
                <a:effectLst/>
              </a:rPr>
              <a:t> </a:t>
            </a:r>
            <a:r>
              <a:rPr lang="it-IT" err="1">
                <a:effectLst/>
              </a:rPr>
              <a:t>incididunt</a:t>
            </a:r>
            <a:r>
              <a:rPr lang="it-IT">
                <a:effectLst/>
              </a:rPr>
              <a:t> ut </a:t>
            </a:r>
            <a:r>
              <a:rPr lang="it-IT" err="1">
                <a:effectLst/>
              </a:rPr>
              <a:t>labore</a:t>
            </a:r>
            <a:r>
              <a:rPr lang="it-IT">
                <a:effectLst/>
              </a:rPr>
              <a:t> et dolore magna </a:t>
            </a:r>
            <a:r>
              <a:rPr lang="it-IT" err="1">
                <a:effectLst/>
              </a:rPr>
              <a:t>aliqua</a:t>
            </a:r>
            <a:r>
              <a:rPr lang="it-IT">
                <a:effectLst/>
              </a:rPr>
              <a:t>, ut </a:t>
            </a:r>
            <a:r>
              <a:rPr lang="it-IT" err="1">
                <a:effectLst/>
              </a:rPr>
              <a:t>enim</a:t>
            </a:r>
            <a:r>
              <a:rPr lang="it-IT">
                <a:effectLst/>
              </a:rPr>
              <a:t> ad </a:t>
            </a:r>
            <a:r>
              <a:rPr lang="it-IT" err="1">
                <a:effectLst/>
              </a:rPr>
              <a:t>minim</a:t>
            </a:r>
            <a:r>
              <a:rPr lang="it-IT">
                <a:effectLst/>
              </a:rPr>
              <a:t> </a:t>
            </a:r>
            <a:r>
              <a:rPr lang="it-IT" err="1">
                <a:effectLst/>
              </a:rPr>
              <a:t>veniam</a:t>
            </a:r>
            <a:r>
              <a:rPr lang="it-IT">
                <a:effectLst/>
              </a:rPr>
              <a:t>.</a:t>
            </a:r>
            <a:endParaRPr lang="it-IT"/>
          </a:p>
        </p:txBody>
      </p:sp>
      <p:sp>
        <p:nvSpPr>
          <p:cNvPr id="8" name="Segnaposto immagine 7"/>
          <p:cNvSpPr>
            <a:spLocks noGrp="1"/>
          </p:cNvSpPr>
          <p:nvPr>
            <p:ph type="pic" sz="quarter" idx="13"/>
          </p:nvPr>
        </p:nvSpPr>
        <p:spPr>
          <a:xfrm>
            <a:off x="479425" y="2451100"/>
            <a:ext cx="11233150" cy="3835400"/>
          </a:xfrm>
        </p:spPr>
        <p:txBody>
          <a:bodyPr/>
          <a:lstStyle>
            <a:lvl1pPr marL="0" indent="0">
              <a:buNone/>
              <a:defRPr/>
            </a:lvl1pPr>
          </a:lstStyle>
          <a:p>
            <a:r>
              <a:rPr lang="it-IT"/>
              <a:t>Fare clic sull'icona per inserire un'immagine</a:t>
            </a:r>
          </a:p>
        </p:txBody>
      </p:sp>
    </p:spTree>
    <p:extLst>
      <p:ext uri="{BB962C8B-B14F-4D97-AF65-F5344CB8AC3E}">
        <p14:creationId xmlns:p14="http://schemas.microsoft.com/office/powerpoint/2010/main" val="969606286"/>
      </p:ext>
    </p:extLst>
  </p:cSld>
  <p:clrMapOvr>
    <a:masterClrMapping/>
  </p:clrMapOvr>
  <p:extLst>
    <p:ext uri="{DCECCB84-F9BA-43D5-87BE-67443E8EF086}">
      <p15:sldGuideLst xmlns:p15="http://schemas.microsoft.com/office/powerpoint/2012/main">
        <p15:guide id="1" orient="horz" pos="981">
          <p15:clr>
            <a:srgbClr val="FBAE40"/>
          </p15:clr>
        </p15:guide>
        <p15:guide id="2" orient="horz" pos="595">
          <p15:clr>
            <a:srgbClr val="FBAE40"/>
          </p15:clr>
        </p15:guide>
        <p15:guide id="3" orient="horz" pos="1706">
          <p15:clr>
            <a:srgbClr val="FBAE40"/>
          </p15:clr>
        </p15:guide>
        <p15:guide id="4" orient="horz" pos="2976">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grafico scuro">
    <p:bg>
      <p:bgRef idx="1001">
        <a:schemeClr val="bg2"/>
      </p:bgRef>
    </p:bg>
    <p:spTree>
      <p:nvGrpSpPr>
        <p:cNvPr id="1" name=""/>
        <p:cNvGrpSpPr/>
        <p:nvPr/>
      </p:nvGrpSpPr>
      <p:grpSpPr>
        <a:xfrm>
          <a:off x="0" y="0"/>
          <a:ext cx="0" cy="0"/>
          <a:chOff x="0" y="0"/>
          <a:chExt cx="0" cy="0"/>
        </a:xfrm>
      </p:grpSpPr>
      <p:pic>
        <p:nvPicPr>
          <p:cNvPr id="3" name="Immagine 2"/>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626725" y="351030"/>
            <a:ext cx="1085850" cy="223886"/>
          </a:xfrm>
          <a:prstGeom prst="rect">
            <a:avLst/>
          </a:prstGeom>
        </p:spPr>
      </p:pic>
      <p:sp>
        <p:nvSpPr>
          <p:cNvPr id="17" name="Segnaposto numero diapositiva 16"/>
          <p:cNvSpPr>
            <a:spLocks noGrp="1"/>
          </p:cNvSpPr>
          <p:nvPr>
            <p:ph type="sldNum" sz="quarter" idx="11"/>
          </p:nvPr>
        </p:nvSpPr>
        <p:spPr>
          <a:xfrm>
            <a:off x="156913" y="280410"/>
            <a:ext cx="531313" cy="365125"/>
          </a:xfrm>
        </p:spPr>
        <p:txBody>
          <a:bodyPr/>
          <a:lstStyle/>
          <a:p>
            <a:fld id="{E86F664D-E94D-4B15-9147-1FA72CE59815}" type="slidenum">
              <a:rPr lang="it-IT" smtClean="0"/>
              <a:t>‹#›</a:t>
            </a:fld>
            <a:endParaRPr lang="it-IT"/>
          </a:p>
        </p:txBody>
      </p:sp>
      <p:sp>
        <p:nvSpPr>
          <p:cNvPr id="7" name="Titolo 6"/>
          <p:cNvSpPr>
            <a:spLocks noGrp="1"/>
          </p:cNvSpPr>
          <p:nvPr>
            <p:ph type="title"/>
          </p:nvPr>
        </p:nvSpPr>
        <p:spPr>
          <a:xfrm>
            <a:off x="398143" y="739331"/>
            <a:ext cx="7081151" cy="797370"/>
          </a:xfrm>
        </p:spPr>
        <p:txBody>
          <a:bodyPr>
            <a:noAutofit/>
          </a:bodyPr>
          <a:lstStyle>
            <a:lvl1pPr>
              <a:defRPr sz="3200" baseline="0"/>
            </a:lvl1pPr>
          </a:lstStyle>
          <a:p>
            <a:r>
              <a:rPr lang="it-IT"/>
              <a:t>Fare clic per modificare lo stile del titolo dello schema</a:t>
            </a:r>
          </a:p>
        </p:txBody>
      </p:sp>
      <p:sp>
        <p:nvSpPr>
          <p:cNvPr id="4" name="Segnaposto testo 3"/>
          <p:cNvSpPr>
            <a:spLocks noGrp="1"/>
          </p:cNvSpPr>
          <p:nvPr>
            <p:ph type="body" sz="quarter" idx="12" hasCustomPrompt="1"/>
          </p:nvPr>
        </p:nvSpPr>
        <p:spPr>
          <a:xfrm>
            <a:off x="385443" y="1446801"/>
            <a:ext cx="9845675" cy="736600"/>
          </a:xfrm>
        </p:spPr>
        <p:txBody>
          <a:bodyPr>
            <a:normAutofit/>
          </a:bodyPr>
          <a:lstStyle>
            <a:lvl1pPr marL="0" indent="0">
              <a:lnSpc>
                <a:spcPts val="2600"/>
              </a:lnSpc>
              <a:buNone/>
              <a:defRPr sz="2000">
                <a:solidFill>
                  <a:schemeClr val="tx1"/>
                </a:solidFill>
              </a:defRPr>
            </a:lvl1pPr>
          </a:lstStyle>
          <a:p>
            <a:pPr lvl="0"/>
            <a:r>
              <a:rPr lang="it-IT" err="1">
                <a:effectLst/>
              </a:rPr>
              <a:t>Lorem</a:t>
            </a:r>
            <a:r>
              <a:rPr lang="it-IT">
                <a:effectLst/>
              </a:rPr>
              <a:t> </a:t>
            </a:r>
            <a:r>
              <a:rPr lang="it-IT" err="1">
                <a:effectLst/>
              </a:rPr>
              <a:t>ipsum</a:t>
            </a:r>
            <a:r>
              <a:rPr lang="it-IT">
                <a:effectLst/>
              </a:rPr>
              <a:t> </a:t>
            </a:r>
            <a:r>
              <a:rPr lang="it-IT" err="1">
                <a:effectLst/>
              </a:rPr>
              <a:t>dolor</a:t>
            </a:r>
            <a:r>
              <a:rPr lang="it-IT">
                <a:effectLst/>
              </a:rPr>
              <a:t> </a:t>
            </a:r>
            <a:r>
              <a:rPr lang="it-IT" err="1">
                <a:effectLst/>
              </a:rPr>
              <a:t>sit</a:t>
            </a:r>
            <a:r>
              <a:rPr lang="it-IT">
                <a:effectLst/>
              </a:rPr>
              <a:t> </a:t>
            </a:r>
            <a:r>
              <a:rPr lang="it-IT" err="1">
                <a:effectLst/>
              </a:rPr>
              <a:t>amet</a:t>
            </a:r>
            <a:r>
              <a:rPr lang="it-IT">
                <a:effectLst/>
              </a:rPr>
              <a:t>, </a:t>
            </a:r>
            <a:r>
              <a:rPr lang="it-IT" err="1">
                <a:effectLst/>
              </a:rPr>
              <a:t>consectetur</a:t>
            </a:r>
            <a:r>
              <a:rPr lang="it-IT">
                <a:effectLst/>
              </a:rPr>
              <a:t> </a:t>
            </a:r>
            <a:r>
              <a:rPr lang="it-IT" err="1">
                <a:effectLst/>
              </a:rPr>
              <a:t>adipiscing</a:t>
            </a:r>
            <a:r>
              <a:rPr lang="it-IT">
                <a:effectLst/>
              </a:rPr>
              <a:t> </a:t>
            </a:r>
            <a:r>
              <a:rPr lang="it-IT" err="1">
                <a:effectLst/>
              </a:rPr>
              <a:t>elit</a:t>
            </a:r>
            <a:r>
              <a:rPr lang="it-IT">
                <a:effectLst/>
              </a:rPr>
              <a:t>, </a:t>
            </a:r>
            <a:r>
              <a:rPr lang="it-IT" err="1">
                <a:effectLst/>
              </a:rPr>
              <a:t>sed</a:t>
            </a:r>
            <a:r>
              <a:rPr lang="it-IT">
                <a:effectLst/>
              </a:rPr>
              <a:t> do </a:t>
            </a:r>
            <a:r>
              <a:rPr lang="it-IT" err="1">
                <a:effectLst/>
              </a:rPr>
              <a:t>eiusmod</a:t>
            </a:r>
            <a:r>
              <a:rPr lang="it-IT">
                <a:effectLst/>
              </a:rPr>
              <a:t> </a:t>
            </a:r>
            <a:r>
              <a:rPr lang="it-IT" err="1">
                <a:effectLst/>
              </a:rPr>
              <a:t>tempor</a:t>
            </a:r>
            <a:r>
              <a:rPr lang="it-IT">
                <a:effectLst/>
              </a:rPr>
              <a:t> </a:t>
            </a:r>
            <a:r>
              <a:rPr lang="it-IT" err="1">
                <a:effectLst/>
              </a:rPr>
              <a:t>incididunt</a:t>
            </a:r>
            <a:r>
              <a:rPr lang="it-IT">
                <a:effectLst/>
              </a:rPr>
              <a:t> ut </a:t>
            </a:r>
            <a:r>
              <a:rPr lang="it-IT" err="1">
                <a:effectLst/>
              </a:rPr>
              <a:t>labore</a:t>
            </a:r>
            <a:r>
              <a:rPr lang="it-IT">
                <a:effectLst/>
              </a:rPr>
              <a:t> et dolore magna </a:t>
            </a:r>
            <a:r>
              <a:rPr lang="it-IT" err="1">
                <a:effectLst/>
              </a:rPr>
              <a:t>aliqua</a:t>
            </a:r>
            <a:r>
              <a:rPr lang="it-IT">
                <a:effectLst/>
              </a:rPr>
              <a:t>, ut </a:t>
            </a:r>
            <a:r>
              <a:rPr lang="it-IT" err="1">
                <a:effectLst/>
              </a:rPr>
              <a:t>enim</a:t>
            </a:r>
            <a:r>
              <a:rPr lang="it-IT">
                <a:effectLst/>
              </a:rPr>
              <a:t> ad </a:t>
            </a:r>
            <a:r>
              <a:rPr lang="it-IT" err="1">
                <a:effectLst/>
              </a:rPr>
              <a:t>minim</a:t>
            </a:r>
            <a:r>
              <a:rPr lang="it-IT">
                <a:effectLst/>
              </a:rPr>
              <a:t> </a:t>
            </a:r>
            <a:r>
              <a:rPr lang="it-IT" err="1">
                <a:effectLst/>
              </a:rPr>
              <a:t>veniam</a:t>
            </a:r>
            <a:r>
              <a:rPr lang="it-IT">
                <a:effectLst/>
              </a:rPr>
              <a:t>.</a:t>
            </a:r>
            <a:endParaRPr lang="it-IT"/>
          </a:p>
        </p:txBody>
      </p:sp>
      <p:sp>
        <p:nvSpPr>
          <p:cNvPr id="8" name="Segnaposto immagine 7"/>
          <p:cNvSpPr>
            <a:spLocks noGrp="1"/>
          </p:cNvSpPr>
          <p:nvPr>
            <p:ph type="pic" sz="quarter" idx="13"/>
          </p:nvPr>
        </p:nvSpPr>
        <p:spPr>
          <a:xfrm>
            <a:off x="479425" y="2451100"/>
            <a:ext cx="11233150" cy="3835400"/>
          </a:xfrm>
        </p:spPr>
        <p:txBody>
          <a:bodyPr/>
          <a:lstStyle>
            <a:lvl1pPr marL="0" indent="0">
              <a:buNone/>
              <a:defRPr/>
            </a:lvl1pPr>
          </a:lstStyle>
          <a:p>
            <a:r>
              <a:rPr lang="it-IT"/>
              <a:t>Fare clic sull'icona per inserire un'immagine</a:t>
            </a:r>
          </a:p>
        </p:txBody>
      </p:sp>
    </p:spTree>
    <p:extLst>
      <p:ext uri="{BB962C8B-B14F-4D97-AF65-F5344CB8AC3E}">
        <p14:creationId xmlns:p14="http://schemas.microsoft.com/office/powerpoint/2010/main" val="195300455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981">
          <p15:clr>
            <a:srgbClr val="FBAE40"/>
          </p15:clr>
        </p15:guide>
        <p15:guide id="2" orient="horz" pos="595">
          <p15:clr>
            <a:srgbClr val="FBAE40"/>
          </p15:clr>
        </p15:guide>
        <p15:guide id="3" orient="horz" pos="1706">
          <p15:clr>
            <a:srgbClr val="FBAE40"/>
          </p15:clr>
        </p15:guide>
        <p15:guide id="4" orient="horz" pos="297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titolo">
    <p:bg>
      <p:bgPr>
        <a:solidFill>
          <a:schemeClr val="accent1"/>
        </a:solid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335070" y="4481033"/>
            <a:ext cx="10405999" cy="1905647"/>
          </a:xfrm>
        </p:spPr>
        <p:txBody>
          <a:bodyPr anchor="b">
            <a:noAutofit/>
          </a:bodyPr>
          <a:lstStyle>
            <a:lvl1pPr algn="l">
              <a:lnSpc>
                <a:spcPct val="80000"/>
              </a:lnSpc>
              <a:defRPr sz="7600" kern="1200" spc="-300" baseline="0">
                <a:solidFill>
                  <a:schemeClr val="tx2"/>
                </a:solidFill>
                <a:latin typeface="+mn-lt"/>
              </a:defRPr>
            </a:lvl1pPr>
          </a:lstStyle>
          <a:p>
            <a:r>
              <a:rPr lang="it-IT"/>
              <a:t>Fare clic per modificare lo stile del titolo dello schema</a:t>
            </a:r>
          </a:p>
        </p:txBody>
      </p:sp>
      <p:sp>
        <p:nvSpPr>
          <p:cNvPr id="16" name="Segnaposto data 15"/>
          <p:cNvSpPr>
            <a:spLocks noGrp="1"/>
          </p:cNvSpPr>
          <p:nvPr>
            <p:ph type="dt" sz="half" idx="14"/>
          </p:nvPr>
        </p:nvSpPr>
        <p:spPr>
          <a:xfrm>
            <a:off x="389279" y="280945"/>
            <a:ext cx="1454064" cy="365125"/>
          </a:xfrm>
        </p:spPr>
        <p:txBody>
          <a:bodyPr/>
          <a:lstStyle>
            <a:lvl1pPr>
              <a:defRPr>
                <a:solidFill>
                  <a:schemeClr val="tx2"/>
                </a:solidFill>
              </a:defRPr>
            </a:lvl1pPr>
          </a:lstStyle>
          <a:p>
            <a:fld id="{D68A42F0-A6DA-4419-9FC5-3772D6D99092}" type="datetime4">
              <a:rPr lang="it-IT" smtClean="0"/>
              <a:pPr/>
              <a:t>21 marzo 2025</a:t>
            </a:fld>
            <a:endParaRPr lang="it-IT"/>
          </a:p>
        </p:txBody>
      </p:sp>
      <p:pic>
        <p:nvPicPr>
          <p:cNvPr id="4" name="Immagine 3"/>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832350" y="292294"/>
            <a:ext cx="6880225" cy="342425"/>
          </a:xfrm>
          <a:prstGeom prst="rect">
            <a:avLst/>
          </a:prstGeom>
        </p:spPr>
      </p:pic>
    </p:spTree>
    <p:extLst>
      <p:ext uri="{BB962C8B-B14F-4D97-AF65-F5344CB8AC3E}">
        <p14:creationId xmlns:p14="http://schemas.microsoft.com/office/powerpoint/2010/main" val="3533011214"/>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ayout 3 colonne - 4">
    <p:bg>
      <p:bgPr>
        <a:solidFill>
          <a:schemeClr val="bg1"/>
        </a:solidFill>
        <a:effectLst/>
      </p:bgPr>
    </p:bg>
    <p:spTree>
      <p:nvGrpSpPr>
        <p:cNvPr id="1" name=""/>
        <p:cNvGrpSpPr/>
        <p:nvPr/>
      </p:nvGrpSpPr>
      <p:grpSpPr>
        <a:xfrm>
          <a:off x="0" y="0"/>
          <a:ext cx="0" cy="0"/>
          <a:chOff x="0" y="0"/>
          <a:chExt cx="0" cy="0"/>
        </a:xfrm>
      </p:grpSpPr>
      <p:pic>
        <p:nvPicPr>
          <p:cNvPr id="3" name="Immagine 2"/>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626725" y="351030"/>
            <a:ext cx="1085850" cy="223886"/>
          </a:xfrm>
          <a:prstGeom prst="rect">
            <a:avLst/>
          </a:prstGeom>
        </p:spPr>
      </p:pic>
      <p:sp>
        <p:nvSpPr>
          <p:cNvPr id="17" name="Segnaposto numero diapositiva 16"/>
          <p:cNvSpPr>
            <a:spLocks noGrp="1"/>
          </p:cNvSpPr>
          <p:nvPr>
            <p:ph type="sldNum" sz="quarter" idx="11"/>
          </p:nvPr>
        </p:nvSpPr>
        <p:spPr>
          <a:xfrm>
            <a:off x="156913" y="280410"/>
            <a:ext cx="531313" cy="365125"/>
          </a:xfrm>
        </p:spPr>
        <p:txBody>
          <a:bodyPr/>
          <a:lstStyle/>
          <a:p>
            <a:fld id="{E86F664D-E94D-4B15-9147-1FA72CE59815}" type="slidenum">
              <a:rPr lang="it-IT" smtClean="0"/>
              <a:t>‹#›</a:t>
            </a:fld>
            <a:endParaRPr lang="it-IT"/>
          </a:p>
        </p:txBody>
      </p:sp>
      <p:sp>
        <p:nvSpPr>
          <p:cNvPr id="7" name="Titolo 6"/>
          <p:cNvSpPr>
            <a:spLocks noGrp="1"/>
          </p:cNvSpPr>
          <p:nvPr>
            <p:ph type="title"/>
          </p:nvPr>
        </p:nvSpPr>
        <p:spPr>
          <a:xfrm>
            <a:off x="398143" y="739331"/>
            <a:ext cx="7081151" cy="797370"/>
          </a:xfrm>
        </p:spPr>
        <p:txBody>
          <a:bodyPr>
            <a:noAutofit/>
          </a:bodyPr>
          <a:lstStyle>
            <a:lvl1pPr>
              <a:defRPr sz="3200" baseline="0"/>
            </a:lvl1pPr>
          </a:lstStyle>
          <a:p>
            <a:r>
              <a:rPr lang="it-IT"/>
              <a:t>Fare clic per modificare lo stile del titolo dello schema</a:t>
            </a:r>
          </a:p>
        </p:txBody>
      </p:sp>
      <p:cxnSp>
        <p:nvCxnSpPr>
          <p:cNvPr id="6" name="Connettore 1 5"/>
          <p:cNvCxnSpPr/>
          <p:nvPr userDrawn="1"/>
        </p:nvCxnSpPr>
        <p:spPr>
          <a:xfrm>
            <a:off x="8112125" y="2312988"/>
            <a:ext cx="0" cy="38227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Segnaposto testo 25"/>
          <p:cNvSpPr>
            <a:spLocks noGrp="1"/>
          </p:cNvSpPr>
          <p:nvPr>
            <p:ph type="body" sz="quarter" idx="20" hasCustomPrompt="1"/>
          </p:nvPr>
        </p:nvSpPr>
        <p:spPr>
          <a:xfrm>
            <a:off x="413697" y="3161166"/>
            <a:ext cx="2983553" cy="2026784"/>
          </a:xfrm>
        </p:spPr>
        <p:txBody>
          <a:bodyPr>
            <a:noAutofit/>
          </a:bodyPr>
          <a:lstStyle>
            <a:lvl1pPr marL="0" indent="0">
              <a:lnSpc>
                <a:spcPts val="2000"/>
              </a:lnSpc>
              <a:buNone/>
              <a:defRPr sz="1600"/>
            </a:lvl1pPr>
            <a:lvl2pPr>
              <a:defRPr sz="800"/>
            </a:lvl2pPr>
            <a:lvl3pPr>
              <a:defRPr sz="800"/>
            </a:lvl3pPr>
            <a:lvl4pPr>
              <a:defRPr sz="800"/>
            </a:lvl4pPr>
            <a:lvl5pPr>
              <a:defRPr sz="800"/>
            </a:lvl5pPr>
          </a:lstStyle>
          <a:p>
            <a:pPr lvl="0"/>
            <a:r>
              <a:rPr lang="it-IT" err="1">
                <a:effectLst/>
              </a:rPr>
              <a:t>Lorem</a:t>
            </a:r>
            <a:r>
              <a:rPr lang="it-IT">
                <a:effectLst/>
              </a:rPr>
              <a:t> </a:t>
            </a:r>
            <a:r>
              <a:rPr lang="it-IT" err="1">
                <a:effectLst/>
              </a:rPr>
              <a:t>ipsum</a:t>
            </a:r>
            <a:r>
              <a:rPr lang="it-IT">
                <a:effectLst/>
              </a:rPr>
              <a:t> </a:t>
            </a:r>
            <a:r>
              <a:rPr lang="it-IT" err="1">
                <a:effectLst/>
              </a:rPr>
              <a:t>dolor</a:t>
            </a:r>
            <a:r>
              <a:rPr lang="it-IT">
                <a:effectLst/>
              </a:rPr>
              <a:t> </a:t>
            </a:r>
            <a:r>
              <a:rPr lang="it-IT" err="1">
                <a:effectLst/>
              </a:rPr>
              <a:t>sit</a:t>
            </a:r>
            <a:r>
              <a:rPr lang="it-IT">
                <a:effectLst/>
              </a:rPr>
              <a:t> </a:t>
            </a:r>
            <a:r>
              <a:rPr lang="it-IT" err="1">
                <a:effectLst/>
              </a:rPr>
              <a:t>amet</a:t>
            </a:r>
            <a:r>
              <a:rPr lang="it-IT">
                <a:effectLst/>
              </a:rPr>
              <a:t>, </a:t>
            </a:r>
            <a:r>
              <a:rPr lang="it-IT" err="1">
                <a:effectLst/>
              </a:rPr>
              <a:t>consectetur</a:t>
            </a:r>
            <a:r>
              <a:rPr lang="it-IT">
                <a:effectLst/>
              </a:rPr>
              <a:t> </a:t>
            </a:r>
            <a:r>
              <a:rPr lang="it-IT" err="1">
                <a:effectLst/>
              </a:rPr>
              <a:t>adipiscing</a:t>
            </a:r>
            <a:r>
              <a:rPr lang="it-IT">
                <a:effectLst/>
              </a:rPr>
              <a:t> </a:t>
            </a:r>
            <a:r>
              <a:rPr lang="it-IT" err="1">
                <a:effectLst/>
              </a:rPr>
              <a:t>elit</a:t>
            </a:r>
            <a:r>
              <a:rPr lang="it-IT">
                <a:effectLst/>
              </a:rPr>
              <a:t>, </a:t>
            </a:r>
            <a:r>
              <a:rPr lang="it-IT" err="1">
                <a:effectLst/>
              </a:rPr>
              <a:t>sed</a:t>
            </a:r>
            <a:r>
              <a:rPr lang="it-IT">
                <a:effectLst/>
              </a:rPr>
              <a:t> do </a:t>
            </a:r>
            <a:r>
              <a:rPr lang="it-IT" err="1">
                <a:effectLst/>
              </a:rPr>
              <a:t>eiusmod</a:t>
            </a:r>
            <a:r>
              <a:rPr lang="it-IT">
                <a:effectLst/>
              </a:rPr>
              <a:t> </a:t>
            </a:r>
            <a:r>
              <a:rPr lang="it-IT" err="1">
                <a:effectLst/>
              </a:rPr>
              <a:t>tempor</a:t>
            </a:r>
            <a:r>
              <a:rPr lang="it-IT">
                <a:effectLst/>
              </a:rPr>
              <a:t> </a:t>
            </a:r>
            <a:r>
              <a:rPr lang="it-IT" err="1">
                <a:effectLst/>
              </a:rPr>
              <a:t>incididunt</a:t>
            </a:r>
            <a:r>
              <a:rPr lang="it-IT">
                <a:effectLst/>
              </a:rPr>
              <a:t> ut </a:t>
            </a:r>
            <a:r>
              <a:rPr lang="it-IT" err="1">
                <a:effectLst/>
              </a:rPr>
              <a:t>labore</a:t>
            </a:r>
            <a:r>
              <a:rPr lang="it-IT">
                <a:effectLst/>
              </a:rPr>
              <a:t> et dolore magna </a:t>
            </a:r>
            <a:r>
              <a:rPr lang="it-IT" err="1">
                <a:effectLst/>
              </a:rPr>
              <a:t>aliqua</a:t>
            </a:r>
            <a:r>
              <a:rPr lang="it-IT">
                <a:effectLst/>
              </a:rPr>
              <a:t>. Ut </a:t>
            </a:r>
            <a:r>
              <a:rPr lang="it-IT" err="1">
                <a:effectLst/>
              </a:rPr>
              <a:t>enim</a:t>
            </a:r>
            <a:r>
              <a:rPr lang="it-IT">
                <a:effectLst/>
              </a:rPr>
              <a:t> ad </a:t>
            </a:r>
            <a:r>
              <a:rPr lang="it-IT" err="1">
                <a:effectLst/>
              </a:rPr>
              <a:t>minim</a:t>
            </a:r>
            <a:r>
              <a:rPr lang="it-IT">
                <a:effectLst/>
              </a:rPr>
              <a:t> </a:t>
            </a:r>
            <a:r>
              <a:rPr lang="it-IT" err="1">
                <a:effectLst/>
              </a:rPr>
              <a:t>veniam</a:t>
            </a:r>
            <a:r>
              <a:rPr lang="it-IT">
                <a:effectLst/>
              </a:rPr>
              <a:t> </a:t>
            </a:r>
            <a:r>
              <a:rPr lang="it-IT" err="1">
                <a:effectLst/>
              </a:rPr>
              <a:t>quis</a:t>
            </a:r>
            <a:r>
              <a:rPr lang="it-IT">
                <a:effectLst/>
              </a:rPr>
              <a:t> </a:t>
            </a:r>
            <a:r>
              <a:rPr lang="it-IT" err="1">
                <a:effectLst/>
              </a:rPr>
              <a:t>nostrud</a:t>
            </a:r>
            <a:r>
              <a:rPr lang="it-IT">
                <a:effectLst/>
              </a:rPr>
              <a:t> </a:t>
            </a:r>
            <a:r>
              <a:rPr lang="it-IT" err="1">
                <a:effectLst/>
              </a:rPr>
              <a:t>exercitation</a:t>
            </a:r>
            <a:r>
              <a:rPr lang="it-IT">
                <a:effectLst/>
              </a:rPr>
              <a:t>.</a:t>
            </a:r>
            <a:endParaRPr lang="it-IT"/>
          </a:p>
        </p:txBody>
      </p:sp>
      <p:cxnSp>
        <p:nvCxnSpPr>
          <p:cNvPr id="44" name="Connettore 1 43"/>
          <p:cNvCxnSpPr/>
          <p:nvPr userDrawn="1"/>
        </p:nvCxnSpPr>
        <p:spPr>
          <a:xfrm>
            <a:off x="4079875" y="2307524"/>
            <a:ext cx="0" cy="38165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egnaposto immagine 7"/>
          <p:cNvSpPr>
            <a:spLocks noGrp="1"/>
          </p:cNvSpPr>
          <p:nvPr>
            <p:ph type="pic" sz="quarter" idx="37"/>
          </p:nvPr>
        </p:nvSpPr>
        <p:spPr>
          <a:xfrm>
            <a:off x="471328" y="2307524"/>
            <a:ext cx="669925" cy="669925"/>
          </a:xfrm>
        </p:spPr>
        <p:txBody>
          <a:bodyPr>
            <a:normAutofit/>
          </a:bodyPr>
          <a:lstStyle>
            <a:lvl1pPr marL="0" indent="0">
              <a:buNone/>
              <a:defRPr sz="800"/>
            </a:lvl1pPr>
          </a:lstStyle>
          <a:p>
            <a:r>
              <a:rPr lang="it-IT"/>
              <a:t>Fare clic sull'icona per inserire un'immagine</a:t>
            </a:r>
          </a:p>
        </p:txBody>
      </p:sp>
      <p:sp>
        <p:nvSpPr>
          <p:cNvPr id="50" name="Segnaposto immagine 7"/>
          <p:cNvSpPr>
            <a:spLocks noGrp="1"/>
          </p:cNvSpPr>
          <p:nvPr>
            <p:ph type="pic" sz="quarter" idx="43"/>
          </p:nvPr>
        </p:nvSpPr>
        <p:spPr>
          <a:xfrm>
            <a:off x="4561210" y="2312988"/>
            <a:ext cx="669925" cy="669925"/>
          </a:xfrm>
        </p:spPr>
        <p:txBody>
          <a:bodyPr>
            <a:normAutofit/>
          </a:bodyPr>
          <a:lstStyle>
            <a:lvl1pPr marL="0" indent="0">
              <a:buNone/>
              <a:defRPr sz="800"/>
            </a:lvl1pPr>
          </a:lstStyle>
          <a:p>
            <a:r>
              <a:rPr lang="it-IT"/>
              <a:t>Fare clic sull'icona per inserire un'immagine</a:t>
            </a:r>
          </a:p>
        </p:txBody>
      </p:sp>
      <p:sp>
        <p:nvSpPr>
          <p:cNvPr id="56" name="Segnaposto immagine 7"/>
          <p:cNvSpPr>
            <a:spLocks noGrp="1"/>
          </p:cNvSpPr>
          <p:nvPr>
            <p:ph type="pic" sz="quarter" idx="49"/>
          </p:nvPr>
        </p:nvSpPr>
        <p:spPr>
          <a:xfrm>
            <a:off x="8572891" y="2307576"/>
            <a:ext cx="669925" cy="669925"/>
          </a:xfrm>
        </p:spPr>
        <p:txBody>
          <a:bodyPr>
            <a:normAutofit/>
          </a:bodyPr>
          <a:lstStyle>
            <a:lvl1pPr marL="0" indent="0">
              <a:buNone/>
              <a:defRPr sz="800"/>
            </a:lvl1pPr>
          </a:lstStyle>
          <a:p>
            <a:r>
              <a:rPr lang="it-IT"/>
              <a:t>Fare clic sull'icona per inserire un'immagine</a:t>
            </a:r>
          </a:p>
        </p:txBody>
      </p:sp>
      <p:sp>
        <p:nvSpPr>
          <p:cNvPr id="25" name="Segnaposto testo 25"/>
          <p:cNvSpPr>
            <a:spLocks noGrp="1"/>
          </p:cNvSpPr>
          <p:nvPr>
            <p:ph type="body" sz="quarter" idx="50" hasCustomPrompt="1"/>
          </p:nvPr>
        </p:nvSpPr>
        <p:spPr>
          <a:xfrm>
            <a:off x="4445946" y="3161166"/>
            <a:ext cx="2983553" cy="2026784"/>
          </a:xfrm>
        </p:spPr>
        <p:txBody>
          <a:bodyPr>
            <a:noAutofit/>
          </a:bodyPr>
          <a:lstStyle>
            <a:lvl1pPr marL="0" indent="0">
              <a:lnSpc>
                <a:spcPts val="2000"/>
              </a:lnSpc>
              <a:buNone/>
              <a:defRPr sz="1600"/>
            </a:lvl1pPr>
            <a:lvl2pPr>
              <a:defRPr sz="800"/>
            </a:lvl2pPr>
            <a:lvl3pPr>
              <a:defRPr sz="800"/>
            </a:lvl3pPr>
            <a:lvl4pPr>
              <a:defRPr sz="800"/>
            </a:lvl4pPr>
            <a:lvl5pPr>
              <a:defRPr sz="800"/>
            </a:lvl5pPr>
          </a:lstStyle>
          <a:p>
            <a:pPr lvl="0"/>
            <a:r>
              <a:rPr lang="it-IT" err="1">
                <a:effectLst/>
              </a:rPr>
              <a:t>Lorem</a:t>
            </a:r>
            <a:r>
              <a:rPr lang="it-IT">
                <a:effectLst/>
              </a:rPr>
              <a:t> </a:t>
            </a:r>
            <a:r>
              <a:rPr lang="it-IT" err="1">
                <a:effectLst/>
              </a:rPr>
              <a:t>ipsum</a:t>
            </a:r>
            <a:r>
              <a:rPr lang="it-IT">
                <a:effectLst/>
              </a:rPr>
              <a:t> </a:t>
            </a:r>
            <a:r>
              <a:rPr lang="it-IT" err="1">
                <a:effectLst/>
              </a:rPr>
              <a:t>dolor</a:t>
            </a:r>
            <a:r>
              <a:rPr lang="it-IT">
                <a:effectLst/>
              </a:rPr>
              <a:t> </a:t>
            </a:r>
            <a:r>
              <a:rPr lang="it-IT" err="1">
                <a:effectLst/>
              </a:rPr>
              <a:t>sit</a:t>
            </a:r>
            <a:r>
              <a:rPr lang="it-IT">
                <a:effectLst/>
              </a:rPr>
              <a:t> </a:t>
            </a:r>
            <a:r>
              <a:rPr lang="it-IT" err="1">
                <a:effectLst/>
              </a:rPr>
              <a:t>amet</a:t>
            </a:r>
            <a:r>
              <a:rPr lang="it-IT">
                <a:effectLst/>
              </a:rPr>
              <a:t>, </a:t>
            </a:r>
            <a:r>
              <a:rPr lang="it-IT" err="1">
                <a:effectLst/>
              </a:rPr>
              <a:t>consectetur</a:t>
            </a:r>
            <a:r>
              <a:rPr lang="it-IT">
                <a:effectLst/>
              </a:rPr>
              <a:t> </a:t>
            </a:r>
            <a:r>
              <a:rPr lang="it-IT" err="1">
                <a:effectLst/>
              </a:rPr>
              <a:t>adipiscing</a:t>
            </a:r>
            <a:r>
              <a:rPr lang="it-IT">
                <a:effectLst/>
              </a:rPr>
              <a:t> </a:t>
            </a:r>
            <a:r>
              <a:rPr lang="it-IT" err="1">
                <a:effectLst/>
              </a:rPr>
              <a:t>elit</a:t>
            </a:r>
            <a:r>
              <a:rPr lang="it-IT">
                <a:effectLst/>
              </a:rPr>
              <a:t>, </a:t>
            </a:r>
            <a:r>
              <a:rPr lang="it-IT" err="1">
                <a:effectLst/>
              </a:rPr>
              <a:t>sed</a:t>
            </a:r>
            <a:r>
              <a:rPr lang="it-IT">
                <a:effectLst/>
              </a:rPr>
              <a:t> do </a:t>
            </a:r>
            <a:r>
              <a:rPr lang="it-IT" err="1">
                <a:effectLst/>
              </a:rPr>
              <a:t>eiusmod</a:t>
            </a:r>
            <a:r>
              <a:rPr lang="it-IT">
                <a:effectLst/>
              </a:rPr>
              <a:t> </a:t>
            </a:r>
            <a:r>
              <a:rPr lang="it-IT" err="1">
                <a:effectLst/>
              </a:rPr>
              <a:t>tempor</a:t>
            </a:r>
            <a:r>
              <a:rPr lang="it-IT">
                <a:effectLst/>
              </a:rPr>
              <a:t> </a:t>
            </a:r>
            <a:r>
              <a:rPr lang="it-IT" err="1">
                <a:effectLst/>
              </a:rPr>
              <a:t>incididunt</a:t>
            </a:r>
            <a:r>
              <a:rPr lang="it-IT">
                <a:effectLst/>
              </a:rPr>
              <a:t> ut </a:t>
            </a:r>
            <a:r>
              <a:rPr lang="it-IT" err="1">
                <a:effectLst/>
              </a:rPr>
              <a:t>labore</a:t>
            </a:r>
            <a:r>
              <a:rPr lang="it-IT">
                <a:effectLst/>
              </a:rPr>
              <a:t> et dolore magna </a:t>
            </a:r>
            <a:r>
              <a:rPr lang="it-IT" err="1">
                <a:effectLst/>
              </a:rPr>
              <a:t>aliqua</a:t>
            </a:r>
            <a:r>
              <a:rPr lang="it-IT">
                <a:effectLst/>
              </a:rPr>
              <a:t>. Ut </a:t>
            </a:r>
            <a:r>
              <a:rPr lang="it-IT" err="1">
                <a:effectLst/>
              </a:rPr>
              <a:t>enim</a:t>
            </a:r>
            <a:r>
              <a:rPr lang="it-IT">
                <a:effectLst/>
              </a:rPr>
              <a:t> ad </a:t>
            </a:r>
            <a:r>
              <a:rPr lang="it-IT" err="1">
                <a:effectLst/>
              </a:rPr>
              <a:t>minim</a:t>
            </a:r>
            <a:r>
              <a:rPr lang="it-IT">
                <a:effectLst/>
              </a:rPr>
              <a:t> </a:t>
            </a:r>
            <a:r>
              <a:rPr lang="it-IT" err="1">
                <a:effectLst/>
              </a:rPr>
              <a:t>veniam</a:t>
            </a:r>
            <a:r>
              <a:rPr lang="it-IT">
                <a:effectLst/>
              </a:rPr>
              <a:t> </a:t>
            </a:r>
            <a:r>
              <a:rPr lang="it-IT" err="1">
                <a:effectLst/>
              </a:rPr>
              <a:t>quis</a:t>
            </a:r>
            <a:r>
              <a:rPr lang="it-IT">
                <a:effectLst/>
              </a:rPr>
              <a:t> </a:t>
            </a:r>
            <a:r>
              <a:rPr lang="it-IT" err="1">
                <a:effectLst/>
              </a:rPr>
              <a:t>nostrud</a:t>
            </a:r>
            <a:r>
              <a:rPr lang="it-IT">
                <a:effectLst/>
              </a:rPr>
              <a:t> </a:t>
            </a:r>
            <a:r>
              <a:rPr lang="it-IT" err="1">
                <a:effectLst/>
              </a:rPr>
              <a:t>exercitation</a:t>
            </a:r>
            <a:r>
              <a:rPr lang="it-IT">
                <a:effectLst/>
              </a:rPr>
              <a:t>.</a:t>
            </a:r>
            <a:endParaRPr lang="it-IT"/>
          </a:p>
        </p:txBody>
      </p:sp>
      <p:sp>
        <p:nvSpPr>
          <p:cNvPr id="27" name="Segnaposto testo 25"/>
          <p:cNvSpPr>
            <a:spLocks noGrp="1"/>
          </p:cNvSpPr>
          <p:nvPr>
            <p:ph type="body" sz="quarter" idx="51" hasCustomPrompt="1"/>
          </p:nvPr>
        </p:nvSpPr>
        <p:spPr>
          <a:xfrm>
            <a:off x="8478195" y="3142549"/>
            <a:ext cx="2983553" cy="2026784"/>
          </a:xfrm>
        </p:spPr>
        <p:txBody>
          <a:bodyPr>
            <a:noAutofit/>
          </a:bodyPr>
          <a:lstStyle>
            <a:lvl1pPr marL="0" indent="0">
              <a:lnSpc>
                <a:spcPts val="2000"/>
              </a:lnSpc>
              <a:buNone/>
              <a:defRPr sz="1600"/>
            </a:lvl1pPr>
            <a:lvl2pPr>
              <a:defRPr sz="800"/>
            </a:lvl2pPr>
            <a:lvl3pPr>
              <a:defRPr sz="800"/>
            </a:lvl3pPr>
            <a:lvl4pPr>
              <a:defRPr sz="800"/>
            </a:lvl4pPr>
            <a:lvl5pPr>
              <a:defRPr sz="800"/>
            </a:lvl5pPr>
          </a:lstStyle>
          <a:p>
            <a:pPr lvl="0"/>
            <a:r>
              <a:rPr lang="it-IT" err="1">
                <a:effectLst/>
              </a:rPr>
              <a:t>Lorem</a:t>
            </a:r>
            <a:r>
              <a:rPr lang="it-IT">
                <a:effectLst/>
              </a:rPr>
              <a:t> </a:t>
            </a:r>
            <a:r>
              <a:rPr lang="it-IT" err="1">
                <a:effectLst/>
              </a:rPr>
              <a:t>ipsum</a:t>
            </a:r>
            <a:r>
              <a:rPr lang="it-IT">
                <a:effectLst/>
              </a:rPr>
              <a:t> </a:t>
            </a:r>
            <a:r>
              <a:rPr lang="it-IT" err="1">
                <a:effectLst/>
              </a:rPr>
              <a:t>dolor</a:t>
            </a:r>
            <a:r>
              <a:rPr lang="it-IT">
                <a:effectLst/>
              </a:rPr>
              <a:t> </a:t>
            </a:r>
            <a:r>
              <a:rPr lang="it-IT" err="1">
                <a:effectLst/>
              </a:rPr>
              <a:t>sit</a:t>
            </a:r>
            <a:r>
              <a:rPr lang="it-IT">
                <a:effectLst/>
              </a:rPr>
              <a:t> </a:t>
            </a:r>
            <a:r>
              <a:rPr lang="it-IT" err="1">
                <a:effectLst/>
              </a:rPr>
              <a:t>amet</a:t>
            </a:r>
            <a:r>
              <a:rPr lang="it-IT">
                <a:effectLst/>
              </a:rPr>
              <a:t>, </a:t>
            </a:r>
            <a:r>
              <a:rPr lang="it-IT" err="1">
                <a:effectLst/>
              </a:rPr>
              <a:t>consectetur</a:t>
            </a:r>
            <a:r>
              <a:rPr lang="it-IT">
                <a:effectLst/>
              </a:rPr>
              <a:t> </a:t>
            </a:r>
            <a:r>
              <a:rPr lang="it-IT" err="1">
                <a:effectLst/>
              </a:rPr>
              <a:t>adipiscing</a:t>
            </a:r>
            <a:r>
              <a:rPr lang="it-IT">
                <a:effectLst/>
              </a:rPr>
              <a:t> </a:t>
            </a:r>
            <a:r>
              <a:rPr lang="it-IT" err="1">
                <a:effectLst/>
              </a:rPr>
              <a:t>elit</a:t>
            </a:r>
            <a:r>
              <a:rPr lang="it-IT">
                <a:effectLst/>
              </a:rPr>
              <a:t>, </a:t>
            </a:r>
            <a:r>
              <a:rPr lang="it-IT" err="1">
                <a:effectLst/>
              </a:rPr>
              <a:t>sed</a:t>
            </a:r>
            <a:r>
              <a:rPr lang="it-IT">
                <a:effectLst/>
              </a:rPr>
              <a:t> do </a:t>
            </a:r>
            <a:r>
              <a:rPr lang="it-IT" err="1">
                <a:effectLst/>
              </a:rPr>
              <a:t>eiusmod</a:t>
            </a:r>
            <a:r>
              <a:rPr lang="it-IT">
                <a:effectLst/>
              </a:rPr>
              <a:t> </a:t>
            </a:r>
            <a:r>
              <a:rPr lang="it-IT" err="1">
                <a:effectLst/>
              </a:rPr>
              <a:t>tempor</a:t>
            </a:r>
            <a:r>
              <a:rPr lang="it-IT">
                <a:effectLst/>
              </a:rPr>
              <a:t> </a:t>
            </a:r>
            <a:r>
              <a:rPr lang="it-IT" err="1">
                <a:effectLst/>
              </a:rPr>
              <a:t>incididunt</a:t>
            </a:r>
            <a:r>
              <a:rPr lang="it-IT">
                <a:effectLst/>
              </a:rPr>
              <a:t> ut </a:t>
            </a:r>
            <a:r>
              <a:rPr lang="it-IT" err="1">
                <a:effectLst/>
              </a:rPr>
              <a:t>labore</a:t>
            </a:r>
            <a:r>
              <a:rPr lang="it-IT">
                <a:effectLst/>
              </a:rPr>
              <a:t> et dolore magna </a:t>
            </a:r>
            <a:r>
              <a:rPr lang="it-IT" err="1">
                <a:effectLst/>
              </a:rPr>
              <a:t>aliqua</a:t>
            </a:r>
            <a:r>
              <a:rPr lang="it-IT">
                <a:effectLst/>
              </a:rPr>
              <a:t>. Ut </a:t>
            </a:r>
            <a:r>
              <a:rPr lang="it-IT" err="1">
                <a:effectLst/>
              </a:rPr>
              <a:t>enim</a:t>
            </a:r>
            <a:r>
              <a:rPr lang="it-IT">
                <a:effectLst/>
              </a:rPr>
              <a:t> ad </a:t>
            </a:r>
            <a:r>
              <a:rPr lang="it-IT" err="1">
                <a:effectLst/>
              </a:rPr>
              <a:t>minim</a:t>
            </a:r>
            <a:r>
              <a:rPr lang="it-IT">
                <a:effectLst/>
              </a:rPr>
              <a:t> </a:t>
            </a:r>
            <a:r>
              <a:rPr lang="it-IT" err="1">
                <a:effectLst/>
              </a:rPr>
              <a:t>veniam</a:t>
            </a:r>
            <a:r>
              <a:rPr lang="it-IT">
                <a:effectLst/>
              </a:rPr>
              <a:t> </a:t>
            </a:r>
            <a:r>
              <a:rPr lang="it-IT" err="1">
                <a:effectLst/>
              </a:rPr>
              <a:t>quis</a:t>
            </a:r>
            <a:r>
              <a:rPr lang="it-IT">
                <a:effectLst/>
              </a:rPr>
              <a:t> </a:t>
            </a:r>
            <a:r>
              <a:rPr lang="it-IT" err="1">
                <a:effectLst/>
              </a:rPr>
              <a:t>nostrud</a:t>
            </a:r>
            <a:r>
              <a:rPr lang="it-IT">
                <a:effectLst/>
              </a:rPr>
              <a:t> </a:t>
            </a:r>
            <a:r>
              <a:rPr lang="it-IT" err="1">
                <a:effectLst/>
              </a:rPr>
              <a:t>exercitation</a:t>
            </a:r>
            <a:r>
              <a:rPr lang="it-IT">
                <a:effectLst/>
              </a:rPr>
              <a:t>.</a:t>
            </a:r>
            <a:endParaRPr lang="it-IT"/>
          </a:p>
        </p:txBody>
      </p:sp>
    </p:spTree>
    <p:extLst>
      <p:ext uri="{BB962C8B-B14F-4D97-AF65-F5344CB8AC3E}">
        <p14:creationId xmlns:p14="http://schemas.microsoft.com/office/powerpoint/2010/main" val="2496403815"/>
      </p:ext>
    </p:extLst>
  </p:cSld>
  <p:clrMapOvr>
    <a:masterClrMapping/>
  </p:clrMapOvr>
  <p:extLst>
    <p:ext uri="{DCECCB84-F9BA-43D5-87BE-67443E8EF086}">
      <p15:sldGuideLst xmlns:p15="http://schemas.microsoft.com/office/powerpoint/2012/main">
        <p15:guide id="1" orient="horz" pos="981">
          <p15:clr>
            <a:srgbClr val="FBAE40"/>
          </p15:clr>
        </p15:guide>
        <p15:guide id="2" orient="horz" pos="595">
          <p15:clr>
            <a:srgbClr val="FBAE40"/>
          </p15:clr>
        </p15:guide>
        <p15:guide id="3" pos="2570">
          <p15:clr>
            <a:srgbClr val="FBAE40"/>
          </p15:clr>
        </p15:guide>
        <p15:guide id="4" pos="2865">
          <p15:clr>
            <a:srgbClr val="FBAE40"/>
          </p15:clr>
        </p15:guide>
        <p15:guide id="5" orient="horz" pos="1457">
          <p15:clr>
            <a:srgbClr val="FBAE40"/>
          </p15:clr>
        </p15:guide>
        <p15:guide id="6" orient="horz" pos="2047" userDrawn="1">
          <p15:clr>
            <a:srgbClr val="FBAE40"/>
          </p15:clr>
        </p15:guide>
        <p15:guide id="7" pos="5110">
          <p15:clr>
            <a:srgbClr val="FBAE40"/>
          </p15:clr>
        </p15:guide>
        <p15:guide id="8" pos="5405">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ayout 4 colonne">
    <p:bg>
      <p:bgPr>
        <a:solidFill>
          <a:schemeClr val="bg1"/>
        </a:solidFill>
        <a:effectLst/>
      </p:bgPr>
    </p:bg>
    <p:spTree>
      <p:nvGrpSpPr>
        <p:cNvPr id="1" name=""/>
        <p:cNvGrpSpPr/>
        <p:nvPr/>
      </p:nvGrpSpPr>
      <p:grpSpPr>
        <a:xfrm>
          <a:off x="0" y="0"/>
          <a:ext cx="0" cy="0"/>
          <a:chOff x="0" y="0"/>
          <a:chExt cx="0" cy="0"/>
        </a:xfrm>
      </p:grpSpPr>
      <p:sp>
        <p:nvSpPr>
          <p:cNvPr id="9" name="Rettangolo 8"/>
          <p:cNvSpPr/>
          <p:nvPr userDrawn="1"/>
        </p:nvSpPr>
        <p:spPr>
          <a:xfrm>
            <a:off x="9083675" y="0"/>
            <a:ext cx="31083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0" name="Immagine 19"/>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612333" y="362508"/>
            <a:ext cx="1105101" cy="200927"/>
          </a:xfrm>
          <a:prstGeom prst="rect">
            <a:avLst/>
          </a:prstGeom>
        </p:spPr>
      </p:pic>
      <p:sp>
        <p:nvSpPr>
          <p:cNvPr id="5" name="Rettangolo 4"/>
          <p:cNvSpPr/>
          <p:nvPr userDrawn="1"/>
        </p:nvSpPr>
        <p:spPr>
          <a:xfrm>
            <a:off x="6096000" y="0"/>
            <a:ext cx="29876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Rettangolo 3"/>
          <p:cNvSpPr/>
          <p:nvPr userDrawn="1"/>
        </p:nvSpPr>
        <p:spPr>
          <a:xfrm>
            <a:off x="3060700" y="0"/>
            <a:ext cx="30353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2"/>
              </a:solidFill>
            </a:endParaRPr>
          </a:p>
        </p:txBody>
      </p:sp>
      <p:sp>
        <p:nvSpPr>
          <p:cNvPr id="2" name="Rettangolo 1"/>
          <p:cNvSpPr/>
          <p:nvPr userDrawn="1"/>
        </p:nvSpPr>
        <p:spPr>
          <a:xfrm>
            <a:off x="0" y="0"/>
            <a:ext cx="310832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Segnaposto numero diapositiva 16"/>
          <p:cNvSpPr>
            <a:spLocks noGrp="1"/>
          </p:cNvSpPr>
          <p:nvPr>
            <p:ph type="sldNum" sz="quarter" idx="11"/>
          </p:nvPr>
        </p:nvSpPr>
        <p:spPr>
          <a:xfrm>
            <a:off x="156913" y="280410"/>
            <a:ext cx="531313" cy="365125"/>
          </a:xfrm>
        </p:spPr>
        <p:txBody>
          <a:bodyPr/>
          <a:lstStyle>
            <a:lvl1pPr>
              <a:defRPr>
                <a:solidFill>
                  <a:schemeClr val="bg1"/>
                </a:solidFill>
              </a:defRPr>
            </a:lvl1pPr>
          </a:lstStyle>
          <a:p>
            <a:fld id="{E86F664D-E94D-4B15-9147-1FA72CE59815}" type="slidenum">
              <a:rPr lang="it-IT" smtClean="0"/>
              <a:pPr/>
              <a:t>‹#›</a:t>
            </a:fld>
            <a:endParaRPr lang="it-IT"/>
          </a:p>
        </p:txBody>
      </p:sp>
      <p:sp>
        <p:nvSpPr>
          <p:cNvPr id="7" name="Titolo 6"/>
          <p:cNvSpPr>
            <a:spLocks noGrp="1"/>
          </p:cNvSpPr>
          <p:nvPr>
            <p:ph type="title"/>
          </p:nvPr>
        </p:nvSpPr>
        <p:spPr>
          <a:xfrm>
            <a:off x="360043" y="958851"/>
            <a:ext cx="4326257" cy="797370"/>
          </a:xfrm>
        </p:spPr>
        <p:txBody>
          <a:bodyPr>
            <a:noAutofit/>
          </a:bodyPr>
          <a:lstStyle>
            <a:lvl1pPr>
              <a:defRPr sz="3200" baseline="0">
                <a:solidFill>
                  <a:schemeClr val="bg1"/>
                </a:solidFill>
              </a:defRPr>
            </a:lvl1pPr>
          </a:lstStyle>
          <a:p>
            <a:r>
              <a:rPr lang="it-IT"/>
              <a:t>Fare clic per modificare lo stile del titolo dello schema</a:t>
            </a:r>
          </a:p>
        </p:txBody>
      </p:sp>
      <p:sp>
        <p:nvSpPr>
          <p:cNvPr id="26" name="Segnaposto testo 25"/>
          <p:cNvSpPr>
            <a:spLocks noGrp="1"/>
          </p:cNvSpPr>
          <p:nvPr>
            <p:ph type="body" sz="quarter" idx="20" hasCustomPrompt="1"/>
          </p:nvPr>
        </p:nvSpPr>
        <p:spPr>
          <a:xfrm>
            <a:off x="365123" y="5631471"/>
            <a:ext cx="1224604" cy="591684"/>
          </a:xfrm>
        </p:spPr>
        <p:txBody>
          <a:bodyPr>
            <a:noAutofit/>
          </a:bodyPr>
          <a:lstStyle>
            <a:lvl1pPr marL="0" indent="0">
              <a:lnSpc>
                <a:spcPts val="2000"/>
              </a:lnSpc>
              <a:buNone/>
              <a:defRPr sz="1600">
                <a:solidFill>
                  <a:schemeClr val="bg1"/>
                </a:solidFill>
              </a:defRPr>
            </a:lvl1pPr>
            <a:lvl2pPr>
              <a:defRPr sz="800"/>
            </a:lvl2pPr>
            <a:lvl3pPr>
              <a:defRPr sz="800"/>
            </a:lvl3pPr>
            <a:lvl4pPr>
              <a:defRPr sz="800"/>
            </a:lvl4pPr>
            <a:lvl5pPr>
              <a:defRPr sz="800"/>
            </a:lvl5pPr>
          </a:lstStyle>
          <a:p>
            <a:pPr lvl="0"/>
            <a:r>
              <a:rPr lang="it-IT">
                <a:effectLst/>
              </a:rPr>
              <a:t>Prima categoria</a:t>
            </a:r>
            <a:endParaRPr lang="it-IT"/>
          </a:p>
        </p:txBody>
      </p:sp>
      <p:sp>
        <p:nvSpPr>
          <p:cNvPr id="14" name="Segnaposto testo 25"/>
          <p:cNvSpPr>
            <a:spLocks noGrp="1"/>
          </p:cNvSpPr>
          <p:nvPr>
            <p:ph type="body" sz="quarter" idx="50" hasCustomPrompt="1"/>
          </p:nvPr>
        </p:nvSpPr>
        <p:spPr>
          <a:xfrm>
            <a:off x="365123" y="5249908"/>
            <a:ext cx="545626" cy="381563"/>
          </a:xfrm>
        </p:spPr>
        <p:txBody>
          <a:bodyPr>
            <a:noAutofit/>
          </a:bodyPr>
          <a:lstStyle>
            <a:lvl1pPr marL="0" indent="0">
              <a:lnSpc>
                <a:spcPts val="1700"/>
              </a:lnSpc>
              <a:buNone/>
              <a:defRPr sz="1600">
                <a:solidFill>
                  <a:schemeClr val="bg2">
                    <a:lumMod val="75000"/>
                  </a:schemeClr>
                </a:solidFill>
              </a:defRPr>
            </a:lvl1pPr>
            <a:lvl2pPr>
              <a:defRPr sz="800"/>
            </a:lvl2pPr>
            <a:lvl3pPr>
              <a:defRPr sz="800"/>
            </a:lvl3pPr>
            <a:lvl4pPr>
              <a:defRPr sz="800"/>
            </a:lvl4pPr>
            <a:lvl5pPr>
              <a:defRPr sz="800"/>
            </a:lvl5pPr>
          </a:lstStyle>
          <a:p>
            <a:pPr lvl="0"/>
            <a:r>
              <a:rPr lang="it-IT">
                <a:effectLst/>
              </a:rPr>
              <a:t>01/</a:t>
            </a:r>
            <a:endParaRPr lang="it-IT"/>
          </a:p>
        </p:txBody>
      </p:sp>
      <p:sp>
        <p:nvSpPr>
          <p:cNvPr id="21" name="Segnaposto testo 25"/>
          <p:cNvSpPr>
            <a:spLocks noGrp="1"/>
          </p:cNvSpPr>
          <p:nvPr>
            <p:ph type="body" sz="quarter" idx="51" hasCustomPrompt="1"/>
          </p:nvPr>
        </p:nvSpPr>
        <p:spPr>
          <a:xfrm>
            <a:off x="3505267" y="5631471"/>
            <a:ext cx="1224604" cy="591684"/>
          </a:xfrm>
        </p:spPr>
        <p:txBody>
          <a:bodyPr>
            <a:noAutofit/>
          </a:bodyPr>
          <a:lstStyle>
            <a:lvl1pPr marL="0" indent="0">
              <a:lnSpc>
                <a:spcPts val="2000"/>
              </a:lnSpc>
              <a:buNone/>
              <a:defRPr sz="1600">
                <a:solidFill>
                  <a:schemeClr val="bg1"/>
                </a:solidFill>
              </a:defRPr>
            </a:lvl1pPr>
            <a:lvl2pPr>
              <a:defRPr sz="800"/>
            </a:lvl2pPr>
            <a:lvl3pPr>
              <a:defRPr sz="800"/>
            </a:lvl3pPr>
            <a:lvl4pPr>
              <a:defRPr sz="800"/>
            </a:lvl4pPr>
            <a:lvl5pPr>
              <a:defRPr sz="800"/>
            </a:lvl5pPr>
          </a:lstStyle>
          <a:p>
            <a:pPr lvl="0"/>
            <a:r>
              <a:rPr lang="it-IT">
                <a:effectLst/>
              </a:rPr>
              <a:t>Prima categoria</a:t>
            </a:r>
            <a:endParaRPr lang="it-IT"/>
          </a:p>
        </p:txBody>
      </p:sp>
      <p:sp>
        <p:nvSpPr>
          <p:cNvPr id="22" name="Segnaposto testo 25"/>
          <p:cNvSpPr>
            <a:spLocks noGrp="1"/>
          </p:cNvSpPr>
          <p:nvPr>
            <p:ph type="body" sz="quarter" idx="52" hasCustomPrompt="1"/>
          </p:nvPr>
        </p:nvSpPr>
        <p:spPr>
          <a:xfrm>
            <a:off x="3505267" y="5249908"/>
            <a:ext cx="545626" cy="381563"/>
          </a:xfrm>
        </p:spPr>
        <p:txBody>
          <a:bodyPr>
            <a:noAutofit/>
          </a:bodyPr>
          <a:lstStyle>
            <a:lvl1pPr marL="0" indent="0">
              <a:lnSpc>
                <a:spcPts val="1700"/>
              </a:lnSpc>
              <a:buNone/>
              <a:defRPr sz="1600">
                <a:solidFill>
                  <a:schemeClr val="bg2">
                    <a:lumMod val="75000"/>
                  </a:schemeClr>
                </a:solidFill>
              </a:defRPr>
            </a:lvl1pPr>
            <a:lvl2pPr>
              <a:defRPr sz="800"/>
            </a:lvl2pPr>
            <a:lvl3pPr>
              <a:defRPr sz="800"/>
            </a:lvl3pPr>
            <a:lvl4pPr>
              <a:defRPr sz="800"/>
            </a:lvl4pPr>
            <a:lvl5pPr>
              <a:defRPr sz="800"/>
            </a:lvl5pPr>
          </a:lstStyle>
          <a:p>
            <a:pPr lvl="0"/>
            <a:r>
              <a:rPr lang="it-IT">
                <a:effectLst/>
              </a:rPr>
              <a:t>01/</a:t>
            </a:r>
            <a:endParaRPr lang="it-IT"/>
          </a:p>
        </p:txBody>
      </p:sp>
      <p:sp>
        <p:nvSpPr>
          <p:cNvPr id="23" name="Segnaposto testo 25"/>
          <p:cNvSpPr>
            <a:spLocks noGrp="1"/>
          </p:cNvSpPr>
          <p:nvPr>
            <p:ph type="body" sz="quarter" idx="53" hasCustomPrompt="1"/>
          </p:nvPr>
        </p:nvSpPr>
        <p:spPr>
          <a:xfrm>
            <a:off x="6492942" y="5631471"/>
            <a:ext cx="1224604" cy="591684"/>
          </a:xfrm>
        </p:spPr>
        <p:txBody>
          <a:bodyPr>
            <a:noAutofit/>
          </a:bodyPr>
          <a:lstStyle>
            <a:lvl1pPr marL="0" indent="0">
              <a:lnSpc>
                <a:spcPts val="2000"/>
              </a:lnSpc>
              <a:buNone/>
              <a:defRPr sz="1600">
                <a:solidFill>
                  <a:schemeClr val="tx1"/>
                </a:solidFill>
              </a:defRPr>
            </a:lvl1pPr>
            <a:lvl2pPr>
              <a:defRPr sz="800"/>
            </a:lvl2pPr>
            <a:lvl3pPr>
              <a:defRPr sz="800"/>
            </a:lvl3pPr>
            <a:lvl4pPr>
              <a:defRPr sz="800"/>
            </a:lvl4pPr>
            <a:lvl5pPr>
              <a:defRPr sz="800"/>
            </a:lvl5pPr>
          </a:lstStyle>
          <a:p>
            <a:pPr lvl="0"/>
            <a:r>
              <a:rPr lang="it-IT">
                <a:effectLst/>
              </a:rPr>
              <a:t>Prima categoria</a:t>
            </a:r>
            <a:endParaRPr lang="it-IT"/>
          </a:p>
        </p:txBody>
      </p:sp>
      <p:sp>
        <p:nvSpPr>
          <p:cNvPr id="24" name="Segnaposto testo 25"/>
          <p:cNvSpPr>
            <a:spLocks noGrp="1"/>
          </p:cNvSpPr>
          <p:nvPr>
            <p:ph type="body" sz="quarter" idx="54" hasCustomPrompt="1"/>
          </p:nvPr>
        </p:nvSpPr>
        <p:spPr>
          <a:xfrm>
            <a:off x="6492942" y="5249908"/>
            <a:ext cx="545626" cy="381563"/>
          </a:xfrm>
        </p:spPr>
        <p:txBody>
          <a:bodyPr>
            <a:noAutofit/>
          </a:bodyPr>
          <a:lstStyle>
            <a:lvl1pPr marL="0" indent="0">
              <a:lnSpc>
                <a:spcPts val="1700"/>
              </a:lnSpc>
              <a:buNone/>
              <a:defRPr sz="1600">
                <a:solidFill>
                  <a:schemeClr val="bg2">
                    <a:lumMod val="75000"/>
                  </a:schemeClr>
                </a:solidFill>
              </a:defRPr>
            </a:lvl1pPr>
            <a:lvl2pPr>
              <a:defRPr sz="800"/>
            </a:lvl2pPr>
            <a:lvl3pPr>
              <a:defRPr sz="800"/>
            </a:lvl3pPr>
            <a:lvl4pPr>
              <a:defRPr sz="800"/>
            </a:lvl4pPr>
            <a:lvl5pPr>
              <a:defRPr sz="800"/>
            </a:lvl5pPr>
          </a:lstStyle>
          <a:p>
            <a:pPr lvl="0"/>
            <a:r>
              <a:rPr lang="it-IT">
                <a:effectLst/>
              </a:rPr>
              <a:t>01/</a:t>
            </a:r>
            <a:endParaRPr lang="it-IT"/>
          </a:p>
        </p:txBody>
      </p:sp>
      <p:sp>
        <p:nvSpPr>
          <p:cNvPr id="28" name="Segnaposto testo 25"/>
          <p:cNvSpPr>
            <a:spLocks noGrp="1"/>
          </p:cNvSpPr>
          <p:nvPr>
            <p:ph type="body" sz="quarter" idx="55" hasCustomPrompt="1"/>
          </p:nvPr>
        </p:nvSpPr>
        <p:spPr>
          <a:xfrm>
            <a:off x="9458053" y="5631471"/>
            <a:ext cx="1224604" cy="591684"/>
          </a:xfrm>
        </p:spPr>
        <p:txBody>
          <a:bodyPr>
            <a:noAutofit/>
          </a:bodyPr>
          <a:lstStyle>
            <a:lvl1pPr marL="0" indent="0">
              <a:lnSpc>
                <a:spcPts val="2000"/>
              </a:lnSpc>
              <a:buNone/>
              <a:defRPr sz="1600">
                <a:solidFill>
                  <a:schemeClr val="tx1"/>
                </a:solidFill>
              </a:defRPr>
            </a:lvl1pPr>
            <a:lvl2pPr>
              <a:defRPr sz="800"/>
            </a:lvl2pPr>
            <a:lvl3pPr>
              <a:defRPr sz="800"/>
            </a:lvl3pPr>
            <a:lvl4pPr>
              <a:defRPr sz="800"/>
            </a:lvl4pPr>
            <a:lvl5pPr>
              <a:defRPr sz="800"/>
            </a:lvl5pPr>
          </a:lstStyle>
          <a:p>
            <a:pPr lvl="0"/>
            <a:r>
              <a:rPr lang="it-IT">
                <a:effectLst/>
              </a:rPr>
              <a:t>Prima categoria</a:t>
            </a:r>
            <a:endParaRPr lang="it-IT"/>
          </a:p>
        </p:txBody>
      </p:sp>
      <p:sp>
        <p:nvSpPr>
          <p:cNvPr id="29" name="Segnaposto testo 25"/>
          <p:cNvSpPr>
            <a:spLocks noGrp="1"/>
          </p:cNvSpPr>
          <p:nvPr>
            <p:ph type="body" sz="quarter" idx="56" hasCustomPrompt="1"/>
          </p:nvPr>
        </p:nvSpPr>
        <p:spPr>
          <a:xfrm>
            <a:off x="9458053" y="5249908"/>
            <a:ext cx="545626" cy="381563"/>
          </a:xfrm>
        </p:spPr>
        <p:txBody>
          <a:bodyPr>
            <a:noAutofit/>
          </a:bodyPr>
          <a:lstStyle>
            <a:lvl1pPr marL="0" indent="0">
              <a:lnSpc>
                <a:spcPts val="1700"/>
              </a:lnSpc>
              <a:buNone/>
              <a:defRPr sz="1600">
                <a:solidFill>
                  <a:schemeClr val="bg2">
                    <a:lumMod val="75000"/>
                  </a:schemeClr>
                </a:solidFill>
              </a:defRPr>
            </a:lvl1pPr>
            <a:lvl2pPr>
              <a:defRPr sz="800"/>
            </a:lvl2pPr>
            <a:lvl3pPr>
              <a:defRPr sz="800"/>
            </a:lvl3pPr>
            <a:lvl4pPr>
              <a:defRPr sz="800"/>
            </a:lvl4pPr>
            <a:lvl5pPr>
              <a:defRPr sz="800"/>
            </a:lvl5pPr>
          </a:lstStyle>
          <a:p>
            <a:pPr lvl="0"/>
            <a:r>
              <a:rPr lang="it-IT">
                <a:effectLst/>
              </a:rPr>
              <a:t>01/</a:t>
            </a:r>
            <a:endParaRPr lang="it-IT"/>
          </a:p>
        </p:txBody>
      </p:sp>
    </p:spTree>
    <p:extLst>
      <p:ext uri="{BB962C8B-B14F-4D97-AF65-F5344CB8AC3E}">
        <p14:creationId xmlns:p14="http://schemas.microsoft.com/office/powerpoint/2010/main" val="1594617798"/>
      </p:ext>
    </p:extLst>
  </p:cSld>
  <p:clrMapOvr>
    <a:masterClrMapping/>
  </p:clrMapOvr>
  <p:extLst>
    <p:ext uri="{DCECCB84-F9BA-43D5-87BE-67443E8EF086}">
      <p15:sldGuideLst xmlns:p15="http://schemas.microsoft.com/office/powerpoint/2012/main">
        <p15:guide id="0" pos="2252" userDrawn="1">
          <p15:clr>
            <a:srgbClr val="FBAE40"/>
          </p15:clr>
        </p15:guide>
        <p15:guide id="1" orient="horz" pos="981">
          <p15:clr>
            <a:srgbClr val="FBAE40"/>
          </p15:clr>
        </p15:guide>
        <p15:guide id="2" orient="horz" pos="595">
          <p15:clr>
            <a:srgbClr val="FBAE40"/>
          </p15:clr>
        </p15:guide>
        <p15:guide id="3" pos="1958" userDrawn="1">
          <p15:clr>
            <a:srgbClr val="FBAE40"/>
          </p15:clr>
        </p15:guide>
        <p15:guide id="4" orient="horz" pos="1457">
          <p15:clr>
            <a:srgbClr val="FBAE40"/>
          </p15:clr>
        </p15:guide>
        <p15:guide id="5" orient="horz" pos="1706" userDrawn="1">
          <p15:clr>
            <a:srgbClr val="FBAE40"/>
          </p15:clr>
        </p15:guide>
        <p15:guide id="6" pos="5722" userDrawn="1">
          <p15:clr>
            <a:srgbClr val="FBAE40"/>
          </p15:clr>
        </p15:guide>
        <p15:guide id="7" pos="6017" userDrawn="1">
          <p15:clr>
            <a:srgbClr val="FBAE40"/>
          </p15:clr>
        </p15:guide>
        <p15:guide id="8" pos="4135"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itazione">
    <p:bg>
      <p:bgRef idx="1001">
        <a:schemeClr val="bg2"/>
      </p:bgRef>
    </p:bg>
    <p:spTree>
      <p:nvGrpSpPr>
        <p:cNvPr id="1" name=""/>
        <p:cNvGrpSpPr/>
        <p:nvPr/>
      </p:nvGrpSpPr>
      <p:grpSpPr>
        <a:xfrm>
          <a:off x="0" y="0"/>
          <a:ext cx="0" cy="0"/>
          <a:chOff x="0" y="0"/>
          <a:chExt cx="0" cy="0"/>
        </a:xfrm>
      </p:grpSpPr>
      <p:sp>
        <p:nvSpPr>
          <p:cNvPr id="2" name="Titolo 1"/>
          <p:cNvSpPr>
            <a:spLocks noGrp="1"/>
          </p:cNvSpPr>
          <p:nvPr>
            <p:ph type="ctrTitle" hasCustomPrompt="1"/>
          </p:nvPr>
        </p:nvSpPr>
        <p:spPr>
          <a:xfrm>
            <a:off x="2595671" y="1974849"/>
            <a:ext cx="7526229" cy="3346451"/>
          </a:xfrm>
        </p:spPr>
        <p:txBody>
          <a:bodyPr anchor="b">
            <a:noAutofit/>
          </a:bodyPr>
          <a:lstStyle>
            <a:lvl1pPr algn="l">
              <a:lnSpc>
                <a:spcPts val="4400"/>
              </a:lnSpc>
              <a:defRPr sz="4000" kern="1200" spc="-100" baseline="0">
                <a:solidFill>
                  <a:schemeClr val="tx1"/>
                </a:solidFill>
                <a:latin typeface="+mn-lt"/>
              </a:defRPr>
            </a:lvl1pPr>
          </a:lstStyle>
          <a:p>
            <a:r>
              <a:rPr lang="it-IT">
                <a:effectLst/>
              </a:rPr>
              <a:t>“Citazione o frase in risalto </a:t>
            </a:r>
            <a:r>
              <a:rPr lang="it-IT" err="1">
                <a:effectLst/>
              </a:rPr>
              <a:t>ipsum</a:t>
            </a:r>
            <a:r>
              <a:rPr lang="it-IT">
                <a:effectLst/>
              </a:rPr>
              <a:t> </a:t>
            </a:r>
            <a:r>
              <a:rPr lang="it-IT" err="1">
                <a:effectLst/>
              </a:rPr>
              <a:t>dolor</a:t>
            </a:r>
            <a:r>
              <a:rPr lang="it-IT">
                <a:effectLst/>
              </a:rPr>
              <a:t> </a:t>
            </a:r>
            <a:r>
              <a:rPr lang="it-IT" err="1">
                <a:effectLst/>
              </a:rPr>
              <a:t>sit</a:t>
            </a:r>
            <a:r>
              <a:rPr lang="it-IT">
                <a:effectLst/>
              </a:rPr>
              <a:t> </a:t>
            </a:r>
            <a:r>
              <a:rPr lang="it-IT" err="1">
                <a:effectLst/>
              </a:rPr>
              <a:t>amet</a:t>
            </a:r>
            <a:r>
              <a:rPr lang="it-IT">
                <a:effectLst/>
              </a:rPr>
              <a:t>, </a:t>
            </a:r>
            <a:r>
              <a:rPr lang="it-IT" err="1">
                <a:effectLst/>
              </a:rPr>
              <a:t>consectetur</a:t>
            </a:r>
            <a:r>
              <a:rPr lang="it-IT">
                <a:effectLst/>
              </a:rPr>
              <a:t> </a:t>
            </a:r>
            <a:r>
              <a:rPr lang="it-IT" err="1">
                <a:effectLst/>
              </a:rPr>
              <a:t>adipiscing</a:t>
            </a:r>
            <a:r>
              <a:rPr lang="it-IT">
                <a:effectLst/>
              </a:rPr>
              <a:t> </a:t>
            </a:r>
            <a:r>
              <a:rPr lang="it-IT" err="1">
                <a:effectLst/>
              </a:rPr>
              <a:t>elit</a:t>
            </a:r>
            <a:r>
              <a:rPr lang="it-IT">
                <a:effectLst/>
              </a:rPr>
              <a:t> </a:t>
            </a:r>
            <a:r>
              <a:rPr lang="it-IT" err="1">
                <a:effectLst/>
              </a:rPr>
              <a:t>sed</a:t>
            </a:r>
            <a:r>
              <a:rPr lang="it-IT">
                <a:effectLst/>
              </a:rPr>
              <a:t> do </a:t>
            </a:r>
            <a:r>
              <a:rPr lang="it-IT" err="1">
                <a:effectLst/>
              </a:rPr>
              <a:t>eiusmod</a:t>
            </a:r>
            <a:r>
              <a:rPr lang="it-IT">
                <a:effectLst/>
              </a:rPr>
              <a:t> </a:t>
            </a:r>
            <a:r>
              <a:rPr lang="it-IT" err="1">
                <a:effectLst/>
              </a:rPr>
              <a:t>tempor</a:t>
            </a:r>
            <a:r>
              <a:rPr lang="it-IT">
                <a:effectLst/>
              </a:rPr>
              <a:t> </a:t>
            </a:r>
            <a:r>
              <a:rPr lang="it-IT" err="1">
                <a:effectLst/>
              </a:rPr>
              <a:t>incididunt</a:t>
            </a:r>
            <a:r>
              <a:rPr lang="it-IT">
                <a:effectLst/>
              </a:rPr>
              <a:t> ut </a:t>
            </a:r>
            <a:r>
              <a:rPr lang="it-IT" err="1">
                <a:effectLst/>
              </a:rPr>
              <a:t>labore</a:t>
            </a:r>
            <a:r>
              <a:rPr lang="it-IT">
                <a:effectLst/>
              </a:rPr>
              <a:t> et dolore magna </a:t>
            </a:r>
            <a:r>
              <a:rPr lang="it-IT" err="1">
                <a:effectLst/>
              </a:rPr>
              <a:t>aliqua</a:t>
            </a:r>
            <a:r>
              <a:rPr lang="it-IT">
                <a:effectLst/>
              </a:rPr>
              <a:t>. Ut </a:t>
            </a:r>
            <a:r>
              <a:rPr lang="it-IT" err="1">
                <a:effectLst/>
              </a:rPr>
              <a:t>enim</a:t>
            </a:r>
            <a:r>
              <a:rPr lang="it-IT">
                <a:effectLst/>
              </a:rPr>
              <a:t> ad </a:t>
            </a:r>
            <a:r>
              <a:rPr lang="it-IT" err="1">
                <a:effectLst/>
              </a:rPr>
              <a:t>minim</a:t>
            </a:r>
            <a:r>
              <a:rPr lang="it-IT">
                <a:effectLst/>
              </a:rPr>
              <a:t> </a:t>
            </a:r>
            <a:r>
              <a:rPr lang="it-IT" err="1">
                <a:effectLst/>
              </a:rPr>
              <a:t>veniam</a:t>
            </a:r>
            <a:r>
              <a:rPr lang="it-IT">
                <a:effectLst/>
              </a:rPr>
              <a:t>”</a:t>
            </a:r>
            <a:endParaRPr lang="it-IT"/>
          </a:p>
        </p:txBody>
      </p:sp>
      <p:pic>
        <p:nvPicPr>
          <p:cNvPr id="3" name="Immagine 2"/>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626725" y="351028"/>
            <a:ext cx="1085850" cy="223886"/>
          </a:xfrm>
          <a:prstGeom prst="rect">
            <a:avLst/>
          </a:prstGeom>
        </p:spPr>
      </p:pic>
      <p:sp>
        <p:nvSpPr>
          <p:cNvPr id="13" name="Segnaposto numero diapositiva 12"/>
          <p:cNvSpPr>
            <a:spLocks noGrp="1"/>
          </p:cNvSpPr>
          <p:nvPr>
            <p:ph type="sldNum" sz="quarter" idx="19"/>
          </p:nvPr>
        </p:nvSpPr>
        <p:spPr>
          <a:xfrm>
            <a:off x="172131" y="280410"/>
            <a:ext cx="531313" cy="365125"/>
          </a:xfrm>
        </p:spPr>
        <p:txBody>
          <a:bodyPr/>
          <a:lstStyle/>
          <a:p>
            <a:fld id="{E86F664D-E94D-4B15-9147-1FA72CE59815}" type="slidenum">
              <a:rPr lang="it-IT" smtClean="0"/>
              <a:t>‹#›</a:t>
            </a:fld>
            <a:endParaRPr lang="it-IT"/>
          </a:p>
        </p:txBody>
      </p:sp>
      <p:sp>
        <p:nvSpPr>
          <p:cNvPr id="8" name="Segnaposto immagine 7"/>
          <p:cNvSpPr>
            <a:spLocks noGrp="1"/>
          </p:cNvSpPr>
          <p:nvPr>
            <p:ph type="pic" sz="quarter" idx="20"/>
          </p:nvPr>
        </p:nvSpPr>
        <p:spPr>
          <a:xfrm>
            <a:off x="1790699" y="1974848"/>
            <a:ext cx="711201" cy="711201"/>
          </a:xfrm>
        </p:spPr>
        <p:txBody>
          <a:bodyPr>
            <a:normAutofit/>
          </a:bodyPr>
          <a:lstStyle>
            <a:lvl1pPr marL="0" indent="0">
              <a:buNone/>
              <a:defRPr sz="800"/>
            </a:lvl1pPr>
          </a:lstStyle>
          <a:p>
            <a:r>
              <a:rPr lang="it-IT"/>
              <a:t>Fare clic sull'icona per inserire un'immagine</a:t>
            </a:r>
          </a:p>
        </p:txBody>
      </p:sp>
    </p:spTree>
    <p:extLst>
      <p:ext uri="{BB962C8B-B14F-4D97-AF65-F5344CB8AC3E}">
        <p14:creationId xmlns:p14="http://schemas.microsoft.com/office/powerpoint/2010/main" val="87182958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1799"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hiusura">
    <p:bg>
      <p:bgPr>
        <a:solidFill>
          <a:schemeClr val="accent1"/>
        </a:solidFill>
        <a:effectLst/>
      </p:bgPr>
    </p:bg>
    <p:spTree>
      <p:nvGrpSpPr>
        <p:cNvPr id="1" name=""/>
        <p:cNvGrpSpPr/>
        <p:nvPr/>
      </p:nvGrpSpPr>
      <p:grpSpPr>
        <a:xfrm>
          <a:off x="0" y="0"/>
          <a:ext cx="0" cy="0"/>
          <a:chOff x="0" y="0"/>
          <a:chExt cx="0" cy="0"/>
        </a:xfrm>
      </p:grpSpPr>
      <p:sp>
        <p:nvSpPr>
          <p:cNvPr id="2" name="Titolo 1"/>
          <p:cNvSpPr>
            <a:spLocks noGrp="1"/>
          </p:cNvSpPr>
          <p:nvPr>
            <p:ph type="ctrTitle" hasCustomPrompt="1"/>
          </p:nvPr>
        </p:nvSpPr>
        <p:spPr>
          <a:xfrm>
            <a:off x="335071" y="4481033"/>
            <a:ext cx="5760930" cy="1905647"/>
          </a:xfrm>
        </p:spPr>
        <p:txBody>
          <a:bodyPr anchor="b">
            <a:noAutofit/>
          </a:bodyPr>
          <a:lstStyle>
            <a:lvl1pPr algn="l">
              <a:lnSpc>
                <a:spcPct val="80000"/>
              </a:lnSpc>
              <a:defRPr sz="7600" kern="1200" spc="-300" baseline="0">
                <a:solidFill>
                  <a:schemeClr val="tx2"/>
                </a:solidFill>
                <a:latin typeface="+mn-lt"/>
              </a:defRPr>
            </a:lvl1pPr>
          </a:lstStyle>
          <a:p>
            <a:r>
              <a:rPr lang="it-IT"/>
              <a:t>Loren</a:t>
            </a:r>
          </a:p>
        </p:txBody>
      </p:sp>
      <p:pic>
        <p:nvPicPr>
          <p:cNvPr id="4" name="Immagine 3"/>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79425" y="292294"/>
            <a:ext cx="6880225" cy="342425"/>
          </a:xfrm>
          <a:prstGeom prst="rect">
            <a:avLst/>
          </a:prstGeom>
        </p:spPr>
      </p:pic>
      <p:pic>
        <p:nvPicPr>
          <p:cNvPr id="3" name="Immagine 2"/>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6085790" y="3183466"/>
            <a:ext cx="6106209" cy="3674533"/>
          </a:xfrm>
          <a:prstGeom prst="rect">
            <a:avLst/>
          </a:prstGeom>
        </p:spPr>
      </p:pic>
    </p:spTree>
    <p:extLst>
      <p:ext uri="{BB962C8B-B14F-4D97-AF65-F5344CB8AC3E}">
        <p14:creationId xmlns:p14="http://schemas.microsoft.com/office/powerpoint/2010/main" val="2717429977"/>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hiusura scura">
    <p:bg>
      <p:bgRef idx="1001">
        <a:schemeClr val="bg2"/>
      </p:bgRef>
    </p:bg>
    <p:spTree>
      <p:nvGrpSpPr>
        <p:cNvPr id="1" name=""/>
        <p:cNvGrpSpPr/>
        <p:nvPr/>
      </p:nvGrpSpPr>
      <p:grpSpPr>
        <a:xfrm>
          <a:off x="0" y="0"/>
          <a:ext cx="0" cy="0"/>
          <a:chOff x="0" y="0"/>
          <a:chExt cx="0" cy="0"/>
        </a:xfrm>
      </p:grpSpPr>
      <p:sp>
        <p:nvSpPr>
          <p:cNvPr id="2" name="Titolo 1"/>
          <p:cNvSpPr>
            <a:spLocks noGrp="1"/>
          </p:cNvSpPr>
          <p:nvPr>
            <p:ph type="ctrTitle" hasCustomPrompt="1"/>
          </p:nvPr>
        </p:nvSpPr>
        <p:spPr>
          <a:xfrm>
            <a:off x="335071" y="4481033"/>
            <a:ext cx="5760930" cy="1905647"/>
          </a:xfrm>
        </p:spPr>
        <p:txBody>
          <a:bodyPr anchor="b">
            <a:noAutofit/>
          </a:bodyPr>
          <a:lstStyle>
            <a:lvl1pPr algn="l">
              <a:lnSpc>
                <a:spcPct val="80000"/>
              </a:lnSpc>
              <a:defRPr sz="7600" kern="1200" spc="-300" baseline="0">
                <a:solidFill>
                  <a:schemeClr val="tx1"/>
                </a:solidFill>
                <a:latin typeface="+mn-lt"/>
              </a:defRPr>
            </a:lvl1pPr>
          </a:lstStyle>
          <a:p>
            <a:r>
              <a:rPr lang="it-IT"/>
              <a:t>Loren</a:t>
            </a:r>
          </a:p>
        </p:txBody>
      </p:sp>
      <p:pic>
        <p:nvPicPr>
          <p:cNvPr id="4" name="Immagine 3"/>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79425" y="290107"/>
            <a:ext cx="6880225" cy="346798"/>
          </a:xfrm>
          <a:prstGeom prst="rect">
            <a:avLst/>
          </a:prstGeom>
        </p:spPr>
      </p:pic>
      <p:pic>
        <p:nvPicPr>
          <p:cNvPr id="3" name="Immagine 2"/>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6085790" y="3183466"/>
            <a:ext cx="6106209" cy="3674533"/>
          </a:xfrm>
          <a:prstGeom prst="rect">
            <a:avLst/>
          </a:prstGeom>
        </p:spPr>
      </p:pic>
    </p:spTree>
    <p:extLst>
      <p:ext uri="{BB962C8B-B14F-4D97-AF65-F5344CB8AC3E}">
        <p14:creationId xmlns:p14="http://schemas.microsoft.com/office/powerpoint/2010/main" val="243815407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Titolo e contenuto">
    <p:spTree>
      <p:nvGrpSpPr>
        <p:cNvPr id="1" name=""/>
        <p:cNvGrpSpPr/>
        <p:nvPr/>
      </p:nvGrpSpPr>
      <p:grpSpPr>
        <a:xfrm>
          <a:off x="0" y="0"/>
          <a:ext cx="0" cy="0"/>
          <a:chOff x="0" y="0"/>
          <a:chExt cx="0" cy="0"/>
        </a:xfrm>
      </p:grpSpPr>
      <p:sp>
        <p:nvSpPr>
          <p:cNvPr id="113" name="Segnaposto titolo 1">
            <a:extLst>
              <a:ext uri="{FF2B5EF4-FFF2-40B4-BE49-F238E27FC236}">
                <a16:creationId xmlns:a16="http://schemas.microsoft.com/office/drawing/2014/main" id="{3B1FDD01-CEF6-E3A0-5E95-BEBB539683B3}"/>
              </a:ext>
            </a:extLst>
          </p:cNvPr>
          <p:cNvSpPr>
            <a:spLocks noGrp="1"/>
          </p:cNvSpPr>
          <p:nvPr>
            <p:ph type="title"/>
          </p:nvPr>
        </p:nvSpPr>
        <p:spPr>
          <a:xfrm>
            <a:off x="840854" y="891524"/>
            <a:ext cx="10384902" cy="1562476"/>
          </a:xfrm>
          <a:prstGeom prst="rect">
            <a:avLst/>
          </a:prstGeom>
        </p:spPr>
        <p:txBody>
          <a:bodyPr vert="horz" lIns="91440" tIns="45720" rIns="91440" bIns="45720" rtlCol="0" anchor="t">
            <a:normAutofit/>
          </a:bodyPr>
          <a:lstStyle>
            <a:lvl1pPr>
              <a:defRPr sz="4000">
                <a:latin typeface="Manrope Medium" pitchFamily="2" charset="0"/>
              </a:defRPr>
            </a:lvl1pPr>
          </a:lstStyle>
          <a:p>
            <a:r>
              <a:rPr lang="it-IT"/>
              <a:t>Fare clic per modificare lo stile del titolo dello schema</a:t>
            </a:r>
          </a:p>
        </p:txBody>
      </p:sp>
      <p:sp>
        <p:nvSpPr>
          <p:cNvPr id="168" name="Rettangolo 167">
            <a:extLst>
              <a:ext uri="{FF2B5EF4-FFF2-40B4-BE49-F238E27FC236}">
                <a16:creationId xmlns:a16="http://schemas.microsoft.com/office/drawing/2014/main" id="{501A8FE7-A030-DF7E-7E44-EC5D372A96F5}"/>
              </a:ext>
            </a:extLst>
          </p:cNvPr>
          <p:cNvSpPr/>
          <p:nvPr userDrawn="1"/>
        </p:nvSpPr>
        <p:spPr>
          <a:xfrm>
            <a:off x="11225755" y="5898028"/>
            <a:ext cx="982460" cy="9751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9" name="Segnaposto numero diapositiva 2">
            <a:extLst>
              <a:ext uri="{FF2B5EF4-FFF2-40B4-BE49-F238E27FC236}">
                <a16:creationId xmlns:a16="http://schemas.microsoft.com/office/drawing/2014/main" id="{BD10B652-A65F-0F0B-7340-E873CC8EF7A7}"/>
              </a:ext>
            </a:extLst>
          </p:cNvPr>
          <p:cNvSpPr>
            <a:spLocks noGrp="1"/>
          </p:cNvSpPr>
          <p:nvPr>
            <p:ph type="sldNum" sz="quarter" idx="10"/>
          </p:nvPr>
        </p:nvSpPr>
        <p:spPr>
          <a:xfrm>
            <a:off x="11421135" y="6071095"/>
            <a:ext cx="554138" cy="515319"/>
          </a:xfrm>
        </p:spPr>
        <p:txBody>
          <a:bodyPr/>
          <a:lstStyle>
            <a:lvl1pPr algn="ctr">
              <a:defRPr>
                <a:solidFill>
                  <a:schemeClr val="bg1"/>
                </a:solidFill>
                <a:latin typeface="Manrope Light" pitchFamily="2" charset="0"/>
              </a:defRPr>
            </a:lvl1pPr>
          </a:lstStyle>
          <a:p>
            <a:fld id="{4FD464FC-7F50-4ECC-A8FE-0EFE49235618}" type="slidenum">
              <a:rPr lang="it-IT" smtClean="0"/>
              <a:pPr/>
              <a:t>‹#›</a:t>
            </a:fld>
            <a:endParaRPr lang="it-IT"/>
          </a:p>
        </p:txBody>
      </p:sp>
      <p:grpSp>
        <p:nvGrpSpPr>
          <p:cNvPr id="171" name="Gruppo 170">
            <a:extLst>
              <a:ext uri="{FF2B5EF4-FFF2-40B4-BE49-F238E27FC236}">
                <a16:creationId xmlns:a16="http://schemas.microsoft.com/office/drawing/2014/main" id="{EA913001-FDD0-E001-5347-AD9CDAF5F9FB}"/>
              </a:ext>
            </a:extLst>
          </p:cNvPr>
          <p:cNvGrpSpPr/>
          <p:nvPr userDrawn="1"/>
        </p:nvGrpSpPr>
        <p:grpSpPr>
          <a:xfrm>
            <a:off x="975960" y="5912674"/>
            <a:ext cx="2098072" cy="458052"/>
            <a:chOff x="609034" y="615400"/>
            <a:chExt cx="8245792" cy="1800225"/>
          </a:xfrm>
          <a:solidFill>
            <a:srgbClr val="1B4650"/>
          </a:solidFill>
        </p:grpSpPr>
        <p:sp>
          <p:nvSpPr>
            <p:cNvPr id="172" name="Figura a mano libera: forma 171">
              <a:extLst>
                <a:ext uri="{FF2B5EF4-FFF2-40B4-BE49-F238E27FC236}">
                  <a16:creationId xmlns:a16="http://schemas.microsoft.com/office/drawing/2014/main" id="{043E13F6-0D63-A45C-B1A0-E1B8C3E26CCD}"/>
                </a:ext>
              </a:extLst>
            </p:cNvPr>
            <p:cNvSpPr/>
            <p:nvPr/>
          </p:nvSpPr>
          <p:spPr>
            <a:xfrm>
              <a:off x="8651944" y="1896513"/>
              <a:ext cx="202882" cy="228600"/>
            </a:xfrm>
            <a:custGeom>
              <a:avLst/>
              <a:gdLst>
                <a:gd name="connsiteX0" fmla="*/ 104775 w 202882"/>
                <a:gd name="connsiteY0" fmla="*/ 228600 h 228600"/>
                <a:gd name="connsiteX1" fmla="*/ 0 w 202882"/>
                <a:gd name="connsiteY1" fmla="*/ 114300 h 228600"/>
                <a:gd name="connsiteX2" fmla="*/ 102870 w 202882"/>
                <a:gd name="connsiteY2" fmla="*/ 0 h 228600"/>
                <a:gd name="connsiteX3" fmla="*/ 202882 w 202882"/>
                <a:gd name="connsiteY3" fmla="*/ 121920 h 228600"/>
                <a:gd name="connsiteX4" fmla="*/ 35242 w 202882"/>
                <a:gd name="connsiteY4" fmla="*/ 121920 h 228600"/>
                <a:gd name="connsiteX5" fmla="*/ 104775 w 202882"/>
                <a:gd name="connsiteY5" fmla="*/ 199072 h 228600"/>
                <a:gd name="connsiteX6" fmla="*/ 164782 w 202882"/>
                <a:gd name="connsiteY6" fmla="*/ 154305 h 228600"/>
                <a:gd name="connsiteX7" fmla="*/ 198120 w 202882"/>
                <a:gd name="connsiteY7" fmla="*/ 154305 h 228600"/>
                <a:gd name="connsiteX8" fmla="*/ 104775 w 202882"/>
                <a:gd name="connsiteY8" fmla="*/ 228600 h 228600"/>
                <a:gd name="connsiteX9" fmla="*/ 102870 w 202882"/>
                <a:gd name="connsiteY9" fmla="*/ 27622 h 228600"/>
                <a:gd name="connsiteX10" fmla="*/ 36195 w 202882"/>
                <a:gd name="connsiteY10" fmla="*/ 97155 h 228600"/>
                <a:gd name="connsiteX11" fmla="*/ 166688 w 202882"/>
                <a:gd name="connsiteY11" fmla="*/ 97155 h 228600"/>
                <a:gd name="connsiteX12" fmla="*/ 102870 w 202882"/>
                <a:gd name="connsiteY12" fmla="*/ 27622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2882" h="228600">
                  <a:moveTo>
                    <a:pt x="104775" y="228600"/>
                  </a:moveTo>
                  <a:cubicBezTo>
                    <a:pt x="38100" y="228600"/>
                    <a:pt x="0" y="177165"/>
                    <a:pt x="0" y="114300"/>
                  </a:cubicBezTo>
                  <a:cubicBezTo>
                    <a:pt x="0" y="51435"/>
                    <a:pt x="40957" y="0"/>
                    <a:pt x="102870" y="0"/>
                  </a:cubicBezTo>
                  <a:cubicBezTo>
                    <a:pt x="167640" y="0"/>
                    <a:pt x="202882" y="50482"/>
                    <a:pt x="202882" y="121920"/>
                  </a:cubicBezTo>
                  <a:lnTo>
                    <a:pt x="35242" y="121920"/>
                  </a:lnTo>
                  <a:cubicBezTo>
                    <a:pt x="38100" y="165735"/>
                    <a:pt x="61913" y="199072"/>
                    <a:pt x="104775" y="199072"/>
                  </a:cubicBezTo>
                  <a:cubicBezTo>
                    <a:pt x="136207" y="199072"/>
                    <a:pt x="157163" y="183832"/>
                    <a:pt x="164782" y="154305"/>
                  </a:cubicBezTo>
                  <a:lnTo>
                    <a:pt x="198120" y="154305"/>
                  </a:lnTo>
                  <a:cubicBezTo>
                    <a:pt x="187642" y="201930"/>
                    <a:pt x="154305" y="228600"/>
                    <a:pt x="104775" y="228600"/>
                  </a:cubicBezTo>
                  <a:close/>
                  <a:moveTo>
                    <a:pt x="102870" y="27622"/>
                  </a:moveTo>
                  <a:cubicBezTo>
                    <a:pt x="62865" y="27622"/>
                    <a:pt x="40957" y="58102"/>
                    <a:pt x="36195" y="97155"/>
                  </a:cubicBezTo>
                  <a:lnTo>
                    <a:pt x="166688" y="97155"/>
                  </a:lnTo>
                  <a:cubicBezTo>
                    <a:pt x="163830" y="54292"/>
                    <a:pt x="141922" y="27622"/>
                    <a:pt x="102870" y="27622"/>
                  </a:cubicBezTo>
                  <a:close/>
                </a:path>
              </a:pathLst>
            </a:custGeom>
            <a:grpFill/>
            <a:ln w="9525" cap="flat">
              <a:noFill/>
              <a:prstDash val="solid"/>
              <a:miter/>
            </a:ln>
          </p:spPr>
          <p:txBody>
            <a:bodyPr rtlCol="0" anchor="ctr"/>
            <a:lstStyle/>
            <a:p>
              <a:endParaRPr lang="it-IT">
                <a:solidFill>
                  <a:schemeClr val="tx1"/>
                </a:solidFill>
              </a:endParaRPr>
            </a:p>
          </p:txBody>
        </p:sp>
        <p:sp>
          <p:nvSpPr>
            <p:cNvPr id="173" name="Figura a mano libera: forma 172">
              <a:extLst>
                <a:ext uri="{FF2B5EF4-FFF2-40B4-BE49-F238E27FC236}">
                  <a16:creationId xmlns:a16="http://schemas.microsoft.com/office/drawing/2014/main" id="{B3D099D4-2ED7-9F77-4E29-99322CB05DB3}"/>
                </a:ext>
              </a:extLst>
            </p:cNvPr>
            <p:cNvSpPr/>
            <p:nvPr/>
          </p:nvSpPr>
          <p:spPr>
            <a:xfrm>
              <a:off x="8573839" y="1819360"/>
              <a:ext cx="34289" cy="300037"/>
            </a:xfrm>
            <a:custGeom>
              <a:avLst/>
              <a:gdLst>
                <a:gd name="connsiteX0" fmla="*/ 0 w 34289"/>
                <a:gd name="connsiteY0" fmla="*/ 300038 h 300037"/>
                <a:gd name="connsiteX1" fmla="*/ 0 w 34289"/>
                <a:gd name="connsiteY1" fmla="*/ 0 h 300037"/>
                <a:gd name="connsiteX2" fmla="*/ 34290 w 34289"/>
                <a:gd name="connsiteY2" fmla="*/ 0 h 300037"/>
                <a:gd name="connsiteX3" fmla="*/ 34290 w 34289"/>
                <a:gd name="connsiteY3" fmla="*/ 300038 h 300037"/>
                <a:gd name="connsiteX4" fmla="*/ 0 w 34289"/>
                <a:gd name="connsiteY4" fmla="*/ 300038 h 30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89" h="300037">
                  <a:moveTo>
                    <a:pt x="0" y="300038"/>
                  </a:moveTo>
                  <a:lnTo>
                    <a:pt x="0" y="0"/>
                  </a:lnTo>
                  <a:lnTo>
                    <a:pt x="34290" y="0"/>
                  </a:lnTo>
                  <a:lnTo>
                    <a:pt x="34290" y="300038"/>
                  </a:lnTo>
                  <a:lnTo>
                    <a:pt x="0" y="300038"/>
                  </a:lnTo>
                  <a:close/>
                </a:path>
              </a:pathLst>
            </a:custGeom>
            <a:grpFill/>
            <a:ln w="9525" cap="flat">
              <a:noFill/>
              <a:prstDash val="solid"/>
              <a:miter/>
            </a:ln>
          </p:spPr>
          <p:txBody>
            <a:bodyPr rtlCol="0" anchor="ctr"/>
            <a:lstStyle/>
            <a:p>
              <a:endParaRPr lang="it-IT">
                <a:solidFill>
                  <a:schemeClr val="tx1"/>
                </a:solidFill>
              </a:endParaRPr>
            </a:p>
          </p:txBody>
        </p:sp>
        <p:sp>
          <p:nvSpPr>
            <p:cNvPr id="174" name="Figura a mano libera: forma 173">
              <a:extLst>
                <a:ext uri="{FF2B5EF4-FFF2-40B4-BE49-F238E27FC236}">
                  <a16:creationId xmlns:a16="http://schemas.microsoft.com/office/drawing/2014/main" id="{4F2BACA3-4913-0083-AAEC-59A190E3594F}"/>
                </a:ext>
              </a:extLst>
            </p:cNvPr>
            <p:cNvSpPr/>
            <p:nvPr/>
          </p:nvSpPr>
          <p:spPr>
            <a:xfrm>
              <a:off x="8336666" y="1898418"/>
              <a:ext cx="201930" cy="224789"/>
            </a:xfrm>
            <a:custGeom>
              <a:avLst/>
              <a:gdLst>
                <a:gd name="connsiteX0" fmla="*/ 182880 w 201930"/>
                <a:gd name="connsiteY0" fmla="*/ 222885 h 224789"/>
                <a:gd name="connsiteX1" fmla="*/ 145732 w 201930"/>
                <a:gd name="connsiteY1" fmla="*/ 190500 h 224789"/>
                <a:gd name="connsiteX2" fmla="*/ 145732 w 201930"/>
                <a:gd name="connsiteY2" fmla="*/ 190500 h 224789"/>
                <a:gd name="connsiteX3" fmla="*/ 73343 w 201930"/>
                <a:gd name="connsiteY3" fmla="*/ 224790 h 224789"/>
                <a:gd name="connsiteX4" fmla="*/ 0 w 201930"/>
                <a:gd name="connsiteY4" fmla="*/ 164783 h 224789"/>
                <a:gd name="connsiteX5" fmla="*/ 94298 w 201930"/>
                <a:gd name="connsiteY5" fmla="*/ 95250 h 224789"/>
                <a:gd name="connsiteX6" fmla="*/ 146685 w 201930"/>
                <a:gd name="connsiteY6" fmla="*/ 63817 h 224789"/>
                <a:gd name="connsiteX7" fmla="*/ 98107 w 201930"/>
                <a:gd name="connsiteY7" fmla="*/ 25717 h 224789"/>
                <a:gd name="connsiteX8" fmla="*/ 43815 w 201930"/>
                <a:gd name="connsiteY8" fmla="*/ 73342 h 224789"/>
                <a:gd name="connsiteX9" fmla="*/ 11430 w 201930"/>
                <a:gd name="connsiteY9" fmla="*/ 73342 h 224789"/>
                <a:gd name="connsiteX10" fmla="*/ 98107 w 201930"/>
                <a:gd name="connsiteY10" fmla="*/ 0 h 224789"/>
                <a:gd name="connsiteX11" fmla="*/ 178118 w 201930"/>
                <a:gd name="connsiteY11" fmla="*/ 68580 h 224789"/>
                <a:gd name="connsiteX12" fmla="*/ 178118 w 201930"/>
                <a:gd name="connsiteY12" fmla="*/ 171450 h 224789"/>
                <a:gd name="connsiteX13" fmla="*/ 200978 w 201930"/>
                <a:gd name="connsiteY13" fmla="*/ 194310 h 224789"/>
                <a:gd name="connsiteX14" fmla="*/ 201930 w 201930"/>
                <a:gd name="connsiteY14" fmla="*/ 194310 h 224789"/>
                <a:gd name="connsiteX15" fmla="*/ 201930 w 201930"/>
                <a:gd name="connsiteY15" fmla="*/ 219075 h 224789"/>
                <a:gd name="connsiteX16" fmla="*/ 182880 w 201930"/>
                <a:gd name="connsiteY16" fmla="*/ 222885 h 224789"/>
                <a:gd name="connsiteX17" fmla="*/ 80010 w 201930"/>
                <a:gd name="connsiteY17" fmla="*/ 199072 h 224789"/>
                <a:gd name="connsiteX18" fmla="*/ 145732 w 201930"/>
                <a:gd name="connsiteY18" fmla="*/ 140970 h 224789"/>
                <a:gd name="connsiteX19" fmla="*/ 145732 w 201930"/>
                <a:gd name="connsiteY19" fmla="*/ 103822 h 224789"/>
                <a:gd name="connsiteX20" fmla="*/ 96203 w 201930"/>
                <a:gd name="connsiteY20" fmla="*/ 120015 h 224789"/>
                <a:gd name="connsiteX21" fmla="*/ 35243 w 201930"/>
                <a:gd name="connsiteY21" fmla="*/ 163830 h 224789"/>
                <a:gd name="connsiteX22" fmla="*/ 80010 w 201930"/>
                <a:gd name="connsiteY22" fmla="*/ 199072 h 22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1930" h="224789">
                  <a:moveTo>
                    <a:pt x="182880" y="222885"/>
                  </a:moveTo>
                  <a:cubicBezTo>
                    <a:pt x="160973" y="222885"/>
                    <a:pt x="148590" y="212408"/>
                    <a:pt x="145732" y="190500"/>
                  </a:cubicBezTo>
                  <a:lnTo>
                    <a:pt x="145732" y="190500"/>
                  </a:lnTo>
                  <a:cubicBezTo>
                    <a:pt x="132398" y="207645"/>
                    <a:pt x="110490" y="224790"/>
                    <a:pt x="73343" y="224790"/>
                  </a:cubicBezTo>
                  <a:cubicBezTo>
                    <a:pt x="32385" y="224790"/>
                    <a:pt x="0" y="205740"/>
                    <a:pt x="0" y="164783"/>
                  </a:cubicBezTo>
                  <a:cubicBezTo>
                    <a:pt x="0" y="113347"/>
                    <a:pt x="40005" y="102870"/>
                    <a:pt x="94298" y="95250"/>
                  </a:cubicBezTo>
                  <a:cubicBezTo>
                    <a:pt x="124778" y="90488"/>
                    <a:pt x="146685" y="87630"/>
                    <a:pt x="146685" y="63817"/>
                  </a:cubicBezTo>
                  <a:cubicBezTo>
                    <a:pt x="146685" y="39052"/>
                    <a:pt x="129540" y="25717"/>
                    <a:pt x="98107" y="25717"/>
                  </a:cubicBezTo>
                  <a:cubicBezTo>
                    <a:pt x="62865" y="25717"/>
                    <a:pt x="45720" y="40958"/>
                    <a:pt x="43815" y="73342"/>
                  </a:cubicBezTo>
                  <a:lnTo>
                    <a:pt x="11430" y="73342"/>
                  </a:lnTo>
                  <a:cubicBezTo>
                    <a:pt x="12382" y="31433"/>
                    <a:pt x="40005" y="0"/>
                    <a:pt x="98107" y="0"/>
                  </a:cubicBezTo>
                  <a:cubicBezTo>
                    <a:pt x="143828" y="0"/>
                    <a:pt x="178118" y="17145"/>
                    <a:pt x="178118" y="68580"/>
                  </a:cubicBezTo>
                  <a:lnTo>
                    <a:pt x="178118" y="171450"/>
                  </a:lnTo>
                  <a:cubicBezTo>
                    <a:pt x="178118" y="188595"/>
                    <a:pt x="181928" y="199072"/>
                    <a:pt x="200978" y="194310"/>
                  </a:cubicBezTo>
                  <a:lnTo>
                    <a:pt x="201930" y="194310"/>
                  </a:lnTo>
                  <a:lnTo>
                    <a:pt x="201930" y="219075"/>
                  </a:lnTo>
                  <a:cubicBezTo>
                    <a:pt x="197168" y="220980"/>
                    <a:pt x="191453" y="222885"/>
                    <a:pt x="182880" y="222885"/>
                  </a:cubicBezTo>
                  <a:close/>
                  <a:moveTo>
                    <a:pt x="80010" y="199072"/>
                  </a:moveTo>
                  <a:cubicBezTo>
                    <a:pt x="125730" y="199072"/>
                    <a:pt x="145732" y="165735"/>
                    <a:pt x="145732" y="140970"/>
                  </a:cubicBezTo>
                  <a:lnTo>
                    <a:pt x="145732" y="103822"/>
                  </a:lnTo>
                  <a:cubicBezTo>
                    <a:pt x="134303" y="110490"/>
                    <a:pt x="114300" y="116205"/>
                    <a:pt x="96203" y="120015"/>
                  </a:cubicBezTo>
                  <a:cubicBezTo>
                    <a:pt x="61913" y="126683"/>
                    <a:pt x="35243" y="132397"/>
                    <a:pt x="35243" y="163830"/>
                  </a:cubicBezTo>
                  <a:cubicBezTo>
                    <a:pt x="35243" y="193358"/>
                    <a:pt x="58103" y="199072"/>
                    <a:pt x="80010" y="199072"/>
                  </a:cubicBezTo>
                  <a:close/>
                </a:path>
              </a:pathLst>
            </a:custGeom>
            <a:grpFill/>
            <a:ln w="9525" cap="flat">
              <a:noFill/>
              <a:prstDash val="solid"/>
              <a:miter/>
            </a:ln>
          </p:spPr>
          <p:txBody>
            <a:bodyPr rtlCol="0" anchor="ctr"/>
            <a:lstStyle/>
            <a:p>
              <a:endParaRPr lang="it-IT">
                <a:solidFill>
                  <a:schemeClr val="tx1"/>
                </a:solidFill>
              </a:endParaRPr>
            </a:p>
          </p:txBody>
        </p:sp>
        <p:sp>
          <p:nvSpPr>
            <p:cNvPr id="175" name="Figura a mano libera: forma 174">
              <a:extLst>
                <a:ext uri="{FF2B5EF4-FFF2-40B4-BE49-F238E27FC236}">
                  <a16:creationId xmlns:a16="http://schemas.microsoft.com/office/drawing/2014/main" id="{849CA1BC-9638-183D-2E7A-6B94109DF96D}"/>
                </a:ext>
              </a:extLst>
            </p:cNvPr>
            <p:cNvSpPr/>
            <p:nvPr/>
          </p:nvSpPr>
          <p:spPr>
            <a:xfrm>
              <a:off x="8196648" y="1901275"/>
              <a:ext cx="113347" cy="218122"/>
            </a:xfrm>
            <a:custGeom>
              <a:avLst/>
              <a:gdLst>
                <a:gd name="connsiteX0" fmla="*/ 33338 w 113347"/>
                <a:gd name="connsiteY0" fmla="*/ 1905 h 218122"/>
                <a:gd name="connsiteX1" fmla="*/ 33338 w 113347"/>
                <a:gd name="connsiteY1" fmla="*/ 38100 h 218122"/>
                <a:gd name="connsiteX2" fmla="*/ 34290 w 113347"/>
                <a:gd name="connsiteY2" fmla="*/ 38100 h 218122"/>
                <a:gd name="connsiteX3" fmla="*/ 99060 w 113347"/>
                <a:gd name="connsiteY3" fmla="*/ 0 h 218122"/>
                <a:gd name="connsiteX4" fmla="*/ 113348 w 113347"/>
                <a:gd name="connsiteY4" fmla="*/ 2857 h 218122"/>
                <a:gd name="connsiteX5" fmla="*/ 113348 w 113347"/>
                <a:gd name="connsiteY5" fmla="*/ 35242 h 218122"/>
                <a:gd name="connsiteX6" fmla="*/ 112395 w 113347"/>
                <a:gd name="connsiteY6" fmla="*/ 35242 h 218122"/>
                <a:gd name="connsiteX7" fmla="*/ 97155 w 113347"/>
                <a:gd name="connsiteY7" fmla="*/ 33338 h 218122"/>
                <a:gd name="connsiteX8" fmla="*/ 34290 w 113347"/>
                <a:gd name="connsiteY8" fmla="*/ 99060 h 218122"/>
                <a:gd name="connsiteX9" fmla="*/ 34290 w 113347"/>
                <a:gd name="connsiteY9" fmla="*/ 218122 h 218122"/>
                <a:gd name="connsiteX10" fmla="*/ 0 w 113347"/>
                <a:gd name="connsiteY10" fmla="*/ 218122 h 218122"/>
                <a:gd name="connsiteX11" fmla="*/ 0 w 113347"/>
                <a:gd name="connsiteY11" fmla="*/ 1905 h 218122"/>
                <a:gd name="connsiteX12" fmla="*/ 33338 w 113347"/>
                <a:gd name="connsiteY12" fmla="*/ 1905 h 21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347" h="218122">
                  <a:moveTo>
                    <a:pt x="33338" y="1905"/>
                  </a:moveTo>
                  <a:lnTo>
                    <a:pt x="33338" y="38100"/>
                  </a:lnTo>
                  <a:lnTo>
                    <a:pt x="34290" y="38100"/>
                  </a:lnTo>
                  <a:cubicBezTo>
                    <a:pt x="47625" y="17145"/>
                    <a:pt x="69533" y="0"/>
                    <a:pt x="99060" y="0"/>
                  </a:cubicBezTo>
                  <a:cubicBezTo>
                    <a:pt x="105728" y="0"/>
                    <a:pt x="108585" y="952"/>
                    <a:pt x="113348" y="2857"/>
                  </a:cubicBezTo>
                  <a:lnTo>
                    <a:pt x="113348" y="35242"/>
                  </a:lnTo>
                  <a:lnTo>
                    <a:pt x="112395" y="35242"/>
                  </a:lnTo>
                  <a:cubicBezTo>
                    <a:pt x="107633" y="33338"/>
                    <a:pt x="103823" y="33338"/>
                    <a:pt x="97155" y="33338"/>
                  </a:cubicBezTo>
                  <a:cubicBezTo>
                    <a:pt x="63818" y="33338"/>
                    <a:pt x="34290" y="58102"/>
                    <a:pt x="34290" y="99060"/>
                  </a:cubicBezTo>
                  <a:lnTo>
                    <a:pt x="34290" y="218122"/>
                  </a:lnTo>
                  <a:lnTo>
                    <a:pt x="0" y="218122"/>
                  </a:lnTo>
                  <a:lnTo>
                    <a:pt x="0" y="1905"/>
                  </a:lnTo>
                  <a:lnTo>
                    <a:pt x="33338" y="1905"/>
                  </a:lnTo>
                  <a:close/>
                </a:path>
              </a:pathLst>
            </a:custGeom>
            <a:grpFill/>
            <a:ln w="9525" cap="flat">
              <a:noFill/>
              <a:prstDash val="solid"/>
              <a:miter/>
            </a:ln>
          </p:spPr>
          <p:txBody>
            <a:bodyPr rtlCol="0" anchor="ctr"/>
            <a:lstStyle/>
            <a:p>
              <a:endParaRPr lang="it-IT">
                <a:solidFill>
                  <a:schemeClr val="tx1"/>
                </a:solidFill>
              </a:endParaRPr>
            </a:p>
          </p:txBody>
        </p:sp>
        <p:sp>
          <p:nvSpPr>
            <p:cNvPr id="176" name="Figura a mano libera: forma 175">
              <a:extLst>
                <a:ext uri="{FF2B5EF4-FFF2-40B4-BE49-F238E27FC236}">
                  <a16:creationId xmlns:a16="http://schemas.microsoft.com/office/drawing/2014/main" id="{E771306E-1789-C07E-76E6-88BE766F84B4}"/>
                </a:ext>
              </a:extLst>
            </p:cNvPr>
            <p:cNvSpPr/>
            <p:nvPr/>
          </p:nvSpPr>
          <p:spPr>
            <a:xfrm>
              <a:off x="7966144" y="1903180"/>
              <a:ext cx="174307" cy="221932"/>
            </a:xfrm>
            <a:custGeom>
              <a:avLst/>
              <a:gdLst>
                <a:gd name="connsiteX0" fmla="*/ 174307 w 174307"/>
                <a:gd name="connsiteY0" fmla="*/ 216217 h 221932"/>
                <a:gd name="connsiteX1" fmla="*/ 140017 w 174307"/>
                <a:gd name="connsiteY1" fmla="*/ 216217 h 221932"/>
                <a:gd name="connsiteX2" fmla="*/ 140017 w 174307"/>
                <a:gd name="connsiteY2" fmla="*/ 186690 h 221932"/>
                <a:gd name="connsiteX3" fmla="*/ 139065 w 174307"/>
                <a:gd name="connsiteY3" fmla="*/ 186690 h 221932"/>
                <a:gd name="connsiteX4" fmla="*/ 73342 w 174307"/>
                <a:gd name="connsiteY4" fmla="*/ 221933 h 221932"/>
                <a:gd name="connsiteX5" fmla="*/ 0 w 174307"/>
                <a:gd name="connsiteY5" fmla="*/ 150495 h 221932"/>
                <a:gd name="connsiteX6" fmla="*/ 0 w 174307"/>
                <a:gd name="connsiteY6" fmla="*/ 0 h 221932"/>
                <a:gd name="connsiteX7" fmla="*/ 34290 w 174307"/>
                <a:gd name="connsiteY7" fmla="*/ 0 h 221932"/>
                <a:gd name="connsiteX8" fmla="*/ 34290 w 174307"/>
                <a:gd name="connsiteY8" fmla="*/ 149542 h 221932"/>
                <a:gd name="connsiteX9" fmla="*/ 82867 w 174307"/>
                <a:gd name="connsiteY9" fmla="*/ 194310 h 221932"/>
                <a:gd name="connsiteX10" fmla="*/ 139065 w 174307"/>
                <a:gd name="connsiteY10" fmla="*/ 134302 h 221932"/>
                <a:gd name="connsiteX11" fmla="*/ 139065 w 174307"/>
                <a:gd name="connsiteY11" fmla="*/ 952 h 221932"/>
                <a:gd name="connsiteX12" fmla="*/ 173355 w 174307"/>
                <a:gd name="connsiteY12" fmla="*/ 952 h 221932"/>
                <a:gd name="connsiteX13" fmla="*/ 173355 w 174307"/>
                <a:gd name="connsiteY13" fmla="*/ 216217 h 22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4307" h="221932">
                  <a:moveTo>
                    <a:pt x="174307" y="216217"/>
                  </a:moveTo>
                  <a:lnTo>
                    <a:pt x="140017" y="216217"/>
                  </a:lnTo>
                  <a:lnTo>
                    <a:pt x="140017" y="186690"/>
                  </a:lnTo>
                  <a:lnTo>
                    <a:pt x="139065" y="186690"/>
                  </a:lnTo>
                  <a:cubicBezTo>
                    <a:pt x="123825" y="207645"/>
                    <a:pt x="104775" y="221933"/>
                    <a:pt x="73342" y="221933"/>
                  </a:cubicBezTo>
                  <a:cubicBezTo>
                    <a:pt x="28575" y="221933"/>
                    <a:pt x="0" y="195263"/>
                    <a:pt x="0" y="150495"/>
                  </a:cubicBezTo>
                  <a:lnTo>
                    <a:pt x="0" y="0"/>
                  </a:lnTo>
                  <a:lnTo>
                    <a:pt x="34290" y="0"/>
                  </a:lnTo>
                  <a:lnTo>
                    <a:pt x="34290" y="149542"/>
                  </a:lnTo>
                  <a:cubicBezTo>
                    <a:pt x="34290" y="177165"/>
                    <a:pt x="52388" y="194310"/>
                    <a:pt x="82867" y="194310"/>
                  </a:cubicBezTo>
                  <a:cubicBezTo>
                    <a:pt x="117157" y="194310"/>
                    <a:pt x="139065" y="168592"/>
                    <a:pt x="139065" y="134302"/>
                  </a:cubicBezTo>
                  <a:lnTo>
                    <a:pt x="139065" y="952"/>
                  </a:lnTo>
                  <a:lnTo>
                    <a:pt x="173355" y="952"/>
                  </a:lnTo>
                  <a:lnTo>
                    <a:pt x="173355" y="216217"/>
                  </a:lnTo>
                  <a:close/>
                </a:path>
              </a:pathLst>
            </a:custGeom>
            <a:grpFill/>
            <a:ln w="9525" cap="flat">
              <a:noFill/>
              <a:prstDash val="solid"/>
              <a:miter/>
            </a:ln>
          </p:spPr>
          <p:txBody>
            <a:bodyPr rtlCol="0" anchor="ctr"/>
            <a:lstStyle/>
            <a:p>
              <a:endParaRPr lang="it-IT">
                <a:solidFill>
                  <a:schemeClr val="tx1"/>
                </a:solidFill>
              </a:endParaRPr>
            </a:p>
          </p:txBody>
        </p:sp>
        <p:sp>
          <p:nvSpPr>
            <p:cNvPr id="177" name="Figura a mano libera: forma 176">
              <a:extLst>
                <a:ext uri="{FF2B5EF4-FFF2-40B4-BE49-F238E27FC236}">
                  <a16:creationId xmlns:a16="http://schemas.microsoft.com/office/drawing/2014/main" id="{F64CDCD3-8AFC-61DD-DEF1-55838919A0A6}"/>
                </a:ext>
              </a:extLst>
            </p:cNvPr>
            <p:cNvSpPr/>
            <p:nvPr/>
          </p:nvSpPr>
          <p:spPr>
            <a:xfrm>
              <a:off x="7816601" y="1834600"/>
              <a:ext cx="107632" cy="286702"/>
            </a:xfrm>
            <a:custGeom>
              <a:avLst/>
              <a:gdLst>
                <a:gd name="connsiteX0" fmla="*/ 0 w 107632"/>
                <a:gd name="connsiteY0" fmla="*/ 96202 h 286702"/>
                <a:gd name="connsiteX1" fmla="*/ 0 w 107632"/>
                <a:gd name="connsiteY1" fmla="*/ 68580 h 286702"/>
                <a:gd name="connsiteX2" fmla="*/ 31432 w 107632"/>
                <a:gd name="connsiteY2" fmla="*/ 68580 h 286702"/>
                <a:gd name="connsiteX3" fmla="*/ 31432 w 107632"/>
                <a:gd name="connsiteY3" fmla="*/ 0 h 286702"/>
                <a:gd name="connsiteX4" fmla="*/ 65722 w 107632"/>
                <a:gd name="connsiteY4" fmla="*/ 0 h 286702"/>
                <a:gd name="connsiteX5" fmla="*/ 65722 w 107632"/>
                <a:gd name="connsiteY5" fmla="*/ 68580 h 286702"/>
                <a:gd name="connsiteX6" fmla="*/ 107632 w 107632"/>
                <a:gd name="connsiteY6" fmla="*/ 68580 h 286702"/>
                <a:gd name="connsiteX7" fmla="*/ 107632 w 107632"/>
                <a:gd name="connsiteY7" fmla="*/ 96202 h 286702"/>
                <a:gd name="connsiteX8" fmla="*/ 65722 w 107632"/>
                <a:gd name="connsiteY8" fmla="*/ 96202 h 286702"/>
                <a:gd name="connsiteX9" fmla="*/ 65722 w 107632"/>
                <a:gd name="connsiteY9" fmla="*/ 237172 h 286702"/>
                <a:gd name="connsiteX10" fmla="*/ 87630 w 107632"/>
                <a:gd name="connsiteY10" fmla="*/ 257175 h 286702"/>
                <a:gd name="connsiteX11" fmla="*/ 105727 w 107632"/>
                <a:gd name="connsiteY11" fmla="*/ 254317 h 286702"/>
                <a:gd name="connsiteX12" fmla="*/ 106680 w 107632"/>
                <a:gd name="connsiteY12" fmla="*/ 254317 h 286702"/>
                <a:gd name="connsiteX13" fmla="*/ 106680 w 107632"/>
                <a:gd name="connsiteY13" fmla="*/ 283845 h 286702"/>
                <a:gd name="connsiteX14" fmla="*/ 79057 w 107632"/>
                <a:gd name="connsiteY14" fmla="*/ 286702 h 286702"/>
                <a:gd name="connsiteX15" fmla="*/ 31432 w 107632"/>
                <a:gd name="connsiteY15" fmla="*/ 244792 h 286702"/>
                <a:gd name="connsiteX16" fmla="*/ 31432 w 107632"/>
                <a:gd name="connsiteY16" fmla="*/ 96202 h 286702"/>
                <a:gd name="connsiteX17" fmla="*/ 0 w 107632"/>
                <a:gd name="connsiteY17" fmla="*/ 96202 h 286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632" h="286702">
                  <a:moveTo>
                    <a:pt x="0" y="96202"/>
                  </a:moveTo>
                  <a:lnTo>
                    <a:pt x="0" y="68580"/>
                  </a:lnTo>
                  <a:lnTo>
                    <a:pt x="31432" y="68580"/>
                  </a:lnTo>
                  <a:lnTo>
                    <a:pt x="31432" y="0"/>
                  </a:lnTo>
                  <a:lnTo>
                    <a:pt x="65722" y="0"/>
                  </a:lnTo>
                  <a:lnTo>
                    <a:pt x="65722" y="68580"/>
                  </a:lnTo>
                  <a:lnTo>
                    <a:pt x="107632" y="68580"/>
                  </a:lnTo>
                  <a:lnTo>
                    <a:pt x="107632" y="96202"/>
                  </a:lnTo>
                  <a:lnTo>
                    <a:pt x="65722" y="96202"/>
                  </a:lnTo>
                  <a:lnTo>
                    <a:pt x="65722" y="237172"/>
                  </a:lnTo>
                  <a:cubicBezTo>
                    <a:pt x="65722" y="252413"/>
                    <a:pt x="73343" y="257175"/>
                    <a:pt x="87630" y="257175"/>
                  </a:cubicBezTo>
                  <a:cubicBezTo>
                    <a:pt x="94297" y="257175"/>
                    <a:pt x="101918" y="255270"/>
                    <a:pt x="105727" y="254317"/>
                  </a:cubicBezTo>
                  <a:lnTo>
                    <a:pt x="106680" y="254317"/>
                  </a:lnTo>
                  <a:lnTo>
                    <a:pt x="106680" y="283845"/>
                  </a:lnTo>
                  <a:cubicBezTo>
                    <a:pt x="99060" y="285750"/>
                    <a:pt x="89535" y="286702"/>
                    <a:pt x="79057" y="286702"/>
                  </a:cubicBezTo>
                  <a:cubicBezTo>
                    <a:pt x="51435" y="286702"/>
                    <a:pt x="31432" y="275272"/>
                    <a:pt x="31432" y="244792"/>
                  </a:cubicBezTo>
                  <a:lnTo>
                    <a:pt x="31432" y="96202"/>
                  </a:lnTo>
                  <a:lnTo>
                    <a:pt x="0" y="96202"/>
                  </a:lnTo>
                  <a:close/>
                </a:path>
              </a:pathLst>
            </a:custGeom>
            <a:grpFill/>
            <a:ln w="9525" cap="flat">
              <a:noFill/>
              <a:prstDash val="solid"/>
              <a:miter/>
            </a:ln>
          </p:spPr>
          <p:txBody>
            <a:bodyPr rtlCol="0" anchor="ctr"/>
            <a:lstStyle/>
            <a:p>
              <a:endParaRPr lang="it-IT">
                <a:solidFill>
                  <a:schemeClr val="tx1"/>
                </a:solidFill>
              </a:endParaRPr>
            </a:p>
          </p:txBody>
        </p:sp>
        <p:sp>
          <p:nvSpPr>
            <p:cNvPr id="178" name="Figura a mano libera: forma 177">
              <a:extLst>
                <a:ext uri="{FF2B5EF4-FFF2-40B4-BE49-F238E27FC236}">
                  <a16:creationId xmlns:a16="http://schemas.microsoft.com/office/drawing/2014/main" id="{CA7C40B0-C877-E2CE-1FD2-F5AB56B1C8E1}"/>
                </a:ext>
              </a:extLst>
            </p:cNvPr>
            <p:cNvSpPr/>
            <p:nvPr/>
          </p:nvSpPr>
          <p:spPr>
            <a:xfrm>
              <a:off x="7739448" y="1819360"/>
              <a:ext cx="34290" cy="300037"/>
            </a:xfrm>
            <a:custGeom>
              <a:avLst/>
              <a:gdLst>
                <a:gd name="connsiteX0" fmla="*/ 0 w 34290"/>
                <a:gd name="connsiteY0" fmla="*/ 300038 h 300037"/>
                <a:gd name="connsiteX1" fmla="*/ 0 w 34290"/>
                <a:gd name="connsiteY1" fmla="*/ 0 h 300037"/>
                <a:gd name="connsiteX2" fmla="*/ 34290 w 34290"/>
                <a:gd name="connsiteY2" fmla="*/ 0 h 300037"/>
                <a:gd name="connsiteX3" fmla="*/ 34290 w 34290"/>
                <a:gd name="connsiteY3" fmla="*/ 300038 h 300037"/>
                <a:gd name="connsiteX4" fmla="*/ 0 w 34290"/>
                <a:gd name="connsiteY4" fmla="*/ 300038 h 30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 h="300037">
                  <a:moveTo>
                    <a:pt x="0" y="300038"/>
                  </a:moveTo>
                  <a:lnTo>
                    <a:pt x="0" y="0"/>
                  </a:lnTo>
                  <a:lnTo>
                    <a:pt x="34290" y="0"/>
                  </a:lnTo>
                  <a:lnTo>
                    <a:pt x="34290" y="300038"/>
                  </a:lnTo>
                  <a:lnTo>
                    <a:pt x="0" y="300038"/>
                  </a:lnTo>
                  <a:close/>
                </a:path>
              </a:pathLst>
            </a:custGeom>
            <a:grpFill/>
            <a:ln w="9525" cap="flat">
              <a:noFill/>
              <a:prstDash val="solid"/>
              <a:miter/>
            </a:ln>
          </p:spPr>
          <p:txBody>
            <a:bodyPr rtlCol="0" anchor="ctr"/>
            <a:lstStyle/>
            <a:p>
              <a:endParaRPr lang="it-IT">
                <a:solidFill>
                  <a:schemeClr val="tx1"/>
                </a:solidFill>
              </a:endParaRPr>
            </a:p>
          </p:txBody>
        </p:sp>
        <p:sp>
          <p:nvSpPr>
            <p:cNvPr id="179" name="Figura a mano libera: forma 178">
              <a:extLst>
                <a:ext uri="{FF2B5EF4-FFF2-40B4-BE49-F238E27FC236}">
                  <a16:creationId xmlns:a16="http://schemas.microsoft.com/office/drawing/2014/main" id="{77A0A243-1D2B-B14C-BA2F-1DFB57DF8902}"/>
                </a:ext>
              </a:extLst>
            </p:cNvPr>
            <p:cNvSpPr/>
            <p:nvPr/>
          </p:nvSpPr>
          <p:spPr>
            <a:xfrm>
              <a:off x="7508944" y="1903180"/>
              <a:ext cx="174307" cy="221932"/>
            </a:xfrm>
            <a:custGeom>
              <a:avLst/>
              <a:gdLst>
                <a:gd name="connsiteX0" fmla="*/ 174307 w 174307"/>
                <a:gd name="connsiteY0" fmla="*/ 216217 h 221932"/>
                <a:gd name="connsiteX1" fmla="*/ 140017 w 174307"/>
                <a:gd name="connsiteY1" fmla="*/ 216217 h 221932"/>
                <a:gd name="connsiteX2" fmla="*/ 140017 w 174307"/>
                <a:gd name="connsiteY2" fmla="*/ 186690 h 221932"/>
                <a:gd name="connsiteX3" fmla="*/ 139065 w 174307"/>
                <a:gd name="connsiteY3" fmla="*/ 186690 h 221932"/>
                <a:gd name="connsiteX4" fmla="*/ 73342 w 174307"/>
                <a:gd name="connsiteY4" fmla="*/ 221933 h 221932"/>
                <a:gd name="connsiteX5" fmla="*/ 0 w 174307"/>
                <a:gd name="connsiteY5" fmla="*/ 150495 h 221932"/>
                <a:gd name="connsiteX6" fmla="*/ 0 w 174307"/>
                <a:gd name="connsiteY6" fmla="*/ 0 h 221932"/>
                <a:gd name="connsiteX7" fmla="*/ 34290 w 174307"/>
                <a:gd name="connsiteY7" fmla="*/ 0 h 221932"/>
                <a:gd name="connsiteX8" fmla="*/ 34290 w 174307"/>
                <a:gd name="connsiteY8" fmla="*/ 149542 h 221932"/>
                <a:gd name="connsiteX9" fmla="*/ 82867 w 174307"/>
                <a:gd name="connsiteY9" fmla="*/ 194310 h 221932"/>
                <a:gd name="connsiteX10" fmla="*/ 139065 w 174307"/>
                <a:gd name="connsiteY10" fmla="*/ 134302 h 221932"/>
                <a:gd name="connsiteX11" fmla="*/ 139065 w 174307"/>
                <a:gd name="connsiteY11" fmla="*/ 952 h 221932"/>
                <a:gd name="connsiteX12" fmla="*/ 173355 w 174307"/>
                <a:gd name="connsiteY12" fmla="*/ 952 h 221932"/>
                <a:gd name="connsiteX13" fmla="*/ 173355 w 174307"/>
                <a:gd name="connsiteY13" fmla="*/ 216217 h 22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4307" h="221932">
                  <a:moveTo>
                    <a:pt x="174307" y="216217"/>
                  </a:moveTo>
                  <a:lnTo>
                    <a:pt x="140017" y="216217"/>
                  </a:lnTo>
                  <a:lnTo>
                    <a:pt x="140017" y="186690"/>
                  </a:lnTo>
                  <a:lnTo>
                    <a:pt x="139065" y="186690"/>
                  </a:lnTo>
                  <a:cubicBezTo>
                    <a:pt x="123825" y="207645"/>
                    <a:pt x="104775" y="221933"/>
                    <a:pt x="73342" y="221933"/>
                  </a:cubicBezTo>
                  <a:cubicBezTo>
                    <a:pt x="28575" y="221933"/>
                    <a:pt x="0" y="195263"/>
                    <a:pt x="0" y="150495"/>
                  </a:cubicBezTo>
                  <a:lnTo>
                    <a:pt x="0" y="0"/>
                  </a:lnTo>
                  <a:lnTo>
                    <a:pt x="34290" y="0"/>
                  </a:lnTo>
                  <a:lnTo>
                    <a:pt x="34290" y="149542"/>
                  </a:lnTo>
                  <a:cubicBezTo>
                    <a:pt x="34290" y="177165"/>
                    <a:pt x="52388" y="194310"/>
                    <a:pt x="82867" y="194310"/>
                  </a:cubicBezTo>
                  <a:cubicBezTo>
                    <a:pt x="117157" y="194310"/>
                    <a:pt x="139065" y="168592"/>
                    <a:pt x="139065" y="134302"/>
                  </a:cubicBezTo>
                  <a:lnTo>
                    <a:pt x="139065" y="952"/>
                  </a:lnTo>
                  <a:lnTo>
                    <a:pt x="173355" y="952"/>
                  </a:lnTo>
                  <a:lnTo>
                    <a:pt x="173355" y="216217"/>
                  </a:lnTo>
                  <a:close/>
                </a:path>
              </a:pathLst>
            </a:custGeom>
            <a:grpFill/>
            <a:ln w="9525" cap="flat">
              <a:noFill/>
              <a:prstDash val="solid"/>
              <a:miter/>
            </a:ln>
          </p:spPr>
          <p:txBody>
            <a:bodyPr rtlCol="0" anchor="ctr"/>
            <a:lstStyle/>
            <a:p>
              <a:endParaRPr lang="it-IT">
                <a:solidFill>
                  <a:schemeClr val="tx1"/>
                </a:solidFill>
              </a:endParaRPr>
            </a:p>
          </p:txBody>
        </p:sp>
        <p:sp>
          <p:nvSpPr>
            <p:cNvPr id="180" name="Figura a mano libera: forma 179">
              <a:extLst>
                <a:ext uri="{FF2B5EF4-FFF2-40B4-BE49-F238E27FC236}">
                  <a16:creationId xmlns:a16="http://schemas.microsoft.com/office/drawing/2014/main" id="{F015F9DA-EC40-AEA1-CD92-50A96CFD35DD}"/>
                </a:ext>
              </a:extLst>
            </p:cNvPr>
            <p:cNvSpPr/>
            <p:nvPr/>
          </p:nvSpPr>
          <p:spPr>
            <a:xfrm>
              <a:off x="7198428" y="1812693"/>
              <a:ext cx="265747" cy="312420"/>
            </a:xfrm>
            <a:custGeom>
              <a:avLst/>
              <a:gdLst>
                <a:gd name="connsiteX0" fmla="*/ 140018 w 265747"/>
                <a:gd name="connsiteY0" fmla="*/ 312420 h 312420"/>
                <a:gd name="connsiteX1" fmla="*/ 0 w 265747"/>
                <a:gd name="connsiteY1" fmla="*/ 156210 h 312420"/>
                <a:gd name="connsiteX2" fmla="*/ 141923 w 265747"/>
                <a:gd name="connsiteY2" fmla="*/ 0 h 312420"/>
                <a:gd name="connsiteX3" fmla="*/ 261938 w 265747"/>
                <a:gd name="connsiteY3" fmla="*/ 95250 h 312420"/>
                <a:gd name="connsiteX4" fmla="*/ 224790 w 265747"/>
                <a:gd name="connsiteY4" fmla="*/ 95250 h 312420"/>
                <a:gd name="connsiteX5" fmla="*/ 140970 w 265747"/>
                <a:gd name="connsiteY5" fmla="*/ 32385 h 312420"/>
                <a:gd name="connsiteX6" fmla="*/ 38100 w 265747"/>
                <a:gd name="connsiteY6" fmla="*/ 156210 h 312420"/>
                <a:gd name="connsiteX7" fmla="*/ 140970 w 265747"/>
                <a:gd name="connsiteY7" fmla="*/ 279083 h 312420"/>
                <a:gd name="connsiteX8" fmla="*/ 228600 w 265747"/>
                <a:gd name="connsiteY8" fmla="*/ 196215 h 312420"/>
                <a:gd name="connsiteX9" fmla="*/ 265748 w 265747"/>
                <a:gd name="connsiteY9" fmla="*/ 196215 h 312420"/>
                <a:gd name="connsiteX10" fmla="*/ 229553 w 265747"/>
                <a:gd name="connsiteY10" fmla="*/ 280035 h 312420"/>
                <a:gd name="connsiteX11" fmla="*/ 140018 w 265747"/>
                <a:gd name="connsiteY11" fmla="*/ 312420 h 312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5747" h="312420">
                  <a:moveTo>
                    <a:pt x="140018" y="312420"/>
                  </a:moveTo>
                  <a:cubicBezTo>
                    <a:pt x="55245" y="312420"/>
                    <a:pt x="0" y="247650"/>
                    <a:pt x="0" y="156210"/>
                  </a:cubicBezTo>
                  <a:cubicBezTo>
                    <a:pt x="0" y="68580"/>
                    <a:pt x="52388" y="0"/>
                    <a:pt x="141923" y="0"/>
                  </a:cubicBezTo>
                  <a:cubicBezTo>
                    <a:pt x="211455" y="0"/>
                    <a:pt x="254318" y="40005"/>
                    <a:pt x="261938" y="95250"/>
                  </a:cubicBezTo>
                  <a:lnTo>
                    <a:pt x="224790" y="95250"/>
                  </a:lnTo>
                  <a:cubicBezTo>
                    <a:pt x="218123" y="58102"/>
                    <a:pt x="187643" y="32385"/>
                    <a:pt x="140970" y="32385"/>
                  </a:cubicBezTo>
                  <a:cubicBezTo>
                    <a:pt x="75248" y="32385"/>
                    <a:pt x="38100" y="85725"/>
                    <a:pt x="38100" y="156210"/>
                  </a:cubicBezTo>
                  <a:cubicBezTo>
                    <a:pt x="38100" y="229552"/>
                    <a:pt x="79057" y="279083"/>
                    <a:pt x="140970" y="279083"/>
                  </a:cubicBezTo>
                  <a:cubicBezTo>
                    <a:pt x="197168" y="279083"/>
                    <a:pt x="224790" y="240983"/>
                    <a:pt x="228600" y="196215"/>
                  </a:cubicBezTo>
                  <a:lnTo>
                    <a:pt x="265748" y="196215"/>
                  </a:lnTo>
                  <a:cubicBezTo>
                    <a:pt x="265748" y="225742"/>
                    <a:pt x="251460" y="259080"/>
                    <a:pt x="229553" y="280035"/>
                  </a:cubicBezTo>
                  <a:cubicBezTo>
                    <a:pt x="208598" y="301942"/>
                    <a:pt x="178118" y="312420"/>
                    <a:pt x="140018" y="312420"/>
                  </a:cubicBezTo>
                  <a:close/>
                </a:path>
              </a:pathLst>
            </a:custGeom>
            <a:grpFill/>
            <a:ln w="9525" cap="flat">
              <a:noFill/>
              <a:prstDash val="solid"/>
              <a:miter/>
            </a:ln>
          </p:spPr>
          <p:txBody>
            <a:bodyPr rtlCol="0" anchor="ctr"/>
            <a:lstStyle/>
            <a:p>
              <a:endParaRPr lang="it-IT">
                <a:solidFill>
                  <a:schemeClr val="tx1"/>
                </a:solidFill>
              </a:endParaRPr>
            </a:p>
          </p:txBody>
        </p:sp>
        <p:sp>
          <p:nvSpPr>
            <p:cNvPr id="181" name="Figura a mano libera: forma 180">
              <a:extLst>
                <a:ext uri="{FF2B5EF4-FFF2-40B4-BE49-F238E27FC236}">
                  <a16:creationId xmlns:a16="http://schemas.microsoft.com/office/drawing/2014/main" id="{37293F20-0059-A2EC-5D6C-C21E89F9DBF3}"/>
                </a:ext>
              </a:extLst>
            </p:cNvPr>
            <p:cNvSpPr/>
            <p:nvPr/>
          </p:nvSpPr>
          <p:spPr>
            <a:xfrm>
              <a:off x="6875531" y="1896513"/>
              <a:ext cx="209550" cy="228600"/>
            </a:xfrm>
            <a:custGeom>
              <a:avLst/>
              <a:gdLst>
                <a:gd name="connsiteX0" fmla="*/ 104775 w 209550"/>
                <a:gd name="connsiteY0" fmla="*/ 228600 h 228600"/>
                <a:gd name="connsiteX1" fmla="*/ 0 w 209550"/>
                <a:gd name="connsiteY1" fmla="*/ 114300 h 228600"/>
                <a:gd name="connsiteX2" fmla="*/ 104775 w 209550"/>
                <a:gd name="connsiteY2" fmla="*/ 0 h 228600"/>
                <a:gd name="connsiteX3" fmla="*/ 209550 w 209550"/>
                <a:gd name="connsiteY3" fmla="*/ 114300 h 228600"/>
                <a:gd name="connsiteX4" fmla="*/ 104775 w 209550"/>
                <a:gd name="connsiteY4" fmla="*/ 228600 h 228600"/>
                <a:gd name="connsiteX5" fmla="*/ 104775 w 209550"/>
                <a:gd name="connsiteY5" fmla="*/ 200025 h 228600"/>
                <a:gd name="connsiteX6" fmla="*/ 174307 w 209550"/>
                <a:gd name="connsiteY6" fmla="*/ 114300 h 228600"/>
                <a:gd name="connsiteX7" fmla="*/ 104775 w 209550"/>
                <a:gd name="connsiteY7" fmla="*/ 28575 h 228600"/>
                <a:gd name="connsiteX8" fmla="*/ 35242 w 209550"/>
                <a:gd name="connsiteY8" fmla="*/ 114300 h 228600"/>
                <a:gd name="connsiteX9" fmla="*/ 104775 w 209550"/>
                <a:gd name="connsiteY9" fmla="*/ 200025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550" h="228600">
                  <a:moveTo>
                    <a:pt x="104775" y="228600"/>
                  </a:moveTo>
                  <a:cubicBezTo>
                    <a:pt x="40005" y="228600"/>
                    <a:pt x="0" y="177165"/>
                    <a:pt x="0" y="114300"/>
                  </a:cubicBezTo>
                  <a:cubicBezTo>
                    <a:pt x="0" y="51435"/>
                    <a:pt x="40005" y="0"/>
                    <a:pt x="104775" y="0"/>
                  </a:cubicBezTo>
                  <a:cubicBezTo>
                    <a:pt x="169545" y="0"/>
                    <a:pt x="209550" y="51435"/>
                    <a:pt x="209550" y="114300"/>
                  </a:cubicBezTo>
                  <a:cubicBezTo>
                    <a:pt x="209550" y="177165"/>
                    <a:pt x="169545" y="228600"/>
                    <a:pt x="104775" y="228600"/>
                  </a:cubicBezTo>
                  <a:close/>
                  <a:moveTo>
                    <a:pt x="104775" y="200025"/>
                  </a:moveTo>
                  <a:cubicBezTo>
                    <a:pt x="150495" y="200025"/>
                    <a:pt x="174307" y="161925"/>
                    <a:pt x="174307" y="114300"/>
                  </a:cubicBezTo>
                  <a:cubicBezTo>
                    <a:pt x="174307" y="66675"/>
                    <a:pt x="150495" y="28575"/>
                    <a:pt x="104775" y="28575"/>
                  </a:cubicBezTo>
                  <a:cubicBezTo>
                    <a:pt x="59055" y="28575"/>
                    <a:pt x="35242" y="66675"/>
                    <a:pt x="35242" y="114300"/>
                  </a:cubicBezTo>
                  <a:cubicBezTo>
                    <a:pt x="35242" y="162877"/>
                    <a:pt x="59055" y="200025"/>
                    <a:pt x="104775" y="200025"/>
                  </a:cubicBezTo>
                  <a:close/>
                </a:path>
              </a:pathLst>
            </a:custGeom>
            <a:grpFill/>
            <a:ln w="9525" cap="flat">
              <a:noFill/>
              <a:prstDash val="solid"/>
              <a:miter/>
            </a:ln>
          </p:spPr>
          <p:txBody>
            <a:bodyPr rtlCol="0" anchor="ctr"/>
            <a:lstStyle/>
            <a:p>
              <a:endParaRPr lang="it-IT">
                <a:solidFill>
                  <a:schemeClr val="tx1"/>
                </a:solidFill>
              </a:endParaRPr>
            </a:p>
          </p:txBody>
        </p:sp>
        <p:sp>
          <p:nvSpPr>
            <p:cNvPr id="182" name="Figura a mano libera: forma 181">
              <a:extLst>
                <a:ext uri="{FF2B5EF4-FFF2-40B4-BE49-F238E27FC236}">
                  <a16:creationId xmlns:a16="http://schemas.microsoft.com/office/drawing/2014/main" id="{E49221F3-746A-F7D8-4E61-AE6EFB3ECBC7}"/>
                </a:ext>
              </a:extLst>
            </p:cNvPr>
            <p:cNvSpPr/>
            <p:nvPr/>
          </p:nvSpPr>
          <p:spPr>
            <a:xfrm>
              <a:off x="6798378" y="1819360"/>
              <a:ext cx="34290" cy="300037"/>
            </a:xfrm>
            <a:custGeom>
              <a:avLst/>
              <a:gdLst>
                <a:gd name="connsiteX0" fmla="*/ 0 w 34290"/>
                <a:gd name="connsiteY0" fmla="*/ 300038 h 300037"/>
                <a:gd name="connsiteX1" fmla="*/ 0 w 34290"/>
                <a:gd name="connsiteY1" fmla="*/ 83820 h 300037"/>
                <a:gd name="connsiteX2" fmla="*/ 34290 w 34290"/>
                <a:gd name="connsiteY2" fmla="*/ 83820 h 300037"/>
                <a:gd name="connsiteX3" fmla="*/ 34290 w 34290"/>
                <a:gd name="connsiteY3" fmla="*/ 300038 h 300037"/>
                <a:gd name="connsiteX4" fmla="*/ 0 w 34290"/>
                <a:gd name="connsiteY4" fmla="*/ 300038 h 300037"/>
                <a:gd name="connsiteX5" fmla="*/ 0 w 34290"/>
                <a:gd name="connsiteY5" fmla="*/ 41910 h 300037"/>
                <a:gd name="connsiteX6" fmla="*/ 0 w 34290"/>
                <a:gd name="connsiteY6" fmla="*/ 0 h 300037"/>
                <a:gd name="connsiteX7" fmla="*/ 34290 w 34290"/>
                <a:gd name="connsiteY7" fmla="*/ 0 h 300037"/>
                <a:gd name="connsiteX8" fmla="*/ 34290 w 34290"/>
                <a:gd name="connsiteY8" fmla="*/ 41910 h 300037"/>
                <a:gd name="connsiteX9" fmla="*/ 0 w 34290"/>
                <a:gd name="connsiteY9" fmla="*/ 41910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 h="300037">
                  <a:moveTo>
                    <a:pt x="0" y="300038"/>
                  </a:moveTo>
                  <a:lnTo>
                    <a:pt x="0" y="83820"/>
                  </a:lnTo>
                  <a:lnTo>
                    <a:pt x="34290" y="83820"/>
                  </a:lnTo>
                  <a:lnTo>
                    <a:pt x="34290" y="300038"/>
                  </a:lnTo>
                  <a:lnTo>
                    <a:pt x="0" y="300038"/>
                  </a:lnTo>
                  <a:close/>
                  <a:moveTo>
                    <a:pt x="0" y="41910"/>
                  </a:moveTo>
                  <a:lnTo>
                    <a:pt x="0" y="0"/>
                  </a:lnTo>
                  <a:lnTo>
                    <a:pt x="34290" y="0"/>
                  </a:lnTo>
                  <a:lnTo>
                    <a:pt x="34290" y="41910"/>
                  </a:lnTo>
                  <a:lnTo>
                    <a:pt x="0" y="41910"/>
                  </a:lnTo>
                  <a:close/>
                </a:path>
              </a:pathLst>
            </a:custGeom>
            <a:grpFill/>
            <a:ln w="9525" cap="flat">
              <a:noFill/>
              <a:prstDash val="solid"/>
              <a:miter/>
            </a:ln>
          </p:spPr>
          <p:txBody>
            <a:bodyPr rtlCol="0" anchor="ctr"/>
            <a:lstStyle/>
            <a:p>
              <a:endParaRPr lang="it-IT">
                <a:solidFill>
                  <a:schemeClr val="tx1"/>
                </a:solidFill>
              </a:endParaRPr>
            </a:p>
          </p:txBody>
        </p:sp>
        <p:sp>
          <p:nvSpPr>
            <p:cNvPr id="183" name="Figura a mano libera: forma 182">
              <a:extLst>
                <a:ext uri="{FF2B5EF4-FFF2-40B4-BE49-F238E27FC236}">
                  <a16:creationId xmlns:a16="http://schemas.microsoft.com/office/drawing/2014/main" id="{AAADA2D8-D3D4-D3E2-8DB9-12A2237AD8D0}"/>
                </a:ext>
              </a:extLst>
            </p:cNvPr>
            <p:cNvSpPr/>
            <p:nvPr/>
          </p:nvSpPr>
          <p:spPr>
            <a:xfrm>
              <a:off x="6567873" y="1898418"/>
              <a:ext cx="176212" cy="221932"/>
            </a:xfrm>
            <a:custGeom>
              <a:avLst/>
              <a:gdLst>
                <a:gd name="connsiteX0" fmla="*/ 33338 w 176212"/>
                <a:gd name="connsiteY0" fmla="*/ 4763 h 221932"/>
                <a:gd name="connsiteX1" fmla="*/ 33338 w 176212"/>
                <a:gd name="connsiteY1" fmla="*/ 33338 h 221932"/>
                <a:gd name="connsiteX2" fmla="*/ 34290 w 176212"/>
                <a:gd name="connsiteY2" fmla="*/ 33338 h 221932"/>
                <a:gd name="connsiteX3" fmla="*/ 102870 w 176212"/>
                <a:gd name="connsiteY3" fmla="*/ 0 h 221932"/>
                <a:gd name="connsiteX4" fmla="*/ 176213 w 176212"/>
                <a:gd name="connsiteY4" fmla="*/ 69533 h 221932"/>
                <a:gd name="connsiteX5" fmla="*/ 176213 w 176212"/>
                <a:gd name="connsiteY5" fmla="*/ 221933 h 221932"/>
                <a:gd name="connsiteX6" fmla="*/ 141923 w 176212"/>
                <a:gd name="connsiteY6" fmla="*/ 221933 h 221932"/>
                <a:gd name="connsiteX7" fmla="*/ 141923 w 176212"/>
                <a:gd name="connsiteY7" fmla="*/ 72390 h 221932"/>
                <a:gd name="connsiteX8" fmla="*/ 93345 w 176212"/>
                <a:gd name="connsiteY8" fmla="*/ 28575 h 221932"/>
                <a:gd name="connsiteX9" fmla="*/ 34290 w 176212"/>
                <a:gd name="connsiteY9" fmla="*/ 88583 h 221932"/>
                <a:gd name="connsiteX10" fmla="*/ 34290 w 176212"/>
                <a:gd name="connsiteY10" fmla="*/ 221933 h 221932"/>
                <a:gd name="connsiteX11" fmla="*/ 0 w 176212"/>
                <a:gd name="connsiteY11" fmla="*/ 221933 h 221932"/>
                <a:gd name="connsiteX12" fmla="*/ 0 w 176212"/>
                <a:gd name="connsiteY12" fmla="*/ 5715 h 221932"/>
                <a:gd name="connsiteX13" fmla="*/ 33338 w 176212"/>
                <a:gd name="connsiteY13" fmla="*/ 5715 h 22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6212" h="221932">
                  <a:moveTo>
                    <a:pt x="33338" y="4763"/>
                  </a:moveTo>
                  <a:lnTo>
                    <a:pt x="33338" y="33338"/>
                  </a:lnTo>
                  <a:lnTo>
                    <a:pt x="34290" y="33338"/>
                  </a:lnTo>
                  <a:cubicBezTo>
                    <a:pt x="49530" y="12383"/>
                    <a:pt x="71438" y="0"/>
                    <a:pt x="102870" y="0"/>
                  </a:cubicBezTo>
                  <a:cubicBezTo>
                    <a:pt x="148590" y="0"/>
                    <a:pt x="176213" y="24765"/>
                    <a:pt x="176213" y="69533"/>
                  </a:cubicBezTo>
                  <a:lnTo>
                    <a:pt x="176213" y="221933"/>
                  </a:lnTo>
                  <a:lnTo>
                    <a:pt x="141923" y="221933"/>
                  </a:lnTo>
                  <a:lnTo>
                    <a:pt x="141923" y="72390"/>
                  </a:lnTo>
                  <a:cubicBezTo>
                    <a:pt x="141923" y="44767"/>
                    <a:pt x="123825" y="28575"/>
                    <a:pt x="93345" y="28575"/>
                  </a:cubicBezTo>
                  <a:cubicBezTo>
                    <a:pt x="59055" y="28575"/>
                    <a:pt x="34290" y="53340"/>
                    <a:pt x="34290" y="88583"/>
                  </a:cubicBezTo>
                  <a:lnTo>
                    <a:pt x="34290" y="221933"/>
                  </a:lnTo>
                  <a:lnTo>
                    <a:pt x="0" y="221933"/>
                  </a:lnTo>
                  <a:lnTo>
                    <a:pt x="0" y="5715"/>
                  </a:lnTo>
                  <a:lnTo>
                    <a:pt x="33338" y="5715"/>
                  </a:lnTo>
                  <a:close/>
                </a:path>
              </a:pathLst>
            </a:custGeom>
            <a:grpFill/>
            <a:ln w="9525" cap="flat">
              <a:noFill/>
              <a:prstDash val="solid"/>
              <a:miter/>
            </a:ln>
          </p:spPr>
          <p:txBody>
            <a:bodyPr rtlCol="0" anchor="ctr"/>
            <a:lstStyle/>
            <a:p>
              <a:endParaRPr lang="it-IT">
                <a:solidFill>
                  <a:schemeClr val="tx1"/>
                </a:solidFill>
              </a:endParaRPr>
            </a:p>
          </p:txBody>
        </p:sp>
        <p:sp>
          <p:nvSpPr>
            <p:cNvPr id="184" name="Figura a mano libera: forma 183">
              <a:extLst>
                <a:ext uri="{FF2B5EF4-FFF2-40B4-BE49-F238E27FC236}">
                  <a16:creationId xmlns:a16="http://schemas.microsoft.com/office/drawing/2014/main" id="{573642B5-47D8-BAF9-926F-A0FEE8CC9E4D}"/>
                </a:ext>
              </a:extLst>
            </p:cNvPr>
            <p:cNvSpPr/>
            <p:nvPr/>
          </p:nvSpPr>
          <p:spPr>
            <a:xfrm>
              <a:off x="6314509" y="1896513"/>
              <a:ext cx="209550" cy="228600"/>
            </a:xfrm>
            <a:custGeom>
              <a:avLst/>
              <a:gdLst>
                <a:gd name="connsiteX0" fmla="*/ 104775 w 209550"/>
                <a:gd name="connsiteY0" fmla="*/ 228600 h 228600"/>
                <a:gd name="connsiteX1" fmla="*/ 0 w 209550"/>
                <a:gd name="connsiteY1" fmla="*/ 114300 h 228600"/>
                <a:gd name="connsiteX2" fmla="*/ 104775 w 209550"/>
                <a:gd name="connsiteY2" fmla="*/ 0 h 228600"/>
                <a:gd name="connsiteX3" fmla="*/ 209550 w 209550"/>
                <a:gd name="connsiteY3" fmla="*/ 114300 h 228600"/>
                <a:gd name="connsiteX4" fmla="*/ 104775 w 209550"/>
                <a:gd name="connsiteY4" fmla="*/ 228600 h 228600"/>
                <a:gd name="connsiteX5" fmla="*/ 104775 w 209550"/>
                <a:gd name="connsiteY5" fmla="*/ 200025 h 228600"/>
                <a:gd name="connsiteX6" fmla="*/ 174307 w 209550"/>
                <a:gd name="connsiteY6" fmla="*/ 114300 h 228600"/>
                <a:gd name="connsiteX7" fmla="*/ 104775 w 209550"/>
                <a:gd name="connsiteY7" fmla="*/ 28575 h 228600"/>
                <a:gd name="connsiteX8" fmla="*/ 35243 w 209550"/>
                <a:gd name="connsiteY8" fmla="*/ 114300 h 228600"/>
                <a:gd name="connsiteX9" fmla="*/ 104775 w 209550"/>
                <a:gd name="connsiteY9" fmla="*/ 200025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550" h="228600">
                  <a:moveTo>
                    <a:pt x="104775" y="228600"/>
                  </a:moveTo>
                  <a:cubicBezTo>
                    <a:pt x="40005" y="228600"/>
                    <a:pt x="0" y="177165"/>
                    <a:pt x="0" y="114300"/>
                  </a:cubicBezTo>
                  <a:cubicBezTo>
                    <a:pt x="0" y="51435"/>
                    <a:pt x="40005" y="0"/>
                    <a:pt x="104775" y="0"/>
                  </a:cubicBezTo>
                  <a:cubicBezTo>
                    <a:pt x="169545" y="0"/>
                    <a:pt x="209550" y="51435"/>
                    <a:pt x="209550" y="114300"/>
                  </a:cubicBezTo>
                  <a:cubicBezTo>
                    <a:pt x="209550" y="177165"/>
                    <a:pt x="169545" y="228600"/>
                    <a:pt x="104775" y="228600"/>
                  </a:cubicBezTo>
                  <a:close/>
                  <a:moveTo>
                    <a:pt x="104775" y="200025"/>
                  </a:moveTo>
                  <a:cubicBezTo>
                    <a:pt x="150495" y="200025"/>
                    <a:pt x="174307" y="161925"/>
                    <a:pt x="174307" y="114300"/>
                  </a:cubicBezTo>
                  <a:cubicBezTo>
                    <a:pt x="174307" y="66675"/>
                    <a:pt x="150495" y="28575"/>
                    <a:pt x="104775" y="28575"/>
                  </a:cubicBezTo>
                  <a:cubicBezTo>
                    <a:pt x="59055" y="28575"/>
                    <a:pt x="35243" y="66675"/>
                    <a:pt x="35243" y="114300"/>
                  </a:cubicBezTo>
                  <a:cubicBezTo>
                    <a:pt x="35243" y="162877"/>
                    <a:pt x="59055" y="200025"/>
                    <a:pt x="104775" y="200025"/>
                  </a:cubicBezTo>
                  <a:close/>
                </a:path>
              </a:pathLst>
            </a:custGeom>
            <a:grpFill/>
            <a:ln w="9525" cap="flat">
              <a:noFill/>
              <a:prstDash val="solid"/>
              <a:miter/>
            </a:ln>
          </p:spPr>
          <p:txBody>
            <a:bodyPr rtlCol="0" anchor="ctr"/>
            <a:lstStyle/>
            <a:p>
              <a:endParaRPr lang="it-IT">
                <a:solidFill>
                  <a:schemeClr val="tx1"/>
                </a:solidFill>
              </a:endParaRPr>
            </a:p>
          </p:txBody>
        </p:sp>
        <p:sp>
          <p:nvSpPr>
            <p:cNvPr id="185" name="Figura a mano libera: forma 184">
              <a:extLst>
                <a:ext uri="{FF2B5EF4-FFF2-40B4-BE49-F238E27FC236}">
                  <a16:creationId xmlns:a16="http://schemas.microsoft.com/office/drawing/2014/main" id="{7B9E3F29-E166-7F1B-1C2A-0FCFFFBF35A1}"/>
                </a:ext>
              </a:extLst>
            </p:cNvPr>
            <p:cNvSpPr/>
            <p:nvPr/>
          </p:nvSpPr>
          <p:spPr>
            <a:xfrm>
              <a:off x="5984944" y="1898418"/>
              <a:ext cx="288607" cy="221932"/>
            </a:xfrm>
            <a:custGeom>
              <a:avLst/>
              <a:gdLst>
                <a:gd name="connsiteX0" fmla="*/ 0 w 288607"/>
                <a:gd name="connsiteY0" fmla="*/ 220980 h 221932"/>
                <a:gd name="connsiteX1" fmla="*/ 0 w 288607"/>
                <a:gd name="connsiteY1" fmla="*/ 4763 h 221932"/>
                <a:gd name="connsiteX2" fmla="*/ 34290 w 288607"/>
                <a:gd name="connsiteY2" fmla="*/ 4763 h 221932"/>
                <a:gd name="connsiteX3" fmla="*/ 34290 w 288607"/>
                <a:gd name="connsiteY3" fmla="*/ 36195 h 221932"/>
                <a:gd name="connsiteX4" fmla="*/ 35242 w 288607"/>
                <a:gd name="connsiteY4" fmla="*/ 36195 h 221932"/>
                <a:gd name="connsiteX5" fmla="*/ 99060 w 288607"/>
                <a:gd name="connsiteY5" fmla="*/ 0 h 221932"/>
                <a:gd name="connsiteX6" fmla="*/ 155257 w 288607"/>
                <a:gd name="connsiteY6" fmla="*/ 38100 h 221932"/>
                <a:gd name="connsiteX7" fmla="*/ 156210 w 288607"/>
                <a:gd name="connsiteY7" fmla="*/ 38100 h 221932"/>
                <a:gd name="connsiteX8" fmla="*/ 222885 w 288607"/>
                <a:gd name="connsiteY8" fmla="*/ 0 h 221932"/>
                <a:gd name="connsiteX9" fmla="*/ 288607 w 288607"/>
                <a:gd name="connsiteY9" fmla="*/ 69533 h 221932"/>
                <a:gd name="connsiteX10" fmla="*/ 288607 w 288607"/>
                <a:gd name="connsiteY10" fmla="*/ 221933 h 221932"/>
                <a:gd name="connsiteX11" fmla="*/ 253365 w 288607"/>
                <a:gd name="connsiteY11" fmla="*/ 221933 h 221932"/>
                <a:gd name="connsiteX12" fmla="*/ 253365 w 288607"/>
                <a:gd name="connsiteY12" fmla="*/ 71438 h 221932"/>
                <a:gd name="connsiteX13" fmla="*/ 213360 w 288607"/>
                <a:gd name="connsiteY13" fmla="*/ 28575 h 221932"/>
                <a:gd name="connsiteX14" fmla="*/ 160020 w 288607"/>
                <a:gd name="connsiteY14" fmla="*/ 86677 h 221932"/>
                <a:gd name="connsiteX15" fmla="*/ 160020 w 288607"/>
                <a:gd name="connsiteY15" fmla="*/ 220980 h 221932"/>
                <a:gd name="connsiteX16" fmla="*/ 125730 w 288607"/>
                <a:gd name="connsiteY16" fmla="*/ 220980 h 221932"/>
                <a:gd name="connsiteX17" fmla="*/ 125730 w 288607"/>
                <a:gd name="connsiteY17" fmla="*/ 70485 h 221932"/>
                <a:gd name="connsiteX18" fmla="*/ 88582 w 288607"/>
                <a:gd name="connsiteY18" fmla="*/ 27622 h 221932"/>
                <a:gd name="connsiteX19" fmla="*/ 32385 w 288607"/>
                <a:gd name="connsiteY19" fmla="*/ 85725 h 221932"/>
                <a:gd name="connsiteX20" fmla="*/ 32385 w 288607"/>
                <a:gd name="connsiteY20" fmla="*/ 220980 h 221932"/>
                <a:gd name="connsiteX21" fmla="*/ 0 w 288607"/>
                <a:gd name="connsiteY21" fmla="*/ 220980 h 22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88607" h="221932">
                  <a:moveTo>
                    <a:pt x="0" y="220980"/>
                  </a:moveTo>
                  <a:lnTo>
                    <a:pt x="0" y="4763"/>
                  </a:lnTo>
                  <a:lnTo>
                    <a:pt x="34290" y="4763"/>
                  </a:lnTo>
                  <a:lnTo>
                    <a:pt x="34290" y="36195"/>
                  </a:lnTo>
                  <a:lnTo>
                    <a:pt x="35242" y="36195"/>
                  </a:lnTo>
                  <a:cubicBezTo>
                    <a:pt x="48577" y="15240"/>
                    <a:pt x="71438" y="0"/>
                    <a:pt x="99060" y="0"/>
                  </a:cubicBezTo>
                  <a:cubicBezTo>
                    <a:pt x="125730" y="0"/>
                    <a:pt x="146685" y="13335"/>
                    <a:pt x="155257" y="38100"/>
                  </a:cubicBezTo>
                  <a:lnTo>
                    <a:pt x="156210" y="38100"/>
                  </a:lnTo>
                  <a:cubicBezTo>
                    <a:pt x="170497" y="13335"/>
                    <a:pt x="196215" y="0"/>
                    <a:pt x="222885" y="0"/>
                  </a:cubicBezTo>
                  <a:cubicBezTo>
                    <a:pt x="260985" y="0"/>
                    <a:pt x="288607" y="24765"/>
                    <a:pt x="288607" y="69533"/>
                  </a:cubicBezTo>
                  <a:lnTo>
                    <a:pt x="288607" y="221933"/>
                  </a:lnTo>
                  <a:lnTo>
                    <a:pt x="253365" y="221933"/>
                  </a:lnTo>
                  <a:lnTo>
                    <a:pt x="253365" y="71438"/>
                  </a:lnTo>
                  <a:cubicBezTo>
                    <a:pt x="253365" y="44767"/>
                    <a:pt x="235267" y="28575"/>
                    <a:pt x="213360" y="28575"/>
                  </a:cubicBezTo>
                  <a:cubicBezTo>
                    <a:pt x="185738" y="28575"/>
                    <a:pt x="160020" y="53340"/>
                    <a:pt x="160020" y="86677"/>
                  </a:cubicBezTo>
                  <a:lnTo>
                    <a:pt x="160020" y="220980"/>
                  </a:lnTo>
                  <a:lnTo>
                    <a:pt x="125730" y="220980"/>
                  </a:lnTo>
                  <a:lnTo>
                    <a:pt x="125730" y="70485"/>
                  </a:lnTo>
                  <a:cubicBezTo>
                    <a:pt x="125730" y="43815"/>
                    <a:pt x="110490" y="27622"/>
                    <a:pt x="88582" y="27622"/>
                  </a:cubicBezTo>
                  <a:cubicBezTo>
                    <a:pt x="61913" y="27622"/>
                    <a:pt x="32385" y="52388"/>
                    <a:pt x="32385" y="85725"/>
                  </a:cubicBezTo>
                  <a:lnTo>
                    <a:pt x="32385" y="220980"/>
                  </a:lnTo>
                  <a:lnTo>
                    <a:pt x="0" y="220980"/>
                  </a:lnTo>
                  <a:close/>
                </a:path>
              </a:pathLst>
            </a:custGeom>
            <a:grpFill/>
            <a:ln w="9525" cap="flat">
              <a:noFill/>
              <a:prstDash val="solid"/>
              <a:miter/>
            </a:ln>
          </p:spPr>
          <p:txBody>
            <a:bodyPr rtlCol="0" anchor="ctr"/>
            <a:lstStyle/>
            <a:p>
              <a:endParaRPr lang="it-IT">
                <a:solidFill>
                  <a:schemeClr val="tx1"/>
                </a:solidFill>
              </a:endParaRPr>
            </a:p>
          </p:txBody>
        </p:sp>
        <p:sp>
          <p:nvSpPr>
            <p:cNvPr id="186" name="Figura a mano libera: forma 185">
              <a:extLst>
                <a:ext uri="{FF2B5EF4-FFF2-40B4-BE49-F238E27FC236}">
                  <a16:creationId xmlns:a16="http://schemas.microsoft.com/office/drawing/2014/main" id="{5C2BCAAC-7441-BF7E-7B9A-CAFEAE092608}"/>
                </a:ext>
              </a:extLst>
            </p:cNvPr>
            <p:cNvSpPr/>
            <p:nvPr/>
          </p:nvSpPr>
          <p:spPr>
            <a:xfrm>
              <a:off x="5894456" y="1819360"/>
              <a:ext cx="34289" cy="300037"/>
            </a:xfrm>
            <a:custGeom>
              <a:avLst/>
              <a:gdLst>
                <a:gd name="connsiteX0" fmla="*/ 0 w 34289"/>
                <a:gd name="connsiteY0" fmla="*/ 300038 h 300037"/>
                <a:gd name="connsiteX1" fmla="*/ 0 w 34289"/>
                <a:gd name="connsiteY1" fmla="*/ 83820 h 300037"/>
                <a:gd name="connsiteX2" fmla="*/ 34290 w 34289"/>
                <a:gd name="connsiteY2" fmla="*/ 83820 h 300037"/>
                <a:gd name="connsiteX3" fmla="*/ 34290 w 34289"/>
                <a:gd name="connsiteY3" fmla="*/ 300038 h 300037"/>
                <a:gd name="connsiteX4" fmla="*/ 0 w 34289"/>
                <a:gd name="connsiteY4" fmla="*/ 300038 h 300037"/>
                <a:gd name="connsiteX5" fmla="*/ 0 w 34289"/>
                <a:gd name="connsiteY5" fmla="*/ 41910 h 300037"/>
                <a:gd name="connsiteX6" fmla="*/ 0 w 34289"/>
                <a:gd name="connsiteY6" fmla="*/ 0 h 300037"/>
                <a:gd name="connsiteX7" fmla="*/ 34290 w 34289"/>
                <a:gd name="connsiteY7" fmla="*/ 0 h 300037"/>
                <a:gd name="connsiteX8" fmla="*/ 34290 w 34289"/>
                <a:gd name="connsiteY8" fmla="*/ 41910 h 300037"/>
                <a:gd name="connsiteX9" fmla="*/ 0 w 34289"/>
                <a:gd name="connsiteY9" fmla="*/ 41910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89" h="300037">
                  <a:moveTo>
                    <a:pt x="0" y="300038"/>
                  </a:moveTo>
                  <a:lnTo>
                    <a:pt x="0" y="83820"/>
                  </a:lnTo>
                  <a:lnTo>
                    <a:pt x="34290" y="83820"/>
                  </a:lnTo>
                  <a:lnTo>
                    <a:pt x="34290" y="300038"/>
                  </a:lnTo>
                  <a:lnTo>
                    <a:pt x="0" y="300038"/>
                  </a:lnTo>
                  <a:close/>
                  <a:moveTo>
                    <a:pt x="0" y="41910"/>
                  </a:moveTo>
                  <a:lnTo>
                    <a:pt x="0" y="0"/>
                  </a:lnTo>
                  <a:lnTo>
                    <a:pt x="34290" y="0"/>
                  </a:lnTo>
                  <a:lnTo>
                    <a:pt x="34290" y="41910"/>
                  </a:lnTo>
                  <a:lnTo>
                    <a:pt x="0" y="41910"/>
                  </a:lnTo>
                  <a:close/>
                </a:path>
              </a:pathLst>
            </a:custGeom>
            <a:grpFill/>
            <a:ln w="9525" cap="flat">
              <a:noFill/>
              <a:prstDash val="solid"/>
              <a:miter/>
            </a:ln>
          </p:spPr>
          <p:txBody>
            <a:bodyPr rtlCol="0" anchor="ctr"/>
            <a:lstStyle/>
            <a:p>
              <a:endParaRPr lang="it-IT">
                <a:solidFill>
                  <a:schemeClr val="tx1"/>
                </a:solidFill>
              </a:endParaRPr>
            </a:p>
          </p:txBody>
        </p:sp>
        <p:sp>
          <p:nvSpPr>
            <p:cNvPr id="187" name="Figura a mano libera: forma 186">
              <a:extLst>
                <a:ext uri="{FF2B5EF4-FFF2-40B4-BE49-F238E27FC236}">
                  <a16:creationId xmlns:a16="http://schemas.microsoft.com/office/drawing/2014/main" id="{E5E6B93A-E428-37B4-F54F-18C72FB84BA9}"/>
                </a:ext>
              </a:extLst>
            </p:cNvPr>
            <p:cNvSpPr/>
            <p:nvPr/>
          </p:nvSpPr>
          <p:spPr>
            <a:xfrm>
              <a:off x="5742056" y="1901275"/>
              <a:ext cx="113347" cy="218122"/>
            </a:xfrm>
            <a:custGeom>
              <a:avLst/>
              <a:gdLst>
                <a:gd name="connsiteX0" fmla="*/ 33338 w 113347"/>
                <a:gd name="connsiteY0" fmla="*/ 1905 h 218122"/>
                <a:gd name="connsiteX1" fmla="*/ 33338 w 113347"/>
                <a:gd name="connsiteY1" fmla="*/ 38100 h 218122"/>
                <a:gd name="connsiteX2" fmla="*/ 34290 w 113347"/>
                <a:gd name="connsiteY2" fmla="*/ 38100 h 218122"/>
                <a:gd name="connsiteX3" fmla="*/ 99060 w 113347"/>
                <a:gd name="connsiteY3" fmla="*/ 0 h 218122"/>
                <a:gd name="connsiteX4" fmla="*/ 113347 w 113347"/>
                <a:gd name="connsiteY4" fmla="*/ 2857 h 218122"/>
                <a:gd name="connsiteX5" fmla="*/ 113347 w 113347"/>
                <a:gd name="connsiteY5" fmla="*/ 35242 h 218122"/>
                <a:gd name="connsiteX6" fmla="*/ 112395 w 113347"/>
                <a:gd name="connsiteY6" fmla="*/ 35242 h 218122"/>
                <a:gd name="connsiteX7" fmla="*/ 97155 w 113347"/>
                <a:gd name="connsiteY7" fmla="*/ 33338 h 218122"/>
                <a:gd name="connsiteX8" fmla="*/ 34290 w 113347"/>
                <a:gd name="connsiteY8" fmla="*/ 99060 h 218122"/>
                <a:gd name="connsiteX9" fmla="*/ 34290 w 113347"/>
                <a:gd name="connsiteY9" fmla="*/ 218122 h 218122"/>
                <a:gd name="connsiteX10" fmla="*/ 0 w 113347"/>
                <a:gd name="connsiteY10" fmla="*/ 218122 h 218122"/>
                <a:gd name="connsiteX11" fmla="*/ 0 w 113347"/>
                <a:gd name="connsiteY11" fmla="*/ 1905 h 218122"/>
                <a:gd name="connsiteX12" fmla="*/ 33338 w 113347"/>
                <a:gd name="connsiteY12" fmla="*/ 1905 h 21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347" h="218122">
                  <a:moveTo>
                    <a:pt x="33338" y="1905"/>
                  </a:moveTo>
                  <a:lnTo>
                    <a:pt x="33338" y="38100"/>
                  </a:lnTo>
                  <a:lnTo>
                    <a:pt x="34290" y="38100"/>
                  </a:lnTo>
                  <a:cubicBezTo>
                    <a:pt x="47625" y="17145"/>
                    <a:pt x="69532" y="0"/>
                    <a:pt x="99060" y="0"/>
                  </a:cubicBezTo>
                  <a:cubicBezTo>
                    <a:pt x="105727" y="0"/>
                    <a:pt x="108585" y="952"/>
                    <a:pt x="113347" y="2857"/>
                  </a:cubicBezTo>
                  <a:lnTo>
                    <a:pt x="113347" y="35242"/>
                  </a:lnTo>
                  <a:lnTo>
                    <a:pt x="112395" y="35242"/>
                  </a:lnTo>
                  <a:cubicBezTo>
                    <a:pt x="107632" y="33338"/>
                    <a:pt x="103822" y="33338"/>
                    <a:pt x="97155" y="33338"/>
                  </a:cubicBezTo>
                  <a:cubicBezTo>
                    <a:pt x="63817" y="33338"/>
                    <a:pt x="34290" y="58102"/>
                    <a:pt x="34290" y="99060"/>
                  </a:cubicBezTo>
                  <a:lnTo>
                    <a:pt x="34290" y="218122"/>
                  </a:lnTo>
                  <a:lnTo>
                    <a:pt x="0" y="218122"/>
                  </a:lnTo>
                  <a:lnTo>
                    <a:pt x="0" y="1905"/>
                  </a:lnTo>
                  <a:lnTo>
                    <a:pt x="33338" y="1905"/>
                  </a:lnTo>
                  <a:close/>
                </a:path>
              </a:pathLst>
            </a:custGeom>
            <a:grpFill/>
            <a:ln w="9525" cap="flat">
              <a:noFill/>
              <a:prstDash val="solid"/>
              <a:miter/>
            </a:ln>
          </p:spPr>
          <p:txBody>
            <a:bodyPr rtlCol="0" anchor="ctr"/>
            <a:lstStyle/>
            <a:p>
              <a:endParaRPr lang="it-IT">
                <a:solidFill>
                  <a:schemeClr val="tx1"/>
                </a:solidFill>
              </a:endParaRPr>
            </a:p>
          </p:txBody>
        </p:sp>
        <p:sp>
          <p:nvSpPr>
            <p:cNvPr id="188" name="Figura a mano libera: forma 187">
              <a:extLst>
                <a:ext uri="{FF2B5EF4-FFF2-40B4-BE49-F238E27FC236}">
                  <a16:creationId xmlns:a16="http://schemas.microsoft.com/office/drawing/2014/main" id="{0964ACC0-9480-8022-5C6B-CE17F3ADEFEB}"/>
                </a:ext>
              </a:extLst>
            </p:cNvPr>
            <p:cNvSpPr/>
            <p:nvPr/>
          </p:nvSpPr>
          <p:spPr>
            <a:xfrm>
              <a:off x="5589656" y="1834600"/>
              <a:ext cx="107632" cy="286702"/>
            </a:xfrm>
            <a:custGeom>
              <a:avLst/>
              <a:gdLst>
                <a:gd name="connsiteX0" fmla="*/ 0 w 107632"/>
                <a:gd name="connsiteY0" fmla="*/ 96202 h 286702"/>
                <a:gd name="connsiteX1" fmla="*/ 0 w 107632"/>
                <a:gd name="connsiteY1" fmla="*/ 68580 h 286702"/>
                <a:gd name="connsiteX2" fmla="*/ 31432 w 107632"/>
                <a:gd name="connsiteY2" fmla="*/ 68580 h 286702"/>
                <a:gd name="connsiteX3" fmla="*/ 31432 w 107632"/>
                <a:gd name="connsiteY3" fmla="*/ 0 h 286702"/>
                <a:gd name="connsiteX4" fmla="*/ 65722 w 107632"/>
                <a:gd name="connsiteY4" fmla="*/ 0 h 286702"/>
                <a:gd name="connsiteX5" fmla="*/ 65722 w 107632"/>
                <a:gd name="connsiteY5" fmla="*/ 68580 h 286702"/>
                <a:gd name="connsiteX6" fmla="*/ 107632 w 107632"/>
                <a:gd name="connsiteY6" fmla="*/ 68580 h 286702"/>
                <a:gd name="connsiteX7" fmla="*/ 107632 w 107632"/>
                <a:gd name="connsiteY7" fmla="*/ 96202 h 286702"/>
                <a:gd name="connsiteX8" fmla="*/ 65722 w 107632"/>
                <a:gd name="connsiteY8" fmla="*/ 96202 h 286702"/>
                <a:gd name="connsiteX9" fmla="*/ 65722 w 107632"/>
                <a:gd name="connsiteY9" fmla="*/ 237172 h 286702"/>
                <a:gd name="connsiteX10" fmla="*/ 87630 w 107632"/>
                <a:gd name="connsiteY10" fmla="*/ 257175 h 286702"/>
                <a:gd name="connsiteX11" fmla="*/ 105727 w 107632"/>
                <a:gd name="connsiteY11" fmla="*/ 254317 h 286702"/>
                <a:gd name="connsiteX12" fmla="*/ 106680 w 107632"/>
                <a:gd name="connsiteY12" fmla="*/ 254317 h 286702"/>
                <a:gd name="connsiteX13" fmla="*/ 106680 w 107632"/>
                <a:gd name="connsiteY13" fmla="*/ 283845 h 286702"/>
                <a:gd name="connsiteX14" fmla="*/ 79057 w 107632"/>
                <a:gd name="connsiteY14" fmla="*/ 286702 h 286702"/>
                <a:gd name="connsiteX15" fmla="*/ 31432 w 107632"/>
                <a:gd name="connsiteY15" fmla="*/ 244792 h 286702"/>
                <a:gd name="connsiteX16" fmla="*/ 31432 w 107632"/>
                <a:gd name="connsiteY16" fmla="*/ 96202 h 286702"/>
                <a:gd name="connsiteX17" fmla="*/ 0 w 107632"/>
                <a:gd name="connsiteY17" fmla="*/ 96202 h 286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632" h="286702">
                  <a:moveTo>
                    <a:pt x="0" y="96202"/>
                  </a:moveTo>
                  <a:lnTo>
                    <a:pt x="0" y="68580"/>
                  </a:lnTo>
                  <a:lnTo>
                    <a:pt x="31432" y="68580"/>
                  </a:lnTo>
                  <a:lnTo>
                    <a:pt x="31432" y="0"/>
                  </a:lnTo>
                  <a:lnTo>
                    <a:pt x="65722" y="0"/>
                  </a:lnTo>
                  <a:lnTo>
                    <a:pt x="65722" y="68580"/>
                  </a:lnTo>
                  <a:lnTo>
                    <a:pt x="107632" y="68580"/>
                  </a:lnTo>
                  <a:lnTo>
                    <a:pt x="107632" y="96202"/>
                  </a:lnTo>
                  <a:lnTo>
                    <a:pt x="65722" y="96202"/>
                  </a:lnTo>
                  <a:lnTo>
                    <a:pt x="65722" y="237172"/>
                  </a:lnTo>
                  <a:cubicBezTo>
                    <a:pt x="65722" y="252413"/>
                    <a:pt x="73342" y="257175"/>
                    <a:pt x="87630" y="257175"/>
                  </a:cubicBezTo>
                  <a:cubicBezTo>
                    <a:pt x="94297" y="257175"/>
                    <a:pt x="101917" y="255270"/>
                    <a:pt x="105727" y="254317"/>
                  </a:cubicBezTo>
                  <a:lnTo>
                    <a:pt x="106680" y="254317"/>
                  </a:lnTo>
                  <a:lnTo>
                    <a:pt x="106680" y="283845"/>
                  </a:lnTo>
                  <a:cubicBezTo>
                    <a:pt x="99060" y="285750"/>
                    <a:pt x="89535" y="286702"/>
                    <a:pt x="79057" y="286702"/>
                  </a:cubicBezTo>
                  <a:cubicBezTo>
                    <a:pt x="51435" y="286702"/>
                    <a:pt x="31432" y="275272"/>
                    <a:pt x="31432" y="244792"/>
                  </a:cubicBezTo>
                  <a:lnTo>
                    <a:pt x="31432" y="96202"/>
                  </a:lnTo>
                  <a:lnTo>
                    <a:pt x="0" y="96202"/>
                  </a:lnTo>
                  <a:close/>
                </a:path>
              </a:pathLst>
            </a:custGeom>
            <a:grpFill/>
            <a:ln w="9525" cap="flat">
              <a:noFill/>
              <a:prstDash val="solid"/>
              <a:miter/>
            </a:ln>
          </p:spPr>
          <p:txBody>
            <a:bodyPr rtlCol="0" anchor="ctr"/>
            <a:lstStyle/>
            <a:p>
              <a:endParaRPr lang="it-IT">
                <a:solidFill>
                  <a:schemeClr val="tx1"/>
                </a:solidFill>
              </a:endParaRPr>
            </a:p>
          </p:txBody>
        </p:sp>
        <p:sp>
          <p:nvSpPr>
            <p:cNvPr id="189" name="Figura a mano libera: forma 188">
              <a:extLst>
                <a:ext uri="{FF2B5EF4-FFF2-40B4-BE49-F238E27FC236}">
                  <a16:creationId xmlns:a16="http://schemas.microsoft.com/office/drawing/2014/main" id="{55C31D46-08B0-155E-B9D9-472EECB31839}"/>
                </a:ext>
              </a:extLst>
            </p:cNvPr>
            <p:cNvSpPr/>
            <p:nvPr/>
          </p:nvSpPr>
          <p:spPr>
            <a:xfrm>
              <a:off x="5367724" y="1898418"/>
              <a:ext cx="201929" cy="224789"/>
            </a:xfrm>
            <a:custGeom>
              <a:avLst/>
              <a:gdLst>
                <a:gd name="connsiteX0" fmla="*/ 182880 w 201929"/>
                <a:gd name="connsiteY0" fmla="*/ 222885 h 224789"/>
                <a:gd name="connsiteX1" fmla="*/ 145733 w 201929"/>
                <a:gd name="connsiteY1" fmla="*/ 190500 h 224789"/>
                <a:gd name="connsiteX2" fmla="*/ 145733 w 201929"/>
                <a:gd name="connsiteY2" fmla="*/ 190500 h 224789"/>
                <a:gd name="connsiteX3" fmla="*/ 73342 w 201929"/>
                <a:gd name="connsiteY3" fmla="*/ 224790 h 224789"/>
                <a:gd name="connsiteX4" fmla="*/ 0 w 201929"/>
                <a:gd name="connsiteY4" fmla="*/ 164783 h 224789"/>
                <a:gd name="connsiteX5" fmla="*/ 94297 w 201929"/>
                <a:gd name="connsiteY5" fmla="*/ 95250 h 224789"/>
                <a:gd name="connsiteX6" fmla="*/ 146685 w 201929"/>
                <a:gd name="connsiteY6" fmla="*/ 63817 h 224789"/>
                <a:gd name="connsiteX7" fmla="*/ 98107 w 201929"/>
                <a:gd name="connsiteY7" fmla="*/ 25717 h 224789"/>
                <a:gd name="connsiteX8" fmla="*/ 43815 w 201929"/>
                <a:gd name="connsiteY8" fmla="*/ 73342 h 224789"/>
                <a:gd name="connsiteX9" fmla="*/ 11430 w 201929"/>
                <a:gd name="connsiteY9" fmla="*/ 73342 h 224789"/>
                <a:gd name="connsiteX10" fmla="*/ 98107 w 201929"/>
                <a:gd name="connsiteY10" fmla="*/ 0 h 224789"/>
                <a:gd name="connsiteX11" fmla="*/ 178117 w 201929"/>
                <a:gd name="connsiteY11" fmla="*/ 68580 h 224789"/>
                <a:gd name="connsiteX12" fmla="*/ 178117 w 201929"/>
                <a:gd name="connsiteY12" fmla="*/ 171450 h 224789"/>
                <a:gd name="connsiteX13" fmla="*/ 200978 w 201929"/>
                <a:gd name="connsiteY13" fmla="*/ 194310 h 224789"/>
                <a:gd name="connsiteX14" fmla="*/ 201930 w 201929"/>
                <a:gd name="connsiteY14" fmla="*/ 194310 h 224789"/>
                <a:gd name="connsiteX15" fmla="*/ 201930 w 201929"/>
                <a:gd name="connsiteY15" fmla="*/ 219075 h 224789"/>
                <a:gd name="connsiteX16" fmla="*/ 182880 w 201929"/>
                <a:gd name="connsiteY16" fmla="*/ 222885 h 224789"/>
                <a:gd name="connsiteX17" fmla="*/ 80963 w 201929"/>
                <a:gd name="connsiteY17" fmla="*/ 199072 h 224789"/>
                <a:gd name="connsiteX18" fmla="*/ 146685 w 201929"/>
                <a:gd name="connsiteY18" fmla="*/ 140970 h 224789"/>
                <a:gd name="connsiteX19" fmla="*/ 146685 w 201929"/>
                <a:gd name="connsiteY19" fmla="*/ 103822 h 224789"/>
                <a:gd name="connsiteX20" fmla="*/ 97155 w 201929"/>
                <a:gd name="connsiteY20" fmla="*/ 120015 h 224789"/>
                <a:gd name="connsiteX21" fmla="*/ 36195 w 201929"/>
                <a:gd name="connsiteY21" fmla="*/ 163830 h 224789"/>
                <a:gd name="connsiteX22" fmla="*/ 80963 w 201929"/>
                <a:gd name="connsiteY22" fmla="*/ 199072 h 22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1929" h="224789">
                  <a:moveTo>
                    <a:pt x="182880" y="222885"/>
                  </a:moveTo>
                  <a:cubicBezTo>
                    <a:pt x="160972" y="222885"/>
                    <a:pt x="148590" y="212408"/>
                    <a:pt x="145733" y="190500"/>
                  </a:cubicBezTo>
                  <a:lnTo>
                    <a:pt x="145733" y="190500"/>
                  </a:lnTo>
                  <a:cubicBezTo>
                    <a:pt x="132397" y="207645"/>
                    <a:pt x="110490" y="224790"/>
                    <a:pt x="73342" y="224790"/>
                  </a:cubicBezTo>
                  <a:cubicBezTo>
                    <a:pt x="32385" y="224790"/>
                    <a:pt x="0" y="205740"/>
                    <a:pt x="0" y="164783"/>
                  </a:cubicBezTo>
                  <a:cubicBezTo>
                    <a:pt x="0" y="113347"/>
                    <a:pt x="40005" y="102870"/>
                    <a:pt x="94297" y="95250"/>
                  </a:cubicBezTo>
                  <a:cubicBezTo>
                    <a:pt x="124778" y="90488"/>
                    <a:pt x="146685" y="87630"/>
                    <a:pt x="146685" y="63817"/>
                  </a:cubicBezTo>
                  <a:cubicBezTo>
                    <a:pt x="146685" y="39052"/>
                    <a:pt x="129540" y="25717"/>
                    <a:pt x="98107" y="25717"/>
                  </a:cubicBezTo>
                  <a:cubicBezTo>
                    <a:pt x="62865" y="25717"/>
                    <a:pt x="45720" y="40958"/>
                    <a:pt x="43815" y="73342"/>
                  </a:cubicBezTo>
                  <a:lnTo>
                    <a:pt x="11430" y="73342"/>
                  </a:lnTo>
                  <a:cubicBezTo>
                    <a:pt x="12382" y="31433"/>
                    <a:pt x="40005" y="0"/>
                    <a:pt x="98107" y="0"/>
                  </a:cubicBezTo>
                  <a:cubicBezTo>
                    <a:pt x="143828" y="0"/>
                    <a:pt x="178117" y="17145"/>
                    <a:pt x="178117" y="68580"/>
                  </a:cubicBezTo>
                  <a:lnTo>
                    <a:pt x="178117" y="171450"/>
                  </a:lnTo>
                  <a:cubicBezTo>
                    <a:pt x="178117" y="188595"/>
                    <a:pt x="181928" y="199072"/>
                    <a:pt x="200978" y="194310"/>
                  </a:cubicBezTo>
                  <a:lnTo>
                    <a:pt x="201930" y="194310"/>
                  </a:lnTo>
                  <a:lnTo>
                    <a:pt x="201930" y="219075"/>
                  </a:lnTo>
                  <a:cubicBezTo>
                    <a:pt x="197167" y="220980"/>
                    <a:pt x="191453" y="222885"/>
                    <a:pt x="182880" y="222885"/>
                  </a:cubicBezTo>
                  <a:close/>
                  <a:moveTo>
                    <a:pt x="80963" y="199072"/>
                  </a:moveTo>
                  <a:cubicBezTo>
                    <a:pt x="126683" y="199072"/>
                    <a:pt x="146685" y="165735"/>
                    <a:pt x="146685" y="140970"/>
                  </a:cubicBezTo>
                  <a:lnTo>
                    <a:pt x="146685" y="103822"/>
                  </a:lnTo>
                  <a:cubicBezTo>
                    <a:pt x="135255" y="110490"/>
                    <a:pt x="115253" y="116205"/>
                    <a:pt x="97155" y="120015"/>
                  </a:cubicBezTo>
                  <a:cubicBezTo>
                    <a:pt x="62865" y="126683"/>
                    <a:pt x="36195" y="132397"/>
                    <a:pt x="36195" y="163830"/>
                  </a:cubicBezTo>
                  <a:cubicBezTo>
                    <a:pt x="36195" y="193358"/>
                    <a:pt x="58103" y="199072"/>
                    <a:pt x="80963" y="199072"/>
                  </a:cubicBezTo>
                  <a:close/>
                </a:path>
              </a:pathLst>
            </a:custGeom>
            <a:grpFill/>
            <a:ln w="9525" cap="flat">
              <a:noFill/>
              <a:prstDash val="solid"/>
              <a:miter/>
            </a:ln>
          </p:spPr>
          <p:txBody>
            <a:bodyPr rtlCol="0" anchor="ctr"/>
            <a:lstStyle/>
            <a:p>
              <a:endParaRPr lang="it-IT">
                <a:solidFill>
                  <a:schemeClr val="tx1"/>
                </a:solidFill>
              </a:endParaRPr>
            </a:p>
          </p:txBody>
        </p:sp>
        <p:sp>
          <p:nvSpPr>
            <p:cNvPr id="190" name="Figura a mano libera: forma 189">
              <a:extLst>
                <a:ext uri="{FF2B5EF4-FFF2-40B4-BE49-F238E27FC236}">
                  <a16:creationId xmlns:a16="http://schemas.microsoft.com/office/drawing/2014/main" id="{EB35BE02-4C8B-0BD2-A72B-67BB9226E3A2}"/>
                </a:ext>
              </a:extLst>
            </p:cNvPr>
            <p:cNvSpPr/>
            <p:nvPr/>
          </p:nvSpPr>
          <p:spPr>
            <a:xfrm>
              <a:off x="5122931" y="1819360"/>
              <a:ext cx="216217" cy="300037"/>
            </a:xfrm>
            <a:custGeom>
              <a:avLst/>
              <a:gdLst>
                <a:gd name="connsiteX0" fmla="*/ 0 w 216217"/>
                <a:gd name="connsiteY0" fmla="*/ 300038 h 300037"/>
                <a:gd name="connsiteX1" fmla="*/ 0 w 216217"/>
                <a:gd name="connsiteY1" fmla="*/ 0 h 300037"/>
                <a:gd name="connsiteX2" fmla="*/ 124778 w 216217"/>
                <a:gd name="connsiteY2" fmla="*/ 0 h 300037"/>
                <a:gd name="connsiteX3" fmla="*/ 196215 w 216217"/>
                <a:gd name="connsiteY3" fmla="*/ 28575 h 300037"/>
                <a:gd name="connsiteX4" fmla="*/ 216218 w 216217"/>
                <a:gd name="connsiteY4" fmla="*/ 85725 h 300037"/>
                <a:gd name="connsiteX5" fmla="*/ 119063 w 216217"/>
                <a:gd name="connsiteY5" fmla="*/ 173355 h 300037"/>
                <a:gd name="connsiteX6" fmla="*/ 37147 w 216217"/>
                <a:gd name="connsiteY6" fmla="*/ 173355 h 300037"/>
                <a:gd name="connsiteX7" fmla="*/ 37147 w 216217"/>
                <a:gd name="connsiteY7" fmla="*/ 300038 h 300037"/>
                <a:gd name="connsiteX8" fmla="*/ 0 w 216217"/>
                <a:gd name="connsiteY8" fmla="*/ 300038 h 300037"/>
                <a:gd name="connsiteX9" fmla="*/ 38100 w 216217"/>
                <a:gd name="connsiteY9" fmla="*/ 33338 h 300037"/>
                <a:gd name="connsiteX10" fmla="*/ 38100 w 216217"/>
                <a:gd name="connsiteY10" fmla="*/ 143828 h 300037"/>
                <a:gd name="connsiteX11" fmla="*/ 117158 w 216217"/>
                <a:gd name="connsiteY11" fmla="*/ 143828 h 300037"/>
                <a:gd name="connsiteX12" fmla="*/ 180022 w 216217"/>
                <a:gd name="connsiteY12" fmla="*/ 87630 h 300037"/>
                <a:gd name="connsiteX13" fmla="*/ 120015 w 216217"/>
                <a:gd name="connsiteY13" fmla="*/ 32385 h 300037"/>
                <a:gd name="connsiteX14" fmla="*/ 38100 w 216217"/>
                <a:gd name="connsiteY14" fmla="*/ 32385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6217" h="300037">
                  <a:moveTo>
                    <a:pt x="0" y="300038"/>
                  </a:moveTo>
                  <a:lnTo>
                    <a:pt x="0" y="0"/>
                  </a:lnTo>
                  <a:lnTo>
                    <a:pt x="124778" y="0"/>
                  </a:lnTo>
                  <a:cubicBezTo>
                    <a:pt x="156210" y="0"/>
                    <a:pt x="180975" y="10477"/>
                    <a:pt x="196215" y="28575"/>
                  </a:cubicBezTo>
                  <a:cubicBezTo>
                    <a:pt x="208597" y="42863"/>
                    <a:pt x="216218" y="62865"/>
                    <a:pt x="216218" y="85725"/>
                  </a:cubicBezTo>
                  <a:cubicBezTo>
                    <a:pt x="216218" y="140970"/>
                    <a:pt x="184785" y="173355"/>
                    <a:pt x="119063" y="173355"/>
                  </a:cubicBezTo>
                  <a:lnTo>
                    <a:pt x="37147" y="173355"/>
                  </a:lnTo>
                  <a:lnTo>
                    <a:pt x="37147" y="300038"/>
                  </a:lnTo>
                  <a:lnTo>
                    <a:pt x="0" y="300038"/>
                  </a:lnTo>
                  <a:close/>
                  <a:moveTo>
                    <a:pt x="38100" y="33338"/>
                  </a:moveTo>
                  <a:lnTo>
                    <a:pt x="38100" y="143828"/>
                  </a:lnTo>
                  <a:lnTo>
                    <a:pt x="117158" y="143828"/>
                  </a:lnTo>
                  <a:cubicBezTo>
                    <a:pt x="159068" y="143828"/>
                    <a:pt x="180022" y="122872"/>
                    <a:pt x="180022" y="87630"/>
                  </a:cubicBezTo>
                  <a:cubicBezTo>
                    <a:pt x="180022" y="51435"/>
                    <a:pt x="158115" y="32385"/>
                    <a:pt x="120015" y="32385"/>
                  </a:cubicBezTo>
                  <a:lnTo>
                    <a:pt x="38100" y="32385"/>
                  </a:lnTo>
                  <a:close/>
                </a:path>
              </a:pathLst>
            </a:custGeom>
            <a:grpFill/>
            <a:ln w="9525" cap="flat">
              <a:noFill/>
              <a:prstDash val="solid"/>
              <a:miter/>
            </a:ln>
          </p:spPr>
          <p:txBody>
            <a:bodyPr rtlCol="0" anchor="ctr"/>
            <a:lstStyle/>
            <a:p>
              <a:endParaRPr lang="it-IT">
                <a:solidFill>
                  <a:schemeClr val="tx1"/>
                </a:solidFill>
              </a:endParaRPr>
            </a:p>
          </p:txBody>
        </p:sp>
        <p:sp>
          <p:nvSpPr>
            <p:cNvPr id="191" name="Figura a mano libera: forma 190">
              <a:extLst>
                <a:ext uri="{FF2B5EF4-FFF2-40B4-BE49-F238E27FC236}">
                  <a16:creationId xmlns:a16="http://schemas.microsoft.com/office/drawing/2014/main" id="{9A8DD9D6-4078-7C6F-974E-E826315B5F76}"/>
                </a:ext>
              </a:extLst>
            </p:cNvPr>
            <p:cNvSpPr/>
            <p:nvPr/>
          </p:nvSpPr>
          <p:spPr>
            <a:xfrm>
              <a:off x="7483226" y="1352635"/>
              <a:ext cx="34289" cy="300037"/>
            </a:xfrm>
            <a:custGeom>
              <a:avLst/>
              <a:gdLst>
                <a:gd name="connsiteX0" fmla="*/ 0 w 34289"/>
                <a:gd name="connsiteY0" fmla="*/ 300038 h 300037"/>
                <a:gd name="connsiteX1" fmla="*/ 0 w 34289"/>
                <a:gd name="connsiteY1" fmla="*/ 0 h 300037"/>
                <a:gd name="connsiteX2" fmla="*/ 34290 w 34289"/>
                <a:gd name="connsiteY2" fmla="*/ 0 h 300037"/>
                <a:gd name="connsiteX3" fmla="*/ 34290 w 34289"/>
                <a:gd name="connsiteY3" fmla="*/ 300038 h 300037"/>
                <a:gd name="connsiteX4" fmla="*/ 0 w 34289"/>
                <a:gd name="connsiteY4" fmla="*/ 300038 h 30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89" h="300037">
                  <a:moveTo>
                    <a:pt x="0" y="300038"/>
                  </a:moveTo>
                  <a:lnTo>
                    <a:pt x="0" y="0"/>
                  </a:lnTo>
                  <a:lnTo>
                    <a:pt x="34290" y="0"/>
                  </a:lnTo>
                  <a:lnTo>
                    <a:pt x="34290" y="300038"/>
                  </a:lnTo>
                  <a:lnTo>
                    <a:pt x="0" y="300038"/>
                  </a:lnTo>
                  <a:close/>
                </a:path>
              </a:pathLst>
            </a:custGeom>
            <a:grpFill/>
            <a:ln w="9525" cap="flat">
              <a:noFill/>
              <a:prstDash val="solid"/>
              <a:miter/>
            </a:ln>
          </p:spPr>
          <p:txBody>
            <a:bodyPr rtlCol="0" anchor="ctr"/>
            <a:lstStyle/>
            <a:p>
              <a:endParaRPr lang="it-IT">
                <a:solidFill>
                  <a:schemeClr val="tx1"/>
                </a:solidFill>
              </a:endParaRPr>
            </a:p>
          </p:txBody>
        </p:sp>
        <p:sp>
          <p:nvSpPr>
            <p:cNvPr id="192" name="Figura a mano libera: forma 191">
              <a:extLst>
                <a:ext uri="{FF2B5EF4-FFF2-40B4-BE49-F238E27FC236}">
                  <a16:creationId xmlns:a16="http://schemas.microsoft.com/office/drawing/2014/main" id="{063B079D-8099-EE25-055D-FC2B178AEF33}"/>
                </a:ext>
              </a:extLst>
            </p:cNvPr>
            <p:cNvSpPr/>
            <p:nvPr/>
          </p:nvSpPr>
          <p:spPr>
            <a:xfrm>
              <a:off x="7391786" y="1352635"/>
              <a:ext cx="34290" cy="300037"/>
            </a:xfrm>
            <a:custGeom>
              <a:avLst/>
              <a:gdLst>
                <a:gd name="connsiteX0" fmla="*/ 0 w 34290"/>
                <a:gd name="connsiteY0" fmla="*/ 300038 h 300037"/>
                <a:gd name="connsiteX1" fmla="*/ 0 w 34290"/>
                <a:gd name="connsiteY1" fmla="*/ 83820 h 300037"/>
                <a:gd name="connsiteX2" fmla="*/ 34290 w 34290"/>
                <a:gd name="connsiteY2" fmla="*/ 83820 h 300037"/>
                <a:gd name="connsiteX3" fmla="*/ 34290 w 34290"/>
                <a:gd name="connsiteY3" fmla="*/ 300038 h 300037"/>
                <a:gd name="connsiteX4" fmla="*/ 0 w 34290"/>
                <a:gd name="connsiteY4" fmla="*/ 300038 h 300037"/>
                <a:gd name="connsiteX5" fmla="*/ 0 w 34290"/>
                <a:gd name="connsiteY5" fmla="*/ 41910 h 300037"/>
                <a:gd name="connsiteX6" fmla="*/ 0 w 34290"/>
                <a:gd name="connsiteY6" fmla="*/ 0 h 300037"/>
                <a:gd name="connsiteX7" fmla="*/ 34290 w 34290"/>
                <a:gd name="connsiteY7" fmla="*/ 0 h 300037"/>
                <a:gd name="connsiteX8" fmla="*/ 34290 w 34290"/>
                <a:gd name="connsiteY8" fmla="*/ 41910 h 300037"/>
                <a:gd name="connsiteX9" fmla="*/ 0 w 34290"/>
                <a:gd name="connsiteY9" fmla="*/ 41910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 h="300037">
                  <a:moveTo>
                    <a:pt x="0" y="300038"/>
                  </a:moveTo>
                  <a:lnTo>
                    <a:pt x="0" y="83820"/>
                  </a:lnTo>
                  <a:lnTo>
                    <a:pt x="34290" y="83820"/>
                  </a:lnTo>
                  <a:lnTo>
                    <a:pt x="34290" y="300038"/>
                  </a:lnTo>
                  <a:lnTo>
                    <a:pt x="0" y="300038"/>
                  </a:lnTo>
                  <a:close/>
                  <a:moveTo>
                    <a:pt x="0" y="41910"/>
                  </a:moveTo>
                  <a:lnTo>
                    <a:pt x="0" y="0"/>
                  </a:lnTo>
                  <a:lnTo>
                    <a:pt x="34290" y="0"/>
                  </a:lnTo>
                  <a:lnTo>
                    <a:pt x="34290" y="41910"/>
                  </a:lnTo>
                  <a:lnTo>
                    <a:pt x="0" y="41910"/>
                  </a:lnTo>
                  <a:close/>
                </a:path>
              </a:pathLst>
            </a:custGeom>
            <a:grpFill/>
            <a:ln w="9525" cap="flat">
              <a:noFill/>
              <a:prstDash val="solid"/>
              <a:miter/>
            </a:ln>
          </p:spPr>
          <p:txBody>
            <a:bodyPr rtlCol="0" anchor="ctr"/>
            <a:lstStyle/>
            <a:p>
              <a:endParaRPr lang="it-IT">
                <a:solidFill>
                  <a:schemeClr val="tx1"/>
                </a:solidFill>
              </a:endParaRPr>
            </a:p>
          </p:txBody>
        </p:sp>
        <p:sp>
          <p:nvSpPr>
            <p:cNvPr id="193" name="Figura a mano libera: forma 192">
              <a:extLst>
                <a:ext uri="{FF2B5EF4-FFF2-40B4-BE49-F238E27FC236}">
                  <a16:creationId xmlns:a16="http://schemas.microsoft.com/office/drawing/2014/main" id="{3E90837E-6E1B-344A-4D33-D6B894747148}"/>
                </a:ext>
              </a:extLst>
            </p:cNvPr>
            <p:cNvSpPr/>
            <p:nvPr/>
          </p:nvSpPr>
          <p:spPr>
            <a:xfrm>
              <a:off x="7162234" y="1433598"/>
              <a:ext cx="114300" cy="219075"/>
            </a:xfrm>
            <a:custGeom>
              <a:avLst/>
              <a:gdLst>
                <a:gd name="connsiteX0" fmla="*/ 34290 w 114300"/>
                <a:gd name="connsiteY0" fmla="*/ 2858 h 219075"/>
                <a:gd name="connsiteX1" fmla="*/ 34290 w 114300"/>
                <a:gd name="connsiteY1" fmla="*/ 38100 h 219075"/>
                <a:gd name="connsiteX2" fmla="*/ 35243 w 114300"/>
                <a:gd name="connsiteY2" fmla="*/ 38100 h 219075"/>
                <a:gd name="connsiteX3" fmla="*/ 100013 w 114300"/>
                <a:gd name="connsiteY3" fmla="*/ 0 h 219075"/>
                <a:gd name="connsiteX4" fmla="*/ 114300 w 114300"/>
                <a:gd name="connsiteY4" fmla="*/ 2858 h 219075"/>
                <a:gd name="connsiteX5" fmla="*/ 114300 w 114300"/>
                <a:gd name="connsiteY5" fmla="*/ 35242 h 219075"/>
                <a:gd name="connsiteX6" fmla="*/ 113348 w 114300"/>
                <a:gd name="connsiteY6" fmla="*/ 35242 h 219075"/>
                <a:gd name="connsiteX7" fmla="*/ 98107 w 114300"/>
                <a:gd name="connsiteY7" fmla="*/ 33338 h 219075"/>
                <a:gd name="connsiteX8" fmla="*/ 35243 w 114300"/>
                <a:gd name="connsiteY8" fmla="*/ 99060 h 219075"/>
                <a:gd name="connsiteX9" fmla="*/ 35243 w 114300"/>
                <a:gd name="connsiteY9" fmla="*/ 219075 h 219075"/>
                <a:gd name="connsiteX10" fmla="*/ 0 w 114300"/>
                <a:gd name="connsiteY10" fmla="*/ 219075 h 219075"/>
                <a:gd name="connsiteX11" fmla="*/ 0 w 114300"/>
                <a:gd name="connsiteY11" fmla="*/ 2858 h 219075"/>
                <a:gd name="connsiteX12" fmla="*/ 34290 w 114300"/>
                <a:gd name="connsiteY12" fmla="*/ 2858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4300" h="219075">
                  <a:moveTo>
                    <a:pt x="34290" y="2858"/>
                  </a:moveTo>
                  <a:lnTo>
                    <a:pt x="34290" y="38100"/>
                  </a:lnTo>
                  <a:lnTo>
                    <a:pt x="35243" y="38100"/>
                  </a:lnTo>
                  <a:cubicBezTo>
                    <a:pt x="48577" y="17145"/>
                    <a:pt x="70485" y="0"/>
                    <a:pt x="100013" y="0"/>
                  </a:cubicBezTo>
                  <a:cubicBezTo>
                    <a:pt x="106680" y="0"/>
                    <a:pt x="109538" y="952"/>
                    <a:pt x="114300" y="2858"/>
                  </a:cubicBezTo>
                  <a:lnTo>
                    <a:pt x="114300" y="35242"/>
                  </a:lnTo>
                  <a:lnTo>
                    <a:pt x="113348" y="35242"/>
                  </a:lnTo>
                  <a:cubicBezTo>
                    <a:pt x="108585" y="33338"/>
                    <a:pt x="104775" y="33338"/>
                    <a:pt x="98107" y="33338"/>
                  </a:cubicBezTo>
                  <a:cubicBezTo>
                    <a:pt x="64770" y="33338"/>
                    <a:pt x="35243" y="58102"/>
                    <a:pt x="35243" y="99060"/>
                  </a:cubicBezTo>
                  <a:lnTo>
                    <a:pt x="35243" y="219075"/>
                  </a:lnTo>
                  <a:lnTo>
                    <a:pt x="0" y="219075"/>
                  </a:lnTo>
                  <a:lnTo>
                    <a:pt x="0" y="2858"/>
                  </a:lnTo>
                  <a:lnTo>
                    <a:pt x="34290" y="2858"/>
                  </a:lnTo>
                  <a:close/>
                </a:path>
              </a:pathLst>
            </a:custGeom>
            <a:grpFill/>
            <a:ln w="9525" cap="flat">
              <a:noFill/>
              <a:prstDash val="solid"/>
              <a:miter/>
            </a:ln>
          </p:spPr>
          <p:txBody>
            <a:bodyPr rtlCol="0" anchor="ctr"/>
            <a:lstStyle/>
            <a:p>
              <a:endParaRPr lang="it-IT">
                <a:solidFill>
                  <a:schemeClr val="tx1"/>
                </a:solidFill>
              </a:endParaRPr>
            </a:p>
          </p:txBody>
        </p:sp>
        <p:sp>
          <p:nvSpPr>
            <p:cNvPr id="194" name="Figura a mano libera: forma 193">
              <a:extLst>
                <a:ext uri="{FF2B5EF4-FFF2-40B4-BE49-F238E27FC236}">
                  <a16:creationId xmlns:a16="http://schemas.microsoft.com/office/drawing/2014/main" id="{D8B37C7D-C9AC-A2CB-38B9-007233FC2E72}"/>
                </a:ext>
              </a:extLst>
            </p:cNvPr>
            <p:cNvSpPr/>
            <p:nvPr/>
          </p:nvSpPr>
          <p:spPr>
            <a:xfrm>
              <a:off x="6917441" y="1429787"/>
              <a:ext cx="202882" cy="228600"/>
            </a:xfrm>
            <a:custGeom>
              <a:avLst/>
              <a:gdLst>
                <a:gd name="connsiteX0" fmla="*/ 104775 w 202882"/>
                <a:gd name="connsiteY0" fmla="*/ 228600 h 228600"/>
                <a:gd name="connsiteX1" fmla="*/ 0 w 202882"/>
                <a:gd name="connsiteY1" fmla="*/ 114300 h 228600"/>
                <a:gd name="connsiteX2" fmla="*/ 102870 w 202882"/>
                <a:gd name="connsiteY2" fmla="*/ 0 h 228600"/>
                <a:gd name="connsiteX3" fmla="*/ 202882 w 202882"/>
                <a:gd name="connsiteY3" fmla="*/ 121920 h 228600"/>
                <a:gd name="connsiteX4" fmla="*/ 35243 w 202882"/>
                <a:gd name="connsiteY4" fmla="*/ 121920 h 228600"/>
                <a:gd name="connsiteX5" fmla="*/ 104775 w 202882"/>
                <a:gd name="connsiteY5" fmla="*/ 199073 h 228600"/>
                <a:gd name="connsiteX6" fmla="*/ 164782 w 202882"/>
                <a:gd name="connsiteY6" fmla="*/ 154305 h 228600"/>
                <a:gd name="connsiteX7" fmla="*/ 198120 w 202882"/>
                <a:gd name="connsiteY7" fmla="*/ 154305 h 228600"/>
                <a:gd name="connsiteX8" fmla="*/ 104775 w 202882"/>
                <a:gd name="connsiteY8" fmla="*/ 228600 h 228600"/>
                <a:gd name="connsiteX9" fmla="*/ 102870 w 202882"/>
                <a:gd name="connsiteY9" fmla="*/ 27623 h 228600"/>
                <a:gd name="connsiteX10" fmla="*/ 36195 w 202882"/>
                <a:gd name="connsiteY10" fmla="*/ 97155 h 228600"/>
                <a:gd name="connsiteX11" fmla="*/ 166688 w 202882"/>
                <a:gd name="connsiteY11" fmla="*/ 97155 h 228600"/>
                <a:gd name="connsiteX12" fmla="*/ 102870 w 202882"/>
                <a:gd name="connsiteY12" fmla="*/ 27623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2882" h="228600">
                  <a:moveTo>
                    <a:pt x="104775" y="228600"/>
                  </a:moveTo>
                  <a:cubicBezTo>
                    <a:pt x="38100" y="228600"/>
                    <a:pt x="0" y="177165"/>
                    <a:pt x="0" y="114300"/>
                  </a:cubicBezTo>
                  <a:cubicBezTo>
                    <a:pt x="0" y="51435"/>
                    <a:pt x="40957" y="0"/>
                    <a:pt x="102870" y="0"/>
                  </a:cubicBezTo>
                  <a:cubicBezTo>
                    <a:pt x="167640" y="0"/>
                    <a:pt x="202882" y="50483"/>
                    <a:pt x="202882" y="121920"/>
                  </a:cubicBezTo>
                  <a:lnTo>
                    <a:pt x="35243" y="121920"/>
                  </a:lnTo>
                  <a:cubicBezTo>
                    <a:pt x="38100" y="165735"/>
                    <a:pt x="61913" y="199073"/>
                    <a:pt x="104775" y="199073"/>
                  </a:cubicBezTo>
                  <a:cubicBezTo>
                    <a:pt x="136207" y="199073"/>
                    <a:pt x="157163" y="183833"/>
                    <a:pt x="164782" y="154305"/>
                  </a:cubicBezTo>
                  <a:lnTo>
                    <a:pt x="198120" y="154305"/>
                  </a:lnTo>
                  <a:cubicBezTo>
                    <a:pt x="187643" y="201930"/>
                    <a:pt x="153353" y="228600"/>
                    <a:pt x="104775" y="228600"/>
                  </a:cubicBezTo>
                  <a:close/>
                  <a:moveTo>
                    <a:pt x="102870" y="27623"/>
                  </a:moveTo>
                  <a:cubicBezTo>
                    <a:pt x="62865" y="27623"/>
                    <a:pt x="40957" y="58102"/>
                    <a:pt x="36195" y="97155"/>
                  </a:cubicBezTo>
                  <a:lnTo>
                    <a:pt x="166688" y="97155"/>
                  </a:lnTo>
                  <a:cubicBezTo>
                    <a:pt x="163830" y="54293"/>
                    <a:pt x="141923" y="27623"/>
                    <a:pt x="102870" y="27623"/>
                  </a:cubicBezTo>
                  <a:close/>
                </a:path>
              </a:pathLst>
            </a:custGeom>
            <a:grpFill/>
            <a:ln w="9525" cap="flat">
              <a:noFill/>
              <a:prstDash val="solid"/>
              <a:miter/>
            </a:ln>
          </p:spPr>
          <p:txBody>
            <a:bodyPr rtlCol="0" anchor="ctr"/>
            <a:lstStyle/>
            <a:p>
              <a:endParaRPr lang="it-IT">
                <a:solidFill>
                  <a:schemeClr val="tx1"/>
                </a:solidFill>
              </a:endParaRPr>
            </a:p>
          </p:txBody>
        </p:sp>
        <p:sp>
          <p:nvSpPr>
            <p:cNvPr id="195" name="Figura a mano libera: forma 194">
              <a:extLst>
                <a:ext uri="{FF2B5EF4-FFF2-40B4-BE49-F238E27FC236}">
                  <a16:creationId xmlns:a16="http://schemas.microsoft.com/office/drawing/2014/main" id="{0E4CA3A9-A690-CB24-7C48-1CFB523772F3}"/>
                </a:ext>
              </a:extLst>
            </p:cNvPr>
            <p:cNvSpPr/>
            <p:nvPr/>
          </p:nvSpPr>
          <p:spPr>
            <a:xfrm>
              <a:off x="6688841" y="1431693"/>
              <a:ext cx="198119" cy="292417"/>
            </a:xfrm>
            <a:custGeom>
              <a:avLst/>
              <a:gdLst>
                <a:gd name="connsiteX0" fmla="*/ 0 w 198119"/>
                <a:gd name="connsiteY0" fmla="*/ 290513 h 292417"/>
                <a:gd name="connsiteX1" fmla="*/ 0 w 198119"/>
                <a:gd name="connsiteY1" fmla="*/ 4763 h 292417"/>
                <a:gd name="connsiteX2" fmla="*/ 34290 w 198119"/>
                <a:gd name="connsiteY2" fmla="*/ 4763 h 292417"/>
                <a:gd name="connsiteX3" fmla="*/ 34290 w 198119"/>
                <a:gd name="connsiteY3" fmla="*/ 35242 h 292417"/>
                <a:gd name="connsiteX4" fmla="*/ 35243 w 198119"/>
                <a:gd name="connsiteY4" fmla="*/ 35242 h 292417"/>
                <a:gd name="connsiteX5" fmla="*/ 104775 w 198119"/>
                <a:gd name="connsiteY5" fmla="*/ 0 h 292417"/>
                <a:gd name="connsiteX6" fmla="*/ 198120 w 198119"/>
                <a:gd name="connsiteY6" fmla="*/ 114300 h 292417"/>
                <a:gd name="connsiteX7" fmla="*/ 103823 w 198119"/>
                <a:gd name="connsiteY7" fmla="*/ 228600 h 292417"/>
                <a:gd name="connsiteX8" fmla="*/ 35243 w 198119"/>
                <a:gd name="connsiteY8" fmla="*/ 197167 h 292417"/>
                <a:gd name="connsiteX9" fmla="*/ 34290 w 198119"/>
                <a:gd name="connsiteY9" fmla="*/ 197167 h 292417"/>
                <a:gd name="connsiteX10" fmla="*/ 34290 w 198119"/>
                <a:gd name="connsiteY10" fmla="*/ 292417 h 292417"/>
                <a:gd name="connsiteX11" fmla="*/ 0 w 198119"/>
                <a:gd name="connsiteY11" fmla="*/ 292417 h 292417"/>
                <a:gd name="connsiteX12" fmla="*/ 100013 w 198119"/>
                <a:gd name="connsiteY12" fmla="*/ 199072 h 292417"/>
                <a:gd name="connsiteX13" fmla="*/ 161925 w 198119"/>
                <a:gd name="connsiteY13" fmla="*/ 114300 h 292417"/>
                <a:gd name="connsiteX14" fmla="*/ 100013 w 198119"/>
                <a:gd name="connsiteY14" fmla="*/ 28575 h 292417"/>
                <a:gd name="connsiteX15" fmla="*/ 30480 w 198119"/>
                <a:gd name="connsiteY15" fmla="*/ 114300 h 292417"/>
                <a:gd name="connsiteX16" fmla="*/ 100013 w 198119"/>
                <a:gd name="connsiteY16" fmla="*/ 199072 h 29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8119" h="292417">
                  <a:moveTo>
                    <a:pt x="0" y="290513"/>
                  </a:moveTo>
                  <a:lnTo>
                    <a:pt x="0" y="4763"/>
                  </a:lnTo>
                  <a:lnTo>
                    <a:pt x="34290" y="4763"/>
                  </a:lnTo>
                  <a:lnTo>
                    <a:pt x="34290" y="35242"/>
                  </a:lnTo>
                  <a:lnTo>
                    <a:pt x="35243" y="35242"/>
                  </a:lnTo>
                  <a:cubicBezTo>
                    <a:pt x="51435" y="13335"/>
                    <a:pt x="73343" y="0"/>
                    <a:pt x="104775" y="0"/>
                  </a:cubicBezTo>
                  <a:cubicBezTo>
                    <a:pt x="160020" y="0"/>
                    <a:pt x="198120" y="41910"/>
                    <a:pt x="198120" y="114300"/>
                  </a:cubicBezTo>
                  <a:cubicBezTo>
                    <a:pt x="198120" y="183832"/>
                    <a:pt x="162878" y="228600"/>
                    <a:pt x="103823" y="228600"/>
                  </a:cubicBezTo>
                  <a:cubicBezTo>
                    <a:pt x="74295" y="228600"/>
                    <a:pt x="53340" y="220027"/>
                    <a:pt x="35243" y="197167"/>
                  </a:cubicBezTo>
                  <a:lnTo>
                    <a:pt x="34290" y="197167"/>
                  </a:lnTo>
                  <a:lnTo>
                    <a:pt x="34290" y="292417"/>
                  </a:lnTo>
                  <a:lnTo>
                    <a:pt x="0" y="292417"/>
                  </a:lnTo>
                  <a:close/>
                  <a:moveTo>
                    <a:pt x="100013" y="199072"/>
                  </a:moveTo>
                  <a:cubicBezTo>
                    <a:pt x="141923" y="199072"/>
                    <a:pt x="161925" y="162877"/>
                    <a:pt x="161925" y="114300"/>
                  </a:cubicBezTo>
                  <a:cubicBezTo>
                    <a:pt x="161925" y="65722"/>
                    <a:pt x="140970" y="28575"/>
                    <a:pt x="100013" y="28575"/>
                  </a:cubicBezTo>
                  <a:cubicBezTo>
                    <a:pt x="52388" y="28575"/>
                    <a:pt x="30480" y="66675"/>
                    <a:pt x="30480" y="114300"/>
                  </a:cubicBezTo>
                  <a:cubicBezTo>
                    <a:pt x="30480" y="161925"/>
                    <a:pt x="50482" y="199072"/>
                    <a:pt x="100013" y="199072"/>
                  </a:cubicBezTo>
                  <a:close/>
                </a:path>
              </a:pathLst>
            </a:custGeom>
            <a:grpFill/>
            <a:ln w="9525" cap="flat">
              <a:noFill/>
              <a:prstDash val="solid"/>
              <a:miter/>
            </a:ln>
          </p:spPr>
          <p:txBody>
            <a:bodyPr rtlCol="0" anchor="ctr"/>
            <a:lstStyle/>
            <a:p>
              <a:endParaRPr lang="it-IT">
                <a:solidFill>
                  <a:schemeClr val="tx1"/>
                </a:solidFill>
              </a:endParaRPr>
            </a:p>
          </p:txBody>
        </p:sp>
        <p:sp>
          <p:nvSpPr>
            <p:cNvPr id="196" name="Figura a mano libera: forma 195">
              <a:extLst>
                <a:ext uri="{FF2B5EF4-FFF2-40B4-BE49-F238E27FC236}">
                  <a16:creationId xmlns:a16="http://schemas.microsoft.com/office/drawing/2014/main" id="{39CFDBEC-C12E-9711-C56E-0B7109C0362A}"/>
                </a:ext>
              </a:extLst>
            </p:cNvPr>
            <p:cNvSpPr/>
            <p:nvPr/>
          </p:nvSpPr>
          <p:spPr>
            <a:xfrm>
              <a:off x="6523106" y="1352635"/>
              <a:ext cx="34289" cy="300037"/>
            </a:xfrm>
            <a:custGeom>
              <a:avLst/>
              <a:gdLst>
                <a:gd name="connsiteX0" fmla="*/ 0 w 34289"/>
                <a:gd name="connsiteY0" fmla="*/ 300038 h 300037"/>
                <a:gd name="connsiteX1" fmla="*/ 0 w 34289"/>
                <a:gd name="connsiteY1" fmla="*/ 83820 h 300037"/>
                <a:gd name="connsiteX2" fmla="*/ 34290 w 34289"/>
                <a:gd name="connsiteY2" fmla="*/ 83820 h 300037"/>
                <a:gd name="connsiteX3" fmla="*/ 34290 w 34289"/>
                <a:gd name="connsiteY3" fmla="*/ 300038 h 300037"/>
                <a:gd name="connsiteX4" fmla="*/ 0 w 34289"/>
                <a:gd name="connsiteY4" fmla="*/ 300038 h 300037"/>
                <a:gd name="connsiteX5" fmla="*/ 0 w 34289"/>
                <a:gd name="connsiteY5" fmla="*/ 41910 h 300037"/>
                <a:gd name="connsiteX6" fmla="*/ 0 w 34289"/>
                <a:gd name="connsiteY6" fmla="*/ 0 h 300037"/>
                <a:gd name="connsiteX7" fmla="*/ 34290 w 34289"/>
                <a:gd name="connsiteY7" fmla="*/ 0 h 300037"/>
                <a:gd name="connsiteX8" fmla="*/ 34290 w 34289"/>
                <a:gd name="connsiteY8" fmla="*/ 41910 h 300037"/>
                <a:gd name="connsiteX9" fmla="*/ 0 w 34289"/>
                <a:gd name="connsiteY9" fmla="*/ 41910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89" h="300037">
                  <a:moveTo>
                    <a:pt x="0" y="300038"/>
                  </a:moveTo>
                  <a:lnTo>
                    <a:pt x="0" y="83820"/>
                  </a:lnTo>
                  <a:lnTo>
                    <a:pt x="34290" y="83820"/>
                  </a:lnTo>
                  <a:lnTo>
                    <a:pt x="34290" y="300038"/>
                  </a:lnTo>
                  <a:lnTo>
                    <a:pt x="0" y="300038"/>
                  </a:lnTo>
                  <a:close/>
                  <a:moveTo>
                    <a:pt x="0" y="41910"/>
                  </a:moveTo>
                  <a:lnTo>
                    <a:pt x="0" y="0"/>
                  </a:lnTo>
                  <a:lnTo>
                    <a:pt x="34290" y="0"/>
                  </a:lnTo>
                  <a:lnTo>
                    <a:pt x="34290" y="41910"/>
                  </a:lnTo>
                  <a:lnTo>
                    <a:pt x="0" y="41910"/>
                  </a:lnTo>
                  <a:close/>
                </a:path>
              </a:pathLst>
            </a:custGeom>
            <a:grpFill/>
            <a:ln w="9525" cap="flat">
              <a:noFill/>
              <a:prstDash val="solid"/>
              <a:miter/>
            </a:ln>
          </p:spPr>
          <p:txBody>
            <a:bodyPr rtlCol="0" anchor="ctr"/>
            <a:lstStyle/>
            <a:p>
              <a:endParaRPr lang="it-IT">
                <a:solidFill>
                  <a:schemeClr val="tx1"/>
                </a:solidFill>
              </a:endParaRPr>
            </a:p>
          </p:txBody>
        </p:sp>
        <p:sp>
          <p:nvSpPr>
            <p:cNvPr id="197" name="Figura a mano libera: forma 196">
              <a:extLst>
                <a:ext uri="{FF2B5EF4-FFF2-40B4-BE49-F238E27FC236}">
                  <a16:creationId xmlns:a16="http://schemas.microsoft.com/office/drawing/2014/main" id="{6EEF4553-C13C-3E4D-71C2-89C424F99C52}"/>
                </a:ext>
              </a:extLst>
            </p:cNvPr>
            <p:cNvSpPr/>
            <p:nvPr/>
          </p:nvSpPr>
          <p:spPr>
            <a:xfrm>
              <a:off x="6306889" y="1436455"/>
              <a:ext cx="173355" cy="216217"/>
            </a:xfrm>
            <a:custGeom>
              <a:avLst/>
              <a:gdLst>
                <a:gd name="connsiteX0" fmla="*/ 0 w 173355"/>
                <a:gd name="connsiteY0" fmla="*/ 216217 h 216217"/>
                <a:gd name="connsiteX1" fmla="*/ 0 w 173355"/>
                <a:gd name="connsiteY1" fmla="*/ 189547 h 216217"/>
                <a:gd name="connsiteX2" fmla="*/ 120968 w 173355"/>
                <a:gd name="connsiteY2" fmla="*/ 30480 h 216217"/>
                <a:gd name="connsiteX3" fmla="*/ 120968 w 173355"/>
                <a:gd name="connsiteY3" fmla="*/ 29527 h 216217"/>
                <a:gd name="connsiteX4" fmla="*/ 7620 w 173355"/>
                <a:gd name="connsiteY4" fmla="*/ 29527 h 216217"/>
                <a:gd name="connsiteX5" fmla="*/ 7620 w 173355"/>
                <a:gd name="connsiteY5" fmla="*/ 0 h 216217"/>
                <a:gd name="connsiteX6" fmla="*/ 168593 w 173355"/>
                <a:gd name="connsiteY6" fmla="*/ 0 h 216217"/>
                <a:gd name="connsiteX7" fmla="*/ 168593 w 173355"/>
                <a:gd name="connsiteY7" fmla="*/ 20002 h 216217"/>
                <a:gd name="connsiteX8" fmla="*/ 43815 w 173355"/>
                <a:gd name="connsiteY8" fmla="*/ 183832 h 216217"/>
                <a:gd name="connsiteX9" fmla="*/ 43815 w 173355"/>
                <a:gd name="connsiteY9" fmla="*/ 184785 h 216217"/>
                <a:gd name="connsiteX10" fmla="*/ 173355 w 173355"/>
                <a:gd name="connsiteY10" fmla="*/ 184785 h 216217"/>
                <a:gd name="connsiteX11" fmla="*/ 173355 w 173355"/>
                <a:gd name="connsiteY11" fmla="*/ 216217 h 216217"/>
                <a:gd name="connsiteX12" fmla="*/ 0 w 173355"/>
                <a:gd name="connsiteY12" fmla="*/ 216217 h 216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355" h="216217">
                  <a:moveTo>
                    <a:pt x="0" y="216217"/>
                  </a:moveTo>
                  <a:lnTo>
                    <a:pt x="0" y="189547"/>
                  </a:lnTo>
                  <a:lnTo>
                    <a:pt x="120968" y="30480"/>
                  </a:lnTo>
                  <a:lnTo>
                    <a:pt x="120968" y="29527"/>
                  </a:lnTo>
                  <a:lnTo>
                    <a:pt x="7620" y="29527"/>
                  </a:lnTo>
                  <a:lnTo>
                    <a:pt x="7620" y="0"/>
                  </a:lnTo>
                  <a:lnTo>
                    <a:pt x="168593" y="0"/>
                  </a:lnTo>
                  <a:lnTo>
                    <a:pt x="168593" y="20002"/>
                  </a:lnTo>
                  <a:lnTo>
                    <a:pt x="43815" y="183832"/>
                  </a:lnTo>
                  <a:lnTo>
                    <a:pt x="43815" y="184785"/>
                  </a:lnTo>
                  <a:lnTo>
                    <a:pt x="173355" y="184785"/>
                  </a:lnTo>
                  <a:lnTo>
                    <a:pt x="173355" y="216217"/>
                  </a:lnTo>
                  <a:lnTo>
                    <a:pt x="0" y="216217"/>
                  </a:lnTo>
                  <a:close/>
                </a:path>
              </a:pathLst>
            </a:custGeom>
            <a:grpFill/>
            <a:ln w="9525" cap="flat">
              <a:noFill/>
              <a:prstDash val="solid"/>
              <a:miter/>
            </a:ln>
          </p:spPr>
          <p:txBody>
            <a:bodyPr rtlCol="0" anchor="ctr"/>
            <a:lstStyle/>
            <a:p>
              <a:endParaRPr lang="it-IT">
                <a:solidFill>
                  <a:schemeClr val="tx1"/>
                </a:solidFill>
              </a:endParaRPr>
            </a:p>
          </p:txBody>
        </p:sp>
        <p:sp>
          <p:nvSpPr>
            <p:cNvPr id="198" name="Figura a mano libera: forma 197">
              <a:extLst>
                <a:ext uri="{FF2B5EF4-FFF2-40B4-BE49-F238E27FC236}">
                  <a16:creationId xmlns:a16="http://schemas.microsoft.com/office/drawing/2014/main" id="{B9AD3E94-EB81-BCAC-4AC3-BC043F438ABA}"/>
                </a:ext>
              </a:extLst>
            </p:cNvPr>
            <p:cNvSpPr/>
            <p:nvPr/>
          </p:nvSpPr>
          <p:spPr>
            <a:xfrm>
              <a:off x="6225926" y="1352635"/>
              <a:ext cx="34289" cy="300037"/>
            </a:xfrm>
            <a:custGeom>
              <a:avLst/>
              <a:gdLst>
                <a:gd name="connsiteX0" fmla="*/ 0 w 34289"/>
                <a:gd name="connsiteY0" fmla="*/ 300038 h 300037"/>
                <a:gd name="connsiteX1" fmla="*/ 0 w 34289"/>
                <a:gd name="connsiteY1" fmla="*/ 83820 h 300037"/>
                <a:gd name="connsiteX2" fmla="*/ 34290 w 34289"/>
                <a:gd name="connsiteY2" fmla="*/ 83820 h 300037"/>
                <a:gd name="connsiteX3" fmla="*/ 34290 w 34289"/>
                <a:gd name="connsiteY3" fmla="*/ 300038 h 300037"/>
                <a:gd name="connsiteX4" fmla="*/ 0 w 34289"/>
                <a:gd name="connsiteY4" fmla="*/ 300038 h 300037"/>
                <a:gd name="connsiteX5" fmla="*/ 0 w 34289"/>
                <a:gd name="connsiteY5" fmla="*/ 41910 h 300037"/>
                <a:gd name="connsiteX6" fmla="*/ 0 w 34289"/>
                <a:gd name="connsiteY6" fmla="*/ 0 h 300037"/>
                <a:gd name="connsiteX7" fmla="*/ 34290 w 34289"/>
                <a:gd name="connsiteY7" fmla="*/ 0 h 300037"/>
                <a:gd name="connsiteX8" fmla="*/ 34290 w 34289"/>
                <a:gd name="connsiteY8" fmla="*/ 41910 h 300037"/>
                <a:gd name="connsiteX9" fmla="*/ 0 w 34289"/>
                <a:gd name="connsiteY9" fmla="*/ 41910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89" h="300037">
                  <a:moveTo>
                    <a:pt x="0" y="300038"/>
                  </a:moveTo>
                  <a:lnTo>
                    <a:pt x="0" y="83820"/>
                  </a:lnTo>
                  <a:lnTo>
                    <a:pt x="34290" y="83820"/>
                  </a:lnTo>
                  <a:lnTo>
                    <a:pt x="34290" y="300038"/>
                  </a:lnTo>
                  <a:lnTo>
                    <a:pt x="0" y="300038"/>
                  </a:lnTo>
                  <a:close/>
                  <a:moveTo>
                    <a:pt x="0" y="41910"/>
                  </a:moveTo>
                  <a:lnTo>
                    <a:pt x="0" y="0"/>
                  </a:lnTo>
                  <a:lnTo>
                    <a:pt x="34290" y="0"/>
                  </a:lnTo>
                  <a:lnTo>
                    <a:pt x="34290" y="41910"/>
                  </a:lnTo>
                  <a:lnTo>
                    <a:pt x="0" y="41910"/>
                  </a:lnTo>
                  <a:close/>
                </a:path>
              </a:pathLst>
            </a:custGeom>
            <a:grpFill/>
            <a:ln w="9525" cap="flat">
              <a:noFill/>
              <a:prstDash val="solid"/>
              <a:miter/>
            </a:ln>
          </p:spPr>
          <p:txBody>
            <a:bodyPr rtlCol="0" anchor="ctr"/>
            <a:lstStyle/>
            <a:p>
              <a:endParaRPr lang="it-IT">
                <a:solidFill>
                  <a:schemeClr val="tx1"/>
                </a:solidFill>
              </a:endParaRPr>
            </a:p>
          </p:txBody>
        </p:sp>
        <p:sp>
          <p:nvSpPr>
            <p:cNvPr id="199" name="Figura a mano libera: forma 198">
              <a:extLst>
                <a:ext uri="{FF2B5EF4-FFF2-40B4-BE49-F238E27FC236}">
                  <a16:creationId xmlns:a16="http://schemas.microsoft.com/office/drawing/2014/main" id="{6515D4F2-A38F-CD16-B07E-615FAD0816BB}"/>
                </a:ext>
              </a:extLst>
            </p:cNvPr>
            <p:cNvSpPr/>
            <p:nvPr/>
          </p:nvSpPr>
          <p:spPr>
            <a:xfrm>
              <a:off x="6001136" y="1436455"/>
              <a:ext cx="191452" cy="216217"/>
            </a:xfrm>
            <a:custGeom>
              <a:avLst/>
              <a:gdLst>
                <a:gd name="connsiteX0" fmla="*/ 76200 w 191452"/>
                <a:gd name="connsiteY0" fmla="*/ 216217 h 216217"/>
                <a:gd name="connsiteX1" fmla="*/ 0 w 191452"/>
                <a:gd name="connsiteY1" fmla="*/ 0 h 216217"/>
                <a:gd name="connsiteX2" fmla="*/ 36195 w 191452"/>
                <a:gd name="connsiteY2" fmla="*/ 0 h 216217"/>
                <a:gd name="connsiteX3" fmla="*/ 80963 w 191452"/>
                <a:gd name="connsiteY3" fmla="*/ 137160 h 216217"/>
                <a:gd name="connsiteX4" fmla="*/ 95250 w 191452"/>
                <a:gd name="connsiteY4" fmla="*/ 182880 h 216217"/>
                <a:gd name="connsiteX5" fmla="*/ 96203 w 191452"/>
                <a:gd name="connsiteY5" fmla="*/ 182880 h 216217"/>
                <a:gd name="connsiteX6" fmla="*/ 110490 w 191452"/>
                <a:gd name="connsiteY6" fmla="*/ 137160 h 216217"/>
                <a:gd name="connsiteX7" fmla="*/ 156210 w 191452"/>
                <a:gd name="connsiteY7" fmla="*/ 0 h 216217"/>
                <a:gd name="connsiteX8" fmla="*/ 191453 w 191452"/>
                <a:gd name="connsiteY8" fmla="*/ 0 h 216217"/>
                <a:gd name="connsiteX9" fmla="*/ 113348 w 191452"/>
                <a:gd name="connsiteY9" fmla="*/ 216217 h 216217"/>
                <a:gd name="connsiteX10" fmla="*/ 76200 w 191452"/>
                <a:gd name="connsiteY10" fmla="*/ 216217 h 216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1452" h="216217">
                  <a:moveTo>
                    <a:pt x="76200" y="216217"/>
                  </a:moveTo>
                  <a:lnTo>
                    <a:pt x="0" y="0"/>
                  </a:lnTo>
                  <a:lnTo>
                    <a:pt x="36195" y="0"/>
                  </a:lnTo>
                  <a:lnTo>
                    <a:pt x="80963" y="137160"/>
                  </a:lnTo>
                  <a:cubicBezTo>
                    <a:pt x="87630" y="156210"/>
                    <a:pt x="95250" y="182880"/>
                    <a:pt x="95250" y="182880"/>
                  </a:cubicBezTo>
                  <a:lnTo>
                    <a:pt x="96203" y="182880"/>
                  </a:lnTo>
                  <a:cubicBezTo>
                    <a:pt x="96203" y="182880"/>
                    <a:pt x="103823" y="156210"/>
                    <a:pt x="110490" y="137160"/>
                  </a:cubicBezTo>
                  <a:lnTo>
                    <a:pt x="156210" y="0"/>
                  </a:lnTo>
                  <a:lnTo>
                    <a:pt x="191453" y="0"/>
                  </a:lnTo>
                  <a:lnTo>
                    <a:pt x="113348" y="216217"/>
                  </a:lnTo>
                  <a:lnTo>
                    <a:pt x="76200" y="216217"/>
                  </a:lnTo>
                  <a:close/>
                </a:path>
              </a:pathLst>
            </a:custGeom>
            <a:grpFill/>
            <a:ln w="9525" cap="flat">
              <a:noFill/>
              <a:prstDash val="solid"/>
              <a:miter/>
            </a:ln>
          </p:spPr>
          <p:txBody>
            <a:bodyPr rtlCol="0" anchor="ctr"/>
            <a:lstStyle/>
            <a:p>
              <a:endParaRPr lang="it-IT">
                <a:solidFill>
                  <a:schemeClr val="tx1"/>
                </a:solidFill>
              </a:endParaRPr>
            </a:p>
          </p:txBody>
        </p:sp>
        <p:sp>
          <p:nvSpPr>
            <p:cNvPr id="200" name="Figura a mano libera: forma 199">
              <a:extLst>
                <a:ext uri="{FF2B5EF4-FFF2-40B4-BE49-F238E27FC236}">
                  <a16:creationId xmlns:a16="http://schemas.microsoft.com/office/drawing/2014/main" id="{C12B696A-F34A-BB02-6F4F-1A492ED9F7AE}"/>
                </a:ext>
              </a:extLst>
            </p:cNvPr>
            <p:cNvSpPr/>
            <p:nvPr/>
          </p:nvSpPr>
          <p:spPr>
            <a:xfrm>
              <a:off x="5870644" y="1433598"/>
              <a:ext cx="113347" cy="219075"/>
            </a:xfrm>
            <a:custGeom>
              <a:avLst/>
              <a:gdLst>
                <a:gd name="connsiteX0" fmla="*/ 33338 w 113347"/>
                <a:gd name="connsiteY0" fmla="*/ 2858 h 219075"/>
                <a:gd name="connsiteX1" fmla="*/ 33338 w 113347"/>
                <a:gd name="connsiteY1" fmla="*/ 38100 h 219075"/>
                <a:gd name="connsiteX2" fmla="*/ 34290 w 113347"/>
                <a:gd name="connsiteY2" fmla="*/ 38100 h 219075"/>
                <a:gd name="connsiteX3" fmla="*/ 99060 w 113347"/>
                <a:gd name="connsiteY3" fmla="*/ 0 h 219075"/>
                <a:gd name="connsiteX4" fmla="*/ 113347 w 113347"/>
                <a:gd name="connsiteY4" fmla="*/ 2858 h 219075"/>
                <a:gd name="connsiteX5" fmla="*/ 113347 w 113347"/>
                <a:gd name="connsiteY5" fmla="*/ 35242 h 219075"/>
                <a:gd name="connsiteX6" fmla="*/ 112395 w 113347"/>
                <a:gd name="connsiteY6" fmla="*/ 35242 h 219075"/>
                <a:gd name="connsiteX7" fmla="*/ 97155 w 113347"/>
                <a:gd name="connsiteY7" fmla="*/ 33338 h 219075"/>
                <a:gd name="connsiteX8" fmla="*/ 34290 w 113347"/>
                <a:gd name="connsiteY8" fmla="*/ 99060 h 219075"/>
                <a:gd name="connsiteX9" fmla="*/ 34290 w 113347"/>
                <a:gd name="connsiteY9" fmla="*/ 219075 h 219075"/>
                <a:gd name="connsiteX10" fmla="*/ 0 w 113347"/>
                <a:gd name="connsiteY10" fmla="*/ 219075 h 219075"/>
                <a:gd name="connsiteX11" fmla="*/ 0 w 113347"/>
                <a:gd name="connsiteY11" fmla="*/ 2858 h 219075"/>
                <a:gd name="connsiteX12" fmla="*/ 33338 w 113347"/>
                <a:gd name="connsiteY12" fmla="*/ 2858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347" h="219075">
                  <a:moveTo>
                    <a:pt x="33338" y="2858"/>
                  </a:moveTo>
                  <a:lnTo>
                    <a:pt x="33338" y="38100"/>
                  </a:lnTo>
                  <a:lnTo>
                    <a:pt x="34290" y="38100"/>
                  </a:lnTo>
                  <a:cubicBezTo>
                    <a:pt x="47625" y="17145"/>
                    <a:pt x="69532" y="0"/>
                    <a:pt x="99060" y="0"/>
                  </a:cubicBezTo>
                  <a:cubicBezTo>
                    <a:pt x="105727" y="0"/>
                    <a:pt x="108585" y="952"/>
                    <a:pt x="113347" y="2858"/>
                  </a:cubicBezTo>
                  <a:lnTo>
                    <a:pt x="113347" y="35242"/>
                  </a:lnTo>
                  <a:lnTo>
                    <a:pt x="112395" y="35242"/>
                  </a:lnTo>
                  <a:cubicBezTo>
                    <a:pt x="107632" y="33338"/>
                    <a:pt x="103822" y="33338"/>
                    <a:pt x="97155" y="33338"/>
                  </a:cubicBezTo>
                  <a:cubicBezTo>
                    <a:pt x="63817" y="33338"/>
                    <a:pt x="34290" y="58102"/>
                    <a:pt x="34290" y="99060"/>
                  </a:cubicBezTo>
                  <a:lnTo>
                    <a:pt x="34290" y="219075"/>
                  </a:lnTo>
                  <a:lnTo>
                    <a:pt x="0" y="219075"/>
                  </a:lnTo>
                  <a:lnTo>
                    <a:pt x="0" y="2858"/>
                  </a:lnTo>
                  <a:lnTo>
                    <a:pt x="33338" y="2858"/>
                  </a:lnTo>
                  <a:close/>
                </a:path>
              </a:pathLst>
            </a:custGeom>
            <a:grpFill/>
            <a:ln w="9525" cap="flat">
              <a:noFill/>
              <a:prstDash val="solid"/>
              <a:miter/>
            </a:ln>
          </p:spPr>
          <p:txBody>
            <a:bodyPr rtlCol="0" anchor="ctr"/>
            <a:lstStyle/>
            <a:p>
              <a:endParaRPr lang="it-IT">
                <a:solidFill>
                  <a:schemeClr val="tx1"/>
                </a:solidFill>
              </a:endParaRPr>
            </a:p>
          </p:txBody>
        </p:sp>
        <p:sp>
          <p:nvSpPr>
            <p:cNvPr id="201" name="Figura a mano libera: forma 200">
              <a:extLst>
                <a:ext uri="{FF2B5EF4-FFF2-40B4-BE49-F238E27FC236}">
                  <a16:creationId xmlns:a16="http://schemas.microsoft.com/office/drawing/2014/main" id="{CE7D58B5-C4D1-BCE0-DF4F-7EE89DA346A9}"/>
                </a:ext>
              </a:extLst>
            </p:cNvPr>
            <p:cNvSpPr/>
            <p:nvPr/>
          </p:nvSpPr>
          <p:spPr>
            <a:xfrm>
              <a:off x="5624898" y="1429787"/>
              <a:ext cx="202882" cy="228600"/>
            </a:xfrm>
            <a:custGeom>
              <a:avLst/>
              <a:gdLst>
                <a:gd name="connsiteX0" fmla="*/ 104775 w 202882"/>
                <a:gd name="connsiteY0" fmla="*/ 228600 h 228600"/>
                <a:gd name="connsiteX1" fmla="*/ 0 w 202882"/>
                <a:gd name="connsiteY1" fmla="*/ 114300 h 228600"/>
                <a:gd name="connsiteX2" fmla="*/ 102870 w 202882"/>
                <a:gd name="connsiteY2" fmla="*/ 0 h 228600"/>
                <a:gd name="connsiteX3" fmla="*/ 202883 w 202882"/>
                <a:gd name="connsiteY3" fmla="*/ 121920 h 228600"/>
                <a:gd name="connsiteX4" fmla="*/ 35243 w 202882"/>
                <a:gd name="connsiteY4" fmla="*/ 121920 h 228600"/>
                <a:gd name="connsiteX5" fmla="*/ 104775 w 202882"/>
                <a:gd name="connsiteY5" fmla="*/ 199073 h 228600"/>
                <a:gd name="connsiteX6" fmla="*/ 164783 w 202882"/>
                <a:gd name="connsiteY6" fmla="*/ 154305 h 228600"/>
                <a:gd name="connsiteX7" fmla="*/ 198120 w 202882"/>
                <a:gd name="connsiteY7" fmla="*/ 154305 h 228600"/>
                <a:gd name="connsiteX8" fmla="*/ 104775 w 202882"/>
                <a:gd name="connsiteY8" fmla="*/ 228600 h 228600"/>
                <a:gd name="connsiteX9" fmla="*/ 102870 w 202882"/>
                <a:gd name="connsiteY9" fmla="*/ 27623 h 228600"/>
                <a:gd name="connsiteX10" fmla="*/ 36195 w 202882"/>
                <a:gd name="connsiteY10" fmla="*/ 97155 h 228600"/>
                <a:gd name="connsiteX11" fmla="*/ 165735 w 202882"/>
                <a:gd name="connsiteY11" fmla="*/ 97155 h 228600"/>
                <a:gd name="connsiteX12" fmla="*/ 102870 w 202882"/>
                <a:gd name="connsiteY12" fmla="*/ 27623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2882" h="228600">
                  <a:moveTo>
                    <a:pt x="104775" y="228600"/>
                  </a:moveTo>
                  <a:cubicBezTo>
                    <a:pt x="38100" y="228600"/>
                    <a:pt x="0" y="177165"/>
                    <a:pt x="0" y="114300"/>
                  </a:cubicBezTo>
                  <a:cubicBezTo>
                    <a:pt x="0" y="51435"/>
                    <a:pt x="40958" y="0"/>
                    <a:pt x="102870" y="0"/>
                  </a:cubicBezTo>
                  <a:cubicBezTo>
                    <a:pt x="167640" y="0"/>
                    <a:pt x="202883" y="50483"/>
                    <a:pt x="202883" y="121920"/>
                  </a:cubicBezTo>
                  <a:lnTo>
                    <a:pt x="35243" y="121920"/>
                  </a:lnTo>
                  <a:cubicBezTo>
                    <a:pt x="38100" y="165735"/>
                    <a:pt x="61913" y="199073"/>
                    <a:pt x="104775" y="199073"/>
                  </a:cubicBezTo>
                  <a:cubicBezTo>
                    <a:pt x="136208" y="199073"/>
                    <a:pt x="157163" y="183833"/>
                    <a:pt x="164783" y="154305"/>
                  </a:cubicBezTo>
                  <a:lnTo>
                    <a:pt x="198120" y="154305"/>
                  </a:lnTo>
                  <a:cubicBezTo>
                    <a:pt x="187643" y="201930"/>
                    <a:pt x="154305" y="228600"/>
                    <a:pt x="104775" y="228600"/>
                  </a:cubicBezTo>
                  <a:close/>
                  <a:moveTo>
                    <a:pt x="102870" y="27623"/>
                  </a:moveTo>
                  <a:cubicBezTo>
                    <a:pt x="62865" y="27623"/>
                    <a:pt x="40958" y="58102"/>
                    <a:pt x="36195" y="97155"/>
                  </a:cubicBezTo>
                  <a:lnTo>
                    <a:pt x="165735" y="97155"/>
                  </a:lnTo>
                  <a:cubicBezTo>
                    <a:pt x="163830" y="54293"/>
                    <a:pt x="141923" y="27623"/>
                    <a:pt x="102870" y="27623"/>
                  </a:cubicBezTo>
                  <a:close/>
                </a:path>
              </a:pathLst>
            </a:custGeom>
            <a:grpFill/>
            <a:ln w="9525" cap="flat">
              <a:noFill/>
              <a:prstDash val="solid"/>
              <a:miter/>
            </a:ln>
          </p:spPr>
          <p:txBody>
            <a:bodyPr rtlCol="0" anchor="ctr"/>
            <a:lstStyle/>
            <a:p>
              <a:endParaRPr lang="it-IT">
                <a:solidFill>
                  <a:schemeClr val="tx1"/>
                </a:solidFill>
              </a:endParaRPr>
            </a:p>
          </p:txBody>
        </p:sp>
        <p:sp>
          <p:nvSpPr>
            <p:cNvPr id="202" name="Figura a mano libera: forma 201">
              <a:extLst>
                <a:ext uri="{FF2B5EF4-FFF2-40B4-BE49-F238E27FC236}">
                  <a16:creationId xmlns:a16="http://schemas.microsoft.com/office/drawing/2014/main" id="{749D0FDD-3A11-CCBC-53CA-1F6864A420F4}"/>
                </a:ext>
              </a:extLst>
            </p:cNvPr>
            <p:cNvSpPr/>
            <p:nvPr/>
          </p:nvSpPr>
          <p:spPr>
            <a:xfrm>
              <a:off x="5413443" y="1432645"/>
              <a:ext cx="180993" cy="226694"/>
            </a:xfrm>
            <a:custGeom>
              <a:avLst/>
              <a:gdLst>
                <a:gd name="connsiteX0" fmla="*/ 96203 w 180993"/>
                <a:gd name="connsiteY0" fmla="*/ 226695 h 226694"/>
                <a:gd name="connsiteX1" fmla="*/ 0 w 180993"/>
                <a:gd name="connsiteY1" fmla="*/ 149542 h 226694"/>
                <a:gd name="connsiteX2" fmla="*/ 35243 w 180993"/>
                <a:gd name="connsiteY2" fmla="*/ 149542 h 226694"/>
                <a:gd name="connsiteX3" fmla="*/ 97155 w 180993"/>
                <a:gd name="connsiteY3" fmla="*/ 198120 h 226694"/>
                <a:gd name="connsiteX4" fmla="*/ 147638 w 180993"/>
                <a:gd name="connsiteY4" fmla="*/ 162877 h 226694"/>
                <a:gd name="connsiteX5" fmla="*/ 91440 w 180993"/>
                <a:gd name="connsiteY5" fmla="*/ 123825 h 226694"/>
                <a:gd name="connsiteX6" fmla="*/ 10478 w 180993"/>
                <a:gd name="connsiteY6" fmla="*/ 59055 h 226694"/>
                <a:gd name="connsiteX7" fmla="*/ 88583 w 180993"/>
                <a:gd name="connsiteY7" fmla="*/ 0 h 226694"/>
                <a:gd name="connsiteX8" fmla="*/ 173355 w 180993"/>
                <a:gd name="connsiteY8" fmla="*/ 67627 h 226694"/>
                <a:gd name="connsiteX9" fmla="*/ 138113 w 180993"/>
                <a:gd name="connsiteY9" fmla="*/ 67627 h 226694"/>
                <a:gd name="connsiteX10" fmla="*/ 86678 w 180993"/>
                <a:gd name="connsiteY10" fmla="*/ 26670 h 226694"/>
                <a:gd name="connsiteX11" fmla="*/ 42863 w 180993"/>
                <a:gd name="connsiteY11" fmla="*/ 58102 h 226694"/>
                <a:gd name="connsiteX12" fmla="*/ 100965 w 180993"/>
                <a:gd name="connsiteY12" fmla="*/ 93345 h 226694"/>
                <a:gd name="connsiteX13" fmla="*/ 180975 w 180993"/>
                <a:gd name="connsiteY13" fmla="*/ 161925 h 226694"/>
                <a:gd name="connsiteX14" fmla="*/ 96203 w 180993"/>
                <a:gd name="connsiteY14" fmla="*/ 226695 h 22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0993" h="226694">
                  <a:moveTo>
                    <a:pt x="96203" y="226695"/>
                  </a:moveTo>
                  <a:cubicBezTo>
                    <a:pt x="37147" y="226695"/>
                    <a:pt x="3810" y="199073"/>
                    <a:pt x="0" y="149542"/>
                  </a:cubicBezTo>
                  <a:lnTo>
                    <a:pt x="35243" y="149542"/>
                  </a:lnTo>
                  <a:cubicBezTo>
                    <a:pt x="40005" y="187642"/>
                    <a:pt x="64770" y="198120"/>
                    <a:pt x="97155" y="198120"/>
                  </a:cubicBezTo>
                  <a:cubicBezTo>
                    <a:pt x="132397" y="198120"/>
                    <a:pt x="147638" y="182880"/>
                    <a:pt x="147638" y="162877"/>
                  </a:cubicBezTo>
                  <a:cubicBezTo>
                    <a:pt x="147638" y="138113"/>
                    <a:pt x="130492" y="132398"/>
                    <a:pt x="91440" y="123825"/>
                  </a:cubicBezTo>
                  <a:cubicBezTo>
                    <a:pt x="48578" y="115252"/>
                    <a:pt x="10478" y="106680"/>
                    <a:pt x="10478" y="59055"/>
                  </a:cubicBezTo>
                  <a:cubicBezTo>
                    <a:pt x="10478" y="22860"/>
                    <a:pt x="38100" y="0"/>
                    <a:pt x="88583" y="0"/>
                  </a:cubicBezTo>
                  <a:cubicBezTo>
                    <a:pt x="141922" y="0"/>
                    <a:pt x="168592" y="25717"/>
                    <a:pt x="173355" y="67627"/>
                  </a:cubicBezTo>
                  <a:lnTo>
                    <a:pt x="138113" y="67627"/>
                  </a:lnTo>
                  <a:cubicBezTo>
                    <a:pt x="134303" y="39052"/>
                    <a:pt x="119063" y="26670"/>
                    <a:pt x="86678" y="26670"/>
                  </a:cubicBezTo>
                  <a:cubicBezTo>
                    <a:pt x="55245" y="26670"/>
                    <a:pt x="42863" y="40957"/>
                    <a:pt x="42863" y="58102"/>
                  </a:cubicBezTo>
                  <a:cubicBezTo>
                    <a:pt x="42863" y="81915"/>
                    <a:pt x="63818" y="85725"/>
                    <a:pt x="100965" y="93345"/>
                  </a:cubicBezTo>
                  <a:cubicBezTo>
                    <a:pt x="144780" y="101917"/>
                    <a:pt x="180975" y="111442"/>
                    <a:pt x="180975" y="161925"/>
                  </a:cubicBezTo>
                  <a:cubicBezTo>
                    <a:pt x="181928" y="203835"/>
                    <a:pt x="145733" y="226695"/>
                    <a:pt x="96203" y="226695"/>
                  </a:cubicBezTo>
                  <a:close/>
                </a:path>
              </a:pathLst>
            </a:custGeom>
            <a:grpFill/>
            <a:ln w="9525" cap="flat">
              <a:noFill/>
              <a:prstDash val="solid"/>
              <a:miter/>
            </a:ln>
          </p:spPr>
          <p:txBody>
            <a:bodyPr rtlCol="0" anchor="ctr"/>
            <a:lstStyle/>
            <a:p>
              <a:endParaRPr lang="it-IT">
                <a:solidFill>
                  <a:schemeClr val="tx1"/>
                </a:solidFill>
              </a:endParaRPr>
            </a:p>
          </p:txBody>
        </p:sp>
        <p:sp>
          <p:nvSpPr>
            <p:cNvPr id="203" name="Figura a mano libera: forma 202">
              <a:extLst>
                <a:ext uri="{FF2B5EF4-FFF2-40B4-BE49-F238E27FC236}">
                  <a16:creationId xmlns:a16="http://schemas.microsoft.com/office/drawing/2014/main" id="{9E085EDD-2C61-1367-89A4-58553507F612}"/>
                </a:ext>
              </a:extLst>
            </p:cNvPr>
            <p:cNvSpPr/>
            <p:nvPr/>
          </p:nvSpPr>
          <p:spPr>
            <a:xfrm>
              <a:off x="5105786" y="1429787"/>
              <a:ext cx="202882" cy="228600"/>
            </a:xfrm>
            <a:custGeom>
              <a:avLst/>
              <a:gdLst>
                <a:gd name="connsiteX0" fmla="*/ 104775 w 202882"/>
                <a:gd name="connsiteY0" fmla="*/ 228600 h 228600"/>
                <a:gd name="connsiteX1" fmla="*/ 0 w 202882"/>
                <a:gd name="connsiteY1" fmla="*/ 114300 h 228600"/>
                <a:gd name="connsiteX2" fmla="*/ 102870 w 202882"/>
                <a:gd name="connsiteY2" fmla="*/ 0 h 228600"/>
                <a:gd name="connsiteX3" fmla="*/ 202882 w 202882"/>
                <a:gd name="connsiteY3" fmla="*/ 121920 h 228600"/>
                <a:gd name="connsiteX4" fmla="*/ 35242 w 202882"/>
                <a:gd name="connsiteY4" fmla="*/ 121920 h 228600"/>
                <a:gd name="connsiteX5" fmla="*/ 104775 w 202882"/>
                <a:gd name="connsiteY5" fmla="*/ 199073 h 228600"/>
                <a:gd name="connsiteX6" fmla="*/ 164782 w 202882"/>
                <a:gd name="connsiteY6" fmla="*/ 154305 h 228600"/>
                <a:gd name="connsiteX7" fmla="*/ 198120 w 202882"/>
                <a:gd name="connsiteY7" fmla="*/ 154305 h 228600"/>
                <a:gd name="connsiteX8" fmla="*/ 104775 w 202882"/>
                <a:gd name="connsiteY8" fmla="*/ 228600 h 228600"/>
                <a:gd name="connsiteX9" fmla="*/ 102870 w 202882"/>
                <a:gd name="connsiteY9" fmla="*/ 27623 h 228600"/>
                <a:gd name="connsiteX10" fmla="*/ 36195 w 202882"/>
                <a:gd name="connsiteY10" fmla="*/ 97155 h 228600"/>
                <a:gd name="connsiteX11" fmla="*/ 166688 w 202882"/>
                <a:gd name="connsiteY11" fmla="*/ 97155 h 228600"/>
                <a:gd name="connsiteX12" fmla="*/ 102870 w 202882"/>
                <a:gd name="connsiteY12" fmla="*/ 27623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2882" h="228600">
                  <a:moveTo>
                    <a:pt x="104775" y="228600"/>
                  </a:moveTo>
                  <a:cubicBezTo>
                    <a:pt x="38100" y="228600"/>
                    <a:pt x="0" y="177165"/>
                    <a:pt x="0" y="114300"/>
                  </a:cubicBezTo>
                  <a:cubicBezTo>
                    <a:pt x="0" y="51435"/>
                    <a:pt x="40957" y="0"/>
                    <a:pt x="102870" y="0"/>
                  </a:cubicBezTo>
                  <a:cubicBezTo>
                    <a:pt x="167640" y="0"/>
                    <a:pt x="202882" y="50483"/>
                    <a:pt x="202882" y="121920"/>
                  </a:cubicBezTo>
                  <a:lnTo>
                    <a:pt x="35242" y="121920"/>
                  </a:lnTo>
                  <a:cubicBezTo>
                    <a:pt x="38100" y="165735"/>
                    <a:pt x="61913" y="199073"/>
                    <a:pt x="104775" y="199073"/>
                  </a:cubicBezTo>
                  <a:cubicBezTo>
                    <a:pt x="136207" y="199073"/>
                    <a:pt x="157163" y="183833"/>
                    <a:pt x="164782" y="154305"/>
                  </a:cubicBezTo>
                  <a:lnTo>
                    <a:pt x="198120" y="154305"/>
                  </a:lnTo>
                  <a:cubicBezTo>
                    <a:pt x="188595" y="201930"/>
                    <a:pt x="154305" y="228600"/>
                    <a:pt x="104775" y="228600"/>
                  </a:cubicBezTo>
                  <a:close/>
                  <a:moveTo>
                    <a:pt x="102870" y="27623"/>
                  </a:moveTo>
                  <a:cubicBezTo>
                    <a:pt x="62865" y="27623"/>
                    <a:pt x="40957" y="58102"/>
                    <a:pt x="36195" y="97155"/>
                  </a:cubicBezTo>
                  <a:lnTo>
                    <a:pt x="166688" y="97155"/>
                  </a:lnTo>
                  <a:cubicBezTo>
                    <a:pt x="163830" y="54293"/>
                    <a:pt x="141922" y="27623"/>
                    <a:pt x="102870" y="27623"/>
                  </a:cubicBezTo>
                  <a:close/>
                </a:path>
              </a:pathLst>
            </a:custGeom>
            <a:grpFill/>
            <a:ln w="9525" cap="flat">
              <a:noFill/>
              <a:prstDash val="solid"/>
              <a:miter/>
            </a:ln>
          </p:spPr>
          <p:txBody>
            <a:bodyPr rtlCol="0" anchor="ctr"/>
            <a:lstStyle/>
            <a:p>
              <a:endParaRPr lang="it-IT">
                <a:solidFill>
                  <a:schemeClr val="tx1"/>
                </a:solidFill>
              </a:endParaRPr>
            </a:p>
          </p:txBody>
        </p:sp>
        <p:sp>
          <p:nvSpPr>
            <p:cNvPr id="204" name="Figura a mano libera: forma 203">
              <a:extLst>
                <a:ext uri="{FF2B5EF4-FFF2-40B4-BE49-F238E27FC236}">
                  <a16:creationId xmlns:a16="http://schemas.microsoft.com/office/drawing/2014/main" id="{C230CEB0-6F94-73D7-2746-26A8967957C1}"/>
                </a:ext>
              </a:extLst>
            </p:cNvPr>
            <p:cNvSpPr/>
            <p:nvPr/>
          </p:nvSpPr>
          <p:spPr>
            <a:xfrm>
              <a:off x="7335589" y="964967"/>
              <a:ext cx="201930" cy="224790"/>
            </a:xfrm>
            <a:custGeom>
              <a:avLst/>
              <a:gdLst>
                <a:gd name="connsiteX0" fmla="*/ 182880 w 201930"/>
                <a:gd name="connsiteY0" fmla="*/ 222885 h 224790"/>
                <a:gd name="connsiteX1" fmla="*/ 145732 w 201930"/>
                <a:gd name="connsiteY1" fmla="*/ 190500 h 224790"/>
                <a:gd name="connsiteX2" fmla="*/ 145732 w 201930"/>
                <a:gd name="connsiteY2" fmla="*/ 190500 h 224790"/>
                <a:gd name="connsiteX3" fmla="*/ 73343 w 201930"/>
                <a:gd name="connsiteY3" fmla="*/ 224790 h 224790"/>
                <a:gd name="connsiteX4" fmla="*/ 0 w 201930"/>
                <a:gd name="connsiteY4" fmla="*/ 164783 h 224790"/>
                <a:gd name="connsiteX5" fmla="*/ 94297 w 201930"/>
                <a:gd name="connsiteY5" fmla="*/ 95250 h 224790"/>
                <a:gd name="connsiteX6" fmla="*/ 146685 w 201930"/>
                <a:gd name="connsiteY6" fmla="*/ 63818 h 224790"/>
                <a:gd name="connsiteX7" fmla="*/ 98107 w 201930"/>
                <a:gd name="connsiteY7" fmla="*/ 25718 h 224790"/>
                <a:gd name="connsiteX8" fmla="*/ 43815 w 201930"/>
                <a:gd name="connsiteY8" fmla="*/ 73343 h 224790"/>
                <a:gd name="connsiteX9" fmla="*/ 11430 w 201930"/>
                <a:gd name="connsiteY9" fmla="*/ 73343 h 224790"/>
                <a:gd name="connsiteX10" fmla="*/ 98107 w 201930"/>
                <a:gd name="connsiteY10" fmla="*/ 0 h 224790"/>
                <a:gd name="connsiteX11" fmla="*/ 178118 w 201930"/>
                <a:gd name="connsiteY11" fmla="*/ 68580 h 224790"/>
                <a:gd name="connsiteX12" fmla="*/ 178118 w 201930"/>
                <a:gd name="connsiteY12" fmla="*/ 171450 h 224790"/>
                <a:gd name="connsiteX13" fmla="*/ 200977 w 201930"/>
                <a:gd name="connsiteY13" fmla="*/ 194310 h 224790"/>
                <a:gd name="connsiteX14" fmla="*/ 201930 w 201930"/>
                <a:gd name="connsiteY14" fmla="*/ 194310 h 224790"/>
                <a:gd name="connsiteX15" fmla="*/ 201930 w 201930"/>
                <a:gd name="connsiteY15" fmla="*/ 219075 h 224790"/>
                <a:gd name="connsiteX16" fmla="*/ 182880 w 201930"/>
                <a:gd name="connsiteY16" fmla="*/ 222885 h 224790"/>
                <a:gd name="connsiteX17" fmla="*/ 80010 w 201930"/>
                <a:gd name="connsiteY17" fmla="*/ 199073 h 224790"/>
                <a:gd name="connsiteX18" fmla="*/ 145732 w 201930"/>
                <a:gd name="connsiteY18" fmla="*/ 140970 h 224790"/>
                <a:gd name="connsiteX19" fmla="*/ 145732 w 201930"/>
                <a:gd name="connsiteY19" fmla="*/ 103823 h 224790"/>
                <a:gd name="connsiteX20" fmla="*/ 96202 w 201930"/>
                <a:gd name="connsiteY20" fmla="*/ 120015 h 224790"/>
                <a:gd name="connsiteX21" fmla="*/ 35243 w 201930"/>
                <a:gd name="connsiteY21" fmla="*/ 163830 h 224790"/>
                <a:gd name="connsiteX22" fmla="*/ 80010 w 201930"/>
                <a:gd name="connsiteY22" fmla="*/ 199073 h 22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1930" h="224790">
                  <a:moveTo>
                    <a:pt x="182880" y="222885"/>
                  </a:moveTo>
                  <a:cubicBezTo>
                    <a:pt x="160972" y="222885"/>
                    <a:pt x="148590" y="212408"/>
                    <a:pt x="145732" y="190500"/>
                  </a:cubicBezTo>
                  <a:lnTo>
                    <a:pt x="145732" y="190500"/>
                  </a:lnTo>
                  <a:cubicBezTo>
                    <a:pt x="132397" y="207645"/>
                    <a:pt x="110490" y="224790"/>
                    <a:pt x="73343" y="224790"/>
                  </a:cubicBezTo>
                  <a:cubicBezTo>
                    <a:pt x="32385" y="224790"/>
                    <a:pt x="0" y="205740"/>
                    <a:pt x="0" y="164783"/>
                  </a:cubicBezTo>
                  <a:cubicBezTo>
                    <a:pt x="0" y="113348"/>
                    <a:pt x="40005" y="102870"/>
                    <a:pt x="94297" y="95250"/>
                  </a:cubicBezTo>
                  <a:cubicBezTo>
                    <a:pt x="124777" y="90488"/>
                    <a:pt x="146685" y="87630"/>
                    <a:pt x="146685" y="63818"/>
                  </a:cubicBezTo>
                  <a:cubicBezTo>
                    <a:pt x="146685" y="39053"/>
                    <a:pt x="129540" y="25718"/>
                    <a:pt x="98107" y="25718"/>
                  </a:cubicBezTo>
                  <a:cubicBezTo>
                    <a:pt x="62865" y="25718"/>
                    <a:pt x="45720" y="40957"/>
                    <a:pt x="43815" y="73343"/>
                  </a:cubicBezTo>
                  <a:lnTo>
                    <a:pt x="11430" y="73343"/>
                  </a:lnTo>
                  <a:cubicBezTo>
                    <a:pt x="12382" y="31432"/>
                    <a:pt x="40005" y="0"/>
                    <a:pt x="98107" y="0"/>
                  </a:cubicBezTo>
                  <a:cubicBezTo>
                    <a:pt x="143827" y="0"/>
                    <a:pt x="178118" y="17145"/>
                    <a:pt x="178118" y="68580"/>
                  </a:cubicBezTo>
                  <a:lnTo>
                    <a:pt x="178118" y="171450"/>
                  </a:lnTo>
                  <a:cubicBezTo>
                    <a:pt x="178118" y="188595"/>
                    <a:pt x="181927" y="199073"/>
                    <a:pt x="200977" y="194310"/>
                  </a:cubicBezTo>
                  <a:lnTo>
                    <a:pt x="201930" y="194310"/>
                  </a:lnTo>
                  <a:lnTo>
                    <a:pt x="201930" y="219075"/>
                  </a:lnTo>
                  <a:cubicBezTo>
                    <a:pt x="197168" y="220980"/>
                    <a:pt x="191452" y="222885"/>
                    <a:pt x="182880" y="222885"/>
                  </a:cubicBezTo>
                  <a:close/>
                  <a:moveTo>
                    <a:pt x="80010" y="199073"/>
                  </a:moveTo>
                  <a:cubicBezTo>
                    <a:pt x="125730" y="199073"/>
                    <a:pt x="145732" y="165735"/>
                    <a:pt x="145732" y="140970"/>
                  </a:cubicBezTo>
                  <a:lnTo>
                    <a:pt x="145732" y="103823"/>
                  </a:lnTo>
                  <a:cubicBezTo>
                    <a:pt x="134302" y="110490"/>
                    <a:pt x="114300" y="116205"/>
                    <a:pt x="96202" y="120015"/>
                  </a:cubicBezTo>
                  <a:cubicBezTo>
                    <a:pt x="61913" y="126682"/>
                    <a:pt x="35243" y="132398"/>
                    <a:pt x="35243" y="163830"/>
                  </a:cubicBezTo>
                  <a:cubicBezTo>
                    <a:pt x="35243" y="193358"/>
                    <a:pt x="58102" y="199073"/>
                    <a:pt x="80010" y="199073"/>
                  </a:cubicBezTo>
                  <a:close/>
                </a:path>
              </a:pathLst>
            </a:custGeom>
            <a:grpFill/>
            <a:ln w="9525" cap="flat">
              <a:noFill/>
              <a:prstDash val="solid"/>
              <a:miter/>
            </a:ln>
          </p:spPr>
          <p:txBody>
            <a:bodyPr rtlCol="0" anchor="ctr"/>
            <a:lstStyle/>
            <a:p>
              <a:endParaRPr lang="it-IT">
                <a:solidFill>
                  <a:schemeClr val="tx1"/>
                </a:solidFill>
              </a:endParaRPr>
            </a:p>
          </p:txBody>
        </p:sp>
        <p:sp>
          <p:nvSpPr>
            <p:cNvPr id="205" name="Figura a mano libera: forma 204">
              <a:extLst>
                <a:ext uri="{FF2B5EF4-FFF2-40B4-BE49-F238E27FC236}">
                  <a16:creationId xmlns:a16="http://schemas.microsoft.com/office/drawing/2014/main" id="{C488DA1A-4BB3-F2D6-FD61-035609491610}"/>
                </a:ext>
              </a:extLst>
            </p:cNvPr>
            <p:cNvSpPr/>
            <p:nvPr/>
          </p:nvSpPr>
          <p:spPr>
            <a:xfrm>
              <a:off x="7195571" y="966873"/>
              <a:ext cx="113347" cy="219075"/>
            </a:xfrm>
            <a:custGeom>
              <a:avLst/>
              <a:gdLst>
                <a:gd name="connsiteX0" fmla="*/ 33338 w 113347"/>
                <a:gd name="connsiteY0" fmla="*/ 2857 h 219075"/>
                <a:gd name="connsiteX1" fmla="*/ 33338 w 113347"/>
                <a:gd name="connsiteY1" fmla="*/ 38100 h 219075"/>
                <a:gd name="connsiteX2" fmla="*/ 34290 w 113347"/>
                <a:gd name="connsiteY2" fmla="*/ 38100 h 219075"/>
                <a:gd name="connsiteX3" fmla="*/ 99060 w 113347"/>
                <a:gd name="connsiteY3" fmla="*/ 0 h 219075"/>
                <a:gd name="connsiteX4" fmla="*/ 113348 w 113347"/>
                <a:gd name="connsiteY4" fmla="*/ 2857 h 219075"/>
                <a:gd name="connsiteX5" fmla="*/ 113348 w 113347"/>
                <a:gd name="connsiteY5" fmla="*/ 35243 h 219075"/>
                <a:gd name="connsiteX6" fmla="*/ 112395 w 113347"/>
                <a:gd name="connsiteY6" fmla="*/ 35243 h 219075"/>
                <a:gd name="connsiteX7" fmla="*/ 97155 w 113347"/>
                <a:gd name="connsiteY7" fmla="*/ 33338 h 219075"/>
                <a:gd name="connsiteX8" fmla="*/ 34290 w 113347"/>
                <a:gd name="connsiteY8" fmla="*/ 99060 h 219075"/>
                <a:gd name="connsiteX9" fmla="*/ 34290 w 113347"/>
                <a:gd name="connsiteY9" fmla="*/ 219075 h 219075"/>
                <a:gd name="connsiteX10" fmla="*/ 0 w 113347"/>
                <a:gd name="connsiteY10" fmla="*/ 219075 h 219075"/>
                <a:gd name="connsiteX11" fmla="*/ 0 w 113347"/>
                <a:gd name="connsiteY11" fmla="*/ 2857 h 219075"/>
                <a:gd name="connsiteX12" fmla="*/ 33338 w 113347"/>
                <a:gd name="connsiteY12" fmla="*/ 2857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347" h="219075">
                  <a:moveTo>
                    <a:pt x="33338" y="2857"/>
                  </a:moveTo>
                  <a:lnTo>
                    <a:pt x="33338" y="38100"/>
                  </a:lnTo>
                  <a:lnTo>
                    <a:pt x="34290" y="38100"/>
                  </a:lnTo>
                  <a:cubicBezTo>
                    <a:pt x="47625" y="17145"/>
                    <a:pt x="69532" y="0"/>
                    <a:pt x="99060" y="0"/>
                  </a:cubicBezTo>
                  <a:cubicBezTo>
                    <a:pt x="105727" y="0"/>
                    <a:pt x="108585" y="952"/>
                    <a:pt x="113348" y="2857"/>
                  </a:cubicBezTo>
                  <a:lnTo>
                    <a:pt x="113348" y="35243"/>
                  </a:lnTo>
                  <a:lnTo>
                    <a:pt x="112395" y="35243"/>
                  </a:lnTo>
                  <a:cubicBezTo>
                    <a:pt x="107632" y="33338"/>
                    <a:pt x="103823" y="33338"/>
                    <a:pt x="97155" y="33338"/>
                  </a:cubicBezTo>
                  <a:cubicBezTo>
                    <a:pt x="63818" y="33338"/>
                    <a:pt x="34290" y="58102"/>
                    <a:pt x="34290" y="99060"/>
                  </a:cubicBezTo>
                  <a:lnTo>
                    <a:pt x="34290" y="219075"/>
                  </a:lnTo>
                  <a:lnTo>
                    <a:pt x="0" y="219075"/>
                  </a:lnTo>
                  <a:lnTo>
                    <a:pt x="0" y="2857"/>
                  </a:lnTo>
                  <a:lnTo>
                    <a:pt x="33338" y="2857"/>
                  </a:lnTo>
                  <a:close/>
                </a:path>
              </a:pathLst>
            </a:custGeom>
            <a:grpFill/>
            <a:ln w="9525" cap="flat">
              <a:noFill/>
              <a:prstDash val="solid"/>
              <a:miter/>
            </a:ln>
          </p:spPr>
          <p:txBody>
            <a:bodyPr rtlCol="0" anchor="ctr"/>
            <a:lstStyle/>
            <a:p>
              <a:endParaRPr lang="it-IT">
                <a:solidFill>
                  <a:schemeClr val="tx1"/>
                </a:solidFill>
              </a:endParaRPr>
            </a:p>
          </p:txBody>
        </p:sp>
        <p:sp>
          <p:nvSpPr>
            <p:cNvPr id="206" name="Figura a mano libera: forma 205">
              <a:extLst>
                <a:ext uri="{FF2B5EF4-FFF2-40B4-BE49-F238E27FC236}">
                  <a16:creationId xmlns:a16="http://schemas.microsoft.com/office/drawing/2014/main" id="{6D3D5AED-38E7-2D55-9DD3-39945124450F}"/>
                </a:ext>
              </a:extLst>
            </p:cNvPr>
            <p:cNvSpPr/>
            <p:nvPr/>
          </p:nvSpPr>
          <p:spPr>
            <a:xfrm>
              <a:off x="6965066" y="969730"/>
              <a:ext cx="174307" cy="221932"/>
            </a:xfrm>
            <a:custGeom>
              <a:avLst/>
              <a:gdLst>
                <a:gd name="connsiteX0" fmla="*/ 174307 w 174307"/>
                <a:gd name="connsiteY0" fmla="*/ 216218 h 221932"/>
                <a:gd name="connsiteX1" fmla="*/ 140018 w 174307"/>
                <a:gd name="connsiteY1" fmla="*/ 216218 h 221932"/>
                <a:gd name="connsiteX2" fmla="*/ 140018 w 174307"/>
                <a:gd name="connsiteY2" fmla="*/ 186690 h 221932"/>
                <a:gd name="connsiteX3" fmla="*/ 139065 w 174307"/>
                <a:gd name="connsiteY3" fmla="*/ 186690 h 221932"/>
                <a:gd name="connsiteX4" fmla="*/ 73343 w 174307"/>
                <a:gd name="connsiteY4" fmla="*/ 221933 h 221932"/>
                <a:gd name="connsiteX5" fmla="*/ 0 w 174307"/>
                <a:gd name="connsiteY5" fmla="*/ 150495 h 221932"/>
                <a:gd name="connsiteX6" fmla="*/ 0 w 174307"/>
                <a:gd name="connsiteY6" fmla="*/ 0 h 221932"/>
                <a:gd name="connsiteX7" fmla="*/ 34290 w 174307"/>
                <a:gd name="connsiteY7" fmla="*/ 0 h 221932"/>
                <a:gd name="connsiteX8" fmla="*/ 34290 w 174307"/>
                <a:gd name="connsiteY8" fmla="*/ 149543 h 221932"/>
                <a:gd name="connsiteX9" fmla="*/ 82868 w 174307"/>
                <a:gd name="connsiteY9" fmla="*/ 194310 h 221932"/>
                <a:gd name="connsiteX10" fmla="*/ 139065 w 174307"/>
                <a:gd name="connsiteY10" fmla="*/ 134303 h 221932"/>
                <a:gd name="connsiteX11" fmla="*/ 139065 w 174307"/>
                <a:gd name="connsiteY11" fmla="*/ 953 h 221932"/>
                <a:gd name="connsiteX12" fmla="*/ 173355 w 174307"/>
                <a:gd name="connsiteY12" fmla="*/ 953 h 221932"/>
                <a:gd name="connsiteX13" fmla="*/ 173355 w 174307"/>
                <a:gd name="connsiteY13" fmla="*/ 216218 h 22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4307" h="221932">
                  <a:moveTo>
                    <a:pt x="174307" y="216218"/>
                  </a:moveTo>
                  <a:lnTo>
                    <a:pt x="140018" y="216218"/>
                  </a:lnTo>
                  <a:lnTo>
                    <a:pt x="140018" y="186690"/>
                  </a:lnTo>
                  <a:lnTo>
                    <a:pt x="139065" y="186690"/>
                  </a:lnTo>
                  <a:cubicBezTo>
                    <a:pt x="123825" y="207645"/>
                    <a:pt x="104775" y="221933"/>
                    <a:pt x="73343" y="221933"/>
                  </a:cubicBezTo>
                  <a:cubicBezTo>
                    <a:pt x="28575" y="221933"/>
                    <a:pt x="0" y="195263"/>
                    <a:pt x="0" y="150495"/>
                  </a:cubicBezTo>
                  <a:lnTo>
                    <a:pt x="0" y="0"/>
                  </a:lnTo>
                  <a:lnTo>
                    <a:pt x="34290" y="0"/>
                  </a:lnTo>
                  <a:lnTo>
                    <a:pt x="34290" y="149543"/>
                  </a:lnTo>
                  <a:cubicBezTo>
                    <a:pt x="34290" y="177165"/>
                    <a:pt x="52388" y="194310"/>
                    <a:pt x="82868" y="194310"/>
                  </a:cubicBezTo>
                  <a:cubicBezTo>
                    <a:pt x="117157" y="194310"/>
                    <a:pt x="139065" y="168593"/>
                    <a:pt x="139065" y="134303"/>
                  </a:cubicBezTo>
                  <a:lnTo>
                    <a:pt x="139065" y="953"/>
                  </a:lnTo>
                  <a:lnTo>
                    <a:pt x="173355" y="953"/>
                  </a:lnTo>
                  <a:lnTo>
                    <a:pt x="173355" y="216218"/>
                  </a:lnTo>
                  <a:close/>
                </a:path>
              </a:pathLst>
            </a:custGeom>
            <a:grpFill/>
            <a:ln w="9525" cap="flat">
              <a:noFill/>
              <a:prstDash val="solid"/>
              <a:miter/>
            </a:ln>
          </p:spPr>
          <p:txBody>
            <a:bodyPr rtlCol="0" anchor="ctr"/>
            <a:lstStyle/>
            <a:p>
              <a:endParaRPr lang="it-IT">
                <a:solidFill>
                  <a:schemeClr val="tx1"/>
                </a:solidFill>
              </a:endParaRPr>
            </a:p>
          </p:txBody>
        </p:sp>
        <p:sp>
          <p:nvSpPr>
            <p:cNvPr id="207" name="Figura a mano libera: forma 206">
              <a:extLst>
                <a:ext uri="{FF2B5EF4-FFF2-40B4-BE49-F238E27FC236}">
                  <a16:creationId xmlns:a16="http://schemas.microsoft.com/office/drawing/2014/main" id="{007A6C89-00E7-33B1-8A95-DFBD19510E46}"/>
                </a:ext>
              </a:extLst>
            </p:cNvPr>
            <p:cNvSpPr/>
            <p:nvPr/>
          </p:nvSpPr>
          <p:spPr>
            <a:xfrm>
              <a:off x="6815523" y="901150"/>
              <a:ext cx="107632" cy="286702"/>
            </a:xfrm>
            <a:custGeom>
              <a:avLst/>
              <a:gdLst>
                <a:gd name="connsiteX0" fmla="*/ 0 w 107632"/>
                <a:gd name="connsiteY0" fmla="*/ 96203 h 286702"/>
                <a:gd name="connsiteX1" fmla="*/ 0 w 107632"/>
                <a:gd name="connsiteY1" fmla="*/ 68580 h 286702"/>
                <a:gd name="connsiteX2" fmla="*/ 31433 w 107632"/>
                <a:gd name="connsiteY2" fmla="*/ 68580 h 286702"/>
                <a:gd name="connsiteX3" fmla="*/ 31433 w 107632"/>
                <a:gd name="connsiteY3" fmla="*/ 0 h 286702"/>
                <a:gd name="connsiteX4" fmla="*/ 65723 w 107632"/>
                <a:gd name="connsiteY4" fmla="*/ 0 h 286702"/>
                <a:gd name="connsiteX5" fmla="*/ 65723 w 107632"/>
                <a:gd name="connsiteY5" fmla="*/ 68580 h 286702"/>
                <a:gd name="connsiteX6" fmla="*/ 107633 w 107632"/>
                <a:gd name="connsiteY6" fmla="*/ 68580 h 286702"/>
                <a:gd name="connsiteX7" fmla="*/ 107633 w 107632"/>
                <a:gd name="connsiteY7" fmla="*/ 96203 h 286702"/>
                <a:gd name="connsiteX8" fmla="*/ 65723 w 107632"/>
                <a:gd name="connsiteY8" fmla="*/ 96203 h 286702"/>
                <a:gd name="connsiteX9" fmla="*/ 65723 w 107632"/>
                <a:gd name="connsiteY9" fmla="*/ 237173 h 286702"/>
                <a:gd name="connsiteX10" fmla="*/ 87630 w 107632"/>
                <a:gd name="connsiteY10" fmla="*/ 257175 h 286702"/>
                <a:gd name="connsiteX11" fmla="*/ 105728 w 107632"/>
                <a:gd name="connsiteY11" fmla="*/ 254317 h 286702"/>
                <a:gd name="connsiteX12" fmla="*/ 106680 w 107632"/>
                <a:gd name="connsiteY12" fmla="*/ 254317 h 286702"/>
                <a:gd name="connsiteX13" fmla="*/ 106680 w 107632"/>
                <a:gd name="connsiteY13" fmla="*/ 283845 h 286702"/>
                <a:gd name="connsiteX14" fmla="*/ 79058 w 107632"/>
                <a:gd name="connsiteY14" fmla="*/ 286703 h 286702"/>
                <a:gd name="connsiteX15" fmla="*/ 31433 w 107632"/>
                <a:gd name="connsiteY15" fmla="*/ 244792 h 286702"/>
                <a:gd name="connsiteX16" fmla="*/ 31433 w 107632"/>
                <a:gd name="connsiteY16" fmla="*/ 96203 h 286702"/>
                <a:gd name="connsiteX17" fmla="*/ 0 w 107632"/>
                <a:gd name="connsiteY17" fmla="*/ 96203 h 286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632" h="286702">
                  <a:moveTo>
                    <a:pt x="0" y="96203"/>
                  </a:moveTo>
                  <a:lnTo>
                    <a:pt x="0" y="68580"/>
                  </a:lnTo>
                  <a:lnTo>
                    <a:pt x="31433" y="68580"/>
                  </a:lnTo>
                  <a:lnTo>
                    <a:pt x="31433" y="0"/>
                  </a:lnTo>
                  <a:lnTo>
                    <a:pt x="65723" y="0"/>
                  </a:lnTo>
                  <a:lnTo>
                    <a:pt x="65723" y="68580"/>
                  </a:lnTo>
                  <a:lnTo>
                    <a:pt x="107633" y="68580"/>
                  </a:lnTo>
                  <a:lnTo>
                    <a:pt x="107633" y="96203"/>
                  </a:lnTo>
                  <a:lnTo>
                    <a:pt x="65723" y="96203"/>
                  </a:lnTo>
                  <a:lnTo>
                    <a:pt x="65723" y="237173"/>
                  </a:lnTo>
                  <a:cubicBezTo>
                    <a:pt x="65723" y="252412"/>
                    <a:pt x="73343" y="257175"/>
                    <a:pt x="87630" y="257175"/>
                  </a:cubicBezTo>
                  <a:cubicBezTo>
                    <a:pt x="94298" y="257175"/>
                    <a:pt x="101918" y="255270"/>
                    <a:pt x="105728" y="254317"/>
                  </a:cubicBezTo>
                  <a:lnTo>
                    <a:pt x="106680" y="254317"/>
                  </a:lnTo>
                  <a:lnTo>
                    <a:pt x="106680" y="283845"/>
                  </a:lnTo>
                  <a:cubicBezTo>
                    <a:pt x="99060" y="285750"/>
                    <a:pt x="89535" y="286703"/>
                    <a:pt x="79058" y="286703"/>
                  </a:cubicBezTo>
                  <a:cubicBezTo>
                    <a:pt x="51435" y="286703"/>
                    <a:pt x="31433" y="275273"/>
                    <a:pt x="31433" y="244792"/>
                  </a:cubicBezTo>
                  <a:lnTo>
                    <a:pt x="31433" y="96203"/>
                  </a:lnTo>
                  <a:lnTo>
                    <a:pt x="0" y="96203"/>
                  </a:lnTo>
                  <a:close/>
                </a:path>
              </a:pathLst>
            </a:custGeom>
            <a:grpFill/>
            <a:ln w="9525" cap="flat">
              <a:noFill/>
              <a:prstDash val="solid"/>
              <a:miter/>
            </a:ln>
          </p:spPr>
          <p:txBody>
            <a:bodyPr rtlCol="0" anchor="ctr"/>
            <a:lstStyle/>
            <a:p>
              <a:endParaRPr lang="it-IT">
                <a:solidFill>
                  <a:schemeClr val="tx1"/>
                </a:solidFill>
              </a:endParaRPr>
            </a:p>
          </p:txBody>
        </p:sp>
        <p:sp>
          <p:nvSpPr>
            <p:cNvPr id="208" name="Figura a mano libera: forma 207">
              <a:extLst>
                <a:ext uri="{FF2B5EF4-FFF2-40B4-BE49-F238E27FC236}">
                  <a16:creationId xmlns:a16="http://schemas.microsoft.com/office/drawing/2014/main" id="{D4DF40E1-174C-DA0D-C591-5047E7B29D36}"/>
                </a:ext>
              </a:extLst>
            </p:cNvPr>
            <p:cNvSpPr/>
            <p:nvPr/>
          </p:nvSpPr>
          <p:spPr>
            <a:xfrm>
              <a:off x="6677411" y="901150"/>
              <a:ext cx="107632" cy="286702"/>
            </a:xfrm>
            <a:custGeom>
              <a:avLst/>
              <a:gdLst>
                <a:gd name="connsiteX0" fmla="*/ 0 w 107632"/>
                <a:gd name="connsiteY0" fmla="*/ 96203 h 286702"/>
                <a:gd name="connsiteX1" fmla="*/ 0 w 107632"/>
                <a:gd name="connsiteY1" fmla="*/ 68580 h 286702"/>
                <a:gd name="connsiteX2" fmla="*/ 31433 w 107632"/>
                <a:gd name="connsiteY2" fmla="*/ 68580 h 286702"/>
                <a:gd name="connsiteX3" fmla="*/ 31433 w 107632"/>
                <a:gd name="connsiteY3" fmla="*/ 0 h 286702"/>
                <a:gd name="connsiteX4" fmla="*/ 65723 w 107632"/>
                <a:gd name="connsiteY4" fmla="*/ 0 h 286702"/>
                <a:gd name="connsiteX5" fmla="*/ 65723 w 107632"/>
                <a:gd name="connsiteY5" fmla="*/ 68580 h 286702"/>
                <a:gd name="connsiteX6" fmla="*/ 107633 w 107632"/>
                <a:gd name="connsiteY6" fmla="*/ 68580 h 286702"/>
                <a:gd name="connsiteX7" fmla="*/ 107633 w 107632"/>
                <a:gd name="connsiteY7" fmla="*/ 96203 h 286702"/>
                <a:gd name="connsiteX8" fmla="*/ 65723 w 107632"/>
                <a:gd name="connsiteY8" fmla="*/ 96203 h 286702"/>
                <a:gd name="connsiteX9" fmla="*/ 65723 w 107632"/>
                <a:gd name="connsiteY9" fmla="*/ 237173 h 286702"/>
                <a:gd name="connsiteX10" fmla="*/ 87630 w 107632"/>
                <a:gd name="connsiteY10" fmla="*/ 257175 h 286702"/>
                <a:gd name="connsiteX11" fmla="*/ 105728 w 107632"/>
                <a:gd name="connsiteY11" fmla="*/ 254317 h 286702"/>
                <a:gd name="connsiteX12" fmla="*/ 106680 w 107632"/>
                <a:gd name="connsiteY12" fmla="*/ 254317 h 286702"/>
                <a:gd name="connsiteX13" fmla="*/ 106680 w 107632"/>
                <a:gd name="connsiteY13" fmla="*/ 283845 h 286702"/>
                <a:gd name="connsiteX14" fmla="*/ 79058 w 107632"/>
                <a:gd name="connsiteY14" fmla="*/ 286703 h 286702"/>
                <a:gd name="connsiteX15" fmla="*/ 31433 w 107632"/>
                <a:gd name="connsiteY15" fmla="*/ 244792 h 286702"/>
                <a:gd name="connsiteX16" fmla="*/ 31433 w 107632"/>
                <a:gd name="connsiteY16" fmla="*/ 96203 h 286702"/>
                <a:gd name="connsiteX17" fmla="*/ 0 w 107632"/>
                <a:gd name="connsiteY17" fmla="*/ 96203 h 286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632" h="286702">
                  <a:moveTo>
                    <a:pt x="0" y="96203"/>
                  </a:moveTo>
                  <a:lnTo>
                    <a:pt x="0" y="68580"/>
                  </a:lnTo>
                  <a:lnTo>
                    <a:pt x="31433" y="68580"/>
                  </a:lnTo>
                  <a:lnTo>
                    <a:pt x="31433" y="0"/>
                  </a:lnTo>
                  <a:lnTo>
                    <a:pt x="65723" y="0"/>
                  </a:lnTo>
                  <a:lnTo>
                    <a:pt x="65723" y="68580"/>
                  </a:lnTo>
                  <a:lnTo>
                    <a:pt x="107633" y="68580"/>
                  </a:lnTo>
                  <a:lnTo>
                    <a:pt x="107633" y="96203"/>
                  </a:lnTo>
                  <a:lnTo>
                    <a:pt x="65723" y="96203"/>
                  </a:lnTo>
                  <a:lnTo>
                    <a:pt x="65723" y="237173"/>
                  </a:lnTo>
                  <a:cubicBezTo>
                    <a:pt x="65723" y="252412"/>
                    <a:pt x="73343" y="257175"/>
                    <a:pt x="87630" y="257175"/>
                  </a:cubicBezTo>
                  <a:cubicBezTo>
                    <a:pt x="94298" y="257175"/>
                    <a:pt x="101918" y="255270"/>
                    <a:pt x="105728" y="254317"/>
                  </a:cubicBezTo>
                  <a:lnTo>
                    <a:pt x="106680" y="254317"/>
                  </a:lnTo>
                  <a:lnTo>
                    <a:pt x="106680" y="283845"/>
                  </a:lnTo>
                  <a:cubicBezTo>
                    <a:pt x="99060" y="285750"/>
                    <a:pt x="89535" y="286703"/>
                    <a:pt x="79058" y="286703"/>
                  </a:cubicBezTo>
                  <a:cubicBezTo>
                    <a:pt x="51435" y="286703"/>
                    <a:pt x="31433" y="275273"/>
                    <a:pt x="31433" y="244792"/>
                  </a:cubicBezTo>
                  <a:lnTo>
                    <a:pt x="31433" y="96203"/>
                  </a:lnTo>
                  <a:lnTo>
                    <a:pt x="0" y="96203"/>
                  </a:lnTo>
                  <a:close/>
                </a:path>
              </a:pathLst>
            </a:custGeom>
            <a:grpFill/>
            <a:ln w="9525" cap="flat">
              <a:noFill/>
              <a:prstDash val="solid"/>
              <a:miter/>
            </a:ln>
          </p:spPr>
          <p:txBody>
            <a:bodyPr rtlCol="0" anchor="ctr"/>
            <a:lstStyle/>
            <a:p>
              <a:endParaRPr lang="it-IT">
                <a:solidFill>
                  <a:schemeClr val="tx1"/>
                </a:solidFill>
              </a:endParaRPr>
            </a:p>
          </p:txBody>
        </p:sp>
        <p:sp>
          <p:nvSpPr>
            <p:cNvPr id="209" name="Figura a mano libera: forma 208">
              <a:extLst>
                <a:ext uri="{FF2B5EF4-FFF2-40B4-BE49-F238E27FC236}">
                  <a16:creationId xmlns:a16="http://schemas.microsoft.com/office/drawing/2014/main" id="{D0FEB7BB-AFF4-EE4F-6A63-E3EADA9B2F73}"/>
                </a:ext>
              </a:extLst>
            </p:cNvPr>
            <p:cNvSpPr/>
            <p:nvPr/>
          </p:nvSpPr>
          <p:spPr>
            <a:xfrm>
              <a:off x="6461194" y="969730"/>
              <a:ext cx="174307" cy="221932"/>
            </a:xfrm>
            <a:custGeom>
              <a:avLst/>
              <a:gdLst>
                <a:gd name="connsiteX0" fmla="*/ 174307 w 174307"/>
                <a:gd name="connsiteY0" fmla="*/ 216218 h 221932"/>
                <a:gd name="connsiteX1" fmla="*/ 140017 w 174307"/>
                <a:gd name="connsiteY1" fmla="*/ 216218 h 221932"/>
                <a:gd name="connsiteX2" fmla="*/ 140017 w 174307"/>
                <a:gd name="connsiteY2" fmla="*/ 186690 h 221932"/>
                <a:gd name="connsiteX3" fmla="*/ 139065 w 174307"/>
                <a:gd name="connsiteY3" fmla="*/ 186690 h 221932"/>
                <a:gd name="connsiteX4" fmla="*/ 73342 w 174307"/>
                <a:gd name="connsiteY4" fmla="*/ 221933 h 221932"/>
                <a:gd name="connsiteX5" fmla="*/ 0 w 174307"/>
                <a:gd name="connsiteY5" fmla="*/ 150495 h 221932"/>
                <a:gd name="connsiteX6" fmla="*/ 0 w 174307"/>
                <a:gd name="connsiteY6" fmla="*/ 0 h 221932"/>
                <a:gd name="connsiteX7" fmla="*/ 34290 w 174307"/>
                <a:gd name="connsiteY7" fmla="*/ 0 h 221932"/>
                <a:gd name="connsiteX8" fmla="*/ 34290 w 174307"/>
                <a:gd name="connsiteY8" fmla="*/ 149543 h 221932"/>
                <a:gd name="connsiteX9" fmla="*/ 82867 w 174307"/>
                <a:gd name="connsiteY9" fmla="*/ 194310 h 221932"/>
                <a:gd name="connsiteX10" fmla="*/ 139065 w 174307"/>
                <a:gd name="connsiteY10" fmla="*/ 134303 h 221932"/>
                <a:gd name="connsiteX11" fmla="*/ 139065 w 174307"/>
                <a:gd name="connsiteY11" fmla="*/ 953 h 221932"/>
                <a:gd name="connsiteX12" fmla="*/ 173355 w 174307"/>
                <a:gd name="connsiteY12" fmla="*/ 953 h 221932"/>
                <a:gd name="connsiteX13" fmla="*/ 173355 w 174307"/>
                <a:gd name="connsiteY13" fmla="*/ 216218 h 22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4307" h="221932">
                  <a:moveTo>
                    <a:pt x="174307" y="216218"/>
                  </a:moveTo>
                  <a:lnTo>
                    <a:pt x="140017" y="216218"/>
                  </a:lnTo>
                  <a:lnTo>
                    <a:pt x="140017" y="186690"/>
                  </a:lnTo>
                  <a:lnTo>
                    <a:pt x="139065" y="186690"/>
                  </a:lnTo>
                  <a:cubicBezTo>
                    <a:pt x="123825" y="207645"/>
                    <a:pt x="104775" y="221933"/>
                    <a:pt x="73342" y="221933"/>
                  </a:cubicBezTo>
                  <a:cubicBezTo>
                    <a:pt x="28575" y="221933"/>
                    <a:pt x="0" y="195263"/>
                    <a:pt x="0" y="150495"/>
                  </a:cubicBezTo>
                  <a:lnTo>
                    <a:pt x="0" y="0"/>
                  </a:lnTo>
                  <a:lnTo>
                    <a:pt x="34290" y="0"/>
                  </a:lnTo>
                  <a:lnTo>
                    <a:pt x="34290" y="149543"/>
                  </a:lnTo>
                  <a:cubicBezTo>
                    <a:pt x="34290" y="177165"/>
                    <a:pt x="52388" y="194310"/>
                    <a:pt x="82867" y="194310"/>
                  </a:cubicBezTo>
                  <a:cubicBezTo>
                    <a:pt x="117157" y="194310"/>
                    <a:pt x="139065" y="168593"/>
                    <a:pt x="139065" y="134303"/>
                  </a:cubicBezTo>
                  <a:lnTo>
                    <a:pt x="139065" y="953"/>
                  </a:lnTo>
                  <a:lnTo>
                    <a:pt x="173355" y="953"/>
                  </a:lnTo>
                  <a:lnTo>
                    <a:pt x="173355" y="216218"/>
                  </a:lnTo>
                  <a:close/>
                </a:path>
              </a:pathLst>
            </a:custGeom>
            <a:grpFill/>
            <a:ln w="9525" cap="flat">
              <a:noFill/>
              <a:prstDash val="solid"/>
              <a:miter/>
            </a:ln>
          </p:spPr>
          <p:txBody>
            <a:bodyPr rtlCol="0" anchor="ctr"/>
            <a:lstStyle/>
            <a:p>
              <a:endParaRPr lang="it-IT">
                <a:solidFill>
                  <a:schemeClr val="tx1"/>
                </a:solidFill>
              </a:endParaRPr>
            </a:p>
          </p:txBody>
        </p:sp>
        <p:sp>
          <p:nvSpPr>
            <p:cNvPr id="210" name="Figura a mano libera: forma 209">
              <a:extLst>
                <a:ext uri="{FF2B5EF4-FFF2-40B4-BE49-F238E27FC236}">
                  <a16:creationId xmlns:a16="http://schemas.microsoft.com/office/drawing/2014/main" id="{A9BE21D4-5528-408B-4E79-B97B981EAE72}"/>
                </a:ext>
              </a:extLst>
            </p:cNvPr>
            <p:cNvSpPr/>
            <p:nvPr/>
          </p:nvSpPr>
          <p:spPr>
            <a:xfrm>
              <a:off x="6311651" y="966873"/>
              <a:ext cx="113347" cy="219075"/>
            </a:xfrm>
            <a:custGeom>
              <a:avLst/>
              <a:gdLst>
                <a:gd name="connsiteX0" fmla="*/ 33338 w 113347"/>
                <a:gd name="connsiteY0" fmla="*/ 2857 h 219075"/>
                <a:gd name="connsiteX1" fmla="*/ 33338 w 113347"/>
                <a:gd name="connsiteY1" fmla="*/ 38100 h 219075"/>
                <a:gd name="connsiteX2" fmla="*/ 34290 w 113347"/>
                <a:gd name="connsiteY2" fmla="*/ 38100 h 219075"/>
                <a:gd name="connsiteX3" fmla="*/ 99060 w 113347"/>
                <a:gd name="connsiteY3" fmla="*/ 0 h 219075"/>
                <a:gd name="connsiteX4" fmla="*/ 113347 w 113347"/>
                <a:gd name="connsiteY4" fmla="*/ 2857 h 219075"/>
                <a:gd name="connsiteX5" fmla="*/ 113347 w 113347"/>
                <a:gd name="connsiteY5" fmla="*/ 35243 h 219075"/>
                <a:gd name="connsiteX6" fmla="*/ 112395 w 113347"/>
                <a:gd name="connsiteY6" fmla="*/ 35243 h 219075"/>
                <a:gd name="connsiteX7" fmla="*/ 97155 w 113347"/>
                <a:gd name="connsiteY7" fmla="*/ 33338 h 219075"/>
                <a:gd name="connsiteX8" fmla="*/ 34290 w 113347"/>
                <a:gd name="connsiteY8" fmla="*/ 99060 h 219075"/>
                <a:gd name="connsiteX9" fmla="*/ 34290 w 113347"/>
                <a:gd name="connsiteY9" fmla="*/ 219075 h 219075"/>
                <a:gd name="connsiteX10" fmla="*/ 0 w 113347"/>
                <a:gd name="connsiteY10" fmla="*/ 219075 h 219075"/>
                <a:gd name="connsiteX11" fmla="*/ 0 w 113347"/>
                <a:gd name="connsiteY11" fmla="*/ 2857 h 219075"/>
                <a:gd name="connsiteX12" fmla="*/ 33338 w 113347"/>
                <a:gd name="connsiteY12" fmla="*/ 2857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347" h="219075">
                  <a:moveTo>
                    <a:pt x="33338" y="2857"/>
                  </a:moveTo>
                  <a:lnTo>
                    <a:pt x="33338" y="38100"/>
                  </a:lnTo>
                  <a:lnTo>
                    <a:pt x="34290" y="38100"/>
                  </a:lnTo>
                  <a:cubicBezTo>
                    <a:pt x="47625" y="17145"/>
                    <a:pt x="69532" y="0"/>
                    <a:pt x="99060" y="0"/>
                  </a:cubicBezTo>
                  <a:cubicBezTo>
                    <a:pt x="105727" y="0"/>
                    <a:pt x="108585" y="952"/>
                    <a:pt x="113347" y="2857"/>
                  </a:cubicBezTo>
                  <a:lnTo>
                    <a:pt x="113347" y="35243"/>
                  </a:lnTo>
                  <a:lnTo>
                    <a:pt x="112395" y="35243"/>
                  </a:lnTo>
                  <a:cubicBezTo>
                    <a:pt x="107632" y="33338"/>
                    <a:pt x="103822" y="33338"/>
                    <a:pt x="97155" y="33338"/>
                  </a:cubicBezTo>
                  <a:cubicBezTo>
                    <a:pt x="63818" y="33338"/>
                    <a:pt x="34290" y="58102"/>
                    <a:pt x="34290" y="99060"/>
                  </a:cubicBezTo>
                  <a:lnTo>
                    <a:pt x="34290" y="219075"/>
                  </a:lnTo>
                  <a:lnTo>
                    <a:pt x="0" y="219075"/>
                  </a:lnTo>
                  <a:lnTo>
                    <a:pt x="0" y="2857"/>
                  </a:lnTo>
                  <a:lnTo>
                    <a:pt x="33338" y="2857"/>
                  </a:lnTo>
                  <a:close/>
                </a:path>
              </a:pathLst>
            </a:custGeom>
            <a:grpFill/>
            <a:ln w="9525" cap="flat">
              <a:noFill/>
              <a:prstDash val="solid"/>
              <a:miter/>
            </a:ln>
          </p:spPr>
          <p:txBody>
            <a:bodyPr rtlCol="0" anchor="ctr"/>
            <a:lstStyle/>
            <a:p>
              <a:endParaRPr lang="it-IT">
                <a:solidFill>
                  <a:schemeClr val="tx1"/>
                </a:solidFill>
              </a:endParaRPr>
            </a:p>
          </p:txBody>
        </p:sp>
        <p:sp>
          <p:nvSpPr>
            <p:cNvPr id="211" name="Figura a mano libera: forma 210">
              <a:extLst>
                <a:ext uri="{FF2B5EF4-FFF2-40B4-BE49-F238E27FC236}">
                  <a16:creationId xmlns:a16="http://schemas.microsoft.com/office/drawing/2014/main" id="{7A79BCFE-43D0-AF7F-60CC-FD169318D7FB}"/>
                </a:ext>
              </a:extLst>
            </p:cNvPr>
            <p:cNvSpPr/>
            <p:nvPr/>
          </p:nvSpPr>
          <p:spPr>
            <a:xfrm>
              <a:off x="6159251" y="901150"/>
              <a:ext cx="107632" cy="286702"/>
            </a:xfrm>
            <a:custGeom>
              <a:avLst/>
              <a:gdLst>
                <a:gd name="connsiteX0" fmla="*/ 0 w 107632"/>
                <a:gd name="connsiteY0" fmla="*/ 96203 h 286702"/>
                <a:gd name="connsiteX1" fmla="*/ 0 w 107632"/>
                <a:gd name="connsiteY1" fmla="*/ 68580 h 286702"/>
                <a:gd name="connsiteX2" fmla="*/ 31432 w 107632"/>
                <a:gd name="connsiteY2" fmla="*/ 68580 h 286702"/>
                <a:gd name="connsiteX3" fmla="*/ 31432 w 107632"/>
                <a:gd name="connsiteY3" fmla="*/ 0 h 286702"/>
                <a:gd name="connsiteX4" fmla="*/ 65722 w 107632"/>
                <a:gd name="connsiteY4" fmla="*/ 0 h 286702"/>
                <a:gd name="connsiteX5" fmla="*/ 65722 w 107632"/>
                <a:gd name="connsiteY5" fmla="*/ 68580 h 286702"/>
                <a:gd name="connsiteX6" fmla="*/ 107632 w 107632"/>
                <a:gd name="connsiteY6" fmla="*/ 68580 h 286702"/>
                <a:gd name="connsiteX7" fmla="*/ 107632 w 107632"/>
                <a:gd name="connsiteY7" fmla="*/ 96203 h 286702"/>
                <a:gd name="connsiteX8" fmla="*/ 65722 w 107632"/>
                <a:gd name="connsiteY8" fmla="*/ 96203 h 286702"/>
                <a:gd name="connsiteX9" fmla="*/ 65722 w 107632"/>
                <a:gd name="connsiteY9" fmla="*/ 237173 h 286702"/>
                <a:gd name="connsiteX10" fmla="*/ 87630 w 107632"/>
                <a:gd name="connsiteY10" fmla="*/ 257175 h 286702"/>
                <a:gd name="connsiteX11" fmla="*/ 105727 w 107632"/>
                <a:gd name="connsiteY11" fmla="*/ 254317 h 286702"/>
                <a:gd name="connsiteX12" fmla="*/ 106680 w 107632"/>
                <a:gd name="connsiteY12" fmla="*/ 254317 h 286702"/>
                <a:gd name="connsiteX13" fmla="*/ 106680 w 107632"/>
                <a:gd name="connsiteY13" fmla="*/ 283845 h 286702"/>
                <a:gd name="connsiteX14" fmla="*/ 79057 w 107632"/>
                <a:gd name="connsiteY14" fmla="*/ 286703 h 286702"/>
                <a:gd name="connsiteX15" fmla="*/ 31432 w 107632"/>
                <a:gd name="connsiteY15" fmla="*/ 244792 h 286702"/>
                <a:gd name="connsiteX16" fmla="*/ 31432 w 107632"/>
                <a:gd name="connsiteY16" fmla="*/ 96203 h 286702"/>
                <a:gd name="connsiteX17" fmla="*/ 0 w 107632"/>
                <a:gd name="connsiteY17" fmla="*/ 96203 h 286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632" h="286702">
                  <a:moveTo>
                    <a:pt x="0" y="96203"/>
                  </a:moveTo>
                  <a:lnTo>
                    <a:pt x="0" y="68580"/>
                  </a:lnTo>
                  <a:lnTo>
                    <a:pt x="31432" y="68580"/>
                  </a:lnTo>
                  <a:lnTo>
                    <a:pt x="31432" y="0"/>
                  </a:lnTo>
                  <a:lnTo>
                    <a:pt x="65722" y="0"/>
                  </a:lnTo>
                  <a:lnTo>
                    <a:pt x="65722" y="68580"/>
                  </a:lnTo>
                  <a:lnTo>
                    <a:pt x="107632" y="68580"/>
                  </a:lnTo>
                  <a:lnTo>
                    <a:pt x="107632" y="96203"/>
                  </a:lnTo>
                  <a:lnTo>
                    <a:pt x="65722" y="96203"/>
                  </a:lnTo>
                  <a:lnTo>
                    <a:pt x="65722" y="237173"/>
                  </a:lnTo>
                  <a:cubicBezTo>
                    <a:pt x="65722" y="252412"/>
                    <a:pt x="73343" y="257175"/>
                    <a:pt x="87630" y="257175"/>
                  </a:cubicBezTo>
                  <a:cubicBezTo>
                    <a:pt x="94297" y="257175"/>
                    <a:pt x="101918" y="255270"/>
                    <a:pt x="105727" y="254317"/>
                  </a:cubicBezTo>
                  <a:lnTo>
                    <a:pt x="106680" y="254317"/>
                  </a:lnTo>
                  <a:lnTo>
                    <a:pt x="106680" y="283845"/>
                  </a:lnTo>
                  <a:cubicBezTo>
                    <a:pt x="99060" y="285750"/>
                    <a:pt x="89535" y="286703"/>
                    <a:pt x="79057" y="286703"/>
                  </a:cubicBezTo>
                  <a:cubicBezTo>
                    <a:pt x="51435" y="286703"/>
                    <a:pt x="31432" y="275273"/>
                    <a:pt x="31432" y="244792"/>
                  </a:cubicBezTo>
                  <a:lnTo>
                    <a:pt x="31432" y="96203"/>
                  </a:lnTo>
                  <a:lnTo>
                    <a:pt x="0" y="96203"/>
                  </a:lnTo>
                  <a:close/>
                </a:path>
              </a:pathLst>
            </a:custGeom>
            <a:grpFill/>
            <a:ln w="9525" cap="flat">
              <a:noFill/>
              <a:prstDash val="solid"/>
              <a:miter/>
            </a:ln>
          </p:spPr>
          <p:txBody>
            <a:bodyPr rtlCol="0" anchor="ctr"/>
            <a:lstStyle/>
            <a:p>
              <a:endParaRPr lang="it-IT">
                <a:solidFill>
                  <a:schemeClr val="tx1"/>
                </a:solidFill>
              </a:endParaRPr>
            </a:p>
          </p:txBody>
        </p:sp>
        <p:sp>
          <p:nvSpPr>
            <p:cNvPr id="212" name="Figura a mano libera: forma 211">
              <a:extLst>
                <a:ext uri="{FF2B5EF4-FFF2-40B4-BE49-F238E27FC236}">
                  <a16:creationId xmlns:a16="http://schemas.microsoft.com/office/drawing/2014/main" id="{6AAE9E84-EDC1-3915-742A-6EAA9B1236EA}"/>
                </a:ext>
              </a:extLst>
            </p:cNvPr>
            <p:cNvSpPr/>
            <p:nvPr/>
          </p:nvSpPr>
          <p:spPr>
            <a:xfrm>
              <a:off x="5948748" y="965920"/>
              <a:ext cx="180993" cy="226694"/>
            </a:xfrm>
            <a:custGeom>
              <a:avLst/>
              <a:gdLst>
                <a:gd name="connsiteX0" fmla="*/ 96203 w 180993"/>
                <a:gd name="connsiteY0" fmla="*/ 226695 h 226694"/>
                <a:gd name="connsiteX1" fmla="*/ 0 w 180993"/>
                <a:gd name="connsiteY1" fmla="*/ 149542 h 226694"/>
                <a:gd name="connsiteX2" fmla="*/ 35243 w 180993"/>
                <a:gd name="connsiteY2" fmla="*/ 149542 h 226694"/>
                <a:gd name="connsiteX3" fmla="*/ 97155 w 180993"/>
                <a:gd name="connsiteY3" fmla="*/ 198120 h 226694"/>
                <a:gd name="connsiteX4" fmla="*/ 147638 w 180993"/>
                <a:gd name="connsiteY4" fmla="*/ 162877 h 226694"/>
                <a:gd name="connsiteX5" fmla="*/ 91440 w 180993"/>
                <a:gd name="connsiteY5" fmla="*/ 123825 h 226694"/>
                <a:gd name="connsiteX6" fmla="*/ 10478 w 180993"/>
                <a:gd name="connsiteY6" fmla="*/ 59055 h 226694"/>
                <a:gd name="connsiteX7" fmla="*/ 88583 w 180993"/>
                <a:gd name="connsiteY7" fmla="*/ 0 h 226694"/>
                <a:gd name="connsiteX8" fmla="*/ 173355 w 180993"/>
                <a:gd name="connsiteY8" fmla="*/ 67627 h 226694"/>
                <a:gd name="connsiteX9" fmla="*/ 138113 w 180993"/>
                <a:gd name="connsiteY9" fmla="*/ 67627 h 226694"/>
                <a:gd name="connsiteX10" fmla="*/ 86678 w 180993"/>
                <a:gd name="connsiteY10" fmla="*/ 26670 h 226694"/>
                <a:gd name="connsiteX11" fmla="*/ 42863 w 180993"/>
                <a:gd name="connsiteY11" fmla="*/ 58102 h 226694"/>
                <a:gd name="connsiteX12" fmla="*/ 100965 w 180993"/>
                <a:gd name="connsiteY12" fmla="*/ 93345 h 226694"/>
                <a:gd name="connsiteX13" fmla="*/ 180975 w 180993"/>
                <a:gd name="connsiteY13" fmla="*/ 161925 h 226694"/>
                <a:gd name="connsiteX14" fmla="*/ 96203 w 180993"/>
                <a:gd name="connsiteY14" fmla="*/ 226695 h 22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0993" h="226694">
                  <a:moveTo>
                    <a:pt x="96203" y="226695"/>
                  </a:moveTo>
                  <a:cubicBezTo>
                    <a:pt x="37148" y="226695"/>
                    <a:pt x="3810" y="199072"/>
                    <a:pt x="0" y="149542"/>
                  </a:cubicBezTo>
                  <a:lnTo>
                    <a:pt x="35243" y="149542"/>
                  </a:lnTo>
                  <a:cubicBezTo>
                    <a:pt x="40005" y="187642"/>
                    <a:pt x="64770" y="198120"/>
                    <a:pt x="97155" y="198120"/>
                  </a:cubicBezTo>
                  <a:cubicBezTo>
                    <a:pt x="132398" y="198120"/>
                    <a:pt x="147638" y="182880"/>
                    <a:pt x="147638" y="162877"/>
                  </a:cubicBezTo>
                  <a:cubicBezTo>
                    <a:pt x="147638" y="138113"/>
                    <a:pt x="130493" y="132397"/>
                    <a:pt x="91440" y="123825"/>
                  </a:cubicBezTo>
                  <a:cubicBezTo>
                    <a:pt x="48578" y="115252"/>
                    <a:pt x="10478" y="106680"/>
                    <a:pt x="10478" y="59055"/>
                  </a:cubicBezTo>
                  <a:cubicBezTo>
                    <a:pt x="10478" y="22860"/>
                    <a:pt x="38100" y="0"/>
                    <a:pt x="88583" y="0"/>
                  </a:cubicBezTo>
                  <a:cubicBezTo>
                    <a:pt x="141923" y="0"/>
                    <a:pt x="168593" y="25717"/>
                    <a:pt x="173355" y="67627"/>
                  </a:cubicBezTo>
                  <a:lnTo>
                    <a:pt x="138113" y="67627"/>
                  </a:lnTo>
                  <a:cubicBezTo>
                    <a:pt x="134303" y="39052"/>
                    <a:pt x="119063" y="26670"/>
                    <a:pt x="86678" y="26670"/>
                  </a:cubicBezTo>
                  <a:cubicBezTo>
                    <a:pt x="55245" y="26670"/>
                    <a:pt x="42863" y="40957"/>
                    <a:pt x="42863" y="58102"/>
                  </a:cubicBezTo>
                  <a:cubicBezTo>
                    <a:pt x="42863" y="81915"/>
                    <a:pt x="63818" y="85725"/>
                    <a:pt x="100965" y="93345"/>
                  </a:cubicBezTo>
                  <a:cubicBezTo>
                    <a:pt x="144780" y="101917"/>
                    <a:pt x="180975" y="111442"/>
                    <a:pt x="180975" y="161925"/>
                  </a:cubicBezTo>
                  <a:cubicBezTo>
                    <a:pt x="181928" y="203835"/>
                    <a:pt x="146685" y="226695"/>
                    <a:pt x="96203" y="226695"/>
                  </a:cubicBezTo>
                  <a:close/>
                </a:path>
              </a:pathLst>
            </a:custGeom>
            <a:grpFill/>
            <a:ln w="9525" cap="flat">
              <a:noFill/>
              <a:prstDash val="solid"/>
              <a:miter/>
            </a:ln>
          </p:spPr>
          <p:txBody>
            <a:bodyPr rtlCol="0" anchor="ctr"/>
            <a:lstStyle/>
            <a:p>
              <a:endParaRPr lang="it-IT">
                <a:solidFill>
                  <a:schemeClr val="tx1"/>
                </a:solidFill>
              </a:endParaRPr>
            </a:p>
          </p:txBody>
        </p:sp>
        <p:sp>
          <p:nvSpPr>
            <p:cNvPr id="213" name="Figura a mano libera: forma 212">
              <a:extLst>
                <a:ext uri="{FF2B5EF4-FFF2-40B4-BE49-F238E27FC236}">
                  <a16:creationId xmlns:a16="http://schemas.microsoft.com/office/drawing/2014/main" id="{C1A81631-03FB-01BB-B872-13CF00531855}"/>
                </a:ext>
              </a:extLst>
            </p:cNvPr>
            <p:cNvSpPr/>
            <p:nvPr/>
          </p:nvSpPr>
          <p:spPr>
            <a:xfrm>
              <a:off x="5727769" y="964967"/>
              <a:ext cx="201929" cy="224790"/>
            </a:xfrm>
            <a:custGeom>
              <a:avLst/>
              <a:gdLst>
                <a:gd name="connsiteX0" fmla="*/ 182880 w 201929"/>
                <a:gd name="connsiteY0" fmla="*/ 222885 h 224790"/>
                <a:gd name="connsiteX1" fmla="*/ 145732 w 201929"/>
                <a:gd name="connsiteY1" fmla="*/ 190500 h 224790"/>
                <a:gd name="connsiteX2" fmla="*/ 145732 w 201929"/>
                <a:gd name="connsiteY2" fmla="*/ 190500 h 224790"/>
                <a:gd name="connsiteX3" fmla="*/ 73342 w 201929"/>
                <a:gd name="connsiteY3" fmla="*/ 224790 h 224790"/>
                <a:gd name="connsiteX4" fmla="*/ 0 w 201929"/>
                <a:gd name="connsiteY4" fmla="*/ 164783 h 224790"/>
                <a:gd name="connsiteX5" fmla="*/ 94297 w 201929"/>
                <a:gd name="connsiteY5" fmla="*/ 95250 h 224790"/>
                <a:gd name="connsiteX6" fmla="*/ 146685 w 201929"/>
                <a:gd name="connsiteY6" fmla="*/ 63818 h 224790"/>
                <a:gd name="connsiteX7" fmla="*/ 98107 w 201929"/>
                <a:gd name="connsiteY7" fmla="*/ 25718 h 224790"/>
                <a:gd name="connsiteX8" fmla="*/ 43815 w 201929"/>
                <a:gd name="connsiteY8" fmla="*/ 73343 h 224790"/>
                <a:gd name="connsiteX9" fmla="*/ 11430 w 201929"/>
                <a:gd name="connsiteY9" fmla="*/ 73343 h 224790"/>
                <a:gd name="connsiteX10" fmla="*/ 98107 w 201929"/>
                <a:gd name="connsiteY10" fmla="*/ 0 h 224790"/>
                <a:gd name="connsiteX11" fmla="*/ 178117 w 201929"/>
                <a:gd name="connsiteY11" fmla="*/ 68580 h 224790"/>
                <a:gd name="connsiteX12" fmla="*/ 178117 w 201929"/>
                <a:gd name="connsiteY12" fmla="*/ 171450 h 224790"/>
                <a:gd name="connsiteX13" fmla="*/ 200977 w 201929"/>
                <a:gd name="connsiteY13" fmla="*/ 194310 h 224790"/>
                <a:gd name="connsiteX14" fmla="*/ 201930 w 201929"/>
                <a:gd name="connsiteY14" fmla="*/ 194310 h 224790"/>
                <a:gd name="connsiteX15" fmla="*/ 201930 w 201929"/>
                <a:gd name="connsiteY15" fmla="*/ 219075 h 224790"/>
                <a:gd name="connsiteX16" fmla="*/ 182880 w 201929"/>
                <a:gd name="connsiteY16" fmla="*/ 222885 h 224790"/>
                <a:gd name="connsiteX17" fmla="*/ 80010 w 201929"/>
                <a:gd name="connsiteY17" fmla="*/ 199073 h 224790"/>
                <a:gd name="connsiteX18" fmla="*/ 145732 w 201929"/>
                <a:gd name="connsiteY18" fmla="*/ 140970 h 224790"/>
                <a:gd name="connsiteX19" fmla="*/ 145732 w 201929"/>
                <a:gd name="connsiteY19" fmla="*/ 103823 h 224790"/>
                <a:gd name="connsiteX20" fmla="*/ 96202 w 201929"/>
                <a:gd name="connsiteY20" fmla="*/ 120015 h 224790"/>
                <a:gd name="connsiteX21" fmla="*/ 35242 w 201929"/>
                <a:gd name="connsiteY21" fmla="*/ 163830 h 224790"/>
                <a:gd name="connsiteX22" fmla="*/ 80010 w 201929"/>
                <a:gd name="connsiteY22" fmla="*/ 199073 h 22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1929" h="224790">
                  <a:moveTo>
                    <a:pt x="182880" y="222885"/>
                  </a:moveTo>
                  <a:cubicBezTo>
                    <a:pt x="160972" y="222885"/>
                    <a:pt x="148590" y="212408"/>
                    <a:pt x="145732" y="190500"/>
                  </a:cubicBezTo>
                  <a:lnTo>
                    <a:pt x="145732" y="190500"/>
                  </a:lnTo>
                  <a:cubicBezTo>
                    <a:pt x="132397" y="207645"/>
                    <a:pt x="110490" y="224790"/>
                    <a:pt x="73342" y="224790"/>
                  </a:cubicBezTo>
                  <a:cubicBezTo>
                    <a:pt x="32385" y="224790"/>
                    <a:pt x="0" y="205740"/>
                    <a:pt x="0" y="164783"/>
                  </a:cubicBezTo>
                  <a:cubicBezTo>
                    <a:pt x="0" y="113348"/>
                    <a:pt x="40005" y="102870"/>
                    <a:pt x="94297" y="95250"/>
                  </a:cubicBezTo>
                  <a:cubicBezTo>
                    <a:pt x="124777" y="90488"/>
                    <a:pt x="146685" y="87630"/>
                    <a:pt x="146685" y="63818"/>
                  </a:cubicBezTo>
                  <a:cubicBezTo>
                    <a:pt x="146685" y="39053"/>
                    <a:pt x="129540" y="25718"/>
                    <a:pt x="98107" y="25718"/>
                  </a:cubicBezTo>
                  <a:cubicBezTo>
                    <a:pt x="62865" y="25718"/>
                    <a:pt x="45720" y="40957"/>
                    <a:pt x="43815" y="73343"/>
                  </a:cubicBezTo>
                  <a:lnTo>
                    <a:pt x="11430" y="73343"/>
                  </a:lnTo>
                  <a:cubicBezTo>
                    <a:pt x="12382" y="31432"/>
                    <a:pt x="40005" y="0"/>
                    <a:pt x="98107" y="0"/>
                  </a:cubicBezTo>
                  <a:cubicBezTo>
                    <a:pt x="143827" y="0"/>
                    <a:pt x="178117" y="17145"/>
                    <a:pt x="178117" y="68580"/>
                  </a:cubicBezTo>
                  <a:lnTo>
                    <a:pt x="178117" y="171450"/>
                  </a:lnTo>
                  <a:cubicBezTo>
                    <a:pt x="178117" y="188595"/>
                    <a:pt x="181927" y="199073"/>
                    <a:pt x="200977" y="194310"/>
                  </a:cubicBezTo>
                  <a:lnTo>
                    <a:pt x="201930" y="194310"/>
                  </a:lnTo>
                  <a:lnTo>
                    <a:pt x="201930" y="219075"/>
                  </a:lnTo>
                  <a:cubicBezTo>
                    <a:pt x="197167" y="220980"/>
                    <a:pt x="191452" y="222885"/>
                    <a:pt x="182880" y="222885"/>
                  </a:cubicBezTo>
                  <a:close/>
                  <a:moveTo>
                    <a:pt x="80010" y="199073"/>
                  </a:moveTo>
                  <a:cubicBezTo>
                    <a:pt x="125730" y="199073"/>
                    <a:pt x="145732" y="165735"/>
                    <a:pt x="145732" y="140970"/>
                  </a:cubicBezTo>
                  <a:lnTo>
                    <a:pt x="145732" y="103823"/>
                  </a:lnTo>
                  <a:cubicBezTo>
                    <a:pt x="134302" y="110490"/>
                    <a:pt x="114300" y="116205"/>
                    <a:pt x="96202" y="120015"/>
                  </a:cubicBezTo>
                  <a:cubicBezTo>
                    <a:pt x="61913" y="126682"/>
                    <a:pt x="35242" y="132398"/>
                    <a:pt x="35242" y="163830"/>
                  </a:cubicBezTo>
                  <a:cubicBezTo>
                    <a:pt x="35242" y="193358"/>
                    <a:pt x="58102" y="199073"/>
                    <a:pt x="80010" y="199073"/>
                  </a:cubicBezTo>
                  <a:close/>
                </a:path>
              </a:pathLst>
            </a:custGeom>
            <a:grpFill/>
            <a:ln w="9525" cap="flat">
              <a:noFill/>
              <a:prstDash val="solid"/>
              <a:miter/>
            </a:ln>
          </p:spPr>
          <p:txBody>
            <a:bodyPr rtlCol="0" anchor="ctr"/>
            <a:lstStyle/>
            <a:p>
              <a:endParaRPr lang="it-IT">
                <a:solidFill>
                  <a:schemeClr val="tx1"/>
                </a:solidFill>
              </a:endParaRPr>
            </a:p>
          </p:txBody>
        </p:sp>
        <p:sp>
          <p:nvSpPr>
            <p:cNvPr id="214" name="Figura a mano libera: forma 213">
              <a:extLst>
                <a:ext uri="{FF2B5EF4-FFF2-40B4-BE49-F238E27FC236}">
                  <a16:creationId xmlns:a16="http://schemas.microsoft.com/office/drawing/2014/main" id="{3E5232F6-6A95-9147-CAF3-A730D4085222}"/>
                </a:ext>
              </a:extLst>
            </p:cNvPr>
            <p:cNvSpPr/>
            <p:nvPr/>
          </p:nvSpPr>
          <p:spPr>
            <a:xfrm>
              <a:off x="5587751" y="966873"/>
              <a:ext cx="113347" cy="219075"/>
            </a:xfrm>
            <a:custGeom>
              <a:avLst/>
              <a:gdLst>
                <a:gd name="connsiteX0" fmla="*/ 33338 w 113347"/>
                <a:gd name="connsiteY0" fmla="*/ 2857 h 219075"/>
                <a:gd name="connsiteX1" fmla="*/ 33338 w 113347"/>
                <a:gd name="connsiteY1" fmla="*/ 38100 h 219075"/>
                <a:gd name="connsiteX2" fmla="*/ 34290 w 113347"/>
                <a:gd name="connsiteY2" fmla="*/ 38100 h 219075"/>
                <a:gd name="connsiteX3" fmla="*/ 99060 w 113347"/>
                <a:gd name="connsiteY3" fmla="*/ 0 h 219075"/>
                <a:gd name="connsiteX4" fmla="*/ 113347 w 113347"/>
                <a:gd name="connsiteY4" fmla="*/ 2857 h 219075"/>
                <a:gd name="connsiteX5" fmla="*/ 113347 w 113347"/>
                <a:gd name="connsiteY5" fmla="*/ 35243 h 219075"/>
                <a:gd name="connsiteX6" fmla="*/ 112395 w 113347"/>
                <a:gd name="connsiteY6" fmla="*/ 35243 h 219075"/>
                <a:gd name="connsiteX7" fmla="*/ 97155 w 113347"/>
                <a:gd name="connsiteY7" fmla="*/ 33338 h 219075"/>
                <a:gd name="connsiteX8" fmla="*/ 34290 w 113347"/>
                <a:gd name="connsiteY8" fmla="*/ 99060 h 219075"/>
                <a:gd name="connsiteX9" fmla="*/ 34290 w 113347"/>
                <a:gd name="connsiteY9" fmla="*/ 219075 h 219075"/>
                <a:gd name="connsiteX10" fmla="*/ 0 w 113347"/>
                <a:gd name="connsiteY10" fmla="*/ 219075 h 219075"/>
                <a:gd name="connsiteX11" fmla="*/ 0 w 113347"/>
                <a:gd name="connsiteY11" fmla="*/ 2857 h 219075"/>
                <a:gd name="connsiteX12" fmla="*/ 33338 w 113347"/>
                <a:gd name="connsiteY12" fmla="*/ 2857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347" h="219075">
                  <a:moveTo>
                    <a:pt x="33338" y="2857"/>
                  </a:moveTo>
                  <a:lnTo>
                    <a:pt x="33338" y="38100"/>
                  </a:lnTo>
                  <a:lnTo>
                    <a:pt x="34290" y="38100"/>
                  </a:lnTo>
                  <a:cubicBezTo>
                    <a:pt x="47625" y="17145"/>
                    <a:pt x="69532" y="0"/>
                    <a:pt x="99060" y="0"/>
                  </a:cubicBezTo>
                  <a:cubicBezTo>
                    <a:pt x="105727" y="0"/>
                    <a:pt x="108585" y="952"/>
                    <a:pt x="113347" y="2857"/>
                  </a:cubicBezTo>
                  <a:lnTo>
                    <a:pt x="113347" y="35243"/>
                  </a:lnTo>
                  <a:lnTo>
                    <a:pt x="112395" y="35243"/>
                  </a:lnTo>
                  <a:cubicBezTo>
                    <a:pt x="107632" y="33338"/>
                    <a:pt x="103822" y="33338"/>
                    <a:pt x="97155" y="33338"/>
                  </a:cubicBezTo>
                  <a:cubicBezTo>
                    <a:pt x="63818" y="33338"/>
                    <a:pt x="34290" y="58102"/>
                    <a:pt x="34290" y="99060"/>
                  </a:cubicBezTo>
                  <a:lnTo>
                    <a:pt x="34290" y="219075"/>
                  </a:lnTo>
                  <a:lnTo>
                    <a:pt x="0" y="219075"/>
                  </a:lnTo>
                  <a:lnTo>
                    <a:pt x="0" y="2857"/>
                  </a:lnTo>
                  <a:lnTo>
                    <a:pt x="33338" y="2857"/>
                  </a:lnTo>
                  <a:close/>
                </a:path>
              </a:pathLst>
            </a:custGeom>
            <a:grpFill/>
            <a:ln w="9525" cap="flat">
              <a:noFill/>
              <a:prstDash val="solid"/>
              <a:miter/>
            </a:ln>
          </p:spPr>
          <p:txBody>
            <a:bodyPr rtlCol="0" anchor="ctr"/>
            <a:lstStyle/>
            <a:p>
              <a:endParaRPr lang="it-IT">
                <a:solidFill>
                  <a:schemeClr val="tx1"/>
                </a:solidFill>
              </a:endParaRPr>
            </a:p>
          </p:txBody>
        </p:sp>
        <p:sp>
          <p:nvSpPr>
            <p:cNvPr id="215" name="Figura a mano libera: forma 214">
              <a:extLst>
                <a:ext uri="{FF2B5EF4-FFF2-40B4-BE49-F238E27FC236}">
                  <a16:creationId xmlns:a16="http://schemas.microsoft.com/office/drawing/2014/main" id="{B7FDA869-F008-7801-FD9B-9CE7EC1D70F6}"/>
                </a:ext>
              </a:extLst>
            </p:cNvPr>
            <p:cNvSpPr/>
            <p:nvPr/>
          </p:nvSpPr>
          <p:spPr>
            <a:xfrm>
              <a:off x="5440114" y="884005"/>
              <a:ext cx="103822" cy="301942"/>
            </a:xfrm>
            <a:custGeom>
              <a:avLst/>
              <a:gdLst>
                <a:gd name="connsiteX0" fmla="*/ 0 w 103822"/>
                <a:gd name="connsiteY0" fmla="*/ 113348 h 301942"/>
                <a:gd name="connsiteX1" fmla="*/ 0 w 103822"/>
                <a:gd name="connsiteY1" fmla="*/ 85725 h 301942"/>
                <a:gd name="connsiteX2" fmla="*/ 29527 w 103822"/>
                <a:gd name="connsiteY2" fmla="*/ 85725 h 301942"/>
                <a:gd name="connsiteX3" fmla="*/ 29527 w 103822"/>
                <a:gd name="connsiteY3" fmla="*/ 50482 h 301942"/>
                <a:gd name="connsiteX4" fmla="*/ 86677 w 103822"/>
                <a:gd name="connsiteY4" fmla="*/ 0 h 301942"/>
                <a:gd name="connsiteX5" fmla="*/ 103822 w 103822"/>
                <a:gd name="connsiteY5" fmla="*/ 953 h 301942"/>
                <a:gd name="connsiteX6" fmla="*/ 103822 w 103822"/>
                <a:gd name="connsiteY6" fmla="*/ 29528 h 301942"/>
                <a:gd name="connsiteX7" fmla="*/ 93345 w 103822"/>
                <a:gd name="connsiteY7" fmla="*/ 29528 h 301942"/>
                <a:gd name="connsiteX8" fmla="*/ 63818 w 103822"/>
                <a:gd name="connsiteY8" fmla="*/ 52388 h 301942"/>
                <a:gd name="connsiteX9" fmla="*/ 63818 w 103822"/>
                <a:gd name="connsiteY9" fmla="*/ 85725 h 301942"/>
                <a:gd name="connsiteX10" fmla="*/ 103822 w 103822"/>
                <a:gd name="connsiteY10" fmla="*/ 85725 h 301942"/>
                <a:gd name="connsiteX11" fmla="*/ 103822 w 103822"/>
                <a:gd name="connsiteY11" fmla="*/ 113348 h 301942"/>
                <a:gd name="connsiteX12" fmla="*/ 63818 w 103822"/>
                <a:gd name="connsiteY12" fmla="*/ 113348 h 301942"/>
                <a:gd name="connsiteX13" fmla="*/ 63818 w 103822"/>
                <a:gd name="connsiteY13" fmla="*/ 301943 h 301942"/>
                <a:gd name="connsiteX14" fmla="*/ 29527 w 103822"/>
                <a:gd name="connsiteY14" fmla="*/ 301943 h 301942"/>
                <a:gd name="connsiteX15" fmla="*/ 29527 w 103822"/>
                <a:gd name="connsiteY15" fmla="*/ 113348 h 301942"/>
                <a:gd name="connsiteX16" fmla="*/ 0 w 103822"/>
                <a:gd name="connsiteY16" fmla="*/ 113348 h 30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22" h="301942">
                  <a:moveTo>
                    <a:pt x="0" y="113348"/>
                  </a:moveTo>
                  <a:lnTo>
                    <a:pt x="0" y="85725"/>
                  </a:lnTo>
                  <a:lnTo>
                    <a:pt x="29527" y="85725"/>
                  </a:lnTo>
                  <a:lnTo>
                    <a:pt x="29527" y="50482"/>
                  </a:lnTo>
                  <a:cubicBezTo>
                    <a:pt x="29527" y="13335"/>
                    <a:pt x="50482" y="0"/>
                    <a:pt x="86677" y="0"/>
                  </a:cubicBezTo>
                  <a:cubicBezTo>
                    <a:pt x="93345" y="0"/>
                    <a:pt x="99060" y="0"/>
                    <a:pt x="103822" y="953"/>
                  </a:cubicBezTo>
                  <a:lnTo>
                    <a:pt x="103822" y="29528"/>
                  </a:lnTo>
                  <a:cubicBezTo>
                    <a:pt x="98107" y="29528"/>
                    <a:pt x="96202" y="29528"/>
                    <a:pt x="93345" y="29528"/>
                  </a:cubicBezTo>
                  <a:cubicBezTo>
                    <a:pt x="71438" y="29528"/>
                    <a:pt x="63818" y="35243"/>
                    <a:pt x="63818" y="52388"/>
                  </a:cubicBezTo>
                  <a:lnTo>
                    <a:pt x="63818" y="85725"/>
                  </a:lnTo>
                  <a:lnTo>
                    <a:pt x="103822" y="85725"/>
                  </a:lnTo>
                  <a:lnTo>
                    <a:pt x="103822" y="113348"/>
                  </a:lnTo>
                  <a:lnTo>
                    <a:pt x="63818" y="113348"/>
                  </a:lnTo>
                  <a:lnTo>
                    <a:pt x="63818" y="301943"/>
                  </a:lnTo>
                  <a:lnTo>
                    <a:pt x="29527" y="301943"/>
                  </a:lnTo>
                  <a:lnTo>
                    <a:pt x="29527" y="113348"/>
                  </a:lnTo>
                  <a:lnTo>
                    <a:pt x="0" y="113348"/>
                  </a:lnTo>
                  <a:close/>
                </a:path>
              </a:pathLst>
            </a:custGeom>
            <a:grpFill/>
            <a:ln w="9525" cap="flat">
              <a:noFill/>
              <a:prstDash val="solid"/>
              <a:miter/>
            </a:ln>
          </p:spPr>
          <p:txBody>
            <a:bodyPr rtlCol="0" anchor="ctr"/>
            <a:lstStyle/>
            <a:p>
              <a:endParaRPr lang="it-IT">
                <a:solidFill>
                  <a:schemeClr val="tx1"/>
                </a:solidFill>
              </a:endParaRPr>
            </a:p>
          </p:txBody>
        </p:sp>
        <p:sp>
          <p:nvSpPr>
            <p:cNvPr id="216" name="Figura a mano libera: forma 215">
              <a:extLst>
                <a:ext uri="{FF2B5EF4-FFF2-40B4-BE49-F238E27FC236}">
                  <a16:creationId xmlns:a16="http://schemas.microsoft.com/office/drawing/2014/main" id="{5C6D4A4C-2C8B-B011-44BC-ECAEB39ADD61}"/>
                </a:ext>
              </a:extLst>
            </p:cNvPr>
            <p:cNvSpPr/>
            <p:nvPr/>
          </p:nvSpPr>
          <p:spPr>
            <a:xfrm>
              <a:off x="5223896" y="964967"/>
              <a:ext cx="176212" cy="221932"/>
            </a:xfrm>
            <a:custGeom>
              <a:avLst/>
              <a:gdLst>
                <a:gd name="connsiteX0" fmla="*/ 33338 w 176212"/>
                <a:gd name="connsiteY0" fmla="*/ 4763 h 221932"/>
                <a:gd name="connsiteX1" fmla="*/ 33338 w 176212"/>
                <a:gd name="connsiteY1" fmla="*/ 33338 h 221932"/>
                <a:gd name="connsiteX2" fmla="*/ 34290 w 176212"/>
                <a:gd name="connsiteY2" fmla="*/ 33338 h 221932"/>
                <a:gd name="connsiteX3" fmla="*/ 102870 w 176212"/>
                <a:gd name="connsiteY3" fmla="*/ 0 h 221932"/>
                <a:gd name="connsiteX4" fmla="*/ 176213 w 176212"/>
                <a:gd name="connsiteY4" fmla="*/ 69532 h 221932"/>
                <a:gd name="connsiteX5" fmla="*/ 176213 w 176212"/>
                <a:gd name="connsiteY5" fmla="*/ 221933 h 221932"/>
                <a:gd name="connsiteX6" fmla="*/ 141922 w 176212"/>
                <a:gd name="connsiteY6" fmla="*/ 221933 h 221932"/>
                <a:gd name="connsiteX7" fmla="*/ 141922 w 176212"/>
                <a:gd name="connsiteY7" fmla="*/ 71438 h 221932"/>
                <a:gd name="connsiteX8" fmla="*/ 93345 w 176212"/>
                <a:gd name="connsiteY8" fmla="*/ 27623 h 221932"/>
                <a:gd name="connsiteX9" fmla="*/ 34290 w 176212"/>
                <a:gd name="connsiteY9" fmla="*/ 87630 h 221932"/>
                <a:gd name="connsiteX10" fmla="*/ 34290 w 176212"/>
                <a:gd name="connsiteY10" fmla="*/ 220980 h 221932"/>
                <a:gd name="connsiteX11" fmla="*/ 0 w 176212"/>
                <a:gd name="connsiteY11" fmla="*/ 220980 h 221932"/>
                <a:gd name="connsiteX12" fmla="*/ 0 w 176212"/>
                <a:gd name="connsiteY12" fmla="*/ 4763 h 221932"/>
                <a:gd name="connsiteX13" fmla="*/ 33338 w 176212"/>
                <a:gd name="connsiteY13" fmla="*/ 4763 h 22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6212" h="221932">
                  <a:moveTo>
                    <a:pt x="33338" y="4763"/>
                  </a:moveTo>
                  <a:lnTo>
                    <a:pt x="33338" y="33338"/>
                  </a:lnTo>
                  <a:lnTo>
                    <a:pt x="34290" y="33338"/>
                  </a:lnTo>
                  <a:cubicBezTo>
                    <a:pt x="49530" y="12382"/>
                    <a:pt x="71438" y="0"/>
                    <a:pt x="102870" y="0"/>
                  </a:cubicBezTo>
                  <a:cubicBezTo>
                    <a:pt x="148590" y="0"/>
                    <a:pt x="176213" y="24765"/>
                    <a:pt x="176213" y="69532"/>
                  </a:cubicBezTo>
                  <a:lnTo>
                    <a:pt x="176213" y="221933"/>
                  </a:lnTo>
                  <a:lnTo>
                    <a:pt x="141922" y="221933"/>
                  </a:lnTo>
                  <a:lnTo>
                    <a:pt x="141922" y="71438"/>
                  </a:lnTo>
                  <a:cubicBezTo>
                    <a:pt x="141922" y="43815"/>
                    <a:pt x="123825" y="27623"/>
                    <a:pt x="93345" y="27623"/>
                  </a:cubicBezTo>
                  <a:cubicBezTo>
                    <a:pt x="59055" y="27623"/>
                    <a:pt x="34290" y="52388"/>
                    <a:pt x="34290" y="87630"/>
                  </a:cubicBezTo>
                  <a:lnTo>
                    <a:pt x="34290" y="220980"/>
                  </a:lnTo>
                  <a:lnTo>
                    <a:pt x="0" y="220980"/>
                  </a:lnTo>
                  <a:lnTo>
                    <a:pt x="0" y="4763"/>
                  </a:lnTo>
                  <a:lnTo>
                    <a:pt x="33338" y="4763"/>
                  </a:lnTo>
                  <a:close/>
                </a:path>
              </a:pathLst>
            </a:custGeom>
            <a:grpFill/>
            <a:ln w="9525" cap="flat">
              <a:noFill/>
              <a:prstDash val="solid"/>
              <a:miter/>
            </a:ln>
          </p:spPr>
          <p:txBody>
            <a:bodyPr rtlCol="0" anchor="ctr"/>
            <a:lstStyle/>
            <a:p>
              <a:endParaRPr lang="it-IT">
                <a:solidFill>
                  <a:schemeClr val="tx1"/>
                </a:solidFill>
              </a:endParaRPr>
            </a:p>
          </p:txBody>
        </p:sp>
        <p:sp>
          <p:nvSpPr>
            <p:cNvPr id="217" name="Figura a mano libera: forma 216">
              <a:extLst>
                <a:ext uri="{FF2B5EF4-FFF2-40B4-BE49-F238E27FC236}">
                  <a16:creationId xmlns:a16="http://schemas.microsoft.com/office/drawing/2014/main" id="{760EFDCD-3112-D293-5A48-4DA0FECE71CF}"/>
                </a:ext>
              </a:extLst>
            </p:cNvPr>
            <p:cNvSpPr/>
            <p:nvPr/>
          </p:nvSpPr>
          <p:spPr>
            <a:xfrm>
              <a:off x="5123884" y="885910"/>
              <a:ext cx="38100" cy="300037"/>
            </a:xfrm>
            <a:custGeom>
              <a:avLst/>
              <a:gdLst>
                <a:gd name="connsiteX0" fmla="*/ 0 w 38100"/>
                <a:gd name="connsiteY0" fmla="*/ 300038 h 300037"/>
                <a:gd name="connsiteX1" fmla="*/ 0 w 38100"/>
                <a:gd name="connsiteY1" fmla="*/ 0 h 300037"/>
                <a:gd name="connsiteX2" fmla="*/ 38100 w 38100"/>
                <a:gd name="connsiteY2" fmla="*/ 0 h 300037"/>
                <a:gd name="connsiteX3" fmla="*/ 38100 w 38100"/>
                <a:gd name="connsiteY3" fmla="*/ 300038 h 300037"/>
                <a:gd name="connsiteX4" fmla="*/ 0 w 38100"/>
                <a:gd name="connsiteY4" fmla="*/ 300038 h 30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00037">
                  <a:moveTo>
                    <a:pt x="0" y="300038"/>
                  </a:moveTo>
                  <a:lnTo>
                    <a:pt x="0" y="0"/>
                  </a:lnTo>
                  <a:lnTo>
                    <a:pt x="38100" y="0"/>
                  </a:lnTo>
                  <a:lnTo>
                    <a:pt x="38100" y="300038"/>
                  </a:lnTo>
                  <a:lnTo>
                    <a:pt x="0" y="300038"/>
                  </a:lnTo>
                  <a:close/>
                </a:path>
              </a:pathLst>
            </a:custGeom>
            <a:grpFill/>
            <a:ln w="9525" cap="flat">
              <a:noFill/>
              <a:prstDash val="solid"/>
              <a:miter/>
            </a:ln>
          </p:spPr>
          <p:txBody>
            <a:bodyPr rtlCol="0" anchor="ctr"/>
            <a:lstStyle/>
            <a:p>
              <a:endParaRPr lang="it-IT">
                <a:solidFill>
                  <a:schemeClr val="tx1"/>
                </a:solidFill>
              </a:endParaRPr>
            </a:p>
          </p:txBody>
        </p:sp>
        <p:grpSp>
          <p:nvGrpSpPr>
            <p:cNvPr id="218" name="Elemento grafico 7">
              <a:extLst>
                <a:ext uri="{FF2B5EF4-FFF2-40B4-BE49-F238E27FC236}">
                  <a16:creationId xmlns:a16="http://schemas.microsoft.com/office/drawing/2014/main" id="{FA446134-F4BE-B0D3-2389-D89ED8F0A2B4}"/>
                </a:ext>
              </a:extLst>
            </p:cNvPr>
            <p:cNvGrpSpPr/>
            <p:nvPr/>
          </p:nvGrpSpPr>
          <p:grpSpPr>
            <a:xfrm>
              <a:off x="609034" y="615400"/>
              <a:ext cx="4057650" cy="1800225"/>
              <a:chOff x="888600" y="425831"/>
              <a:chExt cx="4057650" cy="1800225"/>
            </a:xfrm>
            <a:grpFill/>
          </p:grpSpPr>
          <p:sp>
            <p:nvSpPr>
              <p:cNvPr id="219" name="Figura a mano libera: forma 218">
                <a:extLst>
                  <a:ext uri="{FF2B5EF4-FFF2-40B4-BE49-F238E27FC236}">
                    <a16:creationId xmlns:a16="http://schemas.microsoft.com/office/drawing/2014/main" id="{5019D8CF-6E57-FCFA-D2F8-5D83F607B1D0}"/>
                  </a:ext>
                </a:extLst>
              </p:cNvPr>
              <p:cNvSpPr/>
              <p:nvPr/>
            </p:nvSpPr>
            <p:spPr>
              <a:xfrm>
                <a:off x="888600" y="645859"/>
                <a:ext cx="471487" cy="1360169"/>
              </a:xfrm>
              <a:custGeom>
                <a:avLst/>
                <a:gdLst>
                  <a:gd name="connsiteX0" fmla="*/ 220028 w 471487"/>
                  <a:gd name="connsiteY0" fmla="*/ 0 h 1360169"/>
                  <a:gd name="connsiteX1" fmla="*/ 220028 w 471487"/>
                  <a:gd name="connsiteY1" fmla="*/ 1139190 h 1360169"/>
                  <a:gd name="connsiteX2" fmla="*/ 0 w 471487"/>
                  <a:gd name="connsiteY2" fmla="*/ 1139190 h 1360169"/>
                  <a:gd name="connsiteX3" fmla="*/ 0 w 471487"/>
                  <a:gd name="connsiteY3" fmla="*/ 1360170 h 1360169"/>
                  <a:gd name="connsiteX4" fmla="*/ 220028 w 471487"/>
                  <a:gd name="connsiteY4" fmla="*/ 1360170 h 1360169"/>
                  <a:gd name="connsiteX5" fmla="*/ 471488 w 471487"/>
                  <a:gd name="connsiteY5" fmla="*/ 1360170 h 1360169"/>
                  <a:gd name="connsiteX6" fmla="*/ 471488 w 471487"/>
                  <a:gd name="connsiteY6" fmla="*/ 0 h 1360169"/>
                  <a:gd name="connsiteX7" fmla="*/ 220028 w 471487"/>
                  <a:gd name="connsiteY7" fmla="*/ 0 h 136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1487" h="1360169">
                    <a:moveTo>
                      <a:pt x="220028" y="0"/>
                    </a:moveTo>
                    <a:lnTo>
                      <a:pt x="220028" y="1139190"/>
                    </a:lnTo>
                    <a:lnTo>
                      <a:pt x="0" y="1139190"/>
                    </a:lnTo>
                    <a:lnTo>
                      <a:pt x="0" y="1360170"/>
                    </a:lnTo>
                    <a:lnTo>
                      <a:pt x="220028" y="1360170"/>
                    </a:lnTo>
                    <a:lnTo>
                      <a:pt x="471488" y="1360170"/>
                    </a:lnTo>
                    <a:lnTo>
                      <a:pt x="471488" y="0"/>
                    </a:lnTo>
                    <a:lnTo>
                      <a:pt x="220028" y="0"/>
                    </a:lnTo>
                    <a:close/>
                  </a:path>
                </a:pathLst>
              </a:custGeom>
              <a:grpFill/>
              <a:ln w="9525" cap="flat">
                <a:noFill/>
                <a:prstDash val="solid"/>
                <a:miter/>
              </a:ln>
            </p:spPr>
            <p:txBody>
              <a:bodyPr rtlCol="0" anchor="ctr"/>
              <a:lstStyle/>
              <a:p>
                <a:endParaRPr lang="it-IT">
                  <a:solidFill>
                    <a:schemeClr val="tx1"/>
                  </a:solidFill>
                </a:endParaRPr>
              </a:p>
            </p:txBody>
          </p:sp>
          <p:sp>
            <p:nvSpPr>
              <p:cNvPr id="220" name="Figura a mano libera: forma 219">
                <a:extLst>
                  <a:ext uri="{FF2B5EF4-FFF2-40B4-BE49-F238E27FC236}">
                    <a16:creationId xmlns:a16="http://schemas.microsoft.com/office/drawing/2014/main" id="{0CB96A6D-8501-0DC6-D5A2-C9FA6C3E1634}"/>
                  </a:ext>
                </a:extLst>
              </p:cNvPr>
              <p:cNvSpPr/>
              <p:nvPr/>
            </p:nvSpPr>
            <p:spPr>
              <a:xfrm>
                <a:off x="888600" y="425831"/>
                <a:ext cx="220027" cy="220027"/>
              </a:xfrm>
              <a:custGeom>
                <a:avLst/>
                <a:gdLst>
                  <a:gd name="connsiteX0" fmla="*/ 220028 w 220027"/>
                  <a:gd name="connsiteY0" fmla="*/ 0 h 220027"/>
                  <a:gd name="connsiteX1" fmla="*/ 0 w 220027"/>
                  <a:gd name="connsiteY1" fmla="*/ 0 h 220027"/>
                  <a:gd name="connsiteX2" fmla="*/ 0 w 220027"/>
                  <a:gd name="connsiteY2" fmla="*/ 220028 h 220027"/>
                  <a:gd name="connsiteX3" fmla="*/ 220028 w 220027"/>
                  <a:gd name="connsiteY3" fmla="*/ 220028 h 220027"/>
                  <a:gd name="connsiteX4" fmla="*/ 220028 w 220027"/>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027" h="220027">
                    <a:moveTo>
                      <a:pt x="220028" y="0"/>
                    </a:moveTo>
                    <a:lnTo>
                      <a:pt x="0" y="0"/>
                    </a:lnTo>
                    <a:lnTo>
                      <a:pt x="0" y="220028"/>
                    </a:lnTo>
                    <a:lnTo>
                      <a:pt x="220028" y="220028"/>
                    </a:lnTo>
                    <a:lnTo>
                      <a:pt x="220028" y="0"/>
                    </a:lnTo>
                    <a:close/>
                  </a:path>
                </a:pathLst>
              </a:custGeom>
              <a:grpFill/>
              <a:ln w="9525" cap="flat">
                <a:noFill/>
                <a:prstDash val="solid"/>
                <a:miter/>
              </a:ln>
            </p:spPr>
            <p:txBody>
              <a:bodyPr rtlCol="0" anchor="ctr"/>
              <a:lstStyle/>
              <a:p>
                <a:endParaRPr lang="it-IT">
                  <a:solidFill>
                    <a:schemeClr val="tx1"/>
                  </a:solidFill>
                </a:endParaRPr>
              </a:p>
            </p:txBody>
          </p:sp>
          <p:sp>
            <p:nvSpPr>
              <p:cNvPr id="221" name="Figura a mano libera: forma 220">
                <a:extLst>
                  <a:ext uri="{FF2B5EF4-FFF2-40B4-BE49-F238E27FC236}">
                    <a16:creationId xmlns:a16="http://schemas.microsoft.com/office/drawing/2014/main" id="{2D98D725-D055-D24F-EED1-2F2966ED9A50}"/>
                  </a:ext>
                </a:extLst>
              </p:cNvPr>
              <p:cNvSpPr/>
              <p:nvPr/>
            </p:nvSpPr>
            <p:spPr>
              <a:xfrm>
                <a:off x="1360087" y="2006029"/>
                <a:ext cx="220027" cy="220027"/>
              </a:xfrm>
              <a:custGeom>
                <a:avLst/>
                <a:gdLst>
                  <a:gd name="connsiteX0" fmla="*/ 220027 w 220027"/>
                  <a:gd name="connsiteY0" fmla="*/ 0 h 220027"/>
                  <a:gd name="connsiteX1" fmla="*/ 220027 w 220027"/>
                  <a:gd name="connsiteY1" fmla="*/ 220028 h 220027"/>
                  <a:gd name="connsiteX2" fmla="*/ 0 w 220027"/>
                  <a:gd name="connsiteY2" fmla="*/ 220028 h 220027"/>
                  <a:gd name="connsiteX3" fmla="*/ 0 w 220027"/>
                  <a:gd name="connsiteY3" fmla="*/ 0 h 220027"/>
                  <a:gd name="connsiteX4" fmla="*/ 220027 w 220027"/>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027" h="220027">
                    <a:moveTo>
                      <a:pt x="220027" y="0"/>
                    </a:moveTo>
                    <a:lnTo>
                      <a:pt x="220027" y="220028"/>
                    </a:lnTo>
                    <a:lnTo>
                      <a:pt x="0" y="220028"/>
                    </a:lnTo>
                    <a:lnTo>
                      <a:pt x="0" y="0"/>
                    </a:lnTo>
                    <a:lnTo>
                      <a:pt x="220027" y="0"/>
                    </a:lnTo>
                    <a:close/>
                  </a:path>
                </a:pathLst>
              </a:custGeom>
              <a:grpFill/>
              <a:ln w="9525" cap="flat">
                <a:noFill/>
                <a:prstDash val="solid"/>
                <a:miter/>
              </a:ln>
            </p:spPr>
            <p:txBody>
              <a:bodyPr rtlCol="0" anchor="ctr"/>
              <a:lstStyle/>
              <a:p>
                <a:endParaRPr lang="it-IT">
                  <a:solidFill>
                    <a:schemeClr val="tx1"/>
                  </a:solidFill>
                </a:endParaRPr>
              </a:p>
            </p:txBody>
          </p:sp>
          <p:sp>
            <p:nvSpPr>
              <p:cNvPr id="222" name="Figura a mano libera: forma 221">
                <a:extLst>
                  <a:ext uri="{FF2B5EF4-FFF2-40B4-BE49-F238E27FC236}">
                    <a16:creationId xmlns:a16="http://schemas.microsoft.com/office/drawing/2014/main" id="{D1AA88AD-40CE-CA9E-838C-E681ECD80914}"/>
                  </a:ext>
                </a:extLst>
              </p:cNvPr>
              <p:cNvSpPr/>
              <p:nvPr/>
            </p:nvSpPr>
            <p:spPr>
              <a:xfrm>
                <a:off x="1580114" y="645859"/>
                <a:ext cx="1044892" cy="1360169"/>
              </a:xfrm>
              <a:custGeom>
                <a:avLst/>
                <a:gdLst>
                  <a:gd name="connsiteX0" fmla="*/ 1044893 w 1044892"/>
                  <a:gd name="connsiteY0" fmla="*/ 453390 h 1360169"/>
                  <a:gd name="connsiteX1" fmla="*/ 570548 w 1044892"/>
                  <a:gd name="connsiteY1" fmla="*/ 906780 h 1360169"/>
                  <a:gd name="connsiteX2" fmla="*/ 251460 w 1044892"/>
                  <a:gd name="connsiteY2" fmla="*/ 906780 h 1360169"/>
                  <a:gd name="connsiteX3" fmla="*/ 251460 w 1044892"/>
                  <a:gd name="connsiteY3" fmla="*/ 1360170 h 1360169"/>
                  <a:gd name="connsiteX4" fmla="*/ 0 w 1044892"/>
                  <a:gd name="connsiteY4" fmla="*/ 1360170 h 1360169"/>
                  <a:gd name="connsiteX5" fmla="*/ 0 w 1044892"/>
                  <a:gd name="connsiteY5" fmla="*/ 0 h 1360169"/>
                  <a:gd name="connsiteX6" fmla="*/ 566738 w 1044892"/>
                  <a:gd name="connsiteY6" fmla="*/ 0 h 1360169"/>
                  <a:gd name="connsiteX7" fmla="*/ 1044893 w 1044892"/>
                  <a:gd name="connsiteY7" fmla="*/ 453390 h 1360169"/>
                  <a:gd name="connsiteX8" fmla="*/ 1044893 w 1044892"/>
                  <a:gd name="connsiteY8" fmla="*/ 453390 h 1360169"/>
                  <a:gd name="connsiteX9" fmla="*/ 793432 w 1044892"/>
                  <a:gd name="connsiteY9" fmla="*/ 453390 h 1360169"/>
                  <a:gd name="connsiteX10" fmla="*/ 564832 w 1044892"/>
                  <a:gd name="connsiteY10" fmla="*/ 225743 h 1360169"/>
                  <a:gd name="connsiteX11" fmla="*/ 251460 w 1044892"/>
                  <a:gd name="connsiteY11" fmla="*/ 225743 h 1360169"/>
                  <a:gd name="connsiteX12" fmla="*/ 251460 w 1044892"/>
                  <a:gd name="connsiteY12" fmla="*/ 681037 h 1360169"/>
                  <a:gd name="connsiteX13" fmla="*/ 562928 w 1044892"/>
                  <a:gd name="connsiteY13" fmla="*/ 681037 h 1360169"/>
                  <a:gd name="connsiteX14" fmla="*/ 793432 w 1044892"/>
                  <a:gd name="connsiteY14" fmla="*/ 453390 h 136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44892" h="1360169">
                    <a:moveTo>
                      <a:pt x="1044893" y="453390"/>
                    </a:moveTo>
                    <a:cubicBezTo>
                      <a:pt x="1044893" y="720090"/>
                      <a:pt x="863918" y="906780"/>
                      <a:pt x="570548" y="906780"/>
                    </a:cubicBezTo>
                    <a:lnTo>
                      <a:pt x="251460" y="906780"/>
                    </a:lnTo>
                    <a:lnTo>
                      <a:pt x="251460" y="1360170"/>
                    </a:lnTo>
                    <a:lnTo>
                      <a:pt x="0" y="1360170"/>
                    </a:lnTo>
                    <a:lnTo>
                      <a:pt x="0" y="0"/>
                    </a:lnTo>
                    <a:lnTo>
                      <a:pt x="566738" y="0"/>
                    </a:lnTo>
                    <a:cubicBezTo>
                      <a:pt x="869632" y="0"/>
                      <a:pt x="1044893" y="194310"/>
                      <a:pt x="1044893" y="453390"/>
                    </a:cubicBezTo>
                    <a:lnTo>
                      <a:pt x="1044893" y="453390"/>
                    </a:lnTo>
                    <a:close/>
                    <a:moveTo>
                      <a:pt x="793432" y="453390"/>
                    </a:moveTo>
                    <a:cubicBezTo>
                      <a:pt x="793432" y="339090"/>
                      <a:pt x="719138" y="225743"/>
                      <a:pt x="564832" y="225743"/>
                    </a:cubicBezTo>
                    <a:lnTo>
                      <a:pt x="251460" y="225743"/>
                    </a:lnTo>
                    <a:lnTo>
                      <a:pt x="251460" y="681037"/>
                    </a:lnTo>
                    <a:lnTo>
                      <a:pt x="562928" y="681037"/>
                    </a:lnTo>
                    <a:cubicBezTo>
                      <a:pt x="720090" y="681037"/>
                      <a:pt x="793432" y="570548"/>
                      <a:pt x="793432" y="453390"/>
                    </a:cubicBezTo>
                    <a:close/>
                  </a:path>
                </a:pathLst>
              </a:custGeom>
              <a:grpFill/>
              <a:ln w="9525" cap="flat">
                <a:noFill/>
                <a:prstDash val="solid"/>
                <a:miter/>
              </a:ln>
            </p:spPr>
            <p:txBody>
              <a:bodyPr rtlCol="0" anchor="ctr"/>
              <a:lstStyle/>
              <a:p>
                <a:endParaRPr lang="it-IT">
                  <a:solidFill>
                    <a:schemeClr val="tx1"/>
                  </a:solidFill>
                </a:endParaRPr>
              </a:p>
            </p:txBody>
          </p:sp>
          <p:sp>
            <p:nvSpPr>
              <p:cNvPr id="223" name="Figura a mano libera: forma 222">
                <a:extLst>
                  <a:ext uri="{FF2B5EF4-FFF2-40B4-BE49-F238E27FC236}">
                    <a16:creationId xmlns:a16="http://schemas.microsoft.com/office/drawing/2014/main" id="{2D85BDCD-8F79-5861-F8F5-12BAF8602FF9}"/>
                  </a:ext>
                </a:extLst>
              </p:cNvPr>
              <p:cNvSpPr/>
              <p:nvPr/>
            </p:nvSpPr>
            <p:spPr>
              <a:xfrm>
                <a:off x="2638342" y="1010666"/>
                <a:ext cx="1055370" cy="1020127"/>
              </a:xfrm>
              <a:custGeom>
                <a:avLst/>
                <a:gdLst>
                  <a:gd name="connsiteX0" fmla="*/ 862013 w 1055370"/>
                  <a:gd name="connsiteY0" fmla="*/ 783908 h 1020127"/>
                  <a:gd name="connsiteX1" fmla="*/ 862013 w 1055370"/>
                  <a:gd name="connsiteY1" fmla="*/ 338138 h 1020127"/>
                  <a:gd name="connsiteX2" fmla="*/ 443865 w 1055370"/>
                  <a:gd name="connsiteY2" fmla="*/ 0 h 1020127"/>
                  <a:gd name="connsiteX3" fmla="*/ 15240 w 1055370"/>
                  <a:gd name="connsiteY3" fmla="*/ 308610 h 1020127"/>
                  <a:gd name="connsiteX4" fmla="*/ 227648 w 1055370"/>
                  <a:gd name="connsiteY4" fmla="*/ 389573 h 1020127"/>
                  <a:gd name="connsiteX5" fmla="*/ 443865 w 1055370"/>
                  <a:gd name="connsiteY5" fmla="*/ 185738 h 1020127"/>
                  <a:gd name="connsiteX6" fmla="*/ 626745 w 1055370"/>
                  <a:gd name="connsiteY6" fmla="*/ 311467 h 1020127"/>
                  <a:gd name="connsiteX7" fmla="*/ 321945 w 1055370"/>
                  <a:gd name="connsiteY7" fmla="*/ 442913 h 1020127"/>
                  <a:gd name="connsiteX8" fmla="*/ 0 w 1055370"/>
                  <a:gd name="connsiteY8" fmla="*/ 739140 h 1020127"/>
                  <a:gd name="connsiteX9" fmla="*/ 329565 w 1055370"/>
                  <a:gd name="connsiteY9" fmla="*/ 1020128 h 1020127"/>
                  <a:gd name="connsiteX10" fmla="*/ 640080 w 1055370"/>
                  <a:gd name="connsiteY10" fmla="*/ 881063 h 1020127"/>
                  <a:gd name="connsiteX11" fmla="*/ 668655 w 1055370"/>
                  <a:gd name="connsiteY11" fmla="*/ 829628 h 1020127"/>
                  <a:gd name="connsiteX12" fmla="*/ 668655 w 1055370"/>
                  <a:gd name="connsiteY12" fmla="*/ 994410 h 1020127"/>
                  <a:gd name="connsiteX13" fmla="*/ 1055370 w 1055370"/>
                  <a:gd name="connsiteY13" fmla="*/ 994410 h 1020127"/>
                  <a:gd name="connsiteX14" fmla="*/ 1055370 w 1055370"/>
                  <a:gd name="connsiteY14" fmla="*/ 782955 h 1020127"/>
                  <a:gd name="connsiteX15" fmla="*/ 862013 w 1055370"/>
                  <a:gd name="connsiteY15" fmla="*/ 782955 h 1020127"/>
                  <a:gd name="connsiteX16" fmla="*/ 862013 w 1055370"/>
                  <a:gd name="connsiteY16" fmla="*/ 783908 h 1020127"/>
                  <a:gd name="connsiteX17" fmla="*/ 626745 w 1055370"/>
                  <a:gd name="connsiteY17" fmla="*/ 610553 h 1020127"/>
                  <a:gd name="connsiteX18" fmla="*/ 384810 w 1055370"/>
                  <a:gd name="connsiteY18" fmla="*/ 842010 h 1020127"/>
                  <a:gd name="connsiteX19" fmla="*/ 251460 w 1055370"/>
                  <a:gd name="connsiteY19" fmla="*/ 727710 h 1020127"/>
                  <a:gd name="connsiteX20" fmla="*/ 390525 w 1055370"/>
                  <a:gd name="connsiteY20" fmla="*/ 600075 h 1020127"/>
                  <a:gd name="connsiteX21" fmla="*/ 626745 w 1055370"/>
                  <a:gd name="connsiteY21" fmla="*/ 541020 h 1020127"/>
                  <a:gd name="connsiteX22" fmla="*/ 626745 w 1055370"/>
                  <a:gd name="connsiteY22" fmla="*/ 610553 h 1020127"/>
                  <a:gd name="connsiteX23" fmla="*/ 626745 w 1055370"/>
                  <a:gd name="connsiteY23" fmla="*/ 610553 h 102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55370" h="1020127">
                    <a:moveTo>
                      <a:pt x="862013" y="783908"/>
                    </a:moveTo>
                    <a:lnTo>
                      <a:pt x="862013" y="338138"/>
                    </a:lnTo>
                    <a:cubicBezTo>
                      <a:pt x="862013" y="118110"/>
                      <a:pt x="699135" y="0"/>
                      <a:pt x="443865" y="0"/>
                    </a:cubicBezTo>
                    <a:cubicBezTo>
                      <a:pt x="216217" y="0"/>
                      <a:pt x="49530" y="127635"/>
                      <a:pt x="15240" y="308610"/>
                    </a:cubicBezTo>
                    <a:lnTo>
                      <a:pt x="227648" y="389573"/>
                    </a:lnTo>
                    <a:cubicBezTo>
                      <a:pt x="227648" y="263842"/>
                      <a:pt x="312420" y="185738"/>
                      <a:pt x="443865" y="185738"/>
                    </a:cubicBezTo>
                    <a:cubicBezTo>
                      <a:pt x="552450" y="185738"/>
                      <a:pt x="626745" y="228600"/>
                      <a:pt x="626745" y="311467"/>
                    </a:cubicBezTo>
                    <a:cubicBezTo>
                      <a:pt x="626745" y="394335"/>
                      <a:pt x="585788" y="396240"/>
                      <a:pt x="321945" y="442913"/>
                    </a:cubicBezTo>
                    <a:cubicBezTo>
                      <a:pt x="125730" y="478155"/>
                      <a:pt x="0" y="572453"/>
                      <a:pt x="0" y="739140"/>
                    </a:cubicBezTo>
                    <a:cubicBezTo>
                      <a:pt x="0" y="914400"/>
                      <a:pt x="135255" y="1020128"/>
                      <a:pt x="329565" y="1020128"/>
                    </a:cubicBezTo>
                    <a:cubicBezTo>
                      <a:pt x="459105" y="1020128"/>
                      <a:pt x="575310" y="968693"/>
                      <a:pt x="640080" y="881063"/>
                    </a:cubicBezTo>
                    <a:cubicBezTo>
                      <a:pt x="655320" y="859155"/>
                      <a:pt x="662940" y="842963"/>
                      <a:pt x="668655" y="829628"/>
                    </a:cubicBezTo>
                    <a:lnTo>
                      <a:pt x="668655" y="994410"/>
                    </a:lnTo>
                    <a:lnTo>
                      <a:pt x="1055370" y="994410"/>
                    </a:lnTo>
                    <a:lnTo>
                      <a:pt x="1055370" y="782955"/>
                    </a:lnTo>
                    <a:lnTo>
                      <a:pt x="862013" y="782955"/>
                    </a:lnTo>
                    <a:lnTo>
                      <a:pt x="862013" y="783908"/>
                    </a:lnTo>
                    <a:close/>
                    <a:moveTo>
                      <a:pt x="626745" y="610553"/>
                    </a:moveTo>
                    <a:cubicBezTo>
                      <a:pt x="626745" y="741997"/>
                      <a:pt x="548640" y="842010"/>
                      <a:pt x="384810" y="842010"/>
                    </a:cubicBezTo>
                    <a:cubicBezTo>
                      <a:pt x="300038" y="842010"/>
                      <a:pt x="251460" y="792480"/>
                      <a:pt x="251460" y="727710"/>
                    </a:cubicBezTo>
                    <a:cubicBezTo>
                      <a:pt x="251460" y="651510"/>
                      <a:pt x="306705" y="617220"/>
                      <a:pt x="390525" y="600075"/>
                    </a:cubicBezTo>
                    <a:cubicBezTo>
                      <a:pt x="547688" y="572453"/>
                      <a:pt x="599123" y="562928"/>
                      <a:pt x="626745" y="541020"/>
                    </a:cubicBezTo>
                    <a:lnTo>
                      <a:pt x="626745" y="610553"/>
                    </a:lnTo>
                    <a:lnTo>
                      <a:pt x="626745" y="610553"/>
                    </a:lnTo>
                    <a:close/>
                  </a:path>
                </a:pathLst>
              </a:custGeom>
              <a:grpFill/>
              <a:ln w="9525" cap="flat">
                <a:noFill/>
                <a:prstDash val="solid"/>
                <a:miter/>
              </a:ln>
            </p:spPr>
            <p:txBody>
              <a:bodyPr rtlCol="0" anchor="ctr"/>
              <a:lstStyle/>
              <a:p>
                <a:endParaRPr lang="it-IT">
                  <a:solidFill>
                    <a:schemeClr val="tx1"/>
                  </a:solidFill>
                </a:endParaRPr>
              </a:p>
            </p:txBody>
          </p:sp>
          <p:sp>
            <p:nvSpPr>
              <p:cNvPr id="224" name="Figura a mano libera: forma 223">
                <a:extLst>
                  <a:ext uri="{FF2B5EF4-FFF2-40B4-BE49-F238E27FC236}">
                    <a16:creationId xmlns:a16="http://schemas.microsoft.com/office/drawing/2014/main" id="{7499F893-1F9B-4DDC-6765-FE90E2F3EA72}"/>
                  </a:ext>
                </a:extLst>
              </p:cNvPr>
              <p:cNvSpPr/>
              <p:nvPr/>
            </p:nvSpPr>
            <p:spPr>
              <a:xfrm>
                <a:off x="3617512" y="613452"/>
                <a:ext cx="1328737" cy="1421151"/>
              </a:xfrm>
              <a:custGeom>
                <a:avLst/>
                <a:gdLst>
                  <a:gd name="connsiteX0" fmla="*/ 1321118 w 1328737"/>
                  <a:gd name="connsiteY0" fmla="*/ 351494 h 1421151"/>
                  <a:gd name="connsiteX1" fmla="*/ 1115378 w 1328737"/>
                  <a:gd name="connsiteY1" fmla="*/ 487702 h 1421151"/>
                  <a:gd name="connsiteX2" fmla="*/ 706755 w 1328737"/>
                  <a:gd name="connsiteY2" fmla="*/ 222907 h 1421151"/>
                  <a:gd name="connsiteX3" fmla="*/ 251460 w 1328737"/>
                  <a:gd name="connsiteY3" fmla="*/ 709634 h 1421151"/>
                  <a:gd name="connsiteX4" fmla="*/ 702945 w 1328737"/>
                  <a:gd name="connsiteY4" fmla="*/ 1194457 h 1421151"/>
                  <a:gd name="connsiteX5" fmla="*/ 1122998 w 1328737"/>
                  <a:gd name="connsiteY5" fmla="*/ 924899 h 1421151"/>
                  <a:gd name="connsiteX6" fmla="*/ 1328738 w 1328737"/>
                  <a:gd name="connsiteY6" fmla="*/ 1062059 h 1421151"/>
                  <a:gd name="connsiteX7" fmla="*/ 707707 w 1328737"/>
                  <a:gd name="connsiteY7" fmla="*/ 1421152 h 1421151"/>
                  <a:gd name="connsiteX8" fmla="*/ 0 w 1328737"/>
                  <a:gd name="connsiteY8" fmla="*/ 709634 h 1421151"/>
                  <a:gd name="connsiteX9" fmla="*/ 709613 w 1328737"/>
                  <a:gd name="connsiteY9" fmla="*/ 22 h 1421151"/>
                  <a:gd name="connsiteX10" fmla="*/ 1321118 w 1328737"/>
                  <a:gd name="connsiteY10" fmla="*/ 351494 h 1421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28737" h="1421151">
                    <a:moveTo>
                      <a:pt x="1321118" y="351494"/>
                    </a:moveTo>
                    <a:lnTo>
                      <a:pt x="1115378" y="487702"/>
                    </a:lnTo>
                    <a:cubicBezTo>
                      <a:pt x="1056323" y="328634"/>
                      <a:pt x="902970" y="222907"/>
                      <a:pt x="706755" y="222907"/>
                    </a:cubicBezTo>
                    <a:cubicBezTo>
                      <a:pt x="445770" y="222907"/>
                      <a:pt x="251460" y="407692"/>
                      <a:pt x="251460" y="709634"/>
                    </a:cubicBezTo>
                    <a:cubicBezTo>
                      <a:pt x="251460" y="1010624"/>
                      <a:pt x="440055" y="1194457"/>
                      <a:pt x="702945" y="1194457"/>
                    </a:cubicBezTo>
                    <a:cubicBezTo>
                      <a:pt x="897255" y="1194457"/>
                      <a:pt x="1063943" y="1094444"/>
                      <a:pt x="1122998" y="924899"/>
                    </a:cubicBezTo>
                    <a:lnTo>
                      <a:pt x="1328738" y="1062059"/>
                    </a:lnTo>
                    <a:cubicBezTo>
                      <a:pt x="1208723" y="1291612"/>
                      <a:pt x="982980" y="1421152"/>
                      <a:pt x="707707" y="1421152"/>
                    </a:cubicBezTo>
                    <a:cubicBezTo>
                      <a:pt x="304800" y="1421152"/>
                      <a:pt x="0" y="1134449"/>
                      <a:pt x="0" y="709634"/>
                    </a:cubicBezTo>
                    <a:cubicBezTo>
                      <a:pt x="0" y="283867"/>
                      <a:pt x="321945" y="22"/>
                      <a:pt x="709613" y="22"/>
                    </a:cubicBezTo>
                    <a:cubicBezTo>
                      <a:pt x="969645" y="-1883"/>
                      <a:pt x="1208723" y="121942"/>
                      <a:pt x="1321118" y="351494"/>
                    </a:cubicBezTo>
                    <a:close/>
                  </a:path>
                </a:pathLst>
              </a:custGeom>
              <a:grpFill/>
              <a:ln w="9525" cap="flat">
                <a:noFill/>
                <a:prstDash val="solid"/>
                <a:miter/>
              </a:ln>
            </p:spPr>
            <p:txBody>
              <a:bodyPr rtlCol="0" anchor="ctr"/>
              <a:lstStyle/>
              <a:p>
                <a:endParaRPr lang="it-IT">
                  <a:solidFill>
                    <a:schemeClr val="tx1"/>
                  </a:solidFill>
                </a:endParaRPr>
              </a:p>
            </p:txBody>
          </p:sp>
        </p:grpSp>
      </p:grpSp>
      <p:sp>
        <p:nvSpPr>
          <p:cNvPr id="225" name="Rettangolo 224">
            <a:extLst>
              <a:ext uri="{FF2B5EF4-FFF2-40B4-BE49-F238E27FC236}">
                <a16:creationId xmlns:a16="http://schemas.microsoft.com/office/drawing/2014/main" id="{EB49752D-6137-7955-92A6-C562FC746FA5}"/>
              </a:ext>
            </a:extLst>
          </p:cNvPr>
          <p:cNvSpPr/>
          <p:nvPr userDrawn="1"/>
        </p:nvSpPr>
        <p:spPr>
          <a:xfrm>
            <a:off x="11221671" y="3995"/>
            <a:ext cx="975100" cy="9751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6407431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ayout personalizzato">
    <p:bg>
      <p:bgPr>
        <a:solidFill>
          <a:schemeClr val="tx1"/>
        </a:solidFill>
        <a:effectLst/>
      </p:bgPr>
    </p:bg>
    <p:spTree>
      <p:nvGrpSpPr>
        <p:cNvPr id="1" name=""/>
        <p:cNvGrpSpPr/>
        <p:nvPr/>
      </p:nvGrpSpPr>
      <p:grpSpPr>
        <a:xfrm>
          <a:off x="0" y="0"/>
          <a:ext cx="0" cy="0"/>
          <a:chOff x="0" y="0"/>
          <a:chExt cx="0" cy="0"/>
        </a:xfrm>
      </p:grpSpPr>
      <p:grpSp>
        <p:nvGrpSpPr>
          <p:cNvPr id="98" name="Gruppo 97">
            <a:extLst>
              <a:ext uri="{FF2B5EF4-FFF2-40B4-BE49-F238E27FC236}">
                <a16:creationId xmlns:a16="http://schemas.microsoft.com/office/drawing/2014/main" id="{8A47179B-40F9-FFEE-03DD-24FFD9E300A6}"/>
              </a:ext>
            </a:extLst>
          </p:cNvPr>
          <p:cNvGrpSpPr/>
          <p:nvPr userDrawn="1"/>
        </p:nvGrpSpPr>
        <p:grpSpPr>
          <a:xfrm>
            <a:off x="-1347" y="4376209"/>
            <a:ext cx="12193347" cy="2479477"/>
            <a:chOff x="-1347" y="4376209"/>
            <a:chExt cx="12110427" cy="2479477"/>
          </a:xfrm>
        </p:grpSpPr>
        <p:sp>
          <p:nvSpPr>
            <p:cNvPr id="3" name="Rettangolo 2">
              <a:extLst>
                <a:ext uri="{FF2B5EF4-FFF2-40B4-BE49-F238E27FC236}">
                  <a16:creationId xmlns:a16="http://schemas.microsoft.com/office/drawing/2014/main" id="{23CD4D8E-D8C3-7D24-3274-21DB3AC570CB}"/>
                </a:ext>
              </a:extLst>
            </p:cNvPr>
            <p:cNvSpPr/>
            <p:nvPr userDrawn="1"/>
          </p:nvSpPr>
          <p:spPr>
            <a:xfrm>
              <a:off x="-87" y="4967061"/>
              <a:ext cx="714620" cy="1888625"/>
            </a:xfrm>
            <a:prstGeom prst="rect">
              <a:avLst/>
            </a:prstGeom>
            <a:solidFill>
              <a:srgbClr val="2537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Rettangolo 3">
              <a:extLst>
                <a:ext uri="{FF2B5EF4-FFF2-40B4-BE49-F238E27FC236}">
                  <a16:creationId xmlns:a16="http://schemas.microsoft.com/office/drawing/2014/main" id="{10F4C07E-B060-3B44-E48C-D562E87F5C55}"/>
                </a:ext>
              </a:extLst>
            </p:cNvPr>
            <p:cNvSpPr/>
            <p:nvPr userDrawn="1"/>
          </p:nvSpPr>
          <p:spPr>
            <a:xfrm>
              <a:off x="712151" y="4967061"/>
              <a:ext cx="714620" cy="1888625"/>
            </a:xfrm>
            <a:prstGeom prst="rect">
              <a:avLst/>
            </a:prstGeom>
            <a:solidFill>
              <a:srgbClr val="2A43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a:extLst>
                <a:ext uri="{FF2B5EF4-FFF2-40B4-BE49-F238E27FC236}">
                  <a16:creationId xmlns:a16="http://schemas.microsoft.com/office/drawing/2014/main" id="{86E06A60-B99D-6C43-BAE3-3CEED0D58D9E}"/>
                </a:ext>
              </a:extLst>
            </p:cNvPr>
            <p:cNvSpPr/>
            <p:nvPr userDrawn="1"/>
          </p:nvSpPr>
          <p:spPr>
            <a:xfrm>
              <a:off x="1424390" y="4967061"/>
              <a:ext cx="714620" cy="1888625"/>
            </a:xfrm>
            <a:prstGeom prst="rect">
              <a:avLst/>
            </a:prstGeom>
            <a:solidFill>
              <a:srgbClr val="314D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a:extLst>
                <a:ext uri="{FF2B5EF4-FFF2-40B4-BE49-F238E27FC236}">
                  <a16:creationId xmlns:a16="http://schemas.microsoft.com/office/drawing/2014/main" id="{C3176023-CA41-5AE4-7FCC-E1F4C5824398}"/>
                </a:ext>
              </a:extLst>
            </p:cNvPr>
            <p:cNvSpPr/>
            <p:nvPr userDrawn="1"/>
          </p:nvSpPr>
          <p:spPr>
            <a:xfrm>
              <a:off x="2136628" y="4967061"/>
              <a:ext cx="714620" cy="1888625"/>
            </a:xfrm>
            <a:prstGeom prst="rect">
              <a:avLst/>
            </a:prstGeom>
            <a:solidFill>
              <a:srgbClr val="385D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6">
              <a:extLst>
                <a:ext uri="{FF2B5EF4-FFF2-40B4-BE49-F238E27FC236}">
                  <a16:creationId xmlns:a16="http://schemas.microsoft.com/office/drawing/2014/main" id="{6A61BB72-3222-1AAC-83E6-DE17F45A54D1}"/>
                </a:ext>
              </a:extLst>
            </p:cNvPr>
            <p:cNvSpPr/>
            <p:nvPr userDrawn="1"/>
          </p:nvSpPr>
          <p:spPr>
            <a:xfrm>
              <a:off x="2848866" y="4967061"/>
              <a:ext cx="714620" cy="1888625"/>
            </a:xfrm>
            <a:prstGeom prst="rect">
              <a:avLst/>
            </a:prstGeom>
            <a:solidFill>
              <a:srgbClr val="406E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id="{0BF115FA-0556-0D73-0E51-CBB38B742255}"/>
                </a:ext>
              </a:extLst>
            </p:cNvPr>
            <p:cNvSpPr/>
            <p:nvPr userDrawn="1"/>
          </p:nvSpPr>
          <p:spPr>
            <a:xfrm>
              <a:off x="3561104" y="4967061"/>
              <a:ext cx="714620" cy="1888625"/>
            </a:xfrm>
            <a:prstGeom prst="rect">
              <a:avLst/>
            </a:prstGeom>
            <a:solidFill>
              <a:srgbClr val="427A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a:extLst>
                <a:ext uri="{FF2B5EF4-FFF2-40B4-BE49-F238E27FC236}">
                  <a16:creationId xmlns:a16="http://schemas.microsoft.com/office/drawing/2014/main" id="{F7E4CAF5-2095-3035-3365-7683251FDEF9}"/>
                </a:ext>
              </a:extLst>
            </p:cNvPr>
            <p:cNvSpPr/>
            <p:nvPr userDrawn="1"/>
          </p:nvSpPr>
          <p:spPr>
            <a:xfrm>
              <a:off x="4273342" y="4967061"/>
              <a:ext cx="714620" cy="1888625"/>
            </a:xfrm>
            <a:prstGeom prst="rect">
              <a:avLst/>
            </a:prstGeom>
            <a:solidFill>
              <a:srgbClr val="559CB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3" name="Rettangolo 62">
              <a:extLst>
                <a:ext uri="{FF2B5EF4-FFF2-40B4-BE49-F238E27FC236}">
                  <a16:creationId xmlns:a16="http://schemas.microsoft.com/office/drawing/2014/main" id="{CEAA5238-A2B4-2723-B251-4330E9AF19B2}"/>
                </a:ext>
              </a:extLst>
            </p:cNvPr>
            <p:cNvSpPr/>
            <p:nvPr userDrawn="1"/>
          </p:nvSpPr>
          <p:spPr>
            <a:xfrm>
              <a:off x="4985581" y="4967061"/>
              <a:ext cx="714620" cy="1888625"/>
            </a:xfrm>
            <a:prstGeom prst="rect">
              <a:avLst/>
            </a:prstGeom>
            <a:solidFill>
              <a:srgbClr val="66B0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4" name="Rettangolo 63">
              <a:extLst>
                <a:ext uri="{FF2B5EF4-FFF2-40B4-BE49-F238E27FC236}">
                  <a16:creationId xmlns:a16="http://schemas.microsoft.com/office/drawing/2014/main" id="{1180E182-98A3-DBE9-6ABA-55D8CE8F57CA}"/>
                </a:ext>
              </a:extLst>
            </p:cNvPr>
            <p:cNvSpPr/>
            <p:nvPr userDrawn="1"/>
          </p:nvSpPr>
          <p:spPr>
            <a:xfrm>
              <a:off x="5697819" y="4967061"/>
              <a:ext cx="714620" cy="1888625"/>
            </a:xfrm>
            <a:prstGeom prst="rect">
              <a:avLst/>
            </a:prstGeom>
            <a:solidFill>
              <a:srgbClr val="75CE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5" name="Rettangolo 64">
              <a:extLst>
                <a:ext uri="{FF2B5EF4-FFF2-40B4-BE49-F238E27FC236}">
                  <a16:creationId xmlns:a16="http://schemas.microsoft.com/office/drawing/2014/main" id="{03CCC719-B271-041B-802C-D7A380B6417C}"/>
                </a:ext>
              </a:extLst>
            </p:cNvPr>
            <p:cNvSpPr/>
            <p:nvPr userDrawn="1"/>
          </p:nvSpPr>
          <p:spPr>
            <a:xfrm>
              <a:off x="6410057" y="4967061"/>
              <a:ext cx="714620" cy="1888625"/>
            </a:xfrm>
            <a:prstGeom prst="rect">
              <a:avLst/>
            </a:prstGeom>
            <a:solidFill>
              <a:srgbClr val="7BD7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6" name="Rettangolo 65">
              <a:extLst>
                <a:ext uri="{FF2B5EF4-FFF2-40B4-BE49-F238E27FC236}">
                  <a16:creationId xmlns:a16="http://schemas.microsoft.com/office/drawing/2014/main" id="{5C11481B-B534-9D02-C515-2FC787BABD65}"/>
                </a:ext>
              </a:extLst>
            </p:cNvPr>
            <p:cNvSpPr/>
            <p:nvPr userDrawn="1"/>
          </p:nvSpPr>
          <p:spPr>
            <a:xfrm>
              <a:off x="7122295" y="4967061"/>
              <a:ext cx="714620" cy="1888625"/>
            </a:xfrm>
            <a:prstGeom prst="rect">
              <a:avLst/>
            </a:prstGeom>
            <a:solidFill>
              <a:srgbClr val="81E89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7" name="Rettangolo 66">
              <a:extLst>
                <a:ext uri="{FF2B5EF4-FFF2-40B4-BE49-F238E27FC236}">
                  <a16:creationId xmlns:a16="http://schemas.microsoft.com/office/drawing/2014/main" id="{18CFDD4F-54CB-E5BC-4BB8-26037FD875BD}"/>
                </a:ext>
              </a:extLst>
            </p:cNvPr>
            <p:cNvSpPr/>
            <p:nvPr userDrawn="1"/>
          </p:nvSpPr>
          <p:spPr>
            <a:xfrm>
              <a:off x="7834534" y="4967061"/>
              <a:ext cx="714620" cy="1888625"/>
            </a:xfrm>
            <a:prstGeom prst="rect">
              <a:avLst/>
            </a:prstGeom>
            <a:solidFill>
              <a:srgbClr val="86F1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8" name="Rettangolo 67">
              <a:extLst>
                <a:ext uri="{FF2B5EF4-FFF2-40B4-BE49-F238E27FC236}">
                  <a16:creationId xmlns:a16="http://schemas.microsoft.com/office/drawing/2014/main" id="{8F808E82-51C0-E345-0627-B81CC9D538D3}"/>
                </a:ext>
              </a:extLst>
            </p:cNvPr>
            <p:cNvSpPr/>
            <p:nvPr userDrawn="1"/>
          </p:nvSpPr>
          <p:spPr>
            <a:xfrm>
              <a:off x="8546772" y="4967061"/>
              <a:ext cx="714620" cy="1888625"/>
            </a:xfrm>
            <a:prstGeom prst="rect">
              <a:avLst/>
            </a:prstGeom>
            <a:solidFill>
              <a:srgbClr val="CDDB7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9" name="Rettangolo 68">
              <a:extLst>
                <a:ext uri="{FF2B5EF4-FFF2-40B4-BE49-F238E27FC236}">
                  <a16:creationId xmlns:a16="http://schemas.microsoft.com/office/drawing/2014/main" id="{B9B97106-D99C-F8EC-BD49-7D72A45F3D51}"/>
                </a:ext>
              </a:extLst>
            </p:cNvPr>
            <p:cNvSpPr/>
            <p:nvPr userDrawn="1"/>
          </p:nvSpPr>
          <p:spPr>
            <a:xfrm>
              <a:off x="9259010" y="4967061"/>
              <a:ext cx="714620" cy="1888625"/>
            </a:xfrm>
            <a:prstGeom prst="rect">
              <a:avLst/>
            </a:prstGeom>
            <a:solidFill>
              <a:srgbClr val="D6E87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0" name="Rettangolo 69">
              <a:extLst>
                <a:ext uri="{FF2B5EF4-FFF2-40B4-BE49-F238E27FC236}">
                  <a16:creationId xmlns:a16="http://schemas.microsoft.com/office/drawing/2014/main" id="{1309A853-F195-9EE3-CE6A-921DCF10C00D}"/>
                </a:ext>
              </a:extLst>
            </p:cNvPr>
            <p:cNvSpPr/>
            <p:nvPr userDrawn="1"/>
          </p:nvSpPr>
          <p:spPr>
            <a:xfrm>
              <a:off x="9971248" y="4967061"/>
              <a:ext cx="714620" cy="1888625"/>
            </a:xfrm>
            <a:prstGeom prst="rect">
              <a:avLst/>
            </a:prstGeom>
            <a:solidFill>
              <a:srgbClr val="E0F1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it-IT"/>
            </a:p>
          </p:txBody>
        </p:sp>
        <p:sp>
          <p:nvSpPr>
            <p:cNvPr id="73" name="Rettangolo 72">
              <a:extLst>
                <a:ext uri="{FF2B5EF4-FFF2-40B4-BE49-F238E27FC236}">
                  <a16:creationId xmlns:a16="http://schemas.microsoft.com/office/drawing/2014/main" id="{4D1A67C5-712A-8024-7B1C-014B3B735610}"/>
                </a:ext>
              </a:extLst>
            </p:cNvPr>
            <p:cNvSpPr/>
            <p:nvPr userDrawn="1"/>
          </p:nvSpPr>
          <p:spPr>
            <a:xfrm>
              <a:off x="10683481" y="4967061"/>
              <a:ext cx="714621" cy="1888625"/>
            </a:xfrm>
            <a:prstGeom prst="rect">
              <a:avLst/>
            </a:prstGeom>
            <a:solidFill>
              <a:srgbClr val="DEE9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it-IT"/>
            </a:p>
          </p:txBody>
        </p:sp>
        <p:sp>
          <p:nvSpPr>
            <p:cNvPr id="78" name="Rettangolo 77">
              <a:extLst>
                <a:ext uri="{FF2B5EF4-FFF2-40B4-BE49-F238E27FC236}">
                  <a16:creationId xmlns:a16="http://schemas.microsoft.com/office/drawing/2014/main" id="{6C159D77-A67A-31CB-244B-D43EA1215A50}"/>
                </a:ext>
              </a:extLst>
            </p:cNvPr>
            <p:cNvSpPr/>
            <p:nvPr userDrawn="1"/>
          </p:nvSpPr>
          <p:spPr>
            <a:xfrm>
              <a:off x="-1347" y="4376209"/>
              <a:ext cx="714620" cy="598609"/>
            </a:xfrm>
            <a:prstGeom prst="rect">
              <a:avLst/>
            </a:prstGeom>
            <a:solidFill>
              <a:srgbClr val="2A43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9" name="Rettangolo 78">
              <a:extLst>
                <a:ext uri="{FF2B5EF4-FFF2-40B4-BE49-F238E27FC236}">
                  <a16:creationId xmlns:a16="http://schemas.microsoft.com/office/drawing/2014/main" id="{24FF425D-5A46-4402-9215-E586EA60B243}"/>
                </a:ext>
              </a:extLst>
            </p:cNvPr>
            <p:cNvSpPr/>
            <p:nvPr userDrawn="1"/>
          </p:nvSpPr>
          <p:spPr>
            <a:xfrm>
              <a:off x="710891" y="4376209"/>
              <a:ext cx="714620" cy="598609"/>
            </a:xfrm>
            <a:prstGeom prst="rect">
              <a:avLst/>
            </a:prstGeom>
            <a:solidFill>
              <a:srgbClr val="314D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0" name="Rettangolo 79">
              <a:extLst>
                <a:ext uri="{FF2B5EF4-FFF2-40B4-BE49-F238E27FC236}">
                  <a16:creationId xmlns:a16="http://schemas.microsoft.com/office/drawing/2014/main" id="{B20DC018-DF4B-E6EB-7751-024F067C9CDB}"/>
                </a:ext>
              </a:extLst>
            </p:cNvPr>
            <p:cNvSpPr/>
            <p:nvPr userDrawn="1"/>
          </p:nvSpPr>
          <p:spPr>
            <a:xfrm>
              <a:off x="1423129" y="4376209"/>
              <a:ext cx="714620" cy="598609"/>
            </a:xfrm>
            <a:prstGeom prst="rect">
              <a:avLst/>
            </a:prstGeom>
            <a:solidFill>
              <a:srgbClr val="3459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1" name="Rettangolo 80">
              <a:extLst>
                <a:ext uri="{FF2B5EF4-FFF2-40B4-BE49-F238E27FC236}">
                  <a16:creationId xmlns:a16="http://schemas.microsoft.com/office/drawing/2014/main" id="{83E76BE6-2862-EDA9-3D8D-C7B4048711D9}"/>
                </a:ext>
              </a:extLst>
            </p:cNvPr>
            <p:cNvSpPr/>
            <p:nvPr userDrawn="1"/>
          </p:nvSpPr>
          <p:spPr>
            <a:xfrm>
              <a:off x="2135368" y="4376209"/>
              <a:ext cx="714620" cy="598609"/>
            </a:xfrm>
            <a:prstGeom prst="rect">
              <a:avLst/>
            </a:prstGeom>
            <a:solidFill>
              <a:srgbClr val="3D6B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2" name="Rettangolo 81">
              <a:extLst>
                <a:ext uri="{FF2B5EF4-FFF2-40B4-BE49-F238E27FC236}">
                  <a16:creationId xmlns:a16="http://schemas.microsoft.com/office/drawing/2014/main" id="{52ADF338-3766-F3F9-1501-AE7315C4C3ED}"/>
                </a:ext>
              </a:extLst>
            </p:cNvPr>
            <p:cNvSpPr/>
            <p:nvPr userDrawn="1"/>
          </p:nvSpPr>
          <p:spPr>
            <a:xfrm>
              <a:off x="2847606" y="4376209"/>
              <a:ext cx="714620" cy="598609"/>
            </a:xfrm>
            <a:prstGeom prst="rect">
              <a:avLst/>
            </a:prstGeom>
            <a:solidFill>
              <a:srgbClr val="467E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3" name="Rettangolo 82">
              <a:extLst>
                <a:ext uri="{FF2B5EF4-FFF2-40B4-BE49-F238E27FC236}">
                  <a16:creationId xmlns:a16="http://schemas.microsoft.com/office/drawing/2014/main" id="{3994E014-5A22-7C69-B879-253C5BF14A97}"/>
                </a:ext>
              </a:extLst>
            </p:cNvPr>
            <p:cNvSpPr/>
            <p:nvPr userDrawn="1"/>
          </p:nvSpPr>
          <p:spPr>
            <a:xfrm>
              <a:off x="3559844" y="4376209"/>
              <a:ext cx="714620" cy="598609"/>
            </a:xfrm>
            <a:prstGeom prst="rect">
              <a:avLst/>
            </a:prstGeom>
            <a:solidFill>
              <a:srgbClr val="5299A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4" name="Rettangolo 83">
              <a:extLst>
                <a:ext uri="{FF2B5EF4-FFF2-40B4-BE49-F238E27FC236}">
                  <a16:creationId xmlns:a16="http://schemas.microsoft.com/office/drawing/2014/main" id="{CAA7B567-F48F-8665-6935-6FF1DB5D31CB}"/>
                </a:ext>
              </a:extLst>
            </p:cNvPr>
            <p:cNvSpPr/>
            <p:nvPr userDrawn="1"/>
          </p:nvSpPr>
          <p:spPr>
            <a:xfrm>
              <a:off x="4272082" y="4376209"/>
              <a:ext cx="714620" cy="598609"/>
            </a:xfrm>
            <a:prstGeom prst="rect">
              <a:avLst/>
            </a:prstGeom>
            <a:solidFill>
              <a:srgbClr val="66B0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5" name="Rettangolo 84">
              <a:extLst>
                <a:ext uri="{FF2B5EF4-FFF2-40B4-BE49-F238E27FC236}">
                  <a16:creationId xmlns:a16="http://schemas.microsoft.com/office/drawing/2014/main" id="{DA577D8F-9DA7-38E5-2784-0E025258B190}"/>
                </a:ext>
              </a:extLst>
            </p:cNvPr>
            <p:cNvSpPr/>
            <p:nvPr userDrawn="1"/>
          </p:nvSpPr>
          <p:spPr>
            <a:xfrm>
              <a:off x="4984320" y="4376209"/>
              <a:ext cx="714620" cy="598609"/>
            </a:xfrm>
            <a:prstGeom prst="rect">
              <a:avLst/>
            </a:prstGeom>
            <a:solidFill>
              <a:srgbClr val="75CE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6" name="Rettangolo 85">
              <a:extLst>
                <a:ext uri="{FF2B5EF4-FFF2-40B4-BE49-F238E27FC236}">
                  <a16:creationId xmlns:a16="http://schemas.microsoft.com/office/drawing/2014/main" id="{DA7E0FF2-29D2-0DC1-C9C6-5EC0DD78576D}"/>
                </a:ext>
              </a:extLst>
            </p:cNvPr>
            <p:cNvSpPr/>
            <p:nvPr userDrawn="1"/>
          </p:nvSpPr>
          <p:spPr>
            <a:xfrm>
              <a:off x="5696559" y="4376209"/>
              <a:ext cx="714620" cy="598609"/>
            </a:xfrm>
            <a:prstGeom prst="rect">
              <a:avLst/>
            </a:prstGeom>
            <a:solidFill>
              <a:srgbClr val="7BD7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7" name="Rettangolo 86">
              <a:extLst>
                <a:ext uri="{FF2B5EF4-FFF2-40B4-BE49-F238E27FC236}">
                  <a16:creationId xmlns:a16="http://schemas.microsoft.com/office/drawing/2014/main" id="{7E7B973E-0011-7BC9-6F27-BF683DF23B44}"/>
                </a:ext>
              </a:extLst>
            </p:cNvPr>
            <p:cNvSpPr/>
            <p:nvPr userDrawn="1"/>
          </p:nvSpPr>
          <p:spPr>
            <a:xfrm>
              <a:off x="6408797" y="4376209"/>
              <a:ext cx="714620" cy="598609"/>
            </a:xfrm>
            <a:prstGeom prst="rect">
              <a:avLst/>
            </a:prstGeom>
            <a:solidFill>
              <a:srgbClr val="81E89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8" name="Rettangolo 87">
              <a:extLst>
                <a:ext uri="{FF2B5EF4-FFF2-40B4-BE49-F238E27FC236}">
                  <a16:creationId xmlns:a16="http://schemas.microsoft.com/office/drawing/2014/main" id="{DBA8A2D8-0D49-45FA-3399-D3AF882B048B}"/>
                </a:ext>
              </a:extLst>
            </p:cNvPr>
            <p:cNvSpPr/>
            <p:nvPr userDrawn="1"/>
          </p:nvSpPr>
          <p:spPr>
            <a:xfrm>
              <a:off x="7121035" y="4376209"/>
              <a:ext cx="714620" cy="598609"/>
            </a:xfrm>
            <a:prstGeom prst="rect">
              <a:avLst/>
            </a:prstGeom>
            <a:solidFill>
              <a:srgbClr val="86F1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9" name="Rettangolo 88">
              <a:extLst>
                <a:ext uri="{FF2B5EF4-FFF2-40B4-BE49-F238E27FC236}">
                  <a16:creationId xmlns:a16="http://schemas.microsoft.com/office/drawing/2014/main" id="{8764D1F4-FB93-22B5-8340-25F53C890D08}"/>
                </a:ext>
              </a:extLst>
            </p:cNvPr>
            <p:cNvSpPr/>
            <p:nvPr userDrawn="1"/>
          </p:nvSpPr>
          <p:spPr>
            <a:xfrm>
              <a:off x="7833273" y="4376209"/>
              <a:ext cx="714620" cy="598609"/>
            </a:xfrm>
            <a:prstGeom prst="rect">
              <a:avLst/>
            </a:prstGeom>
            <a:solidFill>
              <a:srgbClr val="CDDB7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0" name="Rettangolo 89">
              <a:extLst>
                <a:ext uri="{FF2B5EF4-FFF2-40B4-BE49-F238E27FC236}">
                  <a16:creationId xmlns:a16="http://schemas.microsoft.com/office/drawing/2014/main" id="{FE64C7EF-E772-CB6F-44E4-CDBA2285B393}"/>
                </a:ext>
              </a:extLst>
            </p:cNvPr>
            <p:cNvSpPr/>
            <p:nvPr userDrawn="1"/>
          </p:nvSpPr>
          <p:spPr>
            <a:xfrm>
              <a:off x="8545512" y="4376209"/>
              <a:ext cx="714620" cy="598609"/>
            </a:xfrm>
            <a:prstGeom prst="rect">
              <a:avLst/>
            </a:prstGeom>
            <a:solidFill>
              <a:srgbClr val="D6E87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1" name="Rettangolo 90">
              <a:extLst>
                <a:ext uri="{FF2B5EF4-FFF2-40B4-BE49-F238E27FC236}">
                  <a16:creationId xmlns:a16="http://schemas.microsoft.com/office/drawing/2014/main" id="{865AEDB9-12B4-7629-AB06-A11FD08AAFAB}"/>
                </a:ext>
              </a:extLst>
            </p:cNvPr>
            <p:cNvSpPr/>
            <p:nvPr userDrawn="1"/>
          </p:nvSpPr>
          <p:spPr>
            <a:xfrm>
              <a:off x="9257750" y="4376209"/>
              <a:ext cx="714620" cy="598609"/>
            </a:xfrm>
            <a:prstGeom prst="rect">
              <a:avLst/>
            </a:prstGeom>
            <a:solidFill>
              <a:srgbClr val="E0F1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it-IT"/>
            </a:p>
          </p:txBody>
        </p:sp>
        <p:sp>
          <p:nvSpPr>
            <p:cNvPr id="92" name="Rettangolo 91">
              <a:extLst>
                <a:ext uri="{FF2B5EF4-FFF2-40B4-BE49-F238E27FC236}">
                  <a16:creationId xmlns:a16="http://schemas.microsoft.com/office/drawing/2014/main" id="{A2FEAB7A-94DA-2B0F-356D-9BD10A9A02F3}"/>
                </a:ext>
              </a:extLst>
            </p:cNvPr>
            <p:cNvSpPr/>
            <p:nvPr userDrawn="1"/>
          </p:nvSpPr>
          <p:spPr>
            <a:xfrm>
              <a:off x="9969988" y="4376209"/>
              <a:ext cx="714620" cy="598609"/>
            </a:xfrm>
            <a:prstGeom prst="rect">
              <a:avLst/>
            </a:prstGeom>
            <a:solidFill>
              <a:srgbClr val="DEE9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it-IT"/>
            </a:p>
          </p:txBody>
        </p:sp>
        <p:sp>
          <p:nvSpPr>
            <p:cNvPr id="77" name="Rettangolo 76">
              <a:extLst>
                <a:ext uri="{FF2B5EF4-FFF2-40B4-BE49-F238E27FC236}">
                  <a16:creationId xmlns:a16="http://schemas.microsoft.com/office/drawing/2014/main" id="{E17A0A95-D7BA-B9D2-96D9-ABCD56647F17}"/>
                </a:ext>
              </a:extLst>
            </p:cNvPr>
            <p:cNvSpPr/>
            <p:nvPr userDrawn="1"/>
          </p:nvSpPr>
          <p:spPr>
            <a:xfrm>
              <a:off x="10682221" y="4376209"/>
              <a:ext cx="714621" cy="598609"/>
            </a:xfrm>
            <a:prstGeom prst="rect">
              <a:avLst/>
            </a:prstGeom>
            <a:solidFill>
              <a:srgbClr val="CCE99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6" name="Rettangolo 95">
              <a:extLst>
                <a:ext uri="{FF2B5EF4-FFF2-40B4-BE49-F238E27FC236}">
                  <a16:creationId xmlns:a16="http://schemas.microsoft.com/office/drawing/2014/main" id="{E60F0E3B-A660-5094-E4FD-360317A7EF6C}"/>
                </a:ext>
              </a:extLst>
            </p:cNvPr>
            <p:cNvSpPr/>
            <p:nvPr userDrawn="1"/>
          </p:nvSpPr>
          <p:spPr>
            <a:xfrm>
              <a:off x="11394459" y="4967061"/>
              <a:ext cx="714621" cy="1888625"/>
            </a:xfrm>
            <a:prstGeom prst="rect">
              <a:avLst/>
            </a:prstGeom>
            <a:solidFill>
              <a:srgbClr val="CCE99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7" name="Rettangolo 96">
              <a:extLst>
                <a:ext uri="{FF2B5EF4-FFF2-40B4-BE49-F238E27FC236}">
                  <a16:creationId xmlns:a16="http://schemas.microsoft.com/office/drawing/2014/main" id="{ACBB6ADC-ED29-6E27-BA27-AB126637D7D8}"/>
                </a:ext>
              </a:extLst>
            </p:cNvPr>
            <p:cNvSpPr/>
            <p:nvPr userDrawn="1"/>
          </p:nvSpPr>
          <p:spPr>
            <a:xfrm>
              <a:off x="11393199" y="4376209"/>
              <a:ext cx="714621" cy="598609"/>
            </a:xfrm>
            <a:prstGeom prst="rect">
              <a:avLst/>
            </a:prstGeom>
            <a:solidFill>
              <a:srgbClr val="D9EC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146" name="Gruppo 145">
            <a:extLst>
              <a:ext uri="{FF2B5EF4-FFF2-40B4-BE49-F238E27FC236}">
                <a16:creationId xmlns:a16="http://schemas.microsoft.com/office/drawing/2014/main" id="{CE9D7BAD-2564-7E70-8F71-A5318D62DEE5}"/>
              </a:ext>
            </a:extLst>
          </p:cNvPr>
          <p:cNvGrpSpPr/>
          <p:nvPr userDrawn="1"/>
        </p:nvGrpSpPr>
        <p:grpSpPr>
          <a:xfrm>
            <a:off x="967978" y="999596"/>
            <a:ext cx="5042499" cy="1100881"/>
            <a:chOff x="609034" y="615400"/>
            <a:chExt cx="8245792" cy="1800225"/>
          </a:xfrm>
          <a:solidFill>
            <a:schemeClr val="accent1"/>
          </a:solidFill>
        </p:grpSpPr>
        <p:sp>
          <p:nvSpPr>
            <p:cNvPr id="147" name="Figura a mano libera: forma 146">
              <a:extLst>
                <a:ext uri="{FF2B5EF4-FFF2-40B4-BE49-F238E27FC236}">
                  <a16:creationId xmlns:a16="http://schemas.microsoft.com/office/drawing/2014/main" id="{72A03A11-A813-86A3-FBB6-A4E0F10AE1C2}"/>
                </a:ext>
              </a:extLst>
            </p:cNvPr>
            <p:cNvSpPr/>
            <p:nvPr/>
          </p:nvSpPr>
          <p:spPr>
            <a:xfrm>
              <a:off x="8651944" y="1896513"/>
              <a:ext cx="202882" cy="228600"/>
            </a:xfrm>
            <a:custGeom>
              <a:avLst/>
              <a:gdLst>
                <a:gd name="connsiteX0" fmla="*/ 104775 w 202882"/>
                <a:gd name="connsiteY0" fmla="*/ 228600 h 228600"/>
                <a:gd name="connsiteX1" fmla="*/ 0 w 202882"/>
                <a:gd name="connsiteY1" fmla="*/ 114300 h 228600"/>
                <a:gd name="connsiteX2" fmla="*/ 102870 w 202882"/>
                <a:gd name="connsiteY2" fmla="*/ 0 h 228600"/>
                <a:gd name="connsiteX3" fmla="*/ 202882 w 202882"/>
                <a:gd name="connsiteY3" fmla="*/ 121920 h 228600"/>
                <a:gd name="connsiteX4" fmla="*/ 35242 w 202882"/>
                <a:gd name="connsiteY4" fmla="*/ 121920 h 228600"/>
                <a:gd name="connsiteX5" fmla="*/ 104775 w 202882"/>
                <a:gd name="connsiteY5" fmla="*/ 199072 h 228600"/>
                <a:gd name="connsiteX6" fmla="*/ 164782 w 202882"/>
                <a:gd name="connsiteY6" fmla="*/ 154305 h 228600"/>
                <a:gd name="connsiteX7" fmla="*/ 198120 w 202882"/>
                <a:gd name="connsiteY7" fmla="*/ 154305 h 228600"/>
                <a:gd name="connsiteX8" fmla="*/ 104775 w 202882"/>
                <a:gd name="connsiteY8" fmla="*/ 228600 h 228600"/>
                <a:gd name="connsiteX9" fmla="*/ 102870 w 202882"/>
                <a:gd name="connsiteY9" fmla="*/ 27622 h 228600"/>
                <a:gd name="connsiteX10" fmla="*/ 36195 w 202882"/>
                <a:gd name="connsiteY10" fmla="*/ 97155 h 228600"/>
                <a:gd name="connsiteX11" fmla="*/ 166688 w 202882"/>
                <a:gd name="connsiteY11" fmla="*/ 97155 h 228600"/>
                <a:gd name="connsiteX12" fmla="*/ 102870 w 202882"/>
                <a:gd name="connsiteY12" fmla="*/ 27622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2882" h="228600">
                  <a:moveTo>
                    <a:pt x="104775" y="228600"/>
                  </a:moveTo>
                  <a:cubicBezTo>
                    <a:pt x="38100" y="228600"/>
                    <a:pt x="0" y="177165"/>
                    <a:pt x="0" y="114300"/>
                  </a:cubicBezTo>
                  <a:cubicBezTo>
                    <a:pt x="0" y="51435"/>
                    <a:pt x="40957" y="0"/>
                    <a:pt x="102870" y="0"/>
                  </a:cubicBezTo>
                  <a:cubicBezTo>
                    <a:pt x="167640" y="0"/>
                    <a:pt x="202882" y="50482"/>
                    <a:pt x="202882" y="121920"/>
                  </a:cubicBezTo>
                  <a:lnTo>
                    <a:pt x="35242" y="121920"/>
                  </a:lnTo>
                  <a:cubicBezTo>
                    <a:pt x="38100" y="165735"/>
                    <a:pt x="61913" y="199072"/>
                    <a:pt x="104775" y="199072"/>
                  </a:cubicBezTo>
                  <a:cubicBezTo>
                    <a:pt x="136207" y="199072"/>
                    <a:pt x="157163" y="183832"/>
                    <a:pt x="164782" y="154305"/>
                  </a:cubicBezTo>
                  <a:lnTo>
                    <a:pt x="198120" y="154305"/>
                  </a:lnTo>
                  <a:cubicBezTo>
                    <a:pt x="187642" y="201930"/>
                    <a:pt x="154305" y="228600"/>
                    <a:pt x="104775" y="228600"/>
                  </a:cubicBezTo>
                  <a:close/>
                  <a:moveTo>
                    <a:pt x="102870" y="27622"/>
                  </a:moveTo>
                  <a:cubicBezTo>
                    <a:pt x="62865" y="27622"/>
                    <a:pt x="40957" y="58102"/>
                    <a:pt x="36195" y="97155"/>
                  </a:cubicBezTo>
                  <a:lnTo>
                    <a:pt x="166688" y="97155"/>
                  </a:lnTo>
                  <a:cubicBezTo>
                    <a:pt x="163830" y="54292"/>
                    <a:pt x="141922" y="27622"/>
                    <a:pt x="102870" y="27622"/>
                  </a:cubicBezTo>
                  <a:close/>
                </a:path>
              </a:pathLst>
            </a:custGeom>
            <a:grpFill/>
            <a:ln w="9525" cap="flat">
              <a:noFill/>
              <a:prstDash val="solid"/>
              <a:miter/>
            </a:ln>
          </p:spPr>
          <p:txBody>
            <a:bodyPr rtlCol="0" anchor="ctr"/>
            <a:lstStyle/>
            <a:p>
              <a:endParaRPr lang="it-IT">
                <a:solidFill>
                  <a:schemeClr val="tx1"/>
                </a:solidFill>
              </a:endParaRPr>
            </a:p>
          </p:txBody>
        </p:sp>
        <p:sp>
          <p:nvSpPr>
            <p:cNvPr id="148" name="Figura a mano libera: forma 147">
              <a:extLst>
                <a:ext uri="{FF2B5EF4-FFF2-40B4-BE49-F238E27FC236}">
                  <a16:creationId xmlns:a16="http://schemas.microsoft.com/office/drawing/2014/main" id="{4958E98F-419C-2929-A4DA-C7E112413AA3}"/>
                </a:ext>
              </a:extLst>
            </p:cNvPr>
            <p:cNvSpPr/>
            <p:nvPr/>
          </p:nvSpPr>
          <p:spPr>
            <a:xfrm>
              <a:off x="8573839" y="1819360"/>
              <a:ext cx="34289" cy="300037"/>
            </a:xfrm>
            <a:custGeom>
              <a:avLst/>
              <a:gdLst>
                <a:gd name="connsiteX0" fmla="*/ 0 w 34289"/>
                <a:gd name="connsiteY0" fmla="*/ 300038 h 300037"/>
                <a:gd name="connsiteX1" fmla="*/ 0 w 34289"/>
                <a:gd name="connsiteY1" fmla="*/ 0 h 300037"/>
                <a:gd name="connsiteX2" fmla="*/ 34290 w 34289"/>
                <a:gd name="connsiteY2" fmla="*/ 0 h 300037"/>
                <a:gd name="connsiteX3" fmla="*/ 34290 w 34289"/>
                <a:gd name="connsiteY3" fmla="*/ 300038 h 300037"/>
                <a:gd name="connsiteX4" fmla="*/ 0 w 34289"/>
                <a:gd name="connsiteY4" fmla="*/ 300038 h 30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89" h="300037">
                  <a:moveTo>
                    <a:pt x="0" y="300038"/>
                  </a:moveTo>
                  <a:lnTo>
                    <a:pt x="0" y="0"/>
                  </a:lnTo>
                  <a:lnTo>
                    <a:pt x="34290" y="0"/>
                  </a:lnTo>
                  <a:lnTo>
                    <a:pt x="34290" y="300038"/>
                  </a:lnTo>
                  <a:lnTo>
                    <a:pt x="0" y="300038"/>
                  </a:lnTo>
                  <a:close/>
                </a:path>
              </a:pathLst>
            </a:custGeom>
            <a:grpFill/>
            <a:ln w="9525" cap="flat">
              <a:noFill/>
              <a:prstDash val="solid"/>
              <a:miter/>
            </a:ln>
          </p:spPr>
          <p:txBody>
            <a:bodyPr rtlCol="0" anchor="ctr"/>
            <a:lstStyle/>
            <a:p>
              <a:endParaRPr lang="it-IT">
                <a:solidFill>
                  <a:schemeClr val="tx1"/>
                </a:solidFill>
              </a:endParaRPr>
            </a:p>
          </p:txBody>
        </p:sp>
        <p:sp>
          <p:nvSpPr>
            <p:cNvPr id="149" name="Figura a mano libera: forma 148">
              <a:extLst>
                <a:ext uri="{FF2B5EF4-FFF2-40B4-BE49-F238E27FC236}">
                  <a16:creationId xmlns:a16="http://schemas.microsoft.com/office/drawing/2014/main" id="{499191CD-16BC-FE50-6967-3922755D3377}"/>
                </a:ext>
              </a:extLst>
            </p:cNvPr>
            <p:cNvSpPr/>
            <p:nvPr/>
          </p:nvSpPr>
          <p:spPr>
            <a:xfrm>
              <a:off x="8336666" y="1898418"/>
              <a:ext cx="201930" cy="224789"/>
            </a:xfrm>
            <a:custGeom>
              <a:avLst/>
              <a:gdLst>
                <a:gd name="connsiteX0" fmla="*/ 182880 w 201930"/>
                <a:gd name="connsiteY0" fmla="*/ 222885 h 224789"/>
                <a:gd name="connsiteX1" fmla="*/ 145732 w 201930"/>
                <a:gd name="connsiteY1" fmla="*/ 190500 h 224789"/>
                <a:gd name="connsiteX2" fmla="*/ 145732 w 201930"/>
                <a:gd name="connsiteY2" fmla="*/ 190500 h 224789"/>
                <a:gd name="connsiteX3" fmla="*/ 73343 w 201930"/>
                <a:gd name="connsiteY3" fmla="*/ 224790 h 224789"/>
                <a:gd name="connsiteX4" fmla="*/ 0 w 201930"/>
                <a:gd name="connsiteY4" fmla="*/ 164783 h 224789"/>
                <a:gd name="connsiteX5" fmla="*/ 94298 w 201930"/>
                <a:gd name="connsiteY5" fmla="*/ 95250 h 224789"/>
                <a:gd name="connsiteX6" fmla="*/ 146685 w 201930"/>
                <a:gd name="connsiteY6" fmla="*/ 63817 h 224789"/>
                <a:gd name="connsiteX7" fmla="*/ 98107 w 201930"/>
                <a:gd name="connsiteY7" fmla="*/ 25717 h 224789"/>
                <a:gd name="connsiteX8" fmla="*/ 43815 w 201930"/>
                <a:gd name="connsiteY8" fmla="*/ 73342 h 224789"/>
                <a:gd name="connsiteX9" fmla="*/ 11430 w 201930"/>
                <a:gd name="connsiteY9" fmla="*/ 73342 h 224789"/>
                <a:gd name="connsiteX10" fmla="*/ 98107 w 201930"/>
                <a:gd name="connsiteY10" fmla="*/ 0 h 224789"/>
                <a:gd name="connsiteX11" fmla="*/ 178118 w 201930"/>
                <a:gd name="connsiteY11" fmla="*/ 68580 h 224789"/>
                <a:gd name="connsiteX12" fmla="*/ 178118 w 201930"/>
                <a:gd name="connsiteY12" fmla="*/ 171450 h 224789"/>
                <a:gd name="connsiteX13" fmla="*/ 200978 w 201930"/>
                <a:gd name="connsiteY13" fmla="*/ 194310 h 224789"/>
                <a:gd name="connsiteX14" fmla="*/ 201930 w 201930"/>
                <a:gd name="connsiteY14" fmla="*/ 194310 h 224789"/>
                <a:gd name="connsiteX15" fmla="*/ 201930 w 201930"/>
                <a:gd name="connsiteY15" fmla="*/ 219075 h 224789"/>
                <a:gd name="connsiteX16" fmla="*/ 182880 w 201930"/>
                <a:gd name="connsiteY16" fmla="*/ 222885 h 224789"/>
                <a:gd name="connsiteX17" fmla="*/ 80010 w 201930"/>
                <a:gd name="connsiteY17" fmla="*/ 199072 h 224789"/>
                <a:gd name="connsiteX18" fmla="*/ 145732 w 201930"/>
                <a:gd name="connsiteY18" fmla="*/ 140970 h 224789"/>
                <a:gd name="connsiteX19" fmla="*/ 145732 w 201930"/>
                <a:gd name="connsiteY19" fmla="*/ 103822 h 224789"/>
                <a:gd name="connsiteX20" fmla="*/ 96203 w 201930"/>
                <a:gd name="connsiteY20" fmla="*/ 120015 h 224789"/>
                <a:gd name="connsiteX21" fmla="*/ 35243 w 201930"/>
                <a:gd name="connsiteY21" fmla="*/ 163830 h 224789"/>
                <a:gd name="connsiteX22" fmla="*/ 80010 w 201930"/>
                <a:gd name="connsiteY22" fmla="*/ 199072 h 22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1930" h="224789">
                  <a:moveTo>
                    <a:pt x="182880" y="222885"/>
                  </a:moveTo>
                  <a:cubicBezTo>
                    <a:pt x="160973" y="222885"/>
                    <a:pt x="148590" y="212408"/>
                    <a:pt x="145732" y="190500"/>
                  </a:cubicBezTo>
                  <a:lnTo>
                    <a:pt x="145732" y="190500"/>
                  </a:lnTo>
                  <a:cubicBezTo>
                    <a:pt x="132398" y="207645"/>
                    <a:pt x="110490" y="224790"/>
                    <a:pt x="73343" y="224790"/>
                  </a:cubicBezTo>
                  <a:cubicBezTo>
                    <a:pt x="32385" y="224790"/>
                    <a:pt x="0" y="205740"/>
                    <a:pt x="0" y="164783"/>
                  </a:cubicBezTo>
                  <a:cubicBezTo>
                    <a:pt x="0" y="113347"/>
                    <a:pt x="40005" y="102870"/>
                    <a:pt x="94298" y="95250"/>
                  </a:cubicBezTo>
                  <a:cubicBezTo>
                    <a:pt x="124778" y="90488"/>
                    <a:pt x="146685" y="87630"/>
                    <a:pt x="146685" y="63817"/>
                  </a:cubicBezTo>
                  <a:cubicBezTo>
                    <a:pt x="146685" y="39052"/>
                    <a:pt x="129540" y="25717"/>
                    <a:pt x="98107" y="25717"/>
                  </a:cubicBezTo>
                  <a:cubicBezTo>
                    <a:pt x="62865" y="25717"/>
                    <a:pt x="45720" y="40958"/>
                    <a:pt x="43815" y="73342"/>
                  </a:cubicBezTo>
                  <a:lnTo>
                    <a:pt x="11430" y="73342"/>
                  </a:lnTo>
                  <a:cubicBezTo>
                    <a:pt x="12382" y="31433"/>
                    <a:pt x="40005" y="0"/>
                    <a:pt x="98107" y="0"/>
                  </a:cubicBezTo>
                  <a:cubicBezTo>
                    <a:pt x="143828" y="0"/>
                    <a:pt x="178118" y="17145"/>
                    <a:pt x="178118" y="68580"/>
                  </a:cubicBezTo>
                  <a:lnTo>
                    <a:pt x="178118" y="171450"/>
                  </a:lnTo>
                  <a:cubicBezTo>
                    <a:pt x="178118" y="188595"/>
                    <a:pt x="181928" y="199072"/>
                    <a:pt x="200978" y="194310"/>
                  </a:cubicBezTo>
                  <a:lnTo>
                    <a:pt x="201930" y="194310"/>
                  </a:lnTo>
                  <a:lnTo>
                    <a:pt x="201930" y="219075"/>
                  </a:lnTo>
                  <a:cubicBezTo>
                    <a:pt x="197168" y="220980"/>
                    <a:pt x="191453" y="222885"/>
                    <a:pt x="182880" y="222885"/>
                  </a:cubicBezTo>
                  <a:close/>
                  <a:moveTo>
                    <a:pt x="80010" y="199072"/>
                  </a:moveTo>
                  <a:cubicBezTo>
                    <a:pt x="125730" y="199072"/>
                    <a:pt x="145732" y="165735"/>
                    <a:pt x="145732" y="140970"/>
                  </a:cubicBezTo>
                  <a:lnTo>
                    <a:pt x="145732" y="103822"/>
                  </a:lnTo>
                  <a:cubicBezTo>
                    <a:pt x="134303" y="110490"/>
                    <a:pt x="114300" y="116205"/>
                    <a:pt x="96203" y="120015"/>
                  </a:cubicBezTo>
                  <a:cubicBezTo>
                    <a:pt x="61913" y="126683"/>
                    <a:pt x="35243" y="132397"/>
                    <a:pt x="35243" y="163830"/>
                  </a:cubicBezTo>
                  <a:cubicBezTo>
                    <a:pt x="35243" y="193358"/>
                    <a:pt x="58103" y="199072"/>
                    <a:pt x="80010" y="199072"/>
                  </a:cubicBezTo>
                  <a:close/>
                </a:path>
              </a:pathLst>
            </a:custGeom>
            <a:grpFill/>
            <a:ln w="9525" cap="flat">
              <a:noFill/>
              <a:prstDash val="solid"/>
              <a:miter/>
            </a:ln>
          </p:spPr>
          <p:txBody>
            <a:bodyPr rtlCol="0" anchor="ctr"/>
            <a:lstStyle/>
            <a:p>
              <a:endParaRPr lang="it-IT">
                <a:solidFill>
                  <a:schemeClr val="tx1"/>
                </a:solidFill>
              </a:endParaRPr>
            </a:p>
          </p:txBody>
        </p:sp>
        <p:sp>
          <p:nvSpPr>
            <p:cNvPr id="150" name="Figura a mano libera: forma 149">
              <a:extLst>
                <a:ext uri="{FF2B5EF4-FFF2-40B4-BE49-F238E27FC236}">
                  <a16:creationId xmlns:a16="http://schemas.microsoft.com/office/drawing/2014/main" id="{CF24A5D0-FF6F-FD43-8F13-0FA71D887AC6}"/>
                </a:ext>
              </a:extLst>
            </p:cNvPr>
            <p:cNvSpPr/>
            <p:nvPr/>
          </p:nvSpPr>
          <p:spPr>
            <a:xfrm>
              <a:off x="8196648" y="1901275"/>
              <a:ext cx="113347" cy="218122"/>
            </a:xfrm>
            <a:custGeom>
              <a:avLst/>
              <a:gdLst>
                <a:gd name="connsiteX0" fmla="*/ 33338 w 113347"/>
                <a:gd name="connsiteY0" fmla="*/ 1905 h 218122"/>
                <a:gd name="connsiteX1" fmla="*/ 33338 w 113347"/>
                <a:gd name="connsiteY1" fmla="*/ 38100 h 218122"/>
                <a:gd name="connsiteX2" fmla="*/ 34290 w 113347"/>
                <a:gd name="connsiteY2" fmla="*/ 38100 h 218122"/>
                <a:gd name="connsiteX3" fmla="*/ 99060 w 113347"/>
                <a:gd name="connsiteY3" fmla="*/ 0 h 218122"/>
                <a:gd name="connsiteX4" fmla="*/ 113348 w 113347"/>
                <a:gd name="connsiteY4" fmla="*/ 2857 h 218122"/>
                <a:gd name="connsiteX5" fmla="*/ 113348 w 113347"/>
                <a:gd name="connsiteY5" fmla="*/ 35242 h 218122"/>
                <a:gd name="connsiteX6" fmla="*/ 112395 w 113347"/>
                <a:gd name="connsiteY6" fmla="*/ 35242 h 218122"/>
                <a:gd name="connsiteX7" fmla="*/ 97155 w 113347"/>
                <a:gd name="connsiteY7" fmla="*/ 33338 h 218122"/>
                <a:gd name="connsiteX8" fmla="*/ 34290 w 113347"/>
                <a:gd name="connsiteY8" fmla="*/ 99060 h 218122"/>
                <a:gd name="connsiteX9" fmla="*/ 34290 w 113347"/>
                <a:gd name="connsiteY9" fmla="*/ 218122 h 218122"/>
                <a:gd name="connsiteX10" fmla="*/ 0 w 113347"/>
                <a:gd name="connsiteY10" fmla="*/ 218122 h 218122"/>
                <a:gd name="connsiteX11" fmla="*/ 0 w 113347"/>
                <a:gd name="connsiteY11" fmla="*/ 1905 h 218122"/>
                <a:gd name="connsiteX12" fmla="*/ 33338 w 113347"/>
                <a:gd name="connsiteY12" fmla="*/ 1905 h 21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347" h="218122">
                  <a:moveTo>
                    <a:pt x="33338" y="1905"/>
                  </a:moveTo>
                  <a:lnTo>
                    <a:pt x="33338" y="38100"/>
                  </a:lnTo>
                  <a:lnTo>
                    <a:pt x="34290" y="38100"/>
                  </a:lnTo>
                  <a:cubicBezTo>
                    <a:pt x="47625" y="17145"/>
                    <a:pt x="69533" y="0"/>
                    <a:pt x="99060" y="0"/>
                  </a:cubicBezTo>
                  <a:cubicBezTo>
                    <a:pt x="105728" y="0"/>
                    <a:pt x="108585" y="952"/>
                    <a:pt x="113348" y="2857"/>
                  </a:cubicBezTo>
                  <a:lnTo>
                    <a:pt x="113348" y="35242"/>
                  </a:lnTo>
                  <a:lnTo>
                    <a:pt x="112395" y="35242"/>
                  </a:lnTo>
                  <a:cubicBezTo>
                    <a:pt x="107633" y="33338"/>
                    <a:pt x="103823" y="33338"/>
                    <a:pt x="97155" y="33338"/>
                  </a:cubicBezTo>
                  <a:cubicBezTo>
                    <a:pt x="63818" y="33338"/>
                    <a:pt x="34290" y="58102"/>
                    <a:pt x="34290" y="99060"/>
                  </a:cubicBezTo>
                  <a:lnTo>
                    <a:pt x="34290" y="218122"/>
                  </a:lnTo>
                  <a:lnTo>
                    <a:pt x="0" y="218122"/>
                  </a:lnTo>
                  <a:lnTo>
                    <a:pt x="0" y="1905"/>
                  </a:lnTo>
                  <a:lnTo>
                    <a:pt x="33338" y="1905"/>
                  </a:lnTo>
                  <a:close/>
                </a:path>
              </a:pathLst>
            </a:custGeom>
            <a:grpFill/>
            <a:ln w="9525" cap="flat">
              <a:noFill/>
              <a:prstDash val="solid"/>
              <a:miter/>
            </a:ln>
          </p:spPr>
          <p:txBody>
            <a:bodyPr rtlCol="0" anchor="ctr"/>
            <a:lstStyle/>
            <a:p>
              <a:endParaRPr lang="it-IT">
                <a:solidFill>
                  <a:schemeClr val="tx1"/>
                </a:solidFill>
              </a:endParaRPr>
            </a:p>
          </p:txBody>
        </p:sp>
        <p:sp>
          <p:nvSpPr>
            <p:cNvPr id="151" name="Figura a mano libera: forma 150">
              <a:extLst>
                <a:ext uri="{FF2B5EF4-FFF2-40B4-BE49-F238E27FC236}">
                  <a16:creationId xmlns:a16="http://schemas.microsoft.com/office/drawing/2014/main" id="{7B69410E-2D8D-4398-9407-8DF5A45DBED5}"/>
                </a:ext>
              </a:extLst>
            </p:cNvPr>
            <p:cNvSpPr/>
            <p:nvPr/>
          </p:nvSpPr>
          <p:spPr>
            <a:xfrm>
              <a:off x="7966144" y="1903180"/>
              <a:ext cx="174307" cy="221932"/>
            </a:xfrm>
            <a:custGeom>
              <a:avLst/>
              <a:gdLst>
                <a:gd name="connsiteX0" fmla="*/ 174307 w 174307"/>
                <a:gd name="connsiteY0" fmla="*/ 216217 h 221932"/>
                <a:gd name="connsiteX1" fmla="*/ 140017 w 174307"/>
                <a:gd name="connsiteY1" fmla="*/ 216217 h 221932"/>
                <a:gd name="connsiteX2" fmla="*/ 140017 w 174307"/>
                <a:gd name="connsiteY2" fmla="*/ 186690 h 221932"/>
                <a:gd name="connsiteX3" fmla="*/ 139065 w 174307"/>
                <a:gd name="connsiteY3" fmla="*/ 186690 h 221932"/>
                <a:gd name="connsiteX4" fmla="*/ 73342 w 174307"/>
                <a:gd name="connsiteY4" fmla="*/ 221933 h 221932"/>
                <a:gd name="connsiteX5" fmla="*/ 0 w 174307"/>
                <a:gd name="connsiteY5" fmla="*/ 150495 h 221932"/>
                <a:gd name="connsiteX6" fmla="*/ 0 w 174307"/>
                <a:gd name="connsiteY6" fmla="*/ 0 h 221932"/>
                <a:gd name="connsiteX7" fmla="*/ 34290 w 174307"/>
                <a:gd name="connsiteY7" fmla="*/ 0 h 221932"/>
                <a:gd name="connsiteX8" fmla="*/ 34290 w 174307"/>
                <a:gd name="connsiteY8" fmla="*/ 149542 h 221932"/>
                <a:gd name="connsiteX9" fmla="*/ 82867 w 174307"/>
                <a:gd name="connsiteY9" fmla="*/ 194310 h 221932"/>
                <a:gd name="connsiteX10" fmla="*/ 139065 w 174307"/>
                <a:gd name="connsiteY10" fmla="*/ 134302 h 221932"/>
                <a:gd name="connsiteX11" fmla="*/ 139065 w 174307"/>
                <a:gd name="connsiteY11" fmla="*/ 952 h 221932"/>
                <a:gd name="connsiteX12" fmla="*/ 173355 w 174307"/>
                <a:gd name="connsiteY12" fmla="*/ 952 h 221932"/>
                <a:gd name="connsiteX13" fmla="*/ 173355 w 174307"/>
                <a:gd name="connsiteY13" fmla="*/ 216217 h 22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4307" h="221932">
                  <a:moveTo>
                    <a:pt x="174307" y="216217"/>
                  </a:moveTo>
                  <a:lnTo>
                    <a:pt x="140017" y="216217"/>
                  </a:lnTo>
                  <a:lnTo>
                    <a:pt x="140017" y="186690"/>
                  </a:lnTo>
                  <a:lnTo>
                    <a:pt x="139065" y="186690"/>
                  </a:lnTo>
                  <a:cubicBezTo>
                    <a:pt x="123825" y="207645"/>
                    <a:pt x="104775" y="221933"/>
                    <a:pt x="73342" y="221933"/>
                  </a:cubicBezTo>
                  <a:cubicBezTo>
                    <a:pt x="28575" y="221933"/>
                    <a:pt x="0" y="195263"/>
                    <a:pt x="0" y="150495"/>
                  </a:cubicBezTo>
                  <a:lnTo>
                    <a:pt x="0" y="0"/>
                  </a:lnTo>
                  <a:lnTo>
                    <a:pt x="34290" y="0"/>
                  </a:lnTo>
                  <a:lnTo>
                    <a:pt x="34290" y="149542"/>
                  </a:lnTo>
                  <a:cubicBezTo>
                    <a:pt x="34290" y="177165"/>
                    <a:pt x="52388" y="194310"/>
                    <a:pt x="82867" y="194310"/>
                  </a:cubicBezTo>
                  <a:cubicBezTo>
                    <a:pt x="117157" y="194310"/>
                    <a:pt x="139065" y="168592"/>
                    <a:pt x="139065" y="134302"/>
                  </a:cubicBezTo>
                  <a:lnTo>
                    <a:pt x="139065" y="952"/>
                  </a:lnTo>
                  <a:lnTo>
                    <a:pt x="173355" y="952"/>
                  </a:lnTo>
                  <a:lnTo>
                    <a:pt x="173355" y="216217"/>
                  </a:lnTo>
                  <a:close/>
                </a:path>
              </a:pathLst>
            </a:custGeom>
            <a:grpFill/>
            <a:ln w="9525" cap="flat">
              <a:noFill/>
              <a:prstDash val="solid"/>
              <a:miter/>
            </a:ln>
          </p:spPr>
          <p:txBody>
            <a:bodyPr rtlCol="0" anchor="ctr"/>
            <a:lstStyle/>
            <a:p>
              <a:endParaRPr lang="it-IT">
                <a:solidFill>
                  <a:schemeClr val="tx1"/>
                </a:solidFill>
              </a:endParaRPr>
            </a:p>
          </p:txBody>
        </p:sp>
        <p:sp>
          <p:nvSpPr>
            <p:cNvPr id="152" name="Figura a mano libera: forma 151">
              <a:extLst>
                <a:ext uri="{FF2B5EF4-FFF2-40B4-BE49-F238E27FC236}">
                  <a16:creationId xmlns:a16="http://schemas.microsoft.com/office/drawing/2014/main" id="{4E32D49E-382D-C59A-788C-A4B706C8A79E}"/>
                </a:ext>
              </a:extLst>
            </p:cNvPr>
            <p:cNvSpPr/>
            <p:nvPr/>
          </p:nvSpPr>
          <p:spPr>
            <a:xfrm>
              <a:off x="7816601" y="1834600"/>
              <a:ext cx="107632" cy="286702"/>
            </a:xfrm>
            <a:custGeom>
              <a:avLst/>
              <a:gdLst>
                <a:gd name="connsiteX0" fmla="*/ 0 w 107632"/>
                <a:gd name="connsiteY0" fmla="*/ 96202 h 286702"/>
                <a:gd name="connsiteX1" fmla="*/ 0 w 107632"/>
                <a:gd name="connsiteY1" fmla="*/ 68580 h 286702"/>
                <a:gd name="connsiteX2" fmla="*/ 31432 w 107632"/>
                <a:gd name="connsiteY2" fmla="*/ 68580 h 286702"/>
                <a:gd name="connsiteX3" fmla="*/ 31432 w 107632"/>
                <a:gd name="connsiteY3" fmla="*/ 0 h 286702"/>
                <a:gd name="connsiteX4" fmla="*/ 65722 w 107632"/>
                <a:gd name="connsiteY4" fmla="*/ 0 h 286702"/>
                <a:gd name="connsiteX5" fmla="*/ 65722 w 107632"/>
                <a:gd name="connsiteY5" fmla="*/ 68580 h 286702"/>
                <a:gd name="connsiteX6" fmla="*/ 107632 w 107632"/>
                <a:gd name="connsiteY6" fmla="*/ 68580 h 286702"/>
                <a:gd name="connsiteX7" fmla="*/ 107632 w 107632"/>
                <a:gd name="connsiteY7" fmla="*/ 96202 h 286702"/>
                <a:gd name="connsiteX8" fmla="*/ 65722 w 107632"/>
                <a:gd name="connsiteY8" fmla="*/ 96202 h 286702"/>
                <a:gd name="connsiteX9" fmla="*/ 65722 w 107632"/>
                <a:gd name="connsiteY9" fmla="*/ 237172 h 286702"/>
                <a:gd name="connsiteX10" fmla="*/ 87630 w 107632"/>
                <a:gd name="connsiteY10" fmla="*/ 257175 h 286702"/>
                <a:gd name="connsiteX11" fmla="*/ 105727 w 107632"/>
                <a:gd name="connsiteY11" fmla="*/ 254317 h 286702"/>
                <a:gd name="connsiteX12" fmla="*/ 106680 w 107632"/>
                <a:gd name="connsiteY12" fmla="*/ 254317 h 286702"/>
                <a:gd name="connsiteX13" fmla="*/ 106680 w 107632"/>
                <a:gd name="connsiteY13" fmla="*/ 283845 h 286702"/>
                <a:gd name="connsiteX14" fmla="*/ 79057 w 107632"/>
                <a:gd name="connsiteY14" fmla="*/ 286702 h 286702"/>
                <a:gd name="connsiteX15" fmla="*/ 31432 w 107632"/>
                <a:gd name="connsiteY15" fmla="*/ 244792 h 286702"/>
                <a:gd name="connsiteX16" fmla="*/ 31432 w 107632"/>
                <a:gd name="connsiteY16" fmla="*/ 96202 h 286702"/>
                <a:gd name="connsiteX17" fmla="*/ 0 w 107632"/>
                <a:gd name="connsiteY17" fmla="*/ 96202 h 286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632" h="286702">
                  <a:moveTo>
                    <a:pt x="0" y="96202"/>
                  </a:moveTo>
                  <a:lnTo>
                    <a:pt x="0" y="68580"/>
                  </a:lnTo>
                  <a:lnTo>
                    <a:pt x="31432" y="68580"/>
                  </a:lnTo>
                  <a:lnTo>
                    <a:pt x="31432" y="0"/>
                  </a:lnTo>
                  <a:lnTo>
                    <a:pt x="65722" y="0"/>
                  </a:lnTo>
                  <a:lnTo>
                    <a:pt x="65722" y="68580"/>
                  </a:lnTo>
                  <a:lnTo>
                    <a:pt x="107632" y="68580"/>
                  </a:lnTo>
                  <a:lnTo>
                    <a:pt x="107632" y="96202"/>
                  </a:lnTo>
                  <a:lnTo>
                    <a:pt x="65722" y="96202"/>
                  </a:lnTo>
                  <a:lnTo>
                    <a:pt x="65722" y="237172"/>
                  </a:lnTo>
                  <a:cubicBezTo>
                    <a:pt x="65722" y="252413"/>
                    <a:pt x="73343" y="257175"/>
                    <a:pt x="87630" y="257175"/>
                  </a:cubicBezTo>
                  <a:cubicBezTo>
                    <a:pt x="94297" y="257175"/>
                    <a:pt x="101918" y="255270"/>
                    <a:pt x="105727" y="254317"/>
                  </a:cubicBezTo>
                  <a:lnTo>
                    <a:pt x="106680" y="254317"/>
                  </a:lnTo>
                  <a:lnTo>
                    <a:pt x="106680" y="283845"/>
                  </a:lnTo>
                  <a:cubicBezTo>
                    <a:pt x="99060" y="285750"/>
                    <a:pt x="89535" y="286702"/>
                    <a:pt x="79057" y="286702"/>
                  </a:cubicBezTo>
                  <a:cubicBezTo>
                    <a:pt x="51435" y="286702"/>
                    <a:pt x="31432" y="275272"/>
                    <a:pt x="31432" y="244792"/>
                  </a:cubicBezTo>
                  <a:lnTo>
                    <a:pt x="31432" y="96202"/>
                  </a:lnTo>
                  <a:lnTo>
                    <a:pt x="0" y="96202"/>
                  </a:lnTo>
                  <a:close/>
                </a:path>
              </a:pathLst>
            </a:custGeom>
            <a:grpFill/>
            <a:ln w="9525" cap="flat">
              <a:noFill/>
              <a:prstDash val="solid"/>
              <a:miter/>
            </a:ln>
          </p:spPr>
          <p:txBody>
            <a:bodyPr rtlCol="0" anchor="ctr"/>
            <a:lstStyle/>
            <a:p>
              <a:endParaRPr lang="it-IT">
                <a:solidFill>
                  <a:schemeClr val="tx1"/>
                </a:solidFill>
              </a:endParaRPr>
            </a:p>
          </p:txBody>
        </p:sp>
        <p:sp>
          <p:nvSpPr>
            <p:cNvPr id="153" name="Figura a mano libera: forma 152">
              <a:extLst>
                <a:ext uri="{FF2B5EF4-FFF2-40B4-BE49-F238E27FC236}">
                  <a16:creationId xmlns:a16="http://schemas.microsoft.com/office/drawing/2014/main" id="{32F5A08F-48A1-58DC-C731-BDEB37A40F25}"/>
                </a:ext>
              </a:extLst>
            </p:cNvPr>
            <p:cNvSpPr/>
            <p:nvPr/>
          </p:nvSpPr>
          <p:spPr>
            <a:xfrm>
              <a:off x="7739448" y="1819360"/>
              <a:ext cx="34290" cy="300037"/>
            </a:xfrm>
            <a:custGeom>
              <a:avLst/>
              <a:gdLst>
                <a:gd name="connsiteX0" fmla="*/ 0 w 34290"/>
                <a:gd name="connsiteY0" fmla="*/ 300038 h 300037"/>
                <a:gd name="connsiteX1" fmla="*/ 0 w 34290"/>
                <a:gd name="connsiteY1" fmla="*/ 0 h 300037"/>
                <a:gd name="connsiteX2" fmla="*/ 34290 w 34290"/>
                <a:gd name="connsiteY2" fmla="*/ 0 h 300037"/>
                <a:gd name="connsiteX3" fmla="*/ 34290 w 34290"/>
                <a:gd name="connsiteY3" fmla="*/ 300038 h 300037"/>
                <a:gd name="connsiteX4" fmla="*/ 0 w 34290"/>
                <a:gd name="connsiteY4" fmla="*/ 300038 h 30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 h="300037">
                  <a:moveTo>
                    <a:pt x="0" y="300038"/>
                  </a:moveTo>
                  <a:lnTo>
                    <a:pt x="0" y="0"/>
                  </a:lnTo>
                  <a:lnTo>
                    <a:pt x="34290" y="0"/>
                  </a:lnTo>
                  <a:lnTo>
                    <a:pt x="34290" y="300038"/>
                  </a:lnTo>
                  <a:lnTo>
                    <a:pt x="0" y="300038"/>
                  </a:lnTo>
                  <a:close/>
                </a:path>
              </a:pathLst>
            </a:custGeom>
            <a:grpFill/>
            <a:ln w="9525" cap="flat">
              <a:noFill/>
              <a:prstDash val="solid"/>
              <a:miter/>
            </a:ln>
          </p:spPr>
          <p:txBody>
            <a:bodyPr rtlCol="0" anchor="ctr"/>
            <a:lstStyle/>
            <a:p>
              <a:endParaRPr lang="it-IT">
                <a:solidFill>
                  <a:schemeClr val="tx1"/>
                </a:solidFill>
              </a:endParaRPr>
            </a:p>
          </p:txBody>
        </p:sp>
        <p:sp>
          <p:nvSpPr>
            <p:cNvPr id="154" name="Figura a mano libera: forma 153">
              <a:extLst>
                <a:ext uri="{FF2B5EF4-FFF2-40B4-BE49-F238E27FC236}">
                  <a16:creationId xmlns:a16="http://schemas.microsoft.com/office/drawing/2014/main" id="{ADDEA902-FE5C-C79C-4D4E-6A0921EFEFDC}"/>
                </a:ext>
              </a:extLst>
            </p:cNvPr>
            <p:cNvSpPr/>
            <p:nvPr/>
          </p:nvSpPr>
          <p:spPr>
            <a:xfrm>
              <a:off x="7508944" y="1903180"/>
              <a:ext cx="174307" cy="221932"/>
            </a:xfrm>
            <a:custGeom>
              <a:avLst/>
              <a:gdLst>
                <a:gd name="connsiteX0" fmla="*/ 174307 w 174307"/>
                <a:gd name="connsiteY0" fmla="*/ 216217 h 221932"/>
                <a:gd name="connsiteX1" fmla="*/ 140017 w 174307"/>
                <a:gd name="connsiteY1" fmla="*/ 216217 h 221932"/>
                <a:gd name="connsiteX2" fmla="*/ 140017 w 174307"/>
                <a:gd name="connsiteY2" fmla="*/ 186690 h 221932"/>
                <a:gd name="connsiteX3" fmla="*/ 139065 w 174307"/>
                <a:gd name="connsiteY3" fmla="*/ 186690 h 221932"/>
                <a:gd name="connsiteX4" fmla="*/ 73342 w 174307"/>
                <a:gd name="connsiteY4" fmla="*/ 221933 h 221932"/>
                <a:gd name="connsiteX5" fmla="*/ 0 w 174307"/>
                <a:gd name="connsiteY5" fmla="*/ 150495 h 221932"/>
                <a:gd name="connsiteX6" fmla="*/ 0 w 174307"/>
                <a:gd name="connsiteY6" fmla="*/ 0 h 221932"/>
                <a:gd name="connsiteX7" fmla="*/ 34290 w 174307"/>
                <a:gd name="connsiteY7" fmla="*/ 0 h 221932"/>
                <a:gd name="connsiteX8" fmla="*/ 34290 w 174307"/>
                <a:gd name="connsiteY8" fmla="*/ 149542 h 221932"/>
                <a:gd name="connsiteX9" fmla="*/ 82867 w 174307"/>
                <a:gd name="connsiteY9" fmla="*/ 194310 h 221932"/>
                <a:gd name="connsiteX10" fmla="*/ 139065 w 174307"/>
                <a:gd name="connsiteY10" fmla="*/ 134302 h 221932"/>
                <a:gd name="connsiteX11" fmla="*/ 139065 w 174307"/>
                <a:gd name="connsiteY11" fmla="*/ 952 h 221932"/>
                <a:gd name="connsiteX12" fmla="*/ 173355 w 174307"/>
                <a:gd name="connsiteY12" fmla="*/ 952 h 221932"/>
                <a:gd name="connsiteX13" fmla="*/ 173355 w 174307"/>
                <a:gd name="connsiteY13" fmla="*/ 216217 h 22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4307" h="221932">
                  <a:moveTo>
                    <a:pt x="174307" y="216217"/>
                  </a:moveTo>
                  <a:lnTo>
                    <a:pt x="140017" y="216217"/>
                  </a:lnTo>
                  <a:lnTo>
                    <a:pt x="140017" y="186690"/>
                  </a:lnTo>
                  <a:lnTo>
                    <a:pt x="139065" y="186690"/>
                  </a:lnTo>
                  <a:cubicBezTo>
                    <a:pt x="123825" y="207645"/>
                    <a:pt x="104775" y="221933"/>
                    <a:pt x="73342" y="221933"/>
                  </a:cubicBezTo>
                  <a:cubicBezTo>
                    <a:pt x="28575" y="221933"/>
                    <a:pt x="0" y="195263"/>
                    <a:pt x="0" y="150495"/>
                  </a:cubicBezTo>
                  <a:lnTo>
                    <a:pt x="0" y="0"/>
                  </a:lnTo>
                  <a:lnTo>
                    <a:pt x="34290" y="0"/>
                  </a:lnTo>
                  <a:lnTo>
                    <a:pt x="34290" y="149542"/>
                  </a:lnTo>
                  <a:cubicBezTo>
                    <a:pt x="34290" y="177165"/>
                    <a:pt x="52388" y="194310"/>
                    <a:pt x="82867" y="194310"/>
                  </a:cubicBezTo>
                  <a:cubicBezTo>
                    <a:pt x="117157" y="194310"/>
                    <a:pt x="139065" y="168592"/>
                    <a:pt x="139065" y="134302"/>
                  </a:cubicBezTo>
                  <a:lnTo>
                    <a:pt x="139065" y="952"/>
                  </a:lnTo>
                  <a:lnTo>
                    <a:pt x="173355" y="952"/>
                  </a:lnTo>
                  <a:lnTo>
                    <a:pt x="173355" y="216217"/>
                  </a:lnTo>
                  <a:close/>
                </a:path>
              </a:pathLst>
            </a:custGeom>
            <a:grpFill/>
            <a:ln w="9525" cap="flat">
              <a:noFill/>
              <a:prstDash val="solid"/>
              <a:miter/>
            </a:ln>
          </p:spPr>
          <p:txBody>
            <a:bodyPr rtlCol="0" anchor="ctr"/>
            <a:lstStyle/>
            <a:p>
              <a:endParaRPr lang="it-IT">
                <a:solidFill>
                  <a:schemeClr val="tx1"/>
                </a:solidFill>
              </a:endParaRPr>
            </a:p>
          </p:txBody>
        </p:sp>
        <p:sp>
          <p:nvSpPr>
            <p:cNvPr id="155" name="Figura a mano libera: forma 154">
              <a:extLst>
                <a:ext uri="{FF2B5EF4-FFF2-40B4-BE49-F238E27FC236}">
                  <a16:creationId xmlns:a16="http://schemas.microsoft.com/office/drawing/2014/main" id="{5B44F2C4-3EB7-B83D-D7CF-556A987C1B68}"/>
                </a:ext>
              </a:extLst>
            </p:cNvPr>
            <p:cNvSpPr/>
            <p:nvPr/>
          </p:nvSpPr>
          <p:spPr>
            <a:xfrm>
              <a:off x="7198428" y="1812693"/>
              <a:ext cx="265747" cy="312420"/>
            </a:xfrm>
            <a:custGeom>
              <a:avLst/>
              <a:gdLst>
                <a:gd name="connsiteX0" fmla="*/ 140018 w 265747"/>
                <a:gd name="connsiteY0" fmla="*/ 312420 h 312420"/>
                <a:gd name="connsiteX1" fmla="*/ 0 w 265747"/>
                <a:gd name="connsiteY1" fmla="*/ 156210 h 312420"/>
                <a:gd name="connsiteX2" fmla="*/ 141923 w 265747"/>
                <a:gd name="connsiteY2" fmla="*/ 0 h 312420"/>
                <a:gd name="connsiteX3" fmla="*/ 261938 w 265747"/>
                <a:gd name="connsiteY3" fmla="*/ 95250 h 312420"/>
                <a:gd name="connsiteX4" fmla="*/ 224790 w 265747"/>
                <a:gd name="connsiteY4" fmla="*/ 95250 h 312420"/>
                <a:gd name="connsiteX5" fmla="*/ 140970 w 265747"/>
                <a:gd name="connsiteY5" fmla="*/ 32385 h 312420"/>
                <a:gd name="connsiteX6" fmla="*/ 38100 w 265747"/>
                <a:gd name="connsiteY6" fmla="*/ 156210 h 312420"/>
                <a:gd name="connsiteX7" fmla="*/ 140970 w 265747"/>
                <a:gd name="connsiteY7" fmla="*/ 279083 h 312420"/>
                <a:gd name="connsiteX8" fmla="*/ 228600 w 265747"/>
                <a:gd name="connsiteY8" fmla="*/ 196215 h 312420"/>
                <a:gd name="connsiteX9" fmla="*/ 265748 w 265747"/>
                <a:gd name="connsiteY9" fmla="*/ 196215 h 312420"/>
                <a:gd name="connsiteX10" fmla="*/ 229553 w 265747"/>
                <a:gd name="connsiteY10" fmla="*/ 280035 h 312420"/>
                <a:gd name="connsiteX11" fmla="*/ 140018 w 265747"/>
                <a:gd name="connsiteY11" fmla="*/ 312420 h 312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5747" h="312420">
                  <a:moveTo>
                    <a:pt x="140018" y="312420"/>
                  </a:moveTo>
                  <a:cubicBezTo>
                    <a:pt x="55245" y="312420"/>
                    <a:pt x="0" y="247650"/>
                    <a:pt x="0" y="156210"/>
                  </a:cubicBezTo>
                  <a:cubicBezTo>
                    <a:pt x="0" y="68580"/>
                    <a:pt x="52388" y="0"/>
                    <a:pt x="141923" y="0"/>
                  </a:cubicBezTo>
                  <a:cubicBezTo>
                    <a:pt x="211455" y="0"/>
                    <a:pt x="254318" y="40005"/>
                    <a:pt x="261938" y="95250"/>
                  </a:cubicBezTo>
                  <a:lnTo>
                    <a:pt x="224790" y="95250"/>
                  </a:lnTo>
                  <a:cubicBezTo>
                    <a:pt x="218123" y="58102"/>
                    <a:pt x="187643" y="32385"/>
                    <a:pt x="140970" y="32385"/>
                  </a:cubicBezTo>
                  <a:cubicBezTo>
                    <a:pt x="75248" y="32385"/>
                    <a:pt x="38100" y="85725"/>
                    <a:pt x="38100" y="156210"/>
                  </a:cubicBezTo>
                  <a:cubicBezTo>
                    <a:pt x="38100" y="229552"/>
                    <a:pt x="79057" y="279083"/>
                    <a:pt x="140970" y="279083"/>
                  </a:cubicBezTo>
                  <a:cubicBezTo>
                    <a:pt x="197168" y="279083"/>
                    <a:pt x="224790" y="240983"/>
                    <a:pt x="228600" y="196215"/>
                  </a:cubicBezTo>
                  <a:lnTo>
                    <a:pt x="265748" y="196215"/>
                  </a:lnTo>
                  <a:cubicBezTo>
                    <a:pt x="265748" y="225742"/>
                    <a:pt x="251460" y="259080"/>
                    <a:pt x="229553" y="280035"/>
                  </a:cubicBezTo>
                  <a:cubicBezTo>
                    <a:pt x="208598" y="301942"/>
                    <a:pt x="178118" y="312420"/>
                    <a:pt x="140018" y="312420"/>
                  </a:cubicBezTo>
                  <a:close/>
                </a:path>
              </a:pathLst>
            </a:custGeom>
            <a:grpFill/>
            <a:ln w="9525" cap="flat">
              <a:noFill/>
              <a:prstDash val="solid"/>
              <a:miter/>
            </a:ln>
          </p:spPr>
          <p:txBody>
            <a:bodyPr rtlCol="0" anchor="ctr"/>
            <a:lstStyle/>
            <a:p>
              <a:endParaRPr lang="it-IT">
                <a:solidFill>
                  <a:schemeClr val="tx1"/>
                </a:solidFill>
              </a:endParaRPr>
            </a:p>
          </p:txBody>
        </p:sp>
        <p:sp>
          <p:nvSpPr>
            <p:cNvPr id="156" name="Figura a mano libera: forma 155">
              <a:extLst>
                <a:ext uri="{FF2B5EF4-FFF2-40B4-BE49-F238E27FC236}">
                  <a16:creationId xmlns:a16="http://schemas.microsoft.com/office/drawing/2014/main" id="{B94A7003-08E5-D0B9-2115-ED102032824B}"/>
                </a:ext>
              </a:extLst>
            </p:cNvPr>
            <p:cNvSpPr/>
            <p:nvPr/>
          </p:nvSpPr>
          <p:spPr>
            <a:xfrm>
              <a:off x="6875531" y="1896513"/>
              <a:ext cx="209550" cy="228600"/>
            </a:xfrm>
            <a:custGeom>
              <a:avLst/>
              <a:gdLst>
                <a:gd name="connsiteX0" fmla="*/ 104775 w 209550"/>
                <a:gd name="connsiteY0" fmla="*/ 228600 h 228600"/>
                <a:gd name="connsiteX1" fmla="*/ 0 w 209550"/>
                <a:gd name="connsiteY1" fmla="*/ 114300 h 228600"/>
                <a:gd name="connsiteX2" fmla="*/ 104775 w 209550"/>
                <a:gd name="connsiteY2" fmla="*/ 0 h 228600"/>
                <a:gd name="connsiteX3" fmla="*/ 209550 w 209550"/>
                <a:gd name="connsiteY3" fmla="*/ 114300 h 228600"/>
                <a:gd name="connsiteX4" fmla="*/ 104775 w 209550"/>
                <a:gd name="connsiteY4" fmla="*/ 228600 h 228600"/>
                <a:gd name="connsiteX5" fmla="*/ 104775 w 209550"/>
                <a:gd name="connsiteY5" fmla="*/ 200025 h 228600"/>
                <a:gd name="connsiteX6" fmla="*/ 174307 w 209550"/>
                <a:gd name="connsiteY6" fmla="*/ 114300 h 228600"/>
                <a:gd name="connsiteX7" fmla="*/ 104775 w 209550"/>
                <a:gd name="connsiteY7" fmla="*/ 28575 h 228600"/>
                <a:gd name="connsiteX8" fmla="*/ 35242 w 209550"/>
                <a:gd name="connsiteY8" fmla="*/ 114300 h 228600"/>
                <a:gd name="connsiteX9" fmla="*/ 104775 w 209550"/>
                <a:gd name="connsiteY9" fmla="*/ 200025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550" h="228600">
                  <a:moveTo>
                    <a:pt x="104775" y="228600"/>
                  </a:moveTo>
                  <a:cubicBezTo>
                    <a:pt x="40005" y="228600"/>
                    <a:pt x="0" y="177165"/>
                    <a:pt x="0" y="114300"/>
                  </a:cubicBezTo>
                  <a:cubicBezTo>
                    <a:pt x="0" y="51435"/>
                    <a:pt x="40005" y="0"/>
                    <a:pt x="104775" y="0"/>
                  </a:cubicBezTo>
                  <a:cubicBezTo>
                    <a:pt x="169545" y="0"/>
                    <a:pt x="209550" y="51435"/>
                    <a:pt x="209550" y="114300"/>
                  </a:cubicBezTo>
                  <a:cubicBezTo>
                    <a:pt x="209550" y="177165"/>
                    <a:pt x="169545" y="228600"/>
                    <a:pt x="104775" y="228600"/>
                  </a:cubicBezTo>
                  <a:close/>
                  <a:moveTo>
                    <a:pt x="104775" y="200025"/>
                  </a:moveTo>
                  <a:cubicBezTo>
                    <a:pt x="150495" y="200025"/>
                    <a:pt x="174307" y="161925"/>
                    <a:pt x="174307" y="114300"/>
                  </a:cubicBezTo>
                  <a:cubicBezTo>
                    <a:pt x="174307" y="66675"/>
                    <a:pt x="150495" y="28575"/>
                    <a:pt x="104775" y="28575"/>
                  </a:cubicBezTo>
                  <a:cubicBezTo>
                    <a:pt x="59055" y="28575"/>
                    <a:pt x="35242" y="66675"/>
                    <a:pt x="35242" y="114300"/>
                  </a:cubicBezTo>
                  <a:cubicBezTo>
                    <a:pt x="35242" y="162877"/>
                    <a:pt x="59055" y="200025"/>
                    <a:pt x="104775" y="200025"/>
                  </a:cubicBezTo>
                  <a:close/>
                </a:path>
              </a:pathLst>
            </a:custGeom>
            <a:grpFill/>
            <a:ln w="9525" cap="flat">
              <a:noFill/>
              <a:prstDash val="solid"/>
              <a:miter/>
            </a:ln>
          </p:spPr>
          <p:txBody>
            <a:bodyPr rtlCol="0" anchor="ctr"/>
            <a:lstStyle/>
            <a:p>
              <a:endParaRPr lang="it-IT">
                <a:solidFill>
                  <a:schemeClr val="tx1"/>
                </a:solidFill>
              </a:endParaRPr>
            </a:p>
          </p:txBody>
        </p:sp>
        <p:sp>
          <p:nvSpPr>
            <p:cNvPr id="157" name="Figura a mano libera: forma 156">
              <a:extLst>
                <a:ext uri="{FF2B5EF4-FFF2-40B4-BE49-F238E27FC236}">
                  <a16:creationId xmlns:a16="http://schemas.microsoft.com/office/drawing/2014/main" id="{B83E9623-D40A-3A64-4EAE-EFD5737718F2}"/>
                </a:ext>
              </a:extLst>
            </p:cNvPr>
            <p:cNvSpPr/>
            <p:nvPr/>
          </p:nvSpPr>
          <p:spPr>
            <a:xfrm>
              <a:off x="6798378" y="1819360"/>
              <a:ext cx="34290" cy="300037"/>
            </a:xfrm>
            <a:custGeom>
              <a:avLst/>
              <a:gdLst>
                <a:gd name="connsiteX0" fmla="*/ 0 w 34290"/>
                <a:gd name="connsiteY0" fmla="*/ 300038 h 300037"/>
                <a:gd name="connsiteX1" fmla="*/ 0 w 34290"/>
                <a:gd name="connsiteY1" fmla="*/ 83820 h 300037"/>
                <a:gd name="connsiteX2" fmla="*/ 34290 w 34290"/>
                <a:gd name="connsiteY2" fmla="*/ 83820 h 300037"/>
                <a:gd name="connsiteX3" fmla="*/ 34290 w 34290"/>
                <a:gd name="connsiteY3" fmla="*/ 300038 h 300037"/>
                <a:gd name="connsiteX4" fmla="*/ 0 w 34290"/>
                <a:gd name="connsiteY4" fmla="*/ 300038 h 300037"/>
                <a:gd name="connsiteX5" fmla="*/ 0 w 34290"/>
                <a:gd name="connsiteY5" fmla="*/ 41910 h 300037"/>
                <a:gd name="connsiteX6" fmla="*/ 0 w 34290"/>
                <a:gd name="connsiteY6" fmla="*/ 0 h 300037"/>
                <a:gd name="connsiteX7" fmla="*/ 34290 w 34290"/>
                <a:gd name="connsiteY7" fmla="*/ 0 h 300037"/>
                <a:gd name="connsiteX8" fmla="*/ 34290 w 34290"/>
                <a:gd name="connsiteY8" fmla="*/ 41910 h 300037"/>
                <a:gd name="connsiteX9" fmla="*/ 0 w 34290"/>
                <a:gd name="connsiteY9" fmla="*/ 41910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 h="300037">
                  <a:moveTo>
                    <a:pt x="0" y="300038"/>
                  </a:moveTo>
                  <a:lnTo>
                    <a:pt x="0" y="83820"/>
                  </a:lnTo>
                  <a:lnTo>
                    <a:pt x="34290" y="83820"/>
                  </a:lnTo>
                  <a:lnTo>
                    <a:pt x="34290" y="300038"/>
                  </a:lnTo>
                  <a:lnTo>
                    <a:pt x="0" y="300038"/>
                  </a:lnTo>
                  <a:close/>
                  <a:moveTo>
                    <a:pt x="0" y="41910"/>
                  </a:moveTo>
                  <a:lnTo>
                    <a:pt x="0" y="0"/>
                  </a:lnTo>
                  <a:lnTo>
                    <a:pt x="34290" y="0"/>
                  </a:lnTo>
                  <a:lnTo>
                    <a:pt x="34290" y="41910"/>
                  </a:lnTo>
                  <a:lnTo>
                    <a:pt x="0" y="41910"/>
                  </a:lnTo>
                  <a:close/>
                </a:path>
              </a:pathLst>
            </a:custGeom>
            <a:grpFill/>
            <a:ln w="9525" cap="flat">
              <a:noFill/>
              <a:prstDash val="solid"/>
              <a:miter/>
            </a:ln>
          </p:spPr>
          <p:txBody>
            <a:bodyPr rtlCol="0" anchor="ctr"/>
            <a:lstStyle/>
            <a:p>
              <a:endParaRPr lang="it-IT">
                <a:solidFill>
                  <a:schemeClr val="tx1"/>
                </a:solidFill>
              </a:endParaRPr>
            </a:p>
          </p:txBody>
        </p:sp>
        <p:sp>
          <p:nvSpPr>
            <p:cNvPr id="158" name="Figura a mano libera: forma 157">
              <a:extLst>
                <a:ext uri="{FF2B5EF4-FFF2-40B4-BE49-F238E27FC236}">
                  <a16:creationId xmlns:a16="http://schemas.microsoft.com/office/drawing/2014/main" id="{23FF42DF-2E7D-E2AF-344A-62DA0EEADB1A}"/>
                </a:ext>
              </a:extLst>
            </p:cNvPr>
            <p:cNvSpPr/>
            <p:nvPr/>
          </p:nvSpPr>
          <p:spPr>
            <a:xfrm>
              <a:off x="6567873" y="1898418"/>
              <a:ext cx="176212" cy="221932"/>
            </a:xfrm>
            <a:custGeom>
              <a:avLst/>
              <a:gdLst>
                <a:gd name="connsiteX0" fmla="*/ 33338 w 176212"/>
                <a:gd name="connsiteY0" fmla="*/ 4763 h 221932"/>
                <a:gd name="connsiteX1" fmla="*/ 33338 w 176212"/>
                <a:gd name="connsiteY1" fmla="*/ 33338 h 221932"/>
                <a:gd name="connsiteX2" fmla="*/ 34290 w 176212"/>
                <a:gd name="connsiteY2" fmla="*/ 33338 h 221932"/>
                <a:gd name="connsiteX3" fmla="*/ 102870 w 176212"/>
                <a:gd name="connsiteY3" fmla="*/ 0 h 221932"/>
                <a:gd name="connsiteX4" fmla="*/ 176213 w 176212"/>
                <a:gd name="connsiteY4" fmla="*/ 69533 h 221932"/>
                <a:gd name="connsiteX5" fmla="*/ 176213 w 176212"/>
                <a:gd name="connsiteY5" fmla="*/ 221933 h 221932"/>
                <a:gd name="connsiteX6" fmla="*/ 141923 w 176212"/>
                <a:gd name="connsiteY6" fmla="*/ 221933 h 221932"/>
                <a:gd name="connsiteX7" fmla="*/ 141923 w 176212"/>
                <a:gd name="connsiteY7" fmla="*/ 72390 h 221932"/>
                <a:gd name="connsiteX8" fmla="*/ 93345 w 176212"/>
                <a:gd name="connsiteY8" fmla="*/ 28575 h 221932"/>
                <a:gd name="connsiteX9" fmla="*/ 34290 w 176212"/>
                <a:gd name="connsiteY9" fmla="*/ 88583 h 221932"/>
                <a:gd name="connsiteX10" fmla="*/ 34290 w 176212"/>
                <a:gd name="connsiteY10" fmla="*/ 221933 h 221932"/>
                <a:gd name="connsiteX11" fmla="*/ 0 w 176212"/>
                <a:gd name="connsiteY11" fmla="*/ 221933 h 221932"/>
                <a:gd name="connsiteX12" fmla="*/ 0 w 176212"/>
                <a:gd name="connsiteY12" fmla="*/ 5715 h 221932"/>
                <a:gd name="connsiteX13" fmla="*/ 33338 w 176212"/>
                <a:gd name="connsiteY13" fmla="*/ 5715 h 22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6212" h="221932">
                  <a:moveTo>
                    <a:pt x="33338" y="4763"/>
                  </a:moveTo>
                  <a:lnTo>
                    <a:pt x="33338" y="33338"/>
                  </a:lnTo>
                  <a:lnTo>
                    <a:pt x="34290" y="33338"/>
                  </a:lnTo>
                  <a:cubicBezTo>
                    <a:pt x="49530" y="12383"/>
                    <a:pt x="71438" y="0"/>
                    <a:pt x="102870" y="0"/>
                  </a:cubicBezTo>
                  <a:cubicBezTo>
                    <a:pt x="148590" y="0"/>
                    <a:pt x="176213" y="24765"/>
                    <a:pt x="176213" y="69533"/>
                  </a:cubicBezTo>
                  <a:lnTo>
                    <a:pt x="176213" y="221933"/>
                  </a:lnTo>
                  <a:lnTo>
                    <a:pt x="141923" y="221933"/>
                  </a:lnTo>
                  <a:lnTo>
                    <a:pt x="141923" y="72390"/>
                  </a:lnTo>
                  <a:cubicBezTo>
                    <a:pt x="141923" y="44767"/>
                    <a:pt x="123825" y="28575"/>
                    <a:pt x="93345" y="28575"/>
                  </a:cubicBezTo>
                  <a:cubicBezTo>
                    <a:pt x="59055" y="28575"/>
                    <a:pt x="34290" y="53340"/>
                    <a:pt x="34290" y="88583"/>
                  </a:cubicBezTo>
                  <a:lnTo>
                    <a:pt x="34290" y="221933"/>
                  </a:lnTo>
                  <a:lnTo>
                    <a:pt x="0" y="221933"/>
                  </a:lnTo>
                  <a:lnTo>
                    <a:pt x="0" y="5715"/>
                  </a:lnTo>
                  <a:lnTo>
                    <a:pt x="33338" y="5715"/>
                  </a:lnTo>
                  <a:close/>
                </a:path>
              </a:pathLst>
            </a:custGeom>
            <a:grpFill/>
            <a:ln w="9525" cap="flat">
              <a:noFill/>
              <a:prstDash val="solid"/>
              <a:miter/>
            </a:ln>
          </p:spPr>
          <p:txBody>
            <a:bodyPr rtlCol="0" anchor="ctr"/>
            <a:lstStyle/>
            <a:p>
              <a:endParaRPr lang="it-IT">
                <a:solidFill>
                  <a:schemeClr val="tx1"/>
                </a:solidFill>
              </a:endParaRPr>
            </a:p>
          </p:txBody>
        </p:sp>
        <p:sp>
          <p:nvSpPr>
            <p:cNvPr id="159" name="Figura a mano libera: forma 158">
              <a:extLst>
                <a:ext uri="{FF2B5EF4-FFF2-40B4-BE49-F238E27FC236}">
                  <a16:creationId xmlns:a16="http://schemas.microsoft.com/office/drawing/2014/main" id="{98096D7D-91AE-090B-0820-958E5788CA64}"/>
                </a:ext>
              </a:extLst>
            </p:cNvPr>
            <p:cNvSpPr/>
            <p:nvPr/>
          </p:nvSpPr>
          <p:spPr>
            <a:xfrm>
              <a:off x="6314509" y="1896513"/>
              <a:ext cx="209550" cy="228600"/>
            </a:xfrm>
            <a:custGeom>
              <a:avLst/>
              <a:gdLst>
                <a:gd name="connsiteX0" fmla="*/ 104775 w 209550"/>
                <a:gd name="connsiteY0" fmla="*/ 228600 h 228600"/>
                <a:gd name="connsiteX1" fmla="*/ 0 w 209550"/>
                <a:gd name="connsiteY1" fmla="*/ 114300 h 228600"/>
                <a:gd name="connsiteX2" fmla="*/ 104775 w 209550"/>
                <a:gd name="connsiteY2" fmla="*/ 0 h 228600"/>
                <a:gd name="connsiteX3" fmla="*/ 209550 w 209550"/>
                <a:gd name="connsiteY3" fmla="*/ 114300 h 228600"/>
                <a:gd name="connsiteX4" fmla="*/ 104775 w 209550"/>
                <a:gd name="connsiteY4" fmla="*/ 228600 h 228600"/>
                <a:gd name="connsiteX5" fmla="*/ 104775 w 209550"/>
                <a:gd name="connsiteY5" fmla="*/ 200025 h 228600"/>
                <a:gd name="connsiteX6" fmla="*/ 174307 w 209550"/>
                <a:gd name="connsiteY6" fmla="*/ 114300 h 228600"/>
                <a:gd name="connsiteX7" fmla="*/ 104775 w 209550"/>
                <a:gd name="connsiteY7" fmla="*/ 28575 h 228600"/>
                <a:gd name="connsiteX8" fmla="*/ 35243 w 209550"/>
                <a:gd name="connsiteY8" fmla="*/ 114300 h 228600"/>
                <a:gd name="connsiteX9" fmla="*/ 104775 w 209550"/>
                <a:gd name="connsiteY9" fmla="*/ 200025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550" h="228600">
                  <a:moveTo>
                    <a:pt x="104775" y="228600"/>
                  </a:moveTo>
                  <a:cubicBezTo>
                    <a:pt x="40005" y="228600"/>
                    <a:pt x="0" y="177165"/>
                    <a:pt x="0" y="114300"/>
                  </a:cubicBezTo>
                  <a:cubicBezTo>
                    <a:pt x="0" y="51435"/>
                    <a:pt x="40005" y="0"/>
                    <a:pt x="104775" y="0"/>
                  </a:cubicBezTo>
                  <a:cubicBezTo>
                    <a:pt x="169545" y="0"/>
                    <a:pt x="209550" y="51435"/>
                    <a:pt x="209550" y="114300"/>
                  </a:cubicBezTo>
                  <a:cubicBezTo>
                    <a:pt x="209550" y="177165"/>
                    <a:pt x="169545" y="228600"/>
                    <a:pt x="104775" y="228600"/>
                  </a:cubicBezTo>
                  <a:close/>
                  <a:moveTo>
                    <a:pt x="104775" y="200025"/>
                  </a:moveTo>
                  <a:cubicBezTo>
                    <a:pt x="150495" y="200025"/>
                    <a:pt x="174307" y="161925"/>
                    <a:pt x="174307" y="114300"/>
                  </a:cubicBezTo>
                  <a:cubicBezTo>
                    <a:pt x="174307" y="66675"/>
                    <a:pt x="150495" y="28575"/>
                    <a:pt x="104775" y="28575"/>
                  </a:cubicBezTo>
                  <a:cubicBezTo>
                    <a:pt x="59055" y="28575"/>
                    <a:pt x="35243" y="66675"/>
                    <a:pt x="35243" y="114300"/>
                  </a:cubicBezTo>
                  <a:cubicBezTo>
                    <a:pt x="35243" y="162877"/>
                    <a:pt x="59055" y="200025"/>
                    <a:pt x="104775" y="200025"/>
                  </a:cubicBezTo>
                  <a:close/>
                </a:path>
              </a:pathLst>
            </a:custGeom>
            <a:grpFill/>
            <a:ln w="9525" cap="flat">
              <a:noFill/>
              <a:prstDash val="solid"/>
              <a:miter/>
            </a:ln>
          </p:spPr>
          <p:txBody>
            <a:bodyPr rtlCol="0" anchor="ctr"/>
            <a:lstStyle/>
            <a:p>
              <a:endParaRPr lang="it-IT">
                <a:solidFill>
                  <a:schemeClr val="tx1"/>
                </a:solidFill>
              </a:endParaRPr>
            </a:p>
          </p:txBody>
        </p:sp>
        <p:sp>
          <p:nvSpPr>
            <p:cNvPr id="160" name="Figura a mano libera: forma 159">
              <a:extLst>
                <a:ext uri="{FF2B5EF4-FFF2-40B4-BE49-F238E27FC236}">
                  <a16:creationId xmlns:a16="http://schemas.microsoft.com/office/drawing/2014/main" id="{6B5149B3-868C-2B49-72A5-A8DE451C0168}"/>
                </a:ext>
              </a:extLst>
            </p:cNvPr>
            <p:cNvSpPr/>
            <p:nvPr/>
          </p:nvSpPr>
          <p:spPr>
            <a:xfrm>
              <a:off x="5984944" y="1898418"/>
              <a:ext cx="288607" cy="221932"/>
            </a:xfrm>
            <a:custGeom>
              <a:avLst/>
              <a:gdLst>
                <a:gd name="connsiteX0" fmla="*/ 0 w 288607"/>
                <a:gd name="connsiteY0" fmla="*/ 220980 h 221932"/>
                <a:gd name="connsiteX1" fmla="*/ 0 w 288607"/>
                <a:gd name="connsiteY1" fmla="*/ 4763 h 221932"/>
                <a:gd name="connsiteX2" fmla="*/ 34290 w 288607"/>
                <a:gd name="connsiteY2" fmla="*/ 4763 h 221932"/>
                <a:gd name="connsiteX3" fmla="*/ 34290 w 288607"/>
                <a:gd name="connsiteY3" fmla="*/ 36195 h 221932"/>
                <a:gd name="connsiteX4" fmla="*/ 35242 w 288607"/>
                <a:gd name="connsiteY4" fmla="*/ 36195 h 221932"/>
                <a:gd name="connsiteX5" fmla="*/ 99060 w 288607"/>
                <a:gd name="connsiteY5" fmla="*/ 0 h 221932"/>
                <a:gd name="connsiteX6" fmla="*/ 155257 w 288607"/>
                <a:gd name="connsiteY6" fmla="*/ 38100 h 221932"/>
                <a:gd name="connsiteX7" fmla="*/ 156210 w 288607"/>
                <a:gd name="connsiteY7" fmla="*/ 38100 h 221932"/>
                <a:gd name="connsiteX8" fmla="*/ 222885 w 288607"/>
                <a:gd name="connsiteY8" fmla="*/ 0 h 221932"/>
                <a:gd name="connsiteX9" fmla="*/ 288607 w 288607"/>
                <a:gd name="connsiteY9" fmla="*/ 69533 h 221932"/>
                <a:gd name="connsiteX10" fmla="*/ 288607 w 288607"/>
                <a:gd name="connsiteY10" fmla="*/ 221933 h 221932"/>
                <a:gd name="connsiteX11" fmla="*/ 253365 w 288607"/>
                <a:gd name="connsiteY11" fmla="*/ 221933 h 221932"/>
                <a:gd name="connsiteX12" fmla="*/ 253365 w 288607"/>
                <a:gd name="connsiteY12" fmla="*/ 71438 h 221932"/>
                <a:gd name="connsiteX13" fmla="*/ 213360 w 288607"/>
                <a:gd name="connsiteY13" fmla="*/ 28575 h 221932"/>
                <a:gd name="connsiteX14" fmla="*/ 160020 w 288607"/>
                <a:gd name="connsiteY14" fmla="*/ 86677 h 221932"/>
                <a:gd name="connsiteX15" fmla="*/ 160020 w 288607"/>
                <a:gd name="connsiteY15" fmla="*/ 220980 h 221932"/>
                <a:gd name="connsiteX16" fmla="*/ 125730 w 288607"/>
                <a:gd name="connsiteY16" fmla="*/ 220980 h 221932"/>
                <a:gd name="connsiteX17" fmla="*/ 125730 w 288607"/>
                <a:gd name="connsiteY17" fmla="*/ 70485 h 221932"/>
                <a:gd name="connsiteX18" fmla="*/ 88582 w 288607"/>
                <a:gd name="connsiteY18" fmla="*/ 27622 h 221932"/>
                <a:gd name="connsiteX19" fmla="*/ 32385 w 288607"/>
                <a:gd name="connsiteY19" fmla="*/ 85725 h 221932"/>
                <a:gd name="connsiteX20" fmla="*/ 32385 w 288607"/>
                <a:gd name="connsiteY20" fmla="*/ 220980 h 221932"/>
                <a:gd name="connsiteX21" fmla="*/ 0 w 288607"/>
                <a:gd name="connsiteY21" fmla="*/ 220980 h 22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88607" h="221932">
                  <a:moveTo>
                    <a:pt x="0" y="220980"/>
                  </a:moveTo>
                  <a:lnTo>
                    <a:pt x="0" y="4763"/>
                  </a:lnTo>
                  <a:lnTo>
                    <a:pt x="34290" y="4763"/>
                  </a:lnTo>
                  <a:lnTo>
                    <a:pt x="34290" y="36195"/>
                  </a:lnTo>
                  <a:lnTo>
                    <a:pt x="35242" y="36195"/>
                  </a:lnTo>
                  <a:cubicBezTo>
                    <a:pt x="48577" y="15240"/>
                    <a:pt x="71438" y="0"/>
                    <a:pt x="99060" y="0"/>
                  </a:cubicBezTo>
                  <a:cubicBezTo>
                    <a:pt x="125730" y="0"/>
                    <a:pt x="146685" y="13335"/>
                    <a:pt x="155257" y="38100"/>
                  </a:cubicBezTo>
                  <a:lnTo>
                    <a:pt x="156210" y="38100"/>
                  </a:lnTo>
                  <a:cubicBezTo>
                    <a:pt x="170497" y="13335"/>
                    <a:pt x="196215" y="0"/>
                    <a:pt x="222885" y="0"/>
                  </a:cubicBezTo>
                  <a:cubicBezTo>
                    <a:pt x="260985" y="0"/>
                    <a:pt x="288607" y="24765"/>
                    <a:pt x="288607" y="69533"/>
                  </a:cubicBezTo>
                  <a:lnTo>
                    <a:pt x="288607" y="221933"/>
                  </a:lnTo>
                  <a:lnTo>
                    <a:pt x="253365" y="221933"/>
                  </a:lnTo>
                  <a:lnTo>
                    <a:pt x="253365" y="71438"/>
                  </a:lnTo>
                  <a:cubicBezTo>
                    <a:pt x="253365" y="44767"/>
                    <a:pt x="235267" y="28575"/>
                    <a:pt x="213360" y="28575"/>
                  </a:cubicBezTo>
                  <a:cubicBezTo>
                    <a:pt x="185738" y="28575"/>
                    <a:pt x="160020" y="53340"/>
                    <a:pt x="160020" y="86677"/>
                  </a:cubicBezTo>
                  <a:lnTo>
                    <a:pt x="160020" y="220980"/>
                  </a:lnTo>
                  <a:lnTo>
                    <a:pt x="125730" y="220980"/>
                  </a:lnTo>
                  <a:lnTo>
                    <a:pt x="125730" y="70485"/>
                  </a:lnTo>
                  <a:cubicBezTo>
                    <a:pt x="125730" y="43815"/>
                    <a:pt x="110490" y="27622"/>
                    <a:pt x="88582" y="27622"/>
                  </a:cubicBezTo>
                  <a:cubicBezTo>
                    <a:pt x="61913" y="27622"/>
                    <a:pt x="32385" y="52388"/>
                    <a:pt x="32385" y="85725"/>
                  </a:cubicBezTo>
                  <a:lnTo>
                    <a:pt x="32385" y="220980"/>
                  </a:lnTo>
                  <a:lnTo>
                    <a:pt x="0" y="220980"/>
                  </a:lnTo>
                  <a:close/>
                </a:path>
              </a:pathLst>
            </a:custGeom>
            <a:grpFill/>
            <a:ln w="9525" cap="flat">
              <a:noFill/>
              <a:prstDash val="solid"/>
              <a:miter/>
            </a:ln>
          </p:spPr>
          <p:txBody>
            <a:bodyPr rtlCol="0" anchor="ctr"/>
            <a:lstStyle/>
            <a:p>
              <a:endParaRPr lang="it-IT">
                <a:solidFill>
                  <a:schemeClr val="tx1"/>
                </a:solidFill>
              </a:endParaRPr>
            </a:p>
          </p:txBody>
        </p:sp>
        <p:sp>
          <p:nvSpPr>
            <p:cNvPr id="161" name="Figura a mano libera: forma 160">
              <a:extLst>
                <a:ext uri="{FF2B5EF4-FFF2-40B4-BE49-F238E27FC236}">
                  <a16:creationId xmlns:a16="http://schemas.microsoft.com/office/drawing/2014/main" id="{0DE3375D-C2C3-7441-D805-01E1CCD6B070}"/>
                </a:ext>
              </a:extLst>
            </p:cNvPr>
            <p:cNvSpPr/>
            <p:nvPr/>
          </p:nvSpPr>
          <p:spPr>
            <a:xfrm>
              <a:off x="5894456" y="1819360"/>
              <a:ext cx="34289" cy="300037"/>
            </a:xfrm>
            <a:custGeom>
              <a:avLst/>
              <a:gdLst>
                <a:gd name="connsiteX0" fmla="*/ 0 w 34289"/>
                <a:gd name="connsiteY0" fmla="*/ 300038 h 300037"/>
                <a:gd name="connsiteX1" fmla="*/ 0 w 34289"/>
                <a:gd name="connsiteY1" fmla="*/ 83820 h 300037"/>
                <a:gd name="connsiteX2" fmla="*/ 34290 w 34289"/>
                <a:gd name="connsiteY2" fmla="*/ 83820 h 300037"/>
                <a:gd name="connsiteX3" fmla="*/ 34290 w 34289"/>
                <a:gd name="connsiteY3" fmla="*/ 300038 h 300037"/>
                <a:gd name="connsiteX4" fmla="*/ 0 w 34289"/>
                <a:gd name="connsiteY4" fmla="*/ 300038 h 300037"/>
                <a:gd name="connsiteX5" fmla="*/ 0 w 34289"/>
                <a:gd name="connsiteY5" fmla="*/ 41910 h 300037"/>
                <a:gd name="connsiteX6" fmla="*/ 0 w 34289"/>
                <a:gd name="connsiteY6" fmla="*/ 0 h 300037"/>
                <a:gd name="connsiteX7" fmla="*/ 34290 w 34289"/>
                <a:gd name="connsiteY7" fmla="*/ 0 h 300037"/>
                <a:gd name="connsiteX8" fmla="*/ 34290 w 34289"/>
                <a:gd name="connsiteY8" fmla="*/ 41910 h 300037"/>
                <a:gd name="connsiteX9" fmla="*/ 0 w 34289"/>
                <a:gd name="connsiteY9" fmla="*/ 41910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89" h="300037">
                  <a:moveTo>
                    <a:pt x="0" y="300038"/>
                  </a:moveTo>
                  <a:lnTo>
                    <a:pt x="0" y="83820"/>
                  </a:lnTo>
                  <a:lnTo>
                    <a:pt x="34290" y="83820"/>
                  </a:lnTo>
                  <a:lnTo>
                    <a:pt x="34290" y="300038"/>
                  </a:lnTo>
                  <a:lnTo>
                    <a:pt x="0" y="300038"/>
                  </a:lnTo>
                  <a:close/>
                  <a:moveTo>
                    <a:pt x="0" y="41910"/>
                  </a:moveTo>
                  <a:lnTo>
                    <a:pt x="0" y="0"/>
                  </a:lnTo>
                  <a:lnTo>
                    <a:pt x="34290" y="0"/>
                  </a:lnTo>
                  <a:lnTo>
                    <a:pt x="34290" y="41910"/>
                  </a:lnTo>
                  <a:lnTo>
                    <a:pt x="0" y="41910"/>
                  </a:lnTo>
                  <a:close/>
                </a:path>
              </a:pathLst>
            </a:custGeom>
            <a:grpFill/>
            <a:ln w="9525" cap="flat">
              <a:noFill/>
              <a:prstDash val="solid"/>
              <a:miter/>
            </a:ln>
          </p:spPr>
          <p:txBody>
            <a:bodyPr rtlCol="0" anchor="ctr"/>
            <a:lstStyle/>
            <a:p>
              <a:endParaRPr lang="it-IT">
                <a:solidFill>
                  <a:schemeClr val="tx1"/>
                </a:solidFill>
              </a:endParaRPr>
            </a:p>
          </p:txBody>
        </p:sp>
        <p:sp>
          <p:nvSpPr>
            <p:cNvPr id="162" name="Figura a mano libera: forma 161">
              <a:extLst>
                <a:ext uri="{FF2B5EF4-FFF2-40B4-BE49-F238E27FC236}">
                  <a16:creationId xmlns:a16="http://schemas.microsoft.com/office/drawing/2014/main" id="{F2FD3B67-7DD3-EA20-F1D7-F8CDC132C2DD}"/>
                </a:ext>
              </a:extLst>
            </p:cNvPr>
            <p:cNvSpPr/>
            <p:nvPr/>
          </p:nvSpPr>
          <p:spPr>
            <a:xfrm>
              <a:off x="5742056" y="1901275"/>
              <a:ext cx="113347" cy="218122"/>
            </a:xfrm>
            <a:custGeom>
              <a:avLst/>
              <a:gdLst>
                <a:gd name="connsiteX0" fmla="*/ 33338 w 113347"/>
                <a:gd name="connsiteY0" fmla="*/ 1905 h 218122"/>
                <a:gd name="connsiteX1" fmla="*/ 33338 w 113347"/>
                <a:gd name="connsiteY1" fmla="*/ 38100 h 218122"/>
                <a:gd name="connsiteX2" fmla="*/ 34290 w 113347"/>
                <a:gd name="connsiteY2" fmla="*/ 38100 h 218122"/>
                <a:gd name="connsiteX3" fmla="*/ 99060 w 113347"/>
                <a:gd name="connsiteY3" fmla="*/ 0 h 218122"/>
                <a:gd name="connsiteX4" fmla="*/ 113347 w 113347"/>
                <a:gd name="connsiteY4" fmla="*/ 2857 h 218122"/>
                <a:gd name="connsiteX5" fmla="*/ 113347 w 113347"/>
                <a:gd name="connsiteY5" fmla="*/ 35242 h 218122"/>
                <a:gd name="connsiteX6" fmla="*/ 112395 w 113347"/>
                <a:gd name="connsiteY6" fmla="*/ 35242 h 218122"/>
                <a:gd name="connsiteX7" fmla="*/ 97155 w 113347"/>
                <a:gd name="connsiteY7" fmla="*/ 33338 h 218122"/>
                <a:gd name="connsiteX8" fmla="*/ 34290 w 113347"/>
                <a:gd name="connsiteY8" fmla="*/ 99060 h 218122"/>
                <a:gd name="connsiteX9" fmla="*/ 34290 w 113347"/>
                <a:gd name="connsiteY9" fmla="*/ 218122 h 218122"/>
                <a:gd name="connsiteX10" fmla="*/ 0 w 113347"/>
                <a:gd name="connsiteY10" fmla="*/ 218122 h 218122"/>
                <a:gd name="connsiteX11" fmla="*/ 0 w 113347"/>
                <a:gd name="connsiteY11" fmla="*/ 1905 h 218122"/>
                <a:gd name="connsiteX12" fmla="*/ 33338 w 113347"/>
                <a:gd name="connsiteY12" fmla="*/ 1905 h 21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347" h="218122">
                  <a:moveTo>
                    <a:pt x="33338" y="1905"/>
                  </a:moveTo>
                  <a:lnTo>
                    <a:pt x="33338" y="38100"/>
                  </a:lnTo>
                  <a:lnTo>
                    <a:pt x="34290" y="38100"/>
                  </a:lnTo>
                  <a:cubicBezTo>
                    <a:pt x="47625" y="17145"/>
                    <a:pt x="69532" y="0"/>
                    <a:pt x="99060" y="0"/>
                  </a:cubicBezTo>
                  <a:cubicBezTo>
                    <a:pt x="105727" y="0"/>
                    <a:pt x="108585" y="952"/>
                    <a:pt x="113347" y="2857"/>
                  </a:cubicBezTo>
                  <a:lnTo>
                    <a:pt x="113347" y="35242"/>
                  </a:lnTo>
                  <a:lnTo>
                    <a:pt x="112395" y="35242"/>
                  </a:lnTo>
                  <a:cubicBezTo>
                    <a:pt x="107632" y="33338"/>
                    <a:pt x="103822" y="33338"/>
                    <a:pt x="97155" y="33338"/>
                  </a:cubicBezTo>
                  <a:cubicBezTo>
                    <a:pt x="63817" y="33338"/>
                    <a:pt x="34290" y="58102"/>
                    <a:pt x="34290" y="99060"/>
                  </a:cubicBezTo>
                  <a:lnTo>
                    <a:pt x="34290" y="218122"/>
                  </a:lnTo>
                  <a:lnTo>
                    <a:pt x="0" y="218122"/>
                  </a:lnTo>
                  <a:lnTo>
                    <a:pt x="0" y="1905"/>
                  </a:lnTo>
                  <a:lnTo>
                    <a:pt x="33338" y="1905"/>
                  </a:lnTo>
                  <a:close/>
                </a:path>
              </a:pathLst>
            </a:custGeom>
            <a:grpFill/>
            <a:ln w="9525" cap="flat">
              <a:noFill/>
              <a:prstDash val="solid"/>
              <a:miter/>
            </a:ln>
          </p:spPr>
          <p:txBody>
            <a:bodyPr rtlCol="0" anchor="ctr"/>
            <a:lstStyle/>
            <a:p>
              <a:endParaRPr lang="it-IT">
                <a:solidFill>
                  <a:schemeClr val="tx1"/>
                </a:solidFill>
              </a:endParaRPr>
            </a:p>
          </p:txBody>
        </p:sp>
        <p:sp>
          <p:nvSpPr>
            <p:cNvPr id="163" name="Figura a mano libera: forma 162">
              <a:extLst>
                <a:ext uri="{FF2B5EF4-FFF2-40B4-BE49-F238E27FC236}">
                  <a16:creationId xmlns:a16="http://schemas.microsoft.com/office/drawing/2014/main" id="{1E09609B-9BE4-B8B3-868A-B73196F9FDFA}"/>
                </a:ext>
              </a:extLst>
            </p:cNvPr>
            <p:cNvSpPr/>
            <p:nvPr/>
          </p:nvSpPr>
          <p:spPr>
            <a:xfrm>
              <a:off x="5589656" y="1834600"/>
              <a:ext cx="107632" cy="286702"/>
            </a:xfrm>
            <a:custGeom>
              <a:avLst/>
              <a:gdLst>
                <a:gd name="connsiteX0" fmla="*/ 0 w 107632"/>
                <a:gd name="connsiteY0" fmla="*/ 96202 h 286702"/>
                <a:gd name="connsiteX1" fmla="*/ 0 w 107632"/>
                <a:gd name="connsiteY1" fmla="*/ 68580 h 286702"/>
                <a:gd name="connsiteX2" fmla="*/ 31432 w 107632"/>
                <a:gd name="connsiteY2" fmla="*/ 68580 h 286702"/>
                <a:gd name="connsiteX3" fmla="*/ 31432 w 107632"/>
                <a:gd name="connsiteY3" fmla="*/ 0 h 286702"/>
                <a:gd name="connsiteX4" fmla="*/ 65722 w 107632"/>
                <a:gd name="connsiteY4" fmla="*/ 0 h 286702"/>
                <a:gd name="connsiteX5" fmla="*/ 65722 w 107632"/>
                <a:gd name="connsiteY5" fmla="*/ 68580 h 286702"/>
                <a:gd name="connsiteX6" fmla="*/ 107632 w 107632"/>
                <a:gd name="connsiteY6" fmla="*/ 68580 h 286702"/>
                <a:gd name="connsiteX7" fmla="*/ 107632 w 107632"/>
                <a:gd name="connsiteY7" fmla="*/ 96202 h 286702"/>
                <a:gd name="connsiteX8" fmla="*/ 65722 w 107632"/>
                <a:gd name="connsiteY8" fmla="*/ 96202 h 286702"/>
                <a:gd name="connsiteX9" fmla="*/ 65722 w 107632"/>
                <a:gd name="connsiteY9" fmla="*/ 237172 h 286702"/>
                <a:gd name="connsiteX10" fmla="*/ 87630 w 107632"/>
                <a:gd name="connsiteY10" fmla="*/ 257175 h 286702"/>
                <a:gd name="connsiteX11" fmla="*/ 105727 w 107632"/>
                <a:gd name="connsiteY11" fmla="*/ 254317 h 286702"/>
                <a:gd name="connsiteX12" fmla="*/ 106680 w 107632"/>
                <a:gd name="connsiteY12" fmla="*/ 254317 h 286702"/>
                <a:gd name="connsiteX13" fmla="*/ 106680 w 107632"/>
                <a:gd name="connsiteY13" fmla="*/ 283845 h 286702"/>
                <a:gd name="connsiteX14" fmla="*/ 79057 w 107632"/>
                <a:gd name="connsiteY14" fmla="*/ 286702 h 286702"/>
                <a:gd name="connsiteX15" fmla="*/ 31432 w 107632"/>
                <a:gd name="connsiteY15" fmla="*/ 244792 h 286702"/>
                <a:gd name="connsiteX16" fmla="*/ 31432 w 107632"/>
                <a:gd name="connsiteY16" fmla="*/ 96202 h 286702"/>
                <a:gd name="connsiteX17" fmla="*/ 0 w 107632"/>
                <a:gd name="connsiteY17" fmla="*/ 96202 h 286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632" h="286702">
                  <a:moveTo>
                    <a:pt x="0" y="96202"/>
                  </a:moveTo>
                  <a:lnTo>
                    <a:pt x="0" y="68580"/>
                  </a:lnTo>
                  <a:lnTo>
                    <a:pt x="31432" y="68580"/>
                  </a:lnTo>
                  <a:lnTo>
                    <a:pt x="31432" y="0"/>
                  </a:lnTo>
                  <a:lnTo>
                    <a:pt x="65722" y="0"/>
                  </a:lnTo>
                  <a:lnTo>
                    <a:pt x="65722" y="68580"/>
                  </a:lnTo>
                  <a:lnTo>
                    <a:pt x="107632" y="68580"/>
                  </a:lnTo>
                  <a:lnTo>
                    <a:pt x="107632" y="96202"/>
                  </a:lnTo>
                  <a:lnTo>
                    <a:pt x="65722" y="96202"/>
                  </a:lnTo>
                  <a:lnTo>
                    <a:pt x="65722" y="237172"/>
                  </a:lnTo>
                  <a:cubicBezTo>
                    <a:pt x="65722" y="252413"/>
                    <a:pt x="73342" y="257175"/>
                    <a:pt x="87630" y="257175"/>
                  </a:cubicBezTo>
                  <a:cubicBezTo>
                    <a:pt x="94297" y="257175"/>
                    <a:pt x="101917" y="255270"/>
                    <a:pt x="105727" y="254317"/>
                  </a:cubicBezTo>
                  <a:lnTo>
                    <a:pt x="106680" y="254317"/>
                  </a:lnTo>
                  <a:lnTo>
                    <a:pt x="106680" y="283845"/>
                  </a:lnTo>
                  <a:cubicBezTo>
                    <a:pt x="99060" y="285750"/>
                    <a:pt x="89535" y="286702"/>
                    <a:pt x="79057" y="286702"/>
                  </a:cubicBezTo>
                  <a:cubicBezTo>
                    <a:pt x="51435" y="286702"/>
                    <a:pt x="31432" y="275272"/>
                    <a:pt x="31432" y="244792"/>
                  </a:cubicBezTo>
                  <a:lnTo>
                    <a:pt x="31432" y="96202"/>
                  </a:lnTo>
                  <a:lnTo>
                    <a:pt x="0" y="96202"/>
                  </a:lnTo>
                  <a:close/>
                </a:path>
              </a:pathLst>
            </a:custGeom>
            <a:grpFill/>
            <a:ln w="9525" cap="flat">
              <a:noFill/>
              <a:prstDash val="solid"/>
              <a:miter/>
            </a:ln>
          </p:spPr>
          <p:txBody>
            <a:bodyPr rtlCol="0" anchor="ctr"/>
            <a:lstStyle/>
            <a:p>
              <a:endParaRPr lang="it-IT">
                <a:solidFill>
                  <a:schemeClr val="tx1"/>
                </a:solidFill>
              </a:endParaRPr>
            </a:p>
          </p:txBody>
        </p:sp>
        <p:sp>
          <p:nvSpPr>
            <p:cNvPr id="164" name="Figura a mano libera: forma 163">
              <a:extLst>
                <a:ext uri="{FF2B5EF4-FFF2-40B4-BE49-F238E27FC236}">
                  <a16:creationId xmlns:a16="http://schemas.microsoft.com/office/drawing/2014/main" id="{384FB130-C15E-C467-2A37-14EA775A724F}"/>
                </a:ext>
              </a:extLst>
            </p:cNvPr>
            <p:cNvSpPr/>
            <p:nvPr/>
          </p:nvSpPr>
          <p:spPr>
            <a:xfrm>
              <a:off x="5367724" y="1898418"/>
              <a:ext cx="201929" cy="224789"/>
            </a:xfrm>
            <a:custGeom>
              <a:avLst/>
              <a:gdLst>
                <a:gd name="connsiteX0" fmla="*/ 182880 w 201929"/>
                <a:gd name="connsiteY0" fmla="*/ 222885 h 224789"/>
                <a:gd name="connsiteX1" fmla="*/ 145733 w 201929"/>
                <a:gd name="connsiteY1" fmla="*/ 190500 h 224789"/>
                <a:gd name="connsiteX2" fmla="*/ 145733 w 201929"/>
                <a:gd name="connsiteY2" fmla="*/ 190500 h 224789"/>
                <a:gd name="connsiteX3" fmla="*/ 73342 w 201929"/>
                <a:gd name="connsiteY3" fmla="*/ 224790 h 224789"/>
                <a:gd name="connsiteX4" fmla="*/ 0 w 201929"/>
                <a:gd name="connsiteY4" fmla="*/ 164783 h 224789"/>
                <a:gd name="connsiteX5" fmla="*/ 94297 w 201929"/>
                <a:gd name="connsiteY5" fmla="*/ 95250 h 224789"/>
                <a:gd name="connsiteX6" fmla="*/ 146685 w 201929"/>
                <a:gd name="connsiteY6" fmla="*/ 63817 h 224789"/>
                <a:gd name="connsiteX7" fmla="*/ 98107 w 201929"/>
                <a:gd name="connsiteY7" fmla="*/ 25717 h 224789"/>
                <a:gd name="connsiteX8" fmla="*/ 43815 w 201929"/>
                <a:gd name="connsiteY8" fmla="*/ 73342 h 224789"/>
                <a:gd name="connsiteX9" fmla="*/ 11430 w 201929"/>
                <a:gd name="connsiteY9" fmla="*/ 73342 h 224789"/>
                <a:gd name="connsiteX10" fmla="*/ 98107 w 201929"/>
                <a:gd name="connsiteY10" fmla="*/ 0 h 224789"/>
                <a:gd name="connsiteX11" fmla="*/ 178117 w 201929"/>
                <a:gd name="connsiteY11" fmla="*/ 68580 h 224789"/>
                <a:gd name="connsiteX12" fmla="*/ 178117 w 201929"/>
                <a:gd name="connsiteY12" fmla="*/ 171450 h 224789"/>
                <a:gd name="connsiteX13" fmla="*/ 200978 w 201929"/>
                <a:gd name="connsiteY13" fmla="*/ 194310 h 224789"/>
                <a:gd name="connsiteX14" fmla="*/ 201930 w 201929"/>
                <a:gd name="connsiteY14" fmla="*/ 194310 h 224789"/>
                <a:gd name="connsiteX15" fmla="*/ 201930 w 201929"/>
                <a:gd name="connsiteY15" fmla="*/ 219075 h 224789"/>
                <a:gd name="connsiteX16" fmla="*/ 182880 w 201929"/>
                <a:gd name="connsiteY16" fmla="*/ 222885 h 224789"/>
                <a:gd name="connsiteX17" fmla="*/ 80963 w 201929"/>
                <a:gd name="connsiteY17" fmla="*/ 199072 h 224789"/>
                <a:gd name="connsiteX18" fmla="*/ 146685 w 201929"/>
                <a:gd name="connsiteY18" fmla="*/ 140970 h 224789"/>
                <a:gd name="connsiteX19" fmla="*/ 146685 w 201929"/>
                <a:gd name="connsiteY19" fmla="*/ 103822 h 224789"/>
                <a:gd name="connsiteX20" fmla="*/ 97155 w 201929"/>
                <a:gd name="connsiteY20" fmla="*/ 120015 h 224789"/>
                <a:gd name="connsiteX21" fmla="*/ 36195 w 201929"/>
                <a:gd name="connsiteY21" fmla="*/ 163830 h 224789"/>
                <a:gd name="connsiteX22" fmla="*/ 80963 w 201929"/>
                <a:gd name="connsiteY22" fmla="*/ 199072 h 22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1929" h="224789">
                  <a:moveTo>
                    <a:pt x="182880" y="222885"/>
                  </a:moveTo>
                  <a:cubicBezTo>
                    <a:pt x="160972" y="222885"/>
                    <a:pt x="148590" y="212408"/>
                    <a:pt x="145733" y="190500"/>
                  </a:cubicBezTo>
                  <a:lnTo>
                    <a:pt x="145733" y="190500"/>
                  </a:lnTo>
                  <a:cubicBezTo>
                    <a:pt x="132397" y="207645"/>
                    <a:pt x="110490" y="224790"/>
                    <a:pt x="73342" y="224790"/>
                  </a:cubicBezTo>
                  <a:cubicBezTo>
                    <a:pt x="32385" y="224790"/>
                    <a:pt x="0" y="205740"/>
                    <a:pt x="0" y="164783"/>
                  </a:cubicBezTo>
                  <a:cubicBezTo>
                    <a:pt x="0" y="113347"/>
                    <a:pt x="40005" y="102870"/>
                    <a:pt x="94297" y="95250"/>
                  </a:cubicBezTo>
                  <a:cubicBezTo>
                    <a:pt x="124778" y="90488"/>
                    <a:pt x="146685" y="87630"/>
                    <a:pt x="146685" y="63817"/>
                  </a:cubicBezTo>
                  <a:cubicBezTo>
                    <a:pt x="146685" y="39052"/>
                    <a:pt x="129540" y="25717"/>
                    <a:pt x="98107" y="25717"/>
                  </a:cubicBezTo>
                  <a:cubicBezTo>
                    <a:pt x="62865" y="25717"/>
                    <a:pt x="45720" y="40958"/>
                    <a:pt x="43815" y="73342"/>
                  </a:cubicBezTo>
                  <a:lnTo>
                    <a:pt x="11430" y="73342"/>
                  </a:lnTo>
                  <a:cubicBezTo>
                    <a:pt x="12382" y="31433"/>
                    <a:pt x="40005" y="0"/>
                    <a:pt x="98107" y="0"/>
                  </a:cubicBezTo>
                  <a:cubicBezTo>
                    <a:pt x="143828" y="0"/>
                    <a:pt x="178117" y="17145"/>
                    <a:pt x="178117" y="68580"/>
                  </a:cubicBezTo>
                  <a:lnTo>
                    <a:pt x="178117" y="171450"/>
                  </a:lnTo>
                  <a:cubicBezTo>
                    <a:pt x="178117" y="188595"/>
                    <a:pt x="181928" y="199072"/>
                    <a:pt x="200978" y="194310"/>
                  </a:cubicBezTo>
                  <a:lnTo>
                    <a:pt x="201930" y="194310"/>
                  </a:lnTo>
                  <a:lnTo>
                    <a:pt x="201930" y="219075"/>
                  </a:lnTo>
                  <a:cubicBezTo>
                    <a:pt x="197167" y="220980"/>
                    <a:pt x="191453" y="222885"/>
                    <a:pt x="182880" y="222885"/>
                  </a:cubicBezTo>
                  <a:close/>
                  <a:moveTo>
                    <a:pt x="80963" y="199072"/>
                  </a:moveTo>
                  <a:cubicBezTo>
                    <a:pt x="126683" y="199072"/>
                    <a:pt x="146685" y="165735"/>
                    <a:pt x="146685" y="140970"/>
                  </a:cubicBezTo>
                  <a:lnTo>
                    <a:pt x="146685" y="103822"/>
                  </a:lnTo>
                  <a:cubicBezTo>
                    <a:pt x="135255" y="110490"/>
                    <a:pt x="115253" y="116205"/>
                    <a:pt x="97155" y="120015"/>
                  </a:cubicBezTo>
                  <a:cubicBezTo>
                    <a:pt x="62865" y="126683"/>
                    <a:pt x="36195" y="132397"/>
                    <a:pt x="36195" y="163830"/>
                  </a:cubicBezTo>
                  <a:cubicBezTo>
                    <a:pt x="36195" y="193358"/>
                    <a:pt x="58103" y="199072"/>
                    <a:pt x="80963" y="199072"/>
                  </a:cubicBezTo>
                  <a:close/>
                </a:path>
              </a:pathLst>
            </a:custGeom>
            <a:grpFill/>
            <a:ln w="9525" cap="flat">
              <a:noFill/>
              <a:prstDash val="solid"/>
              <a:miter/>
            </a:ln>
          </p:spPr>
          <p:txBody>
            <a:bodyPr rtlCol="0" anchor="ctr"/>
            <a:lstStyle/>
            <a:p>
              <a:endParaRPr lang="it-IT">
                <a:solidFill>
                  <a:schemeClr val="tx1"/>
                </a:solidFill>
              </a:endParaRPr>
            </a:p>
          </p:txBody>
        </p:sp>
        <p:sp>
          <p:nvSpPr>
            <p:cNvPr id="165" name="Figura a mano libera: forma 164">
              <a:extLst>
                <a:ext uri="{FF2B5EF4-FFF2-40B4-BE49-F238E27FC236}">
                  <a16:creationId xmlns:a16="http://schemas.microsoft.com/office/drawing/2014/main" id="{BA11466B-2936-9BB1-11D1-2B59C8F5E114}"/>
                </a:ext>
              </a:extLst>
            </p:cNvPr>
            <p:cNvSpPr/>
            <p:nvPr/>
          </p:nvSpPr>
          <p:spPr>
            <a:xfrm>
              <a:off x="5122931" y="1819360"/>
              <a:ext cx="216217" cy="300037"/>
            </a:xfrm>
            <a:custGeom>
              <a:avLst/>
              <a:gdLst>
                <a:gd name="connsiteX0" fmla="*/ 0 w 216217"/>
                <a:gd name="connsiteY0" fmla="*/ 300038 h 300037"/>
                <a:gd name="connsiteX1" fmla="*/ 0 w 216217"/>
                <a:gd name="connsiteY1" fmla="*/ 0 h 300037"/>
                <a:gd name="connsiteX2" fmla="*/ 124778 w 216217"/>
                <a:gd name="connsiteY2" fmla="*/ 0 h 300037"/>
                <a:gd name="connsiteX3" fmla="*/ 196215 w 216217"/>
                <a:gd name="connsiteY3" fmla="*/ 28575 h 300037"/>
                <a:gd name="connsiteX4" fmla="*/ 216218 w 216217"/>
                <a:gd name="connsiteY4" fmla="*/ 85725 h 300037"/>
                <a:gd name="connsiteX5" fmla="*/ 119063 w 216217"/>
                <a:gd name="connsiteY5" fmla="*/ 173355 h 300037"/>
                <a:gd name="connsiteX6" fmla="*/ 37147 w 216217"/>
                <a:gd name="connsiteY6" fmla="*/ 173355 h 300037"/>
                <a:gd name="connsiteX7" fmla="*/ 37147 w 216217"/>
                <a:gd name="connsiteY7" fmla="*/ 300038 h 300037"/>
                <a:gd name="connsiteX8" fmla="*/ 0 w 216217"/>
                <a:gd name="connsiteY8" fmla="*/ 300038 h 300037"/>
                <a:gd name="connsiteX9" fmla="*/ 38100 w 216217"/>
                <a:gd name="connsiteY9" fmla="*/ 33338 h 300037"/>
                <a:gd name="connsiteX10" fmla="*/ 38100 w 216217"/>
                <a:gd name="connsiteY10" fmla="*/ 143828 h 300037"/>
                <a:gd name="connsiteX11" fmla="*/ 117158 w 216217"/>
                <a:gd name="connsiteY11" fmla="*/ 143828 h 300037"/>
                <a:gd name="connsiteX12" fmla="*/ 180022 w 216217"/>
                <a:gd name="connsiteY12" fmla="*/ 87630 h 300037"/>
                <a:gd name="connsiteX13" fmla="*/ 120015 w 216217"/>
                <a:gd name="connsiteY13" fmla="*/ 32385 h 300037"/>
                <a:gd name="connsiteX14" fmla="*/ 38100 w 216217"/>
                <a:gd name="connsiteY14" fmla="*/ 32385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6217" h="300037">
                  <a:moveTo>
                    <a:pt x="0" y="300038"/>
                  </a:moveTo>
                  <a:lnTo>
                    <a:pt x="0" y="0"/>
                  </a:lnTo>
                  <a:lnTo>
                    <a:pt x="124778" y="0"/>
                  </a:lnTo>
                  <a:cubicBezTo>
                    <a:pt x="156210" y="0"/>
                    <a:pt x="180975" y="10477"/>
                    <a:pt x="196215" y="28575"/>
                  </a:cubicBezTo>
                  <a:cubicBezTo>
                    <a:pt x="208597" y="42863"/>
                    <a:pt x="216218" y="62865"/>
                    <a:pt x="216218" y="85725"/>
                  </a:cubicBezTo>
                  <a:cubicBezTo>
                    <a:pt x="216218" y="140970"/>
                    <a:pt x="184785" y="173355"/>
                    <a:pt x="119063" y="173355"/>
                  </a:cubicBezTo>
                  <a:lnTo>
                    <a:pt x="37147" y="173355"/>
                  </a:lnTo>
                  <a:lnTo>
                    <a:pt x="37147" y="300038"/>
                  </a:lnTo>
                  <a:lnTo>
                    <a:pt x="0" y="300038"/>
                  </a:lnTo>
                  <a:close/>
                  <a:moveTo>
                    <a:pt x="38100" y="33338"/>
                  </a:moveTo>
                  <a:lnTo>
                    <a:pt x="38100" y="143828"/>
                  </a:lnTo>
                  <a:lnTo>
                    <a:pt x="117158" y="143828"/>
                  </a:lnTo>
                  <a:cubicBezTo>
                    <a:pt x="159068" y="143828"/>
                    <a:pt x="180022" y="122872"/>
                    <a:pt x="180022" y="87630"/>
                  </a:cubicBezTo>
                  <a:cubicBezTo>
                    <a:pt x="180022" y="51435"/>
                    <a:pt x="158115" y="32385"/>
                    <a:pt x="120015" y="32385"/>
                  </a:cubicBezTo>
                  <a:lnTo>
                    <a:pt x="38100" y="32385"/>
                  </a:lnTo>
                  <a:close/>
                </a:path>
              </a:pathLst>
            </a:custGeom>
            <a:grpFill/>
            <a:ln w="9525" cap="flat">
              <a:noFill/>
              <a:prstDash val="solid"/>
              <a:miter/>
            </a:ln>
          </p:spPr>
          <p:txBody>
            <a:bodyPr rtlCol="0" anchor="ctr"/>
            <a:lstStyle/>
            <a:p>
              <a:endParaRPr lang="it-IT">
                <a:solidFill>
                  <a:schemeClr val="tx1"/>
                </a:solidFill>
              </a:endParaRPr>
            </a:p>
          </p:txBody>
        </p:sp>
        <p:sp>
          <p:nvSpPr>
            <p:cNvPr id="166" name="Figura a mano libera: forma 165">
              <a:extLst>
                <a:ext uri="{FF2B5EF4-FFF2-40B4-BE49-F238E27FC236}">
                  <a16:creationId xmlns:a16="http://schemas.microsoft.com/office/drawing/2014/main" id="{12EAD411-3A7C-BF92-53C6-79A2822C2AB7}"/>
                </a:ext>
              </a:extLst>
            </p:cNvPr>
            <p:cNvSpPr/>
            <p:nvPr/>
          </p:nvSpPr>
          <p:spPr>
            <a:xfrm>
              <a:off x="7483226" y="1352635"/>
              <a:ext cx="34289" cy="300037"/>
            </a:xfrm>
            <a:custGeom>
              <a:avLst/>
              <a:gdLst>
                <a:gd name="connsiteX0" fmla="*/ 0 w 34289"/>
                <a:gd name="connsiteY0" fmla="*/ 300038 h 300037"/>
                <a:gd name="connsiteX1" fmla="*/ 0 w 34289"/>
                <a:gd name="connsiteY1" fmla="*/ 0 h 300037"/>
                <a:gd name="connsiteX2" fmla="*/ 34290 w 34289"/>
                <a:gd name="connsiteY2" fmla="*/ 0 h 300037"/>
                <a:gd name="connsiteX3" fmla="*/ 34290 w 34289"/>
                <a:gd name="connsiteY3" fmla="*/ 300038 h 300037"/>
                <a:gd name="connsiteX4" fmla="*/ 0 w 34289"/>
                <a:gd name="connsiteY4" fmla="*/ 300038 h 30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89" h="300037">
                  <a:moveTo>
                    <a:pt x="0" y="300038"/>
                  </a:moveTo>
                  <a:lnTo>
                    <a:pt x="0" y="0"/>
                  </a:lnTo>
                  <a:lnTo>
                    <a:pt x="34290" y="0"/>
                  </a:lnTo>
                  <a:lnTo>
                    <a:pt x="34290" y="300038"/>
                  </a:lnTo>
                  <a:lnTo>
                    <a:pt x="0" y="300038"/>
                  </a:lnTo>
                  <a:close/>
                </a:path>
              </a:pathLst>
            </a:custGeom>
            <a:grpFill/>
            <a:ln w="9525" cap="flat">
              <a:noFill/>
              <a:prstDash val="solid"/>
              <a:miter/>
            </a:ln>
          </p:spPr>
          <p:txBody>
            <a:bodyPr rtlCol="0" anchor="ctr"/>
            <a:lstStyle/>
            <a:p>
              <a:endParaRPr lang="it-IT">
                <a:solidFill>
                  <a:schemeClr val="tx1"/>
                </a:solidFill>
              </a:endParaRPr>
            </a:p>
          </p:txBody>
        </p:sp>
        <p:sp>
          <p:nvSpPr>
            <p:cNvPr id="167" name="Figura a mano libera: forma 166">
              <a:extLst>
                <a:ext uri="{FF2B5EF4-FFF2-40B4-BE49-F238E27FC236}">
                  <a16:creationId xmlns:a16="http://schemas.microsoft.com/office/drawing/2014/main" id="{247F3CA7-7E25-2FE6-7866-88F3957ADF1D}"/>
                </a:ext>
              </a:extLst>
            </p:cNvPr>
            <p:cNvSpPr/>
            <p:nvPr/>
          </p:nvSpPr>
          <p:spPr>
            <a:xfrm>
              <a:off x="7391786" y="1352635"/>
              <a:ext cx="34290" cy="300037"/>
            </a:xfrm>
            <a:custGeom>
              <a:avLst/>
              <a:gdLst>
                <a:gd name="connsiteX0" fmla="*/ 0 w 34290"/>
                <a:gd name="connsiteY0" fmla="*/ 300038 h 300037"/>
                <a:gd name="connsiteX1" fmla="*/ 0 w 34290"/>
                <a:gd name="connsiteY1" fmla="*/ 83820 h 300037"/>
                <a:gd name="connsiteX2" fmla="*/ 34290 w 34290"/>
                <a:gd name="connsiteY2" fmla="*/ 83820 h 300037"/>
                <a:gd name="connsiteX3" fmla="*/ 34290 w 34290"/>
                <a:gd name="connsiteY3" fmla="*/ 300038 h 300037"/>
                <a:gd name="connsiteX4" fmla="*/ 0 w 34290"/>
                <a:gd name="connsiteY4" fmla="*/ 300038 h 300037"/>
                <a:gd name="connsiteX5" fmla="*/ 0 w 34290"/>
                <a:gd name="connsiteY5" fmla="*/ 41910 h 300037"/>
                <a:gd name="connsiteX6" fmla="*/ 0 w 34290"/>
                <a:gd name="connsiteY6" fmla="*/ 0 h 300037"/>
                <a:gd name="connsiteX7" fmla="*/ 34290 w 34290"/>
                <a:gd name="connsiteY7" fmla="*/ 0 h 300037"/>
                <a:gd name="connsiteX8" fmla="*/ 34290 w 34290"/>
                <a:gd name="connsiteY8" fmla="*/ 41910 h 300037"/>
                <a:gd name="connsiteX9" fmla="*/ 0 w 34290"/>
                <a:gd name="connsiteY9" fmla="*/ 41910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 h="300037">
                  <a:moveTo>
                    <a:pt x="0" y="300038"/>
                  </a:moveTo>
                  <a:lnTo>
                    <a:pt x="0" y="83820"/>
                  </a:lnTo>
                  <a:lnTo>
                    <a:pt x="34290" y="83820"/>
                  </a:lnTo>
                  <a:lnTo>
                    <a:pt x="34290" y="300038"/>
                  </a:lnTo>
                  <a:lnTo>
                    <a:pt x="0" y="300038"/>
                  </a:lnTo>
                  <a:close/>
                  <a:moveTo>
                    <a:pt x="0" y="41910"/>
                  </a:moveTo>
                  <a:lnTo>
                    <a:pt x="0" y="0"/>
                  </a:lnTo>
                  <a:lnTo>
                    <a:pt x="34290" y="0"/>
                  </a:lnTo>
                  <a:lnTo>
                    <a:pt x="34290" y="41910"/>
                  </a:lnTo>
                  <a:lnTo>
                    <a:pt x="0" y="41910"/>
                  </a:lnTo>
                  <a:close/>
                </a:path>
              </a:pathLst>
            </a:custGeom>
            <a:grpFill/>
            <a:ln w="9525" cap="flat">
              <a:noFill/>
              <a:prstDash val="solid"/>
              <a:miter/>
            </a:ln>
          </p:spPr>
          <p:txBody>
            <a:bodyPr rtlCol="0" anchor="ctr"/>
            <a:lstStyle/>
            <a:p>
              <a:endParaRPr lang="it-IT">
                <a:solidFill>
                  <a:schemeClr val="tx1"/>
                </a:solidFill>
              </a:endParaRPr>
            </a:p>
          </p:txBody>
        </p:sp>
        <p:sp>
          <p:nvSpPr>
            <p:cNvPr id="168" name="Figura a mano libera: forma 167">
              <a:extLst>
                <a:ext uri="{FF2B5EF4-FFF2-40B4-BE49-F238E27FC236}">
                  <a16:creationId xmlns:a16="http://schemas.microsoft.com/office/drawing/2014/main" id="{1BAD6DAE-174D-8E0C-09AA-A5A3A46BAB38}"/>
                </a:ext>
              </a:extLst>
            </p:cNvPr>
            <p:cNvSpPr/>
            <p:nvPr/>
          </p:nvSpPr>
          <p:spPr>
            <a:xfrm>
              <a:off x="7162234" y="1433598"/>
              <a:ext cx="114300" cy="219075"/>
            </a:xfrm>
            <a:custGeom>
              <a:avLst/>
              <a:gdLst>
                <a:gd name="connsiteX0" fmla="*/ 34290 w 114300"/>
                <a:gd name="connsiteY0" fmla="*/ 2858 h 219075"/>
                <a:gd name="connsiteX1" fmla="*/ 34290 w 114300"/>
                <a:gd name="connsiteY1" fmla="*/ 38100 h 219075"/>
                <a:gd name="connsiteX2" fmla="*/ 35243 w 114300"/>
                <a:gd name="connsiteY2" fmla="*/ 38100 h 219075"/>
                <a:gd name="connsiteX3" fmla="*/ 100013 w 114300"/>
                <a:gd name="connsiteY3" fmla="*/ 0 h 219075"/>
                <a:gd name="connsiteX4" fmla="*/ 114300 w 114300"/>
                <a:gd name="connsiteY4" fmla="*/ 2858 h 219075"/>
                <a:gd name="connsiteX5" fmla="*/ 114300 w 114300"/>
                <a:gd name="connsiteY5" fmla="*/ 35242 h 219075"/>
                <a:gd name="connsiteX6" fmla="*/ 113348 w 114300"/>
                <a:gd name="connsiteY6" fmla="*/ 35242 h 219075"/>
                <a:gd name="connsiteX7" fmla="*/ 98107 w 114300"/>
                <a:gd name="connsiteY7" fmla="*/ 33338 h 219075"/>
                <a:gd name="connsiteX8" fmla="*/ 35243 w 114300"/>
                <a:gd name="connsiteY8" fmla="*/ 99060 h 219075"/>
                <a:gd name="connsiteX9" fmla="*/ 35243 w 114300"/>
                <a:gd name="connsiteY9" fmla="*/ 219075 h 219075"/>
                <a:gd name="connsiteX10" fmla="*/ 0 w 114300"/>
                <a:gd name="connsiteY10" fmla="*/ 219075 h 219075"/>
                <a:gd name="connsiteX11" fmla="*/ 0 w 114300"/>
                <a:gd name="connsiteY11" fmla="*/ 2858 h 219075"/>
                <a:gd name="connsiteX12" fmla="*/ 34290 w 114300"/>
                <a:gd name="connsiteY12" fmla="*/ 2858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4300" h="219075">
                  <a:moveTo>
                    <a:pt x="34290" y="2858"/>
                  </a:moveTo>
                  <a:lnTo>
                    <a:pt x="34290" y="38100"/>
                  </a:lnTo>
                  <a:lnTo>
                    <a:pt x="35243" y="38100"/>
                  </a:lnTo>
                  <a:cubicBezTo>
                    <a:pt x="48577" y="17145"/>
                    <a:pt x="70485" y="0"/>
                    <a:pt x="100013" y="0"/>
                  </a:cubicBezTo>
                  <a:cubicBezTo>
                    <a:pt x="106680" y="0"/>
                    <a:pt x="109538" y="952"/>
                    <a:pt x="114300" y="2858"/>
                  </a:cubicBezTo>
                  <a:lnTo>
                    <a:pt x="114300" y="35242"/>
                  </a:lnTo>
                  <a:lnTo>
                    <a:pt x="113348" y="35242"/>
                  </a:lnTo>
                  <a:cubicBezTo>
                    <a:pt x="108585" y="33338"/>
                    <a:pt x="104775" y="33338"/>
                    <a:pt x="98107" y="33338"/>
                  </a:cubicBezTo>
                  <a:cubicBezTo>
                    <a:pt x="64770" y="33338"/>
                    <a:pt x="35243" y="58102"/>
                    <a:pt x="35243" y="99060"/>
                  </a:cubicBezTo>
                  <a:lnTo>
                    <a:pt x="35243" y="219075"/>
                  </a:lnTo>
                  <a:lnTo>
                    <a:pt x="0" y="219075"/>
                  </a:lnTo>
                  <a:lnTo>
                    <a:pt x="0" y="2858"/>
                  </a:lnTo>
                  <a:lnTo>
                    <a:pt x="34290" y="2858"/>
                  </a:lnTo>
                  <a:close/>
                </a:path>
              </a:pathLst>
            </a:custGeom>
            <a:grpFill/>
            <a:ln w="9525" cap="flat">
              <a:noFill/>
              <a:prstDash val="solid"/>
              <a:miter/>
            </a:ln>
          </p:spPr>
          <p:txBody>
            <a:bodyPr rtlCol="0" anchor="ctr"/>
            <a:lstStyle/>
            <a:p>
              <a:endParaRPr lang="it-IT">
                <a:solidFill>
                  <a:schemeClr val="tx1"/>
                </a:solidFill>
              </a:endParaRPr>
            </a:p>
          </p:txBody>
        </p:sp>
        <p:sp>
          <p:nvSpPr>
            <p:cNvPr id="169" name="Figura a mano libera: forma 168">
              <a:extLst>
                <a:ext uri="{FF2B5EF4-FFF2-40B4-BE49-F238E27FC236}">
                  <a16:creationId xmlns:a16="http://schemas.microsoft.com/office/drawing/2014/main" id="{4572861D-E7FD-7AE9-128F-29D96D4D04E8}"/>
                </a:ext>
              </a:extLst>
            </p:cNvPr>
            <p:cNvSpPr/>
            <p:nvPr/>
          </p:nvSpPr>
          <p:spPr>
            <a:xfrm>
              <a:off x="6917441" y="1429787"/>
              <a:ext cx="202882" cy="228600"/>
            </a:xfrm>
            <a:custGeom>
              <a:avLst/>
              <a:gdLst>
                <a:gd name="connsiteX0" fmla="*/ 104775 w 202882"/>
                <a:gd name="connsiteY0" fmla="*/ 228600 h 228600"/>
                <a:gd name="connsiteX1" fmla="*/ 0 w 202882"/>
                <a:gd name="connsiteY1" fmla="*/ 114300 h 228600"/>
                <a:gd name="connsiteX2" fmla="*/ 102870 w 202882"/>
                <a:gd name="connsiteY2" fmla="*/ 0 h 228600"/>
                <a:gd name="connsiteX3" fmla="*/ 202882 w 202882"/>
                <a:gd name="connsiteY3" fmla="*/ 121920 h 228600"/>
                <a:gd name="connsiteX4" fmla="*/ 35243 w 202882"/>
                <a:gd name="connsiteY4" fmla="*/ 121920 h 228600"/>
                <a:gd name="connsiteX5" fmla="*/ 104775 w 202882"/>
                <a:gd name="connsiteY5" fmla="*/ 199073 h 228600"/>
                <a:gd name="connsiteX6" fmla="*/ 164782 w 202882"/>
                <a:gd name="connsiteY6" fmla="*/ 154305 h 228600"/>
                <a:gd name="connsiteX7" fmla="*/ 198120 w 202882"/>
                <a:gd name="connsiteY7" fmla="*/ 154305 h 228600"/>
                <a:gd name="connsiteX8" fmla="*/ 104775 w 202882"/>
                <a:gd name="connsiteY8" fmla="*/ 228600 h 228600"/>
                <a:gd name="connsiteX9" fmla="*/ 102870 w 202882"/>
                <a:gd name="connsiteY9" fmla="*/ 27623 h 228600"/>
                <a:gd name="connsiteX10" fmla="*/ 36195 w 202882"/>
                <a:gd name="connsiteY10" fmla="*/ 97155 h 228600"/>
                <a:gd name="connsiteX11" fmla="*/ 166688 w 202882"/>
                <a:gd name="connsiteY11" fmla="*/ 97155 h 228600"/>
                <a:gd name="connsiteX12" fmla="*/ 102870 w 202882"/>
                <a:gd name="connsiteY12" fmla="*/ 27623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2882" h="228600">
                  <a:moveTo>
                    <a:pt x="104775" y="228600"/>
                  </a:moveTo>
                  <a:cubicBezTo>
                    <a:pt x="38100" y="228600"/>
                    <a:pt x="0" y="177165"/>
                    <a:pt x="0" y="114300"/>
                  </a:cubicBezTo>
                  <a:cubicBezTo>
                    <a:pt x="0" y="51435"/>
                    <a:pt x="40957" y="0"/>
                    <a:pt x="102870" y="0"/>
                  </a:cubicBezTo>
                  <a:cubicBezTo>
                    <a:pt x="167640" y="0"/>
                    <a:pt x="202882" y="50483"/>
                    <a:pt x="202882" y="121920"/>
                  </a:cubicBezTo>
                  <a:lnTo>
                    <a:pt x="35243" y="121920"/>
                  </a:lnTo>
                  <a:cubicBezTo>
                    <a:pt x="38100" y="165735"/>
                    <a:pt x="61913" y="199073"/>
                    <a:pt x="104775" y="199073"/>
                  </a:cubicBezTo>
                  <a:cubicBezTo>
                    <a:pt x="136207" y="199073"/>
                    <a:pt x="157163" y="183833"/>
                    <a:pt x="164782" y="154305"/>
                  </a:cubicBezTo>
                  <a:lnTo>
                    <a:pt x="198120" y="154305"/>
                  </a:lnTo>
                  <a:cubicBezTo>
                    <a:pt x="187643" y="201930"/>
                    <a:pt x="153353" y="228600"/>
                    <a:pt x="104775" y="228600"/>
                  </a:cubicBezTo>
                  <a:close/>
                  <a:moveTo>
                    <a:pt x="102870" y="27623"/>
                  </a:moveTo>
                  <a:cubicBezTo>
                    <a:pt x="62865" y="27623"/>
                    <a:pt x="40957" y="58102"/>
                    <a:pt x="36195" y="97155"/>
                  </a:cubicBezTo>
                  <a:lnTo>
                    <a:pt x="166688" y="97155"/>
                  </a:lnTo>
                  <a:cubicBezTo>
                    <a:pt x="163830" y="54293"/>
                    <a:pt x="141923" y="27623"/>
                    <a:pt x="102870" y="27623"/>
                  </a:cubicBezTo>
                  <a:close/>
                </a:path>
              </a:pathLst>
            </a:custGeom>
            <a:grpFill/>
            <a:ln w="9525" cap="flat">
              <a:noFill/>
              <a:prstDash val="solid"/>
              <a:miter/>
            </a:ln>
          </p:spPr>
          <p:txBody>
            <a:bodyPr rtlCol="0" anchor="ctr"/>
            <a:lstStyle/>
            <a:p>
              <a:endParaRPr lang="it-IT">
                <a:solidFill>
                  <a:schemeClr val="tx1"/>
                </a:solidFill>
              </a:endParaRPr>
            </a:p>
          </p:txBody>
        </p:sp>
        <p:sp>
          <p:nvSpPr>
            <p:cNvPr id="170" name="Figura a mano libera: forma 169">
              <a:extLst>
                <a:ext uri="{FF2B5EF4-FFF2-40B4-BE49-F238E27FC236}">
                  <a16:creationId xmlns:a16="http://schemas.microsoft.com/office/drawing/2014/main" id="{1AE07C59-FCC0-FC99-C2B2-306B3DC53A91}"/>
                </a:ext>
              </a:extLst>
            </p:cNvPr>
            <p:cNvSpPr/>
            <p:nvPr/>
          </p:nvSpPr>
          <p:spPr>
            <a:xfrm>
              <a:off x="6688841" y="1431693"/>
              <a:ext cx="198119" cy="292417"/>
            </a:xfrm>
            <a:custGeom>
              <a:avLst/>
              <a:gdLst>
                <a:gd name="connsiteX0" fmla="*/ 0 w 198119"/>
                <a:gd name="connsiteY0" fmla="*/ 290513 h 292417"/>
                <a:gd name="connsiteX1" fmla="*/ 0 w 198119"/>
                <a:gd name="connsiteY1" fmla="*/ 4763 h 292417"/>
                <a:gd name="connsiteX2" fmla="*/ 34290 w 198119"/>
                <a:gd name="connsiteY2" fmla="*/ 4763 h 292417"/>
                <a:gd name="connsiteX3" fmla="*/ 34290 w 198119"/>
                <a:gd name="connsiteY3" fmla="*/ 35242 h 292417"/>
                <a:gd name="connsiteX4" fmla="*/ 35243 w 198119"/>
                <a:gd name="connsiteY4" fmla="*/ 35242 h 292417"/>
                <a:gd name="connsiteX5" fmla="*/ 104775 w 198119"/>
                <a:gd name="connsiteY5" fmla="*/ 0 h 292417"/>
                <a:gd name="connsiteX6" fmla="*/ 198120 w 198119"/>
                <a:gd name="connsiteY6" fmla="*/ 114300 h 292417"/>
                <a:gd name="connsiteX7" fmla="*/ 103823 w 198119"/>
                <a:gd name="connsiteY7" fmla="*/ 228600 h 292417"/>
                <a:gd name="connsiteX8" fmla="*/ 35243 w 198119"/>
                <a:gd name="connsiteY8" fmla="*/ 197167 h 292417"/>
                <a:gd name="connsiteX9" fmla="*/ 34290 w 198119"/>
                <a:gd name="connsiteY9" fmla="*/ 197167 h 292417"/>
                <a:gd name="connsiteX10" fmla="*/ 34290 w 198119"/>
                <a:gd name="connsiteY10" fmla="*/ 292417 h 292417"/>
                <a:gd name="connsiteX11" fmla="*/ 0 w 198119"/>
                <a:gd name="connsiteY11" fmla="*/ 292417 h 292417"/>
                <a:gd name="connsiteX12" fmla="*/ 100013 w 198119"/>
                <a:gd name="connsiteY12" fmla="*/ 199072 h 292417"/>
                <a:gd name="connsiteX13" fmla="*/ 161925 w 198119"/>
                <a:gd name="connsiteY13" fmla="*/ 114300 h 292417"/>
                <a:gd name="connsiteX14" fmla="*/ 100013 w 198119"/>
                <a:gd name="connsiteY14" fmla="*/ 28575 h 292417"/>
                <a:gd name="connsiteX15" fmla="*/ 30480 w 198119"/>
                <a:gd name="connsiteY15" fmla="*/ 114300 h 292417"/>
                <a:gd name="connsiteX16" fmla="*/ 100013 w 198119"/>
                <a:gd name="connsiteY16" fmla="*/ 199072 h 29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8119" h="292417">
                  <a:moveTo>
                    <a:pt x="0" y="290513"/>
                  </a:moveTo>
                  <a:lnTo>
                    <a:pt x="0" y="4763"/>
                  </a:lnTo>
                  <a:lnTo>
                    <a:pt x="34290" y="4763"/>
                  </a:lnTo>
                  <a:lnTo>
                    <a:pt x="34290" y="35242"/>
                  </a:lnTo>
                  <a:lnTo>
                    <a:pt x="35243" y="35242"/>
                  </a:lnTo>
                  <a:cubicBezTo>
                    <a:pt x="51435" y="13335"/>
                    <a:pt x="73343" y="0"/>
                    <a:pt x="104775" y="0"/>
                  </a:cubicBezTo>
                  <a:cubicBezTo>
                    <a:pt x="160020" y="0"/>
                    <a:pt x="198120" y="41910"/>
                    <a:pt x="198120" y="114300"/>
                  </a:cubicBezTo>
                  <a:cubicBezTo>
                    <a:pt x="198120" y="183832"/>
                    <a:pt x="162878" y="228600"/>
                    <a:pt x="103823" y="228600"/>
                  </a:cubicBezTo>
                  <a:cubicBezTo>
                    <a:pt x="74295" y="228600"/>
                    <a:pt x="53340" y="220027"/>
                    <a:pt x="35243" y="197167"/>
                  </a:cubicBezTo>
                  <a:lnTo>
                    <a:pt x="34290" y="197167"/>
                  </a:lnTo>
                  <a:lnTo>
                    <a:pt x="34290" y="292417"/>
                  </a:lnTo>
                  <a:lnTo>
                    <a:pt x="0" y="292417"/>
                  </a:lnTo>
                  <a:close/>
                  <a:moveTo>
                    <a:pt x="100013" y="199072"/>
                  </a:moveTo>
                  <a:cubicBezTo>
                    <a:pt x="141923" y="199072"/>
                    <a:pt x="161925" y="162877"/>
                    <a:pt x="161925" y="114300"/>
                  </a:cubicBezTo>
                  <a:cubicBezTo>
                    <a:pt x="161925" y="65722"/>
                    <a:pt x="140970" y="28575"/>
                    <a:pt x="100013" y="28575"/>
                  </a:cubicBezTo>
                  <a:cubicBezTo>
                    <a:pt x="52388" y="28575"/>
                    <a:pt x="30480" y="66675"/>
                    <a:pt x="30480" y="114300"/>
                  </a:cubicBezTo>
                  <a:cubicBezTo>
                    <a:pt x="30480" y="161925"/>
                    <a:pt x="50482" y="199072"/>
                    <a:pt x="100013" y="199072"/>
                  </a:cubicBezTo>
                  <a:close/>
                </a:path>
              </a:pathLst>
            </a:custGeom>
            <a:grpFill/>
            <a:ln w="9525" cap="flat">
              <a:noFill/>
              <a:prstDash val="solid"/>
              <a:miter/>
            </a:ln>
          </p:spPr>
          <p:txBody>
            <a:bodyPr rtlCol="0" anchor="ctr"/>
            <a:lstStyle/>
            <a:p>
              <a:endParaRPr lang="it-IT">
                <a:solidFill>
                  <a:schemeClr val="tx1"/>
                </a:solidFill>
              </a:endParaRPr>
            </a:p>
          </p:txBody>
        </p:sp>
        <p:sp>
          <p:nvSpPr>
            <p:cNvPr id="171" name="Figura a mano libera: forma 170">
              <a:extLst>
                <a:ext uri="{FF2B5EF4-FFF2-40B4-BE49-F238E27FC236}">
                  <a16:creationId xmlns:a16="http://schemas.microsoft.com/office/drawing/2014/main" id="{50DBD81B-2E07-3D81-FB55-E2C46E67888E}"/>
                </a:ext>
              </a:extLst>
            </p:cNvPr>
            <p:cNvSpPr/>
            <p:nvPr/>
          </p:nvSpPr>
          <p:spPr>
            <a:xfrm>
              <a:off x="6523106" y="1352635"/>
              <a:ext cx="34289" cy="300037"/>
            </a:xfrm>
            <a:custGeom>
              <a:avLst/>
              <a:gdLst>
                <a:gd name="connsiteX0" fmla="*/ 0 w 34289"/>
                <a:gd name="connsiteY0" fmla="*/ 300038 h 300037"/>
                <a:gd name="connsiteX1" fmla="*/ 0 w 34289"/>
                <a:gd name="connsiteY1" fmla="*/ 83820 h 300037"/>
                <a:gd name="connsiteX2" fmla="*/ 34290 w 34289"/>
                <a:gd name="connsiteY2" fmla="*/ 83820 h 300037"/>
                <a:gd name="connsiteX3" fmla="*/ 34290 w 34289"/>
                <a:gd name="connsiteY3" fmla="*/ 300038 h 300037"/>
                <a:gd name="connsiteX4" fmla="*/ 0 w 34289"/>
                <a:gd name="connsiteY4" fmla="*/ 300038 h 300037"/>
                <a:gd name="connsiteX5" fmla="*/ 0 w 34289"/>
                <a:gd name="connsiteY5" fmla="*/ 41910 h 300037"/>
                <a:gd name="connsiteX6" fmla="*/ 0 w 34289"/>
                <a:gd name="connsiteY6" fmla="*/ 0 h 300037"/>
                <a:gd name="connsiteX7" fmla="*/ 34290 w 34289"/>
                <a:gd name="connsiteY7" fmla="*/ 0 h 300037"/>
                <a:gd name="connsiteX8" fmla="*/ 34290 w 34289"/>
                <a:gd name="connsiteY8" fmla="*/ 41910 h 300037"/>
                <a:gd name="connsiteX9" fmla="*/ 0 w 34289"/>
                <a:gd name="connsiteY9" fmla="*/ 41910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89" h="300037">
                  <a:moveTo>
                    <a:pt x="0" y="300038"/>
                  </a:moveTo>
                  <a:lnTo>
                    <a:pt x="0" y="83820"/>
                  </a:lnTo>
                  <a:lnTo>
                    <a:pt x="34290" y="83820"/>
                  </a:lnTo>
                  <a:lnTo>
                    <a:pt x="34290" y="300038"/>
                  </a:lnTo>
                  <a:lnTo>
                    <a:pt x="0" y="300038"/>
                  </a:lnTo>
                  <a:close/>
                  <a:moveTo>
                    <a:pt x="0" y="41910"/>
                  </a:moveTo>
                  <a:lnTo>
                    <a:pt x="0" y="0"/>
                  </a:lnTo>
                  <a:lnTo>
                    <a:pt x="34290" y="0"/>
                  </a:lnTo>
                  <a:lnTo>
                    <a:pt x="34290" y="41910"/>
                  </a:lnTo>
                  <a:lnTo>
                    <a:pt x="0" y="41910"/>
                  </a:lnTo>
                  <a:close/>
                </a:path>
              </a:pathLst>
            </a:custGeom>
            <a:grpFill/>
            <a:ln w="9525" cap="flat">
              <a:noFill/>
              <a:prstDash val="solid"/>
              <a:miter/>
            </a:ln>
          </p:spPr>
          <p:txBody>
            <a:bodyPr rtlCol="0" anchor="ctr"/>
            <a:lstStyle/>
            <a:p>
              <a:endParaRPr lang="it-IT">
                <a:solidFill>
                  <a:schemeClr val="tx1"/>
                </a:solidFill>
              </a:endParaRPr>
            </a:p>
          </p:txBody>
        </p:sp>
        <p:sp>
          <p:nvSpPr>
            <p:cNvPr id="172" name="Figura a mano libera: forma 171">
              <a:extLst>
                <a:ext uri="{FF2B5EF4-FFF2-40B4-BE49-F238E27FC236}">
                  <a16:creationId xmlns:a16="http://schemas.microsoft.com/office/drawing/2014/main" id="{35F8E70A-FBE6-54E8-9BC8-9BBA0CEA949C}"/>
                </a:ext>
              </a:extLst>
            </p:cNvPr>
            <p:cNvSpPr/>
            <p:nvPr/>
          </p:nvSpPr>
          <p:spPr>
            <a:xfrm>
              <a:off x="6306889" y="1436455"/>
              <a:ext cx="173355" cy="216217"/>
            </a:xfrm>
            <a:custGeom>
              <a:avLst/>
              <a:gdLst>
                <a:gd name="connsiteX0" fmla="*/ 0 w 173355"/>
                <a:gd name="connsiteY0" fmla="*/ 216217 h 216217"/>
                <a:gd name="connsiteX1" fmla="*/ 0 w 173355"/>
                <a:gd name="connsiteY1" fmla="*/ 189547 h 216217"/>
                <a:gd name="connsiteX2" fmla="*/ 120968 w 173355"/>
                <a:gd name="connsiteY2" fmla="*/ 30480 h 216217"/>
                <a:gd name="connsiteX3" fmla="*/ 120968 w 173355"/>
                <a:gd name="connsiteY3" fmla="*/ 29527 h 216217"/>
                <a:gd name="connsiteX4" fmla="*/ 7620 w 173355"/>
                <a:gd name="connsiteY4" fmla="*/ 29527 h 216217"/>
                <a:gd name="connsiteX5" fmla="*/ 7620 w 173355"/>
                <a:gd name="connsiteY5" fmla="*/ 0 h 216217"/>
                <a:gd name="connsiteX6" fmla="*/ 168593 w 173355"/>
                <a:gd name="connsiteY6" fmla="*/ 0 h 216217"/>
                <a:gd name="connsiteX7" fmla="*/ 168593 w 173355"/>
                <a:gd name="connsiteY7" fmla="*/ 20002 h 216217"/>
                <a:gd name="connsiteX8" fmla="*/ 43815 w 173355"/>
                <a:gd name="connsiteY8" fmla="*/ 183832 h 216217"/>
                <a:gd name="connsiteX9" fmla="*/ 43815 w 173355"/>
                <a:gd name="connsiteY9" fmla="*/ 184785 h 216217"/>
                <a:gd name="connsiteX10" fmla="*/ 173355 w 173355"/>
                <a:gd name="connsiteY10" fmla="*/ 184785 h 216217"/>
                <a:gd name="connsiteX11" fmla="*/ 173355 w 173355"/>
                <a:gd name="connsiteY11" fmla="*/ 216217 h 216217"/>
                <a:gd name="connsiteX12" fmla="*/ 0 w 173355"/>
                <a:gd name="connsiteY12" fmla="*/ 216217 h 216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355" h="216217">
                  <a:moveTo>
                    <a:pt x="0" y="216217"/>
                  </a:moveTo>
                  <a:lnTo>
                    <a:pt x="0" y="189547"/>
                  </a:lnTo>
                  <a:lnTo>
                    <a:pt x="120968" y="30480"/>
                  </a:lnTo>
                  <a:lnTo>
                    <a:pt x="120968" y="29527"/>
                  </a:lnTo>
                  <a:lnTo>
                    <a:pt x="7620" y="29527"/>
                  </a:lnTo>
                  <a:lnTo>
                    <a:pt x="7620" y="0"/>
                  </a:lnTo>
                  <a:lnTo>
                    <a:pt x="168593" y="0"/>
                  </a:lnTo>
                  <a:lnTo>
                    <a:pt x="168593" y="20002"/>
                  </a:lnTo>
                  <a:lnTo>
                    <a:pt x="43815" y="183832"/>
                  </a:lnTo>
                  <a:lnTo>
                    <a:pt x="43815" y="184785"/>
                  </a:lnTo>
                  <a:lnTo>
                    <a:pt x="173355" y="184785"/>
                  </a:lnTo>
                  <a:lnTo>
                    <a:pt x="173355" y="216217"/>
                  </a:lnTo>
                  <a:lnTo>
                    <a:pt x="0" y="216217"/>
                  </a:lnTo>
                  <a:close/>
                </a:path>
              </a:pathLst>
            </a:custGeom>
            <a:grpFill/>
            <a:ln w="9525" cap="flat">
              <a:noFill/>
              <a:prstDash val="solid"/>
              <a:miter/>
            </a:ln>
          </p:spPr>
          <p:txBody>
            <a:bodyPr rtlCol="0" anchor="ctr"/>
            <a:lstStyle/>
            <a:p>
              <a:endParaRPr lang="it-IT">
                <a:solidFill>
                  <a:schemeClr val="tx1"/>
                </a:solidFill>
              </a:endParaRPr>
            </a:p>
          </p:txBody>
        </p:sp>
        <p:sp>
          <p:nvSpPr>
            <p:cNvPr id="173" name="Figura a mano libera: forma 172">
              <a:extLst>
                <a:ext uri="{FF2B5EF4-FFF2-40B4-BE49-F238E27FC236}">
                  <a16:creationId xmlns:a16="http://schemas.microsoft.com/office/drawing/2014/main" id="{8911EE34-FD70-99B1-0379-3CDF5DBD1421}"/>
                </a:ext>
              </a:extLst>
            </p:cNvPr>
            <p:cNvSpPr/>
            <p:nvPr/>
          </p:nvSpPr>
          <p:spPr>
            <a:xfrm>
              <a:off x="6225926" y="1352635"/>
              <a:ext cx="34289" cy="300037"/>
            </a:xfrm>
            <a:custGeom>
              <a:avLst/>
              <a:gdLst>
                <a:gd name="connsiteX0" fmla="*/ 0 w 34289"/>
                <a:gd name="connsiteY0" fmla="*/ 300038 h 300037"/>
                <a:gd name="connsiteX1" fmla="*/ 0 w 34289"/>
                <a:gd name="connsiteY1" fmla="*/ 83820 h 300037"/>
                <a:gd name="connsiteX2" fmla="*/ 34290 w 34289"/>
                <a:gd name="connsiteY2" fmla="*/ 83820 h 300037"/>
                <a:gd name="connsiteX3" fmla="*/ 34290 w 34289"/>
                <a:gd name="connsiteY3" fmla="*/ 300038 h 300037"/>
                <a:gd name="connsiteX4" fmla="*/ 0 w 34289"/>
                <a:gd name="connsiteY4" fmla="*/ 300038 h 300037"/>
                <a:gd name="connsiteX5" fmla="*/ 0 w 34289"/>
                <a:gd name="connsiteY5" fmla="*/ 41910 h 300037"/>
                <a:gd name="connsiteX6" fmla="*/ 0 w 34289"/>
                <a:gd name="connsiteY6" fmla="*/ 0 h 300037"/>
                <a:gd name="connsiteX7" fmla="*/ 34290 w 34289"/>
                <a:gd name="connsiteY7" fmla="*/ 0 h 300037"/>
                <a:gd name="connsiteX8" fmla="*/ 34290 w 34289"/>
                <a:gd name="connsiteY8" fmla="*/ 41910 h 300037"/>
                <a:gd name="connsiteX9" fmla="*/ 0 w 34289"/>
                <a:gd name="connsiteY9" fmla="*/ 41910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89" h="300037">
                  <a:moveTo>
                    <a:pt x="0" y="300038"/>
                  </a:moveTo>
                  <a:lnTo>
                    <a:pt x="0" y="83820"/>
                  </a:lnTo>
                  <a:lnTo>
                    <a:pt x="34290" y="83820"/>
                  </a:lnTo>
                  <a:lnTo>
                    <a:pt x="34290" y="300038"/>
                  </a:lnTo>
                  <a:lnTo>
                    <a:pt x="0" y="300038"/>
                  </a:lnTo>
                  <a:close/>
                  <a:moveTo>
                    <a:pt x="0" y="41910"/>
                  </a:moveTo>
                  <a:lnTo>
                    <a:pt x="0" y="0"/>
                  </a:lnTo>
                  <a:lnTo>
                    <a:pt x="34290" y="0"/>
                  </a:lnTo>
                  <a:lnTo>
                    <a:pt x="34290" y="41910"/>
                  </a:lnTo>
                  <a:lnTo>
                    <a:pt x="0" y="41910"/>
                  </a:lnTo>
                  <a:close/>
                </a:path>
              </a:pathLst>
            </a:custGeom>
            <a:grpFill/>
            <a:ln w="9525" cap="flat">
              <a:noFill/>
              <a:prstDash val="solid"/>
              <a:miter/>
            </a:ln>
          </p:spPr>
          <p:txBody>
            <a:bodyPr rtlCol="0" anchor="ctr"/>
            <a:lstStyle/>
            <a:p>
              <a:endParaRPr lang="it-IT">
                <a:solidFill>
                  <a:schemeClr val="tx1"/>
                </a:solidFill>
              </a:endParaRPr>
            </a:p>
          </p:txBody>
        </p:sp>
        <p:sp>
          <p:nvSpPr>
            <p:cNvPr id="174" name="Figura a mano libera: forma 173">
              <a:extLst>
                <a:ext uri="{FF2B5EF4-FFF2-40B4-BE49-F238E27FC236}">
                  <a16:creationId xmlns:a16="http://schemas.microsoft.com/office/drawing/2014/main" id="{DC08E656-1003-5C7B-CC54-EB2B2C628967}"/>
                </a:ext>
              </a:extLst>
            </p:cNvPr>
            <p:cNvSpPr/>
            <p:nvPr/>
          </p:nvSpPr>
          <p:spPr>
            <a:xfrm>
              <a:off x="6001136" y="1436455"/>
              <a:ext cx="191452" cy="216217"/>
            </a:xfrm>
            <a:custGeom>
              <a:avLst/>
              <a:gdLst>
                <a:gd name="connsiteX0" fmla="*/ 76200 w 191452"/>
                <a:gd name="connsiteY0" fmla="*/ 216217 h 216217"/>
                <a:gd name="connsiteX1" fmla="*/ 0 w 191452"/>
                <a:gd name="connsiteY1" fmla="*/ 0 h 216217"/>
                <a:gd name="connsiteX2" fmla="*/ 36195 w 191452"/>
                <a:gd name="connsiteY2" fmla="*/ 0 h 216217"/>
                <a:gd name="connsiteX3" fmla="*/ 80963 w 191452"/>
                <a:gd name="connsiteY3" fmla="*/ 137160 h 216217"/>
                <a:gd name="connsiteX4" fmla="*/ 95250 w 191452"/>
                <a:gd name="connsiteY4" fmla="*/ 182880 h 216217"/>
                <a:gd name="connsiteX5" fmla="*/ 96203 w 191452"/>
                <a:gd name="connsiteY5" fmla="*/ 182880 h 216217"/>
                <a:gd name="connsiteX6" fmla="*/ 110490 w 191452"/>
                <a:gd name="connsiteY6" fmla="*/ 137160 h 216217"/>
                <a:gd name="connsiteX7" fmla="*/ 156210 w 191452"/>
                <a:gd name="connsiteY7" fmla="*/ 0 h 216217"/>
                <a:gd name="connsiteX8" fmla="*/ 191453 w 191452"/>
                <a:gd name="connsiteY8" fmla="*/ 0 h 216217"/>
                <a:gd name="connsiteX9" fmla="*/ 113348 w 191452"/>
                <a:gd name="connsiteY9" fmla="*/ 216217 h 216217"/>
                <a:gd name="connsiteX10" fmla="*/ 76200 w 191452"/>
                <a:gd name="connsiteY10" fmla="*/ 216217 h 216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1452" h="216217">
                  <a:moveTo>
                    <a:pt x="76200" y="216217"/>
                  </a:moveTo>
                  <a:lnTo>
                    <a:pt x="0" y="0"/>
                  </a:lnTo>
                  <a:lnTo>
                    <a:pt x="36195" y="0"/>
                  </a:lnTo>
                  <a:lnTo>
                    <a:pt x="80963" y="137160"/>
                  </a:lnTo>
                  <a:cubicBezTo>
                    <a:pt x="87630" y="156210"/>
                    <a:pt x="95250" y="182880"/>
                    <a:pt x="95250" y="182880"/>
                  </a:cubicBezTo>
                  <a:lnTo>
                    <a:pt x="96203" y="182880"/>
                  </a:lnTo>
                  <a:cubicBezTo>
                    <a:pt x="96203" y="182880"/>
                    <a:pt x="103823" y="156210"/>
                    <a:pt x="110490" y="137160"/>
                  </a:cubicBezTo>
                  <a:lnTo>
                    <a:pt x="156210" y="0"/>
                  </a:lnTo>
                  <a:lnTo>
                    <a:pt x="191453" y="0"/>
                  </a:lnTo>
                  <a:lnTo>
                    <a:pt x="113348" y="216217"/>
                  </a:lnTo>
                  <a:lnTo>
                    <a:pt x="76200" y="216217"/>
                  </a:lnTo>
                  <a:close/>
                </a:path>
              </a:pathLst>
            </a:custGeom>
            <a:grpFill/>
            <a:ln w="9525" cap="flat">
              <a:noFill/>
              <a:prstDash val="solid"/>
              <a:miter/>
            </a:ln>
          </p:spPr>
          <p:txBody>
            <a:bodyPr rtlCol="0" anchor="ctr"/>
            <a:lstStyle/>
            <a:p>
              <a:endParaRPr lang="it-IT">
                <a:solidFill>
                  <a:schemeClr val="tx1"/>
                </a:solidFill>
              </a:endParaRPr>
            </a:p>
          </p:txBody>
        </p:sp>
        <p:sp>
          <p:nvSpPr>
            <p:cNvPr id="175" name="Figura a mano libera: forma 174">
              <a:extLst>
                <a:ext uri="{FF2B5EF4-FFF2-40B4-BE49-F238E27FC236}">
                  <a16:creationId xmlns:a16="http://schemas.microsoft.com/office/drawing/2014/main" id="{BF8F8F83-0A4C-622B-33E7-5F95F7727260}"/>
                </a:ext>
              </a:extLst>
            </p:cNvPr>
            <p:cNvSpPr/>
            <p:nvPr/>
          </p:nvSpPr>
          <p:spPr>
            <a:xfrm>
              <a:off x="5870644" y="1433598"/>
              <a:ext cx="113347" cy="219075"/>
            </a:xfrm>
            <a:custGeom>
              <a:avLst/>
              <a:gdLst>
                <a:gd name="connsiteX0" fmla="*/ 33338 w 113347"/>
                <a:gd name="connsiteY0" fmla="*/ 2858 h 219075"/>
                <a:gd name="connsiteX1" fmla="*/ 33338 w 113347"/>
                <a:gd name="connsiteY1" fmla="*/ 38100 h 219075"/>
                <a:gd name="connsiteX2" fmla="*/ 34290 w 113347"/>
                <a:gd name="connsiteY2" fmla="*/ 38100 h 219075"/>
                <a:gd name="connsiteX3" fmla="*/ 99060 w 113347"/>
                <a:gd name="connsiteY3" fmla="*/ 0 h 219075"/>
                <a:gd name="connsiteX4" fmla="*/ 113347 w 113347"/>
                <a:gd name="connsiteY4" fmla="*/ 2858 h 219075"/>
                <a:gd name="connsiteX5" fmla="*/ 113347 w 113347"/>
                <a:gd name="connsiteY5" fmla="*/ 35242 h 219075"/>
                <a:gd name="connsiteX6" fmla="*/ 112395 w 113347"/>
                <a:gd name="connsiteY6" fmla="*/ 35242 h 219075"/>
                <a:gd name="connsiteX7" fmla="*/ 97155 w 113347"/>
                <a:gd name="connsiteY7" fmla="*/ 33338 h 219075"/>
                <a:gd name="connsiteX8" fmla="*/ 34290 w 113347"/>
                <a:gd name="connsiteY8" fmla="*/ 99060 h 219075"/>
                <a:gd name="connsiteX9" fmla="*/ 34290 w 113347"/>
                <a:gd name="connsiteY9" fmla="*/ 219075 h 219075"/>
                <a:gd name="connsiteX10" fmla="*/ 0 w 113347"/>
                <a:gd name="connsiteY10" fmla="*/ 219075 h 219075"/>
                <a:gd name="connsiteX11" fmla="*/ 0 w 113347"/>
                <a:gd name="connsiteY11" fmla="*/ 2858 h 219075"/>
                <a:gd name="connsiteX12" fmla="*/ 33338 w 113347"/>
                <a:gd name="connsiteY12" fmla="*/ 2858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347" h="219075">
                  <a:moveTo>
                    <a:pt x="33338" y="2858"/>
                  </a:moveTo>
                  <a:lnTo>
                    <a:pt x="33338" y="38100"/>
                  </a:lnTo>
                  <a:lnTo>
                    <a:pt x="34290" y="38100"/>
                  </a:lnTo>
                  <a:cubicBezTo>
                    <a:pt x="47625" y="17145"/>
                    <a:pt x="69532" y="0"/>
                    <a:pt x="99060" y="0"/>
                  </a:cubicBezTo>
                  <a:cubicBezTo>
                    <a:pt x="105727" y="0"/>
                    <a:pt x="108585" y="952"/>
                    <a:pt x="113347" y="2858"/>
                  </a:cubicBezTo>
                  <a:lnTo>
                    <a:pt x="113347" y="35242"/>
                  </a:lnTo>
                  <a:lnTo>
                    <a:pt x="112395" y="35242"/>
                  </a:lnTo>
                  <a:cubicBezTo>
                    <a:pt x="107632" y="33338"/>
                    <a:pt x="103822" y="33338"/>
                    <a:pt x="97155" y="33338"/>
                  </a:cubicBezTo>
                  <a:cubicBezTo>
                    <a:pt x="63817" y="33338"/>
                    <a:pt x="34290" y="58102"/>
                    <a:pt x="34290" y="99060"/>
                  </a:cubicBezTo>
                  <a:lnTo>
                    <a:pt x="34290" y="219075"/>
                  </a:lnTo>
                  <a:lnTo>
                    <a:pt x="0" y="219075"/>
                  </a:lnTo>
                  <a:lnTo>
                    <a:pt x="0" y="2858"/>
                  </a:lnTo>
                  <a:lnTo>
                    <a:pt x="33338" y="2858"/>
                  </a:lnTo>
                  <a:close/>
                </a:path>
              </a:pathLst>
            </a:custGeom>
            <a:grpFill/>
            <a:ln w="9525" cap="flat">
              <a:noFill/>
              <a:prstDash val="solid"/>
              <a:miter/>
            </a:ln>
          </p:spPr>
          <p:txBody>
            <a:bodyPr rtlCol="0" anchor="ctr"/>
            <a:lstStyle/>
            <a:p>
              <a:endParaRPr lang="it-IT">
                <a:solidFill>
                  <a:schemeClr val="tx1"/>
                </a:solidFill>
              </a:endParaRPr>
            </a:p>
          </p:txBody>
        </p:sp>
        <p:sp>
          <p:nvSpPr>
            <p:cNvPr id="176" name="Figura a mano libera: forma 175">
              <a:extLst>
                <a:ext uri="{FF2B5EF4-FFF2-40B4-BE49-F238E27FC236}">
                  <a16:creationId xmlns:a16="http://schemas.microsoft.com/office/drawing/2014/main" id="{65E50C1A-DC57-133C-BD20-A3821AB379A0}"/>
                </a:ext>
              </a:extLst>
            </p:cNvPr>
            <p:cNvSpPr/>
            <p:nvPr/>
          </p:nvSpPr>
          <p:spPr>
            <a:xfrm>
              <a:off x="5624898" y="1429787"/>
              <a:ext cx="202882" cy="228600"/>
            </a:xfrm>
            <a:custGeom>
              <a:avLst/>
              <a:gdLst>
                <a:gd name="connsiteX0" fmla="*/ 104775 w 202882"/>
                <a:gd name="connsiteY0" fmla="*/ 228600 h 228600"/>
                <a:gd name="connsiteX1" fmla="*/ 0 w 202882"/>
                <a:gd name="connsiteY1" fmla="*/ 114300 h 228600"/>
                <a:gd name="connsiteX2" fmla="*/ 102870 w 202882"/>
                <a:gd name="connsiteY2" fmla="*/ 0 h 228600"/>
                <a:gd name="connsiteX3" fmla="*/ 202883 w 202882"/>
                <a:gd name="connsiteY3" fmla="*/ 121920 h 228600"/>
                <a:gd name="connsiteX4" fmla="*/ 35243 w 202882"/>
                <a:gd name="connsiteY4" fmla="*/ 121920 h 228600"/>
                <a:gd name="connsiteX5" fmla="*/ 104775 w 202882"/>
                <a:gd name="connsiteY5" fmla="*/ 199073 h 228600"/>
                <a:gd name="connsiteX6" fmla="*/ 164783 w 202882"/>
                <a:gd name="connsiteY6" fmla="*/ 154305 h 228600"/>
                <a:gd name="connsiteX7" fmla="*/ 198120 w 202882"/>
                <a:gd name="connsiteY7" fmla="*/ 154305 h 228600"/>
                <a:gd name="connsiteX8" fmla="*/ 104775 w 202882"/>
                <a:gd name="connsiteY8" fmla="*/ 228600 h 228600"/>
                <a:gd name="connsiteX9" fmla="*/ 102870 w 202882"/>
                <a:gd name="connsiteY9" fmla="*/ 27623 h 228600"/>
                <a:gd name="connsiteX10" fmla="*/ 36195 w 202882"/>
                <a:gd name="connsiteY10" fmla="*/ 97155 h 228600"/>
                <a:gd name="connsiteX11" fmla="*/ 165735 w 202882"/>
                <a:gd name="connsiteY11" fmla="*/ 97155 h 228600"/>
                <a:gd name="connsiteX12" fmla="*/ 102870 w 202882"/>
                <a:gd name="connsiteY12" fmla="*/ 27623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2882" h="228600">
                  <a:moveTo>
                    <a:pt x="104775" y="228600"/>
                  </a:moveTo>
                  <a:cubicBezTo>
                    <a:pt x="38100" y="228600"/>
                    <a:pt x="0" y="177165"/>
                    <a:pt x="0" y="114300"/>
                  </a:cubicBezTo>
                  <a:cubicBezTo>
                    <a:pt x="0" y="51435"/>
                    <a:pt x="40958" y="0"/>
                    <a:pt x="102870" y="0"/>
                  </a:cubicBezTo>
                  <a:cubicBezTo>
                    <a:pt x="167640" y="0"/>
                    <a:pt x="202883" y="50483"/>
                    <a:pt x="202883" y="121920"/>
                  </a:cubicBezTo>
                  <a:lnTo>
                    <a:pt x="35243" y="121920"/>
                  </a:lnTo>
                  <a:cubicBezTo>
                    <a:pt x="38100" y="165735"/>
                    <a:pt x="61913" y="199073"/>
                    <a:pt x="104775" y="199073"/>
                  </a:cubicBezTo>
                  <a:cubicBezTo>
                    <a:pt x="136208" y="199073"/>
                    <a:pt x="157163" y="183833"/>
                    <a:pt x="164783" y="154305"/>
                  </a:cubicBezTo>
                  <a:lnTo>
                    <a:pt x="198120" y="154305"/>
                  </a:lnTo>
                  <a:cubicBezTo>
                    <a:pt x="187643" y="201930"/>
                    <a:pt x="154305" y="228600"/>
                    <a:pt x="104775" y="228600"/>
                  </a:cubicBezTo>
                  <a:close/>
                  <a:moveTo>
                    <a:pt x="102870" y="27623"/>
                  </a:moveTo>
                  <a:cubicBezTo>
                    <a:pt x="62865" y="27623"/>
                    <a:pt x="40958" y="58102"/>
                    <a:pt x="36195" y="97155"/>
                  </a:cubicBezTo>
                  <a:lnTo>
                    <a:pt x="165735" y="97155"/>
                  </a:lnTo>
                  <a:cubicBezTo>
                    <a:pt x="163830" y="54293"/>
                    <a:pt x="141923" y="27623"/>
                    <a:pt x="102870" y="27623"/>
                  </a:cubicBezTo>
                  <a:close/>
                </a:path>
              </a:pathLst>
            </a:custGeom>
            <a:grpFill/>
            <a:ln w="9525" cap="flat">
              <a:noFill/>
              <a:prstDash val="solid"/>
              <a:miter/>
            </a:ln>
          </p:spPr>
          <p:txBody>
            <a:bodyPr rtlCol="0" anchor="ctr"/>
            <a:lstStyle/>
            <a:p>
              <a:endParaRPr lang="it-IT">
                <a:solidFill>
                  <a:schemeClr val="tx1"/>
                </a:solidFill>
              </a:endParaRPr>
            </a:p>
          </p:txBody>
        </p:sp>
        <p:sp>
          <p:nvSpPr>
            <p:cNvPr id="177" name="Figura a mano libera: forma 176">
              <a:extLst>
                <a:ext uri="{FF2B5EF4-FFF2-40B4-BE49-F238E27FC236}">
                  <a16:creationId xmlns:a16="http://schemas.microsoft.com/office/drawing/2014/main" id="{2F48F44E-9635-2E9B-A499-15FB01701F1C}"/>
                </a:ext>
              </a:extLst>
            </p:cNvPr>
            <p:cNvSpPr/>
            <p:nvPr/>
          </p:nvSpPr>
          <p:spPr>
            <a:xfrm>
              <a:off x="5413443" y="1432645"/>
              <a:ext cx="180993" cy="226694"/>
            </a:xfrm>
            <a:custGeom>
              <a:avLst/>
              <a:gdLst>
                <a:gd name="connsiteX0" fmla="*/ 96203 w 180993"/>
                <a:gd name="connsiteY0" fmla="*/ 226695 h 226694"/>
                <a:gd name="connsiteX1" fmla="*/ 0 w 180993"/>
                <a:gd name="connsiteY1" fmla="*/ 149542 h 226694"/>
                <a:gd name="connsiteX2" fmla="*/ 35243 w 180993"/>
                <a:gd name="connsiteY2" fmla="*/ 149542 h 226694"/>
                <a:gd name="connsiteX3" fmla="*/ 97155 w 180993"/>
                <a:gd name="connsiteY3" fmla="*/ 198120 h 226694"/>
                <a:gd name="connsiteX4" fmla="*/ 147638 w 180993"/>
                <a:gd name="connsiteY4" fmla="*/ 162877 h 226694"/>
                <a:gd name="connsiteX5" fmla="*/ 91440 w 180993"/>
                <a:gd name="connsiteY5" fmla="*/ 123825 h 226694"/>
                <a:gd name="connsiteX6" fmla="*/ 10478 w 180993"/>
                <a:gd name="connsiteY6" fmla="*/ 59055 h 226694"/>
                <a:gd name="connsiteX7" fmla="*/ 88583 w 180993"/>
                <a:gd name="connsiteY7" fmla="*/ 0 h 226694"/>
                <a:gd name="connsiteX8" fmla="*/ 173355 w 180993"/>
                <a:gd name="connsiteY8" fmla="*/ 67627 h 226694"/>
                <a:gd name="connsiteX9" fmla="*/ 138113 w 180993"/>
                <a:gd name="connsiteY9" fmla="*/ 67627 h 226694"/>
                <a:gd name="connsiteX10" fmla="*/ 86678 w 180993"/>
                <a:gd name="connsiteY10" fmla="*/ 26670 h 226694"/>
                <a:gd name="connsiteX11" fmla="*/ 42863 w 180993"/>
                <a:gd name="connsiteY11" fmla="*/ 58102 h 226694"/>
                <a:gd name="connsiteX12" fmla="*/ 100965 w 180993"/>
                <a:gd name="connsiteY12" fmla="*/ 93345 h 226694"/>
                <a:gd name="connsiteX13" fmla="*/ 180975 w 180993"/>
                <a:gd name="connsiteY13" fmla="*/ 161925 h 226694"/>
                <a:gd name="connsiteX14" fmla="*/ 96203 w 180993"/>
                <a:gd name="connsiteY14" fmla="*/ 226695 h 22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0993" h="226694">
                  <a:moveTo>
                    <a:pt x="96203" y="226695"/>
                  </a:moveTo>
                  <a:cubicBezTo>
                    <a:pt x="37147" y="226695"/>
                    <a:pt x="3810" y="199073"/>
                    <a:pt x="0" y="149542"/>
                  </a:cubicBezTo>
                  <a:lnTo>
                    <a:pt x="35243" y="149542"/>
                  </a:lnTo>
                  <a:cubicBezTo>
                    <a:pt x="40005" y="187642"/>
                    <a:pt x="64770" y="198120"/>
                    <a:pt x="97155" y="198120"/>
                  </a:cubicBezTo>
                  <a:cubicBezTo>
                    <a:pt x="132397" y="198120"/>
                    <a:pt x="147638" y="182880"/>
                    <a:pt x="147638" y="162877"/>
                  </a:cubicBezTo>
                  <a:cubicBezTo>
                    <a:pt x="147638" y="138113"/>
                    <a:pt x="130492" y="132398"/>
                    <a:pt x="91440" y="123825"/>
                  </a:cubicBezTo>
                  <a:cubicBezTo>
                    <a:pt x="48578" y="115252"/>
                    <a:pt x="10478" y="106680"/>
                    <a:pt x="10478" y="59055"/>
                  </a:cubicBezTo>
                  <a:cubicBezTo>
                    <a:pt x="10478" y="22860"/>
                    <a:pt x="38100" y="0"/>
                    <a:pt x="88583" y="0"/>
                  </a:cubicBezTo>
                  <a:cubicBezTo>
                    <a:pt x="141922" y="0"/>
                    <a:pt x="168592" y="25717"/>
                    <a:pt x="173355" y="67627"/>
                  </a:cubicBezTo>
                  <a:lnTo>
                    <a:pt x="138113" y="67627"/>
                  </a:lnTo>
                  <a:cubicBezTo>
                    <a:pt x="134303" y="39052"/>
                    <a:pt x="119063" y="26670"/>
                    <a:pt x="86678" y="26670"/>
                  </a:cubicBezTo>
                  <a:cubicBezTo>
                    <a:pt x="55245" y="26670"/>
                    <a:pt x="42863" y="40957"/>
                    <a:pt x="42863" y="58102"/>
                  </a:cubicBezTo>
                  <a:cubicBezTo>
                    <a:pt x="42863" y="81915"/>
                    <a:pt x="63818" y="85725"/>
                    <a:pt x="100965" y="93345"/>
                  </a:cubicBezTo>
                  <a:cubicBezTo>
                    <a:pt x="144780" y="101917"/>
                    <a:pt x="180975" y="111442"/>
                    <a:pt x="180975" y="161925"/>
                  </a:cubicBezTo>
                  <a:cubicBezTo>
                    <a:pt x="181928" y="203835"/>
                    <a:pt x="145733" y="226695"/>
                    <a:pt x="96203" y="226695"/>
                  </a:cubicBezTo>
                  <a:close/>
                </a:path>
              </a:pathLst>
            </a:custGeom>
            <a:grpFill/>
            <a:ln w="9525" cap="flat">
              <a:noFill/>
              <a:prstDash val="solid"/>
              <a:miter/>
            </a:ln>
          </p:spPr>
          <p:txBody>
            <a:bodyPr rtlCol="0" anchor="ctr"/>
            <a:lstStyle/>
            <a:p>
              <a:endParaRPr lang="it-IT">
                <a:solidFill>
                  <a:schemeClr val="tx1"/>
                </a:solidFill>
              </a:endParaRPr>
            </a:p>
          </p:txBody>
        </p:sp>
        <p:sp>
          <p:nvSpPr>
            <p:cNvPr id="178" name="Figura a mano libera: forma 177">
              <a:extLst>
                <a:ext uri="{FF2B5EF4-FFF2-40B4-BE49-F238E27FC236}">
                  <a16:creationId xmlns:a16="http://schemas.microsoft.com/office/drawing/2014/main" id="{AFE0712A-D61A-AFD4-C5FC-3AC9F0E43E4D}"/>
                </a:ext>
              </a:extLst>
            </p:cNvPr>
            <p:cNvSpPr/>
            <p:nvPr/>
          </p:nvSpPr>
          <p:spPr>
            <a:xfrm>
              <a:off x="5105786" y="1429787"/>
              <a:ext cx="202882" cy="228600"/>
            </a:xfrm>
            <a:custGeom>
              <a:avLst/>
              <a:gdLst>
                <a:gd name="connsiteX0" fmla="*/ 104775 w 202882"/>
                <a:gd name="connsiteY0" fmla="*/ 228600 h 228600"/>
                <a:gd name="connsiteX1" fmla="*/ 0 w 202882"/>
                <a:gd name="connsiteY1" fmla="*/ 114300 h 228600"/>
                <a:gd name="connsiteX2" fmla="*/ 102870 w 202882"/>
                <a:gd name="connsiteY2" fmla="*/ 0 h 228600"/>
                <a:gd name="connsiteX3" fmla="*/ 202882 w 202882"/>
                <a:gd name="connsiteY3" fmla="*/ 121920 h 228600"/>
                <a:gd name="connsiteX4" fmla="*/ 35242 w 202882"/>
                <a:gd name="connsiteY4" fmla="*/ 121920 h 228600"/>
                <a:gd name="connsiteX5" fmla="*/ 104775 w 202882"/>
                <a:gd name="connsiteY5" fmla="*/ 199073 h 228600"/>
                <a:gd name="connsiteX6" fmla="*/ 164782 w 202882"/>
                <a:gd name="connsiteY6" fmla="*/ 154305 h 228600"/>
                <a:gd name="connsiteX7" fmla="*/ 198120 w 202882"/>
                <a:gd name="connsiteY7" fmla="*/ 154305 h 228600"/>
                <a:gd name="connsiteX8" fmla="*/ 104775 w 202882"/>
                <a:gd name="connsiteY8" fmla="*/ 228600 h 228600"/>
                <a:gd name="connsiteX9" fmla="*/ 102870 w 202882"/>
                <a:gd name="connsiteY9" fmla="*/ 27623 h 228600"/>
                <a:gd name="connsiteX10" fmla="*/ 36195 w 202882"/>
                <a:gd name="connsiteY10" fmla="*/ 97155 h 228600"/>
                <a:gd name="connsiteX11" fmla="*/ 166688 w 202882"/>
                <a:gd name="connsiteY11" fmla="*/ 97155 h 228600"/>
                <a:gd name="connsiteX12" fmla="*/ 102870 w 202882"/>
                <a:gd name="connsiteY12" fmla="*/ 27623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2882" h="228600">
                  <a:moveTo>
                    <a:pt x="104775" y="228600"/>
                  </a:moveTo>
                  <a:cubicBezTo>
                    <a:pt x="38100" y="228600"/>
                    <a:pt x="0" y="177165"/>
                    <a:pt x="0" y="114300"/>
                  </a:cubicBezTo>
                  <a:cubicBezTo>
                    <a:pt x="0" y="51435"/>
                    <a:pt x="40957" y="0"/>
                    <a:pt x="102870" y="0"/>
                  </a:cubicBezTo>
                  <a:cubicBezTo>
                    <a:pt x="167640" y="0"/>
                    <a:pt x="202882" y="50483"/>
                    <a:pt x="202882" y="121920"/>
                  </a:cubicBezTo>
                  <a:lnTo>
                    <a:pt x="35242" y="121920"/>
                  </a:lnTo>
                  <a:cubicBezTo>
                    <a:pt x="38100" y="165735"/>
                    <a:pt x="61913" y="199073"/>
                    <a:pt x="104775" y="199073"/>
                  </a:cubicBezTo>
                  <a:cubicBezTo>
                    <a:pt x="136207" y="199073"/>
                    <a:pt x="157163" y="183833"/>
                    <a:pt x="164782" y="154305"/>
                  </a:cubicBezTo>
                  <a:lnTo>
                    <a:pt x="198120" y="154305"/>
                  </a:lnTo>
                  <a:cubicBezTo>
                    <a:pt x="188595" y="201930"/>
                    <a:pt x="154305" y="228600"/>
                    <a:pt x="104775" y="228600"/>
                  </a:cubicBezTo>
                  <a:close/>
                  <a:moveTo>
                    <a:pt x="102870" y="27623"/>
                  </a:moveTo>
                  <a:cubicBezTo>
                    <a:pt x="62865" y="27623"/>
                    <a:pt x="40957" y="58102"/>
                    <a:pt x="36195" y="97155"/>
                  </a:cubicBezTo>
                  <a:lnTo>
                    <a:pt x="166688" y="97155"/>
                  </a:lnTo>
                  <a:cubicBezTo>
                    <a:pt x="163830" y="54293"/>
                    <a:pt x="141922" y="27623"/>
                    <a:pt x="102870" y="27623"/>
                  </a:cubicBezTo>
                  <a:close/>
                </a:path>
              </a:pathLst>
            </a:custGeom>
            <a:grpFill/>
            <a:ln w="9525" cap="flat">
              <a:noFill/>
              <a:prstDash val="solid"/>
              <a:miter/>
            </a:ln>
          </p:spPr>
          <p:txBody>
            <a:bodyPr rtlCol="0" anchor="ctr"/>
            <a:lstStyle/>
            <a:p>
              <a:endParaRPr lang="it-IT">
                <a:solidFill>
                  <a:schemeClr val="tx1"/>
                </a:solidFill>
              </a:endParaRPr>
            </a:p>
          </p:txBody>
        </p:sp>
        <p:sp>
          <p:nvSpPr>
            <p:cNvPr id="179" name="Figura a mano libera: forma 178">
              <a:extLst>
                <a:ext uri="{FF2B5EF4-FFF2-40B4-BE49-F238E27FC236}">
                  <a16:creationId xmlns:a16="http://schemas.microsoft.com/office/drawing/2014/main" id="{B2E919DC-E3A2-4A6A-C0FB-9F82B2A5D755}"/>
                </a:ext>
              </a:extLst>
            </p:cNvPr>
            <p:cNvSpPr/>
            <p:nvPr/>
          </p:nvSpPr>
          <p:spPr>
            <a:xfrm>
              <a:off x="7335589" y="964967"/>
              <a:ext cx="201930" cy="224790"/>
            </a:xfrm>
            <a:custGeom>
              <a:avLst/>
              <a:gdLst>
                <a:gd name="connsiteX0" fmla="*/ 182880 w 201930"/>
                <a:gd name="connsiteY0" fmla="*/ 222885 h 224790"/>
                <a:gd name="connsiteX1" fmla="*/ 145732 w 201930"/>
                <a:gd name="connsiteY1" fmla="*/ 190500 h 224790"/>
                <a:gd name="connsiteX2" fmla="*/ 145732 w 201930"/>
                <a:gd name="connsiteY2" fmla="*/ 190500 h 224790"/>
                <a:gd name="connsiteX3" fmla="*/ 73343 w 201930"/>
                <a:gd name="connsiteY3" fmla="*/ 224790 h 224790"/>
                <a:gd name="connsiteX4" fmla="*/ 0 w 201930"/>
                <a:gd name="connsiteY4" fmla="*/ 164783 h 224790"/>
                <a:gd name="connsiteX5" fmla="*/ 94297 w 201930"/>
                <a:gd name="connsiteY5" fmla="*/ 95250 h 224790"/>
                <a:gd name="connsiteX6" fmla="*/ 146685 w 201930"/>
                <a:gd name="connsiteY6" fmla="*/ 63818 h 224790"/>
                <a:gd name="connsiteX7" fmla="*/ 98107 w 201930"/>
                <a:gd name="connsiteY7" fmla="*/ 25718 h 224790"/>
                <a:gd name="connsiteX8" fmla="*/ 43815 w 201930"/>
                <a:gd name="connsiteY8" fmla="*/ 73343 h 224790"/>
                <a:gd name="connsiteX9" fmla="*/ 11430 w 201930"/>
                <a:gd name="connsiteY9" fmla="*/ 73343 h 224790"/>
                <a:gd name="connsiteX10" fmla="*/ 98107 w 201930"/>
                <a:gd name="connsiteY10" fmla="*/ 0 h 224790"/>
                <a:gd name="connsiteX11" fmla="*/ 178118 w 201930"/>
                <a:gd name="connsiteY11" fmla="*/ 68580 h 224790"/>
                <a:gd name="connsiteX12" fmla="*/ 178118 w 201930"/>
                <a:gd name="connsiteY12" fmla="*/ 171450 h 224790"/>
                <a:gd name="connsiteX13" fmla="*/ 200977 w 201930"/>
                <a:gd name="connsiteY13" fmla="*/ 194310 h 224790"/>
                <a:gd name="connsiteX14" fmla="*/ 201930 w 201930"/>
                <a:gd name="connsiteY14" fmla="*/ 194310 h 224790"/>
                <a:gd name="connsiteX15" fmla="*/ 201930 w 201930"/>
                <a:gd name="connsiteY15" fmla="*/ 219075 h 224790"/>
                <a:gd name="connsiteX16" fmla="*/ 182880 w 201930"/>
                <a:gd name="connsiteY16" fmla="*/ 222885 h 224790"/>
                <a:gd name="connsiteX17" fmla="*/ 80010 w 201930"/>
                <a:gd name="connsiteY17" fmla="*/ 199073 h 224790"/>
                <a:gd name="connsiteX18" fmla="*/ 145732 w 201930"/>
                <a:gd name="connsiteY18" fmla="*/ 140970 h 224790"/>
                <a:gd name="connsiteX19" fmla="*/ 145732 w 201930"/>
                <a:gd name="connsiteY19" fmla="*/ 103823 h 224790"/>
                <a:gd name="connsiteX20" fmla="*/ 96202 w 201930"/>
                <a:gd name="connsiteY20" fmla="*/ 120015 h 224790"/>
                <a:gd name="connsiteX21" fmla="*/ 35243 w 201930"/>
                <a:gd name="connsiteY21" fmla="*/ 163830 h 224790"/>
                <a:gd name="connsiteX22" fmla="*/ 80010 w 201930"/>
                <a:gd name="connsiteY22" fmla="*/ 199073 h 22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1930" h="224790">
                  <a:moveTo>
                    <a:pt x="182880" y="222885"/>
                  </a:moveTo>
                  <a:cubicBezTo>
                    <a:pt x="160972" y="222885"/>
                    <a:pt x="148590" y="212408"/>
                    <a:pt x="145732" y="190500"/>
                  </a:cubicBezTo>
                  <a:lnTo>
                    <a:pt x="145732" y="190500"/>
                  </a:lnTo>
                  <a:cubicBezTo>
                    <a:pt x="132397" y="207645"/>
                    <a:pt x="110490" y="224790"/>
                    <a:pt x="73343" y="224790"/>
                  </a:cubicBezTo>
                  <a:cubicBezTo>
                    <a:pt x="32385" y="224790"/>
                    <a:pt x="0" y="205740"/>
                    <a:pt x="0" y="164783"/>
                  </a:cubicBezTo>
                  <a:cubicBezTo>
                    <a:pt x="0" y="113348"/>
                    <a:pt x="40005" y="102870"/>
                    <a:pt x="94297" y="95250"/>
                  </a:cubicBezTo>
                  <a:cubicBezTo>
                    <a:pt x="124777" y="90488"/>
                    <a:pt x="146685" y="87630"/>
                    <a:pt x="146685" y="63818"/>
                  </a:cubicBezTo>
                  <a:cubicBezTo>
                    <a:pt x="146685" y="39053"/>
                    <a:pt x="129540" y="25718"/>
                    <a:pt x="98107" y="25718"/>
                  </a:cubicBezTo>
                  <a:cubicBezTo>
                    <a:pt x="62865" y="25718"/>
                    <a:pt x="45720" y="40957"/>
                    <a:pt x="43815" y="73343"/>
                  </a:cubicBezTo>
                  <a:lnTo>
                    <a:pt x="11430" y="73343"/>
                  </a:lnTo>
                  <a:cubicBezTo>
                    <a:pt x="12382" y="31432"/>
                    <a:pt x="40005" y="0"/>
                    <a:pt x="98107" y="0"/>
                  </a:cubicBezTo>
                  <a:cubicBezTo>
                    <a:pt x="143827" y="0"/>
                    <a:pt x="178118" y="17145"/>
                    <a:pt x="178118" y="68580"/>
                  </a:cubicBezTo>
                  <a:lnTo>
                    <a:pt x="178118" y="171450"/>
                  </a:lnTo>
                  <a:cubicBezTo>
                    <a:pt x="178118" y="188595"/>
                    <a:pt x="181927" y="199073"/>
                    <a:pt x="200977" y="194310"/>
                  </a:cubicBezTo>
                  <a:lnTo>
                    <a:pt x="201930" y="194310"/>
                  </a:lnTo>
                  <a:lnTo>
                    <a:pt x="201930" y="219075"/>
                  </a:lnTo>
                  <a:cubicBezTo>
                    <a:pt x="197168" y="220980"/>
                    <a:pt x="191452" y="222885"/>
                    <a:pt x="182880" y="222885"/>
                  </a:cubicBezTo>
                  <a:close/>
                  <a:moveTo>
                    <a:pt x="80010" y="199073"/>
                  </a:moveTo>
                  <a:cubicBezTo>
                    <a:pt x="125730" y="199073"/>
                    <a:pt x="145732" y="165735"/>
                    <a:pt x="145732" y="140970"/>
                  </a:cubicBezTo>
                  <a:lnTo>
                    <a:pt x="145732" y="103823"/>
                  </a:lnTo>
                  <a:cubicBezTo>
                    <a:pt x="134302" y="110490"/>
                    <a:pt x="114300" y="116205"/>
                    <a:pt x="96202" y="120015"/>
                  </a:cubicBezTo>
                  <a:cubicBezTo>
                    <a:pt x="61913" y="126682"/>
                    <a:pt x="35243" y="132398"/>
                    <a:pt x="35243" y="163830"/>
                  </a:cubicBezTo>
                  <a:cubicBezTo>
                    <a:pt x="35243" y="193358"/>
                    <a:pt x="58102" y="199073"/>
                    <a:pt x="80010" y="199073"/>
                  </a:cubicBezTo>
                  <a:close/>
                </a:path>
              </a:pathLst>
            </a:custGeom>
            <a:grpFill/>
            <a:ln w="9525" cap="flat">
              <a:noFill/>
              <a:prstDash val="solid"/>
              <a:miter/>
            </a:ln>
          </p:spPr>
          <p:txBody>
            <a:bodyPr rtlCol="0" anchor="ctr"/>
            <a:lstStyle/>
            <a:p>
              <a:endParaRPr lang="it-IT">
                <a:solidFill>
                  <a:schemeClr val="tx1"/>
                </a:solidFill>
              </a:endParaRPr>
            </a:p>
          </p:txBody>
        </p:sp>
        <p:sp>
          <p:nvSpPr>
            <p:cNvPr id="180" name="Figura a mano libera: forma 179">
              <a:extLst>
                <a:ext uri="{FF2B5EF4-FFF2-40B4-BE49-F238E27FC236}">
                  <a16:creationId xmlns:a16="http://schemas.microsoft.com/office/drawing/2014/main" id="{CB50FF60-E621-857B-28A8-6E1AB2559D62}"/>
                </a:ext>
              </a:extLst>
            </p:cNvPr>
            <p:cNvSpPr/>
            <p:nvPr/>
          </p:nvSpPr>
          <p:spPr>
            <a:xfrm>
              <a:off x="7195571" y="966873"/>
              <a:ext cx="113347" cy="219075"/>
            </a:xfrm>
            <a:custGeom>
              <a:avLst/>
              <a:gdLst>
                <a:gd name="connsiteX0" fmla="*/ 33338 w 113347"/>
                <a:gd name="connsiteY0" fmla="*/ 2857 h 219075"/>
                <a:gd name="connsiteX1" fmla="*/ 33338 w 113347"/>
                <a:gd name="connsiteY1" fmla="*/ 38100 h 219075"/>
                <a:gd name="connsiteX2" fmla="*/ 34290 w 113347"/>
                <a:gd name="connsiteY2" fmla="*/ 38100 h 219075"/>
                <a:gd name="connsiteX3" fmla="*/ 99060 w 113347"/>
                <a:gd name="connsiteY3" fmla="*/ 0 h 219075"/>
                <a:gd name="connsiteX4" fmla="*/ 113348 w 113347"/>
                <a:gd name="connsiteY4" fmla="*/ 2857 h 219075"/>
                <a:gd name="connsiteX5" fmla="*/ 113348 w 113347"/>
                <a:gd name="connsiteY5" fmla="*/ 35243 h 219075"/>
                <a:gd name="connsiteX6" fmla="*/ 112395 w 113347"/>
                <a:gd name="connsiteY6" fmla="*/ 35243 h 219075"/>
                <a:gd name="connsiteX7" fmla="*/ 97155 w 113347"/>
                <a:gd name="connsiteY7" fmla="*/ 33338 h 219075"/>
                <a:gd name="connsiteX8" fmla="*/ 34290 w 113347"/>
                <a:gd name="connsiteY8" fmla="*/ 99060 h 219075"/>
                <a:gd name="connsiteX9" fmla="*/ 34290 w 113347"/>
                <a:gd name="connsiteY9" fmla="*/ 219075 h 219075"/>
                <a:gd name="connsiteX10" fmla="*/ 0 w 113347"/>
                <a:gd name="connsiteY10" fmla="*/ 219075 h 219075"/>
                <a:gd name="connsiteX11" fmla="*/ 0 w 113347"/>
                <a:gd name="connsiteY11" fmla="*/ 2857 h 219075"/>
                <a:gd name="connsiteX12" fmla="*/ 33338 w 113347"/>
                <a:gd name="connsiteY12" fmla="*/ 2857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347" h="219075">
                  <a:moveTo>
                    <a:pt x="33338" y="2857"/>
                  </a:moveTo>
                  <a:lnTo>
                    <a:pt x="33338" y="38100"/>
                  </a:lnTo>
                  <a:lnTo>
                    <a:pt x="34290" y="38100"/>
                  </a:lnTo>
                  <a:cubicBezTo>
                    <a:pt x="47625" y="17145"/>
                    <a:pt x="69532" y="0"/>
                    <a:pt x="99060" y="0"/>
                  </a:cubicBezTo>
                  <a:cubicBezTo>
                    <a:pt x="105727" y="0"/>
                    <a:pt x="108585" y="952"/>
                    <a:pt x="113348" y="2857"/>
                  </a:cubicBezTo>
                  <a:lnTo>
                    <a:pt x="113348" y="35243"/>
                  </a:lnTo>
                  <a:lnTo>
                    <a:pt x="112395" y="35243"/>
                  </a:lnTo>
                  <a:cubicBezTo>
                    <a:pt x="107632" y="33338"/>
                    <a:pt x="103823" y="33338"/>
                    <a:pt x="97155" y="33338"/>
                  </a:cubicBezTo>
                  <a:cubicBezTo>
                    <a:pt x="63818" y="33338"/>
                    <a:pt x="34290" y="58102"/>
                    <a:pt x="34290" y="99060"/>
                  </a:cubicBezTo>
                  <a:lnTo>
                    <a:pt x="34290" y="219075"/>
                  </a:lnTo>
                  <a:lnTo>
                    <a:pt x="0" y="219075"/>
                  </a:lnTo>
                  <a:lnTo>
                    <a:pt x="0" y="2857"/>
                  </a:lnTo>
                  <a:lnTo>
                    <a:pt x="33338" y="2857"/>
                  </a:lnTo>
                  <a:close/>
                </a:path>
              </a:pathLst>
            </a:custGeom>
            <a:grpFill/>
            <a:ln w="9525" cap="flat">
              <a:noFill/>
              <a:prstDash val="solid"/>
              <a:miter/>
            </a:ln>
          </p:spPr>
          <p:txBody>
            <a:bodyPr rtlCol="0" anchor="ctr"/>
            <a:lstStyle/>
            <a:p>
              <a:endParaRPr lang="it-IT">
                <a:solidFill>
                  <a:schemeClr val="tx1"/>
                </a:solidFill>
              </a:endParaRPr>
            </a:p>
          </p:txBody>
        </p:sp>
        <p:sp>
          <p:nvSpPr>
            <p:cNvPr id="181" name="Figura a mano libera: forma 180">
              <a:extLst>
                <a:ext uri="{FF2B5EF4-FFF2-40B4-BE49-F238E27FC236}">
                  <a16:creationId xmlns:a16="http://schemas.microsoft.com/office/drawing/2014/main" id="{3B2DC2C0-6759-7A8C-4532-249ECBD48980}"/>
                </a:ext>
              </a:extLst>
            </p:cNvPr>
            <p:cNvSpPr/>
            <p:nvPr/>
          </p:nvSpPr>
          <p:spPr>
            <a:xfrm>
              <a:off x="6965066" y="969730"/>
              <a:ext cx="174307" cy="221932"/>
            </a:xfrm>
            <a:custGeom>
              <a:avLst/>
              <a:gdLst>
                <a:gd name="connsiteX0" fmla="*/ 174307 w 174307"/>
                <a:gd name="connsiteY0" fmla="*/ 216218 h 221932"/>
                <a:gd name="connsiteX1" fmla="*/ 140018 w 174307"/>
                <a:gd name="connsiteY1" fmla="*/ 216218 h 221932"/>
                <a:gd name="connsiteX2" fmla="*/ 140018 w 174307"/>
                <a:gd name="connsiteY2" fmla="*/ 186690 h 221932"/>
                <a:gd name="connsiteX3" fmla="*/ 139065 w 174307"/>
                <a:gd name="connsiteY3" fmla="*/ 186690 h 221932"/>
                <a:gd name="connsiteX4" fmla="*/ 73343 w 174307"/>
                <a:gd name="connsiteY4" fmla="*/ 221933 h 221932"/>
                <a:gd name="connsiteX5" fmla="*/ 0 w 174307"/>
                <a:gd name="connsiteY5" fmla="*/ 150495 h 221932"/>
                <a:gd name="connsiteX6" fmla="*/ 0 w 174307"/>
                <a:gd name="connsiteY6" fmla="*/ 0 h 221932"/>
                <a:gd name="connsiteX7" fmla="*/ 34290 w 174307"/>
                <a:gd name="connsiteY7" fmla="*/ 0 h 221932"/>
                <a:gd name="connsiteX8" fmla="*/ 34290 w 174307"/>
                <a:gd name="connsiteY8" fmla="*/ 149543 h 221932"/>
                <a:gd name="connsiteX9" fmla="*/ 82868 w 174307"/>
                <a:gd name="connsiteY9" fmla="*/ 194310 h 221932"/>
                <a:gd name="connsiteX10" fmla="*/ 139065 w 174307"/>
                <a:gd name="connsiteY10" fmla="*/ 134303 h 221932"/>
                <a:gd name="connsiteX11" fmla="*/ 139065 w 174307"/>
                <a:gd name="connsiteY11" fmla="*/ 953 h 221932"/>
                <a:gd name="connsiteX12" fmla="*/ 173355 w 174307"/>
                <a:gd name="connsiteY12" fmla="*/ 953 h 221932"/>
                <a:gd name="connsiteX13" fmla="*/ 173355 w 174307"/>
                <a:gd name="connsiteY13" fmla="*/ 216218 h 22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4307" h="221932">
                  <a:moveTo>
                    <a:pt x="174307" y="216218"/>
                  </a:moveTo>
                  <a:lnTo>
                    <a:pt x="140018" y="216218"/>
                  </a:lnTo>
                  <a:lnTo>
                    <a:pt x="140018" y="186690"/>
                  </a:lnTo>
                  <a:lnTo>
                    <a:pt x="139065" y="186690"/>
                  </a:lnTo>
                  <a:cubicBezTo>
                    <a:pt x="123825" y="207645"/>
                    <a:pt x="104775" y="221933"/>
                    <a:pt x="73343" y="221933"/>
                  </a:cubicBezTo>
                  <a:cubicBezTo>
                    <a:pt x="28575" y="221933"/>
                    <a:pt x="0" y="195263"/>
                    <a:pt x="0" y="150495"/>
                  </a:cubicBezTo>
                  <a:lnTo>
                    <a:pt x="0" y="0"/>
                  </a:lnTo>
                  <a:lnTo>
                    <a:pt x="34290" y="0"/>
                  </a:lnTo>
                  <a:lnTo>
                    <a:pt x="34290" y="149543"/>
                  </a:lnTo>
                  <a:cubicBezTo>
                    <a:pt x="34290" y="177165"/>
                    <a:pt x="52388" y="194310"/>
                    <a:pt x="82868" y="194310"/>
                  </a:cubicBezTo>
                  <a:cubicBezTo>
                    <a:pt x="117157" y="194310"/>
                    <a:pt x="139065" y="168593"/>
                    <a:pt x="139065" y="134303"/>
                  </a:cubicBezTo>
                  <a:lnTo>
                    <a:pt x="139065" y="953"/>
                  </a:lnTo>
                  <a:lnTo>
                    <a:pt x="173355" y="953"/>
                  </a:lnTo>
                  <a:lnTo>
                    <a:pt x="173355" y="216218"/>
                  </a:lnTo>
                  <a:close/>
                </a:path>
              </a:pathLst>
            </a:custGeom>
            <a:grpFill/>
            <a:ln w="9525" cap="flat">
              <a:noFill/>
              <a:prstDash val="solid"/>
              <a:miter/>
            </a:ln>
          </p:spPr>
          <p:txBody>
            <a:bodyPr rtlCol="0" anchor="ctr"/>
            <a:lstStyle/>
            <a:p>
              <a:endParaRPr lang="it-IT">
                <a:solidFill>
                  <a:schemeClr val="tx1"/>
                </a:solidFill>
              </a:endParaRPr>
            </a:p>
          </p:txBody>
        </p:sp>
        <p:sp>
          <p:nvSpPr>
            <p:cNvPr id="182" name="Figura a mano libera: forma 181">
              <a:extLst>
                <a:ext uri="{FF2B5EF4-FFF2-40B4-BE49-F238E27FC236}">
                  <a16:creationId xmlns:a16="http://schemas.microsoft.com/office/drawing/2014/main" id="{B7BA4001-86E4-AFCE-1B6A-C3E7AD046395}"/>
                </a:ext>
              </a:extLst>
            </p:cNvPr>
            <p:cNvSpPr/>
            <p:nvPr/>
          </p:nvSpPr>
          <p:spPr>
            <a:xfrm>
              <a:off x="6815523" y="901150"/>
              <a:ext cx="107632" cy="286702"/>
            </a:xfrm>
            <a:custGeom>
              <a:avLst/>
              <a:gdLst>
                <a:gd name="connsiteX0" fmla="*/ 0 w 107632"/>
                <a:gd name="connsiteY0" fmla="*/ 96203 h 286702"/>
                <a:gd name="connsiteX1" fmla="*/ 0 w 107632"/>
                <a:gd name="connsiteY1" fmla="*/ 68580 h 286702"/>
                <a:gd name="connsiteX2" fmla="*/ 31433 w 107632"/>
                <a:gd name="connsiteY2" fmla="*/ 68580 h 286702"/>
                <a:gd name="connsiteX3" fmla="*/ 31433 w 107632"/>
                <a:gd name="connsiteY3" fmla="*/ 0 h 286702"/>
                <a:gd name="connsiteX4" fmla="*/ 65723 w 107632"/>
                <a:gd name="connsiteY4" fmla="*/ 0 h 286702"/>
                <a:gd name="connsiteX5" fmla="*/ 65723 w 107632"/>
                <a:gd name="connsiteY5" fmla="*/ 68580 h 286702"/>
                <a:gd name="connsiteX6" fmla="*/ 107633 w 107632"/>
                <a:gd name="connsiteY6" fmla="*/ 68580 h 286702"/>
                <a:gd name="connsiteX7" fmla="*/ 107633 w 107632"/>
                <a:gd name="connsiteY7" fmla="*/ 96203 h 286702"/>
                <a:gd name="connsiteX8" fmla="*/ 65723 w 107632"/>
                <a:gd name="connsiteY8" fmla="*/ 96203 h 286702"/>
                <a:gd name="connsiteX9" fmla="*/ 65723 w 107632"/>
                <a:gd name="connsiteY9" fmla="*/ 237173 h 286702"/>
                <a:gd name="connsiteX10" fmla="*/ 87630 w 107632"/>
                <a:gd name="connsiteY10" fmla="*/ 257175 h 286702"/>
                <a:gd name="connsiteX11" fmla="*/ 105728 w 107632"/>
                <a:gd name="connsiteY11" fmla="*/ 254317 h 286702"/>
                <a:gd name="connsiteX12" fmla="*/ 106680 w 107632"/>
                <a:gd name="connsiteY12" fmla="*/ 254317 h 286702"/>
                <a:gd name="connsiteX13" fmla="*/ 106680 w 107632"/>
                <a:gd name="connsiteY13" fmla="*/ 283845 h 286702"/>
                <a:gd name="connsiteX14" fmla="*/ 79058 w 107632"/>
                <a:gd name="connsiteY14" fmla="*/ 286703 h 286702"/>
                <a:gd name="connsiteX15" fmla="*/ 31433 w 107632"/>
                <a:gd name="connsiteY15" fmla="*/ 244792 h 286702"/>
                <a:gd name="connsiteX16" fmla="*/ 31433 w 107632"/>
                <a:gd name="connsiteY16" fmla="*/ 96203 h 286702"/>
                <a:gd name="connsiteX17" fmla="*/ 0 w 107632"/>
                <a:gd name="connsiteY17" fmla="*/ 96203 h 286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632" h="286702">
                  <a:moveTo>
                    <a:pt x="0" y="96203"/>
                  </a:moveTo>
                  <a:lnTo>
                    <a:pt x="0" y="68580"/>
                  </a:lnTo>
                  <a:lnTo>
                    <a:pt x="31433" y="68580"/>
                  </a:lnTo>
                  <a:lnTo>
                    <a:pt x="31433" y="0"/>
                  </a:lnTo>
                  <a:lnTo>
                    <a:pt x="65723" y="0"/>
                  </a:lnTo>
                  <a:lnTo>
                    <a:pt x="65723" y="68580"/>
                  </a:lnTo>
                  <a:lnTo>
                    <a:pt x="107633" y="68580"/>
                  </a:lnTo>
                  <a:lnTo>
                    <a:pt x="107633" y="96203"/>
                  </a:lnTo>
                  <a:lnTo>
                    <a:pt x="65723" y="96203"/>
                  </a:lnTo>
                  <a:lnTo>
                    <a:pt x="65723" y="237173"/>
                  </a:lnTo>
                  <a:cubicBezTo>
                    <a:pt x="65723" y="252412"/>
                    <a:pt x="73343" y="257175"/>
                    <a:pt x="87630" y="257175"/>
                  </a:cubicBezTo>
                  <a:cubicBezTo>
                    <a:pt x="94298" y="257175"/>
                    <a:pt x="101918" y="255270"/>
                    <a:pt x="105728" y="254317"/>
                  </a:cubicBezTo>
                  <a:lnTo>
                    <a:pt x="106680" y="254317"/>
                  </a:lnTo>
                  <a:lnTo>
                    <a:pt x="106680" y="283845"/>
                  </a:lnTo>
                  <a:cubicBezTo>
                    <a:pt x="99060" y="285750"/>
                    <a:pt x="89535" y="286703"/>
                    <a:pt x="79058" y="286703"/>
                  </a:cubicBezTo>
                  <a:cubicBezTo>
                    <a:pt x="51435" y="286703"/>
                    <a:pt x="31433" y="275273"/>
                    <a:pt x="31433" y="244792"/>
                  </a:cubicBezTo>
                  <a:lnTo>
                    <a:pt x="31433" y="96203"/>
                  </a:lnTo>
                  <a:lnTo>
                    <a:pt x="0" y="96203"/>
                  </a:lnTo>
                  <a:close/>
                </a:path>
              </a:pathLst>
            </a:custGeom>
            <a:grpFill/>
            <a:ln w="9525" cap="flat">
              <a:noFill/>
              <a:prstDash val="solid"/>
              <a:miter/>
            </a:ln>
          </p:spPr>
          <p:txBody>
            <a:bodyPr rtlCol="0" anchor="ctr"/>
            <a:lstStyle/>
            <a:p>
              <a:endParaRPr lang="it-IT">
                <a:solidFill>
                  <a:schemeClr val="tx1"/>
                </a:solidFill>
              </a:endParaRPr>
            </a:p>
          </p:txBody>
        </p:sp>
        <p:sp>
          <p:nvSpPr>
            <p:cNvPr id="183" name="Figura a mano libera: forma 182">
              <a:extLst>
                <a:ext uri="{FF2B5EF4-FFF2-40B4-BE49-F238E27FC236}">
                  <a16:creationId xmlns:a16="http://schemas.microsoft.com/office/drawing/2014/main" id="{85760AEF-E49B-A737-50F5-01BC581C3619}"/>
                </a:ext>
              </a:extLst>
            </p:cNvPr>
            <p:cNvSpPr/>
            <p:nvPr/>
          </p:nvSpPr>
          <p:spPr>
            <a:xfrm>
              <a:off x="6677411" y="901150"/>
              <a:ext cx="107632" cy="286702"/>
            </a:xfrm>
            <a:custGeom>
              <a:avLst/>
              <a:gdLst>
                <a:gd name="connsiteX0" fmla="*/ 0 w 107632"/>
                <a:gd name="connsiteY0" fmla="*/ 96203 h 286702"/>
                <a:gd name="connsiteX1" fmla="*/ 0 w 107632"/>
                <a:gd name="connsiteY1" fmla="*/ 68580 h 286702"/>
                <a:gd name="connsiteX2" fmla="*/ 31433 w 107632"/>
                <a:gd name="connsiteY2" fmla="*/ 68580 h 286702"/>
                <a:gd name="connsiteX3" fmla="*/ 31433 w 107632"/>
                <a:gd name="connsiteY3" fmla="*/ 0 h 286702"/>
                <a:gd name="connsiteX4" fmla="*/ 65723 w 107632"/>
                <a:gd name="connsiteY4" fmla="*/ 0 h 286702"/>
                <a:gd name="connsiteX5" fmla="*/ 65723 w 107632"/>
                <a:gd name="connsiteY5" fmla="*/ 68580 h 286702"/>
                <a:gd name="connsiteX6" fmla="*/ 107633 w 107632"/>
                <a:gd name="connsiteY6" fmla="*/ 68580 h 286702"/>
                <a:gd name="connsiteX7" fmla="*/ 107633 w 107632"/>
                <a:gd name="connsiteY7" fmla="*/ 96203 h 286702"/>
                <a:gd name="connsiteX8" fmla="*/ 65723 w 107632"/>
                <a:gd name="connsiteY8" fmla="*/ 96203 h 286702"/>
                <a:gd name="connsiteX9" fmla="*/ 65723 w 107632"/>
                <a:gd name="connsiteY9" fmla="*/ 237173 h 286702"/>
                <a:gd name="connsiteX10" fmla="*/ 87630 w 107632"/>
                <a:gd name="connsiteY10" fmla="*/ 257175 h 286702"/>
                <a:gd name="connsiteX11" fmla="*/ 105728 w 107632"/>
                <a:gd name="connsiteY11" fmla="*/ 254317 h 286702"/>
                <a:gd name="connsiteX12" fmla="*/ 106680 w 107632"/>
                <a:gd name="connsiteY12" fmla="*/ 254317 h 286702"/>
                <a:gd name="connsiteX13" fmla="*/ 106680 w 107632"/>
                <a:gd name="connsiteY13" fmla="*/ 283845 h 286702"/>
                <a:gd name="connsiteX14" fmla="*/ 79058 w 107632"/>
                <a:gd name="connsiteY14" fmla="*/ 286703 h 286702"/>
                <a:gd name="connsiteX15" fmla="*/ 31433 w 107632"/>
                <a:gd name="connsiteY15" fmla="*/ 244792 h 286702"/>
                <a:gd name="connsiteX16" fmla="*/ 31433 w 107632"/>
                <a:gd name="connsiteY16" fmla="*/ 96203 h 286702"/>
                <a:gd name="connsiteX17" fmla="*/ 0 w 107632"/>
                <a:gd name="connsiteY17" fmla="*/ 96203 h 286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632" h="286702">
                  <a:moveTo>
                    <a:pt x="0" y="96203"/>
                  </a:moveTo>
                  <a:lnTo>
                    <a:pt x="0" y="68580"/>
                  </a:lnTo>
                  <a:lnTo>
                    <a:pt x="31433" y="68580"/>
                  </a:lnTo>
                  <a:lnTo>
                    <a:pt x="31433" y="0"/>
                  </a:lnTo>
                  <a:lnTo>
                    <a:pt x="65723" y="0"/>
                  </a:lnTo>
                  <a:lnTo>
                    <a:pt x="65723" y="68580"/>
                  </a:lnTo>
                  <a:lnTo>
                    <a:pt x="107633" y="68580"/>
                  </a:lnTo>
                  <a:lnTo>
                    <a:pt x="107633" y="96203"/>
                  </a:lnTo>
                  <a:lnTo>
                    <a:pt x="65723" y="96203"/>
                  </a:lnTo>
                  <a:lnTo>
                    <a:pt x="65723" y="237173"/>
                  </a:lnTo>
                  <a:cubicBezTo>
                    <a:pt x="65723" y="252412"/>
                    <a:pt x="73343" y="257175"/>
                    <a:pt x="87630" y="257175"/>
                  </a:cubicBezTo>
                  <a:cubicBezTo>
                    <a:pt x="94298" y="257175"/>
                    <a:pt x="101918" y="255270"/>
                    <a:pt x="105728" y="254317"/>
                  </a:cubicBezTo>
                  <a:lnTo>
                    <a:pt x="106680" y="254317"/>
                  </a:lnTo>
                  <a:lnTo>
                    <a:pt x="106680" y="283845"/>
                  </a:lnTo>
                  <a:cubicBezTo>
                    <a:pt x="99060" y="285750"/>
                    <a:pt x="89535" y="286703"/>
                    <a:pt x="79058" y="286703"/>
                  </a:cubicBezTo>
                  <a:cubicBezTo>
                    <a:pt x="51435" y="286703"/>
                    <a:pt x="31433" y="275273"/>
                    <a:pt x="31433" y="244792"/>
                  </a:cubicBezTo>
                  <a:lnTo>
                    <a:pt x="31433" y="96203"/>
                  </a:lnTo>
                  <a:lnTo>
                    <a:pt x="0" y="96203"/>
                  </a:lnTo>
                  <a:close/>
                </a:path>
              </a:pathLst>
            </a:custGeom>
            <a:grpFill/>
            <a:ln w="9525" cap="flat">
              <a:noFill/>
              <a:prstDash val="solid"/>
              <a:miter/>
            </a:ln>
          </p:spPr>
          <p:txBody>
            <a:bodyPr rtlCol="0" anchor="ctr"/>
            <a:lstStyle/>
            <a:p>
              <a:endParaRPr lang="it-IT">
                <a:solidFill>
                  <a:schemeClr val="tx1"/>
                </a:solidFill>
              </a:endParaRPr>
            </a:p>
          </p:txBody>
        </p:sp>
        <p:sp>
          <p:nvSpPr>
            <p:cNvPr id="184" name="Figura a mano libera: forma 183">
              <a:extLst>
                <a:ext uri="{FF2B5EF4-FFF2-40B4-BE49-F238E27FC236}">
                  <a16:creationId xmlns:a16="http://schemas.microsoft.com/office/drawing/2014/main" id="{32113EFD-4D0A-7684-D1C4-175DAE1231EC}"/>
                </a:ext>
              </a:extLst>
            </p:cNvPr>
            <p:cNvSpPr/>
            <p:nvPr/>
          </p:nvSpPr>
          <p:spPr>
            <a:xfrm>
              <a:off x="6461194" y="969730"/>
              <a:ext cx="174307" cy="221932"/>
            </a:xfrm>
            <a:custGeom>
              <a:avLst/>
              <a:gdLst>
                <a:gd name="connsiteX0" fmla="*/ 174307 w 174307"/>
                <a:gd name="connsiteY0" fmla="*/ 216218 h 221932"/>
                <a:gd name="connsiteX1" fmla="*/ 140017 w 174307"/>
                <a:gd name="connsiteY1" fmla="*/ 216218 h 221932"/>
                <a:gd name="connsiteX2" fmla="*/ 140017 w 174307"/>
                <a:gd name="connsiteY2" fmla="*/ 186690 h 221932"/>
                <a:gd name="connsiteX3" fmla="*/ 139065 w 174307"/>
                <a:gd name="connsiteY3" fmla="*/ 186690 h 221932"/>
                <a:gd name="connsiteX4" fmla="*/ 73342 w 174307"/>
                <a:gd name="connsiteY4" fmla="*/ 221933 h 221932"/>
                <a:gd name="connsiteX5" fmla="*/ 0 w 174307"/>
                <a:gd name="connsiteY5" fmla="*/ 150495 h 221932"/>
                <a:gd name="connsiteX6" fmla="*/ 0 w 174307"/>
                <a:gd name="connsiteY6" fmla="*/ 0 h 221932"/>
                <a:gd name="connsiteX7" fmla="*/ 34290 w 174307"/>
                <a:gd name="connsiteY7" fmla="*/ 0 h 221932"/>
                <a:gd name="connsiteX8" fmla="*/ 34290 w 174307"/>
                <a:gd name="connsiteY8" fmla="*/ 149543 h 221932"/>
                <a:gd name="connsiteX9" fmla="*/ 82867 w 174307"/>
                <a:gd name="connsiteY9" fmla="*/ 194310 h 221932"/>
                <a:gd name="connsiteX10" fmla="*/ 139065 w 174307"/>
                <a:gd name="connsiteY10" fmla="*/ 134303 h 221932"/>
                <a:gd name="connsiteX11" fmla="*/ 139065 w 174307"/>
                <a:gd name="connsiteY11" fmla="*/ 953 h 221932"/>
                <a:gd name="connsiteX12" fmla="*/ 173355 w 174307"/>
                <a:gd name="connsiteY12" fmla="*/ 953 h 221932"/>
                <a:gd name="connsiteX13" fmla="*/ 173355 w 174307"/>
                <a:gd name="connsiteY13" fmla="*/ 216218 h 22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4307" h="221932">
                  <a:moveTo>
                    <a:pt x="174307" y="216218"/>
                  </a:moveTo>
                  <a:lnTo>
                    <a:pt x="140017" y="216218"/>
                  </a:lnTo>
                  <a:lnTo>
                    <a:pt x="140017" y="186690"/>
                  </a:lnTo>
                  <a:lnTo>
                    <a:pt x="139065" y="186690"/>
                  </a:lnTo>
                  <a:cubicBezTo>
                    <a:pt x="123825" y="207645"/>
                    <a:pt x="104775" y="221933"/>
                    <a:pt x="73342" y="221933"/>
                  </a:cubicBezTo>
                  <a:cubicBezTo>
                    <a:pt x="28575" y="221933"/>
                    <a:pt x="0" y="195263"/>
                    <a:pt x="0" y="150495"/>
                  </a:cubicBezTo>
                  <a:lnTo>
                    <a:pt x="0" y="0"/>
                  </a:lnTo>
                  <a:lnTo>
                    <a:pt x="34290" y="0"/>
                  </a:lnTo>
                  <a:lnTo>
                    <a:pt x="34290" y="149543"/>
                  </a:lnTo>
                  <a:cubicBezTo>
                    <a:pt x="34290" y="177165"/>
                    <a:pt x="52388" y="194310"/>
                    <a:pt x="82867" y="194310"/>
                  </a:cubicBezTo>
                  <a:cubicBezTo>
                    <a:pt x="117157" y="194310"/>
                    <a:pt x="139065" y="168593"/>
                    <a:pt x="139065" y="134303"/>
                  </a:cubicBezTo>
                  <a:lnTo>
                    <a:pt x="139065" y="953"/>
                  </a:lnTo>
                  <a:lnTo>
                    <a:pt x="173355" y="953"/>
                  </a:lnTo>
                  <a:lnTo>
                    <a:pt x="173355" y="216218"/>
                  </a:lnTo>
                  <a:close/>
                </a:path>
              </a:pathLst>
            </a:custGeom>
            <a:grpFill/>
            <a:ln w="9525" cap="flat">
              <a:noFill/>
              <a:prstDash val="solid"/>
              <a:miter/>
            </a:ln>
          </p:spPr>
          <p:txBody>
            <a:bodyPr rtlCol="0" anchor="ctr"/>
            <a:lstStyle/>
            <a:p>
              <a:endParaRPr lang="it-IT">
                <a:solidFill>
                  <a:schemeClr val="tx1"/>
                </a:solidFill>
              </a:endParaRPr>
            </a:p>
          </p:txBody>
        </p:sp>
        <p:sp>
          <p:nvSpPr>
            <p:cNvPr id="185" name="Figura a mano libera: forma 184">
              <a:extLst>
                <a:ext uri="{FF2B5EF4-FFF2-40B4-BE49-F238E27FC236}">
                  <a16:creationId xmlns:a16="http://schemas.microsoft.com/office/drawing/2014/main" id="{908A68A6-EEFC-7BB3-1A03-12C2980C55B2}"/>
                </a:ext>
              </a:extLst>
            </p:cNvPr>
            <p:cNvSpPr/>
            <p:nvPr/>
          </p:nvSpPr>
          <p:spPr>
            <a:xfrm>
              <a:off x="6311651" y="966873"/>
              <a:ext cx="113347" cy="219075"/>
            </a:xfrm>
            <a:custGeom>
              <a:avLst/>
              <a:gdLst>
                <a:gd name="connsiteX0" fmla="*/ 33338 w 113347"/>
                <a:gd name="connsiteY0" fmla="*/ 2857 h 219075"/>
                <a:gd name="connsiteX1" fmla="*/ 33338 w 113347"/>
                <a:gd name="connsiteY1" fmla="*/ 38100 h 219075"/>
                <a:gd name="connsiteX2" fmla="*/ 34290 w 113347"/>
                <a:gd name="connsiteY2" fmla="*/ 38100 h 219075"/>
                <a:gd name="connsiteX3" fmla="*/ 99060 w 113347"/>
                <a:gd name="connsiteY3" fmla="*/ 0 h 219075"/>
                <a:gd name="connsiteX4" fmla="*/ 113347 w 113347"/>
                <a:gd name="connsiteY4" fmla="*/ 2857 h 219075"/>
                <a:gd name="connsiteX5" fmla="*/ 113347 w 113347"/>
                <a:gd name="connsiteY5" fmla="*/ 35243 h 219075"/>
                <a:gd name="connsiteX6" fmla="*/ 112395 w 113347"/>
                <a:gd name="connsiteY6" fmla="*/ 35243 h 219075"/>
                <a:gd name="connsiteX7" fmla="*/ 97155 w 113347"/>
                <a:gd name="connsiteY7" fmla="*/ 33338 h 219075"/>
                <a:gd name="connsiteX8" fmla="*/ 34290 w 113347"/>
                <a:gd name="connsiteY8" fmla="*/ 99060 h 219075"/>
                <a:gd name="connsiteX9" fmla="*/ 34290 w 113347"/>
                <a:gd name="connsiteY9" fmla="*/ 219075 h 219075"/>
                <a:gd name="connsiteX10" fmla="*/ 0 w 113347"/>
                <a:gd name="connsiteY10" fmla="*/ 219075 h 219075"/>
                <a:gd name="connsiteX11" fmla="*/ 0 w 113347"/>
                <a:gd name="connsiteY11" fmla="*/ 2857 h 219075"/>
                <a:gd name="connsiteX12" fmla="*/ 33338 w 113347"/>
                <a:gd name="connsiteY12" fmla="*/ 2857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347" h="219075">
                  <a:moveTo>
                    <a:pt x="33338" y="2857"/>
                  </a:moveTo>
                  <a:lnTo>
                    <a:pt x="33338" y="38100"/>
                  </a:lnTo>
                  <a:lnTo>
                    <a:pt x="34290" y="38100"/>
                  </a:lnTo>
                  <a:cubicBezTo>
                    <a:pt x="47625" y="17145"/>
                    <a:pt x="69532" y="0"/>
                    <a:pt x="99060" y="0"/>
                  </a:cubicBezTo>
                  <a:cubicBezTo>
                    <a:pt x="105727" y="0"/>
                    <a:pt x="108585" y="952"/>
                    <a:pt x="113347" y="2857"/>
                  </a:cubicBezTo>
                  <a:lnTo>
                    <a:pt x="113347" y="35243"/>
                  </a:lnTo>
                  <a:lnTo>
                    <a:pt x="112395" y="35243"/>
                  </a:lnTo>
                  <a:cubicBezTo>
                    <a:pt x="107632" y="33338"/>
                    <a:pt x="103822" y="33338"/>
                    <a:pt x="97155" y="33338"/>
                  </a:cubicBezTo>
                  <a:cubicBezTo>
                    <a:pt x="63818" y="33338"/>
                    <a:pt x="34290" y="58102"/>
                    <a:pt x="34290" y="99060"/>
                  </a:cubicBezTo>
                  <a:lnTo>
                    <a:pt x="34290" y="219075"/>
                  </a:lnTo>
                  <a:lnTo>
                    <a:pt x="0" y="219075"/>
                  </a:lnTo>
                  <a:lnTo>
                    <a:pt x="0" y="2857"/>
                  </a:lnTo>
                  <a:lnTo>
                    <a:pt x="33338" y="2857"/>
                  </a:lnTo>
                  <a:close/>
                </a:path>
              </a:pathLst>
            </a:custGeom>
            <a:grpFill/>
            <a:ln w="9525" cap="flat">
              <a:noFill/>
              <a:prstDash val="solid"/>
              <a:miter/>
            </a:ln>
          </p:spPr>
          <p:txBody>
            <a:bodyPr rtlCol="0" anchor="ctr"/>
            <a:lstStyle/>
            <a:p>
              <a:endParaRPr lang="it-IT">
                <a:solidFill>
                  <a:schemeClr val="tx1"/>
                </a:solidFill>
              </a:endParaRPr>
            </a:p>
          </p:txBody>
        </p:sp>
        <p:sp>
          <p:nvSpPr>
            <p:cNvPr id="186" name="Figura a mano libera: forma 185">
              <a:extLst>
                <a:ext uri="{FF2B5EF4-FFF2-40B4-BE49-F238E27FC236}">
                  <a16:creationId xmlns:a16="http://schemas.microsoft.com/office/drawing/2014/main" id="{5B992477-C7EF-B4C5-598A-0A4D2EECE959}"/>
                </a:ext>
              </a:extLst>
            </p:cNvPr>
            <p:cNvSpPr/>
            <p:nvPr/>
          </p:nvSpPr>
          <p:spPr>
            <a:xfrm>
              <a:off x="6159251" y="901150"/>
              <a:ext cx="107632" cy="286702"/>
            </a:xfrm>
            <a:custGeom>
              <a:avLst/>
              <a:gdLst>
                <a:gd name="connsiteX0" fmla="*/ 0 w 107632"/>
                <a:gd name="connsiteY0" fmla="*/ 96203 h 286702"/>
                <a:gd name="connsiteX1" fmla="*/ 0 w 107632"/>
                <a:gd name="connsiteY1" fmla="*/ 68580 h 286702"/>
                <a:gd name="connsiteX2" fmla="*/ 31432 w 107632"/>
                <a:gd name="connsiteY2" fmla="*/ 68580 h 286702"/>
                <a:gd name="connsiteX3" fmla="*/ 31432 w 107632"/>
                <a:gd name="connsiteY3" fmla="*/ 0 h 286702"/>
                <a:gd name="connsiteX4" fmla="*/ 65722 w 107632"/>
                <a:gd name="connsiteY4" fmla="*/ 0 h 286702"/>
                <a:gd name="connsiteX5" fmla="*/ 65722 w 107632"/>
                <a:gd name="connsiteY5" fmla="*/ 68580 h 286702"/>
                <a:gd name="connsiteX6" fmla="*/ 107632 w 107632"/>
                <a:gd name="connsiteY6" fmla="*/ 68580 h 286702"/>
                <a:gd name="connsiteX7" fmla="*/ 107632 w 107632"/>
                <a:gd name="connsiteY7" fmla="*/ 96203 h 286702"/>
                <a:gd name="connsiteX8" fmla="*/ 65722 w 107632"/>
                <a:gd name="connsiteY8" fmla="*/ 96203 h 286702"/>
                <a:gd name="connsiteX9" fmla="*/ 65722 w 107632"/>
                <a:gd name="connsiteY9" fmla="*/ 237173 h 286702"/>
                <a:gd name="connsiteX10" fmla="*/ 87630 w 107632"/>
                <a:gd name="connsiteY10" fmla="*/ 257175 h 286702"/>
                <a:gd name="connsiteX11" fmla="*/ 105727 w 107632"/>
                <a:gd name="connsiteY11" fmla="*/ 254317 h 286702"/>
                <a:gd name="connsiteX12" fmla="*/ 106680 w 107632"/>
                <a:gd name="connsiteY12" fmla="*/ 254317 h 286702"/>
                <a:gd name="connsiteX13" fmla="*/ 106680 w 107632"/>
                <a:gd name="connsiteY13" fmla="*/ 283845 h 286702"/>
                <a:gd name="connsiteX14" fmla="*/ 79057 w 107632"/>
                <a:gd name="connsiteY14" fmla="*/ 286703 h 286702"/>
                <a:gd name="connsiteX15" fmla="*/ 31432 w 107632"/>
                <a:gd name="connsiteY15" fmla="*/ 244792 h 286702"/>
                <a:gd name="connsiteX16" fmla="*/ 31432 w 107632"/>
                <a:gd name="connsiteY16" fmla="*/ 96203 h 286702"/>
                <a:gd name="connsiteX17" fmla="*/ 0 w 107632"/>
                <a:gd name="connsiteY17" fmla="*/ 96203 h 286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632" h="286702">
                  <a:moveTo>
                    <a:pt x="0" y="96203"/>
                  </a:moveTo>
                  <a:lnTo>
                    <a:pt x="0" y="68580"/>
                  </a:lnTo>
                  <a:lnTo>
                    <a:pt x="31432" y="68580"/>
                  </a:lnTo>
                  <a:lnTo>
                    <a:pt x="31432" y="0"/>
                  </a:lnTo>
                  <a:lnTo>
                    <a:pt x="65722" y="0"/>
                  </a:lnTo>
                  <a:lnTo>
                    <a:pt x="65722" y="68580"/>
                  </a:lnTo>
                  <a:lnTo>
                    <a:pt x="107632" y="68580"/>
                  </a:lnTo>
                  <a:lnTo>
                    <a:pt x="107632" y="96203"/>
                  </a:lnTo>
                  <a:lnTo>
                    <a:pt x="65722" y="96203"/>
                  </a:lnTo>
                  <a:lnTo>
                    <a:pt x="65722" y="237173"/>
                  </a:lnTo>
                  <a:cubicBezTo>
                    <a:pt x="65722" y="252412"/>
                    <a:pt x="73343" y="257175"/>
                    <a:pt x="87630" y="257175"/>
                  </a:cubicBezTo>
                  <a:cubicBezTo>
                    <a:pt x="94297" y="257175"/>
                    <a:pt x="101918" y="255270"/>
                    <a:pt x="105727" y="254317"/>
                  </a:cubicBezTo>
                  <a:lnTo>
                    <a:pt x="106680" y="254317"/>
                  </a:lnTo>
                  <a:lnTo>
                    <a:pt x="106680" y="283845"/>
                  </a:lnTo>
                  <a:cubicBezTo>
                    <a:pt x="99060" y="285750"/>
                    <a:pt x="89535" y="286703"/>
                    <a:pt x="79057" y="286703"/>
                  </a:cubicBezTo>
                  <a:cubicBezTo>
                    <a:pt x="51435" y="286703"/>
                    <a:pt x="31432" y="275273"/>
                    <a:pt x="31432" y="244792"/>
                  </a:cubicBezTo>
                  <a:lnTo>
                    <a:pt x="31432" y="96203"/>
                  </a:lnTo>
                  <a:lnTo>
                    <a:pt x="0" y="96203"/>
                  </a:lnTo>
                  <a:close/>
                </a:path>
              </a:pathLst>
            </a:custGeom>
            <a:grpFill/>
            <a:ln w="9525" cap="flat">
              <a:noFill/>
              <a:prstDash val="solid"/>
              <a:miter/>
            </a:ln>
          </p:spPr>
          <p:txBody>
            <a:bodyPr rtlCol="0" anchor="ctr"/>
            <a:lstStyle/>
            <a:p>
              <a:endParaRPr lang="it-IT">
                <a:solidFill>
                  <a:schemeClr val="tx1"/>
                </a:solidFill>
              </a:endParaRPr>
            </a:p>
          </p:txBody>
        </p:sp>
        <p:sp>
          <p:nvSpPr>
            <p:cNvPr id="187" name="Figura a mano libera: forma 186">
              <a:extLst>
                <a:ext uri="{FF2B5EF4-FFF2-40B4-BE49-F238E27FC236}">
                  <a16:creationId xmlns:a16="http://schemas.microsoft.com/office/drawing/2014/main" id="{A0DF6539-F780-9158-0816-80CD75487D03}"/>
                </a:ext>
              </a:extLst>
            </p:cNvPr>
            <p:cNvSpPr/>
            <p:nvPr/>
          </p:nvSpPr>
          <p:spPr>
            <a:xfrm>
              <a:off x="5948748" y="965920"/>
              <a:ext cx="180993" cy="226694"/>
            </a:xfrm>
            <a:custGeom>
              <a:avLst/>
              <a:gdLst>
                <a:gd name="connsiteX0" fmla="*/ 96203 w 180993"/>
                <a:gd name="connsiteY0" fmla="*/ 226695 h 226694"/>
                <a:gd name="connsiteX1" fmla="*/ 0 w 180993"/>
                <a:gd name="connsiteY1" fmla="*/ 149542 h 226694"/>
                <a:gd name="connsiteX2" fmla="*/ 35243 w 180993"/>
                <a:gd name="connsiteY2" fmla="*/ 149542 h 226694"/>
                <a:gd name="connsiteX3" fmla="*/ 97155 w 180993"/>
                <a:gd name="connsiteY3" fmla="*/ 198120 h 226694"/>
                <a:gd name="connsiteX4" fmla="*/ 147638 w 180993"/>
                <a:gd name="connsiteY4" fmla="*/ 162877 h 226694"/>
                <a:gd name="connsiteX5" fmla="*/ 91440 w 180993"/>
                <a:gd name="connsiteY5" fmla="*/ 123825 h 226694"/>
                <a:gd name="connsiteX6" fmla="*/ 10478 w 180993"/>
                <a:gd name="connsiteY6" fmla="*/ 59055 h 226694"/>
                <a:gd name="connsiteX7" fmla="*/ 88583 w 180993"/>
                <a:gd name="connsiteY7" fmla="*/ 0 h 226694"/>
                <a:gd name="connsiteX8" fmla="*/ 173355 w 180993"/>
                <a:gd name="connsiteY8" fmla="*/ 67627 h 226694"/>
                <a:gd name="connsiteX9" fmla="*/ 138113 w 180993"/>
                <a:gd name="connsiteY9" fmla="*/ 67627 h 226694"/>
                <a:gd name="connsiteX10" fmla="*/ 86678 w 180993"/>
                <a:gd name="connsiteY10" fmla="*/ 26670 h 226694"/>
                <a:gd name="connsiteX11" fmla="*/ 42863 w 180993"/>
                <a:gd name="connsiteY11" fmla="*/ 58102 h 226694"/>
                <a:gd name="connsiteX12" fmla="*/ 100965 w 180993"/>
                <a:gd name="connsiteY12" fmla="*/ 93345 h 226694"/>
                <a:gd name="connsiteX13" fmla="*/ 180975 w 180993"/>
                <a:gd name="connsiteY13" fmla="*/ 161925 h 226694"/>
                <a:gd name="connsiteX14" fmla="*/ 96203 w 180993"/>
                <a:gd name="connsiteY14" fmla="*/ 226695 h 22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0993" h="226694">
                  <a:moveTo>
                    <a:pt x="96203" y="226695"/>
                  </a:moveTo>
                  <a:cubicBezTo>
                    <a:pt x="37148" y="226695"/>
                    <a:pt x="3810" y="199072"/>
                    <a:pt x="0" y="149542"/>
                  </a:cubicBezTo>
                  <a:lnTo>
                    <a:pt x="35243" y="149542"/>
                  </a:lnTo>
                  <a:cubicBezTo>
                    <a:pt x="40005" y="187642"/>
                    <a:pt x="64770" y="198120"/>
                    <a:pt x="97155" y="198120"/>
                  </a:cubicBezTo>
                  <a:cubicBezTo>
                    <a:pt x="132398" y="198120"/>
                    <a:pt x="147638" y="182880"/>
                    <a:pt x="147638" y="162877"/>
                  </a:cubicBezTo>
                  <a:cubicBezTo>
                    <a:pt x="147638" y="138113"/>
                    <a:pt x="130493" y="132397"/>
                    <a:pt x="91440" y="123825"/>
                  </a:cubicBezTo>
                  <a:cubicBezTo>
                    <a:pt x="48578" y="115252"/>
                    <a:pt x="10478" y="106680"/>
                    <a:pt x="10478" y="59055"/>
                  </a:cubicBezTo>
                  <a:cubicBezTo>
                    <a:pt x="10478" y="22860"/>
                    <a:pt x="38100" y="0"/>
                    <a:pt x="88583" y="0"/>
                  </a:cubicBezTo>
                  <a:cubicBezTo>
                    <a:pt x="141923" y="0"/>
                    <a:pt x="168593" y="25717"/>
                    <a:pt x="173355" y="67627"/>
                  </a:cubicBezTo>
                  <a:lnTo>
                    <a:pt x="138113" y="67627"/>
                  </a:lnTo>
                  <a:cubicBezTo>
                    <a:pt x="134303" y="39052"/>
                    <a:pt x="119063" y="26670"/>
                    <a:pt x="86678" y="26670"/>
                  </a:cubicBezTo>
                  <a:cubicBezTo>
                    <a:pt x="55245" y="26670"/>
                    <a:pt x="42863" y="40957"/>
                    <a:pt x="42863" y="58102"/>
                  </a:cubicBezTo>
                  <a:cubicBezTo>
                    <a:pt x="42863" y="81915"/>
                    <a:pt x="63818" y="85725"/>
                    <a:pt x="100965" y="93345"/>
                  </a:cubicBezTo>
                  <a:cubicBezTo>
                    <a:pt x="144780" y="101917"/>
                    <a:pt x="180975" y="111442"/>
                    <a:pt x="180975" y="161925"/>
                  </a:cubicBezTo>
                  <a:cubicBezTo>
                    <a:pt x="181928" y="203835"/>
                    <a:pt x="146685" y="226695"/>
                    <a:pt x="96203" y="226695"/>
                  </a:cubicBezTo>
                  <a:close/>
                </a:path>
              </a:pathLst>
            </a:custGeom>
            <a:grpFill/>
            <a:ln w="9525" cap="flat">
              <a:noFill/>
              <a:prstDash val="solid"/>
              <a:miter/>
            </a:ln>
          </p:spPr>
          <p:txBody>
            <a:bodyPr rtlCol="0" anchor="ctr"/>
            <a:lstStyle/>
            <a:p>
              <a:endParaRPr lang="it-IT">
                <a:solidFill>
                  <a:schemeClr val="tx1"/>
                </a:solidFill>
              </a:endParaRPr>
            </a:p>
          </p:txBody>
        </p:sp>
        <p:sp>
          <p:nvSpPr>
            <p:cNvPr id="188" name="Figura a mano libera: forma 187">
              <a:extLst>
                <a:ext uri="{FF2B5EF4-FFF2-40B4-BE49-F238E27FC236}">
                  <a16:creationId xmlns:a16="http://schemas.microsoft.com/office/drawing/2014/main" id="{40845F25-2348-1F07-C647-91C6E48335EE}"/>
                </a:ext>
              </a:extLst>
            </p:cNvPr>
            <p:cNvSpPr/>
            <p:nvPr/>
          </p:nvSpPr>
          <p:spPr>
            <a:xfrm>
              <a:off x="5727769" y="964967"/>
              <a:ext cx="201929" cy="224790"/>
            </a:xfrm>
            <a:custGeom>
              <a:avLst/>
              <a:gdLst>
                <a:gd name="connsiteX0" fmla="*/ 182880 w 201929"/>
                <a:gd name="connsiteY0" fmla="*/ 222885 h 224790"/>
                <a:gd name="connsiteX1" fmla="*/ 145732 w 201929"/>
                <a:gd name="connsiteY1" fmla="*/ 190500 h 224790"/>
                <a:gd name="connsiteX2" fmla="*/ 145732 w 201929"/>
                <a:gd name="connsiteY2" fmla="*/ 190500 h 224790"/>
                <a:gd name="connsiteX3" fmla="*/ 73342 w 201929"/>
                <a:gd name="connsiteY3" fmla="*/ 224790 h 224790"/>
                <a:gd name="connsiteX4" fmla="*/ 0 w 201929"/>
                <a:gd name="connsiteY4" fmla="*/ 164783 h 224790"/>
                <a:gd name="connsiteX5" fmla="*/ 94297 w 201929"/>
                <a:gd name="connsiteY5" fmla="*/ 95250 h 224790"/>
                <a:gd name="connsiteX6" fmla="*/ 146685 w 201929"/>
                <a:gd name="connsiteY6" fmla="*/ 63818 h 224790"/>
                <a:gd name="connsiteX7" fmla="*/ 98107 w 201929"/>
                <a:gd name="connsiteY7" fmla="*/ 25718 h 224790"/>
                <a:gd name="connsiteX8" fmla="*/ 43815 w 201929"/>
                <a:gd name="connsiteY8" fmla="*/ 73343 h 224790"/>
                <a:gd name="connsiteX9" fmla="*/ 11430 w 201929"/>
                <a:gd name="connsiteY9" fmla="*/ 73343 h 224790"/>
                <a:gd name="connsiteX10" fmla="*/ 98107 w 201929"/>
                <a:gd name="connsiteY10" fmla="*/ 0 h 224790"/>
                <a:gd name="connsiteX11" fmla="*/ 178117 w 201929"/>
                <a:gd name="connsiteY11" fmla="*/ 68580 h 224790"/>
                <a:gd name="connsiteX12" fmla="*/ 178117 w 201929"/>
                <a:gd name="connsiteY12" fmla="*/ 171450 h 224790"/>
                <a:gd name="connsiteX13" fmla="*/ 200977 w 201929"/>
                <a:gd name="connsiteY13" fmla="*/ 194310 h 224790"/>
                <a:gd name="connsiteX14" fmla="*/ 201930 w 201929"/>
                <a:gd name="connsiteY14" fmla="*/ 194310 h 224790"/>
                <a:gd name="connsiteX15" fmla="*/ 201930 w 201929"/>
                <a:gd name="connsiteY15" fmla="*/ 219075 h 224790"/>
                <a:gd name="connsiteX16" fmla="*/ 182880 w 201929"/>
                <a:gd name="connsiteY16" fmla="*/ 222885 h 224790"/>
                <a:gd name="connsiteX17" fmla="*/ 80010 w 201929"/>
                <a:gd name="connsiteY17" fmla="*/ 199073 h 224790"/>
                <a:gd name="connsiteX18" fmla="*/ 145732 w 201929"/>
                <a:gd name="connsiteY18" fmla="*/ 140970 h 224790"/>
                <a:gd name="connsiteX19" fmla="*/ 145732 w 201929"/>
                <a:gd name="connsiteY19" fmla="*/ 103823 h 224790"/>
                <a:gd name="connsiteX20" fmla="*/ 96202 w 201929"/>
                <a:gd name="connsiteY20" fmla="*/ 120015 h 224790"/>
                <a:gd name="connsiteX21" fmla="*/ 35242 w 201929"/>
                <a:gd name="connsiteY21" fmla="*/ 163830 h 224790"/>
                <a:gd name="connsiteX22" fmla="*/ 80010 w 201929"/>
                <a:gd name="connsiteY22" fmla="*/ 199073 h 22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1929" h="224790">
                  <a:moveTo>
                    <a:pt x="182880" y="222885"/>
                  </a:moveTo>
                  <a:cubicBezTo>
                    <a:pt x="160972" y="222885"/>
                    <a:pt x="148590" y="212408"/>
                    <a:pt x="145732" y="190500"/>
                  </a:cubicBezTo>
                  <a:lnTo>
                    <a:pt x="145732" y="190500"/>
                  </a:lnTo>
                  <a:cubicBezTo>
                    <a:pt x="132397" y="207645"/>
                    <a:pt x="110490" y="224790"/>
                    <a:pt x="73342" y="224790"/>
                  </a:cubicBezTo>
                  <a:cubicBezTo>
                    <a:pt x="32385" y="224790"/>
                    <a:pt x="0" y="205740"/>
                    <a:pt x="0" y="164783"/>
                  </a:cubicBezTo>
                  <a:cubicBezTo>
                    <a:pt x="0" y="113348"/>
                    <a:pt x="40005" y="102870"/>
                    <a:pt x="94297" y="95250"/>
                  </a:cubicBezTo>
                  <a:cubicBezTo>
                    <a:pt x="124777" y="90488"/>
                    <a:pt x="146685" y="87630"/>
                    <a:pt x="146685" y="63818"/>
                  </a:cubicBezTo>
                  <a:cubicBezTo>
                    <a:pt x="146685" y="39053"/>
                    <a:pt x="129540" y="25718"/>
                    <a:pt x="98107" y="25718"/>
                  </a:cubicBezTo>
                  <a:cubicBezTo>
                    <a:pt x="62865" y="25718"/>
                    <a:pt x="45720" y="40957"/>
                    <a:pt x="43815" y="73343"/>
                  </a:cubicBezTo>
                  <a:lnTo>
                    <a:pt x="11430" y="73343"/>
                  </a:lnTo>
                  <a:cubicBezTo>
                    <a:pt x="12382" y="31432"/>
                    <a:pt x="40005" y="0"/>
                    <a:pt x="98107" y="0"/>
                  </a:cubicBezTo>
                  <a:cubicBezTo>
                    <a:pt x="143827" y="0"/>
                    <a:pt x="178117" y="17145"/>
                    <a:pt x="178117" y="68580"/>
                  </a:cubicBezTo>
                  <a:lnTo>
                    <a:pt x="178117" y="171450"/>
                  </a:lnTo>
                  <a:cubicBezTo>
                    <a:pt x="178117" y="188595"/>
                    <a:pt x="181927" y="199073"/>
                    <a:pt x="200977" y="194310"/>
                  </a:cubicBezTo>
                  <a:lnTo>
                    <a:pt x="201930" y="194310"/>
                  </a:lnTo>
                  <a:lnTo>
                    <a:pt x="201930" y="219075"/>
                  </a:lnTo>
                  <a:cubicBezTo>
                    <a:pt x="197167" y="220980"/>
                    <a:pt x="191452" y="222885"/>
                    <a:pt x="182880" y="222885"/>
                  </a:cubicBezTo>
                  <a:close/>
                  <a:moveTo>
                    <a:pt x="80010" y="199073"/>
                  </a:moveTo>
                  <a:cubicBezTo>
                    <a:pt x="125730" y="199073"/>
                    <a:pt x="145732" y="165735"/>
                    <a:pt x="145732" y="140970"/>
                  </a:cubicBezTo>
                  <a:lnTo>
                    <a:pt x="145732" y="103823"/>
                  </a:lnTo>
                  <a:cubicBezTo>
                    <a:pt x="134302" y="110490"/>
                    <a:pt x="114300" y="116205"/>
                    <a:pt x="96202" y="120015"/>
                  </a:cubicBezTo>
                  <a:cubicBezTo>
                    <a:pt x="61913" y="126682"/>
                    <a:pt x="35242" y="132398"/>
                    <a:pt x="35242" y="163830"/>
                  </a:cubicBezTo>
                  <a:cubicBezTo>
                    <a:pt x="35242" y="193358"/>
                    <a:pt x="58102" y="199073"/>
                    <a:pt x="80010" y="199073"/>
                  </a:cubicBezTo>
                  <a:close/>
                </a:path>
              </a:pathLst>
            </a:custGeom>
            <a:grpFill/>
            <a:ln w="9525" cap="flat">
              <a:noFill/>
              <a:prstDash val="solid"/>
              <a:miter/>
            </a:ln>
          </p:spPr>
          <p:txBody>
            <a:bodyPr rtlCol="0" anchor="ctr"/>
            <a:lstStyle/>
            <a:p>
              <a:endParaRPr lang="it-IT">
                <a:solidFill>
                  <a:schemeClr val="tx1"/>
                </a:solidFill>
              </a:endParaRPr>
            </a:p>
          </p:txBody>
        </p:sp>
        <p:sp>
          <p:nvSpPr>
            <p:cNvPr id="189" name="Figura a mano libera: forma 188">
              <a:extLst>
                <a:ext uri="{FF2B5EF4-FFF2-40B4-BE49-F238E27FC236}">
                  <a16:creationId xmlns:a16="http://schemas.microsoft.com/office/drawing/2014/main" id="{BE83E8CC-52B2-9373-D84D-7D9BB45E2FE2}"/>
                </a:ext>
              </a:extLst>
            </p:cNvPr>
            <p:cNvSpPr/>
            <p:nvPr/>
          </p:nvSpPr>
          <p:spPr>
            <a:xfrm>
              <a:off x="5587751" y="966873"/>
              <a:ext cx="113347" cy="219075"/>
            </a:xfrm>
            <a:custGeom>
              <a:avLst/>
              <a:gdLst>
                <a:gd name="connsiteX0" fmla="*/ 33338 w 113347"/>
                <a:gd name="connsiteY0" fmla="*/ 2857 h 219075"/>
                <a:gd name="connsiteX1" fmla="*/ 33338 w 113347"/>
                <a:gd name="connsiteY1" fmla="*/ 38100 h 219075"/>
                <a:gd name="connsiteX2" fmla="*/ 34290 w 113347"/>
                <a:gd name="connsiteY2" fmla="*/ 38100 h 219075"/>
                <a:gd name="connsiteX3" fmla="*/ 99060 w 113347"/>
                <a:gd name="connsiteY3" fmla="*/ 0 h 219075"/>
                <a:gd name="connsiteX4" fmla="*/ 113347 w 113347"/>
                <a:gd name="connsiteY4" fmla="*/ 2857 h 219075"/>
                <a:gd name="connsiteX5" fmla="*/ 113347 w 113347"/>
                <a:gd name="connsiteY5" fmla="*/ 35243 h 219075"/>
                <a:gd name="connsiteX6" fmla="*/ 112395 w 113347"/>
                <a:gd name="connsiteY6" fmla="*/ 35243 h 219075"/>
                <a:gd name="connsiteX7" fmla="*/ 97155 w 113347"/>
                <a:gd name="connsiteY7" fmla="*/ 33338 h 219075"/>
                <a:gd name="connsiteX8" fmla="*/ 34290 w 113347"/>
                <a:gd name="connsiteY8" fmla="*/ 99060 h 219075"/>
                <a:gd name="connsiteX9" fmla="*/ 34290 w 113347"/>
                <a:gd name="connsiteY9" fmla="*/ 219075 h 219075"/>
                <a:gd name="connsiteX10" fmla="*/ 0 w 113347"/>
                <a:gd name="connsiteY10" fmla="*/ 219075 h 219075"/>
                <a:gd name="connsiteX11" fmla="*/ 0 w 113347"/>
                <a:gd name="connsiteY11" fmla="*/ 2857 h 219075"/>
                <a:gd name="connsiteX12" fmla="*/ 33338 w 113347"/>
                <a:gd name="connsiteY12" fmla="*/ 2857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347" h="219075">
                  <a:moveTo>
                    <a:pt x="33338" y="2857"/>
                  </a:moveTo>
                  <a:lnTo>
                    <a:pt x="33338" y="38100"/>
                  </a:lnTo>
                  <a:lnTo>
                    <a:pt x="34290" y="38100"/>
                  </a:lnTo>
                  <a:cubicBezTo>
                    <a:pt x="47625" y="17145"/>
                    <a:pt x="69532" y="0"/>
                    <a:pt x="99060" y="0"/>
                  </a:cubicBezTo>
                  <a:cubicBezTo>
                    <a:pt x="105727" y="0"/>
                    <a:pt x="108585" y="952"/>
                    <a:pt x="113347" y="2857"/>
                  </a:cubicBezTo>
                  <a:lnTo>
                    <a:pt x="113347" y="35243"/>
                  </a:lnTo>
                  <a:lnTo>
                    <a:pt x="112395" y="35243"/>
                  </a:lnTo>
                  <a:cubicBezTo>
                    <a:pt x="107632" y="33338"/>
                    <a:pt x="103822" y="33338"/>
                    <a:pt x="97155" y="33338"/>
                  </a:cubicBezTo>
                  <a:cubicBezTo>
                    <a:pt x="63818" y="33338"/>
                    <a:pt x="34290" y="58102"/>
                    <a:pt x="34290" y="99060"/>
                  </a:cubicBezTo>
                  <a:lnTo>
                    <a:pt x="34290" y="219075"/>
                  </a:lnTo>
                  <a:lnTo>
                    <a:pt x="0" y="219075"/>
                  </a:lnTo>
                  <a:lnTo>
                    <a:pt x="0" y="2857"/>
                  </a:lnTo>
                  <a:lnTo>
                    <a:pt x="33338" y="2857"/>
                  </a:lnTo>
                  <a:close/>
                </a:path>
              </a:pathLst>
            </a:custGeom>
            <a:grpFill/>
            <a:ln w="9525" cap="flat">
              <a:noFill/>
              <a:prstDash val="solid"/>
              <a:miter/>
            </a:ln>
          </p:spPr>
          <p:txBody>
            <a:bodyPr rtlCol="0" anchor="ctr"/>
            <a:lstStyle/>
            <a:p>
              <a:endParaRPr lang="it-IT">
                <a:solidFill>
                  <a:schemeClr val="tx1"/>
                </a:solidFill>
              </a:endParaRPr>
            </a:p>
          </p:txBody>
        </p:sp>
        <p:sp>
          <p:nvSpPr>
            <p:cNvPr id="190" name="Figura a mano libera: forma 189">
              <a:extLst>
                <a:ext uri="{FF2B5EF4-FFF2-40B4-BE49-F238E27FC236}">
                  <a16:creationId xmlns:a16="http://schemas.microsoft.com/office/drawing/2014/main" id="{5F51E4FE-844A-FA4B-0106-142FFA22C362}"/>
                </a:ext>
              </a:extLst>
            </p:cNvPr>
            <p:cNvSpPr/>
            <p:nvPr/>
          </p:nvSpPr>
          <p:spPr>
            <a:xfrm>
              <a:off x="5440114" y="884005"/>
              <a:ext cx="103822" cy="301942"/>
            </a:xfrm>
            <a:custGeom>
              <a:avLst/>
              <a:gdLst>
                <a:gd name="connsiteX0" fmla="*/ 0 w 103822"/>
                <a:gd name="connsiteY0" fmla="*/ 113348 h 301942"/>
                <a:gd name="connsiteX1" fmla="*/ 0 w 103822"/>
                <a:gd name="connsiteY1" fmla="*/ 85725 h 301942"/>
                <a:gd name="connsiteX2" fmla="*/ 29527 w 103822"/>
                <a:gd name="connsiteY2" fmla="*/ 85725 h 301942"/>
                <a:gd name="connsiteX3" fmla="*/ 29527 w 103822"/>
                <a:gd name="connsiteY3" fmla="*/ 50482 h 301942"/>
                <a:gd name="connsiteX4" fmla="*/ 86677 w 103822"/>
                <a:gd name="connsiteY4" fmla="*/ 0 h 301942"/>
                <a:gd name="connsiteX5" fmla="*/ 103822 w 103822"/>
                <a:gd name="connsiteY5" fmla="*/ 953 h 301942"/>
                <a:gd name="connsiteX6" fmla="*/ 103822 w 103822"/>
                <a:gd name="connsiteY6" fmla="*/ 29528 h 301942"/>
                <a:gd name="connsiteX7" fmla="*/ 93345 w 103822"/>
                <a:gd name="connsiteY7" fmla="*/ 29528 h 301942"/>
                <a:gd name="connsiteX8" fmla="*/ 63818 w 103822"/>
                <a:gd name="connsiteY8" fmla="*/ 52388 h 301942"/>
                <a:gd name="connsiteX9" fmla="*/ 63818 w 103822"/>
                <a:gd name="connsiteY9" fmla="*/ 85725 h 301942"/>
                <a:gd name="connsiteX10" fmla="*/ 103822 w 103822"/>
                <a:gd name="connsiteY10" fmla="*/ 85725 h 301942"/>
                <a:gd name="connsiteX11" fmla="*/ 103822 w 103822"/>
                <a:gd name="connsiteY11" fmla="*/ 113348 h 301942"/>
                <a:gd name="connsiteX12" fmla="*/ 63818 w 103822"/>
                <a:gd name="connsiteY12" fmla="*/ 113348 h 301942"/>
                <a:gd name="connsiteX13" fmla="*/ 63818 w 103822"/>
                <a:gd name="connsiteY13" fmla="*/ 301943 h 301942"/>
                <a:gd name="connsiteX14" fmla="*/ 29527 w 103822"/>
                <a:gd name="connsiteY14" fmla="*/ 301943 h 301942"/>
                <a:gd name="connsiteX15" fmla="*/ 29527 w 103822"/>
                <a:gd name="connsiteY15" fmla="*/ 113348 h 301942"/>
                <a:gd name="connsiteX16" fmla="*/ 0 w 103822"/>
                <a:gd name="connsiteY16" fmla="*/ 113348 h 30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22" h="301942">
                  <a:moveTo>
                    <a:pt x="0" y="113348"/>
                  </a:moveTo>
                  <a:lnTo>
                    <a:pt x="0" y="85725"/>
                  </a:lnTo>
                  <a:lnTo>
                    <a:pt x="29527" y="85725"/>
                  </a:lnTo>
                  <a:lnTo>
                    <a:pt x="29527" y="50482"/>
                  </a:lnTo>
                  <a:cubicBezTo>
                    <a:pt x="29527" y="13335"/>
                    <a:pt x="50482" y="0"/>
                    <a:pt x="86677" y="0"/>
                  </a:cubicBezTo>
                  <a:cubicBezTo>
                    <a:pt x="93345" y="0"/>
                    <a:pt x="99060" y="0"/>
                    <a:pt x="103822" y="953"/>
                  </a:cubicBezTo>
                  <a:lnTo>
                    <a:pt x="103822" y="29528"/>
                  </a:lnTo>
                  <a:cubicBezTo>
                    <a:pt x="98107" y="29528"/>
                    <a:pt x="96202" y="29528"/>
                    <a:pt x="93345" y="29528"/>
                  </a:cubicBezTo>
                  <a:cubicBezTo>
                    <a:pt x="71438" y="29528"/>
                    <a:pt x="63818" y="35243"/>
                    <a:pt x="63818" y="52388"/>
                  </a:cubicBezTo>
                  <a:lnTo>
                    <a:pt x="63818" y="85725"/>
                  </a:lnTo>
                  <a:lnTo>
                    <a:pt x="103822" y="85725"/>
                  </a:lnTo>
                  <a:lnTo>
                    <a:pt x="103822" y="113348"/>
                  </a:lnTo>
                  <a:lnTo>
                    <a:pt x="63818" y="113348"/>
                  </a:lnTo>
                  <a:lnTo>
                    <a:pt x="63818" y="301943"/>
                  </a:lnTo>
                  <a:lnTo>
                    <a:pt x="29527" y="301943"/>
                  </a:lnTo>
                  <a:lnTo>
                    <a:pt x="29527" y="113348"/>
                  </a:lnTo>
                  <a:lnTo>
                    <a:pt x="0" y="113348"/>
                  </a:lnTo>
                  <a:close/>
                </a:path>
              </a:pathLst>
            </a:custGeom>
            <a:grpFill/>
            <a:ln w="9525" cap="flat">
              <a:noFill/>
              <a:prstDash val="solid"/>
              <a:miter/>
            </a:ln>
          </p:spPr>
          <p:txBody>
            <a:bodyPr rtlCol="0" anchor="ctr"/>
            <a:lstStyle/>
            <a:p>
              <a:endParaRPr lang="it-IT">
                <a:solidFill>
                  <a:schemeClr val="tx1"/>
                </a:solidFill>
              </a:endParaRPr>
            </a:p>
          </p:txBody>
        </p:sp>
        <p:sp>
          <p:nvSpPr>
            <p:cNvPr id="191" name="Figura a mano libera: forma 190">
              <a:extLst>
                <a:ext uri="{FF2B5EF4-FFF2-40B4-BE49-F238E27FC236}">
                  <a16:creationId xmlns:a16="http://schemas.microsoft.com/office/drawing/2014/main" id="{254747B0-3602-EF54-6D63-53AB54626A9F}"/>
                </a:ext>
              </a:extLst>
            </p:cNvPr>
            <p:cNvSpPr/>
            <p:nvPr/>
          </p:nvSpPr>
          <p:spPr>
            <a:xfrm>
              <a:off x="5223896" y="964967"/>
              <a:ext cx="176212" cy="221932"/>
            </a:xfrm>
            <a:custGeom>
              <a:avLst/>
              <a:gdLst>
                <a:gd name="connsiteX0" fmla="*/ 33338 w 176212"/>
                <a:gd name="connsiteY0" fmla="*/ 4763 h 221932"/>
                <a:gd name="connsiteX1" fmla="*/ 33338 w 176212"/>
                <a:gd name="connsiteY1" fmla="*/ 33338 h 221932"/>
                <a:gd name="connsiteX2" fmla="*/ 34290 w 176212"/>
                <a:gd name="connsiteY2" fmla="*/ 33338 h 221932"/>
                <a:gd name="connsiteX3" fmla="*/ 102870 w 176212"/>
                <a:gd name="connsiteY3" fmla="*/ 0 h 221932"/>
                <a:gd name="connsiteX4" fmla="*/ 176213 w 176212"/>
                <a:gd name="connsiteY4" fmla="*/ 69532 h 221932"/>
                <a:gd name="connsiteX5" fmla="*/ 176213 w 176212"/>
                <a:gd name="connsiteY5" fmla="*/ 221933 h 221932"/>
                <a:gd name="connsiteX6" fmla="*/ 141922 w 176212"/>
                <a:gd name="connsiteY6" fmla="*/ 221933 h 221932"/>
                <a:gd name="connsiteX7" fmla="*/ 141922 w 176212"/>
                <a:gd name="connsiteY7" fmla="*/ 71438 h 221932"/>
                <a:gd name="connsiteX8" fmla="*/ 93345 w 176212"/>
                <a:gd name="connsiteY8" fmla="*/ 27623 h 221932"/>
                <a:gd name="connsiteX9" fmla="*/ 34290 w 176212"/>
                <a:gd name="connsiteY9" fmla="*/ 87630 h 221932"/>
                <a:gd name="connsiteX10" fmla="*/ 34290 w 176212"/>
                <a:gd name="connsiteY10" fmla="*/ 220980 h 221932"/>
                <a:gd name="connsiteX11" fmla="*/ 0 w 176212"/>
                <a:gd name="connsiteY11" fmla="*/ 220980 h 221932"/>
                <a:gd name="connsiteX12" fmla="*/ 0 w 176212"/>
                <a:gd name="connsiteY12" fmla="*/ 4763 h 221932"/>
                <a:gd name="connsiteX13" fmla="*/ 33338 w 176212"/>
                <a:gd name="connsiteY13" fmla="*/ 4763 h 22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6212" h="221932">
                  <a:moveTo>
                    <a:pt x="33338" y="4763"/>
                  </a:moveTo>
                  <a:lnTo>
                    <a:pt x="33338" y="33338"/>
                  </a:lnTo>
                  <a:lnTo>
                    <a:pt x="34290" y="33338"/>
                  </a:lnTo>
                  <a:cubicBezTo>
                    <a:pt x="49530" y="12382"/>
                    <a:pt x="71438" y="0"/>
                    <a:pt x="102870" y="0"/>
                  </a:cubicBezTo>
                  <a:cubicBezTo>
                    <a:pt x="148590" y="0"/>
                    <a:pt x="176213" y="24765"/>
                    <a:pt x="176213" y="69532"/>
                  </a:cubicBezTo>
                  <a:lnTo>
                    <a:pt x="176213" y="221933"/>
                  </a:lnTo>
                  <a:lnTo>
                    <a:pt x="141922" y="221933"/>
                  </a:lnTo>
                  <a:lnTo>
                    <a:pt x="141922" y="71438"/>
                  </a:lnTo>
                  <a:cubicBezTo>
                    <a:pt x="141922" y="43815"/>
                    <a:pt x="123825" y="27623"/>
                    <a:pt x="93345" y="27623"/>
                  </a:cubicBezTo>
                  <a:cubicBezTo>
                    <a:pt x="59055" y="27623"/>
                    <a:pt x="34290" y="52388"/>
                    <a:pt x="34290" y="87630"/>
                  </a:cubicBezTo>
                  <a:lnTo>
                    <a:pt x="34290" y="220980"/>
                  </a:lnTo>
                  <a:lnTo>
                    <a:pt x="0" y="220980"/>
                  </a:lnTo>
                  <a:lnTo>
                    <a:pt x="0" y="4763"/>
                  </a:lnTo>
                  <a:lnTo>
                    <a:pt x="33338" y="4763"/>
                  </a:lnTo>
                  <a:close/>
                </a:path>
              </a:pathLst>
            </a:custGeom>
            <a:grpFill/>
            <a:ln w="9525" cap="flat">
              <a:noFill/>
              <a:prstDash val="solid"/>
              <a:miter/>
            </a:ln>
          </p:spPr>
          <p:txBody>
            <a:bodyPr rtlCol="0" anchor="ctr"/>
            <a:lstStyle/>
            <a:p>
              <a:endParaRPr lang="it-IT">
                <a:solidFill>
                  <a:schemeClr val="tx1"/>
                </a:solidFill>
              </a:endParaRPr>
            </a:p>
          </p:txBody>
        </p:sp>
        <p:sp>
          <p:nvSpPr>
            <p:cNvPr id="192" name="Figura a mano libera: forma 191">
              <a:extLst>
                <a:ext uri="{FF2B5EF4-FFF2-40B4-BE49-F238E27FC236}">
                  <a16:creationId xmlns:a16="http://schemas.microsoft.com/office/drawing/2014/main" id="{EE336771-CD5C-44D5-DEF4-AA197FEDCFE3}"/>
                </a:ext>
              </a:extLst>
            </p:cNvPr>
            <p:cNvSpPr/>
            <p:nvPr/>
          </p:nvSpPr>
          <p:spPr>
            <a:xfrm>
              <a:off x="5123884" y="885910"/>
              <a:ext cx="38100" cy="300037"/>
            </a:xfrm>
            <a:custGeom>
              <a:avLst/>
              <a:gdLst>
                <a:gd name="connsiteX0" fmla="*/ 0 w 38100"/>
                <a:gd name="connsiteY0" fmla="*/ 300038 h 300037"/>
                <a:gd name="connsiteX1" fmla="*/ 0 w 38100"/>
                <a:gd name="connsiteY1" fmla="*/ 0 h 300037"/>
                <a:gd name="connsiteX2" fmla="*/ 38100 w 38100"/>
                <a:gd name="connsiteY2" fmla="*/ 0 h 300037"/>
                <a:gd name="connsiteX3" fmla="*/ 38100 w 38100"/>
                <a:gd name="connsiteY3" fmla="*/ 300038 h 300037"/>
                <a:gd name="connsiteX4" fmla="*/ 0 w 38100"/>
                <a:gd name="connsiteY4" fmla="*/ 300038 h 30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00037">
                  <a:moveTo>
                    <a:pt x="0" y="300038"/>
                  </a:moveTo>
                  <a:lnTo>
                    <a:pt x="0" y="0"/>
                  </a:lnTo>
                  <a:lnTo>
                    <a:pt x="38100" y="0"/>
                  </a:lnTo>
                  <a:lnTo>
                    <a:pt x="38100" y="300038"/>
                  </a:lnTo>
                  <a:lnTo>
                    <a:pt x="0" y="300038"/>
                  </a:lnTo>
                  <a:close/>
                </a:path>
              </a:pathLst>
            </a:custGeom>
            <a:grpFill/>
            <a:ln w="9525" cap="flat">
              <a:noFill/>
              <a:prstDash val="solid"/>
              <a:miter/>
            </a:ln>
          </p:spPr>
          <p:txBody>
            <a:bodyPr rtlCol="0" anchor="ctr"/>
            <a:lstStyle/>
            <a:p>
              <a:endParaRPr lang="it-IT">
                <a:solidFill>
                  <a:schemeClr val="tx1"/>
                </a:solidFill>
              </a:endParaRPr>
            </a:p>
          </p:txBody>
        </p:sp>
        <p:grpSp>
          <p:nvGrpSpPr>
            <p:cNvPr id="193" name="Elemento grafico 7">
              <a:extLst>
                <a:ext uri="{FF2B5EF4-FFF2-40B4-BE49-F238E27FC236}">
                  <a16:creationId xmlns:a16="http://schemas.microsoft.com/office/drawing/2014/main" id="{8931BAE4-E524-0B76-D1C1-F51B1BC3CCBD}"/>
                </a:ext>
              </a:extLst>
            </p:cNvPr>
            <p:cNvGrpSpPr/>
            <p:nvPr/>
          </p:nvGrpSpPr>
          <p:grpSpPr>
            <a:xfrm>
              <a:off x="609034" y="615400"/>
              <a:ext cx="4057649" cy="1800225"/>
              <a:chOff x="888600" y="425831"/>
              <a:chExt cx="4057649" cy="1800225"/>
            </a:xfrm>
            <a:grpFill/>
          </p:grpSpPr>
          <p:sp>
            <p:nvSpPr>
              <p:cNvPr id="194" name="Figura a mano libera: forma 193">
                <a:extLst>
                  <a:ext uri="{FF2B5EF4-FFF2-40B4-BE49-F238E27FC236}">
                    <a16:creationId xmlns:a16="http://schemas.microsoft.com/office/drawing/2014/main" id="{3ECFF077-A568-F4F3-240A-AA500AAD05B5}"/>
                  </a:ext>
                </a:extLst>
              </p:cNvPr>
              <p:cNvSpPr/>
              <p:nvPr/>
            </p:nvSpPr>
            <p:spPr>
              <a:xfrm>
                <a:off x="888600" y="645859"/>
                <a:ext cx="471487" cy="1360169"/>
              </a:xfrm>
              <a:custGeom>
                <a:avLst/>
                <a:gdLst>
                  <a:gd name="connsiteX0" fmla="*/ 220028 w 471487"/>
                  <a:gd name="connsiteY0" fmla="*/ 0 h 1360169"/>
                  <a:gd name="connsiteX1" fmla="*/ 220028 w 471487"/>
                  <a:gd name="connsiteY1" fmla="*/ 1139190 h 1360169"/>
                  <a:gd name="connsiteX2" fmla="*/ 0 w 471487"/>
                  <a:gd name="connsiteY2" fmla="*/ 1139190 h 1360169"/>
                  <a:gd name="connsiteX3" fmla="*/ 0 w 471487"/>
                  <a:gd name="connsiteY3" fmla="*/ 1360170 h 1360169"/>
                  <a:gd name="connsiteX4" fmla="*/ 220028 w 471487"/>
                  <a:gd name="connsiteY4" fmla="*/ 1360170 h 1360169"/>
                  <a:gd name="connsiteX5" fmla="*/ 471488 w 471487"/>
                  <a:gd name="connsiteY5" fmla="*/ 1360170 h 1360169"/>
                  <a:gd name="connsiteX6" fmla="*/ 471488 w 471487"/>
                  <a:gd name="connsiteY6" fmla="*/ 0 h 1360169"/>
                  <a:gd name="connsiteX7" fmla="*/ 220028 w 471487"/>
                  <a:gd name="connsiteY7" fmla="*/ 0 h 136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1487" h="1360169">
                    <a:moveTo>
                      <a:pt x="220028" y="0"/>
                    </a:moveTo>
                    <a:lnTo>
                      <a:pt x="220028" y="1139190"/>
                    </a:lnTo>
                    <a:lnTo>
                      <a:pt x="0" y="1139190"/>
                    </a:lnTo>
                    <a:lnTo>
                      <a:pt x="0" y="1360170"/>
                    </a:lnTo>
                    <a:lnTo>
                      <a:pt x="220028" y="1360170"/>
                    </a:lnTo>
                    <a:lnTo>
                      <a:pt x="471488" y="1360170"/>
                    </a:lnTo>
                    <a:lnTo>
                      <a:pt x="471488" y="0"/>
                    </a:lnTo>
                    <a:lnTo>
                      <a:pt x="220028" y="0"/>
                    </a:lnTo>
                    <a:close/>
                  </a:path>
                </a:pathLst>
              </a:custGeom>
              <a:grpFill/>
              <a:ln w="9525" cap="flat">
                <a:noFill/>
                <a:prstDash val="solid"/>
                <a:miter/>
              </a:ln>
            </p:spPr>
            <p:txBody>
              <a:bodyPr rtlCol="0" anchor="ctr"/>
              <a:lstStyle/>
              <a:p>
                <a:endParaRPr lang="it-IT">
                  <a:solidFill>
                    <a:schemeClr val="tx1"/>
                  </a:solidFill>
                </a:endParaRPr>
              </a:p>
            </p:txBody>
          </p:sp>
          <p:sp>
            <p:nvSpPr>
              <p:cNvPr id="195" name="Figura a mano libera: forma 194">
                <a:extLst>
                  <a:ext uri="{FF2B5EF4-FFF2-40B4-BE49-F238E27FC236}">
                    <a16:creationId xmlns:a16="http://schemas.microsoft.com/office/drawing/2014/main" id="{36C3A554-8DC0-9F99-B064-D586D2236088}"/>
                  </a:ext>
                </a:extLst>
              </p:cNvPr>
              <p:cNvSpPr/>
              <p:nvPr/>
            </p:nvSpPr>
            <p:spPr>
              <a:xfrm>
                <a:off x="888600" y="425831"/>
                <a:ext cx="220027" cy="220027"/>
              </a:xfrm>
              <a:custGeom>
                <a:avLst/>
                <a:gdLst>
                  <a:gd name="connsiteX0" fmla="*/ 220028 w 220027"/>
                  <a:gd name="connsiteY0" fmla="*/ 0 h 220027"/>
                  <a:gd name="connsiteX1" fmla="*/ 0 w 220027"/>
                  <a:gd name="connsiteY1" fmla="*/ 0 h 220027"/>
                  <a:gd name="connsiteX2" fmla="*/ 0 w 220027"/>
                  <a:gd name="connsiteY2" fmla="*/ 220028 h 220027"/>
                  <a:gd name="connsiteX3" fmla="*/ 220028 w 220027"/>
                  <a:gd name="connsiteY3" fmla="*/ 220028 h 220027"/>
                  <a:gd name="connsiteX4" fmla="*/ 220028 w 220027"/>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027" h="220027">
                    <a:moveTo>
                      <a:pt x="220028" y="0"/>
                    </a:moveTo>
                    <a:lnTo>
                      <a:pt x="0" y="0"/>
                    </a:lnTo>
                    <a:lnTo>
                      <a:pt x="0" y="220028"/>
                    </a:lnTo>
                    <a:lnTo>
                      <a:pt x="220028" y="220028"/>
                    </a:lnTo>
                    <a:lnTo>
                      <a:pt x="220028" y="0"/>
                    </a:lnTo>
                    <a:close/>
                  </a:path>
                </a:pathLst>
              </a:custGeom>
              <a:grpFill/>
              <a:ln w="9525" cap="flat">
                <a:noFill/>
                <a:prstDash val="solid"/>
                <a:miter/>
              </a:ln>
            </p:spPr>
            <p:txBody>
              <a:bodyPr rtlCol="0" anchor="ctr"/>
              <a:lstStyle/>
              <a:p>
                <a:endParaRPr lang="it-IT">
                  <a:solidFill>
                    <a:schemeClr val="tx1"/>
                  </a:solidFill>
                </a:endParaRPr>
              </a:p>
            </p:txBody>
          </p:sp>
          <p:sp>
            <p:nvSpPr>
              <p:cNvPr id="196" name="Figura a mano libera: forma 195">
                <a:extLst>
                  <a:ext uri="{FF2B5EF4-FFF2-40B4-BE49-F238E27FC236}">
                    <a16:creationId xmlns:a16="http://schemas.microsoft.com/office/drawing/2014/main" id="{B2E968F3-37EF-2286-2E19-C12EA535C103}"/>
                  </a:ext>
                </a:extLst>
              </p:cNvPr>
              <p:cNvSpPr/>
              <p:nvPr/>
            </p:nvSpPr>
            <p:spPr>
              <a:xfrm>
                <a:off x="1360087" y="2006029"/>
                <a:ext cx="220027" cy="220027"/>
              </a:xfrm>
              <a:custGeom>
                <a:avLst/>
                <a:gdLst>
                  <a:gd name="connsiteX0" fmla="*/ 220027 w 220027"/>
                  <a:gd name="connsiteY0" fmla="*/ 0 h 220027"/>
                  <a:gd name="connsiteX1" fmla="*/ 220027 w 220027"/>
                  <a:gd name="connsiteY1" fmla="*/ 220028 h 220027"/>
                  <a:gd name="connsiteX2" fmla="*/ 0 w 220027"/>
                  <a:gd name="connsiteY2" fmla="*/ 220028 h 220027"/>
                  <a:gd name="connsiteX3" fmla="*/ 0 w 220027"/>
                  <a:gd name="connsiteY3" fmla="*/ 0 h 220027"/>
                  <a:gd name="connsiteX4" fmla="*/ 220027 w 220027"/>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027" h="220027">
                    <a:moveTo>
                      <a:pt x="220027" y="0"/>
                    </a:moveTo>
                    <a:lnTo>
                      <a:pt x="220027" y="220028"/>
                    </a:lnTo>
                    <a:lnTo>
                      <a:pt x="0" y="220028"/>
                    </a:lnTo>
                    <a:lnTo>
                      <a:pt x="0" y="0"/>
                    </a:lnTo>
                    <a:lnTo>
                      <a:pt x="220027" y="0"/>
                    </a:lnTo>
                    <a:close/>
                  </a:path>
                </a:pathLst>
              </a:custGeom>
              <a:grpFill/>
              <a:ln w="9525" cap="flat">
                <a:noFill/>
                <a:prstDash val="solid"/>
                <a:miter/>
              </a:ln>
            </p:spPr>
            <p:txBody>
              <a:bodyPr rtlCol="0" anchor="ctr"/>
              <a:lstStyle/>
              <a:p>
                <a:endParaRPr lang="it-IT">
                  <a:solidFill>
                    <a:schemeClr val="tx1"/>
                  </a:solidFill>
                </a:endParaRPr>
              </a:p>
            </p:txBody>
          </p:sp>
          <p:sp>
            <p:nvSpPr>
              <p:cNvPr id="197" name="Figura a mano libera: forma 196">
                <a:extLst>
                  <a:ext uri="{FF2B5EF4-FFF2-40B4-BE49-F238E27FC236}">
                    <a16:creationId xmlns:a16="http://schemas.microsoft.com/office/drawing/2014/main" id="{87B8E677-A962-5B1A-984E-91628115A209}"/>
                  </a:ext>
                </a:extLst>
              </p:cNvPr>
              <p:cNvSpPr/>
              <p:nvPr/>
            </p:nvSpPr>
            <p:spPr>
              <a:xfrm>
                <a:off x="1580114" y="645859"/>
                <a:ext cx="1044892" cy="1360169"/>
              </a:xfrm>
              <a:custGeom>
                <a:avLst/>
                <a:gdLst>
                  <a:gd name="connsiteX0" fmla="*/ 1044893 w 1044892"/>
                  <a:gd name="connsiteY0" fmla="*/ 453390 h 1360169"/>
                  <a:gd name="connsiteX1" fmla="*/ 570548 w 1044892"/>
                  <a:gd name="connsiteY1" fmla="*/ 906780 h 1360169"/>
                  <a:gd name="connsiteX2" fmla="*/ 251460 w 1044892"/>
                  <a:gd name="connsiteY2" fmla="*/ 906780 h 1360169"/>
                  <a:gd name="connsiteX3" fmla="*/ 251460 w 1044892"/>
                  <a:gd name="connsiteY3" fmla="*/ 1360170 h 1360169"/>
                  <a:gd name="connsiteX4" fmla="*/ 0 w 1044892"/>
                  <a:gd name="connsiteY4" fmla="*/ 1360170 h 1360169"/>
                  <a:gd name="connsiteX5" fmla="*/ 0 w 1044892"/>
                  <a:gd name="connsiteY5" fmla="*/ 0 h 1360169"/>
                  <a:gd name="connsiteX6" fmla="*/ 566738 w 1044892"/>
                  <a:gd name="connsiteY6" fmla="*/ 0 h 1360169"/>
                  <a:gd name="connsiteX7" fmla="*/ 1044893 w 1044892"/>
                  <a:gd name="connsiteY7" fmla="*/ 453390 h 1360169"/>
                  <a:gd name="connsiteX8" fmla="*/ 1044893 w 1044892"/>
                  <a:gd name="connsiteY8" fmla="*/ 453390 h 1360169"/>
                  <a:gd name="connsiteX9" fmla="*/ 793432 w 1044892"/>
                  <a:gd name="connsiteY9" fmla="*/ 453390 h 1360169"/>
                  <a:gd name="connsiteX10" fmla="*/ 564832 w 1044892"/>
                  <a:gd name="connsiteY10" fmla="*/ 225743 h 1360169"/>
                  <a:gd name="connsiteX11" fmla="*/ 251460 w 1044892"/>
                  <a:gd name="connsiteY11" fmla="*/ 225743 h 1360169"/>
                  <a:gd name="connsiteX12" fmla="*/ 251460 w 1044892"/>
                  <a:gd name="connsiteY12" fmla="*/ 681037 h 1360169"/>
                  <a:gd name="connsiteX13" fmla="*/ 562928 w 1044892"/>
                  <a:gd name="connsiteY13" fmla="*/ 681037 h 1360169"/>
                  <a:gd name="connsiteX14" fmla="*/ 793432 w 1044892"/>
                  <a:gd name="connsiteY14" fmla="*/ 453390 h 136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44892" h="1360169">
                    <a:moveTo>
                      <a:pt x="1044893" y="453390"/>
                    </a:moveTo>
                    <a:cubicBezTo>
                      <a:pt x="1044893" y="720090"/>
                      <a:pt x="863918" y="906780"/>
                      <a:pt x="570548" y="906780"/>
                    </a:cubicBezTo>
                    <a:lnTo>
                      <a:pt x="251460" y="906780"/>
                    </a:lnTo>
                    <a:lnTo>
                      <a:pt x="251460" y="1360170"/>
                    </a:lnTo>
                    <a:lnTo>
                      <a:pt x="0" y="1360170"/>
                    </a:lnTo>
                    <a:lnTo>
                      <a:pt x="0" y="0"/>
                    </a:lnTo>
                    <a:lnTo>
                      <a:pt x="566738" y="0"/>
                    </a:lnTo>
                    <a:cubicBezTo>
                      <a:pt x="869632" y="0"/>
                      <a:pt x="1044893" y="194310"/>
                      <a:pt x="1044893" y="453390"/>
                    </a:cubicBezTo>
                    <a:lnTo>
                      <a:pt x="1044893" y="453390"/>
                    </a:lnTo>
                    <a:close/>
                    <a:moveTo>
                      <a:pt x="793432" y="453390"/>
                    </a:moveTo>
                    <a:cubicBezTo>
                      <a:pt x="793432" y="339090"/>
                      <a:pt x="719138" y="225743"/>
                      <a:pt x="564832" y="225743"/>
                    </a:cubicBezTo>
                    <a:lnTo>
                      <a:pt x="251460" y="225743"/>
                    </a:lnTo>
                    <a:lnTo>
                      <a:pt x="251460" y="681037"/>
                    </a:lnTo>
                    <a:lnTo>
                      <a:pt x="562928" y="681037"/>
                    </a:lnTo>
                    <a:cubicBezTo>
                      <a:pt x="720090" y="681037"/>
                      <a:pt x="793432" y="570548"/>
                      <a:pt x="793432" y="453390"/>
                    </a:cubicBezTo>
                    <a:close/>
                  </a:path>
                </a:pathLst>
              </a:custGeom>
              <a:grpFill/>
              <a:ln w="9525" cap="flat">
                <a:noFill/>
                <a:prstDash val="solid"/>
                <a:miter/>
              </a:ln>
            </p:spPr>
            <p:txBody>
              <a:bodyPr rtlCol="0" anchor="ctr"/>
              <a:lstStyle/>
              <a:p>
                <a:endParaRPr lang="it-IT">
                  <a:solidFill>
                    <a:schemeClr val="tx1"/>
                  </a:solidFill>
                </a:endParaRPr>
              </a:p>
            </p:txBody>
          </p:sp>
          <p:sp>
            <p:nvSpPr>
              <p:cNvPr id="198" name="Figura a mano libera: forma 197">
                <a:extLst>
                  <a:ext uri="{FF2B5EF4-FFF2-40B4-BE49-F238E27FC236}">
                    <a16:creationId xmlns:a16="http://schemas.microsoft.com/office/drawing/2014/main" id="{B508A558-B788-3BEE-A022-6F2EDAE86D47}"/>
                  </a:ext>
                </a:extLst>
              </p:cNvPr>
              <p:cNvSpPr/>
              <p:nvPr/>
            </p:nvSpPr>
            <p:spPr>
              <a:xfrm>
                <a:off x="2638342" y="1010666"/>
                <a:ext cx="1055370" cy="1020127"/>
              </a:xfrm>
              <a:custGeom>
                <a:avLst/>
                <a:gdLst>
                  <a:gd name="connsiteX0" fmla="*/ 862013 w 1055370"/>
                  <a:gd name="connsiteY0" fmla="*/ 783908 h 1020127"/>
                  <a:gd name="connsiteX1" fmla="*/ 862013 w 1055370"/>
                  <a:gd name="connsiteY1" fmla="*/ 338138 h 1020127"/>
                  <a:gd name="connsiteX2" fmla="*/ 443865 w 1055370"/>
                  <a:gd name="connsiteY2" fmla="*/ 0 h 1020127"/>
                  <a:gd name="connsiteX3" fmla="*/ 15240 w 1055370"/>
                  <a:gd name="connsiteY3" fmla="*/ 308610 h 1020127"/>
                  <a:gd name="connsiteX4" fmla="*/ 227648 w 1055370"/>
                  <a:gd name="connsiteY4" fmla="*/ 389573 h 1020127"/>
                  <a:gd name="connsiteX5" fmla="*/ 443865 w 1055370"/>
                  <a:gd name="connsiteY5" fmla="*/ 185738 h 1020127"/>
                  <a:gd name="connsiteX6" fmla="*/ 626745 w 1055370"/>
                  <a:gd name="connsiteY6" fmla="*/ 311467 h 1020127"/>
                  <a:gd name="connsiteX7" fmla="*/ 321945 w 1055370"/>
                  <a:gd name="connsiteY7" fmla="*/ 442913 h 1020127"/>
                  <a:gd name="connsiteX8" fmla="*/ 0 w 1055370"/>
                  <a:gd name="connsiteY8" fmla="*/ 739140 h 1020127"/>
                  <a:gd name="connsiteX9" fmla="*/ 329565 w 1055370"/>
                  <a:gd name="connsiteY9" fmla="*/ 1020128 h 1020127"/>
                  <a:gd name="connsiteX10" fmla="*/ 640080 w 1055370"/>
                  <a:gd name="connsiteY10" fmla="*/ 881063 h 1020127"/>
                  <a:gd name="connsiteX11" fmla="*/ 668655 w 1055370"/>
                  <a:gd name="connsiteY11" fmla="*/ 829628 h 1020127"/>
                  <a:gd name="connsiteX12" fmla="*/ 668655 w 1055370"/>
                  <a:gd name="connsiteY12" fmla="*/ 994410 h 1020127"/>
                  <a:gd name="connsiteX13" fmla="*/ 1055370 w 1055370"/>
                  <a:gd name="connsiteY13" fmla="*/ 994410 h 1020127"/>
                  <a:gd name="connsiteX14" fmla="*/ 1055370 w 1055370"/>
                  <a:gd name="connsiteY14" fmla="*/ 782955 h 1020127"/>
                  <a:gd name="connsiteX15" fmla="*/ 862013 w 1055370"/>
                  <a:gd name="connsiteY15" fmla="*/ 782955 h 1020127"/>
                  <a:gd name="connsiteX16" fmla="*/ 862013 w 1055370"/>
                  <a:gd name="connsiteY16" fmla="*/ 783908 h 1020127"/>
                  <a:gd name="connsiteX17" fmla="*/ 626745 w 1055370"/>
                  <a:gd name="connsiteY17" fmla="*/ 610553 h 1020127"/>
                  <a:gd name="connsiteX18" fmla="*/ 384810 w 1055370"/>
                  <a:gd name="connsiteY18" fmla="*/ 842010 h 1020127"/>
                  <a:gd name="connsiteX19" fmla="*/ 251460 w 1055370"/>
                  <a:gd name="connsiteY19" fmla="*/ 727710 h 1020127"/>
                  <a:gd name="connsiteX20" fmla="*/ 390525 w 1055370"/>
                  <a:gd name="connsiteY20" fmla="*/ 600075 h 1020127"/>
                  <a:gd name="connsiteX21" fmla="*/ 626745 w 1055370"/>
                  <a:gd name="connsiteY21" fmla="*/ 541020 h 1020127"/>
                  <a:gd name="connsiteX22" fmla="*/ 626745 w 1055370"/>
                  <a:gd name="connsiteY22" fmla="*/ 610553 h 1020127"/>
                  <a:gd name="connsiteX23" fmla="*/ 626745 w 1055370"/>
                  <a:gd name="connsiteY23" fmla="*/ 610553 h 102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55370" h="1020127">
                    <a:moveTo>
                      <a:pt x="862013" y="783908"/>
                    </a:moveTo>
                    <a:lnTo>
                      <a:pt x="862013" y="338138"/>
                    </a:lnTo>
                    <a:cubicBezTo>
                      <a:pt x="862013" y="118110"/>
                      <a:pt x="699135" y="0"/>
                      <a:pt x="443865" y="0"/>
                    </a:cubicBezTo>
                    <a:cubicBezTo>
                      <a:pt x="216217" y="0"/>
                      <a:pt x="49530" y="127635"/>
                      <a:pt x="15240" y="308610"/>
                    </a:cubicBezTo>
                    <a:lnTo>
                      <a:pt x="227648" y="389573"/>
                    </a:lnTo>
                    <a:cubicBezTo>
                      <a:pt x="227648" y="263842"/>
                      <a:pt x="312420" y="185738"/>
                      <a:pt x="443865" y="185738"/>
                    </a:cubicBezTo>
                    <a:cubicBezTo>
                      <a:pt x="552450" y="185738"/>
                      <a:pt x="626745" y="228600"/>
                      <a:pt x="626745" y="311467"/>
                    </a:cubicBezTo>
                    <a:cubicBezTo>
                      <a:pt x="626745" y="394335"/>
                      <a:pt x="585788" y="396240"/>
                      <a:pt x="321945" y="442913"/>
                    </a:cubicBezTo>
                    <a:cubicBezTo>
                      <a:pt x="125730" y="478155"/>
                      <a:pt x="0" y="572453"/>
                      <a:pt x="0" y="739140"/>
                    </a:cubicBezTo>
                    <a:cubicBezTo>
                      <a:pt x="0" y="914400"/>
                      <a:pt x="135255" y="1020128"/>
                      <a:pt x="329565" y="1020128"/>
                    </a:cubicBezTo>
                    <a:cubicBezTo>
                      <a:pt x="459105" y="1020128"/>
                      <a:pt x="575310" y="968693"/>
                      <a:pt x="640080" y="881063"/>
                    </a:cubicBezTo>
                    <a:cubicBezTo>
                      <a:pt x="655320" y="859155"/>
                      <a:pt x="662940" y="842963"/>
                      <a:pt x="668655" y="829628"/>
                    </a:cubicBezTo>
                    <a:lnTo>
                      <a:pt x="668655" y="994410"/>
                    </a:lnTo>
                    <a:lnTo>
                      <a:pt x="1055370" y="994410"/>
                    </a:lnTo>
                    <a:lnTo>
                      <a:pt x="1055370" y="782955"/>
                    </a:lnTo>
                    <a:lnTo>
                      <a:pt x="862013" y="782955"/>
                    </a:lnTo>
                    <a:lnTo>
                      <a:pt x="862013" y="783908"/>
                    </a:lnTo>
                    <a:close/>
                    <a:moveTo>
                      <a:pt x="626745" y="610553"/>
                    </a:moveTo>
                    <a:cubicBezTo>
                      <a:pt x="626745" y="741997"/>
                      <a:pt x="548640" y="842010"/>
                      <a:pt x="384810" y="842010"/>
                    </a:cubicBezTo>
                    <a:cubicBezTo>
                      <a:pt x="300038" y="842010"/>
                      <a:pt x="251460" y="792480"/>
                      <a:pt x="251460" y="727710"/>
                    </a:cubicBezTo>
                    <a:cubicBezTo>
                      <a:pt x="251460" y="651510"/>
                      <a:pt x="306705" y="617220"/>
                      <a:pt x="390525" y="600075"/>
                    </a:cubicBezTo>
                    <a:cubicBezTo>
                      <a:pt x="547688" y="572453"/>
                      <a:pt x="599123" y="562928"/>
                      <a:pt x="626745" y="541020"/>
                    </a:cubicBezTo>
                    <a:lnTo>
                      <a:pt x="626745" y="610553"/>
                    </a:lnTo>
                    <a:lnTo>
                      <a:pt x="626745" y="610553"/>
                    </a:lnTo>
                    <a:close/>
                  </a:path>
                </a:pathLst>
              </a:custGeom>
              <a:grpFill/>
              <a:ln w="9525" cap="flat">
                <a:noFill/>
                <a:prstDash val="solid"/>
                <a:miter/>
              </a:ln>
            </p:spPr>
            <p:txBody>
              <a:bodyPr rtlCol="0" anchor="ctr"/>
              <a:lstStyle/>
              <a:p>
                <a:endParaRPr lang="it-IT">
                  <a:solidFill>
                    <a:schemeClr val="tx1"/>
                  </a:solidFill>
                </a:endParaRPr>
              </a:p>
            </p:txBody>
          </p:sp>
          <p:sp>
            <p:nvSpPr>
              <p:cNvPr id="199" name="Figura a mano libera: forma 198">
                <a:extLst>
                  <a:ext uri="{FF2B5EF4-FFF2-40B4-BE49-F238E27FC236}">
                    <a16:creationId xmlns:a16="http://schemas.microsoft.com/office/drawing/2014/main" id="{79FE37F0-1458-122D-772E-94EEDE2D83AC}"/>
                  </a:ext>
                </a:extLst>
              </p:cNvPr>
              <p:cNvSpPr/>
              <p:nvPr/>
            </p:nvSpPr>
            <p:spPr>
              <a:xfrm>
                <a:off x="3617512" y="613452"/>
                <a:ext cx="1328737" cy="1421151"/>
              </a:xfrm>
              <a:custGeom>
                <a:avLst/>
                <a:gdLst>
                  <a:gd name="connsiteX0" fmla="*/ 1321118 w 1328737"/>
                  <a:gd name="connsiteY0" fmla="*/ 351494 h 1421151"/>
                  <a:gd name="connsiteX1" fmla="*/ 1115378 w 1328737"/>
                  <a:gd name="connsiteY1" fmla="*/ 487702 h 1421151"/>
                  <a:gd name="connsiteX2" fmla="*/ 706755 w 1328737"/>
                  <a:gd name="connsiteY2" fmla="*/ 222907 h 1421151"/>
                  <a:gd name="connsiteX3" fmla="*/ 251460 w 1328737"/>
                  <a:gd name="connsiteY3" fmla="*/ 709634 h 1421151"/>
                  <a:gd name="connsiteX4" fmla="*/ 702945 w 1328737"/>
                  <a:gd name="connsiteY4" fmla="*/ 1194457 h 1421151"/>
                  <a:gd name="connsiteX5" fmla="*/ 1122998 w 1328737"/>
                  <a:gd name="connsiteY5" fmla="*/ 924899 h 1421151"/>
                  <a:gd name="connsiteX6" fmla="*/ 1328738 w 1328737"/>
                  <a:gd name="connsiteY6" fmla="*/ 1062059 h 1421151"/>
                  <a:gd name="connsiteX7" fmla="*/ 707707 w 1328737"/>
                  <a:gd name="connsiteY7" fmla="*/ 1421152 h 1421151"/>
                  <a:gd name="connsiteX8" fmla="*/ 0 w 1328737"/>
                  <a:gd name="connsiteY8" fmla="*/ 709634 h 1421151"/>
                  <a:gd name="connsiteX9" fmla="*/ 709613 w 1328737"/>
                  <a:gd name="connsiteY9" fmla="*/ 22 h 1421151"/>
                  <a:gd name="connsiteX10" fmla="*/ 1321118 w 1328737"/>
                  <a:gd name="connsiteY10" fmla="*/ 351494 h 1421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28737" h="1421151">
                    <a:moveTo>
                      <a:pt x="1321118" y="351494"/>
                    </a:moveTo>
                    <a:lnTo>
                      <a:pt x="1115378" y="487702"/>
                    </a:lnTo>
                    <a:cubicBezTo>
                      <a:pt x="1056323" y="328634"/>
                      <a:pt x="902970" y="222907"/>
                      <a:pt x="706755" y="222907"/>
                    </a:cubicBezTo>
                    <a:cubicBezTo>
                      <a:pt x="445770" y="222907"/>
                      <a:pt x="251460" y="407692"/>
                      <a:pt x="251460" y="709634"/>
                    </a:cubicBezTo>
                    <a:cubicBezTo>
                      <a:pt x="251460" y="1010624"/>
                      <a:pt x="440055" y="1194457"/>
                      <a:pt x="702945" y="1194457"/>
                    </a:cubicBezTo>
                    <a:cubicBezTo>
                      <a:pt x="897255" y="1194457"/>
                      <a:pt x="1063943" y="1094444"/>
                      <a:pt x="1122998" y="924899"/>
                    </a:cubicBezTo>
                    <a:lnTo>
                      <a:pt x="1328738" y="1062059"/>
                    </a:lnTo>
                    <a:cubicBezTo>
                      <a:pt x="1208723" y="1291612"/>
                      <a:pt x="982980" y="1421152"/>
                      <a:pt x="707707" y="1421152"/>
                    </a:cubicBezTo>
                    <a:cubicBezTo>
                      <a:pt x="304800" y="1421152"/>
                      <a:pt x="0" y="1134449"/>
                      <a:pt x="0" y="709634"/>
                    </a:cubicBezTo>
                    <a:cubicBezTo>
                      <a:pt x="0" y="283867"/>
                      <a:pt x="321945" y="22"/>
                      <a:pt x="709613" y="22"/>
                    </a:cubicBezTo>
                    <a:cubicBezTo>
                      <a:pt x="969645" y="-1883"/>
                      <a:pt x="1208723" y="121942"/>
                      <a:pt x="1321118" y="351494"/>
                    </a:cubicBezTo>
                    <a:close/>
                  </a:path>
                </a:pathLst>
              </a:custGeom>
              <a:grpFill/>
              <a:ln w="9525" cap="flat">
                <a:noFill/>
                <a:prstDash val="solid"/>
                <a:miter/>
              </a:ln>
            </p:spPr>
            <p:txBody>
              <a:bodyPr rtlCol="0" anchor="ctr"/>
              <a:lstStyle/>
              <a:p>
                <a:endParaRPr lang="it-IT">
                  <a:solidFill>
                    <a:schemeClr val="tx1"/>
                  </a:solidFill>
                </a:endParaRPr>
              </a:p>
            </p:txBody>
          </p:sp>
        </p:grpSp>
      </p:grpSp>
      <p:sp>
        <p:nvSpPr>
          <p:cNvPr id="200" name="Titolo 1">
            <a:extLst>
              <a:ext uri="{FF2B5EF4-FFF2-40B4-BE49-F238E27FC236}">
                <a16:creationId xmlns:a16="http://schemas.microsoft.com/office/drawing/2014/main" id="{28A9004E-4324-DCAA-8144-B267FF00800B}"/>
              </a:ext>
            </a:extLst>
          </p:cNvPr>
          <p:cNvSpPr>
            <a:spLocks noGrp="1"/>
          </p:cNvSpPr>
          <p:nvPr>
            <p:ph type="title"/>
          </p:nvPr>
        </p:nvSpPr>
        <p:spPr>
          <a:xfrm>
            <a:off x="837265" y="3396102"/>
            <a:ext cx="7566789" cy="646929"/>
          </a:xfrm>
        </p:spPr>
        <p:txBody>
          <a:bodyPr>
            <a:noAutofit/>
          </a:bodyPr>
          <a:lstStyle>
            <a:lvl1pPr algn="l">
              <a:lnSpc>
                <a:spcPct val="100000"/>
              </a:lnSpc>
              <a:defRPr sz="4000">
                <a:solidFill>
                  <a:schemeClr val="accent1"/>
                </a:solidFill>
                <a:latin typeface="Manrope Medium" pitchFamily="2" charset="0"/>
              </a:defRPr>
            </a:lvl1pPr>
          </a:lstStyle>
          <a:p>
            <a:r>
              <a:rPr lang="it-IT"/>
              <a:t>Fare clic per modificare lo stile del titolo dello schema</a:t>
            </a:r>
          </a:p>
        </p:txBody>
      </p:sp>
    </p:spTree>
    <p:extLst>
      <p:ext uri="{BB962C8B-B14F-4D97-AF65-F5344CB8AC3E}">
        <p14:creationId xmlns:p14="http://schemas.microsoft.com/office/powerpoint/2010/main" val="7676217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Layout personalizzato">
    <p:bg>
      <p:bgPr>
        <a:solidFill>
          <a:schemeClr val="accent4"/>
        </a:solidFill>
        <a:effectLst/>
      </p:bgPr>
    </p:bg>
    <p:spTree>
      <p:nvGrpSpPr>
        <p:cNvPr id="1" name=""/>
        <p:cNvGrpSpPr/>
        <p:nvPr/>
      </p:nvGrpSpPr>
      <p:grpSpPr>
        <a:xfrm>
          <a:off x="0" y="0"/>
          <a:ext cx="0" cy="0"/>
          <a:chOff x="0" y="0"/>
          <a:chExt cx="0" cy="0"/>
        </a:xfrm>
      </p:grpSpPr>
      <p:grpSp>
        <p:nvGrpSpPr>
          <p:cNvPr id="57" name="Gruppo 56">
            <a:extLst>
              <a:ext uri="{FF2B5EF4-FFF2-40B4-BE49-F238E27FC236}">
                <a16:creationId xmlns:a16="http://schemas.microsoft.com/office/drawing/2014/main" id="{E28E79A1-5A18-08E0-9152-FC38F7127AEE}"/>
              </a:ext>
            </a:extLst>
          </p:cNvPr>
          <p:cNvGrpSpPr/>
          <p:nvPr userDrawn="1"/>
        </p:nvGrpSpPr>
        <p:grpSpPr>
          <a:xfrm>
            <a:off x="967978" y="999596"/>
            <a:ext cx="5042499" cy="1100881"/>
            <a:chOff x="609034" y="615400"/>
            <a:chExt cx="8245792" cy="1800225"/>
          </a:xfrm>
        </p:grpSpPr>
        <p:sp>
          <p:nvSpPr>
            <p:cNvPr id="58" name="Figura a mano libera: forma 57">
              <a:extLst>
                <a:ext uri="{FF2B5EF4-FFF2-40B4-BE49-F238E27FC236}">
                  <a16:creationId xmlns:a16="http://schemas.microsoft.com/office/drawing/2014/main" id="{D05DC302-AA8D-1989-05F4-2902270F14BE}"/>
                </a:ext>
              </a:extLst>
            </p:cNvPr>
            <p:cNvSpPr/>
            <p:nvPr/>
          </p:nvSpPr>
          <p:spPr>
            <a:xfrm>
              <a:off x="8651944" y="1896513"/>
              <a:ext cx="202882" cy="228600"/>
            </a:xfrm>
            <a:custGeom>
              <a:avLst/>
              <a:gdLst>
                <a:gd name="connsiteX0" fmla="*/ 104775 w 202882"/>
                <a:gd name="connsiteY0" fmla="*/ 228600 h 228600"/>
                <a:gd name="connsiteX1" fmla="*/ 0 w 202882"/>
                <a:gd name="connsiteY1" fmla="*/ 114300 h 228600"/>
                <a:gd name="connsiteX2" fmla="*/ 102870 w 202882"/>
                <a:gd name="connsiteY2" fmla="*/ 0 h 228600"/>
                <a:gd name="connsiteX3" fmla="*/ 202882 w 202882"/>
                <a:gd name="connsiteY3" fmla="*/ 121920 h 228600"/>
                <a:gd name="connsiteX4" fmla="*/ 35242 w 202882"/>
                <a:gd name="connsiteY4" fmla="*/ 121920 h 228600"/>
                <a:gd name="connsiteX5" fmla="*/ 104775 w 202882"/>
                <a:gd name="connsiteY5" fmla="*/ 199072 h 228600"/>
                <a:gd name="connsiteX6" fmla="*/ 164782 w 202882"/>
                <a:gd name="connsiteY6" fmla="*/ 154305 h 228600"/>
                <a:gd name="connsiteX7" fmla="*/ 198120 w 202882"/>
                <a:gd name="connsiteY7" fmla="*/ 154305 h 228600"/>
                <a:gd name="connsiteX8" fmla="*/ 104775 w 202882"/>
                <a:gd name="connsiteY8" fmla="*/ 228600 h 228600"/>
                <a:gd name="connsiteX9" fmla="*/ 102870 w 202882"/>
                <a:gd name="connsiteY9" fmla="*/ 27622 h 228600"/>
                <a:gd name="connsiteX10" fmla="*/ 36195 w 202882"/>
                <a:gd name="connsiteY10" fmla="*/ 97155 h 228600"/>
                <a:gd name="connsiteX11" fmla="*/ 166688 w 202882"/>
                <a:gd name="connsiteY11" fmla="*/ 97155 h 228600"/>
                <a:gd name="connsiteX12" fmla="*/ 102870 w 202882"/>
                <a:gd name="connsiteY12" fmla="*/ 27622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2882" h="228600">
                  <a:moveTo>
                    <a:pt x="104775" y="228600"/>
                  </a:moveTo>
                  <a:cubicBezTo>
                    <a:pt x="38100" y="228600"/>
                    <a:pt x="0" y="177165"/>
                    <a:pt x="0" y="114300"/>
                  </a:cubicBezTo>
                  <a:cubicBezTo>
                    <a:pt x="0" y="51435"/>
                    <a:pt x="40957" y="0"/>
                    <a:pt x="102870" y="0"/>
                  </a:cubicBezTo>
                  <a:cubicBezTo>
                    <a:pt x="167640" y="0"/>
                    <a:pt x="202882" y="50482"/>
                    <a:pt x="202882" y="121920"/>
                  </a:cubicBezTo>
                  <a:lnTo>
                    <a:pt x="35242" y="121920"/>
                  </a:lnTo>
                  <a:cubicBezTo>
                    <a:pt x="38100" y="165735"/>
                    <a:pt x="61913" y="199072"/>
                    <a:pt x="104775" y="199072"/>
                  </a:cubicBezTo>
                  <a:cubicBezTo>
                    <a:pt x="136207" y="199072"/>
                    <a:pt x="157163" y="183832"/>
                    <a:pt x="164782" y="154305"/>
                  </a:cubicBezTo>
                  <a:lnTo>
                    <a:pt x="198120" y="154305"/>
                  </a:lnTo>
                  <a:cubicBezTo>
                    <a:pt x="187642" y="201930"/>
                    <a:pt x="154305" y="228600"/>
                    <a:pt x="104775" y="228600"/>
                  </a:cubicBezTo>
                  <a:close/>
                  <a:moveTo>
                    <a:pt x="102870" y="27622"/>
                  </a:moveTo>
                  <a:cubicBezTo>
                    <a:pt x="62865" y="27622"/>
                    <a:pt x="40957" y="58102"/>
                    <a:pt x="36195" y="97155"/>
                  </a:cubicBezTo>
                  <a:lnTo>
                    <a:pt x="166688" y="97155"/>
                  </a:lnTo>
                  <a:cubicBezTo>
                    <a:pt x="163830" y="54292"/>
                    <a:pt x="141922" y="27622"/>
                    <a:pt x="102870" y="27622"/>
                  </a:cubicBez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59" name="Figura a mano libera: forma 58">
              <a:extLst>
                <a:ext uri="{FF2B5EF4-FFF2-40B4-BE49-F238E27FC236}">
                  <a16:creationId xmlns:a16="http://schemas.microsoft.com/office/drawing/2014/main" id="{0D723597-ADE8-90A7-2435-FFFEB2BC2C50}"/>
                </a:ext>
              </a:extLst>
            </p:cNvPr>
            <p:cNvSpPr/>
            <p:nvPr/>
          </p:nvSpPr>
          <p:spPr>
            <a:xfrm>
              <a:off x="8573839" y="1819360"/>
              <a:ext cx="34289" cy="300037"/>
            </a:xfrm>
            <a:custGeom>
              <a:avLst/>
              <a:gdLst>
                <a:gd name="connsiteX0" fmla="*/ 0 w 34289"/>
                <a:gd name="connsiteY0" fmla="*/ 300038 h 300037"/>
                <a:gd name="connsiteX1" fmla="*/ 0 w 34289"/>
                <a:gd name="connsiteY1" fmla="*/ 0 h 300037"/>
                <a:gd name="connsiteX2" fmla="*/ 34290 w 34289"/>
                <a:gd name="connsiteY2" fmla="*/ 0 h 300037"/>
                <a:gd name="connsiteX3" fmla="*/ 34290 w 34289"/>
                <a:gd name="connsiteY3" fmla="*/ 300038 h 300037"/>
                <a:gd name="connsiteX4" fmla="*/ 0 w 34289"/>
                <a:gd name="connsiteY4" fmla="*/ 300038 h 30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89" h="300037">
                  <a:moveTo>
                    <a:pt x="0" y="300038"/>
                  </a:moveTo>
                  <a:lnTo>
                    <a:pt x="0" y="0"/>
                  </a:lnTo>
                  <a:lnTo>
                    <a:pt x="34290" y="0"/>
                  </a:lnTo>
                  <a:lnTo>
                    <a:pt x="34290" y="300038"/>
                  </a:lnTo>
                  <a:lnTo>
                    <a:pt x="0" y="300038"/>
                  </a:ln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60" name="Figura a mano libera: forma 59">
              <a:extLst>
                <a:ext uri="{FF2B5EF4-FFF2-40B4-BE49-F238E27FC236}">
                  <a16:creationId xmlns:a16="http://schemas.microsoft.com/office/drawing/2014/main" id="{E88B600E-D1A8-A93F-9FCE-5186D76A4D30}"/>
                </a:ext>
              </a:extLst>
            </p:cNvPr>
            <p:cNvSpPr/>
            <p:nvPr/>
          </p:nvSpPr>
          <p:spPr>
            <a:xfrm>
              <a:off x="8336666" y="1898418"/>
              <a:ext cx="201930" cy="224789"/>
            </a:xfrm>
            <a:custGeom>
              <a:avLst/>
              <a:gdLst>
                <a:gd name="connsiteX0" fmla="*/ 182880 w 201930"/>
                <a:gd name="connsiteY0" fmla="*/ 222885 h 224789"/>
                <a:gd name="connsiteX1" fmla="*/ 145732 w 201930"/>
                <a:gd name="connsiteY1" fmla="*/ 190500 h 224789"/>
                <a:gd name="connsiteX2" fmla="*/ 145732 w 201930"/>
                <a:gd name="connsiteY2" fmla="*/ 190500 h 224789"/>
                <a:gd name="connsiteX3" fmla="*/ 73343 w 201930"/>
                <a:gd name="connsiteY3" fmla="*/ 224790 h 224789"/>
                <a:gd name="connsiteX4" fmla="*/ 0 w 201930"/>
                <a:gd name="connsiteY4" fmla="*/ 164783 h 224789"/>
                <a:gd name="connsiteX5" fmla="*/ 94298 w 201930"/>
                <a:gd name="connsiteY5" fmla="*/ 95250 h 224789"/>
                <a:gd name="connsiteX6" fmla="*/ 146685 w 201930"/>
                <a:gd name="connsiteY6" fmla="*/ 63817 h 224789"/>
                <a:gd name="connsiteX7" fmla="*/ 98107 w 201930"/>
                <a:gd name="connsiteY7" fmla="*/ 25717 h 224789"/>
                <a:gd name="connsiteX8" fmla="*/ 43815 w 201930"/>
                <a:gd name="connsiteY8" fmla="*/ 73342 h 224789"/>
                <a:gd name="connsiteX9" fmla="*/ 11430 w 201930"/>
                <a:gd name="connsiteY9" fmla="*/ 73342 h 224789"/>
                <a:gd name="connsiteX10" fmla="*/ 98107 w 201930"/>
                <a:gd name="connsiteY10" fmla="*/ 0 h 224789"/>
                <a:gd name="connsiteX11" fmla="*/ 178118 w 201930"/>
                <a:gd name="connsiteY11" fmla="*/ 68580 h 224789"/>
                <a:gd name="connsiteX12" fmla="*/ 178118 w 201930"/>
                <a:gd name="connsiteY12" fmla="*/ 171450 h 224789"/>
                <a:gd name="connsiteX13" fmla="*/ 200978 w 201930"/>
                <a:gd name="connsiteY13" fmla="*/ 194310 h 224789"/>
                <a:gd name="connsiteX14" fmla="*/ 201930 w 201930"/>
                <a:gd name="connsiteY14" fmla="*/ 194310 h 224789"/>
                <a:gd name="connsiteX15" fmla="*/ 201930 w 201930"/>
                <a:gd name="connsiteY15" fmla="*/ 219075 h 224789"/>
                <a:gd name="connsiteX16" fmla="*/ 182880 w 201930"/>
                <a:gd name="connsiteY16" fmla="*/ 222885 h 224789"/>
                <a:gd name="connsiteX17" fmla="*/ 80010 w 201930"/>
                <a:gd name="connsiteY17" fmla="*/ 199072 h 224789"/>
                <a:gd name="connsiteX18" fmla="*/ 145732 w 201930"/>
                <a:gd name="connsiteY18" fmla="*/ 140970 h 224789"/>
                <a:gd name="connsiteX19" fmla="*/ 145732 w 201930"/>
                <a:gd name="connsiteY19" fmla="*/ 103822 h 224789"/>
                <a:gd name="connsiteX20" fmla="*/ 96203 w 201930"/>
                <a:gd name="connsiteY20" fmla="*/ 120015 h 224789"/>
                <a:gd name="connsiteX21" fmla="*/ 35243 w 201930"/>
                <a:gd name="connsiteY21" fmla="*/ 163830 h 224789"/>
                <a:gd name="connsiteX22" fmla="*/ 80010 w 201930"/>
                <a:gd name="connsiteY22" fmla="*/ 199072 h 22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1930" h="224789">
                  <a:moveTo>
                    <a:pt x="182880" y="222885"/>
                  </a:moveTo>
                  <a:cubicBezTo>
                    <a:pt x="160973" y="222885"/>
                    <a:pt x="148590" y="212408"/>
                    <a:pt x="145732" y="190500"/>
                  </a:cubicBezTo>
                  <a:lnTo>
                    <a:pt x="145732" y="190500"/>
                  </a:lnTo>
                  <a:cubicBezTo>
                    <a:pt x="132398" y="207645"/>
                    <a:pt x="110490" y="224790"/>
                    <a:pt x="73343" y="224790"/>
                  </a:cubicBezTo>
                  <a:cubicBezTo>
                    <a:pt x="32385" y="224790"/>
                    <a:pt x="0" y="205740"/>
                    <a:pt x="0" y="164783"/>
                  </a:cubicBezTo>
                  <a:cubicBezTo>
                    <a:pt x="0" y="113347"/>
                    <a:pt x="40005" y="102870"/>
                    <a:pt x="94298" y="95250"/>
                  </a:cubicBezTo>
                  <a:cubicBezTo>
                    <a:pt x="124778" y="90488"/>
                    <a:pt x="146685" y="87630"/>
                    <a:pt x="146685" y="63817"/>
                  </a:cubicBezTo>
                  <a:cubicBezTo>
                    <a:pt x="146685" y="39052"/>
                    <a:pt x="129540" y="25717"/>
                    <a:pt x="98107" y="25717"/>
                  </a:cubicBezTo>
                  <a:cubicBezTo>
                    <a:pt x="62865" y="25717"/>
                    <a:pt x="45720" y="40958"/>
                    <a:pt x="43815" y="73342"/>
                  </a:cubicBezTo>
                  <a:lnTo>
                    <a:pt x="11430" y="73342"/>
                  </a:lnTo>
                  <a:cubicBezTo>
                    <a:pt x="12382" y="31433"/>
                    <a:pt x="40005" y="0"/>
                    <a:pt x="98107" y="0"/>
                  </a:cubicBezTo>
                  <a:cubicBezTo>
                    <a:pt x="143828" y="0"/>
                    <a:pt x="178118" y="17145"/>
                    <a:pt x="178118" y="68580"/>
                  </a:cubicBezTo>
                  <a:lnTo>
                    <a:pt x="178118" y="171450"/>
                  </a:lnTo>
                  <a:cubicBezTo>
                    <a:pt x="178118" y="188595"/>
                    <a:pt x="181928" y="199072"/>
                    <a:pt x="200978" y="194310"/>
                  </a:cubicBezTo>
                  <a:lnTo>
                    <a:pt x="201930" y="194310"/>
                  </a:lnTo>
                  <a:lnTo>
                    <a:pt x="201930" y="219075"/>
                  </a:lnTo>
                  <a:cubicBezTo>
                    <a:pt x="197168" y="220980"/>
                    <a:pt x="191453" y="222885"/>
                    <a:pt x="182880" y="222885"/>
                  </a:cubicBezTo>
                  <a:close/>
                  <a:moveTo>
                    <a:pt x="80010" y="199072"/>
                  </a:moveTo>
                  <a:cubicBezTo>
                    <a:pt x="125730" y="199072"/>
                    <a:pt x="145732" y="165735"/>
                    <a:pt x="145732" y="140970"/>
                  </a:cubicBezTo>
                  <a:lnTo>
                    <a:pt x="145732" y="103822"/>
                  </a:lnTo>
                  <a:cubicBezTo>
                    <a:pt x="134303" y="110490"/>
                    <a:pt x="114300" y="116205"/>
                    <a:pt x="96203" y="120015"/>
                  </a:cubicBezTo>
                  <a:cubicBezTo>
                    <a:pt x="61913" y="126683"/>
                    <a:pt x="35243" y="132397"/>
                    <a:pt x="35243" y="163830"/>
                  </a:cubicBezTo>
                  <a:cubicBezTo>
                    <a:pt x="35243" y="193358"/>
                    <a:pt x="58103" y="199072"/>
                    <a:pt x="80010" y="199072"/>
                  </a:cubicBez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61" name="Figura a mano libera: forma 60">
              <a:extLst>
                <a:ext uri="{FF2B5EF4-FFF2-40B4-BE49-F238E27FC236}">
                  <a16:creationId xmlns:a16="http://schemas.microsoft.com/office/drawing/2014/main" id="{15F8E1D4-8B00-ED87-7EC8-1ED331BCCB4D}"/>
                </a:ext>
              </a:extLst>
            </p:cNvPr>
            <p:cNvSpPr/>
            <p:nvPr/>
          </p:nvSpPr>
          <p:spPr>
            <a:xfrm>
              <a:off x="8196648" y="1901275"/>
              <a:ext cx="113347" cy="218122"/>
            </a:xfrm>
            <a:custGeom>
              <a:avLst/>
              <a:gdLst>
                <a:gd name="connsiteX0" fmla="*/ 33338 w 113347"/>
                <a:gd name="connsiteY0" fmla="*/ 1905 h 218122"/>
                <a:gd name="connsiteX1" fmla="*/ 33338 w 113347"/>
                <a:gd name="connsiteY1" fmla="*/ 38100 h 218122"/>
                <a:gd name="connsiteX2" fmla="*/ 34290 w 113347"/>
                <a:gd name="connsiteY2" fmla="*/ 38100 h 218122"/>
                <a:gd name="connsiteX3" fmla="*/ 99060 w 113347"/>
                <a:gd name="connsiteY3" fmla="*/ 0 h 218122"/>
                <a:gd name="connsiteX4" fmla="*/ 113348 w 113347"/>
                <a:gd name="connsiteY4" fmla="*/ 2857 h 218122"/>
                <a:gd name="connsiteX5" fmla="*/ 113348 w 113347"/>
                <a:gd name="connsiteY5" fmla="*/ 35242 h 218122"/>
                <a:gd name="connsiteX6" fmla="*/ 112395 w 113347"/>
                <a:gd name="connsiteY6" fmla="*/ 35242 h 218122"/>
                <a:gd name="connsiteX7" fmla="*/ 97155 w 113347"/>
                <a:gd name="connsiteY7" fmla="*/ 33338 h 218122"/>
                <a:gd name="connsiteX8" fmla="*/ 34290 w 113347"/>
                <a:gd name="connsiteY8" fmla="*/ 99060 h 218122"/>
                <a:gd name="connsiteX9" fmla="*/ 34290 w 113347"/>
                <a:gd name="connsiteY9" fmla="*/ 218122 h 218122"/>
                <a:gd name="connsiteX10" fmla="*/ 0 w 113347"/>
                <a:gd name="connsiteY10" fmla="*/ 218122 h 218122"/>
                <a:gd name="connsiteX11" fmla="*/ 0 w 113347"/>
                <a:gd name="connsiteY11" fmla="*/ 1905 h 218122"/>
                <a:gd name="connsiteX12" fmla="*/ 33338 w 113347"/>
                <a:gd name="connsiteY12" fmla="*/ 1905 h 21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347" h="218122">
                  <a:moveTo>
                    <a:pt x="33338" y="1905"/>
                  </a:moveTo>
                  <a:lnTo>
                    <a:pt x="33338" y="38100"/>
                  </a:lnTo>
                  <a:lnTo>
                    <a:pt x="34290" y="38100"/>
                  </a:lnTo>
                  <a:cubicBezTo>
                    <a:pt x="47625" y="17145"/>
                    <a:pt x="69533" y="0"/>
                    <a:pt x="99060" y="0"/>
                  </a:cubicBezTo>
                  <a:cubicBezTo>
                    <a:pt x="105728" y="0"/>
                    <a:pt x="108585" y="952"/>
                    <a:pt x="113348" y="2857"/>
                  </a:cubicBezTo>
                  <a:lnTo>
                    <a:pt x="113348" y="35242"/>
                  </a:lnTo>
                  <a:lnTo>
                    <a:pt x="112395" y="35242"/>
                  </a:lnTo>
                  <a:cubicBezTo>
                    <a:pt x="107633" y="33338"/>
                    <a:pt x="103823" y="33338"/>
                    <a:pt x="97155" y="33338"/>
                  </a:cubicBezTo>
                  <a:cubicBezTo>
                    <a:pt x="63818" y="33338"/>
                    <a:pt x="34290" y="58102"/>
                    <a:pt x="34290" y="99060"/>
                  </a:cubicBezTo>
                  <a:lnTo>
                    <a:pt x="34290" y="218122"/>
                  </a:lnTo>
                  <a:lnTo>
                    <a:pt x="0" y="218122"/>
                  </a:lnTo>
                  <a:lnTo>
                    <a:pt x="0" y="1905"/>
                  </a:lnTo>
                  <a:lnTo>
                    <a:pt x="33338" y="1905"/>
                  </a:ln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62" name="Figura a mano libera: forma 61">
              <a:extLst>
                <a:ext uri="{FF2B5EF4-FFF2-40B4-BE49-F238E27FC236}">
                  <a16:creationId xmlns:a16="http://schemas.microsoft.com/office/drawing/2014/main" id="{96043BFD-D604-4F4A-E6A1-49F42251AC9D}"/>
                </a:ext>
              </a:extLst>
            </p:cNvPr>
            <p:cNvSpPr/>
            <p:nvPr/>
          </p:nvSpPr>
          <p:spPr>
            <a:xfrm>
              <a:off x="7966144" y="1903180"/>
              <a:ext cx="174307" cy="221932"/>
            </a:xfrm>
            <a:custGeom>
              <a:avLst/>
              <a:gdLst>
                <a:gd name="connsiteX0" fmla="*/ 174307 w 174307"/>
                <a:gd name="connsiteY0" fmla="*/ 216217 h 221932"/>
                <a:gd name="connsiteX1" fmla="*/ 140017 w 174307"/>
                <a:gd name="connsiteY1" fmla="*/ 216217 h 221932"/>
                <a:gd name="connsiteX2" fmla="*/ 140017 w 174307"/>
                <a:gd name="connsiteY2" fmla="*/ 186690 h 221932"/>
                <a:gd name="connsiteX3" fmla="*/ 139065 w 174307"/>
                <a:gd name="connsiteY3" fmla="*/ 186690 h 221932"/>
                <a:gd name="connsiteX4" fmla="*/ 73342 w 174307"/>
                <a:gd name="connsiteY4" fmla="*/ 221933 h 221932"/>
                <a:gd name="connsiteX5" fmla="*/ 0 w 174307"/>
                <a:gd name="connsiteY5" fmla="*/ 150495 h 221932"/>
                <a:gd name="connsiteX6" fmla="*/ 0 w 174307"/>
                <a:gd name="connsiteY6" fmla="*/ 0 h 221932"/>
                <a:gd name="connsiteX7" fmla="*/ 34290 w 174307"/>
                <a:gd name="connsiteY7" fmla="*/ 0 h 221932"/>
                <a:gd name="connsiteX8" fmla="*/ 34290 w 174307"/>
                <a:gd name="connsiteY8" fmla="*/ 149542 h 221932"/>
                <a:gd name="connsiteX9" fmla="*/ 82867 w 174307"/>
                <a:gd name="connsiteY9" fmla="*/ 194310 h 221932"/>
                <a:gd name="connsiteX10" fmla="*/ 139065 w 174307"/>
                <a:gd name="connsiteY10" fmla="*/ 134302 h 221932"/>
                <a:gd name="connsiteX11" fmla="*/ 139065 w 174307"/>
                <a:gd name="connsiteY11" fmla="*/ 952 h 221932"/>
                <a:gd name="connsiteX12" fmla="*/ 173355 w 174307"/>
                <a:gd name="connsiteY12" fmla="*/ 952 h 221932"/>
                <a:gd name="connsiteX13" fmla="*/ 173355 w 174307"/>
                <a:gd name="connsiteY13" fmla="*/ 216217 h 22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4307" h="221932">
                  <a:moveTo>
                    <a:pt x="174307" y="216217"/>
                  </a:moveTo>
                  <a:lnTo>
                    <a:pt x="140017" y="216217"/>
                  </a:lnTo>
                  <a:lnTo>
                    <a:pt x="140017" y="186690"/>
                  </a:lnTo>
                  <a:lnTo>
                    <a:pt x="139065" y="186690"/>
                  </a:lnTo>
                  <a:cubicBezTo>
                    <a:pt x="123825" y="207645"/>
                    <a:pt x="104775" y="221933"/>
                    <a:pt x="73342" y="221933"/>
                  </a:cubicBezTo>
                  <a:cubicBezTo>
                    <a:pt x="28575" y="221933"/>
                    <a:pt x="0" y="195263"/>
                    <a:pt x="0" y="150495"/>
                  </a:cubicBezTo>
                  <a:lnTo>
                    <a:pt x="0" y="0"/>
                  </a:lnTo>
                  <a:lnTo>
                    <a:pt x="34290" y="0"/>
                  </a:lnTo>
                  <a:lnTo>
                    <a:pt x="34290" y="149542"/>
                  </a:lnTo>
                  <a:cubicBezTo>
                    <a:pt x="34290" y="177165"/>
                    <a:pt x="52388" y="194310"/>
                    <a:pt x="82867" y="194310"/>
                  </a:cubicBezTo>
                  <a:cubicBezTo>
                    <a:pt x="117157" y="194310"/>
                    <a:pt x="139065" y="168592"/>
                    <a:pt x="139065" y="134302"/>
                  </a:cubicBezTo>
                  <a:lnTo>
                    <a:pt x="139065" y="952"/>
                  </a:lnTo>
                  <a:lnTo>
                    <a:pt x="173355" y="952"/>
                  </a:lnTo>
                  <a:lnTo>
                    <a:pt x="173355" y="216217"/>
                  </a:ln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63" name="Figura a mano libera: forma 62">
              <a:extLst>
                <a:ext uri="{FF2B5EF4-FFF2-40B4-BE49-F238E27FC236}">
                  <a16:creationId xmlns:a16="http://schemas.microsoft.com/office/drawing/2014/main" id="{819795F3-7F0D-1AA8-0CBC-78D7F8D0D9A0}"/>
                </a:ext>
              </a:extLst>
            </p:cNvPr>
            <p:cNvSpPr/>
            <p:nvPr/>
          </p:nvSpPr>
          <p:spPr>
            <a:xfrm>
              <a:off x="7816601" y="1834600"/>
              <a:ext cx="107632" cy="286702"/>
            </a:xfrm>
            <a:custGeom>
              <a:avLst/>
              <a:gdLst>
                <a:gd name="connsiteX0" fmla="*/ 0 w 107632"/>
                <a:gd name="connsiteY0" fmla="*/ 96202 h 286702"/>
                <a:gd name="connsiteX1" fmla="*/ 0 w 107632"/>
                <a:gd name="connsiteY1" fmla="*/ 68580 h 286702"/>
                <a:gd name="connsiteX2" fmla="*/ 31432 w 107632"/>
                <a:gd name="connsiteY2" fmla="*/ 68580 h 286702"/>
                <a:gd name="connsiteX3" fmla="*/ 31432 w 107632"/>
                <a:gd name="connsiteY3" fmla="*/ 0 h 286702"/>
                <a:gd name="connsiteX4" fmla="*/ 65722 w 107632"/>
                <a:gd name="connsiteY4" fmla="*/ 0 h 286702"/>
                <a:gd name="connsiteX5" fmla="*/ 65722 w 107632"/>
                <a:gd name="connsiteY5" fmla="*/ 68580 h 286702"/>
                <a:gd name="connsiteX6" fmla="*/ 107632 w 107632"/>
                <a:gd name="connsiteY6" fmla="*/ 68580 h 286702"/>
                <a:gd name="connsiteX7" fmla="*/ 107632 w 107632"/>
                <a:gd name="connsiteY7" fmla="*/ 96202 h 286702"/>
                <a:gd name="connsiteX8" fmla="*/ 65722 w 107632"/>
                <a:gd name="connsiteY8" fmla="*/ 96202 h 286702"/>
                <a:gd name="connsiteX9" fmla="*/ 65722 w 107632"/>
                <a:gd name="connsiteY9" fmla="*/ 237172 h 286702"/>
                <a:gd name="connsiteX10" fmla="*/ 87630 w 107632"/>
                <a:gd name="connsiteY10" fmla="*/ 257175 h 286702"/>
                <a:gd name="connsiteX11" fmla="*/ 105727 w 107632"/>
                <a:gd name="connsiteY11" fmla="*/ 254317 h 286702"/>
                <a:gd name="connsiteX12" fmla="*/ 106680 w 107632"/>
                <a:gd name="connsiteY12" fmla="*/ 254317 h 286702"/>
                <a:gd name="connsiteX13" fmla="*/ 106680 w 107632"/>
                <a:gd name="connsiteY13" fmla="*/ 283845 h 286702"/>
                <a:gd name="connsiteX14" fmla="*/ 79057 w 107632"/>
                <a:gd name="connsiteY14" fmla="*/ 286702 h 286702"/>
                <a:gd name="connsiteX15" fmla="*/ 31432 w 107632"/>
                <a:gd name="connsiteY15" fmla="*/ 244792 h 286702"/>
                <a:gd name="connsiteX16" fmla="*/ 31432 w 107632"/>
                <a:gd name="connsiteY16" fmla="*/ 96202 h 286702"/>
                <a:gd name="connsiteX17" fmla="*/ 0 w 107632"/>
                <a:gd name="connsiteY17" fmla="*/ 96202 h 286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632" h="286702">
                  <a:moveTo>
                    <a:pt x="0" y="96202"/>
                  </a:moveTo>
                  <a:lnTo>
                    <a:pt x="0" y="68580"/>
                  </a:lnTo>
                  <a:lnTo>
                    <a:pt x="31432" y="68580"/>
                  </a:lnTo>
                  <a:lnTo>
                    <a:pt x="31432" y="0"/>
                  </a:lnTo>
                  <a:lnTo>
                    <a:pt x="65722" y="0"/>
                  </a:lnTo>
                  <a:lnTo>
                    <a:pt x="65722" y="68580"/>
                  </a:lnTo>
                  <a:lnTo>
                    <a:pt x="107632" y="68580"/>
                  </a:lnTo>
                  <a:lnTo>
                    <a:pt x="107632" y="96202"/>
                  </a:lnTo>
                  <a:lnTo>
                    <a:pt x="65722" y="96202"/>
                  </a:lnTo>
                  <a:lnTo>
                    <a:pt x="65722" y="237172"/>
                  </a:lnTo>
                  <a:cubicBezTo>
                    <a:pt x="65722" y="252413"/>
                    <a:pt x="73343" y="257175"/>
                    <a:pt x="87630" y="257175"/>
                  </a:cubicBezTo>
                  <a:cubicBezTo>
                    <a:pt x="94297" y="257175"/>
                    <a:pt x="101918" y="255270"/>
                    <a:pt x="105727" y="254317"/>
                  </a:cubicBezTo>
                  <a:lnTo>
                    <a:pt x="106680" y="254317"/>
                  </a:lnTo>
                  <a:lnTo>
                    <a:pt x="106680" y="283845"/>
                  </a:lnTo>
                  <a:cubicBezTo>
                    <a:pt x="99060" y="285750"/>
                    <a:pt x="89535" y="286702"/>
                    <a:pt x="79057" y="286702"/>
                  </a:cubicBezTo>
                  <a:cubicBezTo>
                    <a:pt x="51435" y="286702"/>
                    <a:pt x="31432" y="275272"/>
                    <a:pt x="31432" y="244792"/>
                  </a:cubicBezTo>
                  <a:lnTo>
                    <a:pt x="31432" y="96202"/>
                  </a:lnTo>
                  <a:lnTo>
                    <a:pt x="0" y="96202"/>
                  </a:ln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64" name="Figura a mano libera: forma 63">
              <a:extLst>
                <a:ext uri="{FF2B5EF4-FFF2-40B4-BE49-F238E27FC236}">
                  <a16:creationId xmlns:a16="http://schemas.microsoft.com/office/drawing/2014/main" id="{968E3798-67C0-6D4E-6B5D-42655FF89E3C}"/>
                </a:ext>
              </a:extLst>
            </p:cNvPr>
            <p:cNvSpPr/>
            <p:nvPr/>
          </p:nvSpPr>
          <p:spPr>
            <a:xfrm>
              <a:off x="7739448" y="1819360"/>
              <a:ext cx="34290" cy="300037"/>
            </a:xfrm>
            <a:custGeom>
              <a:avLst/>
              <a:gdLst>
                <a:gd name="connsiteX0" fmla="*/ 0 w 34290"/>
                <a:gd name="connsiteY0" fmla="*/ 300038 h 300037"/>
                <a:gd name="connsiteX1" fmla="*/ 0 w 34290"/>
                <a:gd name="connsiteY1" fmla="*/ 0 h 300037"/>
                <a:gd name="connsiteX2" fmla="*/ 34290 w 34290"/>
                <a:gd name="connsiteY2" fmla="*/ 0 h 300037"/>
                <a:gd name="connsiteX3" fmla="*/ 34290 w 34290"/>
                <a:gd name="connsiteY3" fmla="*/ 300038 h 300037"/>
                <a:gd name="connsiteX4" fmla="*/ 0 w 34290"/>
                <a:gd name="connsiteY4" fmla="*/ 300038 h 30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 h="300037">
                  <a:moveTo>
                    <a:pt x="0" y="300038"/>
                  </a:moveTo>
                  <a:lnTo>
                    <a:pt x="0" y="0"/>
                  </a:lnTo>
                  <a:lnTo>
                    <a:pt x="34290" y="0"/>
                  </a:lnTo>
                  <a:lnTo>
                    <a:pt x="34290" y="300038"/>
                  </a:lnTo>
                  <a:lnTo>
                    <a:pt x="0" y="300038"/>
                  </a:ln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65" name="Figura a mano libera: forma 64">
              <a:extLst>
                <a:ext uri="{FF2B5EF4-FFF2-40B4-BE49-F238E27FC236}">
                  <a16:creationId xmlns:a16="http://schemas.microsoft.com/office/drawing/2014/main" id="{1B1B7A4B-F490-799F-FC71-53E06927EA9E}"/>
                </a:ext>
              </a:extLst>
            </p:cNvPr>
            <p:cNvSpPr/>
            <p:nvPr/>
          </p:nvSpPr>
          <p:spPr>
            <a:xfrm>
              <a:off x="7508944" y="1903180"/>
              <a:ext cx="174307" cy="221932"/>
            </a:xfrm>
            <a:custGeom>
              <a:avLst/>
              <a:gdLst>
                <a:gd name="connsiteX0" fmla="*/ 174307 w 174307"/>
                <a:gd name="connsiteY0" fmla="*/ 216217 h 221932"/>
                <a:gd name="connsiteX1" fmla="*/ 140017 w 174307"/>
                <a:gd name="connsiteY1" fmla="*/ 216217 h 221932"/>
                <a:gd name="connsiteX2" fmla="*/ 140017 w 174307"/>
                <a:gd name="connsiteY2" fmla="*/ 186690 h 221932"/>
                <a:gd name="connsiteX3" fmla="*/ 139065 w 174307"/>
                <a:gd name="connsiteY3" fmla="*/ 186690 h 221932"/>
                <a:gd name="connsiteX4" fmla="*/ 73342 w 174307"/>
                <a:gd name="connsiteY4" fmla="*/ 221933 h 221932"/>
                <a:gd name="connsiteX5" fmla="*/ 0 w 174307"/>
                <a:gd name="connsiteY5" fmla="*/ 150495 h 221932"/>
                <a:gd name="connsiteX6" fmla="*/ 0 w 174307"/>
                <a:gd name="connsiteY6" fmla="*/ 0 h 221932"/>
                <a:gd name="connsiteX7" fmla="*/ 34290 w 174307"/>
                <a:gd name="connsiteY7" fmla="*/ 0 h 221932"/>
                <a:gd name="connsiteX8" fmla="*/ 34290 w 174307"/>
                <a:gd name="connsiteY8" fmla="*/ 149542 h 221932"/>
                <a:gd name="connsiteX9" fmla="*/ 82867 w 174307"/>
                <a:gd name="connsiteY9" fmla="*/ 194310 h 221932"/>
                <a:gd name="connsiteX10" fmla="*/ 139065 w 174307"/>
                <a:gd name="connsiteY10" fmla="*/ 134302 h 221932"/>
                <a:gd name="connsiteX11" fmla="*/ 139065 w 174307"/>
                <a:gd name="connsiteY11" fmla="*/ 952 h 221932"/>
                <a:gd name="connsiteX12" fmla="*/ 173355 w 174307"/>
                <a:gd name="connsiteY12" fmla="*/ 952 h 221932"/>
                <a:gd name="connsiteX13" fmla="*/ 173355 w 174307"/>
                <a:gd name="connsiteY13" fmla="*/ 216217 h 22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4307" h="221932">
                  <a:moveTo>
                    <a:pt x="174307" y="216217"/>
                  </a:moveTo>
                  <a:lnTo>
                    <a:pt x="140017" y="216217"/>
                  </a:lnTo>
                  <a:lnTo>
                    <a:pt x="140017" y="186690"/>
                  </a:lnTo>
                  <a:lnTo>
                    <a:pt x="139065" y="186690"/>
                  </a:lnTo>
                  <a:cubicBezTo>
                    <a:pt x="123825" y="207645"/>
                    <a:pt x="104775" y="221933"/>
                    <a:pt x="73342" y="221933"/>
                  </a:cubicBezTo>
                  <a:cubicBezTo>
                    <a:pt x="28575" y="221933"/>
                    <a:pt x="0" y="195263"/>
                    <a:pt x="0" y="150495"/>
                  </a:cubicBezTo>
                  <a:lnTo>
                    <a:pt x="0" y="0"/>
                  </a:lnTo>
                  <a:lnTo>
                    <a:pt x="34290" y="0"/>
                  </a:lnTo>
                  <a:lnTo>
                    <a:pt x="34290" y="149542"/>
                  </a:lnTo>
                  <a:cubicBezTo>
                    <a:pt x="34290" y="177165"/>
                    <a:pt x="52388" y="194310"/>
                    <a:pt x="82867" y="194310"/>
                  </a:cubicBezTo>
                  <a:cubicBezTo>
                    <a:pt x="117157" y="194310"/>
                    <a:pt x="139065" y="168592"/>
                    <a:pt x="139065" y="134302"/>
                  </a:cubicBezTo>
                  <a:lnTo>
                    <a:pt x="139065" y="952"/>
                  </a:lnTo>
                  <a:lnTo>
                    <a:pt x="173355" y="952"/>
                  </a:lnTo>
                  <a:lnTo>
                    <a:pt x="173355" y="216217"/>
                  </a:ln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66" name="Figura a mano libera: forma 65">
              <a:extLst>
                <a:ext uri="{FF2B5EF4-FFF2-40B4-BE49-F238E27FC236}">
                  <a16:creationId xmlns:a16="http://schemas.microsoft.com/office/drawing/2014/main" id="{F1BBABEB-41EC-5D91-0C4F-F036288D3E69}"/>
                </a:ext>
              </a:extLst>
            </p:cNvPr>
            <p:cNvSpPr/>
            <p:nvPr/>
          </p:nvSpPr>
          <p:spPr>
            <a:xfrm>
              <a:off x="7198428" y="1812693"/>
              <a:ext cx="265747" cy="312420"/>
            </a:xfrm>
            <a:custGeom>
              <a:avLst/>
              <a:gdLst>
                <a:gd name="connsiteX0" fmla="*/ 140018 w 265747"/>
                <a:gd name="connsiteY0" fmla="*/ 312420 h 312420"/>
                <a:gd name="connsiteX1" fmla="*/ 0 w 265747"/>
                <a:gd name="connsiteY1" fmla="*/ 156210 h 312420"/>
                <a:gd name="connsiteX2" fmla="*/ 141923 w 265747"/>
                <a:gd name="connsiteY2" fmla="*/ 0 h 312420"/>
                <a:gd name="connsiteX3" fmla="*/ 261938 w 265747"/>
                <a:gd name="connsiteY3" fmla="*/ 95250 h 312420"/>
                <a:gd name="connsiteX4" fmla="*/ 224790 w 265747"/>
                <a:gd name="connsiteY4" fmla="*/ 95250 h 312420"/>
                <a:gd name="connsiteX5" fmla="*/ 140970 w 265747"/>
                <a:gd name="connsiteY5" fmla="*/ 32385 h 312420"/>
                <a:gd name="connsiteX6" fmla="*/ 38100 w 265747"/>
                <a:gd name="connsiteY6" fmla="*/ 156210 h 312420"/>
                <a:gd name="connsiteX7" fmla="*/ 140970 w 265747"/>
                <a:gd name="connsiteY7" fmla="*/ 279083 h 312420"/>
                <a:gd name="connsiteX8" fmla="*/ 228600 w 265747"/>
                <a:gd name="connsiteY8" fmla="*/ 196215 h 312420"/>
                <a:gd name="connsiteX9" fmla="*/ 265748 w 265747"/>
                <a:gd name="connsiteY9" fmla="*/ 196215 h 312420"/>
                <a:gd name="connsiteX10" fmla="*/ 229553 w 265747"/>
                <a:gd name="connsiteY10" fmla="*/ 280035 h 312420"/>
                <a:gd name="connsiteX11" fmla="*/ 140018 w 265747"/>
                <a:gd name="connsiteY11" fmla="*/ 312420 h 312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5747" h="312420">
                  <a:moveTo>
                    <a:pt x="140018" y="312420"/>
                  </a:moveTo>
                  <a:cubicBezTo>
                    <a:pt x="55245" y="312420"/>
                    <a:pt x="0" y="247650"/>
                    <a:pt x="0" y="156210"/>
                  </a:cubicBezTo>
                  <a:cubicBezTo>
                    <a:pt x="0" y="68580"/>
                    <a:pt x="52388" y="0"/>
                    <a:pt x="141923" y="0"/>
                  </a:cubicBezTo>
                  <a:cubicBezTo>
                    <a:pt x="211455" y="0"/>
                    <a:pt x="254318" y="40005"/>
                    <a:pt x="261938" y="95250"/>
                  </a:cubicBezTo>
                  <a:lnTo>
                    <a:pt x="224790" y="95250"/>
                  </a:lnTo>
                  <a:cubicBezTo>
                    <a:pt x="218123" y="58102"/>
                    <a:pt x="187643" y="32385"/>
                    <a:pt x="140970" y="32385"/>
                  </a:cubicBezTo>
                  <a:cubicBezTo>
                    <a:pt x="75248" y="32385"/>
                    <a:pt x="38100" y="85725"/>
                    <a:pt x="38100" y="156210"/>
                  </a:cubicBezTo>
                  <a:cubicBezTo>
                    <a:pt x="38100" y="229552"/>
                    <a:pt x="79057" y="279083"/>
                    <a:pt x="140970" y="279083"/>
                  </a:cubicBezTo>
                  <a:cubicBezTo>
                    <a:pt x="197168" y="279083"/>
                    <a:pt x="224790" y="240983"/>
                    <a:pt x="228600" y="196215"/>
                  </a:cubicBezTo>
                  <a:lnTo>
                    <a:pt x="265748" y="196215"/>
                  </a:lnTo>
                  <a:cubicBezTo>
                    <a:pt x="265748" y="225742"/>
                    <a:pt x="251460" y="259080"/>
                    <a:pt x="229553" y="280035"/>
                  </a:cubicBezTo>
                  <a:cubicBezTo>
                    <a:pt x="208598" y="301942"/>
                    <a:pt x="178118" y="312420"/>
                    <a:pt x="140018" y="312420"/>
                  </a:cubicBez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67" name="Figura a mano libera: forma 66">
              <a:extLst>
                <a:ext uri="{FF2B5EF4-FFF2-40B4-BE49-F238E27FC236}">
                  <a16:creationId xmlns:a16="http://schemas.microsoft.com/office/drawing/2014/main" id="{F789459B-8B83-5CCC-496B-8D4737D7EDB8}"/>
                </a:ext>
              </a:extLst>
            </p:cNvPr>
            <p:cNvSpPr/>
            <p:nvPr/>
          </p:nvSpPr>
          <p:spPr>
            <a:xfrm>
              <a:off x="6875531" y="1896513"/>
              <a:ext cx="209550" cy="228600"/>
            </a:xfrm>
            <a:custGeom>
              <a:avLst/>
              <a:gdLst>
                <a:gd name="connsiteX0" fmla="*/ 104775 w 209550"/>
                <a:gd name="connsiteY0" fmla="*/ 228600 h 228600"/>
                <a:gd name="connsiteX1" fmla="*/ 0 w 209550"/>
                <a:gd name="connsiteY1" fmla="*/ 114300 h 228600"/>
                <a:gd name="connsiteX2" fmla="*/ 104775 w 209550"/>
                <a:gd name="connsiteY2" fmla="*/ 0 h 228600"/>
                <a:gd name="connsiteX3" fmla="*/ 209550 w 209550"/>
                <a:gd name="connsiteY3" fmla="*/ 114300 h 228600"/>
                <a:gd name="connsiteX4" fmla="*/ 104775 w 209550"/>
                <a:gd name="connsiteY4" fmla="*/ 228600 h 228600"/>
                <a:gd name="connsiteX5" fmla="*/ 104775 w 209550"/>
                <a:gd name="connsiteY5" fmla="*/ 200025 h 228600"/>
                <a:gd name="connsiteX6" fmla="*/ 174307 w 209550"/>
                <a:gd name="connsiteY6" fmla="*/ 114300 h 228600"/>
                <a:gd name="connsiteX7" fmla="*/ 104775 w 209550"/>
                <a:gd name="connsiteY7" fmla="*/ 28575 h 228600"/>
                <a:gd name="connsiteX8" fmla="*/ 35242 w 209550"/>
                <a:gd name="connsiteY8" fmla="*/ 114300 h 228600"/>
                <a:gd name="connsiteX9" fmla="*/ 104775 w 209550"/>
                <a:gd name="connsiteY9" fmla="*/ 200025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550" h="228600">
                  <a:moveTo>
                    <a:pt x="104775" y="228600"/>
                  </a:moveTo>
                  <a:cubicBezTo>
                    <a:pt x="40005" y="228600"/>
                    <a:pt x="0" y="177165"/>
                    <a:pt x="0" y="114300"/>
                  </a:cubicBezTo>
                  <a:cubicBezTo>
                    <a:pt x="0" y="51435"/>
                    <a:pt x="40005" y="0"/>
                    <a:pt x="104775" y="0"/>
                  </a:cubicBezTo>
                  <a:cubicBezTo>
                    <a:pt x="169545" y="0"/>
                    <a:pt x="209550" y="51435"/>
                    <a:pt x="209550" y="114300"/>
                  </a:cubicBezTo>
                  <a:cubicBezTo>
                    <a:pt x="209550" y="177165"/>
                    <a:pt x="169545" y="228600"/>
                    <a:pt x="104775" y="228600"/>
                  </a:cubicBezTo>
                  <a:close/>
                  <a:moveTo>
                    <a:pt x="104775" y="200025"/>
                  </a:moveTo>
                  <a:cubicBezTo>
                    <a:pt x="150495" y="200025"/>
                    <a:pt x="174307" y="161925"/>
                    <a:pt x="174307" y="114300"/>
                  </a:cubicBezTo>
                  <a:cubicBezTo>
                    <a:pt x="174307" y="66675"/>
                    <a:pt x="150495" y="28575"/>
                    <a:pt x="104775" y="28575"/>
                  </a:cubicBezTo>
                  <a:cubicBezTo>
                    <a:pt x="59055" y="28575"/>
                    <a:pt x="35242" y="66675"/>
                    <a:pt x="35242" y="114300"/>
                  </a:cubicBezTo>
                  <a:cubicBezTo>
                    <a:pt x="35242" y="162877"/>
                    <a:pt x="59055" y="200025"/>
                    <a:pt x="104775" y="200025"/>
                  </a:cubicBez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68" name="Figura a mano libera: forma 67">
              <a:extLst>
                <a:ext uri="{FF2B5EF4-FFF2-40B4-BE49-F238E27FC236}">
                  <a16:creationId xmlns:a16="http://schemas.microsoft.com/office/drawing/2014/main" id="{F697F268-C0E7-5379-A32F-44C52AFBB925}"/>
                </a:ext>
              </a:extLst>
            </p:cNvPr>
            <p:cNvSpPr/>
            <p:nvPr/>
          </p:nvSpPr>
          <p:spPr>
            <a:xfrm>
              <a:off x="6798378" y="1819360"/>
              <a:ext cx="34290" cy="300037"/>
            </a:xfrm>
            <a:custGeom>
              <a:avLst/>
              <a:gdLst>
                <a:gd name="connsiteX0" fmla="*/ 0 w 34290"/>
                <a:gd name="connsiteY0" fmla="*/ 300038 h 300037"/>
                <a:gd name="connsiteX1" fmla="*/ 0 w 34290"/>
                <a:gd name="connsiteY1" fmla="*/ 83820 h 300037"/>
                <a:gd name="connsiteX2" fmla="*/ 34290 w 34290"/>
                <a:gd name="connsiteY2" fmla="*/ 83820 h 300037"/>
                <a:gd name="connsiteX3" fmla="*/ 34290 w 34290"/>
                <a:gd name="connsiteY3" fmla="*/ 300038 h 300037"/>
                <a:gd name="connsiteX4" fmla="*/ 0 w 34290"/>
                <a:gd name="connsiteY4" fmla="*/ 300038 h 300037"/>
                <a:gd name="connsiteX5" fmla="*/ 0 w 34290"/>
                <a:gd name="connsiteY5" fmla="*/ 41910 h 300037"/>
                <a:gd name="connsiteX6" fmla="*/ 0 w 34290"/>
                <a:gd name="connsiteY6" fmla="*/ 0 h 300037"/>
                <a:gd name="connsiteX7" fmla="*/ 34290 w 34290"/>
                <a:gd name="connsiteY7" fmla="*/ 0 h 300037"/>
                <a:gd name="connsiteX8" fmla="*/ 34290 w 34290"/>
                <a:gd name="connsiteY8" fmla="*/ 41910 h 300037"/>
                <a:gd name="connsiteX9" fmla="*/ 0 w 34290"/>
                <a:gd name="connsiteY9" fmla="*/ 41910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 h="300037">
                  <a:moveTo>
                    <a:pt x="0" y="300038"/>
                  </a:moveTo>
                  <a:lnTo>
                    <a:pt x="0" y="83820"/>
                  </a:lnTo>
                  <a:lnTo>
                    <a:pt x="34290" y="83820"/>
                  </a:lnTo>
                  <a:lnTo>
                    <a:pt x="34290" y="300038"/>
                  </a:lnTo>
                  <a:lnTo>
                    <a:pt x="0" y="300038"/>
                  </a:lnTo>
                  <a:close/>
                  <a:moveTo>
                    <a:pt x="0" y="41910"/>
                  </a:moveTo>
                  <a:lnTo>
                    <a:pt x="0" y="0"/>
                  </a:lnTo>
                  <a:lnTo>
                    <a:pt x="34290" y="0"/>
                  </a:lnTo>
                  <a:lnTo>
                    <a:pt x="34290" y="41910"/>
                  </a:lnTo>
                  <a:lnTo>
                    <a:pt x="0" y="41910"/>
                  </a:ln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69" name="Figura a mano libera: forma 68">
              <a:extLst>
                <a:ext uri="{FF2B5EF4-FFF2-40B4-BE49-F238E27FC236}">
                  <a16:creationId xmlns:a16="http://schemas.microsoft.com/office/drawing/2014/main" id="{7BB6B2F5-F964-84EF-C516-2EE2D87930C9}"/>
                </a:ext>
              </a:extLst>
            </p:cNvPr>
            <p:cNvSpPr/>
            <p:nvPr/>
          </p:nvSpPr>
          <p:spPr>
            <a:xfrm>
              <a:off x="6567873" y="1898418"/>
              <a:ext cx="176212" cy="221932"/>
            </a:xfrm>
            <a:custGeom>
              <a:avLst/>
              <a:gdLst>
                <a:gd name="connsiteX0" fmla="*/ 33338 w 176212"/>
                <a:gd name="connsiteY0" fmla="*/ 4763 h 221932"/>
                <a:gd name="connsiteX1" fmla="*/ 33338 w 176212"/>
                <a:gd name="connsiteY1" fmla="*/ 33338 h 221932"/>
                <a:gd name="connsiteX2" fmla="*/ 34290 w 176212"/>
                <a:gd name="connsiteY2" fmla="*/ 33338 h 221932"/>
                <a:gd name="connsiteX3" fmla="*/ 102870 w 176212"/>
                <a:gd name="connsiteY3" fmla="*/ 0 h 221932"/>
                <a:gd name="connsiteX4" fmla="*/ 176213 w 176212"/>
                <a:gd name="connsiteY4" fmla="*/ 69533 h 221932"/>
                <a:gd name="connsiteX5" fmla="*/ 176213 w 176212"/>
                <a:gd name="connsiteY5" fmla="*/ 221933 h 221932"/>
                <a:gd name="connsiteX6" fmla="*/ 141923 w 176212"/>
                <a:gd name="connsiteY6" fmla="*/ 221933 h 221932"/>
                <a:gd name="connsiteX7" fmla="*/ 141923 w 176212"/>
                <a:gd name="connsiteY7" fmla="*/ 72390 h 221932"/>
                <a:gd name="connsiteX8" fmla="*/ 93345 w 176212"/>
                <a:gd name="connsiteY8" fmla="*/ 28575 h 221932"/>
                <a:gd name="connsiteX9" fmla="*/ 34290 w 176212"/>
                <a:gd name="connsiteY9" fmla="*/ 88583 h 221932"/>
                <a:gd name="connsiteX10" fmla="*/ 34290 w 176212"/>
                <a:gd name="connsiteY10" fmla="*/ 221933 h 221932"/>
                <a:gd name="connsiteX11" fmla="*/ 0 w 176212"/>
                <a:gd name="connsiteY11" fmla="*/ 221933 h 221932"/>
                <a:gd name="connsiteX12" fmla="*/ 0 w 176212"/>
                <a:gd name="connsiteY12" fmla="*/ 5715 h 221932"/>
                <a:gd name="connsiteX13" fmla="*/ 33338 w 176212"/>
                <a:gd name="connsiteY13" fmla="*/ 5715 h 22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6212" h="221932">
                  <a:moveTo>
                    <a:pt x="33338" y="4763"/>
                  </a:moveTo>
                  <a:lnTo>
                    <a:pt x="33338" y="33338"/>
                  </a:lnTo>
                  <a:lnTo>
                    <a:pt x="34290" y="33338"/>
                  </a:lnTo>
                  <a:cubicBezTo>
                    <a:pt x="49530" y="12383"/>
                    <a:pt x="71438" y="0"/>
                    <a:pt x="102870" y="0"/>
                  </a:cubicBezTo>
                  <a:cubicBezTo>
                    <a:pt x="148590" y="0"/>
                    <a:pt x="176213" y="24765"/>
                    <a:pt x="176213" y="69533"/>
                  </a:cubicBezTo>
                  <a:lnTo>
                    <a:pt x="176213" y="221933"/>
                  </a:lnTo>
                  <a:lnTo>
                    <a:pt x="141923" y="221933"/>
                  </a:lnTo>
                  <a:lnTo>
                    <a:pt x="141923" y="72390"/>
                  </a:lnTo>
                  <a:cubicBezTo>
                    <a:pt x="141923" y="44767"/>
                    <a:pt x="123825" y="28575"/>
                    <a:pt x="93345" y="28575"/>
                  </a:cubicBezTo>
                  <a:cubicBezTo>
                    <a:pt x="59055" y="28575"/>
                    <a:pt x="34290" y="53340"/>
                    <a:pt x="34290" y="88583"/>
                  </a:cubicBezTo>
                  <a:lnTo>
                    <a:pt x="34290" y="221933"/>
                  </a:lnTo>
                  <a:lnTo>
                    <a:pt x="0" y="221933"/>
                  </a:lnTo>
                  <a:lnTo>
                    <a:pt x="0" y="5715"/>
                  </a:lnTo>
                  <a:lnTo>
                    <a:pt x="33338" y="5715"/>
                  </a:ln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70" name="Figura a mano libera: forma 69">
              <a:extLst>
                <a:ext uri="{FF2B5EF4-FFF2-40B4-BE49-F238E27FC236}">
                  <a16:creationId xmlns:a16="http://schemas.microsoft.com/office/drawing/2014/main" id="{C0672A7A-B83B-1071-AF8C-53F9266958C3}"/>
                </a:ext>
              </a:extLst>
            </p:cNvPr>
            <p:cNvSpPr/>
            <p:nvPr/>
          </p:nvSpPr>
          <p:spPr>
            <a:xfrm>
              <a:off x="6314509" y="1896513"/>
              <a:ext cx="209550" cy="228600"/>
            </a:xfrm>
            <a:custGeom>
              <a:avLst/>
              <a:gdLst>
                <a:gd name="connsiteX0" fmla="*/ 104775 w 209550"/>
                <a:gd name="connsiteY0" fmla="*/ 228600 h 228600"/>
                <a:gd name="connsiteX1" fmla="*/ 0 w 209550"/>
                <a:gd name="connsiteY1" fmla="*/ 114300 h 228600"/>
                <a:gd name="connsiteX2" fmla="*/ 104775 w 209550"/>
                <a:gd name="connsiteY2" fmla="*/ 0 h 228600"/>
                <a:gd name="connsiteX3" fmla="*/ 209550 w 209550"/>
                <a:gd name="connsiteY3" fmla="*/ 114300 h 228600"/>
                <a:gd name="connsiteX4" fmla="*/ 104775 w 209550"/>
                <a:gd name="connsiteY4" fmla="*/ 228600 h 228600"/>
                <a:gd name="connsiteX5" fmla="*/ 104775 w 209550"/>
                <a:gd name="connsiteY5" fmla="*/ 200025 h 228600"/>
                <a:gd name="connsiteX6" fmla="*/ 174307 w 209550"/>
                <a:gd name="connsiteY6" fmla="*/ 114300 h 228600"/>
                <a:gd name="connsiteX7" fmla="*/ 104775 w 209550"/>
                <a:gd name="connsiteY7" fmla="*/ 28575 h 228600"/>
                <a:gd name="connsiteX8" fmla="*/ 35243 w 209550"/>
                <a:gd name="connsiteY8" fmla="*/ 114300 h 228600"/>
                <a:gd name="connsiteX9" fmla="*/ 104775 w 209550"/>
                <a:gd name="connsiteY9" fmla="*/ 200025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550" h="228600">
                  <a:moveTo>
                    <a:pt x="104775" y="228600"/>
                  </a:moveTo>
                  <a:cubicBezTo>
                    <a:pt x="40005" y="228600"/>
                    <a:pt x="0" y="177165"/>
                    <a:pt x="0" y="114300"/>
                  </a:cubicBezTo>
                  <a:cubicBezTo>
                    <a:pt x="0" y="51435"/>
                    <a:pt x="40005" y="0"/>
                    <a:pt x="104775" y="0"/>
                  </a:cubicBezTo>
                  <a:cubicBezTo>
                    <a:pt x="169545" y="0"/>
                    <a:pt x="209550" y="51435"/>
                    <a:pt x="209550" y="114300"/>
                  </a:cubicBezTo>
                  <a:cubicBezTo>
                    <a:pt x="209550" y="177165"/>
                    <a:pt x="169545" y="228600"/>
                    <a:pt x="104775" y="228600"/>
                  </a:cubicBezTo>
                  <a:close/>
                  <a:moveTo>
                    <a:pt x="104775" y="200025"/>
                  </a:moveTo>
                  <a:cubicBezTo>
                    <a:pt x="150495" y="200025"/>
                    <a:pt x="174307" y="161925"/>
                    <a:pt x="174307" y="114300"/>
                  </a:cubicBezTo>
                  <a:cubicBezTo>
                    <a:pt x="174307" y="66675"/>
                    <a:pt x="150495" y="28575"/>
                    <a:pt x="104775" y="28575"/>
                  </a:cubicBezTo>
                  <a:cubicBezTo>
                    <a:pt x="59055" y="28575"/>
                    <a:pt x="35243" y="66675"/>
                    <a:pt x="35243" y="114300"/>
                  </a:cubicBezTo>
                  <a:cubicBezTo>
                    <a:pt x="35243" y="162877"/>
                    <a:pt x="59055" y="200025"/>
                    <a:pt x="104775" y="200025"/>
                  </a:cubicBez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71" name="Figura a mano libera: forma 70">
              <a:extLst>
                <a:ext uri="{FF2B5EF4-FFF2-40B4-BE49-F238E27FC236}">
                  <a16:creationId xmlns:a16="http://schemas.microsoft.com/office/drawing/2014/main" id="{6E7114B7-0527-5F02-9047-37AF30CC81D9}"/>
                </a:ext>
              </a:extLst>
            </p:cNvPr>
            <p:cNvSpPr/>
            <p:nvPr/>
          </p:nvSpPr>
          <p:spPr>
            <a:xfrm>
              <a:off x="5984944" y="1898418"/>
              <a:ext cx="288607" cy="221932"/>
            </a:xfrm>
            <a:custGeom>
              <a:avLst/>
              <a:gdLst>
                <a:gd name="connsiteX0" fmla="*/ 0 w 288607"/>
                <a:gd name="connsiteY0" fmla="*/ 220980 h 221932"/>
                <a:gd name="connsiteX1" fmla="*/ 0 w 288607"/>
                <a:gd name="connsiteY1" fmla="*/ 4763 h 221932"/>
                <a:gd name="connsiteX2" fmla="*/ 34290 w 288607"/>
                <a:gd name="connsiteY2" fmla="*/ 4763 h 221932"/>
                <a:gd name="connsiteX3" fmla="*/ 34290 w 288607"/>
                <a:gd name="connsiteY3" fmla="*/ 36195 h 221932"/>
                <a:gd name="connsiteX4" fmla="*/ 35242 w 288607"/>
                <a:gd name="connsiteY4" fmla="*/ 36195 h 221932"/>
                <a:gd name="connsiteX5" fmla="*/ 99060 w 288607"/>
                <a:gd name="connsiteY5" fmla="*/ 0 h 221932"/>
                <a:gd name="connsiteX6" fmla="*/ 155257 w 288607"/>
                <a:gd name="connsiteY6" fmla="*/ 38100 h 221932"/>
                <a:gd name="connsiteX7" fmla="*/ 156210 w 288607"/>
                <a:gd name="connsiteY7" fmla="*/ 38100 h 221932"/>
                <a:gd name="connsiteX8" fmla="*/ 222885 w 288607"/>
                <a:gd name="connsiteY8" fmla="*/ 0 h 221932"/>
                <a:gd name="connsiteX9" fmla="*/ 288607 w 288607"/>
                <a:gd name="connsiteY9" fmla="*/ 69533 h 221932"/>
                <a:gd name="connsiteX10" fmla="*/ 288607 w 288607"/>
                <a:gd name="connsiteY10" fmla="*/ 221933 h 221932"/>
                <a:gd name="connsiteX11" fmla="*/ 253365 w 288607"/>
                <a:gd name="connsiteY11" fmla="*/ 221933 h 221932"/>
                <a:gd name="connsiteX12" fmla="*/ 253365 w 288607"/>
                <a:gd name="connsiteY12" fmla="*/ 71438 h 221932"/>
                <a:gd name="connsiteX13" fmla="*/ 213360 w 288607"/>
                <a:gd name="connsiteY13" fmla="*/ 28575 h 221932"/>
                <a:gd name="connsiteX14" fmla="*/ 160020 w 288607"/>
                <a:gd name="connsiteY14" fmla="*/ 86677 h 221932"/>
                <a:gd name="connsiteX15" fmla="*/ 160020 w 288607"/>
                <a:gd name="connsiteY15" fmla="*/ 220980 h 221932"/>
                <a:gd name="connsiteX16" fmla="*/ 125730 w 288607"/>
                <a:gd name="connsiteY16" fmla="*/ 220980 h 221932"/>
                <a:gd name="connsiteX17" fmla="*/ 125730 w 288607"/>
                <a:gd name="connsiteY17" fmla="*/ 70485 h 221932"/>
                <a:gd name="connsiteX18" fmla="*/ 88582 w 288607"/>
                <a:gd name="connsiteY18" fmla="*/ 27622 h 221932"/>
                <a:gd name="connsiteX19" fmla="*/ 32385 w 288607"/>
                <a:gd name="connsiteY19" fmla="*/ 85725 h 221932"/>
                <a:gd name="connsiteX20" fmla="*/ 32385 w 288607"/>
                <a:gd name="connsiteY20" fmla="*/ 220980 h 221932"/>
                <a:gd name="connsiteX21" fmla="*/ 0 w 288607"/>
                <a:gd name="connsiteY21" fmla="*/ 220980 h 22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88607" h="221932">
                  <a:moveTo>
                    <a:pt x="0" y="220980"/>
                  </a:moveTo>
                  <a:lnTo>
                    <a:pt x="0" y="4763"/>
                  </a:lnTo>
                  <a:lnTo>
                    <a:pt x="34290" y="4763"/>
                  </a:lnTo>
                  <a:lnTo>
                    <a:pt x="34290" y="36195"/>
                  </a:lnTo>
                  <a:lnTo>
                    <a:pt x="35242" y="36195"/>
                  </a:lnTo>
                  <a:cubicBezTo>
                    <a:pt x="48577" y="15240"/>
                    <a:pt x="71438" y="0"/>
                    <a:pt x="99060" y="0"/>
                  </a:cubicBezTo>
                  <a:cubicBezTo>
                    <a:pt x="125730" y="0"/>
                    <a:pt x="146685" y="13335"/>
                    <a:pt x="155257" y="38100"/>
                  </a:cubicBezTo>
                  <a:lnTo>
                    <a:pt x="156210" y="38100"/>
                  </a:lnTo>
                  <a:cubicBezTo>
                    <a:pt x="170497" y="13335"/>
                    <a:pt x="196215" y="0"/>
                    <a:pt x="222885" y="0"/>
                  </a:cubicBezTo>
                  <a:cubicBezTo>
                    <a:pt x="260985" y="0"/>
                    <a:pt x="288607" y="24765"/>
                    <a:pt x="288607" y="69533"/>
                  </a:cubicBezTo>
                  <a:lnTo>
                    <a:pt x="288607" y="221933"/>
                  </a:lnTo>
                  <a:lnTo>
                    <a:pt x="253365" y="221933"/>
                  </a:lnTo>
                  <a:lnTo>
                    <a:pt x="253365" y="71438"/>
                  </a:lnTo>
                  <a:cubicBezTo>
                    <a:pt x="253365" y="44767"/>
                    <a:pt x="235267" y="28575"/>
                    <a:pt x="213360" y="28575"/>
                  </a:cubicBezTo>
                  <a:cubicBezTo>
                    <a:pt x="185738" y="28575"/>
                    <a:pt x="160020" y="53340"/>
                    <a:pt x="160020" y="86677"/>
                  </a:cubicBezTo>
                  <a:lnTo>
                    <a:pt x="160020" y="220980"/>
                  </a:lnTo>
                  <a:lnTo>
                    <a:pt x="125730" y="220980"/>
                  </a:lnTo>
                  <a:lnTo>
                    <a:pt x="125730" y="70485"/>
                  </a:lnTo>
                  <a:cubicBezTo>
                    <a:pt x="125730" y="43815"/>
                    <a:pt x="110490" y="27622"/>
                    <a:pt x="88582" y="27622"/>
                  </a:cubicBezTo>
                  <a:cubicBezTo>
                    <a:pt x="61913" y="27622"/>
                    <a:pt x="32385" y="52388"/>
                    <a:pt x="32385" y="85725"/>
                  </a:cubicBezTo>
                  <a:lnTo>
                    <a:pt x="32385" y="220980"/>
                  </a:lnTo>
                  <a:lnTo>
                    <a:pt x="0" y="220980"/>
                  </a:ln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72" name="Figura a mano libera: forma 71">
              <a:extLst>
                <a:ext uri="{FF2B5EF4-FFF2-40B4-BE49-F238E27FC236}">
                  <a16:creationId xmlns:a16="http://schemas.microsoft.com/office/drawing/2014/main" id="{C2657EF2-6232-B892-1875-22070C169332}"/>
                </a:ext>
              </a:extLst>
            </p:cNvPr>
            <p:cNvSpPr/>
            <p:nvPr/>
          </p:nvSpPr>
          <p:spPr>
            <a:xfrm>
              <a:off x="5894456" y="1819360"/>
              <a:ext cx="34289" cy="300037"/>
            </a:xfrm>
            <a:custGeom>
              <a:avLst/>
              <a:gdLst>
                <a:gd name="connsiteX0" fmla="*/ 0 w 34289"/>
                <a:gd name="connsiteY0" fmla="*/ 300038 h 300037"/>
                <a:gd name="connsiteX1" fmla="*/ 0 w 34289"/>
                <a:gd name="connsiteY1" fmla="*/ 83820 h 300037"/>
                <a:gd name="connsiteX2" fmla="*/ 34290 w 34289"/>
                <a:gd name="connsiteY2" fmla="*/ 83820 h 300037"/>
                <a:gd name="connsiteX3" fmla="*/ 34290 w 34289"/>
                <a:gd name="connsiteY3" fmla="*/ 300038 h 300037"/>
                <a:gd name="connsiteX4" fmla="*/ 0 w 34289"/>
                <a:gd name="connsiteY4" fmla="*/ 300038 h 300037"/>
                <a:gd name="connsiteX5" fmla="*/ 0 w 34289"/>
                <a:gd name="connsiteY5" fmla="*/ 41910 h 300037"/>
                <a:gd name="connsiteX6" fmla="*/ 0 w 34289"/>
                <a:gd name="connsiteY6" fmla="*/ 0 h 300037"/>
                <a:gd name="connsiteX7" fmla="*/ 34290 w 34289"/>
                <a:gd name="connsiteY7" fmla="*/ 0 h 300037"/>
                <a:gd name="connsiteX8" fmla="*/ 34290 w 34289"/>
                <a:gd name="connsiteY8" fmla="*/ 41910 h 300037"/>
                <a:gd name="connsiteX9" fmla="*/ 0 w 34289"/>
                <a:gd name="connsiteY9" fmla="*/ 41910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89" h="300037">
                  <a:moveTo>
                    <a:pt x="0" y="300038"/>
                  </a:moveTo>
                  <a:lnTo>
                    <a:pt x="0" y="83820"/>
                  </a:lnTo>
                  <a:lnTo>
                    <a:pt x="34290" y="83820"/>
                  </a:lnTo>
                  <a:lnTo>
                    <a:pt x="34290" y="300038"/>
                  </a:lnTo>
                  <a:lnTo>
                    <a:pt x="0" y="300038"/>
                  </a:lnTo>
                  <a:close/>
                  <a:moveTo>
                    <a:pt x="0" y="41910"/>
                  </a:moveTo>
                  <a:lnTo>
                    <a:pt x="0" y="0"/>
                  </a:lnTo>
                  <a:lnTo>
                    <a:pt x="34290" y="0"/>
                  </a:lnTo>
                  <a:lnTo>
                    <a:pt x="34290" y="41910"/>
                  </a:lnTo>
                  <a:lnTo>
                    <a:pt x="0" y="41910"/>
                  </a:ln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73" name="Figura a mano libera: forma 72">
              <a:extLst>
                <a:ext uri="{FF2B5EF4-FFF2-40B4-BE49-F238E27FC236}">
                  <a16:creationId xmlns:a16="http://schemas.microsoft.com/office/drawing/2014/main" id="{B739FE89-0CF9-4607-D285-1DCB7EB33DC3}"/>
                </a:ext>
              </a:extLst>
            </p:cNvPr>
            <p:cNvSpPr/>
            <p:nvPr/>
          </p:nvSpPr>
          <p:spPr>
            <a:xfrm>
              <a:off x="5742056" y="1901275"/>
              <a:ext cx="113347" cy="218122"/>
            </a:xfrm>
            <a:custGeom>
              <a:avLst/>
              <a:gdLst>
                <a:gd name="connsiteX0" fmla="*/ 33338 w 113347"/>
                <a:gd name="connsiteY0" fmla="*/ 1905 h 218122"/>
                <a:gd name="connsiteX1" fmla="*/ 33338 w 113347"/>
                <a:gd name="connsiteY1" fmla="*/ 38100 h 218122"/>
                <a:gd name="connsiteX2" fmla="*/ 34290 w 113347"/>
                <a:gd name="connsiteY2" fmla="*/ 38100 h 218122"/>
                <a:gd name="connsiteX3" fmla="*/ 99060 w 113347"/>
                <a:gd name="connsiteY3" fmla="*/ 0 h 218122"/>
                <a:gd name="connsiteX4" fmla="*/ 113347 w 113347"/>
                <a:gd name="connsiteY4" fmla="*/ 2857 h 218122"/>
                <a:gd name="connsiteX5" fmla="*/ 113347 w 113347"/>
                <a:gd name="connsiteY5" fmla="*/ 35242 h 218122"/>
                <a:gd name="connsiteX6" fmla="*/ 112395 w 113347"/>
                <a:gd name="connsiteY6" fmla="*/ 35242 h 218122"/>
                <a:gd name="connsiteX7" fmla="*/ 97155 w 113347"/>
                <a:gd name="connsiteY7" fmla="*/ 33338 h 218122"/>
                <a:gd name="connsiteX8" fmla="*/ 34290 w 113347"/>
                <a:gd name="connsiteY8" fmla="*/ 99060 h 218122"/>
                <a:gd name="connsiteX9" fmla="*/ 34290 w 113347"/>
                <a:gd name="connsiteY9" fmla="*/ 218122 h 218122"/>
                <a:gd name="connsiteX10" fmla="*/ 0 w 113347"/>
                <a:gd name="connsiteY10" fmla="*/ 218122 h 218122"/>
                <a:gd name="connsiteX11" fmla="*/ 0 w 113347"/>
                <a:gd name="connsiteY11" fmla="*/ 1905 h 218122"/>
                <a:gd name="connsiteX12" fmla="*/ 33338 w 113347"/>
                <a:gd name="connsiteY12" fmla="*/ 1905 h 21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347" h="218122">
                  <a:moveTo>
                    <a:pt x="33338" y="1905"/>
                  </a:moveTo>
                  <a:lnTo>
                    <a:pt x="33338" y="38100"/>
                  </a:lnTo>
                  <a:lnTo>
                    <a:pt x="34290" y="38100"/>
                  </a:lnTo>
                  <a:cubicBezTo>
                    <a:pt x="47625" y="17145"/>
                    <a:pt x="69532" y="0"/>
                    <a:pt x="99060" y="0"/>
                  </a:cubicBezTo>
                  <a:cubicBezTo>
                    <a:pt x="105727" y="0"/>
                    <a:pt x="108585" y="952"/>
                    <a:pt x="113347" y="2857"/>
                  </a:cubicBezTo>
                  <a:lnTo>
                    <a:pt x="113347" y="35242"/>
                  </a:lnTo>
                  <a:lnTo>
                    <a:pt x="112395" y="35242"/>
                  </a:lnTo>
                  <a:cubicBezTo>
                    <a:pt x="107632" y="33338"/>
                    <a:pt x="103822" y="33338"/>
                    <a:pt x="97155" y="33338"/>
                  </a:cubicBezTo>
                  <a:cubicBezTo>
                    <a:pt x="63817" y="33338"/>
                    <a:pt x="34290" y="58102"/>
                    <a:pt x="34290" y="99060"/>
                  </a:cubicBezTo>
                  <a:lnTo>
                    <a:pt x="34290" y="218122"/>
                  </a:lnTo>
                  <a:lnTo>
                    <a:pt x="0" y="218122"/>
                  </a:lnTo>
                  <a:lnTo>
                    <a:pt x="0" y="1905"/>
                  </a:lnTo>
                  <a:lnTo>
                    <a:pt x="33338" y="1905"/>
                  </a:ln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74" name="Figura a mano libera: forma 73">
              <a:extLst>
                <a:ext uri="{FF2B5EF4-FFF2-40B4-BE49-F238E27FC236}">
                  <a16:creationId xmlns:a16="http://schemas.microsoft.com/office/drawing/2014/main" id="{530093EC-BB4D-7874-D12C-D93B6265E03E}"/>
                </a:ext>
              </a:extLst>
            </p:cNvPr>
            <p:cNvSpPr/>
            <p:nvPr/>
          </p:nvSpPr>
          <p:spPr>
            <a:xfrm>
              <a:off x="5589656" y="1834600"/>
              <a:ext cx="107632" cy="286702"/>
            </a:xfrm>
            <a:custGeom>
              <a:avLst/>
              <a:gdLst>
                <a:gd name="connsiteX0" fmla="*/ 0 w 107632"/>
                <a:gd name="connsiteY0" fmla="*/ 96202 h 286702"/>
                <a:gd name="connsiteX1" fmla="*/ 0 w 107632"/>
                <a:gd name="connsiteY1" fmla="*/ 68580 h 286702"/>
                <a:gd name="connsiteX2" fmla="*/ 31432 w 107632"/>
                <a:gd name="connsiteY2" fmla="*/ 68580 h 286702"/>
                <a:gd name="connsiteX3" fmla="*/ 31432 w 107632"/>
                <a:gd name="connsiteY3" fmla="*/ 0 h 286702"/>
                <a:gd name="connsiteX4" fmla="*/ 65722 w 107632"/>
                <a:gd name="connsiteY4" fmla="*/ 0 h 286702"/>
                <a:gd name="connsiteX5" fmla="*/ 65722 w 107632"/>
                <a:gd name="connsiteY5" fmla="*/ 68580 h 286702"/>
                <a:gd name="connsiteX6" fmla="*/ 107632 w 107632"/>
                <a:gd name="connsiteY6" fmla="*/ 68580 h 286702"/>
                <a:gd name="connsiteX7" fmla="*/ 107632 w 107632"/>
                <a:gd name="connsiteY7" fmla="*/ 96202 h 286702"/>
                <a:gd name="connsiteX8" fmla="*/ 65722 w 107632"/>
                <a:gd name="connsiteY8" fmla="*/ 96202 h 286702"/>
                <a:gd name="connsiteX9" fmla="*/ 65722 w 107632"/>
                <a:gd name="connsiteY9" fmla="*/ 237172 h 286702"/>
                <a:gd name="connsiteX10" fmla="*/ 87630 w 107632"/>
                <a:gd name="connsiteY10" fmla="*/ 257175 h 286702"/>
                <a:gd name="connsiteX11" fmla="*/ 105727 w 107632"/>
                <a:gd name="connsiteY11" fmla="*/ 254317 h 286702"/>
                <a:gd name="connsiteX12" fmla="*/ 106680 w 107632"/>
                <a:gd name="connsiteY12" fmla="*/ 254317 h 286702"/>
                <a:gd name="connsiteX13" fmla="*/ 106680 w 107632"/>
                <a:gd name="connsiteY13" fmla="*/ 283845 h 286702"/>
                <a:gd name="connsiteX14" fmla="*/ 79057 w 107632"/>
                <a:gd name="connsiteY14" fmla="*/ 286702 h 286702"/>
                <a:gd name="connsiteX15" fmla="*/ 31432 w 107632"/>
                <a:gd name="connsiteY15" fmla="*/ 244792 h 286702"/>
                <a:gd name="connsiteX16" fmla="*/ 31432 w 107632"/>
                <a:gd name="connsiteY16" fmla="*/ 96202 h 286702"/>
                <a:gd name="connsiteX17" fmla="*/ 0 w 107632"/>
                <a:gd name="connsiteY17" fmla="*/ 96202 h 286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632" h="286702">
                  <a:moveTo>
                    <a:pt x="0" y="96202"/>
                  </a:moveTo>
                  <a:lnTo>
                    <a:pt x="0" y="68580"/>
                  </a:lnTo>
                  <a:lnTo>
                    <a:pt x="31432" y="68580"/>
                  </a:lnTo>
                  <a:lnTo>
                    <a:pt x="31432" y="0"/>
                  </a:lnTo>
                  <a:lnTo>
                    <a:pt x="65722" y="0"/>
                  </a:lnTo>
                  <a:lnTo>
                    <a:pt x="65722" y="68580"/>
                  </a:lnTo>
                  <a:lnTo>
                    <a:pt x="107632" y="68580"/>
                  </a:lnTo>
                  <a:lnTo>
                    <a:pt x="107632" y="96202"/>
                  </a:lnTo>
                  <a:lnTo>
                    <a:pt x="65722" y="96202"/>
                  </a:lnTo>
                  <a:lnTo>
                    <a:pt x="65722" y="237172"/>
                  </a:lnTo>
                  <a:cubicBezTo>
                    <a:pt x="65722" y="252413"/>
                    <a:pt x="73342" y="257175"/>
                    <a:pt x="87630" y="257175"/>
                  </a:cubicBezTo>
                  <a:cubicBezTo>
                    <a:pt x="94297" y="257175"/>
                    <a:pt x="101917" y="255270"/>
                    <a:pt x="105727" y="254317"/>
                  </a:cubicBezTo>
                  <a:lnTo>
                    <a:pt x="106680" y="254317"/>
                  </a:lnTo>
                  <a:lnTo>
                    <a:pt x="106680" y="283845"/>
                  </a:lnTo>
                  <a:cubicBezTo>
                    <a:pt x="99060" y="285750"/>
                    <a:pt x="89535" y="286702"/>
                    <a:pt x="79057" y="286702"/>
                  </a:cubicBezTo>
                  <a:cubicBezTo>
                    <a:pt x="51435" y="286702"/>
                    <a:pt x="31432" y="275272"/>
                    <a:pt x="31432" y="244792"/>
                  </a:cubicBezTo>
                  <a:lnTo>
                    <a:pt x="31432" y="96202"/>
                  </a:lnTo>
                  <a:lnTo>
                    <a:pt x="0" y="96202"/>
                  </a:ln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75" name="Figura a mano libera: forma 74">
              <a:extLst>
                <a:ext uri="{FF2B5EF4-FFF2-40B4-BE49-F238E27FC236}">
                  <a16:creationId xmlns:a16="http://schemas.microsoft.com/office/drawing/2014/main" id="{01307FE8-066D-BC24-6684-CCCAB0BE12A4}"/>
                </a:ext>
              </a:extLst>
            </p:cNvPr>
            <p:cNvSpPr/>
            <p:nvPr/>
          </p:nvSpPr>
          <p:spPr>
            <a:xfrm>
              <a:off x="5367724" y="1898418"/>
              <a:ext cx="201929" cy="224789"/>
            </a:xfrm>
            <a:custGeom>
              <a:avLst/>
              <a:gdLst>
                <a:gd name="connsiteX0" fmla="*/ 182880 w 201929"/>
                <a:gd name="connsiteY0" fmla="*/ 222885 h 224789"/>
                <a:gd name="connsiteX1" fmla="*/ 145733 w 201929"/>
                <a:gd name="connsiteY1" fmla="*/ 190500 h 224789"/>
                <a:gd name="connsiteX2" fmla="*/ 145733 w 201929"/>
                <a:gd name="connsiteY2" fmla="*/ 190500 h 224789"/>
                <a:gd name="connsiteX3" fmla="*/ 73342 w 201929"/>
                <a:gd name="connsiteY3" fmla="*/ 224790 h 224789"/>
                <a:gd name="connsiteX4" fmla="*/ 0 w 201929"/>
                <a:gd name="connsiteY4" fmla="*/ 164783 h 224789"/>
                <a:gd name="connsiteX5" fmla="*/ 94297 w 201929"/>
                <a:gd name="connsiteY5" fmla="*/ 95250 h 224789"/>
                <a:gd name="connsiteX6" fmla="*/ 146685 w 201929"/>
                <a:gd name="connsiteY6" fmla="*/ 63817 h 224789"/>
                <a:gd name="connsiteX7" fmla="*/ 98107 w 201929"/>
                <a:gd name="connsiteY7" fmla="*/ 25717 h 224789"/>
                <a:gd name="connsiteX8" fmla="*/ 43815 w 201929"/>
                <a:gd name="connsiteY8" fmla="*/ 73342 h 224789"/>
                <a:gd name="connsiteX9" fmla="*/ 11430 w 201929"/>
                <a:gd name="connsiteY9" fmla="*/ 73342 h 224789"/>
                <a:gd name="connsiteX10" fmla="*/ 98107 w 201929"/>
                <a:gd name="connsiteY10" fmla="*/ 0 h 224789"/>
                <a:gd name="connsiteX11" fmla="*/ 178117 w 201929"/>
                <a:gd name="connsiteY11" fmla="*/ 68580 h 224789"/>
                <a:gd name="connsiteX12" fmla="*/ 178117 w 201929"/>
                <a:gd name="connsiteY12" fmla="*/ 171450 h 224789"/>
                <a:gd name="connsiteX13" fmla="*/ 200978 w 201929"/>
                <a:gd name="connsiteY13" fmla="*/ 194310 h 224789"/>
                <a:gd name="connsiteX14" fmla="*/ 201930 w 201929"/>
                <a:gd name="connsiteY14" fmla="*/ 194310 h 224789"/>
                <a:gd name="connsiteX15" fmla="*/ 201930 w 201929"/>
                <a:gd name="connsiteY15" fmla="*/ 219075 h 224789"/>
                <a:gd name="connsiteX16" fmla="*/ 182880 w 201929"/>
                <a:gd name="connsiteY16" fmla="*/ 222885 h 224789"/>
                <a:gd name="connsiteX17" fmla="*/ 80963 w 201929"/>
                <a:gd name="connsiteY17" fmla="*/ 199072 h 224789"/>
                <a:gd name="connsiteX18" fmla="*/ 146685 w 201929"/>
                <a:gd name="connsiteY18" fmla="*/ 140970 h 224789"/>
                <a:gd name="connsiteX19" fmla="*/ 146685 w 201929"/>
                <a:gd name="connsiteY19" fmla="*/ 103822 h 224789"/>
                <a:gd name="connsiteX20" fmla="*/ 97155 w 201929"/>
                <a:gd name="connsiteY20" fmla="*/ 120015 h 224789"/>
                <a:gd name="connsiteX21" fmla="*/ 36195 w 201929"/>
                <a:gd name="connsiteY21" fmla="*/ 163830 h 224789"/>
                <a:gd name="connsiteX22" fmla="*/ 80963 w 201929"/>
                <a:gd name="connsiteY22" fmla="*/ 199072 h 22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1929" h="224789">
                  <a:moveTo>
                    <a:pt x="182880" y="222885"/>
                  </a:moveTo>
                  <a:cubicBezTo>
                    <a:pt x="160972" y="222885"/>
                    <a:pt x="148590" y="212408"/>
                    <a:pt x="145733" y="190500"/>
                  </a:cubicBezTo>
                  <a:lnTo>
                    <a:pt x="145733" y="190500"/>
                  </a:lnTo>
                  <a:cubicBezTo>
                    <a:pt x="132397" y="207645"/>
                    <a:pt x="110490" y="224790"/>
                    <a:pt x="73342" y="224790"/>
                  </a:cubicBezTo>
                  <a:cubicBezTo>
                    <a:pt x="32385" y="224790"/>
                    <a:pt x="0" y="205740"/>
                    <a:pt x="0" y="164783"/>
                  </a:cubicBezTo>
                  <a:cubicBezTo>
                    <a:pt x="0" y="113347"/>
                    <a:pt x="40005" y="102870"/>
                    <a:pt x="94297" y="95250"/>
                  </a:cubicBezTo>
                  <a:cubicBezTo>
                    <a:pt x="124778" y="90488"/>
                    <a:pt x="146685" y="87630"/>
                    <a:pt x="146685" y="63817"/>
                  </a:cubicBezTo>
                  <a:cubicBezTo>
                    <a:pt x="146685" y="39052"/>
                    <a:pt x="129540" y="25717"/>
                    <a:pt x="98107" y="25717"/>
                  </a:cubicBezTo>
                  <a:cubicBezTo>
                    <a:pt x="62865" y="25717"/>
                    <a:pt x="45720" y="40958"/>
                    <a:pt x="43815" y="73342"/>
                  </a:cubicBezTo>
                  <a:lnTo>
                    <a:pt x="11430" y="73342"/>
                  </a:lnTo>
                  <a:cubicBezTo>
                    <a:pt x="12382" y="31433"/>
                    <a:pt x="40005" y="0"/>
                    <a:pt x="98107" y="0"/>
                  </a:cubicBezTo>
                  <a:cubicBezTo>
                    <a:pt x="143828" y="0"/>
                    <a:pt x="178117" y="17145"/>
                    <a:pt x="178117" y="68580"/>
                  </a:cubicBezTo>
                  <a:lnTo>
                    <a:pt x="178117" y="171450"/>
                  </a:lnTo>
                  <a:cubicBezTo>
                    <a:pt x="178117" y="188595"/>
                    <a:pt x="181928" y="199072"/>
                    <a:pt x="200978" y="194310"/>
                  </a:cubicBezTo>
                  <a:lnTo>
                    <a:pt x="201930" y="194310"/>
                  </a:lnTo>
                  <a:lnTo>
                    <a:pt x="201930" y="219075"/>
                  </a:lnTo>
                  <a:cubicBezTo>
                    <a:pt x="197167" y="220980"/>
                    <a:pt x="191453" y="222885"/>
                    <a:pt x="182880" y="222885"/>
                  </a:cubicBezTo>
                  <a:close/>
                  <a:moveTo>
                    <a:pt x="80963" y="199072"/>
                  </a:moveTo>
                  <a:cubicBezTo>
                    <a:pt x="126683" y="199072"/>
                    <a:pt x="146685" y="165735"/>
                    <a:pt x="146685" y="140970"/>
                  </a:cubicBezTo>
                  <a:lnTo>
                    <a:pt x="146685" y="103822"/>
                  </a:lnTo>
                  <a:cubicBezTo>
                    <a:pt x="135255" y="110490"/>
                    <a:pt x="115253" y="116205"/>
                    <a:pt x="97155" y="120015"/>
                  </a:cubicBezTo>
                  <a:cubicBezTo>
                    <a:pt x="62865" y="126683"/>
                    <a:pt x="36195" y="132397"/>
                    <a:pt x="36195" y="163830"/>
                  </a:cubicBezTo>
                  <a:cubicBezTo>
                    <a:pt x="36195" y="193358"/>
                    <a:pt x="58103" y="199072"/>
                    <a:pt x="80963" y="199072"/>
                  </a:cubicBez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76" name="Figura a mano libera: forma 75">
              <a:extLst>
                <a:ext uri="{FF2B5EF4-FFF2-40B4-BE49-F238E27FC236}">
                  <a16:creationId xmlns:a16="http://schemas.microsoft.com/office/drawing/2014/main" id="{60C0156B-7FA7-8F01-92D2-0CC1FD54F773}"/>
                </a:ext>
              </a:extLst>
            </p:cNvPr>
            <p:cNvSpPr/>
            <p:nvPr/>
          </p:nvSpPr>
          <p:spPr>
            <a:xfrm>
              <a:off x="5122931" y="1819360"/>
              <a:ext cx="216217" cy="300037"/>
            </a:xfrm>
            <a:custGeom>
              <a:avLst/>
              <a:gdLst>
                <a:gd name="connsiteX0" fmla="*/ 0 w 216217"/>
                <a:gd name="connsiteY0" fmla="*/ 300038 h 300037"/>
                <a:gd name="connsiteX1" fmla="*/ 0 w 216217"/>
                <a:gd name="connsiteY1" fmla="*/ 0 h 300037"/>
                <a:gd name="connsiteX2" fmla="*/ 124778 w 216217"/>
                <a:gd name="connsiteY2" fmla="*/ 0 h 300037"/>
                <a:gd name="connsiteX3" fmla="*/ 196215 w 216217"/>
                <a:gd name="connsiteY3" fmla="*/ 28575 h 300037"/>
                <a:gd name="connsiteX4" fmla="*/ 216218 w 216217"/>
                <a:gd name="connsiteY4" fmla="*/ 85725 h 300037"/>
                <a:gd name="connsiteX5" fmla="*/ 119063 w 216217"/>
                <a:gd name="connsiteY5" fmla="*/ 173355 h 300037"/>
                <a:gd name="connsiteX6" fmla="*/ 37147 w 216217"/>
                <a:gd name="connsiteY6" fmla="*/ 173355 h 300037"/>
                <a:gd name="connsiteX7" fmla="*/ 37147 w 216217"/>
                <a:gd name="connsiteY7" fmla="*/ 300038 h 300037"/>
                <a:gd name="connsiteX8" fmla="*/ 0 w 216217"/>
                <a:gd name="connsiteY8" fmla="*/ 300038 h 300037"/>
                <a:gd name="connsiteX9" fmla="*/ 38100 w 216217"/>
                <a:gd name="connsiteY9" fmla="*/ 33338 h 300037"/>
                <a:gd name="connsiteX10" fmla="*/ 38100 w 216217"/>
                <a:gd name="connsiteY10" fmla="*/ 143828 h 300037"/>
                <a:gd name="connsiteX11" fmla="*/ 117158 w 216217"/>
                <a:gd name="connsiteY11" fmla="*/ 143828 h 300037"/>
                <a:gd name="connsiteX12" fmla="*/ 180022 w 216217"/>
                <a:gd name="connsiteY12" fmla="*/ 87630 h 300037"/>
                <a:gd name="connsiteX13" fmla="*/ 120015 w 216217"/>
                <a:gd name="connsiteY13" fmla="*/ 32385 h 300037"/>
                <a:gd name="connsiteX14" fmla="*/ 38100 w 216217"/>
                <a:gd name="connsiteY14" fmla="*/ 32385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6217" h="300037">
                  <a:moveTo>
                    <a:pt x="0" y="300038"/>
                  </a:moveTo>
                  <a:lnTo>
                    <a:pt x="0" y="0"/>
                  </a:lnTo>
                  <a:lnTo>
                    <a:pt x="124778" y="0"/>
                  </a:lnTo>
                  <a:cubicBezTo>
                    <a:pt x="156210" y="0"/>
                    <a:pt x="180975" y="10477"/>
                    <a:pt x="196215" y="28575"/>
                  </a:cubicBezTo>
                  <a:cubicBezTo>
                    <a:pt x="208597" y="42863"/>
                    <a:pt x="216218" y="62865"/>
                    <a:pt x="216218" y="85725"/>
                  </a:cubicBezTo>
                  <a:cubicBezTo>
                    <a:pt x="216218" y="140970"/>
                    <a:pt x="184785" y="173355"/>
                    <a:pt x="119063" y="173355"/>
                  </a:cubicBezTo>
                  <a:lnTo>
                    <a:pt x="37147" y="173355"/>
                  </a:lnTo>
                  <a:lnTo>
                    <a:pt x="37147" y="300038"/>
                  </a:lnTo>
                  <a:lnTo>
                    <a:pt x="0" y="300038"/>
                  </a:lnTo>
                  <a:close/>
                  <a:moveTo>
                    <a:pt x="38100" y="33338"/>
                  </a:moveTo>
                  <a:lnTo>
                    <a:pt x="38100" y="143828"/>
                  </a:lnTo>
                  <a:lnTo>
                    <a:pt x="117158" y="143828"/>
                  </a:lnTo>
                  <a:cubicBezTo>
                    <a:pt x="159068" y="143828"/>
                    <a:pt x="180022" y="122872"/>
                    <a:pt x="180022" y="87630"/>
                  </a:cubicBezTo>
                  <a:cubicBezTo>
                    <a:pt x="180022" y="51435"/>
                    <a:pt x="158115" y="32385"/>
                    <a:pt x="120015" y="32385"/>
                  </a:cubicBezTo>
                  <a:lnTo>
                    <a:pt x="38100" y="32385"/>
                  </a:ln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77" name="Figura a mano libera: forma 76">
              <a:extLst>
                <a:ext uri="{FF2B5EF4-FFF2-40B4-BE49-F238E27FC236}">
                  <a16:creationId xmlns:a16="http://schemas.microsoft.com/office/drawing/2014/main" id="{AD8DFFCF-728C-9651-9EF2-4441C9C8395E}"/>
                </a:ext>
              </a:extLst>
            </p:cNvPr>
            <p:cNvSpPr/>
            <p:nvPr/>
          </p:nvSpPr>
          <p:spPr>
            <a:xfrm>
              <a:off x="7483226" y="1352635"/>
              <a:ext cx="34289" cy="300037"/>
            </a:xfrm>
            <a:custGeom>
              <a:avLst/>
              <a:gdLst>
                <a:gd name="connsiteX0" fmla="*/ 0 w 34289"/>
                <a:gd name="connsiteY0" fmla="*/ 300038 h 300037"/>
                <a:gd name="connsiteX1" fmla="*/ 0 w 34289"/>
                <a:gd name="connsiteY1" fmla="*/ 0 h 300037"/>
                <a:gd name="connsiteX2" fmla="*/ 34290 w 34289"/>
                <a:gd name="connsiteY2" fmla="*/ 0 h 300037"/>
                <a:gd name="connsiteX3" fmla="*/ 34290 w 34289"/>
                <a:gd name="connsiteY3" fmla="*/ 300038 h 300037"/>
                <a:gd name="connsiteX4" fmla="*/ 0 w 34289"/>
                <a:gd name="connsiteY4" fmla="*/ 300038 h 30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89" h="300037">
                  <a:moveTo>
                    <a:pt x="0" y="300038"/>
                  </a:moveTo>
                  <a:lnTo>
                    <a:pt x="0" y="0"/>
                  </a:lnTo>
                  <a:lnTo>
                    <a:pt x="34290" y="0"/>
                  </a:lnTo>
                  <a:lnTo>
                    <a:pt x="34290" y="300038"/>
                  </a:lnTo>
                  <a:lnTo>
                    <a:pt x="0" y="300038"/>
                  </a:ln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78" name="Figura a mano libera: forma 77">
              <a:extLst>
                <a:ext uri="{FF2B5EF4-FFF2-40B4-BE49-F238E27FC236}">
                  <a16:creationId xmlns:a16="http://schemas.microsoft.com/office/drawing/2014/main" id="{9864A40B-477C-E55C-6388-BFED1C16BBB7}"/>
                </a:ext>
              </a:extLst>
            </p:cNvPr>
            <p:cNvSpPr/>
            <p:nvPr/>
          </p:nvSpPr>
          <p:spPr>
            <a:xfrm>
              <a:off x="7391786" y="1352635"/>
              <a:ext cx="34290" cy="300037"/>
            </a:xfrm>
            <a:custGeom>
              <a:avLst/>
              <a:gdLst>
                <a:gd name="connsiteX0" fmla="*/ 0 w 34290"/>
                <a:gd name="connsiteY0" fmla="*/ 300038 h 300037"/>
                <a:gd name="connsiteX1" fmla="*/ 0 w 34290"/>
                <a:gd name="connsiteY1" fmla="*/ 83820 h 300037"/>
                <a:gd name="connsiteX2" fmla="*/ 34290 w 34290"/>
                <a:gd name="connsiteY2" fmla="*/ 83820 h 300037"/>
                <a:gd name="connsiteX3" fmla="*/ 34290 w 34290"/>
                <a:gd name="connsiteY3" fmla="*/ 300038 h 300037"/>
                <a:gd name="connsiteX4" fmla="*/ 0 w 34290"/>
                <a:gd name="connsiteY4" fmla="*/ 300038 h 300037"/>
                <a:gd name="connsiteX5" fmla="*/ 0 w 34290"/>
                <a:gd name="connsiteY5" fmla="*/ 41910 h 300037"/>
                <a:gd name="connsiteX6" fmla="*/ 0 w 34290"/>
                <a:gd name="connsiteY6" fmla="*/ 0 h 300037"/>
                <a:gd name="connsiteX7" fmla="*/ 34290 w 34290"/>
                <a:gd name="connsiteY7" fmla="*/ 0 h 300037"/>
                <a:gd name="connsiteX8" fmla="*/ 34290 w 34290"/>
                <a:gd name="connsiteY8" fmla="*/ 41910 h 300037"/>
                <a:gd name="connsiteX9" fmla="*/ 0 w 34290"/>
                <a:gd name="connsiteY9" fmla="*/ 41910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 h="300037">
                  <a:moveTo>
                    <a:pt x="0" y="300038"/>
                  </a:moveTo>
                  <a:lnTo>
                    <a:pt x="0" y="83820"/>
                  </a:lnTo>
                  <a:lnTo>
                    <a:pt x="34290" y="83820"/>
                  </a:lnTo>
                  <a:lnTo>
                    <a:pt x="34290" y="300038"/>
                  </a:lnTo>
                  <a:lnTo>
                    <a:pt x="0" y="300038"/>
                  </a:lnTo>
                  <a:close/>
                  <a:moveTo>
                    <a:pt x="0" y="41910"/>
                  </a:moveTo>
                  <a:lnTo>
                    <a:pt x="0" y="0"/>
                  </a:lnTo>
                  <a:lnTo>
                    <a:pt x="34290" y="0"/>
                  </a:lnTo>
                  <a:lnTo>
                    <a:pt x="34290" y="41910"/>
                  </a:lnTo>
                  <a:lnTo>
                    <a:pt x="0" y="41910"/>
                  </a:ln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79" name="Figura a mano libera: forma 78">
              <a:extLst>
                <a:ext uri="{FF2B5EF4-FFF2-40B4-BE49-F238E27FC236}">
                  <a16:creationId xmlns:a16="http://schemas.microsoft.com/office/drawing/2014/main" id="{7A8C72A6-E1F5-2482-871A-61E32FB32A84}"/>
                </a:ext>
              </a:extLst>
            </p:cNvPr>
            <p:cNvSpPr/>
            <p:nvPr/>
          </p:nvSpPr>
          <p:spPr>
            <a:xfrm>
              <a:off x="7162234" y="1433598"/>
              <a:ext cx="114300" cy="219075"/>
            </a:xfrm>
            <a:custGeom>
              <a:avLst/>
              <a:gdLst>
                <a:gd name="connsiteX0" fmla="*/ 34290 w 114300"/>
                <a:gd name="connsiteY0" fmla="*/ 2858 h 219075"/>
                <a:gd name="connsiteX1" fmla="*/ 34290 w 114300"/>
                <a:gd name="connsiteY1" fmla="*/ 38100 h 219075"/>
                <a:gd name="connsiteX2" fmla="*/ 35243 w 114300"/>
                <a:gd name="connsiteY2" fmla="*/ 38100 h 219075"/>
                <a:gd name="connsiteX3" fmla="*/ 100013 w 114300"/>
                <a:gd name="connsiteY3" fmla="*/ 0 h 219075"/>
                <a:gd name="connsiteX4" fmla="*/ 114300 w 114300"/>
                <a:gd name="connsiteY4" fmla="*/ 2858 h 219075"/>
                <a:gd name="connsiteX5" fmla="*/ 114300 w 114300"/>
                <a:gd name="connsiteY5" fmla="*/ 35242 h 219075"/>
                <a:gd name="connsiteX6" fmla="*/ 113348 w 114300"/>
                <a:gd name="connsiteY6" fmla="*/ 35242 h 219075"/>
                <a:gd name="connsiteX7" fmla="*/ 98107 w 114300"/>
                <a:gd name="connsiteY7" fmla="*/ 33338 h 219075"/>
                <a:gd name="connsiteX8" fmla="*/ 35243 w 114300"/>
                <a:gd name="connsiteY8" fmla="*/ 99060 h 219075"/>
                <a:gd name="connsiteX9" fmla="*/ 35243 w 114300"/>
                <a:gd name="connsiteY9" fmla="*/ 219075 h 219075"/>
                <a:gd name="connsiteX10" fmla="*/ 0 w 114300"/>
                <a:gd name="connsiteY10" fmla="*/ 219075 h 219075"/>
                <a:gd name="connsiteX11" fmla="*/ 0 w 114300"/>
                <a:gd name="connsiteY11" fmla="*/ 2858 h 219075"/>
                <a:gd name="connsiteX12" fmla="*/ 34290 w 114300"/>
                <a:gd name="connsiteY12" fmla="*/ 2858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4300" h="219075">
                  <a:moveTo>
                    <a:pt x="34290" y="2858"/>
                  </a:moveTo>
                  <a:lnTo>
                    <a:pt x="34290" y="38100"/>
                  </a:lnTo>
                  <a:lnTo>
                    <a:pt x="35243" y="38100"/>
                  </a:lnTo>
                  <a:cubicBezTo>
                    <a:pt x="48577" y="17145"/>
                    <a:pt x="70485" y="0"/>
                    <a:pt x="100013" y="0"/>
                  </a:cubicBezTo>
                  <a:cubicBezTo>
                    <a:pt x="106680" y="0"/>
                    <a:pt x="109538" y="952"/>
                    <a:pt x="114300" y="2858"/>
                  </a:cubicBezTo>
                  <a:lnTo>
                    <a:pt x="114300" y="35242"/>
                  </a:lnTo>
                  <a:lnTo>
                    <a:pt x="113348" y="35242"/>
                  </a:lnTo>
                  <a:cubicBezTo>
                    <a:pt x="108585" y="33338"/>
                    <a:pt x="104775" y="33338"/>
                    <a:pt x="98107" y="33338"/>
                  </a:cubicBezTo>
                  <a:cubicBezTo>
                    <a:pt x="64770" y="33338"/>
                    <a:pt x="35243" y="58102"/>
                    <a:pt x="35243" y="99060"/>
                  </a:cubicBezTo>
                  <a:lnTo>
                    <a:pt x="35243" y="219075"/>
                  </a:lnTo>
                  <a:lnTo>
                    <a:pt x="0" y="219075"/>
                  </a:lnTo>
                  <a:lnTo>
                    <a:pt x="0" y="2858"/>
                  </a:lnTo>
                  <a:lnTo>
                    <a:pt x="34290" y="2858"/>
                  </a:ln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80" name="Figura a mano libera: forma 79">
              <a:extLst>
                <a:ext uri="{FF2B5EF4-FFF2-40B4-BE49-F238E27FC236}">
                  <a16:creationId xmlns:a16="http://schemas.microsoft.com/office/drawing/2014/main" id="{EFB6CABA-C260-0E7C-6F02-B89828067453}"/>
                </a:ext>
              </a:extLst>
            </p:cNvPr>
            <p:cNvSpPr/>
            <p:nvPr/>
          </p:nvSpPr>
          <p:spPr>
            <a:xfrm>
              <a:off x="6917441" y="1429787"/>
              <a:ext cx="202882" cy="228600"/>
            </a:xfrm>
            <a:custGeom>
              <a:avLst/>
              <a:gdLst>
                <a:gd name="connsiteX0" fmla="*/ 104775 w 202882"/>
                <a:gd name="connsiteY0" fmla="*/ 228600 h 228600"/>
                <a:gd name="connsiteX1" fmla="*/ 0 w 202882"/>
                <a:gd name="connsiteY1" fmla="*/ 114300 h 228600"/>
                <a:gd name="connsiteX2" fmla="*/ 102870 w 202882"/>
                <a:gd name="connsiteY2" fmla="*/ 0 h 228600"/>
                <a:gd name="connsiteX3" fmla="*/ 202882 w 202882"/>
                <a:gd name="connsiteY3" fmla="*/ 121920 h 228600"/>
                <a:gd name="connsiteX4" fmla="*/ 35243 w 202882"/>
                <a:gd name="connsiteY4" fmla="*/ 121920 h 228600"/>
                <a:gd name="connsiteX5" fmla="*/ 104775 w 202882"/>
                <a:gd name="connsiteY5" fmla="*/ 199073 h 228600"/>
                <a:gd name="connsiteX6" fmla="*/ 164782 w 202882"/>
                <a:gd name="connsiteY6" fmla="*/ 154305 h 228600"/>
                <a:gd name="connsiteX7" fmla="*/ 198120 w 202882"/>
                <a:gd name="connsiteY7" fmla="*/ 154305 h 228600"/>
                <a:gd name="connsiteX8" fmla="*/ 104775 w 202882"/>
                <a:gd name="connsiteY8" fmla="*/ 228600 h 228600"/>
                <a:gd name="connsiteX9" fmla="*/ 102870 w 202882"/>
                <a:gd name="connsiteY9" fmla="*/ 27623 h 228600"/>
                <a:gd name="connsiteX10" fmla="*/ 36195 w 202882"/>
                <a:gd name="connsiteY10" fmla="*/ 97155 h 228600"/>
                <a:gd name="connsiteX11" fmla="*/ 166688 w 202882"/>
                <a:gd name="connsiteY11" fmla="*/ 97155 h 228600"/>
                <a:gd name="connsiteX12" fmla="*/ 102870 w 202882"/>
                <a:gd name="connsiteY12" fmla="*/ 27623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2882" h="228600">
                  <a:moveTo>
                    <a:pt x="104775" y="228600"/>
                  </a:moveTo>
                  <a:cubicBezTo>
                    <a:pt x="38100" y="228600"/>
                    <a:pt x="0" y="177165"/>
                    <a:pt x="0" y="114300"/>
                  </a:cubicBezTo>
                  <a:cubicBezTo>
                    <a:pt x="0" y="51435"/>
                    <a:pt x="40957" y="0"/>
                    <a:pt x="102870" y="0"/>
                  </a:cubicBezTo>
                  <a:cubicBezTo>
                    <a:pt x="167640" y="0"/>
                    <a:pt x="202882" y="50483"/>
                    <a:pt x="202882" y="121920"/>
                  </a:cubicBezTo>
                  <a:lnTo>
                    <a:pt x="35243" y="121920"/>
                  </a:lnTo>
                  <a:cubicBezTo>
                    <a:pt x="38100" y="165735"/>
                    <a:pt x="61913" y="199073"/>
                    <a:pt x="104775" y="199073"/>
                  </a:cubicBezTo>
                  <a:cubicBezTo>
                    <a:pt x="136207" y="199073"/>
                    <a:pt x="157163" y="183833"/>
                    <a:pt x="164782" y="154305"/>
                  </a:cubicBezTo>
                  <a:lnTo>
                    <a:pt x="198120" y="154305"/>
                  </a:lnTo>
                  <a:cubicBezTo>
                    <a:pt x="187643" y="201930"/>
                    <a:pt x="153353" y="228600"/>
                    <a:pt x="104775" y="228600"/>
                  </a:cubicBezTo>
                  <a:close/>
                  <a:moveTo>
                    <a:pt x="102870" y="27623"/>
                  </a:moveTo>
                  <a:cubicBezTo>
                    <a:pt x="62865" y="27623"/>
                    <a:pt x="40957" y="58102"/>
                    <a:pt x="36195" y="97155"/>
                  </a:cubicBezTo>
                  <a:lnTo>
                    <a:pt x="166688" y="97155"/>
                  </a:lnTo>
                  <a:cubicBezTo>
                    <a:pt x="163830" y="54293"/>
                    <a:pt x="141923" y="27623"/>
                    <a:pt x="102870" y="27623"/>
                  </a:cubicBez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81" name="Figura a mano libera: forma 80">
              <a:extLst>
                <a:ext uri="{FF2B5EF4-FFF2-40B4-BE49-F238E27FC236}">
                  <a16:creationId xmlns:a16="http://schemas.microsoft.com/office/drawing/2014/main" id="{D892AD6D-41D8-8E57-2260-948DB31D435E}"/>
                </a:ext>
              </a:extLst>
            </p:cNvPr>
            <p:cNvSpPr/>
            <p:nvPr/>
          </p:nvSpPr>
          <p:spPr>
            <a:xfrm>
              <a:off x="6688841" y="1431693"/>
              <a:ext cx="198119" cy="292417"/>
            </a:xfrm>
            <a:custGeom>
              <a:avLst/>
              <a:gdLst>
                <a:gd name="connsiteX0" fmla="*/ 0 w 198119"/>
                <a:gd name="connsiteY0" fmla="*/ 290513 h 292417"/>
                <a:gd name="connsiteX1" fmla="*/ 0 w 198119"/>
                <a:gd name="connsiteY1" fmla="*/ 4763 h 292417"/>
                <a:gd name="connsiteX2" fmla="*/ 34290 w 198119"/>
                <a:gd name="connsiteY2" fmla="*/ 4763 h 292417"/>
                <a:gd name="connsiteX3" fmla="*/ 34290 w 198119"/>
                <a:gd name="connsiteY3" fmla="*/ 35242 h 292417"/>
                <a:gd name="connsiteX4" fmla="*/ 35243 w 198119"/>
                <a:gd name="connsiteY4" fmla="*/ 35242 h 292417"/>
                <a:gd name="connsiteX5" fmla="*/ 104775 w 198119"/>
                <a:gd name="connsiteY5" fmla="*/ 0 h 292417"/>
                <a:gd name="connsiteX6" fmla="*/ 198120 w 198119"/>
                <a:gd name="connsiteY6" fmla="*/ 114300 h 292417"/>
                <a:gd name="connsiteX7" fmla="*/ 103823 w 198119"/>
                <a:gd name="connsiteY7" fmla="*/ 228600 h 292417"/>
                <a:gd name="connsiteX8" fmla="*/ 35243 w 198119"/>
                <a:gd name="connsiteY8" fmla="*/ 197167 h 292417"/>
                <a:gd name="connsiteX9" fmla="*/ 34290 w 198119"/>
                <a:gd name="connsiteY9" fmla="*/ 197167 h 292417"/>
                <a:gd name="connsiteX10" fmla="*/ 34290 w 198119"/>
                <a:gd name="connsiteY10" fmla="*/ 292417 h 292417"/>
                <a:gd name="connsiteX11" fmla="*/ 0 w 198119"/>
                <a:gd name="connsiteY11" fmla="*/ 292417 h 292417"/>
                <a:gd name="connsiteX12" fmla="*/ 100013 w 198119"/>
                <a:gd name="connsiteY12" fmla="*/ 199072 h 292417"/>
                <a:gd name="connsiteX13" fmla="*/ 161925 w 198119"/>
                <a:gd name="connsiteY13" fmla="*/ 114300 h 292417"/>
                <a:gd name="connsiteX14" fmla="*/ 100013 w 198119"/>
                <a:gd name="connsiteY14" fmla="*/ 28575 h 292417"/>
                <a:gd name="connsiteX15" fmla="*/ 30480 w 198119"/>
                <a:gd name="connsiteY15" fmla="*/ 114300 h 292417"/>
                <a:gd name="connsiteX16" fmla="*/ 100013 w 198119"/>
                <a:gd name="connsiteY16" fmla="*/ 199072 h 29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8119" h="292417">
                  <a:moveTo>
                    <a:pt x="0" y="290513"/>
                  </a:moveTo>
                  <a:lnTo>
                    <a:pt x="0" y="4763"/>
                  </a:lnTo>
                  <a:lnTo>
                    <a:pt x="34290" y="4763"/>
                  </a:lnTo>
                  <a:lnTo>
                    <a:pt x="34290" y="35242"/>
                  </a:lnTo>
                  <a:lnTo>
                    <a:pt x="35243" y="35242"/>
                  </a:lnTo>
                  <a:cubicBezTo>
                    <a:pt x="51435" y="13335"/>
                    <a:pt x="73343" y="0"/>
                    <a:pt x="104775" y="0"/>
                  </a:cubicBezTo>
                  <a:cubicBezTo>
                    <a:pt x="160020" y="0"/>
                    <a:pt x="198120" y="41910"/>
                    <a:pt x="198120" y="114300"/>
                  </a:cubicBezTo>
                  <a:cubicBezTo>
                    <a:pt x="198120" y="183832"/>
                    <a:pt x="162878" y="228600"/>
                    <a:pt x="103823" y="228600"/>
                  </a:cubicBezTo>
                  <a:cubicBezTo>
                    <a:pt x="74295" y="228600"/>
                    <a:pt x="53340" y="220027"/>
                    <a:pt x="35243" y="197167"/>
                  </a:cubicBezTo>
                  <a:lnTo>
                    <a:pt x="34290" y="197167"/>
                  </a:lnTo>
                  <a:lnTo>
                    <a:pt x="34290" y="292417"/>
                  </a:lnTo>
                  <a:lnTo>
                    <a:pt x="0" y="292417"/>
                  </a:lnTo>
                  <a:close/>
                  <a:moveTo>
                    <a:pt x="100013" y="199072"/>
                  </a:moveTo>
                  <a:cubicBezTo>
                    <a:pt x="141923" y="199072"/>
                    <a:pt x="161925" y="162877"/>
                    <a:pt x="161925" y="114300"/>
                  </a:cubicBezTo>
                  <a:cubicBezTo>
                    <a:pt x="161925" y="65722"/>
                    <a:pt x="140970" y="28575"/>
                    <a:pt x="100013" y="28575"/>
                  </a:cubicBezTo>
                  <a:cubicBezTo>
                    <a:pt x="52388" y="28575"/>
                    <a:pt x="30480" y="66675"/>
                    <a:pt x="30480" y="114300"/>
                  </a:cubicBezTo>
                  <a:cubicBezTo>
                    <a:pt x="30480" y="161925"/>
                    <a:pt x="50482" y="199072"/>
                    <a:pt x="100013" y="199072"/>
                  </a:cubicBez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82" name="Figura a mano libera: forma 81">
              <a:extLst>
                <a:ext uri="{FF2B5EF4-FFF2-40B4-BE49-F238E27FC236}">
                  <a16:creationId xmlns:a16="http://schemas.microsoft.com/office/drawing/2014/main" id="{3E356926-9A5A-2C9E-3F26-26E4AB8F087D}"/>
                </a:ext>
              </a:extLst>
            </p:cNvPr>
            <p:cNvSpPr/>
            <p:nvPr/>
          </p:nvSpPr>
          <p:spPr>
            <a:xfrm>
              <a:off x="6523106" y="1352635"/>
              <a:ext cx="34289" cy="300037"/>
            </a:xfrm>
            <a:custGeom>
              <a:avLst/>
              <a:gdLst>
                <a:gd name="connsiteX0" fmla="*/ 0 w 34289"/>
                <a:gd name="connsiteY0" fmla="*/ 300038 h 300037"/>
                <a:gd name="connsiteX1" fmla="*/ 0 w 34289"/>
                <a:gd name="connsiteY1" fmla="*/ 83820 h 300037"/>
                <a:gd name="connsiteX2" fmla="*/ 34290 w 34289"/>
                <a:gd name="connsiteY2" fmla="*/ 83820 h 300037"/>
                <a:gd name="connsiteX3" fmla="*/ 34290 w 34289"/>
                <a:gd name="connsiteY3" fmla="*/ 300038 h 300037"/>
                <a:gd name="connsiteX4" fmla="*/ 0 w 34289"/>
                <a:gd name="connsiteY4" fmla="*/ 300038 h 300037"/>
                <a:gd name="connsiteX5" fmla="*/ 0 w 34289"/>
                <a:gd name="connsiteY5" fmla="*/ 41910 h 300037"/>
                <a:gd name="connsiteX6" fmla="*/ 0 w 34289"/>
                <a:gd name="connsiteY6" fmla="*/ 0 h 300037"/>
                <a:gd name="connsiteX7" fmla="*/ 34290 w 34289"/>
                <a:gd name="connsiteY7" fmla="*/ 0 h 300037"/>
                <a:gd name="connsiteX8" fmla="*/ 34290 w 34289"/>
                <a:gd name="connsiteY8" fmla="*/ 41910 h 300037"/>
                <a:gd name="connsiteX9" fmla="*/ 0 w 34289"/>
                <a:gd name="connsiteY9" fmla="*/ 41910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89" h="300037">
                  <a:moveTo>
                    <a:pt x="0" y="300038"/>
                  </a:moveTo>
                  <a:lnTo>
                    <a:pt x="0" y="83820"/>
                  </a:lnTo>
                  <a:lnTo>
                    <a:pt x="34290" y="83820"/>
                  </a:lnTo>
                  <a:lnTo>
                    <a:pt x="34290" y="300038"/>
                  </a:lnTo>
                  <a:lnTo>
                    <a:pt x="0" y="300038"/>
                  </a:lnTo>
                  <a:close/>
                  <a:moveTo>
                    <a:pt x="0" y="41910"/>
                  </a:moveTo>
                  <a:lnTo>
                    <a:pt x="0" y="0"/>
                  </a:lnTo>
                  <a:lnTo>
                    <a:pt x="34290" y="0"/>
                  </a:lnTo>
                  <a:lnTo>
                    <a:pt x="34290" y="41910"/>
                  </a:lnTo>
                  <a:lnTo>
                    <a:pt x="0" y="41910"/>
                  </a:ln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83" name="Figura a mano libera: forma 82">
              <a:extLst>
                <a:ext uri="{FF2B5EF4-FFF2-40B4-BE49-F238E27FC236}">
                  <a16:creationId xmlns:a16="http://schemas.microsoft.com/office/drawing/2014/main" id="{2ABBE036-B559-6D6B-774D-75C5DDD5A97E}"/>
                </a:ext>
              </a:extLst>
            </p:cNvPr>
            <p:cNvSpPr/>
            <p:nvPr/>
          </p:nvSpPr>
          <p:spPr>
            <a:xfrm>
              <a:off x="6306889" y="1436455"/>
              <a:ext cx="173355" cy="216217"/>
            </a:xfrm>
            <a:custGeom>
              <a:avLst/>
              <a:gdLst>
                <a:gd name="connsiteX0" fmla="*/ 0 w 173355"/>
                <a:gd name="connsiteY0" fmla="*/ 216217 h 216217"/>
                <a:gd name="connsiteX1" fmla="*/ 0 w 173355"/>
                <a:gd name="connsiteY1" fmla="*/ 189547 h 216217"/>
                <a:gd name="connsiteX2" fmla="*/ 120968 w 173355"/>
                <a:gd name="connsiteY2" fmla="*/ 30480 h 216217"/>
                <a:gd name="connsiteX3" fmla="*/ 120968 w 173355"/>
                <a:gd name="connsiteY3" fmla="*/ 29527 h 216217"/>
                <a:gd name="connsiteX4" fmla="*/ 7620 w 173355"/>
                <a:gd name="connsiteY4" fmla="*/ 29527 h 216217"/>
                <a:gd name="connsiteX5" fmla="*/ 7620 w 173355"/>
                <a:gd name="connsiteY5" fmla="*/ 0 h 216217"/>
                <a:gd name="connsiteX6" fmla="*/ 168593 w 173355"/>
                <a:gd name="connsiteY6" fmla="*/ 0 h 216217"/>
                <a:gd name="connsiteX7" fmla="*/ 168593 w 173355"/>
                <a:gd name="connsiteY7" fmla="*/ 20002 h 216217"/>
                <a:gd name="connsiteX8" fmla="*/ 43815 w 173355"/>
                <a:gd name="connsiteY8" fmla="*/ 183832 h 216217"/>
                <a:gd name="connsiteX9" fmla="*/ 43815 w 173355"/>
                <a:gd name="connsiteY9" fmla="*/ 184785 h 216217"/>
                <a:gd name="connsiteX10" fmla="*/ 173355 w 173355"/>
                <a:gd name="connsiteY10" fmla="*/ 184785 h 216217"/>
                <a:gd name="connsiteX11" fmla="*/ 173355 w 173355"/>
                <a:gd name="connsiteY11" fmla="*/ 216217 h 216217"/>
                <a:gd name="connsiteX12" fmla="*/ 0 w 173355"/>
                <a:gd name="connsiteY12" fmla="*/ 216217 h 216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355" h="216217">
                  <a:moveTo>
                    <a:pt x="0" y="216217"/>
                  </a:moveTo>
                  <a:lnTo>
                    <a:pt x="0" y="189547"/>
                  </a:lnTo>
                  <a:lnTo>
                    <a:pt x="120968" y="30480"/>
                  </a:lnTo>
                  <a:lnTo>
                    <a:pt x="120968" y="29527"/>
                  </a:lnTo>
                  <a:lnTo>
                    <a:pt x="7620" y="29527"/>
                  </a:lnTo>
                  <a:lnTo>
                    <a:pt x="7620" y="0"/>
                  </a:lnTo>
                  <a:lnTo>
                    <a:pt x="168593" y="0"/>
                  </a:lnTo>
                  <a:lnTo>
                    <a:pt x="168593" y="20002"/>
                  </a:lnTo>
                  <a:lnTo>
                    <a:pt x="43815" y="183832"/>
                  </a:lnTo>
                  <a:lnTo>
                    <a:pt x="43815" y="184785"/>
                  </a:lnTo>
                  <a:lnTo>
                    <a:pt x="173355" y="184785"/>
                  </a:lnTo>
                  <a:lnTo>
                    <a:pt x="173355" y="216217"/>
                  </a:lnTo>
                  <a:lnTo>
                    <a:pt x="0" y="216217"/>
                  </a:ln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84" name="Figura a mano libera: forma 83">
              <a:extLst>
                <a:ext uri="{FF2B5EF4-FFF2-40B4-BE49-F238E27FC236}">
                  <a16:creationId xmlns:a16="http://schemas.microsoft.com/office/drawing/2014/main" id="{1A5AF8BB-30C1-BA2A-CDC0-AD8E2C0D4EC3}"/>
                </a:ext>
              </a:extLst>
            </p:cNvPr>
            <p:cNvSpPr/>
            <p:nvPr/>
          </p:nvSpPr>
          <p:spPr>
            <a:xfrm>
              <a:off x="6225926" y="1352635"/>
              <a:ext cx="34289" cy="300037"/>
            </a:xfrm>
            <a:custGeom>
              <a:avLst/>
              <a:gdLst>
                <a:gd name="connsiteX0" fmla="*/ 0 w 34289"/>
                <a:gd name="connsiteY0" fmla="*/ 300038 h 300037"/>
                <a:gd name="connsiteX1" fmla="*/ 0 w 34289"/>
                <a:gd name="connsiteY1" fmla="*/ 83820 h 300037"/>
                <a:gd name="connsiteX2" fmla="*/ 34290 w 34289"/>
                <a:gd name="connsiteY2" fmla="*/ 83820 h 300037"/>
                <a:gd name="connsiteX3" fmla="*/ 34290 w 34289"/>
                <a:gd name="connsiteY3" fmla="*/ 300038 h 300037"/>
                <a:gd name="connsiteX4" fmla="*/ 0 w 34289"/>
                <a:gd name="connsiteY4" fmla="*/ 300038 h 300037"/>
                <a:gd name="connsiteX5" fmla="*/ 0 w 34289"/>
                <a:gd name="connsiteY5" fmla="*/ 41910 h 300037"/>
                <a:gd name="connsiteX6" fmla="*/ 0 w 34289"/>
                <a:gd name="connsiteY6" fmla="*/ 0 h 300037"/>
                <a:gd name="connsiteX7" fmla="*/ 34290 w 34289"/>
                <a:gd name="connsiteY7" fmla="*/ 0 h 300037"/>
                <a:gd name="connsiteX8" fmla="*/ 34290 w 34289"/>
                <a:gd name="connsiteY8" fmla="*/ 41910 h 300037"/>
                <a:gd name="connsiteX9" fmla="*/ 0 w 34289"/>
                <a:gd name="connsiteY9" fmla="*/ 41910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89" h="300037">
                  <a:moveTo>
                    <a:pt x="0" y="300038"/>
                  </a:moveTo>
                  <a:lnTo>
                    <a:pt x="0" y="83820"/>
                  </a:lnTo>
                  <a:lnTo>
                    <a:pt x="34290" y="83820"/>
                  </a:lnTo>
                  <a:lnTo>
                    <a:pt x="34290" y="300038"/>
                  </a:lnTo>
                  <a:lnTo>
                    <a:pt x="0" y="300038"/>
                  </a:lnTo>
                  <a:close/>
                  <a:moveTo>
                    <a:pt x="0" y="41910"/>
                  </a:moveTo>
                  <a:lnTo>
                    <a:pt x="0" y="0"/>
                  </a:lnTo>
                  <a:lnTo>
                    <a:pt x="34290" y="0"/>
                  </a:lnTo>
                  <a:lnTo>
                    <a:pt x="34290" y="41910"/>
                  </a:lnTo>
                  <a:lnTo>
                    <a:pt x="0" y="41910"/>
                  </a:ln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85" name="Figura a mano libera: forma 84">
              <a:extLst>
                <a:ext uri="{FF2B5EF4-FFF2-40B4-BE49-F238E27FC236}">
                  <a16:creationId xmlns:a16="http://schemas.microsoft.com/office/drawing/2014/main" id="{E325C388-9802-0695-AC3F-A69E598D1A83}"/>
                </a:ext>
              </a:extLst>
            </p:cNvPr>
            <p:cNvSpPr/>
            <p:nvPr/>
          </p:nvSpPr>
          <p:spPr>
            <a:xfrm>
              <a:off x="6001136" y="1436455"/>
              <a:ext cx="191452" cy="216217"/>
            </a:xfrm>
            <a:custGeom>
              <a:avLst/>
              <a:gdLst>
                <a:gd name="connsiteX0" fmla="*/ 76200 w 191452"/>
                <a:gd name="connsiteY0" fmla="*/ 216217 h 216217"/>
                <a:gd name="connsiteX1" fmla="*/ 0 w 191452"/>
                <a:gd name="connsiteY1" fmla="*/ 0 h 216217"/>
                <a:gd name="connsiteX2" fmla="*/ 36195 w 191452"/>
                <a:gd name="connsiteY2" fmla="*/ 0 h 216217"/>
                <a:gd name="connsiteX3" fmla="*/ 80963 w 191452"/>
                <a:gd name="connsiteY3" fmla="*/ 137160 h 216217"/>
                <a:gd name="connsiteX4" fmla="*/ 95250 w 191452"/>
                <a:gd name="connsiteY4" fmla="*/ 182880 h 216217"/>
                <a:gd name="connsiteX5" fmla="*/ 96203 w 191452"/>
                <a:gd name="connsiteY5" fmla="*/ 182880 h 216217"/>
                <a:gd name="connsiteX6" fmla="*/ 110490 w 191452"/>
                <a:gd name="connsiteY6" fmla="*/ 137160 h 216217"/>
                <a:gd name="connsiteX7" fmla="*/ 156210 w 191452"/>
                <a:gd name="connsiteY7" fmla="*/ 0 h 216217"/>
                <a:gd name="connsiteX8" fmla="*/ 191453 w 191452"/>
                <a:gd name="connsiteY8" fmla="*/ 0 h 216217"/>
                <a:gd name="connsiteX9" fmla="*/ 113348 w 191452"/>
                <a:gd name="connsiteY9" fmla="*/ 216217 h 216217"/>
                <a:gd name="connsiteX10" fmla="*/ 76200 w 191452"/>
                <a:gd name="connsiteY10" fmla="*/ 216217 h 216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1452" h="216217">
                  <a:moveTo>
                    <a:pt x="76200" y="216217"/>
                  </a:moveTo>
                  <a:lnTo>
                    <a:pt x="0" y="0"/>
                  </a:lnTo>
                  <a:lnTo>
                    <a:pt x="36195" y="0"/>
                  </a:lnTo>
                  <a:lnTo>
                    <a:pt x="80963" y="137160"/>
                  </a:lnTo>
                  <a:cubicBezTo>
                    <a:pt x="87630" y="156210"/>
                    <a:pt x="95250" y="182880"/>
                    <a:pt x="95250" y="182880"/>
                  </a:cubicBezTo>
                  <a:lnTo>
                    <a:pt x="96203" y="182880"/>
                  </a:lnTo>
                  <a:cubicBezTo>
                    <a:pt x="96203" y="182880"/>
                    <a:pt x="103823" y="156210"/>
                    <a:pt x="110490" y="137160"/>
                  </a:cubicBezTo>
                  <a:lnTo>
                    <a:pt x="156210" y="0"/>
                  </a:lnTo>
                  <a:lnTo>
                    <a:pt x="191453" y="0"/>
                  </a:lnTo>
                  <a:lnTo>
                    <a:pt x="113348" y="216217"/>
                  </a:lnTo>
                  <a:lnTo>
                    <a:pt x="76200" y="216217"/>
                  </a:ln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86" name="Figura a mano libera: forma 85">
              <a:extLst>
                <a:ext uri="{FF2B5EF4-FFF2-40B4-BE49-F238E27FC236}">
                  <a16:creationId xmlns:a16="http://schemas.microsoft.com/office/drawing/2014/main" id="{25AB30FF-F6FD-464C-9063-C501D3BF10E1}"/>
                </a:ext>
              </a:extLst>
            </p:cNvPr>
            <p:cNvSpPr/>
            <p:nvPr/>
          </p:nvSpPr>
          <p:spPr>
            <a:xfrm>
              <a:off x="5870644" y="1433598"/>
              <a:ext cx="113347" cy="219075"/>
            </a:xfrm>
            <a:custGeom>
              <a:avLst/>
              <a:gdLst>
                <a:gd name="connsiteX0" fmla="*/ 33338 w 113347"/>
                <a:gd name="connsiteY0" fmla="*/ 2858 h 219075"/>
                <a:gd name="connsiteX1" fmla="*/ 33338 w 113347"/>
                <a:gd name="connsiteY1" fmla="*/ 38100 h 219075"/>
                <a:gd name="connsiteX2" fmla="*/ 34290 w 113347"/>
                <a:gd name="connsiteY2" fmla="*/ 38100 h 219075"/>
                <a:gd name="connsiteX3" fmla="*/ 99060 w 113347"/>
                <a:gd name="connsiteY3" fmla="*/ 0 h 219075"/>
                <a:gd name="connsiteX4" fmla="*/ 113347 w 113347"/>
                <a:gd name="connsiteY4" fmla="*/ 2858 h 219075"/>
                <a:gd name="connsiteX5" fmla="*/ 113347 w 113347"/>
                <a:gd name="connsiteY5" fmla="*/ 35242 h 219075"/>
                <a:gd name="connsiteX6" fmla="*/ 112395 w 113347"/>
                <a:gd name="connsiteY6" fmla="*/ 35242 h 219075"/>
                <a:gd name="connsiteX7" fmla="*/ 97155 w 113347"/>
                <a:gd name="connsiteY7" fmla="*/ 33338 h 219075"/>
                <a:gd name="connsiteX8" fmla="*/ 34290 w 113347"/>
                <a:gd name="connsiteY8" fmla="*/ 99060 h 219075"/>
                <a:gd name="connsiteX9" fmla="*/ 34290 w 113347"/>
                <a:gd name="connsiteY9" fmla="*/ 219075 h 219075"/>
                <a:gd name="connsiteX10" fmla="*/ 0 w 113347"/>
                <a:gd name="connsiteY10" fmla="*/ 219075 h 219075"/>
                <a:gd name="connsiteX11" fmla="*/ 0 w 113347"/>
                <a:gd name="connsiteY11" fmla="*/ 2858 h 219075"/>
                <a:gd name="connsiteX12" fmla="*/ 33338 w 113347"/>
                <a:gd name="connsiteY12" fmla="*/ 2858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347" h="219075">
                  <a:moveTo>
                    <a:pt x="33338" y="2858"/>
                  </a:moveTo>
                  <a:lnTo>
                    <a:pt x="33338" y="38100"/>
                  </a:lnTo>
                  <a:lnTo>
                    <a:pt x="34290" y="38100"/>
                  </a:lnTo>
                  <a:cubicBezTo>
                    <a:pt x="47625" y="17145"/>
                    <a:pt x="69532" y="0"/>
                    <a:pt x="99060" y="0"/>
                  </a:cubicBezTo>
                  <a:cubicBezTo>
                    <a:pt x="105727" y="0"/>
                    <a:pt x="108585" y="952"/>
                    <a:pt x="113347" y="2858"/>
                  </a:cubicBezTo>
                  <a:lnTo>
                    <a:pt x="113347" y="35242"/>
                  </a:lnTo>
                  <a:lnTo>
                    <a:pt x="112395" y="35242"/>
                  </a:lnTo>
                  <a:cubicBezTo>
                    <a:pt x="107632" y="33338"/>
                    <a:pt x="103822" y="33338"/>
                    <a:pt x="97155" y="33338"/>
                  </a:cubicBezTo>
                  <a:cubicBezTo>
                    <a:pt x="63817" y="33338"/>
                    <a:pt x="34290" y="58102"/>
                    <a:pt x="34290" y="99060"/>
                  </a:cubicBezTo>
                  <a:lnTo>
                    <a:pt x="34290" y="219075"/>
                  </a:lnTo>
                  <a:lnTo>
                    <a:pt x="0" y="219075"/>
                  </a:lnTo>
                  <a:lnTo>
                    <a:pt x="0" y="2858"/>
                  </a:lnTo>
                  <a:lnTo>
                    <a:pt x="33338" y="2858"/>
                  </a:ln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87" name="Figura a mano libera: forma 86">
              <a:extLst>
                <a:ext uri="{FF2B5EF4-FFF2-40B4-BE49-F238E27FC236}">
                  <a16:creationId xmlns:a16="http://schemas.microsoft.com/office/drawing/2014/main" id="{AF981666-6CBD-E9CC-64FD-F8AD91380B35}"/>
                </a:ext>
              </a:extLst>
            </p:cNvPr>
            <p:cNvSpPr/>
            <p:nvPr/>
          </p:nvSpPr>
          <p:spPr>
            <a:xfrm>
              <a:off x="5624898" y="1429787"/>
              <a:ext cx="202882" cy="228600"/>
            </a:xfrm>
            <a:custGeom>
              <a:avLst/>
              <a:gdLst>
                <a:gd name="connsiteX0" fmla="*/ 104775 w 202882"/>
                <a:gd name="connsiteY0" fmla="*/ 228600 h 228600"/>
                <a:gd name="connsiteX1" fmla="*/ 0 w 202882"/>
                <a:gd name="connsiteY1" fmla="*/ 114300 h 228600"/>
                <a:gd name="connsiteX2" fmla="*/ 102870 w 202882"/>
                <a:gd name="connsiteY2" fmla="*/ 0 h 228600"/>
                <a:gd name="connsiteX3" fmla="*/ 202883 w 202882"/>
                <a:gd name="connsiteY3" fmla="*/ 121920 h 228600"/>
                <a:gd name="connsiteX4" fmla="*/ 35243 w 202882"/>
                <a:gd name="connsiteY4" fmla="*/ 121920 h 228600"/>
                <a:gd name="connsiteX5" fmla="*/ 104775 w 202882"/>
                <a:gd name="connsiteY5" fmla="*/ 199073 h 228600"/>
                <a:gd name="connsiteX6" fmla="*/ 164783 w 202882"/>
                <a:gd name="connsiteY6" fmla="*/ 154305 h 228600"/>
                <a:gd name="connsiteX7" fmla="*/ 198120 w 202882"/>
                <a:gd name="connsiteY7" fmla="*/ 154305 h 228600"/>
                <a:gd name="connsiteX8" fmla="*/ 104775 w 202882"/>
                <a:gd name="connsiteY8" fmla="*/ 228600 h 228600"/>
                <a:gd name="connsiteX9" fmla="*/ 102870 w 202882"/>
                <a:gd name="connsiteY9" fmla="*/ 27623 h 228600"/>
                <a:gd name="connsiteX10" fmla="*/ 36195 w 202882"/>
                <a:gd name="connsiteY10" fmla="*/ 97155 h 228600"/>
                <a:gd name="connsiteX11" fmla="*/ 165735 w 202882"/>
                <a:gd name="connsiteY11" fmla="*/ 97155 h 228600"/>
                <a:gd name="connsiteX12" fmla="*/ 102870 w 202882"/>
                <a:gd name="connsiteY12" fmla="*/ 27623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2882" h="228600">
                  <a:moveTo>
                    <a:pt x="104775" y="228600"/>
                  </a:moveTo>
                  <a:cubicBezTo>
                    <a:pt x="38100" y="228600"/>
                    <a:pt x="0" y="177165"/>
                    <a:pt x="0" y="114300"/>
                  </a:cubicBezTo>
                  <a:cubicBezTo>
                    <a:pt x="0" y="51435"/>
                    <a:pt x="40958" y="0"/>
                    <a:pt x="102870" y="0"/>
                  </a:cubicBezTo>
                  <a:cubicBezTo>
                    <a:pt x="167640" y="0"/>
                    <a:pt x="202883" y="50483"/>
                    <a:pt x="202883" y="121920"/>
                  </a:cubicBezTo>
                  <a:lnTo>
                    <a:pt x="35243" y="121920"/>
                  </a:lnTo>
                  <a:cubicBezTo>
                    <a:pt x="38100" y="165735"/>
                    <a:pt x="61913" y="199073"/>
                    <a:pt x="104775" y="199073"/>
                  </a:cubicBezTo>
                  <a:cubicBezTo>
                    <a:pt x="136208" y="199073"/>
                    <a:pt x="157163" y="183833"/>
                    <a:pt x="164783" y="154305"/>
                  </a:cubicBezTo>
                  <a:lnTo>
                    <a:pt x="198120" y="154305"/>
                  </a:lnTo>
                  <a:cubicBezTo>
                    <a:pt x="187643" y="201930"/>
                    <a:pt x="154305" y="228600"/>
                    <a:pt x="104775" y="228600"/>
                  </a:cubicBezTo>
                  <a:close/>
                  <a:moveTo>
                    <a:pt x="102870" y="27623"/>
                  </a:moveTo>
                  <a:cubicBezTo>
                    <a:pt x="62865" y="27623"/>
                    <a:pt x="40958" y="58102"/>
                    <a:pt x="36195" y="97155"/>
                  </a:cubicBezTo>
                  <a:lnTo>
                    <a:pt x="165735" y="97155"/>
                  </a:lnTo>
                  <a:cubicBezTo>
                    <a:pt x="163830" y="54293"/>
                    <a:pt x="141923" y="27623"/>
                    <a:pt x="102870" y="27623"/>
                  </a:cubicBez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88" name="Figura a mano libera: forma 87">
              <a:extLst>
                <a:ext uri="{FF2B5EF4-FFF2-40B4-BE49-F238E27FC236}">
                  <a16:creationId xmlns:a16="http://schemas.microsoft.com/office/drawing/2014/main" id="{272E4A24-BD46-D087-409C-00D5EA14DEB8}"/>
                </a:ext>
              </a:extLst>
            </p:cNvPr>
            <p:cNvSpPr/>
            <p:nvPr/>
          </p:nvSpPr>
          <p:spPr>
            <a:xfrm>
              <a:off x="5413443" y="1432645"/>
              <a:ext cx="180993" cy="226694"/>
            </a:xfrm>
            <a:custGeom>
              <a:avLst/>
              <a:gdLst>
                <a:gd name="connsiteX0" fmla="*/ 96203 w 180993"/>
                <a:gd name="connsiteY0" fmla="*/ 226695 h 226694"/>
                <a:gd name="connsiteX1" fmla="*/ 0 w 180993"/>
                <a:gd name="connsiteY1" fmla="*/ 149542 h 226694"/>
                <a:gd name="connsiteX2" fmla="*/ 35243 w 180993"/>
                <a:gd name="connsiteY2" fmla="*/ 149542 h 226694"/>
                <a:gd name="connsiteX3" fmla="*/ 97155 w 180993"/>
                <a:gd name="connsiteY3" fmla="*/ 198120 h 226694"/>
                <a:gd name="connsiteX4" fmla="*/ 147638 w 180993"/>
                <a:gd name="connsiteY4" fmla="*/ 162877 h 226694"/>
                <a:gd name="connsiteX5" fmla="*/ 91440 w 180993"/>
                <a:gd name="connsiteY5" fmla="*/ 123825 h 226694"/>
                <a:gd name="connsiteX6" fmla="*/ 10478 w 180993"/>
                <a:gd name="connsiteY6" fmla="*/ 59055 h 226694"/>
                <a:gd name="connsiteX7" fmla="*/ 88583 w 180993"/>
                <a:gd name="connsiteY7" fmla="*/ 0 h 226694"/>
                <a:gd name="connsiteX8" fmla="*/ 173355 w 180993"/>
                <a:gd name="connsiteY8" fmla="*/ 67627 h 226694"/>
                <a:gd name="connsiteX9" fmla="*/ 138113 w 180993"/>
                <a:gd name="connsiteY9" fmla="*/ 67627 h 226694"/>
                <a:gd name="connsiteX10" fmla="*/ 86678 w 180993"/>
                <a:gd name="connsiteY10" fmla="*/ 26670 h 226694"/>
                <a:gd name="connsiteX11" fmla="*/ 42863 w 180993"/>
                <a:gd name="connsiteY11" fmla="*/ 58102 h 226694"/>
                <a:gd name="connsiteX12" fmla="*/ 100965 w 180993"/>
                <a:gd name="connsiteY12" fmla="*/ 93345 h 226694"/>
                <a:gd name="connsiteX13" fmla="*/ 180975 w 180993"/>
                <a:gd name="connsiteY13" fmla="*/ 161925 h 226694"/>
                <a:gd name="connsiteX14" fmla="*/ 96203 w 180993"/>
                <a:gd name="connsiteY14" fmla="*/ 226695 h 22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0993" h="226694">
                  <a:moveTo>
                    <a:pt x="96203" y="226695"/>
                  </a:moveTo>
                  <a:cubicBezTo>
                    <a:pt x="37147" y="226695"/>
                    <a:pt x="3810" y="199073"/>
                    <a:pt x="0" y="149542"/>
                  </a:cubicBezTo>
                  <a:lnTo>
                    <a:pt x="35243" y="149542"/>
                  </a:lnTo>
                  <a:cubicBezTo>
                    <a:pt x="40005" y="187642"/>
                    <a:pt x="64770" y="198120"/>
                    <a:pt x="97155" y="198120"/>
                  </a:cubicBezTo>
                  <a:cubicBezTo>
                    <a:pt x="132397" y="198120"/>
                    <a:pt x="147638" y="182880"/>
                    <a:pt x="147638" y="162877"/>
                  </a:cubicBezTo>
                  <a:cubicBezTo>
                    <a:pt x="147638" y="138113"/>
                    <a:pt x="130492" y="132398"/>
                    <a:pt x="91440" y="123825"/>
                  </a:cubicBezTo>
                  <a:cubicBezTo>
                    <a:pt x="48578" y="115252"/>
                    <a:pt x="10478" y="106680"/>
                    <a:pt x="10478" y="59055"/>
                  </a:cubicBezTo>
                  <a:cubicBezTo>
                    <a:pt x="10478" y="22860"/>
                    <a:pt x="38100" y="0"/>
                    <a:pt x="88583" y="0"/>
                  </a:cubicBezTo>
                  <a:cubicBezTo>
                    <a:pt x="141922" y="0"/>
                    <a:pt x="168592" y="25717"/>
                    <a:pt x="173355" y="67627"/>
                  </a:cubicBezTo>
                  <a:lnTo>
                    <a:pt x="138113" y="67627"/>
                  </a:lnTo>
                  <a:cubicBezTo>
                    <a:pt x="134303" y="39052"/>
                    <a:pt x="119063" y="26670"/>
                    <a:pt x="86678" y="26670"/>
                  </a:cubicBezTo>
                  <a:cubicBezTo>
                    <a:pt x="55245" y="26670"/>
                    <a:pt x="42863" y="40957"/>
                    <a:pt x="42863" y="58102"/>
                  </a:cubicBezTo>
                  <a:cubicBezTo>
                    <a:pt x="42863" y="81915"/>
                    <a:pt x="63818" y="85725"/>
                    <a:pt x="100965" y="93345"/>
                  </a:cubicBezTo>
                  <a:cubicBezTo>
                    <a:pt x="144780" y="101917"/>
                    <a:pt x="180975" y="111442"/>
                    <a:pt x="180975" y="161925"/>
                  </a:cubicBezTo>
                  <a:cubicBezTo>
                    <a:pt x="181928" y="203835"/>
                    <a:pt x="145733" y="226695"/>
                    <a:pt x="96203" y="226695"/>
                  </a:cubicBez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89" name="Figura a mano libera: forma 88">
              <a:extLst>
                <a:ext uri="{FF2B5EF4-FFF2-40B4-BE49-F238E27FC236}">
                  <a16:creationId xmlns:a16="http://schemas.microsoft.com/office/drawing/2014/main" id="{977468CC-CA4E-5F9A-C71B-B84AC4C61F23}"/>
                </a:ext>
              </a:extLst>
            </p:cNvPr>
            <p:cNvSpPr/>
            <p:nvPr/>
          </p:nvSpPr>
          <p:spPr>
            <a:xfrm>
              <a:off x="5105786" y="1429787"/>
              <a:ext cx="202882" cy="228600"/>
            </a:xfrm>
            <a:custGeom>
              <a:avLst/>
              <a:gdLst>
                <a:gd name="connsiteX0" fmla="*/ 104775 w 202882"/>
                <a:gd name="connsiteY0" fmla="*/ 228600 h 228600"/>
                <a:gd name="connsiteX1" fmla="*/ 0 w 202882"/>
                <a:gd name="connsiteY1" fmla="*/ 114300 h 228600"/>
                <a:gd name="connsiteX2" fmla="*/ 102870 w 202882"/>
                <a:gd name="connsiteY2" fmla="*/ 0 h 228600"/>
                <a:gd name="connsiteX3" fmla="*/ 202882 w 202882"/>
                <a:gd name="connsiteY3" fmla="*/ 121920 h 228600"/>
                <a:gd name="connsiteX4" fmla="*/ 35242 w 202882"/>
                <a:gd name="connsiteY4" fmla="*/ 121920 h 228600"/>
                <a:gd name="connsiteX5" fmla="*/ 104775 w 202882"/>
                <a:gd name="connsiteY5" fmla="*/ 199073 h 228600"/>
                <a:gd name="connsiteX6" fmla="*/ 164782 w 202882"/>
                <a:gd name="connsiteY6" fmla="*/ 154305 h 228600"/>
                <a:gd name="connsiteX7" fmla="*/ 198120 w 202882"/>
                <a:gd name="connsiteY7" fmla="*/ 154305 h 228600"/>
                <a:gd name="connsiteX8" fmla="*/ 104775 w 202882"/>
                <a:gd name="connsiteY8" fmla="*/ 228600 h 228600"/>
                <a:gd name="connsiteX9" fmla="*/ 102870 w 202882"/>
                <a:gd name="connsiteY9" fmla="*/ 27623 h 228600"/>
                <a:gd name="connsiteX10" fmla="*/ 36195 w 202882"/>
                <a:gd name="connsiteY10" fmla="*/ 97155 h 228600"/>
                <a:gd name="connsiteX11" fmla="*/ 166688 w 202882"/>
                <a:gd name="connsiteY11" fmla="*/ 97155 h 228600"/>
                <a:gd name="connsiteX12" fmla="*/ 102870 w 202882"/>
                <a:gd name="connsiteY12" fmla="*/ 27623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2882" h="228600">
                  <a:moveTo>
                    <a:pt x="104775" y="228600"/>
                  </a:moveTo>
                  <a:cubicBezTo>
                    <a:pt x="38100" y="228600"/>
                    <a:pt x="0" y="177165"/>
                    <a:pt x="0" y="114300"/>
                  </a:cubicBezTo>
                  <a:cubicBezTo>
                    <a:pt x="0" y="51435"/>
                    <a:pt x="40957" y="0"/>
                    <a:pt x="102870" y="0"/>
                  </a:cubicBezTo>
                  <a:cubicBezTo>
                    <a:pt x="167640" y="0"/>
                    <a:pt x="202882" y="50483"/>
                    <a:pt x="202882" y="121920"/>
                  </a:cubicBezTo>
                  <a:lnTo>
                    <a:pt x="35242" y="121920"/>
                  </a:lnTo>
                  <a:cubicBezTo>
                    <a:pt x="38100" y="165735"/>
                    <a:pt x="61913" y="199073"/>
                    <a:pt x="104775" y="199073"/>
                  </a:cubicBezTo>
                  <a:cubicBezTo>
                    <a:pt x="136207" y="199073"/>
                    <a:pt x="157163" y="183833"/>
                    <a:pt x="164782" y="154305"/>
                  </a:cubicBezTo>
                  <a:lnTo>
                    <a:pt x="198120" y="154305"/>
                  </a:lnTo>
                  <a:cubicBezTo>
                    <a:pt x="188595" y="201930"/>
                    <a:pt x="154305" y="228600"/>
                    <a:pt x="104775" y="228600"/>
                  </a:cubicBezTo>
                  <a:close/>
                  <a:moveTo>
                    <a:pt x="102870" y="27623"/>
                  </a:moveTo>
                  <a:cubicBezTo>
                    <a:pt x="62865" y="27623"/>
                    <a:pt x="40957" y="58102"/>
                    <a:pt x="36195" y="97155"/>
                  </a:cubicBezTo>
                  <a:lnTo>
                    <a:pt x="166688" y="97155"/>
                  </a:lnTo>
                  <a:cubicBezTo>
                    <a:pt x="163830" y="54293"/>
                    <a:pt x="141922" y="27623"/>
                    <a:pt x="102870" y="27623"/>
                  </a:cubicBez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90" name="Figura a mano libera: forma 89">
              <a:extLst>
                <a:ext uri="{FF2B5EF4-FFF2-40B4-BE49-F238E27FC236}">
                  <a16:creationId xmlns:a16="http://schemas.microsoft.com/office/drawing/2014/main" id="{33594AA6-D6D4-3785-827C-F405AE6D714A}"/>
                </a:ext>
              </a:extLst>
            </p:cNvPr>
            <p:cNvSpPr/>
            <p:nvPr/>
          </p:nvSpPr>
          <p:spPr>
            <a:xfrm>
              <a:off x="7335589" y="964967"/>
              <a:ext cx="201930" cy="224790"/>
            </a:xfrm>
            <a:custGeom>
              <a:avLst/>
              <a:gdLst>
                <a:gd name="connsiteX0" fmla="*/ 182880 w 201930"/>
                <a:gd name="connsiteY0" fmla="*/ 222885 h 224790"/>
                <a:gd name="connsiteX1" fmla="*/ 145732 w 201930"/>
                <a:gd name="connsiteY1" fmla="*/ 190500 h 224790"/>
                <a:gd name="connsiteX2" fmla="*/ 145732 w 201930"/>
                <a:gd name="connsiteY2" fmla="*/ 190500 h 224790"/>
                <a:gd name="connsiteX3" fmla="*/ 73343 w 201930"/>
                <a:gd name="connsiteY3" fmla="*/ 224790 h 224790"/>
                <a:gd name="connsiteX4" fmla="*/ 0 w 201930"/>
                <a:gd name="connsiteY4" fmla="*/ 164783 h 224790"/>
                <a:gd name="connsiteX5" fmla="*/ 94297 w 201930"/>
                <a:gd name="connsiteY5" fmla="*/ 95250 h 224790"/>
                <a:gd name="connsiteX6" fmla="*/ 146685 w 201930"/>
                <a:gd name="connsiteY6" fmla="*/ 63818 h 224790"/>
                <a:gd name="connsiteX7" fmla="*/ 98107 w 201930"/>
                <a:gd name="connsiteY7" fmla="*/ 25718 h 224790"/>
                <a:gd name="connsiteX8" fmla="*/ 43815 w 201930"/>
                <a:gd name="connsiteY8" fmla="*/ 73343 h 224790"/>
                <a:gd name="connsiteX9" fmla="*/ 11430 w 201930"/>
                <a:gd name="connsiteY9" fmla="*/ 73343 h 224790"/>
                <a:gd name="connsiteX10" fmla="*/ 98107 w 201930"/>
                <a:gd name="connsiteY10" fmla="*/ 0 h 224790"/>
                <a:gd name="connsiteX11" fmla="*/ 178118 w 201930"/>
                <a:gd name="connsiteY11" fmla="*/ 68580 h 224790"/>
                <a:gd name="connsiteX12" fmla="*/ 178118 w 201930"/>
                <a:gd name="connsiteY12" fmla="*/ 171450 h 224790"/>
                <a:gd name="connsiteX13" fmla="*/ 200977 w 201930"/>
                <a:gd name="connsiteY13" fmla="*/ 194310 h 224790"/>
                <a:gd name="connsiteX14" fmla="*/ 201930 w 201930"/>
                <a:gd name="connsiteY14" fmla="*/ 194310 h 224790"/>
                <a:gd name="connsiteX15" fmla="*/ 201930 w 201930"/>
                <a:gd name="connsiteY15" fmla="*/ 219075 h 224790"/>
                <a:gd name="connsiteX16" fmla="*/ 182880 w 201930"/>
                <a:gd name="connsiteY16" fmla="*/ 222885 h 224790"/>
                <a:gd name="connsiteX17" fmla="*/ 80010 w 201930"/>
                <a:gd name="connsiteY17" fmla="*/ 199073 h 224790"/>
                <a:gd name="connsiteX18" fmla="*/ 145732 w 201930"/>
                <a:gd name="connsiteY18" fmla="*/ 140970 h 224790"/>
                <a:gd name="connsiteX19" fmla="*/ 145732 w 201930"/>
                <a:gd name="connsiteY19" fmla="*/ 103823 h 224790"/>
                <a:gd name="connsiteX20" fmla="*/ 96202 w 201930"/>
                <a:gd name="connsiteY20" fmla="*/ 120015 h 224790"/>
                <a:gd name="connsiteX21" fmla="*/ 35243 w 201930"/>
                <a:gd name="connsiteY21" fmla="*/ 163830 h 224790"/>
                <a:gd name="connsiteX22" fmla="*/ 80010 w 201930"/>
                <a:gd name="connsiteY22" fmla="*/ 199073 h 22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1930" h="224790">
                  <a:moveTo>
                    <a:pt x="182880" y="222885"/>
                  </a:moveTo>
                  <a:cubicBezTo>
                    <a:pt x="160972" y="222885"/>
                    <a:pt x="148590" y="212408"/>
                    <a:pt x="145732" y="190500"/>
                  </a:cubicBezTo>
                  <a:lnTo>
                    <a:pt x="145732" y="190500"/>
                  </a:lnTo>
                  <a:cubicBezTo>
                    <a:pt x="132397" y="207645"/>
                    <a:pt x="110490" y="224790"/>
                    <a:pt x="73343" y="224790"/>
                  </a:cubicBezTo>
                  <a:cubicBezTo>
                    <a:pt x="32385" y="224790"/>
                    <a:pt x="0" y="205740"/>
                    <a:pt x="0" y="164783"/>
                  </a:cubicBezTo>
                  <a:cubicBezTo>
                    <a:pt x="0" y="113348"/>
                    <a:pt x="40005" y="102870"/>
                    <a:pt x="94297" y="95250"/>
                  </a:cubicBezTo>
                  <a:cubicBezTo>
                    <a:pt x="124777" y="90488"/>
                    <a:pt x="146685" y="87630"/>
                    <a:pt x="146685" y="63818"/>
                  </a:cubicBezTo>
                  <a:cubicBezTo>
                    <a:pt x="146685" y="39053"/>
                    <a:pt x="129540" y="25718"/>
                    <a:pt x="98107" y="25718"/>
                  </a:cubicBezTo>
                  <a:cubicBezTo>
                    <a:pt x="62865" y="25718"/>
                    <a:pt x="45720" y="40957"/>
                    <a:pt x="43815" y="73343"/>
                  </a:cubicBezTo>
                  <a:lnTo>
                    <a:pt x="11430" y="73343"/>
                  </a:lnTo>
                  <a:cubicBezTo>
                    <a:pt x="12382" y="31432"/>
                    <a:pt x="40005" y="0"/>
                    <a:pt x="98107" y="0"/>
                  </a:cubicBezTo>
                  <a:cubicBezTo>
                    <a:pt x="143827" y="0"/>
                    <a:pt x="178118" y="17145"/>
                    <a:pt x="178118" y="68580"/>
                  </a:cubicBezTo>
                  <a:lnTo>
                    <a:pt x="178118" y="171450"/>
                  </a:lnTo>
                  <a:cubicBezTo>
                    <a:pt x="178118" y="188595"/>
                    <a:pt x="181927" y="199073"/>
                    <a:pt x="200977" y="194310"/>
                  </a:cubicBezTo>
                  <a:lnTo>
                    <a:pt x="201930" y="194310"/>
                  </a:lnTo>
                  <a:lnTo>
                    <a:pt x="201930" y="219075"/>
                  </a:lnTo>
                  <a:cubicBezTo>
                    <a:pt x="197168" y="220980"/>
                    <a:pt x="191452" y="222885"/>
                    <a:pt x="182880" y="222885"/>
                  </a:cubicBezTo>
                  <a:close/>
                  <a:moveTo>
                    <a:pt x="80010" y="199073"/>
                  </a:moveTo>
                  <a:cubicBezTo>
                    <a:pt x="125730" y="199073"/>
                    <a:pt x="145732" y="165735"/>
                    <a:pt x="145732" y="140970"/>
                  </a:cubicBezTo>
                  <a:lnTo>
                    <a:pt x="145732" y="103823"/>
                  </a:lnTo>
                  <a:cubicBezTo>
                    <a:pt x="134302" y="110490"/>
                    <a:pt x="114300" y="116205"/>
                    <a:pt x="96202" y="120015"/>
                  </a:cubicBezTo>
                  <a:cubicBezTo>
                    <a:pt x="61913" y="126682"/>
                    <a:pt x="35243" y="132398"/>
                    <a:pt x="35243" y="163830"/>
                  </a:cubicBezTo>
                  <a:cubicBezTo>
                    <a:pt x="35243" y="193358"/>
                    <a:pt x="58102" y="199073"/>
                    <a:pt x="80010" y="199073"/>
                  </a:cubicBez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91" name="Figura a mano libera: forma 90">
              <a:extLst>
                <a:ext uri="{FF2B5EF4-FFF2-40B4-BE49-F238E27FC236}">
                  <a16:creationId xmlns:a16="http://schemas.microsoft.com/office/drawing/2014/main" id="{31DA2282-BA25-EF93-59F1-834809CF948F}"/>
                </a:ext>
              </a:extLst>
            </p:cNvPr>
            <p:cNvSpPr/>
            <p:nvPr/>
          </p:nvSpPr>
          <p:spPr>
            <a:xfrm>
              <a:off x="7195571" y="966873"/>
              <a:ext cx="113347" cy="219075"/>
            </a:xfrm>
            <a:custGeom>
              <a:avLst/>
              <a:gdLst>
                <a:gd name="connsiteX0" fmla="*/ 33338 w 113347"/>
                <a:gd name="connsiteY0" fmla="*/ 2857 h 219075"/>
                <a:gd name="connsiteX1" fmla="*/ 33338 w 113347"/>
                <a:gd name="connsiteY1" fmla="*/ 38100 h 219075"/>
                <a:gd name="connsiteX2" fmla="*/ 34290 w 113347"/>
                <a:gd name="connsiteY2" fmla="*/ 38100 h 219075"/>
                <a:gd name="connsiteX3" fmla="*/ 99060 w 113347"/>
                <a:gd name="connsiteY3" fmla="*/ 0 h 219075"/>
                <a:gd name="connsiteX4" fmla="*/ 113348 w 113347"/>
                <a:gd name="connsiteY4" fmla="*/ 2857 h 219075"/>
                <a:gd name="connsiteX5" fmla="*/ 113348 w 113347"/>
                <a:gd name="connsiteY5" fmla="*/ 35243 h 219075"/>
                <a:gd name="connsiteX6" fmla="*/ 112395 w 113347"/>
                <a:gd name="connsiteY6" fmla="*/ 35243 h 219075"/>
                <a:gd name="connsiteX7" fmla="*/ 97155 w 113347"/>
                <a:gd name="connsiteY7" fmla="*/ 33338 h 219075"/>
                <a:gd name="connsiteX8" fmla="*/ 34290 w 113347"/>
                <a:gd name="connsiteY8" fmla="*/ 99060 h 219075"/>
                <a:gd name="connsiteX9" fmla="*/ 34290 w 113347"/>
                <a:gd name="connsiteY9" fmla="*/ 219075 h 219075"/>
                <a:gd name="connsiteX10" fmla="*/ 0 w 113347"/>
                <a:gd name="connsiteY10" fmla="*/ 219075 h 219075"/>
                <a:gd name="connsiteX11" fmla="*/ 0 w 113347"/>
                <a:gd name="connsiteY11" fmla="*/ 2857 h 219075"/>
                <a:gd name="connsiteX12" fmla="*/ 33338 w 113347"/>
                <a:gd name="connsiteY12" fmla="*/ 2857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347" h="219075">
                  <a:moveTo>
                    <a:pt x="33338" y="2857"/>
                  </a:moveTo>
                  <a:lnTo>
                    <a:pt x="33338" y="38100"/>
                  </a:lnTo>
                  <a:lnTo>
                    <a:pt x="34290" y="38100"/>
                  </a:lnTo>
                  <a:cubicBezTo>
                    <a:pt x="47625" y="17145"/>
                    <a:pt x="69532" y="0"/>
                    <a:pt x="99060" y="0"/>
                  </a:cubicBezTo>
                  <a:cubicBezTo>
                    <a:pt x="105727" y="0"/>
                    <a:pt x="108585" y="952"/>
                    <a:pt x="113348" y="2857"/>
                  </a:cubicBezTo>
                  <a:lnTo>
                    <a:pt x="113348" y="35243"/>
                  </a:lnTo>
                  <a:lnTo>
                    <a:pt x="112395" y="35243"/>
                  </a:lnTo>
                  <a:cubicBezTo>
                    <a:pt x="107632" y="33338"/>
                    <a:pt x="103823" y="33338"/>
                    <a:pt x="97155" y="33338"/>
                  </a:cubicBezTo>
                  <a:cubicBezTo>
                    <a:pt x="63818" y="33338"/>
                    <a:pt x="34290" y="58102"/>
                    <a:pt x="34290" y="99060"/>
                  </a:cubicBezTo>
                  <a:lnTo>
                    <a:pt x="34290" y="219075"/>
                  </a:lnTo>
                  <a:lnTo>
                    <a:pt x="0" y="219075"/>
                  </a:lnTo>
                  <a:lnTo>
                    <a:pt x="0" y="2857"/>
                  </a:lnTo>
                  <a:lnTo>
                    <a:pt x="33338" y="2857"/>
                  </a:ln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92" name="Figura a mano libera: forma 91">
              <a:extLst>
                <a:ext uri="{FF2B5EF4-FFF2-40B4-BE49-F238E27FC236}">
                  <a16:creationId xmlns:a16="http://schemas.microsoft.com/office/drawing/2014/main" id="{0A9E233C-494C-AA47-AAD5-20905D5DCE6D}"/>
                </a:ext>
              </a:extLst>
            </p:cNvPr>
            <p:cNvSpPr/>
            <p:nvPr/>
          </p:nvSpPr>
          <p:spPr>
            <a:xfrm>
              <a:off x="6965066" y="969730"/>
              <a:ext cx="174307" cy="221932"/>
            </a:xfrm>
            <a:custGeom>
              <a:avLst/>
              <a:gdLst>
                <a:gd name="connsiteX0" fmla="*/ 174307 w 174307"/>
                <a:gd name="connsiteY0" fmla="*/ 216218 h 221932"/>
                <a:gd name="connsiteX1" fmla="*/ 140018 w 174307"/>
                <a:gd name="connsiteY1" fmla="*/ 216218 h 221932"/>
                <a:gd name="connsiteX2" fmla="*/ 140018 w 174307"/>
                <a:gd name="connsiteY2" fmla="*/ 186690 h 221932"/>
                <a:gd name="connsiteX3" fmla="*/ 139065 w 174307"/>
                <a:gd name="connsiteY3" fmla="*/ 186690 h 221932"/>
                <a:gd name="connsiteX4" fmla="*/ 73343 w 174307"/>
                <a:gd name="connsiteY4" fmla="*/ 221933 h 221932"/>
                <a:gd name="connsiteX5" fmla="*/ 0 w 174307"/>
                <a:gd name="connsiteY5" fmla="*/ 150495 h 221932"/>
                <a:gd name="connsiteX6" fmla="*/ 0 w 174307"/>
                <a:gd name="connsiteY6" fmla="*/ 0 h 221932"/>
                <a:gd name="connsiteX7" fmla="*/ 34290 w 174307"/>
                <a:gd name="connsiteY7" fmla="*/ 0 h 221932"/>
                <a:gd name="connsiteX8" fmla="*/ 34290 w 174307"/>
                <a:gd name="connsiteY8" fmla="*/ 149543 h 221932"/>
                <a:gd name="connsiteX9" fmla="*/ 82868 w 174307"/>
                <a:gd name="connsiteY9" fmla="*/ 194310 h 221932"/>
                <a:gd name="connsiteX10" fmla="*/ 139065 w 174307"/>
                <a:gd name="connsiteY10" fmla="*/ 134303 h 221932"/>
                <a:gd name="connsiteX11" fmla="*/ 139065 w 174307"/>
                <a:gd name="connsiteY11" fmla="*/ 953 h 221932"/>
                <a:gd name="connsiteX12" fmla="*/ 173355 w 174307"/>
                <a:gd name="connsiteY12" fmla="*/ 953 h 221932"/>
                <a:gd name="connsiteX13" fmla="*/ 173355 w 174307"/>
                <a:gd name="connsiteY13" fmla="*/ 216218 h 22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4307" h="221932">
                  <a:moveTo>
                    <a:pt x="174307" y="216218"/>
                  </a:moveTo>
                  <a:lnTo>
                    <a:pt x="140018" y="216218"/>
                  </a:lnTo>
                  <a:lnTo>
                    <a:pt x="140018" y="186690"/>
                  </a:lnTo>
                  <a:lnTo>
                    <a:pt x="139065" y="186690"/>
                  </a:lnTo>
                  <a:cubicBezTo>
                    <a:pt x="123825" y="207645"/>
                    <a:pt x="104775" y="221933"/>
                    <a:pt x="73343" y="221933"/>
                  </a:cubicBezTo>
                  <a:cubicBezTo>
                    <a:pt x="28575" y="221933"/>
                    <a:pt x="0" y="195263"/>
                    <a:pt x="0" y="150495"/>
                  </a:cubicBezTo>
                  <a:lnTo>
                    <a:pt x="0" y="0"/>
                  </a:lnTo>
                  <a:lnTo>
                    <a:pt x="34290" y="0"/>
                  </a:lnTo>
                  <a:lnTo>
                    <a:pt x="34290" y="149543"/>
                  </a:lnTo>
                  <a:cubicBezTo>
                    <a:pt x="34290" y="177165"/>
                    <a:pt x="52388" y="194310"/>
                    <a:pt x="82868" y="194310"/>
                  </a:cubicBezTo>
                  <a:cubicBezTo>
                    <a:pt x="117157" y="194310"/>
                    <a:pt x="139065" y="168593"/>
                    <a:pt x="139065" y="134303"/>
                  </a:cubicBezTo>
                  <a:lnTo>
                    <a:pt x="139065" y="953"/>
                  </a:lnTo>
                  <a:lnTo>
                    <a:pt x="173355" y="953"/>
                  </a:lnTo>
                  <a:lnTo>
                    <a:pt x="173355" y="216218"/>
                  </a:ln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93" name="Figura a mano libera: forma 92">
              <a:extLst>
                <a:ext uri="{FF2B5EF4-FFF2-40B4-BE49-F238E27FC236}">
                  <a16:creationId xmlns:a16="http://schemas.microsoft.com/office/drawing/2014/main" id="{F993B9C0-3953-473B-FE83-BBF2D99DF872}"/>
                </a:ext>
              </a:extLst>
            </p:cNvPr>
            <p:cNvSpPr/>
            <p:nvPr/>
          </p:nvSpPr>
          <p:spPr>
            <a:xfrm>
              <a:off x="6815523" y="901150"/>
              <a:ext cx="107632" cy="286702"/>
            </a:xfrm>
            <a:custGeom>
              <a:avLst/>
              <a:gdLst>
                <a:gd name="connsiteX0" fmla="*/ 0 w 107632"/>
                <a:gd name="connsiteY0" fmla="*/ 96203 h 286702"/>
                <a:gd name="connsiteX1" fmla="*/ 0 w 107632"/>
                <a:gd name="connsiteY1" fmla="*/ 68580 h 286702"/>
                <a:gd name="connsiteX2" fmla="*/ 31433 w 107632"/>
                <a:gd name="connsiteY2" fmla="*/ 68580 h 286702"/>
                <a:gd name="connsiteX3" fmla="*/ 31433 w 107632"/>
                <a:gd name="connsiteY3" fmla="*/ 0 h 286702"/>
                <a:gd name="connsiteX4" fmla="*/ 65723 w 107632"/>
                <a:gd name="connsiteY4" fmla="*/ 0 h 286702"/>
                <a:gd name="connsiteX5" fmla="*/ 65723 w 107632"/>
                <a:gd name="connsiteY5" fmla="*/ 68580 h 286702"/>
                <a:gd name="connsiteX6" fmla="*/ 107633 w 107632"/>
                <a:gd name="connsiteY6" fmla="*/ 68580 h 286702"/>
                <a:gd name="connsiteX7" fmla="*/ 107633 w 107632"/>
                <a:gd name="connsiteY7" fmla="*/ 96203 h 286702"/>
                <a:gd name="connsiteX8" fmla="*/ 65723 w 107632"/>
                <a:gd name="connsiteY8" fmla="*/ 96203 h 286702"/>
                <a:gd name="connsiteX9" fmla="*/ 65723 w 107632"/>
                <a:gd name="connsiteY9" fmla="*/ 237173 h 286702"/>
                <a:gd name="connsiteX10" fmla="*/ 87630 w 107632"/>
                <a:gd name="connsiteY10" fmla="*/ 257175 h 286702"/>
                <a:gd name="connsiteX11" fmla="*/ 105728 w 107632"/>
                <a:gd name="connsiteY11" fmla="*/ 254317 h 286702"/>
                <a:gd name="connsiteX12" fmla="*/ 106680 w 107632"/>
                <a:gd name="connsiteY12" fmla="*/ 254317 h 286702"/>
                <a:gd name="connsiteX13" fmla="*/ 106680 w 107632"/>
                <a:gd name="connsiteY13" fmla="*/ 283845 h 286702"/>
                <a:gd name="connsiteX14" fmla="*/ 79058 w 107632"/>
                <a:gd name="connsiteY14" fmla="*/ 286703 h 286702"/>
                <a:gd name="connsiteX15" fmla="*/ 31433 w 107632"/>
                <a:gd name="connsiteY15" fmla="*/ 244792 h 286702"/>
                <a:gd name="connsiteX16" fmla="*/ 31433 w 107632"/>
                <a:gd name="connsiteY16" fmla="*/ 96203 h 286702"/>
                <a:gd name="connsiteX17" fmla="*/ 0 w 107632"/>
                <a:gd name="connsiteY17" fmla="*/ 96203 h 286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632" h="286702">
                  <a:moveTo>
                    <a:pt x="0" y="96203"/>
                  </a:moveTo>
                  <a:lnTo>
                    <a:pt x="0" y="68580"/>
                  </a:lnTo>
                  <a:lnTo>
                    <a:pt x="31433" y="68580"/>
                  </a:lnTo>
                  <a:lnTo>
                    <a:pt x="31433" y="0"/>
                  </a:lnTo>
                  <a:lnTo>
                    <a:pt x="65723" y="0"/>
                  </a:lnTo>
                  <a:lnTo>
                    <a:pt x="65723" y="68580"/>
                  </a:lnTo>
                  <a:lnTo>
                    <a:pt x="107633" y="68580"/>
                  </a:lnTo>
                  <a:lnTo>
                    <a:pt x="107633" y="96203"/>
                  </a:lnTo>
                  <a:lnTo>
                    <a:pt x="65723" y="96203"/>
                  </a:lnTo>
                  <a:lnTo>
                    <a:pt x="65723" y="237173"/>
                  </a:lnTo>
                  <a:cubicBezTo>
                    <a:pt x="65723" y="252412"/>
                    <a:pt x="73343" y="257175"/>
                    <a:pt x="87630" y="257175"/>
                  </a:cubicBezTo>
                  <a:cubicBezTo>
                    <a:pt x="94298" y="257175"/>
                    <a:pt x="101918" y="255270"/>
                    <a:pt x="105728" y="254317"/>
                  </a:cubicBezTo>
                  <a:lnTo>
                    <a:pt x="106680" y="254317"/>
                  </a:lnTo>
                  <a:lnTo>
                    <a:pt x="106680" y="283845"/>
                  </a:lnTo>
                  <a:cubicBezTo>
                    <a:pt x="99060" y="285750"/>
                    <a:pt x="89535" y="286703"/>
                    <a:pt x="79058" y="286703"/>
                  </a:cubicBezTo>
                  <a:cubicBezTo>
                    <a:pt x="51435" y="286703"/>
                    <a:pt x="31433" y="275273"/>
                    <a:pt x="31433" y="244792"/>
                  </a:cubicBezTo>
                  <a:lnTo>
                    <a:pt x="31433" y="96203"/>
                  </a:lnTo>
                  <a:lnTo>
                    <a:pt x="0" y="96203"/>
                  </a:ln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94" name="Figura a mano libera: forma 93">
              <a:extLst>
                <a:ext uri="{FF2B5EF4-FFF2-40B4-BE49-F238E27FC236}">
                  <a16:creationId xmlns:a16="http://schemas.microsoft.com/office/drawing/2014/main" id="{66A1A7CC-20FD-69AE-F8B2-A911C60E9899}"/>
                </a:ext>
              </a:extLst>
            </p:cNvPr>
            <p:cNvSpPr/>
            <p:nvPr/>
          </p:nvSpPr>
          <p:spPr>
            <a:xfrm>
              <a:off x="6677411" y="901150"/>
              <a:ext cx="107632" cy="286702"/>
            </a:xfrm>
            <a:custGeom>
              <a:avLst/>
              <a:gdLst>
                <a:gd name="connsiteX0" fmla="*/ 0 w 107632"/>
                <a:gd name="connsiteY0" fmla="*/ 96203 h 286702"/>
                <a:gd name="connsiteX1" fmla="*/ 0 w 107632"/>
                <a:gd name="connsiteY1" fmla="*/ 68580 h 286702"/>
                <a:gd name="connsiteX2" fmla="*/ 31433 w 107632"/>
                <a:gd name="connsiteY2" fmla="*/ 68580 h 286702"/>
                <a:gd name="connsiteX3" fmla="*/ 31433 w 107632"/>
                <a:gd name="connsiteY3" fmla="*/ 0 h 286702"/>
                <a:gd name="connsiteX4" fmla="*/ 65723 w 107632"/>
                <a:gd name="connsiteY4" fmla="*/ 0 h 286702"/>
                <a:gd name="connsiteX5" fmla="*/ 65723 w 107632"/>
                <a:gd name="connsiteY5" fmla="*/ 68580 h 286702"/>
                <a:gd name="connsiteX6" fmla="*/ 107633 w 107632"/>
                <a:gd name="connsiteY6" fmla="*/ 68580 h 286702"/>
                <a:gd name="connsiteX7" fmla="*/ 107633 w 107632"/>
                <a:gd name="connsiteY7" fmla="*/ 96203 h 286702"/>
                <a:gd name="connsiteX8" fmla="*/ 65723 w 107632"/>
                <a:gd name="connsiteY8" fmla="*/ 96203 h 286702"/>
                <a:gd name="connsiteX9" fmla="*/ 65723 w 107632"/>
                <a:gd name="connsiteY9" fmla="*/ 237173 h 286702"/>
                <a:gd name="connsiteX10" fmla="*/ 87630 w 107632"/>
                <a:gd name="connsiteY10" fmla="*/ 257175 h 286702"/>
                <a:gd name="connsiteX11" fmla="*/ 105728 w 107632"/>
                <a:gd name="connsiteY11" fmla="*/ 254317 h 286702"/>
                <a:gd name="connsiteX12" fmla="*/ 106680 w 107632"/>
                <a:gd name="connsiteY12" fmla="*/ 254317 h 286702"/>
                <a:gd name="connsiteX13" fmla="*/ 106680 w 107632"/>
                <a:gd name="connsiteY13" fmla="*/ 283845 h 286702"/>
                <a:gd name="connsiteX14" fmla="*/ 79058 w 107632"/>
                <a:gd name="connsiteY14" fmla="*/ 286703 h 286702"/>
                <a:gd name="connsiteX15" fmla="*/ 31433 w 107632"/>
                <a:gd name="connsiteY15" fmla="*/ 244792 h 286702"/>
                <a:gd name="connsiteX16" fmla="*/ 31433 w 107632"/>
                <a:gd name="connsiteY16" fmla="*/ 96203 h 286702"/>
                <a:gd name="connsiteX17" fmla="*/ 0 w 107632"/>
                <a:gd name="connsiteY17" fmla="*/ 96203 h 286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632" h="286702">
                  <a:moveTo>
                    <a:pt x="0" y="96203"/>
                  </a:moveTo>
                  <a:lnTo>
                    <a:pt x="0" y="68580"/>
                  </a:lnTo>
                  <a:lnTo>
                    <a:pt x="31433" y="68580"/>
                  </a:lnTo>
                  <a:lnTo>
                    <a:pt x="31433" y="0"/>
                  </a:lnTo>
                  <a:lnTo>
                    <a:pt x="65723" y="0"/>
                  </a:lnTo>
                  <a:lnTo>
                    <a:pt x="65723" y="68580"/>
                  </a:lnTo>
                  <a:lnTo>
                    <a:pt x="107633" y="68580"/>
                  </a:lnTo>
                  <a:lnTo>
                    <a:pt x="107633" y="96203"/>
                  </a:lnTo>
                  <a:lnTo>
                    <a:pt x="65723" y="96203"/>
                  </a:lnTo>
                  <a:lnTo>
                    <a:pt x="65723" y="237173"/>
                  </a:lnTo>
                  <a:cubicBezTo>
                    <a:pt x="65723" y="252412"/>
                    <a:pt x="73343" y="257175"/>
                    <a:pt x="87630" y="257175"/>
                  </a:cubicBezTo>
                  <a:cubicBezTo>
                    <a:pt x="94298" y="257175"/>
                    <a:pt x="101918" y="255270"/>
                    <a:pt x="105728" y="254317"/>
                  </a:cubicBezTo>
                  <a:lnTo>
                    <a:pt x="106680" y="254317"/>
                  </a:lnTo>
                  <a:lnTo>
                    <a:pt x="106680" y="283845"/>
                  </a:lnTo>
                  <a:cubicBezTo>
                    <a:pt x="99060" y="285750"/>
                    <a:pt x="89535" y="286703"/>
                    <a:pt x="79058" y="286703"/>
                  </a:cubicBezTo>
                  <a:cubicBezTo>
                    <a:pt x="51435" y="286703"/>
                    <a:pt x="31433" y="275273"/>
                    <a:pt x="31433" y="244792"/>
                  </a:cubicBezTo>
                  <a:lnTo>
                    <a:pt x="31433" y="96203"/>
                  </a:lnTo>
                  <a:lnTo>
                    <a:pt x="0" y="96203"/>
                  </a:ln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95" name="Figura a mano libera: forma 94">
              <a:extLst>
                <a:ext uri="{FF2B5EF4-FFF2-40B4-BE49-F238E27FC236}">
                  <a16:creationId xmlns:a16="http://schemas.microsoft.com/office/drawing/2014/main" id="{1ADFCA85-A02A-4E00-0D31-66406C311546}"/>
                </a:ext>
              </a:extLst>
            </p:cNvPr>
            <p:cNvSpPr/>
            <p:nvPr/>
          </p:nvSpPr>
          <p:spPr>
            <a:xfrm>
              <a:off x="6461194" y="969730"/>
              <a:ext cx="174307" cy="221932"/>
            </a:xfrm>
            <a:custGeom>
              <a:avLst/>
              <a:gdLst>
                <a:gd name="connsiteX0" fmla="*/ 174307 w 174307"/>
                <a:gd name="connsiteY0" fmla="*/ 216218 h 221932"/>
                <a:gd name="connsiteX1" fmla="*/ 140017 w 174307"/>
                <a:gd name="connsiteY1" fmla="*/ 216218 h 221932"/>
                <a:gd name="connsiteX2" fmla="*/ 140017 w 174307"/>
                <a:gd name="connsiteY2" fmla="*/ 186690 h 221932"/>
                <a:gd name="connsiteX3" fmla="*/ 139065 w 174307"/>
                <a:gd name="connsiteY3" fmla="*/ 186690 h 221932"/>
                <a:gd name="connsiteX4" fmla="*/ 73342 w 174307"/>
                <a:gd name="connsiteY4" fmla="*/ 221933 h 221932"/>
                <a:gd name="connsiteX5" fmla="*/ 0 w 174307"/>
                <a:gd name="connsiteY5" fmla="*/ 150495 h 221932"/>
                <a:gd name="connsiteX6" fmla="*/ 0 w 174307"/>
                <a:gd name="connsiteY6" fmla="*/ 0 h 221932"/>
                <a:gd name="connsiteX7" fmla="*/ 34290 w 174307"/>
                <a:gd name="connsiteY7" fmla="*/ 0 h 221932"/>
                <a:gd name="connsiteX8" fmla="*/ 34290 w 174307"/>
                <a:gd name="connsiteY8" fmla="*/ 149543 h 221932"/>
                <a:gd name="connsiteX9" fmla="*/ 82867 w 174307"/>
                <a:gd name="connsiteY9" fmla="*/ 194310 h 221932"/>
                <a:gd name="connsiteX10" fmla="*/ 139065 w 174307"/>
                <a:gd name="connsiteY10" fmla="*/ 134303 h 221932"/>
                <a:gd name="connsiteX11" fmla="*/ 139065 w 174307"/>
                <a:gd name="connsiteY11" fmla="*/ 953 h 221932"/>
                <a:gd name="connsiteX12" fmla="*/ 173355 w 174307"/>
                <a:gd name="connsiteY12" fmla="*/ 953 h 221932"/>
                <a:gd name="connsiteX13" fmla="*/ 173355 w 174307"/>
                <a:gd name="connsiteY13" fmla="*/ 216218 h 22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4307" h="221932">
                  <a:moveTo>
                    <a:pt x="174307" y="216218"/>
                  </a:moveTo>
                  <a:lnTo>
                    <a:pt x="140017" y="216218"/>
                  </a:lnTo>
                  <a:lnTo>
                    <a:pt x="140017" y="186690"/>
                  </a:lnTo>
                  <a:lnTo>
                    <a:pt x="139065" y="186690"/>
                  </a:lnTo>
                  <a:cubicBezTo>
                    <a:pt x="123825" y="207645"/>
                    <a:pt x="104775" y="221933"/>
                    <a:pt x="73342" y="221933"/>
                  </a:cubicBezTo>
                  <a:cubicBezTo>
                    <a:pt x="28575" y="221933"/>
                    <a:pt x="0" y="195263"/>
                    <a:pt x="0" y="150495"/>
                  </a:cubicBezTo>
                  <a:lnTo>
                    <a:pt x="0" y="0"/>
                  </a:lnTo>
                  <a:lnTo>
                    <a:pt x="34290" y="0"/>
                  </a:lnTo>
                  <a:lnTo>
                    <a:pt x="34290" y="149543"/>
                  </a:lnTo>
                  <a:cubicBezTo>
                    <a:pt x="34290" y="177165"/>
                    <a:pt x="52388" y="194310"/>
                    <a:pt x="82867" y="194310"/>
                  </a:cubicBezTo>
                  <a:cubicBezTo>
                    <a:pt x="117157" y="194310"/>
                    <a:pt x="139065" y="168593"/>
                    <a:pt x="139065" y="134303"/>
                  </a:cubicBezTo>
                  <a:lnTo>
                    <a:pt x="139065" y="953"/>
                  </a:lnTo>
                  <a:lnTo>
                    <a:pt x="173355" y="953"/>
                  </a:lnTo>
                  <a:lnTo>
                    <a:pt x="173355" y="216218"/>
                  </a:ln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96" name="Figura a mano libera: forma 95">
              <a:extLst>
                <a:ext uri="{FF2B5EF4-FFF2-40B4-BE49-F238E27FC236}">
                  <a16:creationId xmlns:a16="http://schemas.microsoft.com/office/drawing/2014/main" id="{102017CD-518E-D0BC-0D65-0B93B747FFBB}"/>
                </a:ext>
              </a:extLst>
            </p:cNvPr>
            <p:cNvSpPr/>
            <p:nvPr/>
          </p:nvSpPr>
          <p:spPr>
            <a:xfrm>
              <a:off x="6311651" y="966873"/>
              <a:ext cx="113347" cy="219075"/>
            </a:xfrm>
            <a:custGeom>
              <a:avLst/>
              <a:gdLst>
                <a:gd name="connsiteX0" fmla="*/ 33338 w 113347"/>
                <a:gd name="connsiteY0" fmla="*/ 2857 h 219075"/>
                <a:gd name="connsiteX1" fmla="*/ 33338 w 113347"/>
                <a:gd name="connsiteY1" fmla="*/ 38100 h 219075"/>
                <a:gd name="connsiteX2" fmla="*/ 34290 w 113347"/>
                <a:gd name="connsiteY2" fmla="*/ 38100 h 219075"/>
                <a:gd name="connsiteX3" fmla="*/ 99060 w 113347"/>
                <a:gd name="connsiteY3" fmla="*/ 0 h 219075"/>
                <a:gd name="connsiteX4" fmla="*/ 113347 w 113347"/>
                <a:gd name="connsiteY4" fmla="*/ 2857 h 219075"/>
                <a:gd name="connsiteX5" fmla="*/ 113347 w 113347"/>
                <a:gd name="connsiteY5" fmla="*/ 35243 h 219075"/>
                <a:gd name="connsiteX6" fmla="*/ 112395 w 113347"/>
                <a:gd name="connsiteY6" fmla="*/ 35243 h 219075"/>
                <a:gd name="connsiteX7" fmla="*/ 97155 w 113347"/>
                <a:gd name="connsiteY7" fmla="*/ 33338 h 219075"/>
                <a:gd name="connsiteX8" fmla="*/ 34290 w 113347"/>
                <a:gd name="connsiteY8" fmla="*/ 99060 h 219075"/>
                <a:gd name="connsiteX9" fmla="*/ 34290 w 113347"/>
                <a:gd name="connsiteY9" fmla="*/ 219075 h 219075"/>
                <a:gd name="connsiteX10" fmla="*/ 0 w 113347"/>
                <a:gd name="connsiteY10" fmla="*/ 219075 h 219075"/>
                <a:gd name="connsiteX11" fmla="*/ 0 w 113347"/>
                <a:gd name="connsiteY11" fmla="*/ 2857 h 219075"/>
                <a:gd name="connsiteX12" fmla="*/ 33338 w 113347"/>
                <a:gd name="connsiteY12" fmla="*/ 2857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347" h="219075">
                  <a:moveTo>
                    <a:pt x="33338" y="2857"/>
                  </a:moveTo>
                  <a:lnTo>
                    <a:pt x="33338" y="38100"/>
                  </a:lnTo>
                  <a:lnTo>
                    <a:pt x="34290" y="38100"/>
                  </a:lnTo>
                  <a:cubicBezTo>
                    <a:pt x="47625" y="17145"/>
                    <a:pt x="69532" y="0"/>
                    <a:pt x="99060" y="0"/>
                  </a:cubicBezTo>
                  <a:cubicBezTo>
                    <a:pt x="105727" y="0"/>
                    <a:pt x="108585" y="952"/>
                    <a:pt x="113347" y="2857"/>
                  </a:cubicBezTo>
                  <a:lnTo>
                    <a:pt x="113347" y="35243"/>
                  </a:lnTo>
                  <a:lnTo>
                    <a:pt x="112395" y="35243"/>
                  </a:lnTo>
                  <a:cubicBezTo>
                    <a:pt x="107632" y="33338"/>
                    <a:pt x="103822" y="33338"/>
                    <a:pt x="97155" y="33338"/>
                  </a:cubicBezTo>
                  <a:cubicBezTo>
                    <a:pt x="63818" y="33338"/>
                    <a:pt x="34290" y="58102"/>
                    <a:pt x="34290" y="99060"/>
                  </a:cubicBezTo>
                  <a:lnTo>
                    <a:pt x="34290" y="219075"/>
                  </a:lnTo>
                  <a:lnTo>
                    <a:pt x="0" y="219075"/>
                  </a:lnTo>
                  <a:lnTo>
                    <a:pt x="0" y="2857"/>
                  </a:lnTo>
                  <a:lnTo>
                    <a:pt x="33338" y="2857"/>
                  </a:ln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97" name="Figura a mano libera: forma 96">
              <a:extLst>
                <a:ext uri="{FF2B5EF4-FFF2-40B4-BE49-F238E27FC236}">
                  <a16:creationId xmlns:a16="http://schemas.microsoft.com/office/drawing/2014/main" id="{D4EEE73F-79A4-1D58-92A7-2E4B5A15764F}"/>
                </a:ext>
              </a:extLst>
            </p:cNvPr>
            <p:cNvSpPr/>
            <p:nvPr/>
          </p:nvSpPr>
          <p:spPr>
            <a:xfrm>
              <a:off x="6159251" y="901150"/>
              <a:ext cx="107632" cy="286702"/>
            </a:xfrm>
            <a:custGeom>
              <a:avLst/>
              <a:gdLst>
                <a:gd name="connsiteX0" fmla="*/ 0 w 107632"/>
                <a:gd name="connsiteY0" fmla="*/ 96203 h 286702"/>
                <a:gd name="connsiteX1" fmla="*/ 0 w 107632"/>
                <a:gd name="connsiteY1" fmla="*/ 68580 h 286702"/>
                <a:gd name="connsiteX2" fmla="*/ 31432 w 107632"/>
                <a:gd name="connsiteY2" fmla="*/ 68580 h 286702"/>
                <a:gd name="connsiteX3" fmla="*/ 31432 w 107632"/>
                <a:gd name="connsiteY3" fmla="*/ 0 h 286702"/>
                <a:gd name="connsiteX4" fmla="*/ 65722 w 107632"/>
                <a:gd name="connsiteY4" fmla="*/ 0 h 286702"/>
                <a:gd name="connsiteX5" fmla="*/ 65722 w 107632"/>
                <a:gd name="connsiteY5" fmla="*/ 68580 h 286702"/>
                <a:gd name="connsiteX6" fmla="*/ 107632 w 107632"/>
                <a:gd name="connsiteY6" fmla="*/ 68580 h 286702"/>
                <a:gd name="connsiteX7" fmla="*/ 107632 w 107632"/>
                <a:gd name="connsiteY7" fmla="*/ 96203 h 286702"/>
                <a:gd name="connsiteX8" fmla="*/ 65722 w 107632"/>
                <a:gd name="connsiteY8" fmla="*/ 96203 h 286702"/>
                <a:gd name="connsiteX9" fmla="*/ 65722 w 107632"/>
                <a:gd name="connsiteY9" fmla="*/ 237173 h 286702"/>
                <a:gd name="connsiteX10" fmla="*/ 87630 w 107632"/>
                <a:gd name="connsiteY10" fmla="*/ 257175 h 286702"/>
                <a:gd name="connsiteX11" fmla="*/ 105727 w 107632"/>
                <a:gd name="connsiteY11" fmla="*/ 254317 h 286702"/>
                <a:gd name="connsiteX12" fmla="*/ 106680 w 107632"/>
                <a:gd name="connsiteY12" fmla="*/ 254317 h 286702"/>
                <a:gd name="connsiteX13" fmla="*/ 106680 w 107632"/>
                <a:gd name="connsiteY13" fmla="*/ 283845 h 286702"/>
                <a:gd name="connsiteX14" fmla="*/ 79057 w 107632"/>
                <a:gd name="connsiteY14" fmla="*/ 286703 h 286702"/>
                <a:gd name="connsiteX15" fmla="*/ 31432 w 107632"/>
                <a:gd name="connsiteY15" fmla="*/ 244792 h 286702"/>
                <a:gd name="connsiteX16" fmla="*/ 31432 w 107632"/>
                <a:gd name="connsiteY16" fmla="*/ 96203 h 286702"/>
                <a:gd name="connsiteX17" fmla="*/ 0 w 107632"/>
                <a:gd name="connsiteY17" fmla="*/ 96203 h 286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632" h="286702">
                  <a:moveTo>
                    <a:pt x="0" y="96203"/>
                  </a:moveTo>
                  <a:lnTo>
                    <a:pt x="0" y="68580"/>
                  </a:lnTo>
                  <a:lnTo>
                    <a:pt x="31432" y="68580"/>
                  </a:lnTo>
                  <a:lnTo>
                    <a:pt x="31432" y="0"/>
                  </a:lnTo>
                  <a:lnTo>
                    <a:pt x="65722" y="0"/>
                  </a:lnTo>
                  <a:lnTo>
                    <a:pt x="65722" y="68580"/>
                  </a:lnTo>
                  <a:lnTo>
                    <a:pt x="107632" y="68580"/>
                  </a:lnTo>
                  <a:lnTo>
                    <a:pt x="107632" y="96203"/>
                  </a:lnTo>
                  <a:lnTo>
                    <a:pt x="65722" y="96203"/>
                  </a:lnTo>
                  <a:lnTo>
                    <a:pt x="65722" y="237173"/>
                  </a:lnTo>
                  <a:cubicBezTo>
                    <a:pt x="65722" y="252412"/>
                    <a:pt x="73343" y="257175"/>
                    <a:pt x="87630" y="257175"/>
                  </a:cubicBezTo>
                  <a:cubicBezTo>
                    <a:pt x="94297" y="257175"/>
                    <a:pt x="101918" y="255270"/>
                    <a:pt x="105727" y="254317"/>
                  </a:cubicBezTo>
                  <a:lnTo>
                    <a:pt x="106680" y="254317"/>
                  </a:lnTo>
                  <a:lnTo>
                    <a:pt x="106680" y="283845"/>
                  </a:lnTo>
                  <a:cubicBezTo>
                    <a:pt x="99060" y="285750"/>
                    <a:pt x="89535" y="286703"/>
                    <a:pt x="79057" y="286703"/>
                  </a:cubicBezTo>
                  <a:cubicBezTo>
                    <a:pt x="51435" y="286703"/>
                    <a:pt x="31432" y="275273"/>
                    <a:pt x="31432" y="244792"/>
                  </a:cubicBezTo>
                  <a:lnTo>
                    <a:pt x="31432" y="96203"/>
                  </a:lnTo>
                  <a:lnTo>
                    <a:pt x="0" y="96203"/>
                  </a:ln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98" name="Figura a mano libera: forma 97">
              <a:extLst>
                <a:ext uri="{FF2B5EF4-FFF2-40B4-BE49-F238E27FC236}">
                  <a16:creationId xmlns:a16="http://schemas.microsoft.com/office/drawing/2014/main" id="{91DDFB30-5E88-C1A8-8611-5421AD3A2028}"/>
                </a:ext>
              </a:extLst>
            </p:cNvPr>
            <p:cNvSpPr/>
            <p:nvPr/>
          </p:nvSpPr>
          <p:spPr>
            <a:xfrm>
              <a:off x="5948748" y="965920"/>
              <a:ext cx="180993" cy="226694"/>
            </a:xfrm>
            <a:custGeom>
              <a:avLst/>
              <a:gdLst>
                <a:gd name="connsiteX0" fmla="*/ 96203 w 180993"/>
                <a:gd name="connsiteY0" fmla="*/ 226695 h 226694"/>
                <a:gd name="connsiteX1" fmla="*/ 0 w 180993"/>
                <a:gd name="connsiteY1" fmla="*/ 149542 h 226694"/>
                <a:gd name="connsiteX2" fmla="*/ 35243 w 180993"/>
                <a:gd name="connsiteY2" fmla="*/ 149542 h 226694"/>
                <a:gd name="connsiteX3" fmla="*/ 97155 w 180993"/>
                <a:gd name="connsiteY3" fmla="*/ 198120 h 226694"/>
                <a:gd name="connsiteX4" fmla="*/ 147638 w 180993"/>
                <a:gd name="connsiteY4" fmla="*/ 162877 h 226694"/>
                <a:gd name="connsiteX5" fmla="*/ 91440 w 180993"/>
                <a:gd name="connsiteY5" fmla="*/ 123825 h 226694"/>
                <a:gd name="connsiteX6" fmla="*/ 10478 w 180993"/>
                <a:gd name="connsiteY6" fmla="*/ 59055 h 226694"/>
                <a:gd name="connsiteX7" fmla="*/ 88583 w 180993"/>
                <a:gd name="connsiteY7" fmla="*/ 0 h 226694"/>
                <a:gd name="connsiteX8" fmla="*/ 173355 w 180993"/>
                <a:gd name="connsiteY8" fmla="*/ 67627 h 226694"/>
                <a:gd name="connsiteX9" fmla="*/ 138113 w 180993"/>
                <a:gd name="connsiteY9" fmla="*/ 67627 h 226694"/>
                <a:gd name="connsiteX10" fmla="*/ 86678 w 180993"/>
                <a:gd name="connsiteY10" fmla="*/ 26670 h 226694"/>
                <a:gd name="connsiteX11" fmla="*/ 42863 w 180993"/>
                <a:gd name="connsiteY11" fmla="*/ 58102 h 226694"/>
                <a:gd name="connsiteX12" fmla="*/ 100965 w 180993"/>
                <a:gd name="connsiteY12" fmla="*/ 93345 h 226694"/>
                <a:gd name="connsiteX13" fmla="*/ 180975 w 180993"/>
                <a:gd name="connsiteY13" fmla="*/ 161925 h 226694"/>
                <a:gd name="connsiteX14" fmla="*/ 96203 w 180993"/>
                <a:gd name="connsiteY14" fmla="*/ 226695 h 22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0993" h="226694">
                  <a:moveTo>
                    <a:pt x="96203" y="226695"/>
                  </a:moveTo>
                  <a:cubicBezTo>
                    <a:pt x="37148" y="226695"/>
                    <a:pt x="3810" y="199072"/>
                    <a:pt x="0" y="149542"/>
                  </a:cubicBezTo>
                  <a:lnTo>
                    <a:pt x="35243" y="149542"/>
                  </a:lnTo>
                  <a:cubicBezTo>
                    <a:pt x="40005" y="187642"/>
                    <a:pt x="64770" y="198120"/>
                    <a:pt x="97155" y="198120"/>
                  </a:cubicBezTo>
                  <a:cubicBezTo>
                    <a:pt x="132398" y="198120"/>
                    <a:pt x="147638" y="182880"/>
                    <a:pt x="147638" y="162877"/>
                  </a:cubicBezTo>
                  <a:cubicBezTo>
                    <a:pt x="147638" y="138113"/>
                    <a:pt x="130493" y="132397"/>
                    <a:pt x="91440" y="123825"/>
                  </a:cubicBezTo>
                  <a:cubicBezTo>
                    <a:pt x="48578" y="115252"/>
                    <a:pt x="10478" y="106680"/>
                    <a:pt x="10478" y="59055"/>
                  </a:cubicBezTo>
                  <a:cubicBezTo>
                    <a:pt x="10478" y="22860"/>
                    <a:pt x="38100" y="0"/>
                    <a:pt x="88583" y="0"/>
                  </a:cubicBezTo>
                  <a:cubicBezTo>
                    <a:pt x="141923" y="0"/>
                    <a:pt x="168593" y="25717"/>
                    <a:pt x="173355" y="67627"/>
                  </a:cubicBezTo>
                  <a:lnTo>
                    <a:pt x="138113" y="67627"/>
                  </a:lnTo>
                  <a:cubicBezTo>
                    <a:pt x="134303" y="39052"/>
                    <a:pt x="119063" y="26670"/>
                    <a:pt x="86678" y="26670"/>
                  </a:cubicBezTo>
                  <a:cubicBezTo>
                    <a:pt x="55245" y="26670"/>
                    <a:pt x="42863" y="40957"/>
                    <a:pt x="42863" y="58102"/>
                  </a:cubicBezTo>
                  <a:cubicBezTo>
                    <a:pt x="42863" y="81915"/>
                    <a:pt x="63818" y="85725"/>
                    <a:pt x="100965" y="93345"/>
                  </a:cubicBezTo>
                  <a:cubicBezTo>
                    <a:pt x="144780" y="101917"/>
                    <a:pt x="180975" y="111442"/>
                    <a:pt x="180975" y="161925"/>
                  </a:cubicBezTo>
                  <a:cubicBezTo>
                    <a:pt x="181928" y="203835"/>
                    <a:pt x="146685" y="226695"/>
                    <a:pt x="96203" y="226695"/>
                  </a:cubicBez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99" name="Figura a mano libera: forma 98">
              <a:extLst>
                <a:ext uri="{FF2B5EF4-FFF2-40B4-BE49-F238E27FC236}">
                  <a16:creationId xmlns:a16="http://schemas.microsoft.com/office/drawing/2014/main" id="{F411E74A-268A-27C1-965F-9C13143486A7}"/>
                </a:ext>
              </a:extLst>
            </p:cNvPr>
            <p:cNvSpPr/>
            <p:nvPr/>
          </p:nvSpPr>
          <p:spPr>
            <a:xfrm>
              <a:off x="5727769" y="964967"/>
              <a:ext cx="201929" cy="224790"/>
            </a:xfrm>
            <a:custGeom>
              <a:avLst/>
              <a:gdLst>
                <a:gd name="connsiteX0" fmla="*/ 182880 w 201929"/>
                <a:gd name="connsiteY0" fmla="*/ 222885 h 224790"/>
                <a:gd name="connsiteX1" fmla="*/ 145732 w 201929"/>
                <a:gd name="connsiteY1" fmla="*/ 190500 h 224790"/>
                <a:gd name="connsiteX2" fmla="*/ 145732 w 201929"/>
                <a:gd name="connsiteY2" fmla="*/ 190500 h 224790"/>
                <a:gd name="connsiteX3" fmla="*/ 73342 w 201929"/>
                <a:gd name="connsiteY3" fmla="*/ 224790 h 224790"/>
                <a:gd name="connsiteX4" fmla="*/ 0 w 201929"/>
                <a:gd name="connsiteY4" fmla="*/ 164783 h 224790"/>
                <a:gd name="connsiteX5" fmla="*/ 94297 w 201929"/>
                <a:gd name="connsiteY5" fmla="*/ 95250 h 224790"/>
                <a:gd name="connsiteX6" fmla="*/ 146685 w 201929"/>
                <a:gd name="connsiteY6" fmla="*/ 63818 h 224790"/>
                <a:gd name="connsiteX7" fmla="*/ 98107 w 201929"/>
                <a:gd name="connsiteY7" fmla="*/ 25718 h 224790"/>
                <a:gd name="connsiteX8" fmla="*/ 43815 w 201929"/>
                <a:gd name="connsiteY8" fmla="*/ 73343 h 224790"/>
                <a:gd name="connsiteX9" fmla="*/ 11430 w 201929"/>
                <a:gd name="connsiteY9" fmla="*/ 73343 h 224790"/>
                <a:gd name="connsiteX10" fmla="*/ 98107 w 201929"/>
                <a:gd name="connsiteY10" fmla="*/ 0 h 224790"/>
                <a:gd name="connsiteX11" fmla="*/ 178117 w 201929"/>
                <a:gd name="connsiteY11" fmla="*/ 68580 h 224790"/>
                <a:gd name="connsiteX12" fmla="*/ 178117 w 201929"/>
                <a:gd name="connsiteY12" fmla="*/ 171450 h 224790"/>
                <a:gd name="connsiteX13" fmla="*/ 200977 w 201929"/>
                <a:gd name="connsiteY13" fmla="*/ 194310 h 224790"/>
                <a:gd name="connsiteX14" fmla="*/ 201930 w 201929"/>
                <a:gd name="connsiteY14" fmla="*/ 194310 h 224790"/>
                <a:gd name="connsiteX15" fmla="*/ 201930 w 201929"/>
                <a:gd name="connsiteY15" fmla="*/ 219075 h 224790"/>
                <a:gd name="connsiteX16" fmla="*/ 182880 w 201929"/>
                <a:gd name="connsiteY16" fmla="*/ 222885 h 224790"/>
                <a:gd name="connsiteX17" fmla="*/ 80010 w 201929"/>
                <a:gd name="connsiteY17" fmla="*/ 199073 h 224790"/>
                <a:gd name="connsiteX18" fmla="*/ 145732 w 201929"/>
                <a:gd name="connsiteY18" fmla="*/ 140970 h 224790"/>
                <a:gd name="connsiteX19" fmla="*/ 145732 w 201929"/>
                <a:gd name="connsiteY19" fmla="*/ 103823 h 224790"/>
                <a:gd name="connsiteX20" fmla="*/ 96202 w 201929"/>
                <a:gd name="connsiteY20" fmla="*/ 120015 h 224790"/>
                <a:gd name="connsiteX21" fmla="*/ 35242 w 201929"/>
                <a:gd name="connsiteY21" fmla="*/ 163830 h 224790"/>
                <a:gd name="connsiteX22" fmla="*/ 80010 w 201929"/>
                <a:gd name="connsiteY22" fmla="*/ 199073 h 22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1929" h="224790">
                  <a:moveTo>
                    <a:pt x="182880" y="222885"/>
                  </a:moveTo>
                  <a:cubicBezTo>
                    <a:pt x="160972" y="222885"/>
                    <a:pt x="148590" y="212408"/>
                    <a:pt x="145732" y="190500"/>
                  </a:cubicBezTo>
                  <a:lnTo>
                    <a:pt x="145732" y="190500"/>
                  </a:lnTo>
                  <a:cubicBezTo>
                    <a:pt x="132397" y="207645"/>
                    <a:pt x="110490" y="224790"/>
                    <a:pt x="73342" y="224790"/>
                  </a:cubicBezTo>
                  <a:cubicBezTo>
                    <a:pt x="32385" y="224790"/>
                    <a:pt x="0" y="205740"/>
                    <a:pt x="0" y="164783"/>
                  </a:cubicBezTo>
                  <a:cubicBezTo>
                    <a:pt x="0" y="113348"/>
                    <a:pt x="40005" y="102870"/>
                    <a:pt x="94297" y="95250"/>
                  </a:cubicBezTo>
                  <a:cubicBezTo>
                    <a:pt x="124777" y="90488"/>
                    <a:pt x="146685" y="87630"/>
                    <a:pt x="146685" y="63818"/>
                  </a:cubicBezTo>
                  <a:cubicBezTo>
                    <a:pt x="146685" y="39053"/>
                    <a:pt x="129540" y="25718"/>
                    <a:pt x="98107" y="25718"/>
                  </a:cubicBezTo>
                  <a:cubicBezTo>
                    <a:pt x="62865" y="25718"/>
                    <a:pt x="45720" y="40957"/>
                    <a:pt x="43815" y="73343"/>
                  </a:cubicBezTo>
                  <a:lnTo>
                    <a:pt x="11430" y="73343"/>
                  </a:lnTo>
                  <a:cubicBezTo>
                    <a:pt x="12382" y="31432"/>
                    <a:pt x="40005" y="0"/>
                    <a:pt x="98107" y="0"/>
                  </a:cubicBezTo>
                  <a:cubicBezTo>
                    <a:pt x="143827" y="0"/>
                    <a:pt x="178117" y="17145"/>
                    <a:pt x="178117" y="68580"/>
                  </a:cubicBezTo>
                  <a:lnTo>
                    <a:pt x="178117" y="171450"/>
                  </a:lnTo>
                  <a:cubicBezTo>
                    <a:pt x="178117" y="188595"/>
                    <a:pt x="181927" y="199073"/>
                    <a:pt x="200977" y="194310"/>
                  </a:cubicBezTo>
                  <a:lnTo>
                    <a:pt x="201930" y="194310"/>
                  </a:lnTo>
                  <a:lnTo>
                    <a:pt x="201930" y="219075"/>
                  </a:lnTo>
                  <a:cubicBezTo>
                    <a:pt x="197167" y="220980"/>
                    <a:pt x="191452" y="222885"/>
                    <a:pt x="182880" y="222885"/>
                  </a:cubicBezTo>
                  <a:close/>
                  <a:moveTo>
                    <a:pt x="80010" y="199073"/>
                  </a:moveTo>
                  <a:cubicBezTo>
                    <a:pt x="125730" y="199073"/>
                    <a:pt x="145732" y="165735"/>
                    <a:pt x="145732" y="140970"/>
                  </a:cubicBezTo>
                  <a:lnTo>
                    <a:pt x="145732" y="103823"/>
                  </a:lnTo>
                  <a:cubicBezTo>
                    <a:pt x="134302" y="110490"/>
                    <a:pt x="114300" y="116205"/>
                    <a:pt x="96202" y="120015"/>
                  </a:cubicBezTo>
                  <a:cubicBezTo>
                    <a:pt x="61913" y="126682"/>
                    <a:pt x="35242" y="132398"/>
                    <a:pt x="35242" y="163830"/>
                  </a:cubicBezTo>
                  <a:cubicBezTo>
                    <a:pt x="35242" y="193358"/>
                    <a:pt x="58102" y="199073"/>
                    <a:pt x="80010" y="199073"/>
                  </a:cubicBez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100" name="Figura a mano libera: forma 99">
              <a:extLst>
                <a:ext uri="{FF2B5EF4-FFF2-40B4-BE49-F238E27FC236}">
                  <a16:creationId xmlns:a16="http://schemas.microsoft.com/office/drawing/2014/main" id="{34574754-6BAE-0046-F2AB-B81F31997FAE}"/>
                </a:ext>
              </a:extLst>
            </p:cNvPr>
            <p:cNvSpPr/>
            <p:nvPr/>
          </p:nvSpPr>
          <p:spPr>
            <a:xfrm>
              <a:off x="5587751" y="966873"/>
              <a:ext cx="113347" cy="219075"/>
            </a:xfrm>
            <a:custGeom>
              <a:avLst/>
              <a:gdLst>
                <a:gd name="connsiteX0" fmla="*/ 33338 w 113347"/>
                <a:gd name="connsiteY0" fmla="*/ 2857 h 219075"/>
                <a:gd name="connsiteX1" fmla="*/ 33338 w 113347"/>
                <a:gd name="connsiteY1" fmla="*/ 38100 h 219075"/>
                <a:gd name="connsiteX2" fmla="*/ 34290 w 113347"/>
                <a:gd name="connsiteY2" fmla="*/ 38100 h 219075"/>
                <a:gd name="connsiteX3" fmla="*/ 99060 w 113347"/>
                <a:gd name="connsiteY3" fmla="*/ 0 h 219075"/>
                <a:gd name="connsiteX4" fmla="*/ 113347 w 113347"/>
                <a:gd name="connsiteY4" fmla="*/ 2857 h 219075"/>
                <a:gd name="connsiteX5" fmla="*/ 113347 w 113347"/>
                <a:gd name="connsiteY5" fmla="*/ 35243 h 219075"/>
                <a:gd name="connsiteX6" fmla="*/ 112395 w 113347"/>
                <a:gd name="connsiteY6" fmla="*/ 35243 h 219075"/>
                <a:gd name="connsiteX7" fmla="*/ 97155 w 113347"/>
                <a:gd name="connsiteY7" fmla="*/ 33338 h 219075"/>
                <a:gd name="connsiteX8" fmla="*/ 34290 w 113347"/>
                <a:gd name="connsiteY8" fmla="*/ 99060 h 219075"/>
                <a:gd name="connsiteX9" fmla="*/ 34290 w 113347"/>
                <a:gd name="connsiteY9" fmla="*/ 219075 h 219075"/>
                <a:gd name="connsiteX10" fmla="*/ 0 w 113347"/>
                <a:gd name="connsiteY10" fmla="*/ 219075 h 219075"/>
                <a:gd name="connsiteX11" fmla="*/ 0 w 113347"/>
                <a:gd name="connsiteY11" fmla="*/ 2857 h 219075"/>
                <a:gd name="connsiteX12" fmla="*/ 33338 w 113347"/>
                <a:gd name="connsiteY12" fmla="*/ 2857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347" h="219075">
                  <a:moveTo>
                    <a:pt x="33338" y="2857"/>
                  </a:moveTo>
                  <a:lnTo>
                    <a:pt x="33338" y="38100"/>
                  </a:lnTo>
                  <a:lnTo>
                    <a:pt x="34290" y="38100"/>
                  </a:lnTo>
                  <a:cubicBezTo>
                    <a:pt x="47625" y="17145"/>
                    <a:pt x="69532" y="0"/>
                    <a:pt x="99060" y="0"/>
                  </a:cubicBezTo>
                  <a:cubicBezTo>
                    <a:pt x="105727" y="0"/>
                    <a:pt x="108585" y="952"/>
                    <a:pt x="113347" y="2857"/>
                  </a:cubicBezTo>
                  <a:lnTo>
                    <a:pt x="113347" y="35243"/>
                  </a:lnTo>
                  <a:lnTo>
                    <a:pt x="112395" y="35243"/>
                  </a:lnTo>
                  <a:cubicBezTo>
                    <a:pt x="107632" y="33338"/>
                    <a:pt x="103822" y="33338"/>
                    <a:pt x="97155" y="33338"/>
                  </a:cubicBezTo>
                  <a:cubicBezTo>
                    <a:pt x="63818" y="33338"/>
                    <a:pt x="34290" y="58102"/>
                    <a:pt x="34290" y="99060"/>
                  </a:cubicBezTo>
                  <a:lnTo>
                    <a:pt x="34290" y="219075"/>
                  </a:lnTo>
                  <a:lnTo>
                    <a:pt x="0" y="219075"/>
                  </a:lnTo>
                  <a:lnTo>
                    <a:pt x="0" y="2857"/>
                  </a:lnTo>
                  <a:lnTo>
                    <a:pt x="33338" y="2857"/>
                  </a:ln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101" name="Figura a mano libera: forma 100">
              <a:extLst>
                <a:ext uri="{FF2B5EF4-FFF2-40B4-BE49-F238E27FC236}">
                  <a16:creationId xmlns:a16="http://schemas.microsoft.com/office/drawing/2014/main" id="{C4664193-54D8-D7AB-470F-2535E86B0A41}"/>
                </a:ext>
              </a:extLst>
            </p:cNvPr>
            <p:cNvSpPr/>
            <p:nvPr/>
          </p:nvSpPr>
          <p:spPr>
            <a:xfrm>
              <a:off x="5440114" y="884005"/>
              <a:ext cx="103822" cy="301942"/>
            </a:xfrm>
            <a:custGeom>
              <a:avLst/>
              <a:gdLst>
                <a:gd name="connsiteX0" fmla="*/ 0 w 103822"/>
                <a:gd name="connsiteY0" fmla="*/ 113348 h 301942"/>
                <a:gd name="connsiteX1" fmla="*/ 0 w 103822"/>
                <a:gd name="connsiteY1" fmla="*/ 85725 h 301942"/>
                <a:gd name="connsiteX2" fmla="*/ 29527 w 103822"/>
                <a:gd name="connsiteY2" fmla="*/ 85725 h 301942"/>
                <a:gd name="connsiteX3" fmla="*/ 29527 w 103822"/>
                <a:gd name="connsiteY3" fmla="*/ 50482 h 301942"/>
                <a:gd name="connsiteX4" fmla="*/ 86677 w 103822"/>
                <a:gd name="connsiteY4" fmla="*/ 0 h 301942"/>
                <a:gd name="connsiteX5" fmla="*/ 103822 w 103822"/>
                <a:gd name="connsiteY5" fmla="*/ 953 h 301942"/>
                <a:gd name="connsiteX6" fmla="*/ 103822 w 103822"/>
                <a:gd name="connsiteY6" fmla="*/ 29528 h 301942"/>
                <a:gd name="connsiteX7" fmla="*/ 93345 w 103822"/>
                <a:gd name="connsiteY7" fmla="*/ 29528 h 301942"/>
                <a:gd name="connsiteX8" fmla="*/ 63818 w 103822"/>
                <a:gd name="connsiteY8" fmla="*/ 52388 h 301942"/>
                <a:gd name="connsiteX9" fmla="*/ 63818 w 103822"/>
                <a:gd name="connsiteY9" fmla="*/ 85725 h 301942"/>
                <a:gd name="connsiteX10" fmla="*/ 103822 w 103822"/>
                <a:gd name="connsiteY10" fmla="*/ 85725 h 301942"/>
                <a:gd name="connsiteX11" fmla="*/ 103822 w 103822"/>
                <a:gd name="connsiteY11" fmla="*/ 113348 h 301942"/>
                <a:gd name="connsiteX12" fmla="*/ 63818 w 103822"/>
                <a:gd name="connsiteY12" fmla="*/ 113348 h 301942"/>
                <a:gd name="connsiteX13" fmla="*/ 63818 w 103822"/>
                <a:gd name="connsiteY13" fmla="*/ 301943 h 301942"/>
                <a:gd name="connsiteX14" fmla="*/ 29527 w 103822"/>
                <a:gd name="connsiteY14" fmla="*/ 301943 h 301942"/>
                <a:gd name="connsiteX15" fmla="*/ 29527 w 103822"/>
                <a:gd name="connsiteY15" fmla="*/ 113348 h 301942"/>
                <a:gd name="connsiteX16" fmla="*/ 0 w 103822"/>
                <a:gd name="connsiteY16" fmla="*/ 113348 h 30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22" h="301942">
                  <a:moveTo>
                    <a:pt x="0" y="113348"/>
                  </a:moveTo>
                  <a:lnTo>
                    <a:pt x="0" y="85725"/>
                  </a:lnTo>
                  <a:lnTo>
                    <a:pt x="29527" y="85725"/>
                  </a:lnTo>
                  <a:lnTo>
                    <a:pt x="29527" y="50482"/>
                  </a:lnTo>
                  <a:cubicBezTo>
                    <a:pt x="29527" y="13335"/>
                    <a:pt x="50482" y="0"/>
                    <a:pt x="86677" y="0"/>
                  </a:cubicBezTo>
                  <a:cubicBezTo>
                    <a:pt x="93345" y="0"/>
                    <a:pt x="99060" y="0"/>
                    <a:pt x="103822" y="953"/>
                  </a:cubicBezTo>
                  <a:lnTo>
                    <a:pt x="103822" y="29528"/>
                  </a:lnTo>
                  <a:cubicBezTo>
                    <a:pt x="98107" y="29528"/>
                    <a:pt x="96202" y="29528"/>
                    <a:pt x="93345" y="29528"/>
                  </a:cubicBezTo>
                  <a:cubicBezTo>
                    <a:pt x="71438" y="29528"/>
                    <a:pt x="63818" y="35243"/>
                    <a:pt x="63818" y="52388"/>
                  </a:cubicBezTo>
                  <a:lnTo>
                    <a:pt x="63818" y="85725"/>
                  </a:lnTo>
                  <a:lnTo>
                    <a:pt x="103822" y="85725"/>
                  </a:lnTo>
                  <a:lnTo>
                    <a:pt x="103822" y="113348"/>
                  </a:lnTo>
                  <a:lnTo>
                    <a:pt x="63818" y="113348"/>
                  </a:lnTo>
                  <a:lnTo>
                    <a:pt x="63818" y="301943"/>
                  </a:lnTo>
                  <a:lnTo>
                    <a:pt x="29527" y="301943"/>
                  </a:lnTo>
                  <a:lnTo>
                    <a:pt x="29527" y="113348"/>
                  </a:lnTo>
                  <a:lnTo>
                    <a:pt x="0" y="113348"/>
                  </a:ln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102" name="Figura a mano libera: forma 101">
              <a:extLst>
                <a:ext uri="{FF2B5EF4-FFF2-40B4-BE49-F238E27FC236}">
                  <a16:creationId xmlns:a16="http://schemas.microsoft.com/office/drawing/2014/main" id="{8D39F998-173C-D756-0233-88D9F80D7B51}"/>
                </a:ext>
              </a:extLst>
            </p:cNvPr>
            <p:cNvSpPr/>
            <p:nvPr/>
          </p:nvSpPr>
          <p:spPr>
            <a:xfrm>
              <a:off x="5223896" y="964967"/>
              <a:ext cx="176212" cy="221932"/>
            </a:xfrm>
            <a:custGeom>
              <a:avLst/>
              <a:gdLst>
                <a:gd name="connsiteX0" fmla="*/ 33338 w 176212"/>
                <a:gd name="connsiteY0" fmla="*/ 4763 h 221932"/>
                <a:gd name="connsiteX1" fmla="*/ 33338 w 176212"/>
                <a:gd name="connsiteY1" fmla="*/ 33338 h 221932"/>
                <a:gd name="connsiteX2" fmla="*/ 34290 w 176212"/>
                <a:gd name="connsiteY2" fmla="*/ 33338 h 221932"/>
                <a:gd name="connsiteX3" fmla="*/ 102870 w 176212"/>
                <a:gd name="connsiteY3" fmla="*/ 0 h 221932"/>
                <a:gd name="connsiteX4" fmla="*/ 176213 w 176212"/>
                <a:gd name="connsiteY4" fmla="*/ 69532 h 221932"/>
                <a:gd name="connsiteX5" fmla="*/ 176213 w 176212"/>
                <a:gd name="connsiteY5" fmla="*/ 221933 h 221932"/>
                <a:gd name="connsiteX6" fmla="*/ 141922 w 176212"/>
                <a:gd name="connsiteY6" fmla="*/ 221933 h 221932"/>
                <a:gd name="connsiteX7" fmla="*/ 141922 w 176212"/>
                <a:gd name="connsiteY7" fmla="*/ 71438 h 221932"/>
                <a:gd name="connsiteX8" fmla="*/ 93345 w 176212"/>
                <a:gd name="connsiteY8" fmla="*/ 27623 h 221932"/>
                <a:gd name="connsiteX9" fmla="*/ 34290 w 176212"/>
                <a:gd name="connsiteY9" fmla="*/ 87630 h 221932"/>
                <a:gd name="connsiteX10" fmla="*/ 34290 w 176212"/>
                <a:gd name="connsiteY10" fmla="*/ 220980 h 221932"/>
                <a:gd name="connsiteX11" fmla="*/ 0 w 176212"/>
                <a:gd name="connsiteY11" fmla="*/ 220980 h 221932"/>
                <a:gd name="connsiteX12" fmla="*/ 0 w 176212"/>
                <a:gd name="connsiteY12" fmla="*/ 4763 h 221932"/>
                <a:gd name="connsiteX13" fmla="*/ 33338 w 176212"/>
                <a:gd name="connsiteY13" fmla="*/ 4763 h 22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6212" h="221932">
                  <a:moveTo>
                    <a:pt x="33338" y="4763"/>
                  </a:moveTo>
                  <a:lnTo>
                    <a:pt x="33338" y="33338"/>
                  </a:lnTo>
                  <a:lnTo>
                    <a:pt x="34290" y="33338"/>
                  </a:lnTo>
                  <a:cubicBezTo>
                    <a:pt x="49530" y="12382"/>
                    <a:pt x="71438" y="0"/>
                    <a:pt x="102870" y="0"/>
                  </a:cubicBezTo>
                  <a:cubicBezTo>
                    <a:pt x="148590" y="0"/>
                    <a:pt x="176213" y="24765"/>
                    <a:pt x="176213" y="69532"/>
                  </a:cubicBezTo>
                  <a:lnTo>
                    <a:pt x="176213" y="221933"/>
                  </a:lnTo>
                  <a:lnTo>
                    <a:pt x="141922" y="221933"/>
                  </a:lnTo>
                  <a:lnTo>
                    <a:pt x="141922" y="71438"/>
                  </a:lnTo>
                  <a:cubicBezTo>
                    <a:pt x="141922" y="43815"/>
                    <a:pt x="123825" y="27623"/>
                    <a:pt x="93345" y="27623"/>
                  </a:cubicBezTo>
                  <a:cubicBezTo>
                    <a:pt x="59055" y="27623"/>
                    <a:pt x="34290" y="52388"/>
                    <a:pt x="34290" y="87630"/>
                  </a:cubicBezTo>
                  <a:lnTo>
                    <a:pt x="34290" y="220980"/>
                  </a:lnTo>
                  <a:lnTo>
                    <a:pt x="0" y="220980"/>
                  </a:lnTo>
                  <a:lnTo>
                    <a:pt x="0" y="4763"/>
                  </a:lnTo>
                  <a:lnTo>
                    <a:pt x="33338" y="4763"/>
                  </a:ln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103" name="Figura a mano libera: forma 102">
              <a:extLst>
                <a:ext uri="{FF2B5EF4-FFF2-40B4-BE49-F238E27FC236}">
                  <a16:creationId xmlns:a16="http://schemas.microsoft.com/office/drawing/2014/main" id="{8368665E-8B1F-2F89-667D-EE9B8BD343B9}"/>
                </a:ext>
              </a:extLst>
            </p:cNvPr>
            <p:cNvSpPr/>
            <p:nvPr/>
          </p:nvSpPr>
          <p:spPr>
            <a:xfrm>
              <a:off x="5123884" y="885910"/>
              <a:ext cx="38100" cy="300037"/>
            </a:xfrm>
            <a:custGeom>
              <a:avLst/>
              <a:gdLst>
                <a:gd name="connsiteX0" fmla="*/ 0 w 38100"/>
                <a:gd name="connsiteY0" fmla="*/ 300038 h 300037"/>
                <a:gd name="connsiteX1" fmla="*/ 0 w 38100"/>
                <a:gd name="connsiteY1" fmla="*/ 0 h 300037"/>
                <a:gd name="connsiteX2" fmla="*/ 38100 w 38100"/>
                <a:gd name="connsiteY2" fmla="*/ 0 h 300037"/>
                <a:gd name="connsiteX3" fmla="*/ 38100 w 38100"/>
                <a:gd name="connsiteY3" fmla="*/ 300038 h 300037"/>
                <a:gd name="connsiteX4" fmla="*/ 0 w 38100"/>
                <a:gd name="connsiteY4" fmla="*/ 300038 h 30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00037">
                  <a:moveTo>
                    <a:pt x="0" y="300038"/>
                  </a:moveTo>
                  <a:lnTo>
                    <a:pt x="0" y="0"/>
                  </a:lnTo>
                  <a:lnTo>
                    <a:pt x="38100" y="0"/>
                  </a:lnTo>
                  <a:lnTo>
                    <a:pt x="38100" y="300038"/>
                  </a:lnTo>
                  <a:lnTo>
                    <a:pt x="0" y="300038"/>
                  </a:lnTo>
                  <a:close/>
                </a:path>
              </a:pathLst>
            </a:custGeom>
            <a:solidFill>
              <a:schemeClr val="tx1"/>
            </a:solidFill>
            <a:ln w="9525" cap="flat">
              <a:noFill/>
              <a:prstDash val="solid"/>
              <a:miter/>
            </a:ln>
          </p:spPr>
          <p:txBody>
            <a:bodyPr rtlCol="0" anchor="ctr"/>
            <a:lstStyle/>
            <a:p>
              <a:endParaRPr lang="it-IT">
                <a:solidFill>
                  <a:schemeClr val="tx1"/>
                </a:solidFill>
              </a:endParaRPr>
            </a:p>
          </p:txBody>
        </p:sp>
        <p:grpSp>
          <p:nvGrpSpPr>
            <p:cNvPr id="104" name="Elemento grafico 7">
              <a:extLst>
                <a:ext uri="{FF2B5EF4-FFF2-40B4-BE49-F238E27FC236}">
                  <a16:creationId xmlns:a16="http://schemas.microsoft.com/office/drawing/2014/main" id="{2D524185-397C-2E91-84C4-819A6DF63ADA}"/>
                </a:ext>
              </a:extLst>
            </p:cNvPr>
            <p:cNvGrpSpPr/>
            <p:nvPr/>
          </p:nvGrpSpPr>
          <p:grpSpPr>
            <a:xfrm>
              <a:off x="609034" y="615400"/>
              <a:ext cx="4057649" cy="1800225"/>
              <a:chOff x="888600" y="425831"/>
              <a:chExt cx="4057649" cy="1800225"/>
            </a:xfrm>
            <a:solidFill>
              <a:schemeClr val="tx1"/>
            </a:solidFill>
          </p:grpSpPr>
          <p:sp>
            <p:nvSpPr>
              <p:cNvPr id="105" name="Figura a mano libera: forma 104">
                <a:extLst>
                  <a:ext uri="{FF2B5EF4-FFF2-40B4-BE49-F238E27FC236}">
                    <a16:creationId xmlns:a16="http://schemas.microsoft.com/office/drawing/2014/main" id="{24104C67-A3BB-9EF1-DD7C-4C6F47388EAE}"/>
                  </a:ext>
                </a:extLst>
              </p:cNvPr>
              <p:cNvSpPr/>
              <p:nvPr/>
            </p:nvSpPr>
            <p:spPr>
              <a:xfrm>
                <a:off x="888600" y="645859"/>
                <a:ext cx="471487" cy="1360169"/>
              </a:xfrm>
              <a:custGeom>
                <a:avLst/>
                <a:gdLst>
                  <a:gd name="connsiteX0" fmla="*/ 220028 w 471487"/>
                  <a:gd name="connsiteY0" fmla="*/ 0 h 1360169"/>
                  <a:gd name="connsiteX1" fmla="*/ 220028 w 471487"/>
                  <a:gd name="connsiteY1" fmla="*/ 1139190 h 1360169"/>
                  <a:gd name="connsiteX2" fmla="*/ 0 w 471487"/>
                  <a:gd name="connsiteY2" fmla="*/ 1139190 h 1360169"/>
                  <a:gd name="connsiteX3" fmla="*/ 0 w 471487"/>
                  <a:gd name="connsiteY3" fmla="*/ 1360170 h 1360169"/>
                  <a:gd name="connsiteX4" fmla="*/ 220028 w 471487"/>
                  <a:gd name="connsiteY4" fmla="*/ 1360170 h 1360169"/>
                  <a:gd name="connsiteX5" fmla="*/ 471488 w 471487"/>
                  <a:gd name="connsiteY5" fmla="*/ 1360170 h 1360169"/>
                  <a:gd name="connsiteX6" fmla="*/ 471488 w 471487"/>
                  <a:gd name="connsiteY6" fmla="*/ 0 h 1360169"/>
                  <a:gd name="connsiteX7" fmla="*/ 220028 w 471487"/>
                  <a:gd name="connsiteY7" fmla="*/ 0 h 136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1487" h="1360169">
                    <a:moveTo>
                      <a:pt x="220028" y="0"/>
                    </a:moveTo>
                    <a:lnTo>
                      <a:pt x="220028" y="1139190"/>
                    </a:lnTo>
                    <a:lnTo>
                      <a:pt x="0" y="1139190"/>
                    </a:lnTo>
                    <a:lnTo>
                      <a:pt x="0" y="1360170"/>
                    </a:lnTo>
                    <a:lnTo>
                      <a:pt x="220028" y="1360170"/>
                    </a:lnTo>
                    <a:lnTo>
                      <a:pt x="471488" y="1360170"/>
                    </a:lnTo>
                    <a:lnTo>
                      <a:pt x="471488" y="0"/>
                    </a:lnTo>
                    <a:lnTo>
                      <a:pt x="220028" y="0"/>
                    </a:lnTo>
                    <a:close/>
                  </a:path>
                </a:pathLst>
              </a:custGeom>
              <a:grpFill/>
              <a:ln w="9525" cap="flat">
                <a:noFill/>
                <a:prstDash val="solid"/>
                <a:miter/>
              </a:ln>
            </p:spPr>
            <p:txBody>
              <a:bodyPr rtlCol="0" anchor="ctr"/>
              <a:lstStyle/>
              <a:p>
                <a:endParaRPr lang="it-IT">
                  <a:solidFill>
                    <a:schemeClr val="tx1"/>
                  </a:solidFill>
                </a:endParaRPr>
              </a:p>
            </p:txBody>
          </p:sp>
          <p:sp>
            <p:nvSpPr>
              <p:cNvPr id="106" name="Figura a mano libera: forma 105">
                <a:extLst>
                  <a:ext uri="{FF2B5EF4-FFF2-40B4-BE49-F238E27FC236}">
                    <a16:creationId xmlns:a16="http://schemas.microsoft.com/office/drawing/2014/main" id="{E2262818-3960-5908-79A3-1B91E92EEE90}"/>
                  </a:ext>
                </a:extLst>
              </p:cNvPr>
              <p:cNvSpPr/>
              <p:nvPr/>
            </p:nvSpPr>
            <p:spPr>
              <a:xfrm>
                <a:off x="888600" y="425831"/>
                <a:ext cx="220027" cy="220027"/>
              </a:xfrm>
              <a:custGeom>
                <a:avLst/>
                <a:gdLst>
                  <a:gd name="connsiteX0" fmla="*/ 220028 w 220027"/>
                  <a:gd name="connsiteY0" fmla="*/ 0 h 220027"/>
                  <a:gd name="connsiteX1" fmla="*/ 0 w 220027"/>
                  <a:gd name="connsiteY1" fmla="*/ 0 h 220027"/>
                  <a:gd name="connsiteX2" fmla="*/ 0 w 220027"/>
                  <a:gd name="connsiteY2" fmla="*/ 220028 h 220027"/>
                  <a:gd name="connsiteX3" fmla="*/ 220028 w 220027"/>
                  <a:gd name="connsiteY3" fmla="*/ 220028 h 220027"/>
                  <a:gd name="connsiteX4" fmla="*/ 220028 w 220027"/>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027" h="220027">
                    <a:moveTo>
                      <a:pt x="220028" y="0"/>
                    </a:moveTo>
                    <a:lnTo>
                      <a:pt x="0" y="0"/>
                    </a:lnTo>
                    <a:lnTo>
                      <a:pt x="0" y="220028"/>
                    </a:lnTo>
                    <a:lnTo>
                      <a:pt x="220028" y="220028"/>
                    </a:lnTo>
                    <a:lnTo>
                      <a:pt x="220028" y="0"/>
                    </a:lnTo>
                    <a:close/>
                  </a:path>
                </a:pathLst>
              </a:custGeom>
              <a:grpFill/>
              <a:ln w="9525" cap="flat">
                <a:noFill/>
                <a:prstDash val="solid"/>
                <a:miter/>
              </a:ln>
            </p:spPr>
            <p:txBody>
              <a:bodyPr rtlCol="0" anchor="ctr"/>
              <a:lstStyle/>
              <a:p>
                <a:endParaRPr lang="it-IT">
                  <a:solidFill>
                    <a:schemeClr val="tx1"/>
                  </a:solidFill>
                </a:endParaRPr>
              </a:p>
            </p:txBody>
          </p:sp>
          <p:sp>
            <p:nvSpPr>
              <p:cNvPr id="107" name="Figura a mano libera: forma 106">
                <a:extLst>
                  <a:ext uri="{FF2B5EF4-FFF2-40B4-BE49-F238E27FC236}">
                    <a16:creationId xmlns:a16="http://schemas.microsoft.com/office/drawing/2014/main" id="{9C69B516-2A33-6EF7-51F2-14B321A1ADBE}"/>
                  </a:ext>
                </a:extLst>
              </p:cNvPr>
              <p:cNvSpPr/>
              <p:nvPr/>
            </p:nvSpPr>
            <p:spPr>
              <a:xfrm>
                <a:off x="1360087" y="2006029"/>
                <a:ext cx="220027" cy="220027"/>
              </a:xfrm>
              <a:custGeom>
                <a:avLst/>
                <a:gdLst>
                  <a:gd name="connsiteX0" fmla="*/ 220027 w 220027"/>
                  <a:gd name="connsiteY0" fmla="*/ 0 h 220027"/>
                  <a:gd name="connsiteX1" fmla="*/ 220027 w 220027"/>
                  <a:gd name="connsiteY1" fmla="*/ 220028 h 220027"/>
                  <a:gd name="connsiteX2" fmla="*/ 0 w 220027"/>
                  <a:gd name="connsiteY2" fmla="*/ 220028 h 220027"/>
                  <a:gd name="connsiteX3" fmla="*/ 0 w 220027"/>
                  <a:gd name="connsiteY3" fmla="*/ 0 h 220027"/>
                  <a:gd name="connsiteX4" fmla="*/ 220027 w 220027"/>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027" h="220027">
                    <a:moveTo>
                      <a:pt x="220027" y="0"/>
                    </a:moveTo>
                    <a:lnTo>
                      <a:pt x="220027" y="220028"/>
                    </a:lnTo>
                    <a:lnTo>
                      <a:pt x="0" y="220028"/>
                    </a:lnTo>
                    <a:lnTo>
                      <a:pt x="0" y="0"/>
                    </a:lnTo>
                    <a:lnTo>
                      <a:pt x="220027" y="0"/>
                    </a:lnTo>
                    <a:close/>
                  </a:path>
                </a:pathLst>
              </a:custGeom>
              <a:grpFill/>
              <a:ln w="9525" cap="flat">
                <a:noFill/>
                <a:prstDash val="solid"/>
                <a:miter/>
              </a:ln>
            </p:spPr>
            <p:txBody>
              <a:bodyPr rtlCol="0" anchor="ctr"/>
              <a:lstStyle/>
              <a:p>
                <a:endParaRPr lang="it-IT">
                  <a:solidFill>
                    <a:schemeClr val="tx1"/>
                  </a:solidFill>
                </a:endParaRPr>
              </a:p>
            </p:txBody>
          </p:sp>
          <p:sp>
            <p:nvSpPr>
              <p:cNvPr id="108" name="Figura a mano libera: forma 107">
                <a:extLst>
                  <a:ext uri="{FF2B5EF4-FFF2-40B4-BE49-F238E27FC236}">
                    <a16:creationId xmlns:a16="http://schemas.microsoft.com/office/drawing/2014/main" id="{3096DE20-61FA-99CC-D55A-5E507EB9C055}"/>
                  </a:ext>
                </a:extLst>
              </p:cNvPr>
              <p:cNvSpPr/>
              <p:nvPr/>
            </p:nvSpPr>
            <p:spPr>
              <a:xfrm>
                <a:off x="1580114" y="645859"/>
                <a:ext cx="1044892" cy="1360169"/>
              </a:xfrm>
              <a:custGeom>
                <a:avLst/>
                <a:gdLst>
                  <a:gd name="connsiteX0" fmla="*/ 1044893 w 1044892"/>
                  <a:gd name="connsiteY0" fmla="*/ 453390 h 1360169"/>
                  <a:gd name="connsiteX1" fmla="*/ 570548 w 1044892"/>
                  <a:gd name="connsiteY1" fmla="*/ 906780 h 1360169"/>
                  <a:gd name="connsiteX2" fmla="*/ 251460 w 1044892"/>
                  <a:gd name="connsiteY2" fmla="*/ 906780 h 1360169"/>
                  <a:gd name="connsiteX3" fmla="*/ 251460 w 1044892"/>
                  <a:gd name="connsiteY3" fmla="*/ 1360170 h 1360169"/>
                  <a:gd name="connsiteX4" fmla="*/ 0 w 1044892"/>
                  <a:gd name="connsiteY4" fmla="*/ 1360170 h 1360169"/>
                  <a:gd name="connsiteX5" fmla="*/ 0 w 1044892"/>
                  <a:gd name="connsiteY5" fmla="*/ 0 h 1360169"/>
                  <a:gd name="connsiteX6" fmla="*/ 566738 w 1044892"/>
                  <a:gd name="connsiteY6" fmla="*/ 0 h 1360169"/>
                  <a:gd name="connsiteX7" fmla="*/ 1044893 w 1044892"/>
                  <a:gd name="connsiteY7" fmla="*/ 453390 h 1360169"/>
                  <a:gd name="connsiteX8" fmla="*/ 1044893 w 1044892"/>
                  <a:gd name="connsiteY8" fmla="*/ 453390 h 1360169"/>
                  <a:gd name="connsiteX9" fmla="*/ 793432 w 1044892"/>
                  <a:gd name="connsiteY9" fmla="*/ 453390 h 1360169"/>
                  <a:gd name="connsiteX10" fmla="*/ 564832 w 1044892"/>
                  <a:gd name="connsiteY10" fmla="*/ 225743 h 1360169"/>
                  <a:gd name="connsiteX11" fmla="*/ 251460 w 1044892"/>
                  <a:gd name="connsiteY11" fmla="*/ 225743 h 1360169"/>
                  <a:gd name="connsiteX12" fmla="*/ 251460 w 1044892"/>
                  <a:gd name="connsiteY12" fmla="*/ 681037 h 1360169"/>
                  <a:gd name="connsiteX13" fmla="*/ 562928 w 1044892"/>
                  <a:gd name="connsiteY13" fmla="*/ 681037 h 1360169"/>
                  <a:gd name="connsiteX14" fmla="*/ 793432 w 1044892"/>
                  <a:gd name="connsiteY14" fmla="*/ 453390 h 136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44892" h="1360169">
                    <a:moveTo>
                      <a:pt x="1044893" y="453390"/>
                    </a:moveTo>
                    <a:cubicBezTo>
                      <a:pt x="1044893" y="720090"/>
                      <a:pt x="863918" y="906780"/>
                      <a:pt x="570548" y="906780"/>
                    </a:cubicBezTo>
                    <a:lnTo>
                      <a:pt x="251460" y="906780"/>
                    </a:lnTo>
                    <a:lnTo>
                      <a:pt x="251460" y="1360170"/>
                    </a:lnTo>
                    <a:lnTo>
                      <a:pt x="0" y="1360170"/>
                    </a:lnTo>
                    <a:lnTo>
                      <a:pt x="0" y="0"/>
                    </a:lnTo>
                    <a:lnTo>
                      <a:pt x="566738" y="0"/>
                    </a:lnTo>
                    <a:cubicBezTo>
                      <a:pt x="869632" y="0"/>
                      <a:pt x="1044893" y="194310"/>
                      <a:pt x="1044893" y="453390"/>
                    </a:cubicBezTo>
                    <a:lnTo>
                      <a:pt x="1044893" y="453390"/>
                    </a:lnTo>
                    <a:close/>
                    <a:moveTo>
                      <a:pt x="793432" y="453390"/>
                    </a:moveTo>
                    <a:cubicBezTo>
                      <a:pt x="793432" y="339090"/>
                      <a:pt x="719138" y="225743"/>
                      <a:pt x="564832" y="225743"/>
                    </a:cubicBezTo>
                    <a:lnTo>
                      <a:pt x="251460" y="225743"/>
                    </a:lnTo>
                    <a:lnTo>
                      <a:pt x="251460" y="681037"/>
                    </a:lnTo>
                    <a:lnTo>
                      <a:pt x="562928" y="681037"/>
                    </a:lnTo>
                    <a:cubicBezTo>
                      <a:pt x="720090" y="681037"/>
                      <a:pt x="793432" y="570548"/>
                      <a:pt x="793432" y="453390"/>
                    </a:cubicBezTo>
                    <a:close/>
                  </a:path>
                </a:pathLst>
              </a:custGeom>
              <a:grpFill/>
              <a:ln w="9525" cap="flat">
                <a:noFill/>
                <a:prstDash val="solid"/>
                <a:miter/>
              </a:ln>
            </p:spPr>
            <p:txBody>
              <a:bodyPr rtlCol="0" anchor="ctr"/>
              <a:lstStyle/>
              <a:p>
                <a:endParaRPr lang="it-IT">
                  <a:solidFill>
                    <a:schemeClr val="tx1"/>
                  </a:solidFill>
                </a:endParaRPr>
              </a:p>
            </p:txBody>
          </p:sp>
          <p:sp>
            <p:nvSpPr>
              <p:cNvPr id="109" name="Figura a mano libera: forma 108">
                <a:extLst>
                  <a:ext uri="{FF2B5EF4-FFF2-40B4-BE49-F238E27FC236}">
                    <a16:creationId xmlns:a16="http://schemas.microsoft.com/office/drawing/2014/main" id="{160D4EB4-EC7D-F47D-4A9E-5A7BCDFEC65B}"/>
                  </a:ext>
                </a:extLst>
              </p:cNvPr>
              <p:cNvSpPr/>
              <p:nvPr/>
            </p:nvSpPr>
            <p:spPr>
              <a:xfrm>
                <a:off x="2638342" y="1010666"/>
                <a:ext cx="1055370" cy="1020127"/>
              </a:xfrm>
              <a:custGeom>
                <a:avLst/>
                <a:gdLst>
                  <a:gd name="connsiteX0" fmla="*/ 862013 w 1055370"/>
                  <a:gd name="connsiteY0" fmla="*/ 783908 h 1020127"/>
                  <a:gd name="connsiteX1" fmla="*/ 862013 w 1055370"/>
                  <a:gd name="connsiteY1" fmla="*/ 338138 h 1020127"/>
                  <a:gd name="connsiteX2" fmla="*/ 443865 w 1055370"/>
                  <a:gd name="connsiteY2" fmla="*/ 0 h 1020127"/>
                  <a:gd name="connsiteX3" fmla="*/ 15240 w 1055370"/>
                  <a:gd name="connsiteY3" fmla="*/ 308610 h 1020127"/>
                  <a:gd name="connsiteX4" fmla="*/ 227648 w 1055370"/>
                  <a:gd name="connsiteY4" fmla="*/ 389573 h 1020127"/>
                  <a:gd name="connsiteX5" fmla="*/ 443865 w 1055370"/>
                  <a:gd name="connsiteY5" fmla="*/ 185738 h 1020127"/>
                  <a:gd name="connsiteX6" fmla="*/ 626745 w 1055370"/>
                  <a:gd name="connsiteY6" fmla="*/ 311467 h 1020127"/>
                  <a:gd name="connsiteX7" fmla="*/ 321945 w 1055370"/>
                  <a:gd name="connsiteY7" fmla="*/ 442913 h 1020127"/>
                  <a:gd name="connsiteX8" fmla="*/ 0 w 1055370"/>
                  <a:gd name="connsiteY8" fmla="*/ 739140 h 1020127"/>
                  <a:gd name="connsiteX9" fmla="*/ 329565 w 1055370"/>
                  <a:gd name="connsiteY9" fmla="*/ 1020128 h 1020127"/>
                  <a:gd name="connsiteX10" fmla="*/ 640080 w 1055370"/>
                  <a:gd name="connsiteY10" fmla="*/ 881063 h 1020127"/>
                  <a:gd name="connsiteX11" fmla="*/ 668655 w 1055370"/>
                  <a:gd name="connsiteY11" fmla="*/ 829628 h 1020127"/>
                  <a:gd name="connsiteX12" fmla="*/ 668655 w 1055370"/>
                  <a:gd name="connsiteY12" fmla="*/ 994410 h 1020127"/>
                  <a:gd name="connsiteX13" fmla="*/ 1055370 w 1055370"/>
                  <a:gd name="connsiteY13" fmla="*/ 994410 h 1020127"/>
                  <a:gd name="connsiteX14" fmla="*/ 1055370 w 1055370"/>
                  <a:gd name="connsiteY14" fmla="*/ 782955 h 1020127"/>
                  <a:gd name="connsiteX15" fmla="*/ 862013 w 1055370"/>
                  <a:gd name="connsiteY15" fmla="*/ 782955 h 1020127"/>
                  <a:gd name="connsiteX16" fmla="*/ 862013 w 1055370"/>
                  <a:gd name="connsiteY16" fmla="*/ 783908 h 1020127"/>
                  <a:gd name="connsiteX17" fmla="*/ 626745 w 1055370"/>
                  <a:gd name="connsiteY17" fmla="*/ 610553 h 1020127"/>
                  <a:gd name="connsiteX18" fmla="*/ 384810 w 1055370"/>
                  <a:gd name="connsiteY18" fmla="*/ 842010 h 1020127"/>
                  <a:gd name="connsiteX19" fmla="*/ 251460 w 1055370"/>
                  <a:gd name="connsiteY19" fmla="*/ 727710 h 1020127"/>
                  <a:gd name="connsiteX20" fmla="*/ 390525 w 1055370"/>
                  <a:gd name="connsiteY20" fmla="*/ 600075 h 1020127"/>
                  <a:gd name="connsiteX21" fmla="*/ 626745 w 1055370"/>
                  <a:gd name="connsiteY21" fmla="*/ 541020 h 1020127"/>
                  <a:gd name="connsiteX22" fmla="*/ 626745 w 1055370"/>
                  <a:gd name="connsiteY22" fmla="*/ 610553 h 1020127"/>
                  <a:gd name="connsiteX23" fmla="*/ 626745 w 1055370"/>
                  <a:gd name="connsiteY23" fmla="*/ 610553 h 102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55370" h="1020127">
                    <a:moveTo>
                      <a:pt x="862013" y="783908"/>
                    </a:moveTo>
                    <a:lnTo>
                      <a:pt x="862013" y="338138"/>
                    </a:lnTo>
                    <a:cubicBezTo>
                      <a:pt x="862013" y="118110"/>
                      <a:pt x="699135" y="0"/>
                      <a:pt x="443865" y="0"/>
                    </a:cubicBezTo>
                    <a:cubicBezTo>
                      <a:pt x="216217" y="0"/>
                      <a:pt x="49530" y="127635"/>
                      <a:pt x="15240" y="308610"/>
                    </a:cubicBezTo>
                    <a:lnTo>
                      <a:pt x="227648" y="389573"/>
                    </a:lnTo>
                    <a:cubicBezTo>
                      <a:pt x="227648" y="263842"/>
                      <a:pt x="312420" y="185738"/>
                      <a:pt x="443865" y="185738"/>
                    </a:cubicBezTo>
                    <a:cubicBezTo>
                      <a:pt x="552450" y="185738"/>
                      <a:pt x="626745" y="228600"/>
                      <a:pt x="626745" y="311467"/>
                    </a:cubicBezTo>
                    <a:cubicBezTo>
                      <a:pt x="626745" y="394335"/>
                      <a:pt x="585788" y="396240"/>
                      <a:pt x="321945" y="442913"/>
                    </a:cubicBezTo>
                    <a:cubicBezTo>
                      <a:pt x="125730" y="478155"/>
                      <a:pt x="0" y="572453"/>
                      <a:pt x="0" y="739140"/>
                    </a:cubicBezTo>
                    <a:cubicBezTo>
                      <a:pt x="0" y="914400"/>
                      <a:pt x="135255" y="1020128"/>
                      <a:pt x="329565" y="1020128"/>
                    </a:cubicBezTo>
                    <a:cubicBezTo>
                      <a:pt x="459105" y="1020128"/>
                      <a:pt x="575310" y="968693"/>
                      <a:pt x="640080" y="881063"/>
                    </a:cubicBezTo>
                    <a:cubicBezTo>
                      <a:pt x="655320" y="859155"/>
                      <a:pt x="662940" y="842963"/>
                      <a:pt x="668655" y="829628"/>
                    </a:cubicBezTo>
                    <a:lnTo>
                      <a:pt x="668655" y="994410"/>
                    </a:lnTo>
                    <a:lnTo>
                      <a:pt x="1055370" y="994410"/>
                    </a:lnTo>
                    <a:lnTo>
                      <a:pt x="1055370" y="782955"/>
                    </a:lnTo>
                    <a:lnTo>
                      <a:pt x="862013" y="782955"/>
                    </a:lnTo>
                    <a:lnTo>
                      <a:pt x="862013" y="783908"/>
                    </a:lnTo>
                    <a:close/>
                    <a:moveTo>
                      <a:pt x="626745" y="610553"/>
                    </a:moveTo>
                    <a:cubicBezTo>
                      <a:pt x="626745" y="741997"/>
                      <a:pt x="548640" y="842010"/>
                      <a:pt x="384810" y="842010"/>
                    </a:cubicBezTo>
                    <a:cubicBezTo>
                      <a:pt x="300038" y="842010"/>
                      <a:pt x="251460" y="792480"/>
                      <a:pt x="251460" y="727710"/>
                    </a:cubicBezTo>
                    <a:cubicBezTo>
                      <a:pt x="251460" y="651510"/>
                      <a:pt x="306705" y="617220"/>
                      <a:pt x="390525" y="600075"/>
                    </a:cubicBezTo>
                    <a:cubicBezTo>
                      <a:pt x="547688" y="572453"/>
                      <a:pt x="599123" y="562928"/>
                      <a:pt x="626745" y="541020"/>
                    </a:cubicBezTo>
                    <a:lnTo>
                      <a:pt x="626745" y="610553"/>
                    </a:lnTo>
                    <a:lnTo>
                      <a:pt x="626745" y="610553"/>
                    </a:lnTo>
                    <a:close/>
                  </a:path>
                </a:pathLst>
              </a:custGeom>
              <a:grpFill/>
              <a:ln w="9525" cap="flat">
                <a:noFill/>
                <a:prstDash val="solid"/>
                <a:miter/>
              </a:ln>
            </p:spPr>
            <p:txBody>
              <a:bodyPr rtlCol="0" anchor="ctr"/>
              <a:lstStyle/>
              <a:p>
                <a:endParaRPr lang="it-IT">
                  <a:solidFill>
                    <a:schemeClr val="tx1"/>
                  </a:solidFill>
                </a:endParaRPr>
              </a:p>
            </p:txBody>
          </p:sp>
          <p:sp>
            <p:nvSpPr>
              <p:cNvPr id="110" name="Figura a mano libera: forma 109">
                <a:extLst>
                  <a:ext uri="{FF2B5EF4-FFF2-40B4-BE49-F238E27FC236}">
                    <a16:creationId xmlns:a16="http://schemas.microsoft.com/office/drawing/2014/main" id="{016761C4-8D3D-17CA-7B3E-E65C81D8B158}"/>
                  </a:ext>
                </a:extLst>
              </p:cNvPr>
              <p:cNvSpPr/>
              <p:nvPr/>
            </p:nvSpPr>
            <p:spPr>
              <a:xfrm>
                <a:off x="3617512" y="613452"/>
                <a:ext cx="1328737" cy="1421151"/>
              </a:xfrm>
              <a:custGeom>
                <a:avLst/>
                <a:gdLst>
                  <a:gd name="connsiteX0" fmla="*/ 1321118 w 1328737"/>
                  <a:gd name="connsiteY0" fmla="*/ 351494 h 1421151"/>
                  <a:gd name="connsiteX1" fmla="*/ 1115378 w 1328737"/>
                  <a:gd name="connsiteY1" fmla="*/ 487702 h 1421151"/>
                  <a:gd name="connsiteX2" fmla="*/ 706755 w 1328737"/>
                  <a:gd name="connsiteY2" fmla="*/ 222907 h 1421151"/>
                  <a:gd name="connsiteX3" fmla="*/ 251460 w 1328737"/>
                  <a:gd name="connsiteY3" fmla="*/ 709634 h 1421151"/>
                  <a:gd name="connsiteX4" fmla="*/ 702945 w 1328737"/>
                  <a:gd name="connsiteY4" fmla="*/ 1194457 h 1421151"/>
                  <a:gd name="connsiteX5" fmla="*/ 1122998 w 1328737"/>
                  <a:gd name="connsiteY5" fmla="*/ 924899 h 1421151"/>
                  <a:gd name="connsiteX6" fmla="*/ 1328738 w 1328737"/>
                  <a:gd name="connsiteY6" fmla="*/ 1062059 h 1421151"/>
                  <a:gd name="connsiteX7" fmla="*/ 707707 w 1328737"/>
                  <a:gd name="connsiteY7" fmla="*/ 1421152 h 1421151"/>
                  <a:gd name="connsiteX8" fmla="*/ 0 w 1328737"/>
                  <a:gd name="connsiteY8" fmla="*/ 709634 h 1421151"/>
                  <a:gd name="connsiteX9" fmla="*/ 709613 w 1328737"/>
                  <a:gd name="connsiteY9" fmla="*/ 22 h 1421151"/>
                  <a:gd name="connsiteX10" fmla="*/ 1321118 w 1328737"/>
                  <a:gd name="connsiteY10" fmla="*/ 351494 h 1421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28737" h="1421151">
                    <a:moveTo>
                      <a:pt x="1321118" y="351494"/>
                    </a:moveTo>
                    <a:lnTo>
                      <a:pt x="1115378" y="487702"/>
                    </a:lnTo>
                    <a:cubicBezTo>
                      <a:pt x="1056323" y="328634"/>
                      <a:pt x="902970" y="222907"/>
                      <a:pt x="706755" y="222907"/>
                    </a:cubicBezTo>
                    <a:cubicBezTo>
                      <a:pt x="445770" y="222907"/>
                      <a:pt x="251460" y="407692"/>
                      <a:pt x="251460" y="709634"/>
                    </a:cubicBezTo>
                    <a:cubicBezTo>
                      <a:pt x="251460" y="1010624"/>
                      <a:pt x="440055" y="1194457"/>
                      <a:pt x="702945" y="1194457"/>
                    </a:cubicBezTo>
                    <a:cubicBezTo>
                      <a:pt x="897255" y="1194457"/>
                      <a:pt x="1063943" y="1094444"/>
                      <a:pt x="1122998" y="924899"/>
                    </a:cubicBezTo>
                    <a:lnTo>
                      <a:pt x="1328738" y="1062059"/>
                    </a:lnTo>
                    <a:cubicBezTo>
                      <a:pt x="1208723" y="1291612"/>
                      <a:pt x="982980" y="1421152"/>
                      <a:pt x="707707" y="1421152"/>
                    </a:cubicBezTo>
                    <a:cubicBezTo>
                      <a:pt x="304800" y="1421152"/>
                      <a:pt x="0" y="1134449"/>
                      <a:pt x="0" y="709634"/>
                    </a:cubicBezTo>
                    <a:cubicBezTo>
                      <a:pt x="0" y="283867"/>
                      <a:pt x="321945" y="22"/>
                      <a:pt x="709613" y="22"/>
                    </a:cubicBezTo>
                    <a:cubicBezTo>
                      <a:pt x="969645" y="-1883"/>
                      <a:pt x="1208723" y="121942"/>
                      <a:pt x="1321118" y="351494"/>
                    </a:cubicBezTo>
                    <a:close/>
                  </a:path>
                </a:pathLst>
              </a:custGeom>
              <a:grpFill/>
              <a:ln w="9525" cap="flat">
                <a:noFill/>
                <a:prstDash val="solid"/>
                <a:miter/>
              </a:ln>
            </p:spPr>
            <p:txBody>
              <a:bodyPr rtlCol="0" anchor="ctr"/>
              <a:lstStyle/>
              <a:p>
                <a:endParaRPr lang="it-IT">
                  <a:solidFill>
                    <a:schemeClr val="tx1"/>
                  </a:solidFill>
                </a:endParaRPr>
              </a:p>
            </p:txBody>
          </p:sp>
        </p:grpSp>
      </p:grpSp>
      <p:sp>
        <p:nvSpPr>
          <p:cNvPr id="111" name="Titolo 1">
            <a:extLst>
              <a:ext uri="{FF2B5EF4-FFF2-40B4-BE49-F238E27FC236}">
                <a16:creationId xmlns:a16="http://schemas.microsoft.com/office/drawing/2014/main" id="{72F41676-B5C6-9FFB-A541-A2BD29E923BF}"/>
              </a:ext>
            </a:extLst>
          </p:cNvPr>
          <p:cNvSpPr>
            <a:spLocks noGrp="1"/>
          </p:cNvSpPr>
          <p:nvPr>
            <p:ph type="title"/>
          </p:nvPr>
        </p:nvSpPr>
        <p:spPr>
          <a:xfrm>
            <a:off x="837265" y="3396102"/>
            <a:ext cx="7566789" cy="646929"/>
          </a:xfrm>
        </p:spPr>
        <p:txBody>
          <a:bodyPr>
            <a:noAutofit/>
          </a:bodyPr>
          <a:lstStyle>
            <a:lvl1pPr algn="l">
              <a:lnSpc>
                <a:spcPct val="100000"/>
              </a:lnSpc>
              <a:defRPr sz="4000">
                <a:solidFill>
                  <a:schemeClr val="accent1"/>
                </a:solidFill>
                <a:latin typeface="Manrope Medium" pitchFamily="2" charset="0"/>
              </a:defRPr>
            </a:lvl1pPr>
          </a:lstStyle>
          <a:p>
            <a:r>
              <a:rPr lang="it-IT"/>
              <a:t>Fare clic per modificare lo stile del titolo dello schema</a:t>
            </a:r>
          </a:p>
        </p:txBody>
      </p:sp>
      <p:sp>
        <p:nvSpPr>
          <p:cNvPr id="112" name="Rettangolo 111">
            <a:extLst>
              <a:ext uri="{FF2B5EF4-FFF2-40B4-BE49-F238E27FC236}">
                <a16:creationId xmlns:a16="http://schemas.microsoft.com/office/drawing/2014/main" id="{E51A74FA-9ADF-0149-F8C9-6B0A22DA533A}"/>
              </a:ext>
            </a:extLst>
          </p:cNvPr>
          <p:cNvSpPr/>
          <p:nvPr userDrawn="1"/>
        </p:nvSpPr>
        <p:spPr>
          <a:xfrm>
            <a:off x="11225755" y="5901708"/>
            <a:ext cx="982460" cy="9751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3" name="Rettangolo 112">
            <a:extLst>
              <a:ext uri="{FF2B5EF4-FFF2-40B4-BE49-F238E27FC236}">
                <a16:creationId xmlns:a16="http://schemas.microsoft.com/office/drawing/2014/main" id="{0AA30A9F-F8ED-8F20-DBE6-36F6C3AF308A}"/>
              </a:ext>
            </a:extLst>
          </p:cNvPr>
          <p:cNvSpPr/>
          <p:nvPr userDrawn="1"/>
        </p:nvSpPr>
        <p:spPr>
          <a:xfrm>
            <a:off x="11233115" y="979095"/>
            <a:ext cx="975100" cy="9751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4" name="Rettangolo 113">
            <a:extLst>
              <a:ext uri="{FF2B5EF4-FFF2-40B4-BE49-F238E27FC236}">
                <a16:creationId xmlns:a16="http://schemas.microsoft.com/office/drawing/2014/main" id="{211FA55A-F98D-D109-33D6-9C32DC086CE1}"/>
              </a:ext>
            </a:extLst>
          </p:cNvPr>
          <p:cNvSpPr/>
          <p:nvPr userDrawn="1"/>
        </p:nvSpPr>
        <p:spPr>
          <a:xfrm>
            <a:off x="11225755" y="3931296"/>
            <a:ext cx="982460" cy="9824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5" name="Rettangolo 114">
            <a:extLst>
              <a:ext uri="{FF2B5EF4-FFF2-40B4-BE49-F238E27FC236}">
                <a16:creationId xmlns:a16="http://schemas.microsoft.com/office/drawing/2014/main" id="{559639C5-7187-ACBE-7CE1-7B069C00AF1E}"/>
              </a:ext>
            </a:extLst>
          </p:cNvPr>
          <p:cNvSpPr/>
          <p:nvPr userDrawn="1"/>
        </p:nvSpPr>
        <p:spPr>
          <a:xfrm>
            <a:off x="11225755" y="2942996"/>
            <a:ext cx="982460" cy="9824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6" name="Rettangolo 115">
            <a:extLst>
              <a:ext uri="{FF2B5EF4-FFF2-40B4-BE49-F238E27FC236}">
                <a16:creationId xmlns:a16="http://schemas.microsoft.com/office/drawing/2014/main" id="{FDA984EC-6916-2861-D13D-82BB6B98D40A}"/>
              </a:ext>
            </a:extLst>
          </p:cNvPr>
          <p:cNvSpPr/>
          <p:nvPr userDrawn="1"/>
        </p:nvSpPr>
        <p:spPr>
          <a:xfrm>
            <a:off x="11225755" y="1958988"/>
            <a:ext cx="982460" cy="98246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7" name="Rettangolo 116">
            <a:extLst>
              <a:ext uri="{FF2B5EF4-FFF2-40B4-BE49-F238E27FC236}">
                <a16:creationId xmlns:a16="http://schemas.microsoft.com/office/drawing/2014/main" id="{192ADE52-40AE-2965-C259-B38767F93220}"/>
              </a:ext>
            </a:extLst>
          </p:cNvPr>
          <p:cNvSpPr/>
          <p:nvPr userDrawn="1"/>
        </p:nvSpPr>
        <p:spPr>
          <a:xfrm>
            <a:off x="11225755" y="-1"/>
            <a:ext cx="975100" cy="9751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8" name="Rettangolo 117">
            <a:extLst>
              <a:ext uri="{FF2B5EF4-FFF2-40B4-BE49-F238E27FC236}">
                <a16:creationId xmlns:a16="http://schemas.microsoft.com/office/drawing/2014/main" id="{805B6DC2-F78B-D885-55B3-0B45699632E3}"/>
              </a:ext>
            </a:extLst>
          </p:cNvPr>
          <p:cNvSpPr/>
          <p:nvPr userDrawn="1"/>
        </p:nvSpPr>
        <p:spPr>
          <a:xfrm>
            <a:off x="11225755" y="4910775"/>
            <a:ext cx="982460" cy="982460"/>
          </a:xfrm>
          <a:prstGeom prst="rect">
            <a:avLst/>
          </a:prstGeom>
          <a:solidFill>
            <a:srgbClr val="1B46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9" name="Rettangolo 118">
            <a:extLst>
              <a:ext uri="{FF2B5EF4-FFF2-40B4-BE49-F238E27FC236}">
                <a16:creationId xmlns:a16="http://schemas.microsoft.com/office/drawing/2014/main" id="{9A355736-CF91-4B36-2CA9-C9294FFC1E39}"/>
              </a:ext>
            </a:extLst>
          </p:cNvPr>
          <p:cNvSpPr/>
          <p:nvPr userDrawn="1"/>
        </p:nvSpPr>
        <p:spPr>
          <a:xfrm>
            <a:off x="10237545" y="4910775"/>
            <a:ext cx="982460" cy="9824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0" name="Rettangolo 119">
            <a:extLst>
              <a:ext uri="{FF2B5EF4-FFF2-40B4-BE49-F238E27FC236}">
                <a16:creationId xmlns:a16="http://schemas.microsoft.com/office/drawing/2014/main" id="{018D2EE6-E222-F05E-4F0E-D1FD0E7B782E}"/>
              </a:ext>
            </a:extLst>
          </p:cNvPr>
          <p:cNvSpPr/>
          <p:nvPr userDrawn="1"/>
        </p:nvSpPr>
        <p:spPr>
          <a:xfrm>
            <a:off x="9255085" y="5894348"/>
            <a:ext cx="982460" cy="9824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1" name="Rettangolo 120">
            <a:extLst>
              <a:ext uri="{FF2B5EF4-FFF2-40B4-BE49-F238E27FC236}">
                <a16:creationId xmlns:a16="http://schemas.microsoft.com/office/drawing/2014/main" id="{2541FB38-F023-9EB6-94A8-4E8EFD06A59D}"/>
              </a:ext>
            </a:extLst>
          </p:cNvPr>
          <p:cNvSpPr/>
          <p:nvPr userDrawn="1"/>
        </p:nvSpPr>
        <p:spPr>
          <a:xfrm>
            <a:off x="8272625" y="4910775"/>
            <a:ext cx="982460" cy="98246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2" name="Rettangolo 121">
            <a:extLst>
              <a:ext uri="{FF2B5EF4-FFF2-40B4-BE49-F238E27FC236}">
                <a16:creationId xmlns:a16="http://schemas.microsoft.com/office/drawing/2014/main" id="{DF6C1273-9874-6B6B-EAAF-2877A3E23836}"/>
              </a:ext>
            </a:extLst>
          </p:cNvPr>
          <p:cNvSpPr/>
          <p:nvPr userDrawn="1"/>
        </p:nvSpPr>
        <p:spPr>
          <a:xfrm>
            <a:off x="7291779" y="5894348"/>
            <a:ext cx="982460" cy="98246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5" name="Rettangolo 124">
            <a:extLst>
              <a:ext uri="{FF2B5EF4-FFF2-40B4-BE49-F238E27FC236}">
                <a16:creationId xmlns:a16="http://schemas.microsoft.com/office/drawing/2014/main" id="{ACF90360-4CD9-4DBD-C54D-3B6BCD9C458E}"/>
              </a:ext>
            </a:extLst>
          </p:cNvPr>
          <p:cNvSpPr/>
          <p:nvPr userDrawn="1"/>
        </p:nvSpPr>
        <p:spPr>
          <a:xfrm>
            <a:off x="9255085" y="3923522"/>
            <a:ext cx="982460" cy="982460"/>
          </a:xfrm>
          <a:prstGeom prst="rect">
            <a:avLst/>
          </a:prstGeom>
          <a:solidFill>
            <a:srgbClr val="1B46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 name="Immagine 1" descr="Immagine che contiene schermata, Carattere, testo, Elementi grafici&#10;&#10;Descrizione generata automaticamente">
            <a:extLst>
              <a:ext uri="{FF2B5EF4-FFF2-40B4-BE49-F238E27FC236}">
                <a16:creationId xmlns:a16="http://schemas.microsoft.com/office/drawing/2014/main" id="{58E8B98D-F75E-1DA5-F084-C104C45AE9D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60431" y="5118212"/>
            <a:ext cx="2873694" cy="2025832"/>
          </a:xfrm>
          <a:prstGeom prst="rect">
            <a:avLst/>
          </a:prstGeom>
        </p:spPr>
      </p:pic>
      <p:grpSp>
        <p:nvGrpSpPr>
          <p:cNvPr id="3" name="Elemento grafico 74">
            <a:extLst>
              <a:ext uri="{FF2B5EF4-FFF2-40B4-BE49-F238E27FC236}">
                <a16:creationId xmlns:a16="http://schemas.microsoft.com/office/drawing/2014/main" id="{0DFBF75C-BE04-596B-7EA8-52D7AF21CD48}"/>
              </a:ext>
            </a:extLst>
          </p:cNvPr>
          <p:cNvGrpSpPr/>
          <p:nvPr userDrawn="1"/>
        </p:nvGrpSpPr>
        <p:grpSpPr>
          <a:xfrm>
            <a:off x="1014760" y="5918497"/>
            <a:ext cx="1547313" cy="501073"/>
            <a:chOff x="4399043" y="5315128"/>
            <a:chExt cx="2941319" cy="952500"/>
          </a:xfrm>
        </p:grpSpPr>
        <p:grpSp>
          <p:nvGrpSpPr>
            <p:cNvPr id="4" name="Elemento grafico 74">
              <a:extLst>
                <a:ext uri="{FF2B5EF4-FFF2-40B4-BE49-F238E27FC236}">
                  <a16:creationId xmlns:a16="http://schemas.microsoft.com/office/drawing/2014/main" id="{52055EDA-C486-A9A5-7948-73B616AEB30A}"/>
                </a:ext>
              </a:extLst>
            </p:cNvPr>
            <p:cNvGrpSpPr/>
            <p:nvPr/>
          </p:nvGrpSpPr>
          <p:grpSpPr>
            <a:xfrm>
              <a:off x="5427838" y="5315128"/>
              <a:ext cx="1912524" cy="952500"/>
              <a:chOff x="5427838" y="5315128"/>
              <a:chExt cx="1912524" cy="952500"/>
            </a:xfrm>
            <a:solidFill>
              <a:srgbClr val="2D489D"/>
            </a:solidFill>
          </p:grpSpPr>
          <p:sp>
            <p:nvSpPr>
              <p:cNvPr id="9" name="Figura a mano libera: forma 8">
                <a:extLst>
                  <a:ext uri="{FF2B5EF4-FFF2-40B4-BE49-F238E27FC236}">
                    <a16:creationId xmlns:a16="http://schemas.microsoft.com/office/drawing/2014/main" id="{1F53EDBA-9349-9913-9105-837FF22D929B}"/>
                  </a:ext>
                </a:extLst>
              </p:cNvPr>
              <p:cNvSpPr/>
              <p:nvPr/>
            </p:nvSpPr>
            <p:spPr>
              <a:xfrm>
                <a:off x="5440506" y="5318080"/>
                <a:ext cx="268128" cy="256032"/>
              </a:xfrm>
              <a:custGeom>
                <a:avLst/>
                <a:gdLst>
                  <a:gd name="connsiteX0" fmla="*/ 134684 w 268128"/>
                  <a:gd name="connsiteY0" fmla="*/ 180308 h 256032"/>
                  <a:gd name="connsiteX1" fmla="*/ 138684 w 268128"/>
                  <a:gd name="connsiteY1" fmla="*/ 170212 h 256032"/>
                  <a:gd name="connsiteX2" fmla="*/ 143256 w 268128"/>
                  <a:gd name="connsiteY2" fmla="*/ 160687 h 256032"/>
                  <a:gd name="connsiteX3" fmla="*/ 228124 w 268128"/>
                  <a:gd name="connsiteY3" fmla="*/ 6191 h 256032"/>
                  <a:gd name="connsiteX4" fmla="*/ 233172 w 268128"/>
                  <a:gd name="connsiteY4" fmla="*/ 857 h 256032"/>
                  <a:gd name="connsiteX5" fmla="*/ 240792 w 268128"/>
                  <a:gd name="connsiteY5" fmla="*/ 0 h 256032"/>
                  <a:gd name="connsiteX6" fmla="*/ 268129 w 268128"/>
                  <a:gd name="connsiteY6" fmla="*/ 0 h 256032"/>
                  <a:gd name="connsiteX7" fmla="*/ 268129 w 268128"/>
                  <a:gd name="connsiteY7" fmla="*/ 255937 h 256032"/>
                  <a:gd name="connsiteX8" fmla="*/ 235839 w 268128"/>
                  <a:gd name="connsiteY8" fmla="*/ 255937 h 256032"/>
                  <a:gd name="connsiteX9" fmla="*/ 235839 w 268128"/>
                  <a:gd name="connsiteY9" fmla="*/ 71819 h 256032"/>
                  <a:gd name="connsiteX10" fmla="*/ 236029 w 268128"/>
                  <a:gd name="connsiteY10" fmla="*/ 63436 h 256032"/>
                  <a:gd name="connsiteX11" fmla="*/ 236601 w 268128"/>
                  <a:gd name="connsiteY11" fmla="*/ 54388 h 256032"/>
                  <a:gd name="connsiteX12" fmla="*/ 150590 w 268128"/>
                  <a:gd name="connsiteY12" fmla="*/ 211741 h 256032"/>
                  <a:gd name="connsiteX13" fmla="*/ 145161 w 268128"/>
                  <a:gd name="connsiteY13" fmla="*/ 218027 h 256032"/>
                  <a:gd name="connsiteX14" fmla="*/ 137446 w 268128"/>
                  <a:gd name="connsiteY14" fmla="*/ 220123 h 256032"/>
                  <a:gd name="connsiteX15" fmla="*/ 132302 w 268128"/>
                  <a:gd name="connsiteY15" fmla="*/ 220123 h 256032"/>
                  <a:gd name="connsiteX16" fmla="*/ 118967 w 268128"/>
                  <a:gd name="connsiteY16" fmla="*/ 211741 h 256032"/>
                  <a:gd name="connsiteX17" fmla="*/ 31242 w 268128"/>
                  <a:gd name="connsiteY17" fmla="*/ 53721 h 256032"/>
                  <a:gd name="connsiteX18" fmla="*/ 31909 w 268128"/>
                  <a:gd name="connsiteY18" fmla="*/ 63151 h 256032"/>
                  <a:gd name="connsiteX19" fmla="*/ 32290 w 268128"/>
                  <a:gd name="connsiteY19" fmla="*/ 71914 h 256032"/>
                  <a:gd name="connsiteX20" fmla="*/ 32290 w 268128"/>
                  <a:gd name="connsiteY20" fmla="*/ 256032 h 256032"/>
                  <a:gd name="connsiteX21" fmla="*/ 0 w 268128"/>
                  <a:gd name="connsiteY21" fmla="*/ 256032 h 256032"/>
                  <a:gd name="connsiteX22" fmla="*/ 0 w 268128"/>
                  <a:gd name="connsiteY22" fmla="*/ 95 h 256032"/>
                  <a:gd name="connsiteX23" fmla="*/ 27337 w 268128"/>
                  <a:gd name="connsiteY23" fmla="*/ 95 h 256032"/>
                  <a:gd name="connsiteX24" fmla="*/ 34957 w 268128"/>
                  <a:gd name="connsiteY24" fmla="*/ 952 h 256032"/>
                  <a:gd name="connsiteX25" fmla="*/ 40005 w 268128"/>
                  <a:gd name="connsiteY25" fmla="*/ 6287 h 256032"/>
                  <a:gd name="connsiteX26" fmla="*/ 126492 w 268128"/>
                  <a:gd name="connsiteY26" fmla="*/ 161163 h 256032"/>
                  <a:gd name="connsiteX27" fmla="*/ 134684 w 268128"/>
                  <a:gd name="connsiteY27" fmla="*/ 180308 h 25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8128" h="256032">
                    <a:moveTo>
                      <a:pt x="134684" y="180308"/>
                    </a:moveTo>
                    <a:cubicBezTo>
                      <a:pt x="136017" y="176879"/>
                      <a:pt x="137351" y="173546"/>
                      <a:pt x="138684" y="170212"/>
                    </a:cubicBezTo>
                    <a:cubicBezTo>
                      <a:pt x="140018" y="166973"/>
                      <a:pt x="141542" y="163735"/>
                      <a:pt x="143256" y="160687"/>
                    </a:cubicBezTo>
                    <a:lnTo>
                      <a:pt x="228124" y="6191"/>
                    </a:lnTo>
                    <a:cubicBezTo>
                      <a:pt x="229648" y="3238"/>
                      <a:pt x="231362" y="1429"/>
                      <a:pt x="233172" y="857"/>
                    </a:cubicBezTo>
                    <a:cubicBezTo>
                      <a:pt x="234982" y="286"/>
                      <a:pt x="237554" y="0"/>
                      <a:pt x="240792" y="0"/>
                    </a:cubicBezTo>
                    <a:lnTo>
                      <a:pt x="268129" y="0"/>
                    </a:lnTo>
                    <a:lnTo>
                      <a:pt x="268129" y="255937"/>
                    </a:lnTo>
                    <a:lnTo>
                      <a:pt x="235839" y="255937"/>
                    </a:lnTo>
                    <a:lnTo>
                      <a:pt x="235839" y="71819"/>
                    </a:lnTo>
                    <a:cubicBezTo>
                      <a:pt x="235839" y="69247"/>
                      <a:pt x="235934" y="66389"/>
                      <a:pt x="236029" y="63436"/>
                    </a:cubicBezTo>
                    <a:cubicBezTo>
                      <a:pt x="236125" y="60484"/>
                      <a:pt x="236315" y="57436"/>
                      <a:pt x="236601" y="54388"/>
                    </a:cubicBezTo>
                    <a:lnTo>
                      <a:pt x="150590" y="211741"/>
                    </a:lnTo>
                    <a:cubicBezTo>
                      <a:pt x="149257" y="214503"/>
                      <a:pt x="147447" y="216599"/>
                      <a:pt x="145161" y="218027"/>
                    </a:cubicBezTo>
                    <a:cubicBezTo>
                      <a:pt x="142875" y="219456"/>
                      <a:pt x="140208" y="220123"/>
                      <a:pt x="137446" y="220123"/>
                    </a:cubicBezTo>
                    <a:lnTo>
                      <a:pt x="132302" y="220123"/>
                    </a:lnTo>
                    <a:cubicBezTo>
                      <a:pt x="126206" y="220123"/>
                      <a:pt x="121730" y="217360"/>
                      <a:pt x="118967" y="211741"/>
                    </a:cubicBezTo>
                    <a:lnTo>
                      <a:pt x="31242" y="53721"/>
                    </a:lnTo>
                    <a:cubicBezTo>
                      <a:pt x="31433" y="56960"/>
                      <a:pt x="31718" y="60103"/>
                      <a:pt x="31909" y="63151"/>
                    </a:cubicBezTo>
                    <a:cubicBezTo>
                      <a:pt x="32099" y="66199"/>
                      <a:pt x="32290" y="69152"/>
                      <a:pt x="32290" y="71914"/>
                    </a:cubicBezTo>
                    <a:lnTo>
                      <a:pt x="32290" y="256032"/>
                    </a:lnTo>
                    <a:lnTo>
                      <a:pt x="0" y="256032"/>
                    </a:lnTo>
                    <a:lnTo>
                      <a:pt x="0" y="95"/>
                    </a:lnTo>
                    <a:lnTo>
                      <a:pt x="27337" y="95"/>
                    </a:lnTo>
                    <a:cubicBezTo>
                      <a:pt x="30575" y="95"/>
                      <a:pt x="33052" y="381"/>
                      <a:pt x="34957" y="952"/>
                    </a:cubicBezTo>
                    <a:cubicBezTo>
                      <a:pt x="36767" y="1524"/>
                      <a:pt x="38481" y="3334"/>
                      <a:pt x="40005" y="6287"/>
                    </a:cubicBezTo>
                    <a:lnTo>
                      <a:pt x="126492" y="161163"/>
                    </a:lnTo>
                    <a:cubicBezTo>
                      <a:pt x="129254" y="166973"/>
                      <a:pt x="132112" y="173450"/>
                      <a:pt x="134684" y="180308"/>
                    </a:cubicBezTo>
                    <a:close/>
                  </a:path>
                </a:pathLst>
              </a:custGeom>
              <a:solidFill>
                <a:schemeClr val="tx1"/>
              </a:solidFill>
              <a:ln w="9525" cap="flat">
                <a:noFill/>
                <a:prstDash val="solid"/>
                <a:miter/>
              </a:ln>
            </p:spPr>
            <p:txBody>
              <a:bodyPr rtlCol="0" anchor="ctr"/>
              <a:lstStyle/>
              <a:p>
                <a:endParaRPr lang="it-IT"/>
              </a:p>
            </p:txBody>
          </p:sp>
          <p:sp>
            <p:nvSpPr>
              <p:cNvPr id="10" name="Figura a mano libera: forma 9">
                <a:extLst>
                  <a:ext uri="{FF2B5EF4-FFF2-40B4-BE49-F238E27FC236}">
                    <a16:creationId xmlns:a16="http://schemas.microsoft.com/office/drawing/2014/main" id="{772B8A22-4DE5-8DC2-1B85-C329C544B507}"/>
                  </a:ext>
                </a:extLst>
              </p:cNvPr>
              <p:cNvSpPr/>
              <p:nvPr/>
            </p:nvSpPr>
            <p:spPr>
              <a:xfrm>
                <a:off x="5774262" y="5318080"/>
                <a:ext cx="36956" cy="255936"/>
              </a:xfrm>
              <a:custGeom>
                <a:avLst/>
                <a:gdLst>
                  <a:gd name="connsiteX0" fmla="*/ 36957 w 36956"/>
                  <a:gd name="connsiteY0" fmla="*/ 255937 h 255936"/>
                  <a:gd name="connsiteX1" fmla="*/ 0 w 36956"/>
                  <a:gd name="connsiteY1" fmla="*/ 255937 h 255936"/>
                  <a:gd name="connsiteX2" fmla="*/ 0 w 36956"/>
                  <a:gd name="connsiteY2" fmla="*/ 0 h 255936"/>
                  <a:gd name="connsiteX3" fmla="*/ 36957 w 36956"/>
                  <a:gd name="connsiteY3" fmla="*/ 0 h 255936"/>
                  <a:gd name="connsiteX4" fmla="*/ 36957 w 36956"/>
                  <a:gd name="connsiteY4" fmla="*/ 255937 h 255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56" h="255936">
                    <a:moveTo>
                      <a:pt x="36957" y="255937"/>
                    </a:moveTo>
                    <a:lnTo>
                      <a:pt x="0" y="255937"/>
                    </a:lnTo>
                    <a:lnTo>
                      <a:pt x="0" y="0"/>
                    </a:lnTo>
                    <a:lnTo>
                      <a:pt x="36957" y="0"/>
                    </a:lnTo>
                    <a:lnTo>
                      <a:pt x="36957" y="255937"/>
                    </a:lnTo>
                    <a:close/>
                  </a:path>
                </a:pathLst>
              </a:custGeom>
              <a:solidFill>
                <a:schemeClr val="tx1"/>
              </a:solidFill>
              <a:ln w="9525" cap="flat">
                <a:noFill/>
                <a:prstDash val="solid"/>
                <a:miter/>
              </a:ln>
            </p:spPr>
            <p:txBody>
              <a:bodyPr rtlCol="0" anchor="ctr"/>
              <a:lstStyle/>
              <a:p>
                <a:endParaRPr lang="it-IT"/>
              </a:p>
            </p:txBody>
          </p:sp>
          <p:sp>
            <p:nvSpPr>
              <p:cNvPr id="11" name="Figura a mano libera: forma 10">
                <a:extLst>
                  <a:ext uri="{FF2B5EF4-FFF2-40B4-BE49-F238E27FC236}">
                    <a16:creationId xmlns:a16="http://schemas.microsoft.com/office/drawing/2014/main" id="{6CF073B7-7648-123F-0D2C-6B5DDBCDCBAE}"/>
                  </a:ext>
                </a:extLst>
              </p:cNvPr>
              <p:cNvSpPr/>
              <p:nvPr/>
            </p:nvSpPr>
            <p:spPr>
              <a:xfrm>
                <a:off x="5876942" y="5317985"/>
                <a:ext cx="208883" cy="255936"/>
              </a:xfrm>
              <a:custGeom>
                <a:avLst/>
                <a:gdLst>
                  <a:gd name="connsiteX0" fmla="*/ 26384 w 208883"/>
                  <a:gd name="connsiteY0" fmla="*/ 1143 h 255936"/>
                  <a:gd name="connsiteX1" fmla="*/ 31813 w 208883"/>
                  <a:gd name="connsiteY1" fmla="*/ 6286 h 255936"/>
                  <a:gd name="connsiteX2" fmla="*/ 177546 w 208883"/>
                  <a:gd name="connsiteY2" fmla="*/ 195167 h 255936"/>
                  <a:gd name="connsiteX3" fmla="*/ 176879 w 208883"/>
                  <a:gd name="connsiteY3" fmla="*/ 185547 h 255936"/>
                  <a:gd name="connsiteX4" fmla="*/ 176593 w 208883"/>
                  <a:gd name="connsiteY4" fmla="*/ 176594 h 255936"/>
                  <a:gd name="connsiteX5" fmla="*/ 176593 w 208883"/>
                  <a:gd name="connsiteY5" fmla="*/ 0 h 255936"/>
                  <a:gd name="connsiteX6" fmla="*/ 208883 w 208883"/>
                  <a:gd name="connsiteY6" fmla="*/ 0 h 255936"/>
                  <a:gd name="connsiteX7" fmla="*/ 208883 w 208883"/>
                  <a:gd name="connsiteY7" fmla="*/ 255937 h 255936"/>
                  <a:gd name="connsiteX8" fmla="*/ 190309 w 208883"/>
                  <a:gd name="connsiteY8" fmla="*/ 255937 h 255936"/>
                  <a:gd name="connsiteX9" fmla="*/ 183071 w 208883"/>
                  <a:gd name="connsiteY9" fmla="*/ 254413 h 255936"/>
                  <a:gd name="connsiteX10" fmla="*/ 177260 w 208883"/>
                  <a:gd name="connsiteY10" fmla="*/ 249365 h 255936"/>
                  <a:gd name="connsiteX11" fmla="*/ 31337 w 208883"/>
                  <a:gd name="connsiteY11" fmla="*/ 60484 h 255936"/>
                  <a:gd name="connsiteX12" fmla="*/ 32004 w 208883"/>
                  <a:gd name="connsiteY12" fmla="*/ 69628 h 255936"/>
                  <a:gd name="connsiteX13" fmla="*/ 32290 w 208883"/>
                  <a:gd name="connsiteY13" fmla="*/ 78105 h 255936"/>
                  <a:gd name="connsiteX14" fmla="*/ 32290 w 208883"/>
                  <a:gd name="connsiteY14" fmla="*/ 255937 h 255936"/>
                  <a:gd name="connsiteX15" fmla="*/ 0 w 208883"/>
                  <a:gd name="connsiteY15" fmla="*/ 255937 h 255936"/>
                  <a:gd name="connsiteX16" fmla="*/ 0 w 208883"/>
                  <a:gd name="connsiteY16" fmla="*/ 0 h 255936"/>
                  <a:gd name="connsiteX17" fmla="*/ 19050 w 208883"/>
                  <a:gd name="connsiteY17" fmla="*/ 0 h 255936"/>
                  <a:gd name="connsiteX18" fmla="*/ 26384 w 208883"/>
                  <a:gd name="connsiteY18" fmla="*/ 1143 h 255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883" h="255936">
                    <a:moveTo>
                      <a:pt x="26384" y="1143"/>
                    </a:moveTo>
                    <a:cubicBezTo>
                      <a:pt x="28004" y="1810"/>
                      <a:pt x="29813" y="3620"/>
                      <a:pt x="31813" y="6286"/>
                    </a:cubicBezTo>
                    <a:lnTo>
                      <a:pt x="177546" y="195167"/>
                    </a:lnTo>
                    <a:cubicBezTo>
                      <a:pt x="177355" y="191929"/>
                      <a:pt x="177070" y="188786"/>
                      <a:pt x="176879" y="185547"/>
                    </a:cubicBezTo>
                    <a:cubicBezTo>
                      <a:pt x="176689" y="182309"/>
                      <a:pt x="176593" y="179356"/>
                      <a:pt x="176593" y="176594"/>
                    </a:cubicBezTo>
                    <a:lnTo>
                      <a:pt x="176593" y="0"/>
                    </a:lnTo>
                    <a:lnTo>
                      <a:pt x="208883" y="0"/>
                    </a:lnTo>
                    <a:lnTo>
                      <a:pt x="208883" y="255937"/>
                    </a:lnTo>
                    <a:lnTo>
                      <a:pt x="190309" y="255937"/>
                    </a:lnTo>
                    <a:cubicBezTo>
                      <a:pt x="187452" y="255937"/>
                      <a:pt x="185071" y="255461"/>
                      <a:pt x="183071" y="254413"/>
                    </a:cubicBezTo>
                    <a:cubicBezTo>
                      <a:pt x="181070" y="253365"/>
                      <a:pt x="179165" y="251746"/>
                      <a:pt x="177260" y="249365"/>
                    </a:cubicBezTo>
                    <a:lnTo>
                      <a:pt x="31337" y="60484"/>
                    </a:lnTo>
                    <a:cubicBezTo>
                      <a:pt x="31528" y="63532"/>
                      <a:pt x="31813" y="66675"/>
                      <a:pt x="32004" y="69628"/>
                    </a:cubicBezTo>
                    <a:cubicBezTo>
                      <a:pt x="32194" y="72676"/>
                      <a:pt x="32290" y="75533"/>
                      <a:pt x="32290" y="78105"/>
                    </a:cubicBezTo>
                    <a:lnTo>
                      <a:pt x="32290" y="255937"/>
                    </a:lnTo>
                    <a:lnTo>
                      <a:pt x="0" y="255937"/>
                    </a:lnTo>
                    <a:lnTo>
                      <a:pt x="0" y="0"/>
                    </a:lnTo>
                    <a:lnTo>
                      <a:pt x="19050" y="0"/>
                    </a:lnTo>
                    <a:cubicBezTo>
                      <a:pt x="22384" y="95"/>
                      <a:pt x="24765" y="381"/>
                      <a:pt x="26384" y="1143"/>
                    </a:cubicBezTo>
                    <a:close/>
                  </a:path>
                </a:pathLst>
              </a:custGeom>
              <a:solidFill>
                <a:schemeClr val="tx1"/>
              </a:solidFill>
              <a:ln w="9525" cap="flat">
                <a:noFill/>
                <a:prstDash val="solid"/>
                <a:miter/>
              </a:ln>
            </p:spPr>
            <p:txBody>
              <a:bodyPr rtlCol="0" anchor="ctr"/>
              <a:lstStyle/>
              <a:p>
                <a:endParaRPr lang="it-IT"/>
              </a:p>
            </p:txBody>
          </p:sp>
          <p:sp>
            <p:nvSpPr>
              <p:cNvPr id="12" name="Figura a mano libera: forma 11">
                <a:extLst>
                  <a:ext uri="{FF2B5EF4-FFF2-40B4-BE49-F238E27FC236}">
                    <a16:creationId xmlns:a16="http://schemas.microsoft.com/office/drawing/2014/main" id="{EB890FED-5740-17FA-B4EC-A8A8306DAF07}"/>
                  </a:ext>
                </a:extLst>
              </p:cNvPr>
              <p:cNvSpPr/>
              <p:nvPr/>
            </p:nvSpPr>
            <p:spPr>
              <a:xfrm>
                <a:off x="6151738" y="5318080"/>
                <a:ext cx="36957" cy="255936"/>
              </a:xfrm>
              <a:custGeom>
                <a:avLst/>
                <a:gdLst>
                  <a:gd name="connsiteX0" fmla="*/ 36957 w 36957"/>
                  <a:gd name="connsiteY0" fmla="*/ 255937 h 255936"/>
                  <a:gd name="connsiteX1" fmla="*/ 0 w 36957"/>
                  <a:gd name="connsiteY1" fmla="*/ 255937 h 255936"/>
                  <a:gd name="connsiteX2" fmla="*/ 0 w 36957"/>
                  <a:gd name="connsiteY2" fmla="*/ 0 h 255936"/>
                  <a:gd name="connsiteX3" fmla="*/ 36957 w 36957"/>
                  <a:gd name="connsiteY3" fmla="*/ 0 h 255936"/>
                  <a:gd name="connsiteX4" fmla="*/ 36957 w 36957"/>
                  <a:gd name="connsiteY4" fmla="*/ 255937 h 255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57" h="255936">
                    <a:moveTo>
                      <a:pt x="36957" y="255937"/>
                    </a:moveTo>
                    <a:lnTo>
                      <a:pt x="0" y="255937"/>
                    </a:lnTo>
                    <a:lnTo>
                      <a:pt x="0" y="0"/>
                    </a:lnTo>
                    <a:lnTo>
                      <a:pt x="36957" y="0"/>
                    </a:lnTo>
                    <a:lnTo>
                      <a:pt x="36957" y="255937"/>
                    </a:lnTo>
                    <a:close/>
                  </a:path>
                </a:pathLst>
              </a:custGeom>
              <a:solidFill>
                <a:schemeClr val="tx1"/>
              </a:solidFill>
              <a:ln w="9525" cap="flat">
                <a:noFill/>
                <a:prstDash val="solid"/>
                <a:miter/>
              </a:ln>
            </p:spPr>
            <p:txBody>
              <a:bodyPr rtlCol="0" anchor="ctr"/>
              <a:lstStyle/>
              <a:p>
                <a:endParaRPr lang="it-IT"/>
              </a:p>
            </p:txBody>
          </p:sp>
          <p:sp>
            <p:nvSpPr>
              <p:cNvPr id="13" name="Figura a mano libera: forma 12">
                <a:extLst>
                  <a:ext uri="{FF2B5EF4-FFF2-40B4-BE49-F238E27FC236}">
                    <a16:creationId xmlns:a16="http://schemas.microsoft.com/office/drawing/2014/main" id="{7DDC7443-6FD7-542B-8AC8-5D0059FA1928}"/>
                  </a:ext>
                </a:extLst>
              </p:cNvPr>
              <p:cNvSpPr/>
              <p:nvPr/>
            </p:nvSpPr>
            <p:spPr>
              <a:xfrm>
                <a:off x="6233462" y="5315128"/>
                <a:ext cx="167258" cy="261842"/>
              </a:xfrm>
              <a:custGeom>
                <a:avLst/>
                <a:gdLst>
                  <a:gd name="connsiteX0" fmla="*/ 152876 w 167258"/>
                  <a:gd name="connsiteY0" fmla="*/ 44101 h 261842"/>
                  <a:gd name="connsiteX1" fmla="*/ 149352 w 167258"/>
                  <a:gd name="connsiteY1" fmla="*/ 48292 h 261842"/>
                  <a:gd name="connsiteX2" fmla="*/ 144494 w 167258"/>
                  <a:gd name="connsiteY2" fmla="*/ 49625 h 261842"/>
                  <a:gd name="connsiteX3" fmla="*/ 137160 w 167258"/>
                  <a:gd name="connsiteY3" fmla="*/ 46673 h 261842"/>
                  <a:gd name="connsiteX4" fmla="*/ 126873 w 167258"/>
                  <a:gd name="connsiteY4" fmla="*/ 40100 h 261842"/>
                  <a:gd name="connsiteX5" fmla="*/ 112109 w 167258"/>
                  <a:gd name="connsiteY5" fmla="*/ 33528 h 261842"/>
                  <a:gd name="connsiteX6" fmla="*/ 91631 w 167258"/>
                  <a:gd name="connsiteY6" fmla="*/ 30575 h 261842"/>
                  <a:gd name="connsiteX7" fmla="*/ 71533 w 167258"/>
                  <a:gd name="connsiteY7" fmla="*/ 33528 h 261842"/>
                  <a:gd name="connsiteX8" fmla="*/ 57055 w 167258"/>
                  <a:gd name="connsiteY8" fmla="*/ 41624 h 261842"/>
                  <a:gd name="connsiteX9" fmla="*/ 48292 w 167258"/>
                  <a:gd name="connsiteY9" fmla="*/ 53816 h 261842"/>
                  <a:gd name="connsiteX10" fmla="*/ 45339 w 167258"/>
                  <a:gd name="connsiteY10" fmla="*/ 69056 h 261842"/>
                  <a:gd name="connsiteX11" fmla="*/ 50578 w 167258"/>
                  <a:gd name="connsiteY11" fmla="*/ 86392 h 261842"/>
                  <a:gd name="connsiteX12" fmla="*/ 64389 w 167258"/>
                  <a:gd name="connsiteY12" fmla="*/ 98108 h 261842"/>
                  <a:gd name="connsiteX13" fmla="*/ 83915 w 167258"/>
                  <a:gd name="connsiteY13" fmla="*/ 106585 h 261842"/>
                  <a:gd name="connsiteX14" fmla="*/ 106299 w 167258"/>
                  <a:gd name="connsiteY14" fmla="*/ 114109 h 261842"/>
                  <a:gd name="connsiteX15" fmla="*/ 128683 w 167258"/>
                  <a:gd name="connsiteY15" fmla="*/ 122968 h 261842"/>
                  <a:gd name="connsiteX16" fmla="*/ 148209 w 167258"/>
                  <a:gd name="connsiteY16" fmla="*/ 135446 h 261842"/>
                  <a:gd name="connsiteX17" fmla="*/ 162020 w 167258"/>
                  <a:gd name="connsiteY17" fmla="*/ 154019 h 261842"/>
                  <a:gd name="connsiteX18" fmla="*/ 167259 w 167258"/>
                  <a:gd name="connsiteY18" fmla="*/ 180880 h 261842"/>
                  <a:gd name="connsiteX19" fmla="*/ 161449 w 167258"/>
                  <a:gd name="connsiteY19" fmla="*/ 212503 h 261842"/>
                  <a:gd name="connsiteX20" fmla="*/ 144590 w 167258"/>
                  <a:gd name="connsiteY20" fmla="*/ 238220 h 261842"/>
                  <a:gd name="connsiteX21" fmla="*/ 117443 w 167258"/>
                  <a:gd name="connsiteY21" fmla="*/ 255556 h 261842"/>
                  <a:gd name="connsiteX22" fmla="*/ 80867 w 167258"/>
                  <a:gd name="connsiteY22" fmla="*/ 261842 h 261842"/>
                  <a:gd name="connsiteX23" fmla="*/ 57055 w 167258"/>
                  <a:gd name="connsiteY23" fmla="*/ 259461 h 261842"/>
                  <a:gd name="connsiteX24" fmla="*/ 35338 w 167258"/>
                  <a:gd name="connsiteY24" fmla="*/ 252698 h 261842"/>
                  <a:gd name="connsiteX25" fmla="*/ 16097 w 167258"/>
                  <a:gd name="connsiteY25" fmla="*/ 242221 h 261842"/>
                  <a:gd name="connsiteX26" fmla="*/ 0 w 167258"/>
                  <a:gd name="connsiteY26" fmla="*/ 228410 h 261842"/>
                  <a:gd name="connsiteX27" fmla="*/ 10668 w 167258"/>
                  <a:gd name="connsiteY27" fmla="*/ 210884 h 261842"/>
                  <a:gd name="connsiteX28" fmla="*/ 14288 w 167258"/>
                  <a:gd name="connsiteY28" fmla="*/ 207359 h 261842"/>
                  <a:gd name="connsiteX29" fmla="*/ 19145 w 167258"/>
                  <a:gd name="connsiteY29" fmla="*/ 206026 h 261842"/>
                  <a:gd name="connsiteX30" fmla="*/ 27813 w 167258"/>
                  <a:gd name="connsiteY30" fmla="*/ 209931 h 261842"/>
                  <a:gd name="connsiteX31" fmla="*/ 39910 w 167258"/>
                  <a:gd name="connsiteY31" fmla="*/ 218599 h 261842"/>
                  <a:gd name="connsiteX32" fmla="*/ 57341 w 167258"/>
                  <a:gd name="connsiteY32" fmla="*/ 227267 h 261842"/>
                  <a:gd name="connsiteX33" fmla="*/ 81915 w 167258"/>
                  <a:gd name="connsiteY33" fmla="*/ 231172 h 261842"/>
                  <a:gd name="connsiteX34" fmla="*/ 103346 w 167258"/>
                  <a:gd name="connsiteY34" fmla="*/ 227933 h 261842"/>
                  <a:gd name="connsiteX35" fmla="*/ 119348 w 167258"/>
                  <a:gd name="connsiteY35" fmla="*/ 218789 h 261842"/>
                  <a:gd name="connsiteX36" fmla="*/ 129254 w 167258"/>
                  <a:gd name="connsiteY36" fmla="*/ 204502 h 261842"/>
                  <a:gd name="connsiteX37" fmla="*/ 132683 w 167258"/>
                  <a:gd name="connsiteY37" fmla="*/ 185928 h 261842"/>
                  <a:gd name="connsiteX38" fmla="*/ 127445 w 167258"/>
                  <a:gd name="connsiteY38" fmla="*/ 167259 h 261842"/>
                  <a:gd name="connsiteX39" fmla="*/ 113633 w 167258"/>
                  <a:gd name="connsiteY39" fmla="*/ 155258 h 261842"/>
                  <a:gd name="connsiteX40" fmla="*/ 94202 w 167258"/>
                  <a:gd name="connsiteY40" fmla="*/ 147066 h 261842"/>
                  <a:gd name="connsiteX41" fmla="*/ 71819 w 167258"/>
                  <a:gd name="connsiteY41" fmla="*/ 140018 h 261842"/>
                  <a:gd name="connsiteX42" fmla="*/ 49435 w 167258"/>
                  <a:gd name="connsiteY42" fmla="*/ 131540 h 261842"/>
                  <a:gd name="connsiteX43" fmla="*/ 30004 w 167258"/>
                  <a:gd name="connsiteY43" fmla="*/ 118967 h 261842"/>
                  <a:gd name="connsiteX44" fmla="*/ 16192 w 167258"/>
                  <a:gd name="connsiteY44" fmla="*/ 99632 h 261842"/>
                  <a:gd name="connsiteX45" fmla="*/ 10954 w 167258"/>
                  <a:gd name="connsiteY45" fmla="*/ 70866 h 261842"/>
                  <a:gd name="connsiteX46" fmla="*/ 16288 w 167258"/>
                  <a:gd name="connsiteY46" fmla="*/ 44482 h 261842"/>
                  <a:gd name="connsiteX47" fmla="*/ 31813 w 167258"/>
                  <a:gd name="connsiteY47" fmla="*/ 21812 h 261842"/>
                  <a:gd name="connsiteX48" fmla="*/ 56864 w 167258"/>
                  <a:gd name="connsiteY48" fmla="*/ 6001 h 261842"/>
                  <a:gd name="connsiteX49" fmla="*/ 91059 w 167258"/>
                  <a:gd name="connsiteY49" fmla="*/ 0 h 261842"/>
                  <a:gd name="connsiteX50" fmla="*/ 130588 w 167258"/>
                  <a:gd name="connsiteY50" fmla="*/ 6763 h 261842"/>
                  <a:gd name="connsiteX51" fmla="*/ 161925 w 167258"/>
                  <a:gd name="connsiteY51" fmla="*/ 26384 h 261842"/>
                  <a:gd name="connsiteX52" fmla="*/ 152876 w 167258"/>
                  <a:gd name="connsiteY52" fmla="*/ 44101 h 261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67258" h="261842">
                    <a:moveTo>
                      <a:pt x="152876" y="44101"/>
                    </a:moveTo>
                    <a:cubicBezTo>
                      <a:pt x="151829" y="46006"/>
                      <a:pt x="150686" y="47435"/>
                      <a:pt x="149352" y="48292"/>
                    </a:cubicBezTo>
                    <a:cubicBezTo>
                      <a:pt x="148114" y="49149"/>
                      <a:pt x="146495" y="49625"/>
                      <a:pt x="144494" y="49625"/>
                    </a:cubicBezTo>
                    <a:cubicBezTo>
                      <a:pt x="142399" y="49625"/>
                      <a:pt x="139922" y="48673"/>
                      <a:pt x="137160" y="46673"/>
                    </a:cubicBezTo>
                    <a:cubicBezTo>
                      <a:pt x="134398" y="44672"/>
                      <a:pt x="130969" y="42482"/>
                      <a:pt x="126873" y="40100"/>
                    </a:cubicBezTo>
                    <a:cubicBezTo>
                      <a:pt x="122777" y="37624"/>
                      <a:pt x="117824" y="35433"/>
                      <a:pt x="112109" y="33528"/>
                    </a:cubicBezTo>
                    <a:cubicBezTo>
                      <a:pt x="106394" y="31528"/>
                      <a:pt x="99536" y="30575"/>
                      <a:pt x="91631" y="30575"/>
                    </a:cubicBezTo>
                    <a:cubicBezTo>
                      <a:pt x="84011" y="30575"/>
                      <a:pt x="77343" y="31528"/>
                      <a:pt x="71533" y="33528"/>
                    </a:cubicBezTo>
                    <a:cubicBezTo>
                      <a:pt x="65723" y="35528"/>
                      <a:pt x="60960" y="38195"/>
                      <a:pt x="57055" y="41624"/>
                    </a:cubicBezTo>
                    <a:cubicBezTo>
                      <a:pt x="53150" y="45053"/>
                      <a:pt x="50292" y="49149"/>
                      <a:pt x="48292" y="53816"/>
                    </a:cubicBezTo>
                    <a:cubicBezTo>
                      <a:pt x="46292" y="58484"/>
                      <a:pt x="45339" y="63627"/>
                      <a:pt x="45339" y="69056"/>
                    </a:cubicBezTo>
                    <a:cubicBezTo>
                      <a:pt x="45339" y="76105"/>
                      <a:pt x="47054" y="81820"/>
                      <a:pt x="50578" y="86392"/>
                    </a:cubicBezTo>
                    <a:cubicBezTo>
                      <a:pt x="54102" y="90869"/>
                      <a:pt x="58674" y="94774"/>
                      <a:pt x="64389" y="98108"/>
                    </a:cubicBezTo>
                    <a:cubicBezTo>
                      <a:pt x="70104" y="101346"/>
                      <a:pt x="76581" y="104203"/>
                      <a:pt x="83915" y="106585"/>
                    </a:cubicBezTo>
                    <a:cubicBezTo>
                      <a:pt x="91250" y="108966"/>
                      <a:pt x="98679" y="111443"/>
                      <a:pt x="106299" y="114109"/>
                    </a:cubicBezTo>
                    <a:cubicBezTo>
                      <a:pt x="113919" y="116681"/>
                      <a:pt x="121349" y="119634"/>
                      <a:pt x="128683" y="122968"/>
                    </a:cubicBezTo>
                    <a:cubicBezTo>
                      <a:pt x="136017" y="126206"/>
                      <a:pt x="142494" y="130397"/>
                      <a:pt x="148209" y="135446"/>
                    </a:cubicBezTo>
                    <a:cubicBezTo>
                      <a:pt x="153924" y="140494"/>
                      <a:pt x="158496" y="146685"/>
                      <a:pt x="162020" y="154019"/>
                    </a:cubicBezTo>
                    <a:cubicBezTo>
                      <a:pt x="165545" y="161354"/>
                      <a:pt x="167259" y="170307"/>
                      <a:pt x="167259" y="180880"/>
                    </a:cubicBezTo>
                    <a:cubicBezTo>
                      <a:pt x="167259" y="192215"/>
                      <a:pt x="165354" y="202692"/>
                      <a:pt x="161449" y="212503"/>
                    </a:cubicBezTo>
                    <a:cubicBezTo>
                      <a:pt x="157544" y="222314"/>
                      <a:pt x="151924" y="230886"/>
                      <a:pt x="144590" y="238220"/>
                    </a:cubicBezTo>
                    <a:cubicBezTo>
                      <a:pt x="137255" y="245555"/>
                      <a:pt x="128207" y="251269"/>
                      <a:pt x="117443" y="255556"/>
                    </a:cubicBezTo>
                    <a:cubicBezTo>
                      <a:pt x="106775" y="259747"/>
                      <a:pt x="94583" y="261842"/>
                      <a:pt x="80867" y="261842"/>
                    </a:cubicBezTo>
                    <a:cubicBezTo>
                      <a:pt x="72676" y="261842"/>
                      <a:pt x="64770" y="261080"/>
                      <a:pt x="57055" y="259461"/>
                    </a:cubicBezTo>
                    <a:cubicBezTo>
                      <a:pt x="49340" y="257842"/>
                      <a:pt x="42100" y="255556"/>
                      <a:pt x="35338" y="252698"/>
                    </a:cubicBezTo>
                    <a:cubicBezTo>
                      <a:pt x="28480" y="249746"/>
                      <a:pt x="22098" y="246317"/>
                      <a:pt x="16097" y="242221"/>
                    </a:cubicBezTo>
                    <a:cubicBezTo>
                      <a:pt x="10096" y="238125"/>
                      <a:pt x="4667" y="233553"/>
                      <a:pt x="0" y="228410"/>
                    </a:cubicBezTo>
                    <a:lnTo>
                      <a:pt x="10668" y="210884"/>
                    </a:lnTo>
                    <a:cubicBezTo>
                      <a:pt x="11621" y="209455"/>
                      <a:pt x="12859" y="208312"/>
                      <a:pt x="14288" y="207359"/>
                    </a:cubicBezTo>
                    <a:cubicBezTo>
                      <a:pt x="15812" y="206502"/>
                      <a:pt x="17431" y="206026"/>
                      <a:pt x="19145" y="206026"/>
                    </a:cubicBezTo>
                    <a:cubicBezTo>
                      <a:pt x="21622" y="206026"/>
                      <a:pt x="24479" y="207359"/>
                      <a:pt x="27813" y="209931"/>
                    </a:cubicBezTo>
                    <a:cubicBezTo>
                      <a:pt x="31052" y="212503"/>
                      <a:pt x="35147" y="215456"/>
                      <a:pt x="39910" y="218599"/>
                    </a:cubicBezTo>
                    <a:cubicBezTo>
                      <a:pt x="44767" y="221742"/>
                      <a:pt x="50483" y="224600"/>
                      <a:pt x="57341" y="227267"/>
                    </a:cubicBezTo>
                    <a:cubicBezTo>
                      <a:pt x="64103" y="229838"/>
                      <a:pt x="72295" y="231172"/>
                      <a:pt x="81915" y="231172"/>
                    </a:cubicBezTo>
                    <a:cubicBezTo>
                      <a:pt x="89916" y="231172"/>
                      <a:pt x="97060" y="230124"/>
                      <a:pt x="103346" y="227933"/>
                    </a:cubicBezTo>
                    <a:cubicBezTo>
                      <a:pt x="109633" y="225838"/>
                      <a:pt x="114967" y="222790"/>
                      <a:pt x="119348" y="218789"/>
                    </a:cubicBezTo>
                    <a:cubicBezTo>
                      <a:pt x="123730" y="214884"/>
                      <a:pt x="126968" y="210122"/>
                      <a:pt x="129254" y="204502"/>
                    </a:cubicBezTo>
                    <a:cubicBezTo>
                      <a:pt x="131540" y="198882"/>
                      <a:pt x="132683" y="192691"/>
                      <a:pt x="132683" y="185928"/>
                    </a:cubicBezTo>
                    <a:cubicBezTo>
                      <a:pt x="132683" y="178308"/>
                      <a:pt x="130969" y="172117"/>
                      <a:pt x="127445" y="167259"/>
                    </a:cubicBezTo>
                    <a:cubicBezTo>
                      <a:pt x="123920" y="162401"/>
                      <a:pt x="119348" y="158401"/>
                      <a:pt x="113633" y="155258"/>
                    </a:cubicBezTo>
                    <a:cubicBezTo>
                      <a:pt x="107918" y="152019"/>
                      <a:pt x="101441" y="149352"/>
                      <a:pt x="94202" y="147066"/>
                    </a:cubicBezTo>
                    <a:cubicBezTo>
                      <a:pt x="86963" y="144780"/>
                      <a:pt x="79438" y="142494"/>
                      <a:pt x="71819" y="140018"/>
                    </a:cubicBezTo>
                    <a:cubicBezTo>
                      <a:pt x="64103" y="137541"/>
                      <a:pt x="56674" y="134779"/>
                      <a:pt x="49435" y="131540"/>
                    </a:cubicBezTo>
                    <a:cubicBezTo>
                      <a:pt x="42196" y="128302"/>
                      <a:pt x="35719" y="124111"/>
                      <a:pt x="30004" y="118967"/>
                    </a:cubicBezTo>
                    <a:cubicBezTo>
                      <a:pt x="24289" y="113824"/>
                      <a:pt x="19717" y="107347"/>
                      <a:pt x="16192" y="99632"/>
                    </a:cubicBezTo>
                    <a:cubicBezTo>
                      <a:pt x="12668" y="91916"/>
                      <a:pt x="10954" y="82296"/>
                      <a:pt x="10954" y="70866"/>
                    </a:cubicBezTo>
                    <a:cubicBezTo>
                      <a:pt x="10954" y="61817"/>
                      <a:pt x="12763" y="53054"/>
                      <a:pt x="16288" y="44482"/>
                    </a:cubicBezTo>
                    <a:cubicBezTo>
                      <a:pt x="19812" y="35909"/>
                      <a:pt x="25051" y="28385"/>
                      <a:pt x="31813" y="21812"/>
                    </a:cubicBezTo>
                    <a:cubicBezTo>
                      <a:pt x="38576" y="15240"/>
                      <a:pt x="46958" y="10001"/>
                      <a:pt x="56864" y="6001"/>
                    </a:cubicBezTo>
                    <a:cubicBezTo>
                      <a:pt x="66770" y="2000"/>
                      <a:pt x="78200" y="0"/>
                      <a:pt x="91059" y="0"/>
                    </a:cubicBezTo>
                    <a:cubicBezTo>
                      <a:pt x="105442" y="0"/>
                      <a:pt x="118586" y="2286"/>
                      <a:pt x="130588" y="6763"/>
                    </a:cubicBezTo>
                    <a:cubicBezTo>
                      <a:pt x="142494" y="11239"/>
                      <a:pt x="152971" y="17812"/>
                      <a:pt x="161925" y="26384"/>
                    </a:cubicBezTo>
                    <a:lnTo>
                      <a:pt x="152876" y="44101"/>
                    </a:lnTo>
                    <a:close/>
                  </a:path>
                </a:pathLst>
              </a:custGeom>
              <a:solidFill>
                <a:schemeClr val="tx1"/>
              </a:solidFill>
              <a:ln w="9525" cap="flat">
                <a:noFill/>
                <a:prstDash val="solid"/>
                <a:miter/>
              </a:ln>
            </p:spPr>
            <p:txBody>
              <a:bodyPr rtlCol="0" anchor="ctr"/>
              <a:lstStyle/>
              <a:p>
                <a:endParaRPr lang="it-IT"/>
              </a:p>
            </p:txBody>
          </p:sp>
          <p:sp>
            <p:nvSpPr>
              <p:cNvPr id="14" name="Figura a mano libera: forma 13">
                <a:extLst>
                  <a:ext uri="{FF2B5EF4-FFF2-40B4-BE49-F238E27FC236}">
                    <a16:creationId xmlns:a16="http://schemas.microsoft.com/office/drawing/2014/main" id="{5F707269-4515-5745-732B-F3E7D72E26CC}"/>
                  </a:ext>
                </a:extLst>
              </p:cNvPr>
              <p:cNvSpPr/>
              <p:nvPr/>
            </p:nvSpPr>
            <p:spPr>
              <a:xfrm>
                <a:off x="6423581" y="5318080"/>
                <a:ext cx="200691" cy="255936"/>
              </a:xfrm>
              <a:custGeom>
                <a:avLst/>
                <a:gdLst>
                  <a:gd name="connsiteX0" fmla="*/ 200692 w 200691"/>
                  <a:gd name="connsiteY0" fmla="*/ 0 h 255936"/>
                  <a:gd name="connsiteX1" fmla="*/ 200692 w 200691"/>
                  <a:gd name="connsiteY1" fmla="*/ 30861 h 255936"/>
                  <a:gd name="connsiteX2" fmla="*/ 118777 w 200691"/>
                  <a:gd name="connsiteY2" fmla="*/ 30861 h 255936"/>
                  <a:gd name="connsiteX3" fmla="*/ 118777 w 200691"/>
                  <a:gd name="connsiteY3" fmla="*/ 255937 h 255936"/>
                  <a:gd name="connsiteX4" fmla="*/ 82010 w 200691"/>
                  <a:gd name="connsiteY4" fmla="*/ 255937 h 255936"/>
                  <a:gd name="connsiteX5" fmla="*/ 82010 w 200691"/>
                  <a:gd name="connsiteY5" fmla="*/ 30861 h 255936"/>
                  <a:gd name="connsiteX6" fmla="*/ 0 w 200691"/>
                  <a:gd name="connsiteY6" fmla="*/ 30861 h 255936"/>
                  <a:gd name="connsiteX7" fmla="*/ 0 w 200691"/>
                  <a:gd name="connsiteY7" fmla="*/ 0 h 255936"/>
                  <a:gd name="connsiteX8" fmla="*/ 200692 w 200691"/>
                  <a:gd name="connsiteY8" fmla="*/ 0 h 255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691" h="255936">
                    <a:moveTo>
                      <a:pt x="200692" y="0"/>
                    </a:moveTo>
                    <a:lnTo>
                      <a:pt x="200692" y="30861"/>
                    </a:lnTo>
                    <a:lnTo>
                      <a:pt x="118777" y="30861"/>
                    </a:lnTo>
                    <a:lnTo>
                      <a:pt x="118777" y="255937"/>
                    </a:lnTo>
                    <a:lnTo>
                      <a:pt x="82010" y="255937"/>
                    </a:lnTo>
                    <a:lnTo>
                      <a:pt x="82010" y="30861"/>
                    </a:lnTo>
                    <a:lnTo>
                      <a:pt x="0" y="30861"/>
                    </a:lnTo>
                    <a:lnTo>
                      <a:pt x="0" y="0"/>
                    </a:lnTo>
                    <a:lnTo>
                      <a:pt x="200692" y="0"/>
                    </a:lnTo>
                    <a:close/>
                  </a:path>
                </a:pathLst>
              </a:custGeom>
              <a:solidFill>
                <a:schemeClr val="tx1"/>
              </a:solidFill>
              <a:ln w="9525" cap="flat">
                <a:noFill/>
                <a:prstDash val="solid"/>
                <a:miter/>
              </a:ln>
            </p:spPr>
            <p:txBody>
              <a:bodyPr rtlCol="0" anchor="ctr"/>
              <a:lstStyle/>
              <a:p>
                <a:endParaRPr lang="it-IT"/>
              </a:p>
            </p:txBody>
          </p:sp>
          <p:sp>
            <p:nvSpPr>
              <p:cNvPr id="15" name="Figura a mano libera: forma 14">
                <a:extLst>
                  <a:ext uri="{FF2B5EF4-FFF2-40B4-BE49-F238E27FC236}">
                    <a16:creationId xmlns:a16="http://schemas.microsoft.com/office/drawing/2014/main" id="{4C14C330-78ED-8809-7C27-5B44B60B25BB}"/>
                  </a:ext>
                </a:extLst>
              </p:cNvPr>
              <p:cNvSpPr/>
              <p:nvPr/>
            </p:nvSpPr>
            <p:spPr>
              <a:xfrm>
                <a:off x="6663135" y="5318080"/>
                <a:ext cx="158591" cy="256032"/>
              </a:xfrm>
              <a:custGeom>
                <a:avLst/>
                <a:gdLst>
                  <a:gd name="connsiteX0" fmla="*/ 158401 w 158591"/>
                  <a:gd name="connsiteY0" fmla="*/ 0 h 256032"/>
                  <a:gd name="connsiteX1" fmla="*/ 158401 w 158591"/>
                  <a:gd name="connsiteY1" fmla="*/ 30004 h 256032"/>
                  <a:gd name="connsiteX2" fmla="*/ 36957 w 158591"/>
                  <a:gd name="connsiteY2" fmla="*/ 30004 h 256032"/>
                  <a:gd name="connsiteX3" fmla="*/ 36957 w 158591"/>
                  <a:gd name="connsiteY3" fmla="*/ 112395 h 256032"/>
                  <a:gd name="connsiteX4" fmla="*/ 134874 w 158591"/>
                  <a:gd name="connsiteY4" fmla="*/ 112395 h 256032"/>
                  <a:gd name="connsiteX5" fmla="*/ 134874 w 158591"/>
                  <a:gd name="connsiteY5" fmla="*/ 141256 h 256032"/>
                  <a:gd name="connsiteX6" fmla="*/ 36957 w 158591"/>
                  <a:gd name="connsiteY6" fmla="*/ 141256 h 256032"/>
                  <a:gd name="connsiteX7" fmla="*/ 36957 w 158591"/>
                  <a:gd name="connsiteY7" fmla="*/ 226028 h 256032"/>
                  <a:gd name="connsiteX8" fmla="*/ 158591 w 158591"/>
                  <a:gd name="connsiteY8" fmla="*/ 226028 h 256032"/>
                  <a:gd name="connsiteX9" fmla="*/ 158401 w 158591"/>
                  <a:gd name="connsiteY9" fmla="*/ 256032 h 256032"/>
                  <a:gd name="connsiteX10" fmla="*/ 0 w 158591"/>
                  <a:gd name="connsiteY10" fmla="*/ 256032 h 256032"/>
                  <a:gd name="connsiteX11" fmla="*/ 0 w 158591"/>
                  <a:gd name="connsiteY11" fmla="*/ 95 h 256032"/>
                  <a:gd name="connsiteX12" fmla="*/ 158401 w 158591"/>
                  <a:gd name="connsiteY12" fmla="*/ 0 h 256032"/>
                  <a:gd name="connsiteX13" fmla="*/ 158401 w 158591"/>
                  <a:gd name="connsiteY13" fmla="*/ 0 h 25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8591" h="256032">
                    <a:moveTo>
                      <a:pt x="158401" y="0"/>
                    </a:moveTo>
                    <a:lnTo>
                      <a:pt x="158401" y="30004"/>
                    </a:lnTo>
                    <a:lnTo>
                      <a:pt x="36957" y="30004"/>
                    </a:lnTo>
                    <a:lnTo>
                      <a:pt x="36957" y="112395"/>
                    </a:lnTo>
                    <a:lnTo>
                      <a:pt x="134874" y="112395"/>
                    </a:lnTo>
                    <a:lnTo>
                      <a:pt x="134874" y="141256"/>
                    </a:lnTo>
                    <a:lnTo>
                      <a:pt x="36957" y="141256"/>
                    </a:lnTo>
                    <a:lnTo>
                      <a:pt x="36957" y="226028"/>
                    </a:lnTo>
                    <a:lnTo>
                      <a:pt x="158591" y="226028"/>
                    </a:lnTo>
                    <a:lnTo>
                      <a:pt x="158401" y="256032"/>
                    </a:lnTo>
                    <a:lnTo>
                      <a:pt x="0" y="256032"/>
                    </a:lnTo>
                    <a:lnTo>
                      <a:pt x="0" y="95"/>
                    </a:lnTo>
                    <a:lnTo>
                      <a:pt x="158401" y="0"/>
                    </a:lnTo>
                    <a:lnTo>
                      <a:pt x="158401" y="0"/>
                    </a:lnTo>
                    <a:close/>
                  </a:path>
                </a:pathLst>
              </a:custGeom>
              <a:solidFill>
                <a:schemeClr val="tx1"/>
              </a:solidFill>
              <a:ln w="9525" cap="flat">
                <a:noFill/>
                <a:prstDash val="solid"/>
                <a:miter/>
              </a:ln>
            </p:spPr>
            <p:txBody>
              <a:bodyPr rtlCol="0" anchor="ctr"/>
              <a:lstStyle/>
              <a:p>
                <a:endParaRPr lang="it-IT"/>
              </a:p>
            </p:txBody>
          </p:sp>
          <p:sp>
            <p:nvSpPr>
              <p:cNvPr id="16" name="Figura a mano libera: forma 15">
                <a:extLst>
                  <a:ext uri="{FF2B5EF4-FFF2-40B4-BE49-F238E27FC236}">
                    <a16:creationId xmlns:a16="http://schemas.microsoft.com/office/drawing/2014/main" id="{AF68600A-7456-5E9E-BA6B-AAA1E24DDE2A}"/>
                  </a:ext>
                </a:extLst>
              </p:cNvPr>
              <p:cNvSpPr/>
              <p:nvPr/>
            </p:nvSpPr>
            <p:spPr>
              <a:xfrm>
                <a:off x="6870780" y="5318080"/>
                <a:ext cx="191166" cy="255936"/>
              </a:xfrm>
              <a:custGeom>
                <a:avLst/>
                <a:gdLst>
                  <a:gd name="connsiteX0" fmla="*/ 36766 w 191166"/>
                  <a:gd name="connsiteY0" fmla="*/ 150305 h 255936"/>
                  <a:gd name="connsiteX1" fmla="*/ 36766 w 191166"/>
                  <a:gd name="connsiteY1" fmla="*/ 255937 h 255936"/>
                  <a:gd name="connsiteX2" fmla="*/ 0 w 191166"/>
                  <a:gd name="connsiteY2" fmla="*/ 255937 h 255936"/>
                  <a:gd name="connsiteX3" fmla="*/ 0 w 191166"/>
                  <a:gd name="connsiteY3" fmla="*/ 0 h 255936"/>
                  <a:gd name="connsiteX4" fmla="*/ 73343 w 191166"/>
                  <a:gd name="connsiteY4" fmla="*/ 0 h 255936"/>
                  <a:gd name="connsiteX5" fmla="*/ 115824 w 191166"/>
                  <a:gd name="connsiteY5" fmla="*/ 4953 h 255936"/>
                  <a:gd name="connsiteX6" fmla="*/ 145352 w 191166"/>
                  <a:gd name="connsiteY6" fmla="*/ 19336 h 255936"/>
                  <a:gd name="connsiteX7" fmla="*/ 162592 w 191166"/>
                  <a:gd name="connsiteY7" fmla="*/ 41910 h 255936"/>
                  <a:gd name="connsiteX8" fmla="*/ 168116 w 191166"/>
                  <a:gd name="connsiteY8" fmla="*/ 71342 h 255936"/>
                  <a:gd name="connsiteX9" fmla="*/ 163925 w 191166"/>
                  <a:gd name="connsiteY9" fmla="*/ 96679 h 255936"/>
                  <a:gd name="connsiteX10" fmla="*/ 151829 w 191166"/>
                  <a:gd name="connsiteY10" fmla="*/ 117824 h 255936"/>
                  <a:gd name="connsiteX11" fmla="*/ 132397 w 191166"/>
                  <a:gd name="connsiteY11" fmla="*/ 133922 h 255936"/>
                  <a:gd name="connsiteX12" fmla="*/ 106299 w 191166"/>
                  <a:gd name="connsiteY12" fmla="*/ 144113 h 255936"/>
                  <a:gd name="connsiteX13" fmla="*/ 118205 w 191166"/>
                  <a:gd name="connsiteY13" fmla="*/ 155734 h 255936"/>
                  <a:gd name="connsiteX14" fmla="*/ 191167 w 191166"/>
                  <a:gd name="connsiteY14" fmla="*/ 255937 h 255936"/>
                  <a:gd name="connsiteX15" fmla="*/ 158305 w 191166"/>
                  <a:gd name="connsiteY15" fmla="*/ 255937 h 255936"/>
                  <a:gd name="connsiteX16" fmla="*/ 143637 w 191166"/>
                  <a:gd name="connsiteY16" fmla="*/ 248126 h 255936"/>
                  <a:gd name="connsiteX17" fmla="*/ 79438 w 191166"/>
                  <a:gd name="connsiteY17" fmla="*/ 158401 h 255936"/>
                  <a:gd name="connsiteX18" fmla="*/ 72866 w 191166"/>
                  <a:gd name="connsiteY18" fmla="*/ 152210 h 255936"/>
                  <a:gd name="connsiteX19" fmla="*/ 62198 w 191166"/>
                  <a:gd name="connsiteY19" fmla="*/ 150305 h 255936"/>
                  <a:gd name="connsiteX20" fmla="*/ 36766 w 191166"/>
                  <a:gd name="connsiteY20" fmla="*/ 150305 h 255936"/>
                  <a:gd name="connsiteX21" fmla="*/ 36766 w 191166"/>
                  <a:gd name="connsiteY21" fmla="*/ 150305 h 255936"/>
                  <a:gd name="connsiteX22" fmla="*/ 36766 w 191166"/>
                  <a:gd name="connsiteY22" fmla="*/ 123444 h 255936"/>
                  <a:gd name="connsiteX23" fmla="*/ 72104 w 191166"/>
                  <a:gd name="connsiteY23" fmla="*/ 123444 h 255936"/>
                  <a:gd name="connsiteX24" fmla="*/ 98107 w 191166"/>
                  <a:gd name="connsiteY24" fmla="*/ 119920 h 255936"/>
                  <a:gd name="connsiteX25" fmla="*/ 116872 w 191166"/>
                  <a:gd name="connsiteY25" fmla="*/ 109728 h 255936"/>
                  <a:gd name="connsiteX26" fmla="*/ 128206 w 191166"/>
                  <a:gd name="connsiteY26" fmla="*/ 94107 h 255936"/>
                  <a:gd name="connsiteX27" fmla="*/ 132016 w 191166"/>
                  <a:gd name="connsiteY27" fmla="*/ 74009 h 255936"/>
                  <a:gd name="connsiteX28" fmla="*/ 117348 w 191166"/>
                  <a:gd name="connsiteY28" fmla="*/ 40291 h 255936"/>
                  <a:gd name="connsiteX29" fmla="*/ 73247 w 191166"/>
                  <a:gd name="connsiteY29" fmla="*/ 28861 h 255936"/>
                  <a:gd name="connsiteX30" fmla="*/ 36671 w 191166"/>
                  <a:gd name="connsiteY30" fmla="*/ 28861 h 255936"/>
                  <a:gd name="connsiteX31" fmla="*/ 36671 w 191166"/>
                  <a:gd name="connsiteY31" fmla="*/ 123444 h 255936"/>
                  <a:gd name="connsiteX32" fmla="*/ 36766 w 191166"/>
                  <a:gd name="connsiteY32" fmla="*/ 123444 h 255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1166" h="255936">
                    <a:moveTo>
                      <a:pt x="36766" y="150305"/>
                    </a:moveTo>
                    <a:lnTo>
                      <a:pt x="36766" y="255937"/>
                    </a:lnTo>
                    <a:lnTo>
                      <a:pt x="0" y="255937"/>
                    </a:lnTo>
                    <a:lnTo>
                      <a:pt x="0" y="0"/>
                    </a:lnTo>
                    <a:lnTo>
                      <a:pt x="73343" y="0"/>
                    </a:lnTo>
                    <a:cubicBezTo>
                      <a:pt x="89726" y="0"/>
                      <a:pt x="103918" y="1619"/>
                      <a:pt x="115824" y="4953"/>
                    </a:cubicBezTo>
                    <a:cubicBezTo>
                      <a:pt x="127730" y="8287"/>
                      <a:pt x="137541" y="13049"/>
                      <a:pt x="145352" y="19336"/>
                    </a:cubicBezTo>
                    <a:cubicBezTo>
                      <a:pt x="153162" y="25622"/>
                      <a:pt x="158877" y="33147"/>
                      <a:pt x="162592" y="41910"/>
                    </a:cubicBezTo>
                    <a:cubicBezTo>
                      <a:pt x="166306" y="50673"/>
                      <a:pt x="168116" y="60484"/>
                      <a:pt x="168116" y="71342"/>
                    </a:cubicBezTo>
                    <a:cubicBezTo>
                      <a:pt x="168116" y="80391"/>
                      <a:pt x="166688" y="88868"/>
                      <a:pt x="163925" y="96679"/>
                    </a:cubicBezTo>
                    <a:cubicBezTo>
                      <a:pt x="161163" y="104489"/>
                      <a:pt x="157067" y="111538"/>
                      <a:pt x="151829" y="117824"/>
                    </a:cubicBezTo>
                    <a:cubicBezTo>
                      <a:pt x="146495" y="124111"/>
                      <a:pt x="140018" y="129445"/>
                      <a:pt x="132397" y="133922"/>
                    </a:cubicBezTo>
                    <a:cubicBezTo>
                      <a:pt x="124682" y="138398"/>
                      <a:pt x="116014" y="141827"/>
                      <a:pt x="106299" y="144113"/>
                    </a:cubicBezTo>
                    <a:cubicBezTo>
                      <a:pt x="110966" y="146876"/>
                      <a:pt x="114871" y="150685"/>
                      <a:pt x="118205" y="155734"/>
                    </a:cubicBezTo>
                    <a:lnTo>
                      <a:pt x="191167" y="255937"/>
                    </a:lnTo>
                    <a:lnTo>
                      <a:pt x="158305" y="255937"/>
                    </a:lnTo>
                    <a:cubicBezTo>
                      <a:pt x="151638" y="255937"/>
                      <a:pt x="146780" y="253365"/>
                      <a:pt x="143637" y="248126"/>
                    </a:cubicBezTo>
                    <a:lnTo>
                      <a:pt x="79438" y="158401"/>
                    </a:lnTo>
                    <a:cubicBezTo>
                      <a:pt x="77438" y="155543"/>
                      <a:pt x="75247" y="153543"/>
                      <a:pt x="72866" y="152210"/>
                    </a:cubicBezTo>
                    <a:cubicBezTo>
                      <a:pt x="70485" y="150971"/>
                      <a:pt x="66961" y="150305"/>
                      <a:pt x="62198" y="150305"/>
                    </a:cubicBezTo>
                    <a:lnTo>
                      <a:pt x="36766" y="150305"/>
                    </a:lnTo>
                    <a:lnTo>
                      <a:pt x="36766" y="150305"/>
                    </a:lnTo>
                    <a:close/>
                    <a:moveTo>
                      <a:pt x="36766" y="123444"/>
                    </a:moveTo>
                    <a:lnTo>
                      <a:pt x="72104" y="123444"/>
                    </a:lnTo>
                    <a:cubicBezTo>
                      <a:pt x="82010" y="123444"/>
                      <a:pt x="90678" y="122301"/>
                      <a:pt x="98107" y="119920"/>
                    </a:cubicBezTo>
                    <a:cubicBezTo>
                      <a:pt x="105632" y="117539"/>
                      <a:pt x="111823" y="114110"/>
                      <a:pt x="116872" y="109728"/>
                    </a:cubicBezTo>
                    <a:cubicBezTo>
                      <a:pt x="121825" y="105347"/>
                      <a:pt x="125635" y="100108"/>
                      <a:pt x="128206" y="94107"/>
                    </a:cubicBezTo>
                    <a:cubicBezTo>
                      <a:pt x="130778" y="88106"/>
                      <a:pt x="132016" y="81439"/>
                      <a:pt x="132016" y="74009"/>
                    </a:cubicBezTo>
                    <a:cubicBezTo>
                      <a:pt x="132016" y="59150"/>
                      <a:pt x="127159" y="47911"/>
                      <a:pt x="117348" y="40291"/>
                    </a:cubicBezTo>
                    <a:cubicBezTo>
                      <a:pt x="107632" y="32671"/>
                      <a:pt x="92869" y="28861"/>
                      <a:pt x="73247" y="28861"/>
                    </a:cubicBezTo>
                    <a:lnTo>
                      <a:pt x="36671" y="28861"/>
                    </a:lnTo>
                    <a:lnTo>
                      <a:pt x="36671" y="123444"/>
                    </a:lnTo>
                    <a:lnTo>
                      <a:pt x="36766" y="123444"/>
                    </a:lnTo>
                    <a:close/>
                  </a:path>
                </a:pathLst>
              </a:custGeom>
              <a:solidFill>
                <a:schemeClr val="tx1"/>
              </a:solidFill>
              <a:ln w="9525" cap="flat">
                <a:noFill/>
                <a:prstDash val="solid"/>
                <a:miter/>
              </a:ln>
            </p:spPr>
            <p:txBody>
              <a:bodyPr rtlCol="0" anchor="ctr"/>
              <a:lstStyle/>
              <a:p>
                <a:endParaRPr lang="it-IT"/>
              </a:p>
            </p:txBody>
          </p:sp>
          <p:sp>
            <p:nvSpPr>
              <p:cNvPr id="17" name="Figura a mano libera: forma 16">
                <a:extLst>
                  <a:ext uri="{FF2B5EF4-FFF2-40B4-BE49-F238E27FC236}">
                    <a16:creationId xmlns:a16="http://schemas.microsoft.com/office/drawing/2014/main" id="{A24ED350-120E-2EAC-21D8-0171EE4F9F42}"/>
                  </a:ext>
                </a:extLst>
              </p:cNvPr>
              <p:cNvSpPr/>
              <p:nvPr/>
            </p:nvSpPr>
            <p:spPr>
              <a:xfrm>
                <a:off x="7078616" y="5315128"/>
                <a:ext cx="253269" cy="261461"/>
              </a:xfrm>
              <a:custGeom>
                <a:avLst/>
                <a:gdLst>
                  <a:gd name="connsiteX0" fmla="*/ 253270 w 253269"/>
                  <a:gd name="connsiteY0" fmla="*/ 130778 h 261461"/>
                  <a:gd name="connsiteX1" fmla="*/ 244126 w 253269"/>
                  <a:gd name="connsiteY1" fmla="*/ 183547 h 261461"/>
                  <a:gd name="connsiteX2" fmla="*/ 218313 w 253269"/>
                  <a:gd name="connsiteY2" fmla="*/ 224885 h 261461"/>
                  <a:gd name="connsiteX3" fmla="*/ 178403 w 253269"/>
                  <a:gd name="connsiteY3" fmla="*/ 251841 h 261461"/>
                  <a:gd name="connsiteX4" fmla="*/ 126682 w 253269"/>
                  <a:gd name="connsiteY4" fmla="*/ 261461 h 261461"/>
                  <a:gd name="connsiteX5" fmla="*/ 75057 w 253269"/>
                  <a:gd name="connsiteY5" fmla="*/ 251841 h 261461"/>
                  <a:gd name="connsiteX6" fmla="*/ 35052 w 253269"/>
                  <a:gd name="connsiteY6" fmla="*/ 224885 h 261461"/>
                  <a:gd name="connsiteX7" fmla="*/ 9144 w 253269"/>
                  <a:gd name="connsiteY7" fmla="*/ 183547 h 261461"/>
                  <a:gd name="connsiteX8" fmla="*/ 0 w 253269"/>
                  <a:gd name="connsiteY8" fmla="*/ 130778 h 261461"/>
                  <a:gd name="connsiteX9" fmla="*/ 9144 w 253269"/>
                  <a:gd name="connsiteY9" fmla="*/ 78200 h 261461"/>
                  <a:gd name="connsiteX10" fmla="*/ 35052 w 253269"/>
                  <a:gd name="connsiteY10" fmla="*/ 36767 h 261461"/>
                  <a:gd name="connsiteX11" fmla="*/ 75057 w 253269"/>
                  <a:gd name="connsiteY11" fmla="*/ 9716 h 261461"/>
                  <a:gd name="connsiteX12" fmla="*/ 126682 w 253269"/>
                  <a:gd name="connsiteY12" fmla="*/ 0 h 261461"/>
                  <a:gd name="connsiteX13" fmla="*/ 178403 w 253269"/>
                  <a:gd name="connsiteY13" fmla="*/ 9716 h 261461"/>
                  <a:gd name="connsiteX14" fmla="*/ 218313 w 253269"/>
                  <a:gd name="connsiteY14" fmla="*/ 36767 h 261461"/>
                  <a:gd name="connsiteX15" fmla="*/ 244126 w 253269"/>
                  <a:gd name="connsiteY15" fmla="*/ 78200 h 261461"/>
                  <a:gd name="connsiteX16" fmla="*/ 253270 w 253269"/>
                  <a:gd name="connsiteY16" fmla="*/ 130778 h 261461"/>
                  <a:gd name="connsiteX17" fmla="*/ 215646 w 253269"/>
                  <a:gd name="connsiteY17" fmla="*/ 130778 h 261461"/>
                  <a:gd name="connsiteX18" fmla="*/ 209359 w 253269"/>
                  <a:gd name="connsiteY18" fmla="*/ 89440 h 261461"/>
                  <a:gd name="connsiteX19" fmla="*/ 191453 w 253269"/>
                  <a:gd name="connsiteY19" fmla="*/ 58293 h 261461"/>
                  <a:gd name="connsiteX20" fmla="*/ 163354 w 253269"/>
                  <a:gd name="connsiteY20" fmla="*/ 38767 h 261461"/>
                  <a:gd name="connsiteX21" fmla="*/ 126587 w 253269"/>
                  <a:gd name="connsiteY21" fmla="*/ 32004 h 261461"/>
                  <a:gd name="connsiteX22" fmla="*/ 89725 w 253269"/>
                  <a:gd name="connsiteY22" fmla="*/ 38767 h 261461"/>
                  <a:gd name="connsiteX23" fmla="*/ 61531 w 253269"/>
                  <a:gd name="connsiteY23" fmla="*/ 58293 h 261461"/>
                  <a:gd name="connsiteX24" fmla="*/ 43529 w 253269"/>
                  <a:gd name="connsiteY24" fmla="*/ 89440 h 261461"/>
                  <a:gd name="connsiteX25" fmla="*/ 37243 w 253269"/>
                  <a:gd name="connsiteY25" fmla="*/ 130778 h 261461"/>
                  <a:gd name="connsiteX26" fmla="*/ 43529 w 253269"/>
                  <a:gd name="connsiteY26" fmla="*/ 172307 h 261461"/>
                  <a:gd name="connsiteX27" fmla="*/ 61531 w 253269"/>
                  <a:gd name="connsiteY27" fmla="*/ 203359 h 261461"/>
                  <a:gd name="connsiteX28" fmla="*/ 89725 w 253269"/>
                  <a:gd name="connsiteY28" fmla="*/ 222790 h 261461"/>
                  <a:gd name="connsiteX29" fmla="*/ 126587 w 253269"/>
                  <a:gd name="connsiteY29" fmla="*/ 229553 h 261461"/>
                  <a:gd name="connsiteX30" fmla="*/ 163354 w 253269"/>
                  <a:gd name="connsiteY30" fmla="*/ 222790 h 261461"/>
                  <a:gd name="connsiteX31" fmla="*/ 191453 w 253269"/>
                  <a:gd name="connsiteY31" fmla="*/ 203359 h 261461"/>
                  <a:gd name="connsiteX32" fmla="*/ 209359 w 253269"/>
                  <a:gd name="connsiteY32" fmla="*/ 172307 h 261461"/>
                  <a:gd name="connsiteX33" fmla="*/ 215646 w 253269"/>
                  <a:gd name="connsiteY33" fmla="*/ 130778 h 261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53269" h="261461">
                    <a:moveTo>
                      <a:pt x="253270" y="130778"/>
                    </a:moveTo>
                    <a:cubicBezTo>
                      <a:pt x="253270" y="149924"/>
                      <a:pt x="250222" y="167545"/>
                      <a:pt x="244126" y="183547"/>
                    </a:cubicBezTo>
                    <a:cubicBezTo>
                      <a:pt x="238030" y="199644"/>
                      <a:pt x="229457" y="213360"/>
                      <a:pt x="218313" y="224885"/>
                    </a:cubicBezTo>
                    <a:cubicBezTo>
                      <a:pt x="207264" y="236411"/>
                      <a:pt x="193929" y="245364"/>
                      <a:pt x="178403" y="251841"/>
                    </a:cubicBezTo>
                    <a:cubicBezTo>
                      <a:pt x="162782" y="258223"/>
                      <a:pt x="145542" y="261461"/>
                      <a:pt x="126682" y="261461"/>
                    </a:cubicBezTo>
                    <a:cubicBezTo>
                      <a:pt x="107728" y="261461"/>
                      <a:pt x="90583" y="258223"/>
                      <a:pt x="75057" y="251841"/>
                    </a:cubicBezTo>
                    <a:cubicBezTo>
                      <a:pt x="59531" y="245459"/>
                      <a:pt x="46196" y="236411"/>
                      <a:pt x="35052" y="224885"/>
                    </a:cubicBezTo>
                    <a:cubicBezTo>
                      <a:pt x="23908" y="213360"/>
                      <a:pt x="15240" y="199549"/>
                      <a:pt x="9144" y="183547"/>
                    </a:cubicBezTo>
                    <a:cubicBezTo>
                      <a:pt x="3048" y="167450"/>
                      <a:pt x="0" y="149924"/>
                      <a:pt x="0" y="130778"/>
                    </a:cubicBezTo>
                    <a:cubicBezTo>
                      <a:pt x="0" y="111728"/>
                      <a:pt x="3048" y="94202"/>
                      <a:pt x="9144" y="78200"/>
                    </a:cubicBezTo>
                    <a:cubicBezTo>
                      <a:pt x="15240" y="62103"/>
                      <a:pt x="23908" y="48387"/>
                      <a:pt x="35052" y="36767"/>
                    </a:cubicBezTo>
                    <a:cubicBezTo>
                      <a:pt x="46196" y="25241"/>
                      <a:pt x="59531" y="16193"/>
                      <a:pt x="75057" y="9716"/>
                    </a:cubicBezTo>
                    <a:cubicBezTo>
                      <a:pt x="90583" y="3239"/>
                      <a:pt x="107823" y="0"/>
                      <a:pt x="126682" y="0"/>
                    </a:cubicBezTo>
                    <a:cubicBezTo>
                      <a:pt x="145637" y="0"/>
                      <a:pt x="162878" y="3239"/>
                      <a:pt x="178403" y="9716"/>
                    </a:cubicBezTo>
                    <a:cubicBezTo>
                      <a:pt x="194024" y="16193"/>
                      <a:pt x="207264" y="25241"/>
                      <a:pt x="218313" y="36767"/>
                    </a:cubicBezTo>
                    <a:cubicBezTo>
                      <a:pt x="229362" y="48292"/>
                      <a:pt x="237934" y="62103"/>
                      <a:pt x="244126" y="78200"/>
                    </a:cubicBezTo>
                    <a:cubicBezTo>
                      <a:pt x="250222" y="94298"/>
                      <a:pt x="253270" y="111824"/>
                      <a:pt x="253270" y="130778"/>
                    </a:cubicBezTo>
                    <a:close/>
                    <a:moveTo>
                      <a:pt x="215646" y="130778"/>
                    </a:moveTo>
                    <a:cubicBezTo>
                      <a:pt x="215646" y="115443"/>
                      <a:pt x="213550" y="101632"/>
                      <a:pt x="209359" y="89440"/>
                    </a:cubicBezTo>
                    <a:cubicBezTo>
                      <a:pt x="205168" y="77153"/>
                      <a:pt x="199263" y="66770"/>
                      <a:pt x="191453" y="58293"/>
                    </a:cubicBezTo>
                    <a:cubicBezTo>
                      <a:pt x="183642" y="49816"/>
                      <a:pt x="174307" y="43244"/>
                      <a:pt x="163354" y="38767"/>
                    </a:cubicBezTo>
                    <a:cubicBezTo>
                      <a:pt x="152400" y="34290"/>
                      <a:pt x="140208" y="32004"/>
                      <a:pt x="126587" y="32004"/>
                    </a:cubicBezTo>
                    <a:cubicBezTo>
                      <a:pt x="113062" y="32004"/>
                      <a:pt x="100774" y="34290"/>
                      <a:pt x="89725" y="38767"/>
                    </a:cubicBezTo>
                    <a:cubicBezTo>
                      <a:pt x="78772" y="43244"/>
                      <a:pt x="69342" y="49816"/>
                      <a:pt x="61531" y="58293"/>
                    </a:cubicBezTo>
                    <a:cubicBezTo>
                      <a:pt x="53721" y="66770"/>
                      <a:pt x="47720" y="77153"/>
                      <a:pt x="43529" y="89440"/>
                    </a:cubicBezTo>
                    <a:cubicBezTo>
                      <a:pt x="39338" y="101727"/>
                      <a:pt x="37243" y="115443"/>
                      <a:pt x="37243" y="130778"/>
                    </a:cubicBezTo>
                    <a:cubicBezTo>
                      <a:pt x="37243" y="146209"/>
                      <a:pt x="39338" y="160115"/>
                      <a:pt x="43529" y="172307"/>
                    </a:cubicBezTo>
                    <a:cubicBezTo>
                      <a:pt x="47720" y="184594"/>
                      <a:pt x="53721" y="194881"/>
                      <a:pt x="61531" y="203359"/>
                    </a:cubicBezTo>
                    <a:cubicBezTo>
                      <a:pt x="69342" y="211836"/>
                      <a:pt x="78676" y="218313"/>
                      <a:pt x="89725" y="222790"/>
                    </a:cubicBezTo>
                    <a:cubicBezTo>
                      <a:pt x="100774" y="227267"/>
                      <a:pt x="112966" y="229553"/>
                      <a:pt x="126587" y="229553"/>
                    </a:cubicBezTo>
                    <a:cubicBezTo>
                      <a:pt x="140113" y="229553"/>
                      <a:pt x="152400" y="227267"/>
                      <a:pt x="163354" y="222790"/>
                    </a:cubicBezTo>
                    <a:cubicBezTo>
                      <a:pt x="174307" y="218313"/>
                      <a:pt x="183642" y="211836"/>
                      <a:pt x="191453" y="203359"/>
                    </a:cubicBezTo>
                    <a:cubicBezTo>
                      <a:pt x="199263" y="194881"/>
                      <a:pt x="205168" y="184594"/>
                      <a:pt x="209359" y="172307"/>
                    </a:cubicBezTo>
                    <a:cubicBezTo>
                      <a:pt x="213550" y="160115"/>
                      <a:pt x="215646" y="146304"/>
                      <a:pt x="215646" y="130778"/>
                    </a:cubicBezTo>
                    <a:close/>
                  </a:path>
                </a:pathLst>
              </a:custGeom>
              <a:solidFill>
                <a:schemeClr val="tx1"/>
              </a:solidFill>
              <a:ln w="9525" cap="flat">
                <a:noFill/>
                <a:prstDash val="solid"/>
                <a:miter/>
              </a:ln>
            </p:spPr>
            <p:txBody>
              <a:bodyPr rtlCol="0" anchor="ctr"/>
              <a:lstStyle/>
              <a:p>
                <a:endParaRPr lang="it-IT"/>
              </a:p>
            </p:txBody>
          </p:sp>
          <p:sp>
            <p:nvSpPr>
              <p:cNvPr id="18" name="Figura a mano libera: forma 17">
                <a:extLst>
                  <a:ext uri="{FF2B5EF4-FFF2-40B4-BE49-F238E27FC236}">
                    <a16:creationId xmlns:a16="http://schemas.microsoft.com/office/drawing/2014/main" id="{208033D3-284E-3079-5E3F-5B383F2D9316}"/>
                  </a:ext>
                </a:extLst>
              </p:cNvPr>
              <p:cNvSpPr/>
              <p:nvPr/>
            </p:nvSpPr>
            <p:spPr>
              <a:xfrm>
                <a:off x="5440125" y="5667838"/>
                <a:ext cx="185356" cy="212979"/>
              </a:xfrm>
              <a:custGeom>
                <a:avLst/>
                <a:gdLst>
                  <a:gd name="connsiteX0" fmla="*/ 185356 w 185356"/>
                  <a:gd name="connsiteY0" fmla="*/ 106490 h 212979"/>
                  <a:gd name="connsiteX1" fmla="*/ 177736 w 185356"/>
                  <a:gd name="connsiteY1" fmla="*/ 150019 h 212979"/>
                  <a:gd name="connsiteX2" fmla="*/ 156210 w 185356"/>
                  <a:gd name="connsiteY2" fmla="*/ 183737 h 212979"/>
                  <a:gd name="connsiteX3" fmla="*/ 122872 w 185356"/>
                  <a:gd name="connsiteY3" fmla="*/ 205359 h 212979"/>
                  <a:gd name="connsiteX4" fmla="*/ 79819 w 185356"/>
                  <a:gd name="connsiteY4" fmla="*/ 212979 h 212979"/>
                  <a:gd name="connsiteX5" fmla="*/ 0 w 185356"/>
                  <a:gd name="connsiteY5" fmla="*/ 212979 h 212979"/>
                  <a:gd name="connsiteX6" fmla="*/ 0 w 185356"/>
                  <a:gd name="connsiteY6" fmla="*/ 0 h 212979"/>
                  <a:gd name="connsiteX7" fmla="*/ 79819 w 185356"/>
                  <a:gd name="connsiteY7" fmla="*/ 0 h 212979"/>
                  <a:gd name="connsiteX8" fmla="*/ 122872 w 185356"/>
                  <a:gd name="connsiteY8" fmla="*/ 7715 h 212979"/>
                  <a:gd name="connsiteX9" fmla="*/ 156210 w 185356"/>
                  <a:gd name="connsiteY9" fmla="*/ 29337 h 212979"/>
                  <a:gd name="connsiteX10" fmla="*/ 177736 w 185356"/>
                  <a:gd name="connsiteY10" fmla="*/ 62960 h 212979"/>
                  <a:gd name="connsiteX11" fmla="*/ 185356 w 185356"/>
                  <a:gd name="connsiteY11" fmla="*/ 106490 h 212979"/>
                  <a:gd name="connsiteX12" fmla="*/ 154019 w 185356"/>
                  <a:gd name="connsiteY12" fmla="*/ 106490 h 212979"/>
                  <a:gd name="connsiteX13" fmla="*/ 148780 w 185356"/>
                  <a:gd name="connsiteY13" fmla="*/ 72104 h 212979"/>
                  <a:gd name="connsiteX14" fmla="*/ 133826 w 185356"/>
                  <a:gd name="connsiteY14" fmla="*/ 46387 h 212979"/>
                  <a:gd name="connsiteX15" fmla="*/ 110395 w 185356"/>
                  <a:gd name="connsiteY15" fmla="*/ 30385 h 212979"/>
                  <a:gd name="connsiteX16" fmla="*/ 79724 w 185356"/>
                  <a:gd name="connsiteY16" fmla="*/ 24860 h 212979"/>
                  <a:gd name="connsiteX17" fmla="*/ 30575 w 185356"/>
                  <a:gd name="connsiteY17" fmla="*/ 24860 h 212979"/>
                  <a:gd name="connsiteX18" fmla="*/ 30575 w 185356"/>
                  <a:gd name="connsiteY18" fmla="*/ 188214 h 212979"/>
                  <a:gd name="connsiteX19" fmla="*/ 79724 w 185356"/>
                  <a:gd name="connsiteY19" fmla="*/ 188214 h 212979"/>
                  <a:gd name="connsiteX20" fmla="*/ 110395 w 185356"/>
                  <a:gd name="connsiteY20" fmla="*/ 182690 h 212979"/>
                  <a:gd name="connsiteX21" fmla="*/ 133826 w 185356"/>
                  <a:gd name="connsiteY21" fmla="*/ 166688 h 212979"/>
                  <a:gd name="connsiteX22" fmla="*/ 148780 w 185356"/>
                  <a:gd name="connsiteY22" fmla="*/ 140970 h 212979"/>
                  <a:gd name="connsiteX23" fmla="*/ 154019 w 185356"/>
                  <a:gd name="connsiteY23" fmla="*/ 106490 h 212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5356" h="212979">
                    <a:moveTo>
                      <a:pt x="185356" y="106490"/>
                    </a:moveTo>
                    <a:cubicBezTo>
                      <a:pt x="185356" y="122396"/>
                      <a:pt x="182785" y="136970"/>
                      <a:pt x="177736" y="150019"/>
                    </a:cubicBezTo>
                    <a:cubicBezTo>
                      <a:pt x="172688" y="163163"/>
                      <a:pt x="165449" y="174403"/>
                      <a:pt x="156210" y="183737"/>
                    </a:cubicBezTo>
                    <a:cubicBezTo>
                      <a:pt x="146971" y="193072"/>
                      <a:pt x="135826" y="200311"/>
                      <a:pt x="122872" y="205359"/>
                    </a:cubicBezTo>
                    <a:cubicBezTo>
                      <a:pt x="109918" y="210503"/>
                      <a:pt x="95536" y="212979"/>
                      <a:pt x="79819" y="212979"/>
                    </a:cubicBezTo>
                    <a:lnTo>
                      <a:pt x="0" y="212979"/>
                    </a:lnTo>
                    <a:lnTo>
                      <a:pt x="0" y="0"/>
                    </a:lnTo>
                    <a:lnTo>
                      <a:pt x="79819" y="0"/>
                    </a:lnTo>
                    <a:cubicBezTo>
                      <a:pt x="95536" y="0"/>
                      <a:pt x="109918" y="2572"/>
                      <a:pt x="122872" y="7715"/>
                    </a:cubicBezTo>
                    <a:cubicBezTo>
                      <a:pt x="135826" y="12859"/>
                      <a:pt x="146971" y="20098"/>
                      <a:pt x="156210" y="29337"/>
                    </a:cubicBezTo>
                    <a:cubicBezTo>
                      <a:pt x="165449" y="38672"/>
                      <a:pt x="172593" y="49816"/>
                      <a:pt x="177736" y="62960"/>
                    </a:cubicBezTo>
                    <a:cubicBezTo>
                      <a:pt x="182785" y="76200"/>
                      <a:pt x="185356" y="90678"/>
                      <a:pt x="185356" y="106490"/>
                    </a:cubicBezTo>
                    <a:close/>
                    <a:moveTo>
                      <a:pt x="154019" y="106490"/>
                    </a:moveTo>
                    <a:cubicBezTo>
                      <a:pt x="154019" y="93726"/>
                      <a:pt x="152305" y="82296"/>
                      <a:pt x="148780" y="72104"/>
                    </a:cubicBezTo>
                    <a:cubicBezTo>
                      <a:pt x="145351" y="62008"/>
                      <a:pt x="140303" y="53435"/>
                      <a:pt x="133826" y="46387"/>
                    </a:cubicBezTo>
                    <a:cubicBezTo>
                      <a:pt x="127349" y="39433"/>
                      <a:pt x="119539" y="34100"/>
                      <a:pt x="110395" y="30385"/>
                    </a:cubicBezTo>
                    <a:cubicBezTo>
                      <a:pt x="101251" y="26670"/>
                      <a:pt x="91059" y="24860"/>
                      <a:pt x="79724" y="24860"/>
                    </a:cubicBezTo>
                    <a:lnTo>
                      <a:pt x="30575" y="24860"/>
                    </a:lnTo>
                    <a:lnTo>
                      <a:pt x="30575" y="188214"/>
                    </a:lnTo>
                    <a:lnTo>
                      <a:pt x="79724" y="188214"/>
                    </a:lnTo>
                    <a:cubicBezTo>
                      <a:pt x="90964" y="188214"/>
                      <a:pt x="101251" y="186404"/>
                      <a:pt x="110395" y="182690"/>
                    </a:cubicBezTo>
                    <a:cubicBezTo>
                      <a:pt x="119539" y="178975"/>
                      <a:pt x="127349" y="173641"/>
                      <a:pt x="133826" y="166688"/>
                    </a:cubicBezTo>
                    <a:cubicBezTo>
                      <a:pt x="140303" y="159734"/>
                      <a:pt x="145256" y="151162"/>
                      <a:pt x="148780" y="140970"/>
                    </a:cubicBezTo>
                    <a:cubicBezTo>
                      <a:pt x="152305" y="130874"/>
                      <a:pt x="154019" y="119348"/>
                      <a:pt x="154019" y="106490"/>
                    </a:cubicBezTo>
                    <a:close/>
                  </a:path>
                </a:pathLst>
              </a:custGeom>
              <a:solidFill>
                <a:schemeClr val="tx1"/>
              </a:solidFill>
              <a:ln w="9525" cap="flat">
                <a:noFill/>
                <a:prstDash val="solid"/>
                <a:miter/>
              </a:ln>
            </p:spPr>
            <p:txBody>
              <a:bodyPr rtlCol="0" anchor="ctr"/>
              <a:lstStyle/>
              <a:p>
                <a:endParaRPr lang="it-IT"/>
              </a:p>
            </p:txBody>
          </p:sp>
          <p:sp>
            <p:nvSpPr>
              <p:cNvPr id="19" name="Figura a mano libera: forma 18">
                <a:extLst>
                  <a:ext uri="{FF2B5EF4-FFF2-40B4-BE49-F238E27FC236}">
                    <a16:creationId xmlns:a16="http://schemas.microsoft.com/office/drawing/2014/main" id="{6796F3BC-268E-D1ED-E15A-EA7C4CB2E19E}"/>
                  </a:ext>
                </a:extLst>
              </p:cNvPr>
              <p:cNvSpPr/>
              <p:nvPr/>
            </p:nvSpPr>
            <p:spPr>
              <a:xfrm>
                <a:off x="5665772" y="5667934"/>
                <a:ext cx="132016" cy="212979"/>
              </a:xfrm>
              <a:custGeom>
                <a:avLst/>
                <a:gdLst>
                  <a:gd name="connsiteX0" fmla="*/ 131826 w 132016"/>
                  <a:gd name="connsiteY0" fmla="*/ 0 h 212979"/>
                  <a:gd name="connsiteX1" fmla="*/ 131826 w 132016"/>
                  <a:gd name="connsiteY1" fmla="*/ 24955 h 212979"/>
                  <a:gd name="connsiteX2" fmla="*/ 30766 w 132016"/>
                  <a:gd name="connsiteY2" fmla="*/ 24955 h 212979"/>
                  <a:gd name="connsiteX3" fmla="*/ 30766 w 132016"/>
                  <a:gd name="connsiteY3" fmla="*/ 93536 h 212979"/>
                  <a:gd name="connsiteX4" fmla="*/ 112204 w 132016"/>
                  <a:gd name="connsiteY4" fmla="*/ 93536 h 212979"/>
                  <a:gd name="connsiteX5" fmla="*/ 112204 w 132016"/>
                  <a:gd name="connsiteY5" fmla="*/ 117539 h 212979"/>
                  <a:gd name="connsiteX6" fmla="*/ 30766 w 132016"/>
                  <a:gd name="connsiteY6" fmla="*/ 117539 h 212979"/>
                  <a:gd name="connsiteX7" fmla="*/ 30766 w 132016"/>
                  <a:gd name="connsiteY7" fmla="*/ 188023 h 212979"/>
                  <a:gd name="connsiteX8" fmla="*/ 132017 w 132016"/>
                  <a:gd name="connsiteY8" fmla="*/ 188023 h 212979"/>
                  <a:gd name="connsiteX9" fmla="*/ 131826 w 132016"/>
                  <a:gd name="connsiteY9" fmla="*/ 212979 h 212979"/>
                  <a:gd name="connsiteX10" fmla="*/ 0 w 132016"/>
                  <a:gd name="connsiteY10" fmla="*/ 212979 h 212979"/>
                  <a:gd name="connsiteX11" fmla="*/ 0 w 132016"/>
                  <a:gd name="connsiteY11" fmla="*/ 0 h 212979"/>
                  <a:gd name="connsiteX12" fmla="*/ 131826 w 132016"/>
                  <a:gd name="connsiteY12" fmla="*/ 0 h 212979"/>
                  <a:gd name="connsiteX13" fmla="*/ 131826 w 132016"/>
                  <a:gd name="connsiteY13" fmla="*/ 0 h 212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2016" h="212979">
                    <a:moveTo>
                      <a:pt x="131826" y="0"/>
                    </a:moveTo>
                    <a:lnTo>
                      <a:pt x="131826" y="24955"/>
                    </a:lnTo>
                    <a:lnTo>
                      <a:pt x="30766" y="24955"/>
                    </a:lnTo>
                    <a:lnTo>
                      <a:pt x="30766" y="93536"/>
                    </a:lnTo>
                    <a:lnTo>
                      <a:pt x="112204" y="93536"/>
                    </a:lnTo>
                    <a:lnTo>
                      <a:pt x="112204" y="117539"/>
                    </a:lnTo>
                    <a:lnTo>
                      <a:pt x="30766" y="117539"/>
                    </a:lnTo>
                    <a:lnTo>
                      <a:pt x="30766" y="188023"/>
                    </a:lnTo>
                    <a:lnTo>
                      <a:pt x="132017" y="188023"/>
                    </a:lnTo>
                    <a:lnTo>
                      <a:pt x="131826" y="212979"/>
                    </a:lnTo>
                    <a:lnTo>
                      <a:pt x="0" y="212979"/>
                    </a:lnTo>
                    <a:lnTo>
                      <a:pt x="0" y="0"/>
                    </a:lnTo>
                    <a:lnTo>
                      <a:pt x="131826" y="0"/>
                    </a:lnTo>
                    <a:lnTo>
                      <a:pt x="131826" y="0"/>
                    </a:lnTo>
                    <a:close/>
                  </a:path>
                </a:pathLst>
              </a:custGeom>
              <a:solidFill>
                <a:schemeClr val="tx1"/>
              </a:solidFill>
              <a:ln w="9525" cap="flat">
                <a:noFill/>
                <a:prstDash val="solid"/>
                <a:miter/>
              </a:ln>
            </p:spPr>
            <p:txBody>
              <a:bodyPr rtlCol="0" anchor="ctr"/>
              <a:lstStyle/>
              <a:p>
                <a:endParaRPr lang="it-IT"/>
              </a:p>
            </p:txBody>
          </p:sp>
          <p:sp>
            <p:nvSpPr>
              <p:cNvPr id="20" name="Figura a mano libera: forma 19">
                <a:extLst>
                  <a:ext uri="{FF2B5EF4-FFF2-40B4-BE49-F238E27FC236}">
                    <a16:creationId xmlns:a16="http://schemas.microsoft.com/office/drawing/2014/main" id="{FE9DD58A-87BB-4CE4-A986-E6587E1B67C6}"/>
                  </a:ext>
                </a:extLst>
              </p:cNvPr>
              <p:cNvSpPr/>
              <p:nvPr/>
            </p:nvSpPr>
            <p:spPr>
              <a:xfrm>
                <a:off x="5837127" y="5667838"/>
                <a:ext cx="121539" cy="212979"/>
              </a:xfrm>
              <a:custGeom>
                <a:avLst/>
                <a:gdLst>
                  <a:gd name="connsiteX0" fmla="*/ 30575 w 121539"/>
                  <a:gd name="connsiteY0" fmla="*/ 187166 h 212979"/>
                  <a:gd name="connsiteX1" fmla="*/ 121539 w 121539"/>
                  <a:gd name="connsiteY1" fmla="*/ 187166 h 212979"/>
                  <a:gd name="connsiteX2" fmla="*/ 121539 w 121539"/>
                  <a:gd name="connsiteY2" fmla="*/ 212979 h 212979"/>
                  <a:gd name="connsiteX3" fmla="*/ 0 w 121539"/>
                  <a:gd name="connsiteY3" fmla="*/ 212979 h 212979"/>
                  <a:gd name="connsiteX4" fmla="*/ 0 w 121539"/>
                  <a:gd name="connsiteY4" fmla="*/ 0 h 212979"/>
                  <a:gd name="connsiteX5" fmla="*/ 30575 w 121539"/>
                  <a:gd name="connsiteY5" fmla="*/ 0 h 212979"/>
                  <a:gd name="connsiteX6" fmla="*/ 30575 w 121539"/>
                  <a:gd name="connsiteY6" fmla="*/ 187166 h 212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539" h="212979">
                    <a:moveTo>
                      <a:pt x="30575" y="187166"/>
                    </a:moveTo>
                    <a:lnTo>
                      <a:pt x="121539" y="187166"/>
                    </a:lnTo>
                    <a:lnTo>
                      <a:pt x="121539" y="212979"/>
                    </a:lnTo>
                    <a:lnTo>
                      <a:pt x="0" y="212979"/>
                    </a:lnTo>
                    <a:lnTo>
                      <a:pt x="0" y="0"/>
                    </a:lnTo>
                    <a:lnTo>
                      <a:pt x="30575" y="0"/>
                    </a:lnTo>
                    <a:lnTo>
                      <a:pt x="30575" y="187166"/>
                    </a:lnTo>
                    <a:close/>
                  </a:path>
                </a:pathLst>
              </a:custGeom>
              <a:solidFill>
                <a:schemeClr val="tx1"/>
              </a:solidFill>
              <a:ln w="9525" cap="flat">
                <a:noFill/>
                <a:prstDash val="solid"/>
                <a:miter/>
              </a:ln>
            </p:spPr>
            <p:txBody>
              <a:bodyPr rtlCol="0" anchor="ctr"/>
              <a:lstStyle/>
              <a:p>
                <a:endParaRPr lang="it-IT"/>
              </a:p>
            </p:txBody>
          </p:sp>
          <p:sp>
            <p:nvSpPr>
              <p:cNvPr id="21" name="Figura a mano libera: forma 20">
                <a:extLst>
                  <a:ext uri="{FF2B5EF4-FFF2-40B4-BE49-F238E27FC236}">
                    <a16:creationId xmlns:a16="http://schemas.microsoft.com/office/drawing/2014/main" id="{14B3C2F4-906E-BDC7-EFE7-1FFB97C547AB}"/>
                  </a:ext>
                </a:extLst>
              </p:cNvPr>
              <p:cNvSpPr/>
              <p:nvPr/>
            </p:nvSpPr>
            <p:spPr>
              <a:xfrm>
                <a:off x="5989813" y="5667838"/>
                <a:ext cx="121539" cy="212979"/>
              </a:xfrm>
              <a:custGeom>
                <a:avLst/>
                <a:gdLst>
                  <a:gd name="connsiteX0" fmla="*/ 30575 w 121539"/>
                  <a:gd name="connsiteY0" fmla="*/ 187166 h 212979"/>
                  <a:gd name="connsiteX1" fmla="*/ 121539 w 121539"/>
                  <a:gd name="connsiteY1" fmla="*/ 187166 h 212979"/>
                  <a:gd name="connsiteX2" fmla="*/ 121539 w 121539"/>
                  <a:gd name="connsiteY2" fmla="*/ 212979 h 212979"/>
                  <a:gd name="connsiteX3" fmla="*/ 0 w 121539"/>
                  <a:gd name="connsiteY3" fmla="*/ 212979 h 212979"/>
                  <a:gd name="connsiteX4" fmla="*/ 0 w 121539"/>
                  <a:gd name="connsiteY4" fmla="*/ 0 h 212979"/>
                  <a:gd name="connsiteX5" fmla="*/ 30575 w 121539"/>
                  <a:gd name="connsiteY5" fmla="*/ 0 h 212979"/>
                  <a:gd name="connsiteX6" fmla="*/ 30575 w 121539"/>
                  <a:gd name="connsiteY6" fmla="*/ 187166 h 212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539" h="212979">
                    <a:moveTo>
                      <a:pt x="30575" y="187166"/>
                    </a:moveTo>
                    <a:lnTo>
                      <a:pt x="121539" y="187166"/>
                    </a:lnTo>
                    <a:lnTo>
                      <a:pt x="121539" y="212979"/>
                    </a:lnTo>
                    <a:lnTo>
                      <a:pt x="0" y="212979"/>
                    </a:lnTo>
                    <a:lnTo>
                      <a:pt x="0" y="0"/>
                    </a:lnTo>
                    <a:lnTo>
                      <a:pt x="30575" y="0"/>
                    </a:lnTo>
                    <a:lnTo>
                      <a:pt x="30575" y="187166"/>
                    </a:lnTo>
                    <a:close/>
                  </a:path>
                </a:pathLst>
              </a:custGeom>
              <a:solidFill>
                <a:schemeClr val="tx1"/>
              </a:solidFill>
              <a:ln w="9525" cap="flat">
                <a:noFill/>
                <a:prstDash val="solid"/>
                <a:miter/>
              </a:ln>
            </p:spPr>
            <p:txBody>
              <a:bodyPr rtlCol="0" anchor="ctr"/>
              <a:lstStyle/>
              <a:p>
                <a:endParaRPr lang="it-IT"/>
              </a:p>
            </p:txBody>
          </p:sp>
          <p:sp>
            <p:nvSpPr>
              <p:cNvPr id="22" name="Figura a mano libera: forma 21">
                <a:extLst>
                  <a:ext uri="{FF2B5EF4-FFF2-40B4-BE49-F238E27FC236}">
                    <a16:creationId xmlns:a16="http://schemas.microsoft.com/office/drawing/2014/main" id="{F24E567F-B36C-27C3-4F6D-DD0AAAF14870}"/>
                  </a:ext>
                </a:extLst>
              </p:cNvPr>
              <p:cNvSpPr/>
              <p:nvPr/>
            </p:nvSpPr>
            <p:spPr>
              <a:xfrm>
                <a:off x="6116495" y="5667934"/>
                <a:ext cx="200882" cy="212979"/>
              </a:xfrm>
              <a:custGeom>
                <a:avLst/>
                <a:gdLst>
                  <a:gd name="connsiteX0" fmla="*/ 200882 w 200882"/>
                  <a:gd name="connsiteY0" fmla="*/ 212979 h 212979"/>
                  <a:gd name="connsiteX1" fmla="*/ 177165 w 200882"/>
                  <a:gd name="connsiteY1" fmla="*/ 212979 h 212979"/>
                  <a:gd name="connsiteX2" fmla="*/ 170593 w 200882"/>
                  <a:gd name="connsiteY2" fmla="*/ 210979 h 212979"/>
                  <a:gd name="connsiteX3" fmla="*/ 166688 w 200882"/>
                  <a:gd name="connsiteY3" fmla="*/ 205740 h 212979"/>
                  <a:gd name="connsiteX4" fmla="*/ 147542 w 200882"/>
                  <a:gd name="connsiteY4" fmla="*/ 155734 h 212979"/>
                  <a:gd name="connsiteX5" fmla="*/ 53054 w 200882"/>
                  <a:gd name="connsiteY5" fmla="*/ 155734 h 212979"/>
                  <a:gd name="connsiteX6" fmla="*/ 33909 w 200882"/>
                  <a:gd name="connsiteY6" fmla="*/ 205740 h 212979"/>
                  <a:gd name="connsiteX7" fmla="*/ 30290 w 200882"/>
                  <a:gd name="connsiteY7" fmla="*/ 210788 h 212979"/>
                  <a:gd name="connsiteX8" fmla="*/ 23717 w 200882"/>
                  <a:gd name="connsiteY8" fmla="*/ 212979 h 212979"/>
                  <a:gd name="connsiteX9" fmla="*/ 0 w 200882"/>
                  <a:gd name="connsiteY9" fmla="*/ 212979 h 212979"/>
                  <a:gd name="connsiteX10" fmla="*/ 84868 w 200882"/>
                  <a:gd name="connsiteY10" fmla="*/ 0 h 212979"/>
                  <a:gd name="connsiteX11" fmla="*/ 115919 w 200882"/>
                  <a:gd name="connsiteY11" fmla="*/ 0 h 212979"/>
                  <a:gd name="connsiteX12" fmla="*/ 200882 w 200882"/>
                  <a:gd name="connsiteY12" fmla="*/ 212979 h 212979"/>
                  <a:gd name="connsiteX13" fmla="*/ 61532 w 200882"/>
                  <a:gd name="connsiteY13" fmla="*/ 133731 h 212979"/>
                  <a:gd name="connsiteX14" fmla="*/ 139160 w 200882"/>
                  <a:gd name="connsiteY14" fmla="*/ 133731 h 212979"/>
                  <a:gd name="connsiteX15" fmla="*/ 106966 w 200882"/>
                  <a:gd name="connsiteY15" fmla="*/ 49911 h 212979"/>
                  <a:gd name="connsiteX16" fmla="*/ 103632 w 200882"/>
                  <a:gd name="connsiteY16" fmla="*/ 40672 h 212979"/>
                  <a:gd name="connsiteX17" fmla="*/ 100298 w 200882"/>
                  <a:gd name="connsiteY17" fmla="*/ 29146 h 212979"/>
                  <a:gd name="connsiteX18" fmla="*/ 97060 w 200882"/>
                  <a:gd name="connsiteY18" fmla="*/ 40767 h 212979"/>
                  <a:gd name="connsiteX19" fmla="*/ 93821 w 200882"/>
                  <a:gd name="connsiteY19" fmla="*/ 50101 h 212979"/>
                  <a:gd name="connsiteX20" fmla="*/ 61532 w 200882"/>
                  <a:gd name="connsiteY20" fmla="*/ 133731 h 212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0882" h="212979">
                    <a:moveTo>
                      <a:pt x="200882" y="212979"/>
                    </a:moveTo>
                    <a:lnTo>
                      <a:pt x="177165" y="212979"/>
                    </a:lnTo>
                    <a:cubicBezTo>
                      <a:pt x="174498" y="212979"/>
                      <a:pt x="172307" y="212312"/>
                      <a:pt x="170593" y="210979"/>
                    </a:cubicBezTo>
                    <a:cubicBezTo>
                      <a:pt x="168878" y="209645"/>
                      <a:pt x="167640" y="207931"/>
                      <a:pt x="166688" y="205740"/>
                    </a:cubicBezTo>
                    <a:lnTo>
                      <a:pt x="147542" y="155734"/>
                    </a:lnTo>
                    <a:lnTo>
                      <a:pt x="53054" y="155734"/>
                    </a:lnTo>
                    <a:lnTo>
                      <a:pt x="33909" y="205740"/>
                    </a:lnTo>
                    <a:cubicBezTo>
                      <a:pt x="33338" y="207645"/>
                      <a:pt x="32099" y="209264"/>
                      <a:pt x="30290" y="210788"/>
                    </a:cubicBezTo>
                    <a:cubicBezTo>
                      <a:pt x="28480" y="212312"/>
                      <a:pt x="26289" y="212979"/>
                      <a:pt x="23717" y="212979"/>
                    </a:cubicBezTo>
                    <a:lnTo>
                      <a:pt x="0" y="212979"/>
                    </a:lnTo>
                    <a:lnTo>
                      <a:pt x="84868" y="0"/>
                    </a:lnTo>
                    <a:lnTo>
                      <a:pt x="115919" y="0"/>
                    </a:lnTo>
                    <a:lnTo>
                      <a:pt x="200882" y="212979"/>
                    </a:lnTo>
                    <a:close/>
                    <a:moveTo>
                      <a:pt x="61532" y="133731"/>
                    </a:moveTo>
                    <a:lnTo>
                      <a:pt x="139160" y="133731"/>
                    </a:lnTo>
                    <a:lnTo>
                      <a:pt x="106966" y="49911"/>
                    </a:lnTo>
                    <a:cubicBezTo>
                      <a:pt x="105918" y="47244"/>
                      <a:pt x="104775" y="44196"/>
                      <a:pt x="103632" y="40672"/>
                    </a:cubicBezTo>
                    <a:cubicBezTo>
                      <a:pt x="102489" y="37147"/>
                      <a:pt x="101346" y="33338"/>
                      <a:pt x="100298" y="29146"/>
                    </a:cubicBezTo>
                    <a:cubicBezTo>
                      <a:pt x="99250" y="33338"/>
                      <a:pt x="98108" y="37147"/>
                      <a:pt x="97060" y="40767"/>
                    </a:cubicBezTo>
                    <a:cubicBezTo>
                      <a:pt x="96012" y="44291"/>
                      <a:pt x="94869" y="47434"/>
                      <a:pt x="93821" y="50101"/>
                    </a:cubicBezTo>
                    <a:lnTo>
                      <a:pt x="61532" y="133731"/>
                    </a:lnTo>
                    <a:close/>
                  </a:path>
                </a:pathLst>
              </a:custGeom>
              <a:solidFill>
                <a:schemeClr val="tx1"/>
              </a:solidFill>
              <a:ln w="9525" cap="flat">
                <a:noFill/>
                <a:prstDash val="solid"/>
                <a:miter/>
              </a:ln>
            </p:spPr>
            <p:txBody>
              <a:bodyPr rtlCol="0" anchor="ctr"/>
              <a:lstStyle/>
              <a:p>
                <a:endParaRPr lang="it-IT"/>
              </a:p>
            </p:txBody>
          </p:sp>
          <p:sp>
            <p:nvSpPr>
              <p:cNvPr id="23" name="Figura a mano libera: forma 22">
                <a:extLst>
                  <a:ext uri="{FF2B5EF4-FFF2-40B4-BE49-F238E27FC236}">
                    <a16:creationId xmlns:a16="http://schemas.microsoft.com/office/drawing/2014/main" id="{92BFEB89-48A6-9092-2032-E71376198FCE}"/>
                  </a:ext>
                </a:extLst>
              </p:cNvPr>
              <p:cNvSpPr/>
              <p:nvPr/>
            </p:nvSpPr>
            <p:spPr>
              <a:xfrm>
                <a:off x="5427838" y="5971781"/>
                <a:ext cx="242697" cy="295846"/>
              </a:xfrm>
              <a:custGeom>
                <a:avLst/>
                <a:gdLst>
                  <a:gd name="connsiteX0" fmla="*/ 220027 w 242697"/>
                  <a:gd name="connsiteY0" fmla="*/ 231172 h 295846"/>
                  <a:gd name="connsiteX1" fmla="*/ 226123 w 242697"/>
                  <a:gd name="connsiteY1" fmla="*/ 233839 h 295846"/>
                  <a:gd name="connsiteX2" fmla="*/ 242697 w 242697"/>
                  <a:gd name="connsiteY2" fmla="*/ 252031 h 295846"/>
                  <a:gd name="connsiteX3" fmla="*/ 199453 w 242697"/>
                  <a:gd name="connsiteY3" fmla="*/ 284321 h 295846"/>
                  <a:gd name="connsiteX4" fmla="*/ 138208 w 242697"/>
                  <a:gd name="connsiteY4" fmla="*/ 295846 h 295846"/>
                  <a:gd name="connsiteX5" fmla="*/ 81248 w 242697"/>
                  <a:gd name="connsiteY5" fmla="*/ 284988 h 295846"/>
                  <a:gd name="connsiteX6" fmla="*/ 37624 w 242697"/>
                  <a:gd name="connsiteY6" fmla="*/ 254508 h 295846"/>
                  <a:gd name="connsiteX7" fmla="*/ 9811 w 242697"/>
                  <a:gd name="connsiteY7" fmla="*/ 207740 h 295846"/>
                  <a:gd name="connsiteX8" fmla="*/ 0 w 242697"/>
                  <a:gd name="connsiteY8" fmla="*/ 147828 h 295846"/>
                  <a:gd name="connsiteX9" fmla="*/ 10287 w 242697"/>
                  <a:gd name="connsiteY9" fmla="*/ 87916 h 295846"/>
                  <a:gd name="connsiteX10" fmla="*/ 39338 w 242697"/>
                  <a:gd name="connsiteY10" fmla="*/ 41243 h 295846"/>
                  <a:gd name="connsiteX11" fmla="*/ 84201 w 242697"/>
                  <a:gd name="connsiteY11" fmla="*/ 10858 h 295846"/>
                  <a:gd name="connsiteX12" fmla="*/ 141827 w 242697"/>
                  <a:gd name="connsiteY12" fmla="*/ 0 h 295846"/>
                  <a:gd name="connsiteX13" fmla="*/ 196596 w 242697"/>
                  <a:gd name="connsiteY13" fmla="*/ 10096 h 295846"/>
                  <a:gd name="connsiteX14" fmla="*/ 238220 w 242697"/>
                  <a:gd name="connsiteY14" fmla="*/ 36957 h 295846"/>
                  <a:gd name="connsiteX15" fmla="*/ 224504 w 242697"/>
                  <a:gd name="connsiteY15" fmla="*/ 56293 h 295846"/>
                  <a:gd name="connsiteX16" fmla="*/ 221170 w 242697"/>
                  <a:gd name="connsiteY16" fmla="*/ 59626 h 295846"/>
                  <a:gd name="connsiteX17" fmla="*/ 215836 w 242697"/>
                  <a:gd name="connsiteY17" fmla="*/ 60960 h 295846"/>
                  <a:gd name="connsiteX18" fmla="*/ 206883 w 242697"/>
                  <a:gd name="connsiteY18" fmla="*/ 57150 h 295846"/>
                  <a:gd name="connsiteX19" fmla="*/ 193357 w 242697"/>
                  <a:gd name="connsiteY19" fmla="*/ 48577 h 295846"/>
                  <a:gd name="connsiteX20" fmla="*/ 172498 w 242697"/>
                  <a:gd name="connsiteY20" fmla="*/ 40005 h 295846"/>
                  <a:gd name="connsiteX21" fmla="*/ 141637 w 242697"/>
                  <a:gd name="connsiteY21" fmla="*/ 36195 h 295846"/>
                  <a:gd name="connsiteX22" fmla="*/ 101536 w 242697"/>
                  <a:gd name="connsiteY22" fmla="*/ 43815 h 295846"/>
                  <a:gd name="connsiteX23" fmla="*/ 70199 w 242697"/>
                  <a:gd name="connsiteY23" fmla="*/ 65818 h 295846"/>
                  <a:gd name="connsiteX24" fmla="*/ 49816 w 242697"/>
                  <a:gd name="connsiteY24" fmla="*/ 100965 h 295846"/>
                  <a:gd name="connsiteX25" fmla="*/ 42577 w 242697"/>
                  <a:gd name="connsiteY25" fmla="*/ 148019 h 295846"/>
                  <a:gd name="connsiteX26" fmla="*/ 50101 w 242697"/>
                  <a:gd name="connsiteY26" fmla="*/ 195548 h 295846"/>
                  <a:gd name="connsiteX27" fmla="*/ 70866 w 242697"/>
                  <a:gd name="connsiteY27" fmla="*/ 230791 h 295846"/>
                  <a:gd name="connsiteX28" fmla="*/ 102013 w 242697"/>
                  <a:gd name="connsiteY28" fmla="*/ 252698 h 295846"/>
                  <a:gd name="connsiteX29" fmla="*/ 140589 w 242697"/>
                  <a:gd name="connsiteY29" fmla="*/ 260223 h 295846"/>
                  <a:gd name="connsiteX30" fmla="*/ 163354 w 242697"/>
                  <a:gd name="connsiteY30" fmla="*/ 258699 h 295846"/>
                  <a:gd name="connsiteX31" fmla="*/ 182023 w 242697"/>
                  <a:gd name="connsiteY31" fmla="*/ 254127 h 295846"/>
                  <a:gd name="connsiteX32" fmla="*/ 198025 w 242697"/>
                  <a:gd name="connsiteY32" fmla="*/ 246221 h 295846"/>
                  <a:gd name="connsiteX33" fmla="*/ 212979 w 242697"/>
                  <a:gd name="connsiteY33" fmla="*/ 234696 h 295846"/>
                  <a:gd name="connsiteX34" fmla="*/ 216313 w 242697"/>
                  <a:gd name="connsiteY34" fmla="*/ 232410 h 295846"/>
                  <a:gd name="connsiteX35" fmla="*/ 220027 w 242697"/>
                  <a:gd name="connsiteY35" fmla="*/ 231172 h 295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42697" h="295846">
                    <a:moveTo>
                      <a:pt x="220027" y="231172"/>
                    </a:moveTo>
                    <a:cubicBezTo>
                      <a:pt x="222314" y="231172"/>
                      <a:pt x="224314" y="232029"/>
                      <a:pt x="226123" y="233839"/>
                    </a:cubicBezTo>
                    <a:lnTo>
                      <a:pt x="242697" y="252031"/>
                    </a:lnTo>
                    <a:cubicBezTo>
                      <a:pt x="230886" y="265843"/>
                      <a:pt x="216408" y="276606"/>
                      <a:pt x="199453" y="284321"/>
                    </a:cubicBezTo>
                    <a:cubicBezTo>
                      <a:pt x="182404" y="292036"/>
                      <a:pt x="162020" y="295846"/>
                      <a:pt x="138208" y="295846"/>
                    </a:cubicBezTo>
                    <a:cubicBezTo>
                      <a:pt x="117253" y="295846"/>
                      <a:pt x="98203" y="292227"/>
                      <a:pt x="81248" y="284988"/>
                    </a:cubicBezTo>
                    <a:cubicBezTo>
                      <a:pt x="64198" y="277749"/>
                      <a:pt x="49721" y="267557"/>
                      <a:pt x="37624" y="254508"/>
                    </a:cubicBezTo>
                    <a:cubicBezTo>
                      <a:pt x="25622" y="241459"/>
                      <a:pt x="16288" y="225838"/>
                      <a:pt x="9811" y="207740"/>
                    </a:cubicBezTo>
                    <a:cubicBezTo>
                      <a:pt x="3238" y="189547"/>
                      <a:pt x="0" y="169640"/>
                      <a:pt x="0" y="147828"/>
                    </a:cubicBezTo>
                    <a:cubicBezTo>
                      <a:pt x="0" y="126016"/>
                      <a:pt x="3429" y="106013"/>
                      <a:pt x="10287" y="87916"/>
                    </a:cubicBezTo>
                    <a:cubicBezTo>
                      <a:pt x="17145" y="69723"/>
                      <a:pt x="26860" y="54197"/>
                      <a:pt x="39338" y="41243"/>
                    </a:cubicBezTo>
                    <a:cubicBezTo>
                      <a:pt x="51816" y="28289"/>
                      <a:pt x="66770" y="18097"/>
                      <a:pt x="84201" y="10858"/>
                    </a:cubicBezTo>
                    <a:cubicBezTo>
                      <a:pt x="101632" y="3619"/>
                      <a:pt x="120872" y="0"/>
                      <a:pt x="141827" y="0"/>
                    </a:cubicBezTo>
                    <a:cubicBezTo>
                      <a:pt x="162401" y="0"/>
                      <a:pt x="180689" y="3334"/>
                      <a:pt x="196596" y="10096"/>
                    </a:cubicBezTo>
                    <a:cubicBezTo>
                      <a:pt x="212503" y="16859"/>
                      <a:pt x="226409" y="25813"/>
                      <a:pt x="238220" y="36957"/>
                    </a:cubicBezTo>
                    <a:lnTo>
                      <a:pt x="224504" y="56293"/>
                    </a:lnTo>
                    <a:cubicBezTo>
                      <a:pt x="223552" y="57626"/>
                      <a:pt x="222409" y="58769"/>
                      <a:pt x="221170" y="59626"/>
                    </a:cubicBezTo>
                    <a:cubicBezTo>
                      <a:pt x="219932" y="60484"/>
                      <a:pt x="218123" y="60960"/>
                      <a:pt x="215836" y="60960"/>
                    </a:cubicBezTo>
                    <a:cubicBezTo>
                      <a:pt x="213265" y="60960"/>
                      <a:pt x="210312" y="59722"/>
                      <a:pt x="206883" y="57150"/>
                    </a:cubicBezTo>
                    <a:cubicBezTo>
                      <a:pt x="203454" y="54578"/>
                      <a:pt x="198977" y="51721"/>
                      <a:pt x="193357" y="48577"/>
                    </a:cubicBezTo>
                    <a:cubicBezTo>
                      <a:pt x="187738" y="45434"/>
                      <a:pt x="180784" y="42577"/>
                      <a:pt x="172498" y="40005"/>
                    </a:cubicBezTo>
                    <a:cubicBezTo>
                      <a:pt x="164116" y="37433"/>
                      <a:pt x="153829" y="36195"/>
                      <a:pt x="141637" y="36195"/>
                    </a:cubicBezTo>
                    <a:cubicBezTo>
                      <a:pt x="127063" y="36195"/>
                      <a:pt x="113728" y="38767"/>
                      <a:pt x="101536" y="43815"/>
                    </a:cubicBezTo>
                    <a:cubicBezTo>
                      <a:pt x="89344" y="48958"/>
                      <a:pt x="78867" y="56293"/>
                      <a:pt x="70199" y="65818"/>
                    </a:cubicBezTo>
                    <a:cubicBezTo>
                      <a:pt x="61436" y="75343"/>
                      <a:pt x="54673" y="87058"/>
                      <a:pt x="49816" y="100965"/>
                    </a:cubicBezTo>
                    <a:cubicBezTo>
                      <a:pt x="44958" y="114871"/>
                      <a:pt x="42577" y="130492"/>
                      <a:pt x="42577" y="148019"/>
                    </a:cubicBezTo>
                    <a:cubicBezTo>
                      <a:pt x="42577" y="165735"/>
                      <a:pt x="45053" y="181642"/>
                      <a:pt x="50101" y="195548"/>
                    </a:cubicBezTo>
                    <a:cubicBezTo>
                      <a:pt x="55150" y="209455"/>
                      <a:pt x="62103" y="221171"/>
                      <a:pt x="70866" y="230791"/>
                    </a:cubicBezTo>
                    <a:cubicBezTo>
                      <a:pt x="79724" y="240316"/>
                      <a:pt x="90106" y="247650"/>
                      <a:pt x="102013" y="252698"/>
                    </a:cubicBezTo>
                    <a:cubicBezTo>
                      <a:pt x="114014" y="257746"/>
                      <a:pt x="126873" y="260223"/>
                      <a:pt x="140589" y="260223"/>
                    </a:cubicBezTo>
                    <a:cubicBezTo>
                      <a:pt x="149066" y="260223"/>
                      <a:pt x="156686" y="259747"/>
                      <a:pt x="163354" y="258699"/>
                    </a:cubicBezTo>
                    <a:cubicBezTo>
                      <a:pt x="170117" y="257651"/>
                      <a:pt x="176308" y="256222"/>
                      <a:pt x="182023" y="254127"/>
                    </a:cubicBezTo>
                    <a:cubicBezTo>
                      <a:pt x="187738" y="252127"/>
                      <a:pt x="193072" y="249460"/>
                      <a:pt x="198025" y="246221"/>
                    </a:cubicBezTo>
                    <a:cubicBezTo>
                      <a:pt x="202978" y="242983"/>
                      <a:pt x="207931" y="239173"/>
                      <a:pt x="212979" y="234696"/>
                    </a:cubicBezTo>
                    <a:cubicBezTo>
                      <a:pt x="214027" y="233744"/>
                      <a:pt x="215170" y="232981"/>
                      <a:pt x="216313" y="232410"/>
                    </a:cubicBezTo>
                    <a:cubicBezTo>
                      <a:pt x="217456" y="231457"/>
                      <a:pt x="218694" y="231172"/>
                      <a:pt x="220027" y="231172"/>
                    </a:cubicBezTo>
                    <a:close/>
                  </a:path>
                </a:pathLst>
              </a:custGeom>
              <a:solidFill>
                <a:schemeClr val="tx1"/>
              </a:solidFill>
              <a:ln w="9525" cap="flat">
                <a:noFill/>
                <a:prstDash val="solid"/>
                <a:miter/>
              </a:ln>
            </p:spPr>
            <p:txBody>
              <a:bodyPr rtlCol="0" anchor="ctr"/>
              <a:lstStyle/>
              <a:p>
                <a:endParaRPr lang="it-IT"/>
              </a:p>
            </p:txBody>
          </p:sp>
          <p:sp>
            <p:nvSpPr>
              <p:cNvPr id="24" name="Figura a mano libera: forma 23">
                <a:extLst>
                  <a:ext uri="{FF2B5EF4-FFF2-40B4-BE49-F238E27FC236}">
                    <a16:creationId xmlns:a16="http://schemas.microsoft.com/office/drawing/2014/main" id="{86D4EE81-A420-940A-7971-56C2E5F5025D}"/>
                  </a:ext>
                </a:extLst>
              </p:cNvPr>
              <p:cNvSpPr/>
              <p:nvPr/>
            </p:nvSpPr>
            <p:spPr>
              <a:xfrm>
                <a:off x="5732733" y="5974734"/>
                <a:ext cx="232124" cy="292893"/>
              </a:xfrm>
              <a:custGeom>
                <a:avLst/>
                <a:gdLst>
                  <a:gd name="connsiteX0" fmla="*/ 116110 w 232124"/>
                  <a:gd name="connsiteY0" fmla="*/ 256223 h 292893"/>
                  <a:gd name="connsiteX1" fmla="*/ 147447 w 232124"/>
                  <a:gd name="connsiteY1" fmla="*/ 250317 h 292893"/>
                  <a:gd name="connsiteX2" fmla="*/ 170879 w 232124"/>
                  <a:gd name="connsiteY2" fmla="*/ 233648 h 292893"/>
                  <a:gd name="connsiteX3" fmla="*/ 185547 w 232124"/>
                  <a:gd name="connsiteY3" fmla="*/ 208121 h 292893"/>
                  <a:gd name="connsiteX4" fmla="*/ 190595 w 232124"/>
                  <a:gd name="connsiteY4" fmla="*/ 175355 h 292893"/>
                  <a:gd name="connsiteX5" fmla="*/ 190595 w 232124"/>
                  <a:gd name="connsiteY5" fmla="*/ 0 h 292893"/>
                  <a:gd name="connsiteX6" fmla="*/ 232124 w 232124"/>
                  <a:gd name="connsiteY6" fmla="*/ 0 h 292893"/>
                  <a:gd name="connsiteX7" fmla="*/ 232124 w 232124"/>
                  <a:gd name="connsiteY7" fmla="*/ 175355 h 292893"/>
                  <a:gd name="connsiteX8" fmla="*/ 224028 w 232124"/>
                  <a:gd name="connsiteY8" fmla="*/ 222123 h 292893"/>
                  <a:gd name="connsiteX9" fmla="*/ 201073 w 232124"/>
                  <a:gd name="connsiteY9" fmla="*/ 259461 h 292893"/>
                  <a:gd name="connsiteX10" fmla="*/ 164592 w 232124"/>
                  <a:gd name="connsiteY10" fmla="*/ 284036 h 292893"/>
                  <a:gd name="connsiteX11" fmla="*/ 116205 w 232124"/>
                  <a:gd name="connsiteY11" fmla="*/ 292894 h 292893"/>
                  <a:gd name="connsiteX12" fmla="*/ 67723 w 232124"/>
                  <a:gd name="connsiteY12" fmla="*/ 284036 h 292893"/>
                  <a:gd name="connsiteX13" fmla="*/ 31242 w 232124"/>
                  <a:gd name="connsiteY13" fmla="*/ 259461 h 292893"/>
                  <a:gd name="connsiteX14" fmla="*/ 8096 w 232124"/>
                  <a:gd name="connsiteY14" fmla="*/ 222123 h 292893"/>
                  <a:gd name="connsiteX15" fmla="*/ 0 w 232124"/>
                  <a:gd name="connsiteY15" fmla="*/ 175355 h 292893"/>
                  <a:gd name="connsiteX16" fmla="*/ 0 w 232124"/>
                  <a:gd name="connsiteY16" fmla="*/ 0 h 292893"/>
                  <a:gd name="connsiteX17" fmla="*/ 41529 w 232124"/>
                  <a:gd name="connsiteY17" fmla="*/ 0 h 292893"/>
                  <a:gd name="connsiteX18" fmla="*/ 41529 w 232124"/>
                  <a:gd name="connsiteY18" fmla="*/ 175355 h 292893"/>
                  <a:gd name="connsiteX19" fmla="*/ 46577 w 232124"/>
                  <a:gd name="connsiteY19" fmla="*/ 207931 h 292893"/>
                  <a:gd name="connsiteX20" fmla="*/ 61246 w 232124"/>
                  <a:gd name="connsiteY20" fmla="*/ 233553 h 292893"/>
                  <a:gd name="connsiteX21" fmla="*/ 84772 w 232124"/>
                  <a:gd name="connsiteY21" fmla="*/ 250317 h 292893"/>
                  <a:gd name="connsiteX22" fmla="*/ 116110 w 232124"/>
                  <a:gd name="connsiteY22" fmla="*/ 256223 h 29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32124" h="292893">
                    <a:moveTo>
                      <a:pt x="116110" y="256223"/>
                    </a:moveTo>
                    <a:cubicBezTo>
                      <a:pt x="127825" y="256223"/>
                      <a:pt x="138303" y="254222"/>
                      <a:pt x="147447" y="250317"/>
                    </a:cubicBezTo>
                    <a:cubicBezTo>
                      <a:pt x="156686" y="246317"/>
                      <a:pt x="164497" y="240792"/>
                      <a:pt x="170879" y="233648"/>
                    </a:cubicBezTo>
                    <a:cubicBezTo>
                      <a:pt x="177260" y="226504"/>
                      <a:pt x="182118" y="218027"/>
                      <a:pt x="185547" y="208121"/>
                    </a:cubicBezTo>
                    <a:cubicBezTo>
                      <a:pt x="188881" y="198215"/>
                      <a:pt x="190595" y="187262"/>
                      <a:pt x="190595" y="175355"/>
                    </a:cubicBezTo>
                    <a:lnTo>
                      <a:pt x="190595" y="0"/>
                    </a:lnTo>
                    <a:lnTo>
                      <a:pt x="232124" y="0"/>
                    </a:lnTo>
                    <a:lnTo>
                      <a:pt x="232124" y="175355"/>
                    </a:lnTo>
                    <a:cubicBezTo>
                      <a:pt x="232124" y="192215"/>
                      <a:pt x="229457" y="207740"/>
                      <a:pt x="224028" y="222123"/>
                    </a:cubicBezTo>
                    <a:cubicBezTo>
                      <a:pt x="218694" y="236506"/>
                      <a:pt x="210979" y="248984"/>
                      <a:pt x="201073" y="259461"/>
                    </a:cubicBezTo>
                    <a:cubicBezTo>
                      <a:pt x="191071" y="269938"/>
                      <a:pt x="178975" y="278130"/>
                      <a:pt x="164592" y="284036"/>
                    </a:cubicBezTo>
                    <a:cubicBezTo>
                      <a:pt x="150209" y="289941"/>
                      <a:pt x="134017" y="292894"/>
                      <a:pt x="116205" y="292894"/>
                    </a:cubicBezTo>
                    <a:cubicBezTo>
                      <a:pt x="98203" y="292894"/>
                      <a:pt x="82010" y="289941"/>
                      <a:pt x="67723" y="284036"/>
                    </a:cubicBezTo>
                    <a:cubicBezTo>
                      <a:pt x="53435" y="278130"/>
                      <a:pt x="41243" y="269938"/>
                      <a:pt x="31242" y="259461"/>
                    </a:cubicBezTo>
                    <a:cubicBezTo>
                      <a:pt x="21241" y="248984"/>
                      <a:pt x="13525" y="236506"/>
                      <a:pt x="8096" y="222123"/>
                    </a:cubicBezTo>
                    <a:cubicBezTo>
                      <a:pt x="2762" y="207740"/>
                      <a:pt x="0" y="192119"/>
                      <a:pt x="0" y="175355"/>
                    </a:cubicBezTo>
                    <a:lnTo>
                      <a:pt x="0" y="0"/>
                    </a:lnTo>
                    <a:lnTo>
                      <a:pt x="41529" y="0"/>
                    </a:lnTo>
                    <a:lnTo>
                      <a:pt x="41529" y="175355"/>
                    </a:lnTo>
                    <a:cubicBezTo>
                      <a:pt x="41529" y="187166"/>
                      <a:pt x="43243" y="198025"/>
                      <a:pt x="46577" y="207931"/>
                    </a:cubicBezTo>
                    <a:cubicBezTo>
                      <a:pt x="49911" y="217837"/>
                      <a:pt x="54769" y="226314"/>
                      <a:pt x="61246" y="233553"/>
                    </a:cubicBezTo>
                    <a:cubicBezTo>
                      <a:pt x="67627" y="240792"/>
                      <a:pt x="75438" y="246317"/>
                      <a:pt x="84772" y="250317"/>
                    </a:cubicBezTo>
                    <a:cubicBezTo>
                      <a:pt x="93917" y="254222"/>
                      <a:pt x="104394" y="256223"/>
                      <a:pt x="116110" y="256223"/>
                    </a:cubicBezTo>
                    <a:close/>
                  </a:path>
                </a:pathLst>
              </a:custGeom>
              <a:solidFill>
                <a:schemeClr val="tx1"/>
              </a:solidFill>
              <a:ln w="9525" cap="flat">
                <a:noFill/>
                <a:prstDash val="solid"/>
                <a:miter/>
              </a:ln>
            </p:spPr>
            <p:txBody>
              <a:bodyPr rtlCol="0" anchor="ctr"/>
              <a:lstStyle/>
              <a:p>
                <a:endParaRPr lang="it-IT"/>
              </a:p>
            </p:txBody>
          </p:sp>
          <p:sp>
            <p:nvSpPr>
              <p:cNvPr id="25" name="Figura a mano libera: forma 24">
                <a:extLst>
                  <a:ext uri="{FF2B5EF4-FFF2-40B4-BE49-F238E27FC236}">
                    <a16:creationId xmlns:a16="http://schemas.microsoft.com/office/drawing/2014/main" id="{8BA65858-0F6A-1C19-B43D-8FFC4BA6E7EB}"/>
                  </a:ext>
                </a:extLst>
              </p:cNvPr>
              <p:cNvSpPr/>
              <p:nvPr/>
            </p:nvSpPr>
            <p:spPr>
              <a:xfrm>
                <a:off x="6055440" y="5974734"/>
                <a:ext cx="165258" cy="289560"/>
              </a:xfrm>
              <a:custGeom>
                <a:avLst/>
                <a:gdLst>
                  <a:gd name="connsiteX0" fmla="*/ 41529 w 165258"/>
                  <a:gd name="connsiteY0" fmla="*/ 254413 h 289560"/>
                  <a:gd name="connsiteX1" fmla="*/ 165259 w 165258"/>
                  <a:gd name="connsiteY1" fmla="*/ 254413 h 289560"/>
                  <a:gd name="connsiteX2" fmla="*/ 165259 w 165258"/>
                  <a:gd name="connsiteY2" fmla="*/ 289560 h 289560"/>
                  <a:gd name="connsiteX3" fmla="*/ 0 w 165258"/>
                  <a:gd name="connsiteY3" fmla="*/ 289560 h 289560"/>
                  <a:gd name="connsiteX4" fmla="*/ 0 w 165258"/>
                  <a:gd name="connsiteY4" fmla="*/ 0 h 289560"/>
                  <a:gd name="connsiteX5" fmla="*/ 41529 w 165258"/>
                  <a:gd name="connsiteY5" fmla="*/ 0 h 289560"/>
                  <a:gd name="connsiteX6" fmla="*/ 41529 w 165258"/>
                  <a:gd name="connsiteY6" fmla="*/ 254413 h 28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5258" h="289560">
                    <a:moveTo>
                      <a:pt x="41529" y="254413"/>
                    </a:moveTo>
                    <a:lnTo>
                      <a:pt x="165259" y="254413"/>
                    </a:lnTo>
                    <a:lnTo>
                      <a:pt x="165259" y="289560"/>
                    </a:lnTo>
                    <a:lnTo>
                      <a:pt x="0" y="289560"/>
                    </a:lnTo>
                    <a:lnTo>
                      <a:pt x="0" y="0"/>
                    </a:lnTo>
                    <a:lnTo>
                      <a:pt x="41529" y="0"/>
                    </a:lnTo>
                    <a:lnTo>
                      <a:pt x="41529" y="254413"/>
                    </a:lnTo>
                    <a:close/>
                  </a:path>
                </a:pathLst>
              </a:custGeom>
              <a:solidFill>
                <a:schemeClr val="tx1"/>
              </a:solidFill>
              <a:ln w="9525" cap="flat">
                <a:noFill/>
                <a:prstDash val="solid"/>
                <a:miter/>
              </a:ln>
            </p:spPr>
            <p:txBody>
              <a:bodyPr rtlCol="0" anchor="ctr"/>
              <a:lstStyle/>
              <a:p>
                <a:endParaRPr lang="it-IT"/>
              </a:p>
            </p:txBody>
          </p:sp>
          <p:sp>
            <p:nvSpPr>
              <p:cNvPr id="26" name="Figura a mano libera: forma 25">
                <a:extLst>
                  <a:ext uri="{FF2B5EF4-FFF2-40B4-BE49-F238E27FC236}">
                    <a16:creationId xmlns:a16="http://schemas.microsoft.com/office/drawing/2014/main" id="{436EA9B1-7D71-006E-C9BB-5EC850A08871}"/>
                  </a:ext>
                </a:extLst>
              </p:cNvPr>
              <p:cNvSpPr/>
              <p:nvPr/>
            </p:nvSpPr>
            <p:spPr>
              <a:xfrm>
                <a:off x="6216984" y="5974734"/>
                <a:ext cx="226885" cy="289464"/>
              </a:xfrm>
              <a:custGeom>
                <a:avLst/>
                <a:gdLst>
                  <a:gd name="connsiteX0" fmla="*/ 226885 w 226885"/>
                  <a:gd name="connsiteY0" fmla="*/ 0 h 289464"/>
                  <a:gd name="connsiteX1" fmla="*/ 226885 w 226885"/>
                  <a:gd name="connsiteY1" fmla="*/ 34862 h 289464"/>
                  <a:gd name="connsiteX2" fmla="*/ 134303 w 226885"/>
                  <a:gd name="connsiteY2" fmla="*/ 34862 h 289464"/>
                  <a:gd name="connsiteX3" fmla="*/ 134303 w 226885"/>
                  <a:gd name="connsiteY3" fmla="*/ 289465 h 289464"/>
                  <a:gd name="connsiteX4" fmla="*/ 92774 w 226885"/>
                  <a:gd name="connsiteY4" fmla="*/ 289465 h 289464"/>
                  <a:gd name="connsiteX5" fmla="*/ 92774 w 226885"/>
                  <a:gd name="connsiteY5" fmla="*/ 34862 h 289464"/>
                  <a:gd name="connsiteX6" fmla="*/ 0 w 226885"/>
                  <a:gd name="connsiteY6" fmla="*/ 34862 h 289464"/>
                  <a:gd name="connsiteX7" fmla="*/ 0 w 226885"/>
                  <a:gd name="connsiteY7" fmla="*/ 0 h 289464"/>
                  <a:gd name="connsiteX8" fmla="*/ 226885 w 226885"/>
                  <a:gd name="connsiteY8" fmla="*/ 0 h 289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885" h="289464">
                    <a:moveTo>
                      <a:pt x="226885" y="0"/>
                    </a:moveTo>
                    <a:lnTo>
                      <a:pt x="226885" y="34862"/>
                    </a:lnTo>
                    <a:lnTo>
                      <a:pt x="134303" y="34862"/>
                    </a:lnTo>
                    <a:lnTo>
                      <a:pt x="134303" y="289465"/>
                    </a:lnTo>
                    <a:lnTo>
                      <a:pt x="92774" y="289465"/>
                    </a:lnTo>
                    <a:lnTo>
                      <a:pt x="92774" y="34862"/>
                    </a:lnTo>
                    <a:lnTo>
                      <a:pt x="0" y="34862"/>
                    </a:lnTo>
                    <a:lnTo>
                      <a:pt x="0" y="0"/>
                    </a:lnTo>
                    <a:lnTo>
                      <a:pt x="226885" y="0"/>
                    </a:lnTo>
                    <a:close/>
                  </a:path>
                </a:pathLst>
              </a:custGeom>
              <a:solidFill>
                <a:schemeClr val="tx1"/>
              </a:solidFill>
              <a:ln w="9525" cap="flat">
                <a:noFill/>
                <a:prstDash val="solid"/>
                <a:miter/>
              </a:ln>
            </p:spPr>
            <p:txBody>
              <a:bodyPr rtlCol="0" anchor="ctr"/>
              <a:lstStyle/>
              <a:p>
                <a:endParaRPr lang="it-IT"/>
              </a:p>
            </p:txBody>
          </p:sp>
          <p:sp>
            <p:nvSpPr>
              <p:cNvPr id="27" name="Figura a mano libera: forma 26">
                <a:extLst>
                  <a:ext uri="{FF2B5EF4-FFF2-40B4-BE49-F238E27FC236}">
                    <a16:creationId xmlns:a16="http://schemas.microsoft.com/office/drawing/2014/main" id="{96E88E0C-BCDD-9819-9F84-97AE8F26F56B}"/>
                  </a:ext>
                </a:extLst>
              </p:cNvPr>
              <p:cNvSpPr/>
              <p:nvPr/>
            </p:nvSpPr>
            <p:spPr>
              <a:xfrm>
                <a:off x="6504068" y="5974734"/>
                <a:ext cx="232124" cy="292893"/>
              </a:xfrm>
              <a:custGeom>
                <a:avLst/>
                <a:gdLst>
                  <a:gd name="connsiteX0" fmla="*/ 116110 w 232124"/>
                  <a:gd name="connsiteY0" fmla="*/ 256223 h 292893"/>
                  <a:gd name="connsiteX1" fmla="*/ 147447 w 232124"/>
                  <a:gd name="connsiteY1" fmla="*/ 250317 h 292893"/>
                  <a:gd name="connsiteX2" fmla="*/ 170879 w 232124"/>
                  <a:gd name="connsiteY2" fmla="*/ 233648 h 292893"/>
                  <a:gd name="connsiteX3" fmla="*/ 185547 w 232124"/>
                  <a:gd name="connsiteY3" fmla="*/ 208121 h 292893"/>
                  <a:gd name="connsiteX4" fmla="*/ 190595 w 232124"/>
                  <a:gd name="connsiteY4" fmla="*/ 175355 h 292893"/>
                  <a:gd name="connsiteX5" fmla="*/ 190595 w 232124"/>
                  <a:gd name="connsiteY5" fmla="*/ 0 h 292893"/>
                  <a:gd name="connsiteX6" fmla="*/ 232124 w 232124"/>
                  <a:gd name="connsiteY6" fmla="*/ 0 h 292893"/>
                  <a:gd name="connsiteX7" fmla="*/ 232124 w 232124"/>
                  <a:gd name="connsiteY7" fmla="*/ 175355 h 292893"/>
                  <a:gd name="connsiteX8" fmla="*/ 224028 w 232124"/>
                  <a:gd name="connsiteY8" fmla="*/ 222123 h 292893"/>
                  <a:gd name="connsiteX9" fmla="*/ 201073 w 232124"/>
                  <a:gd name="connsiteY9" fmla="*/ 259461 h 292893"/>
                  <a:gd name="connsiteX10" fmla="*/ 164592 w 232124"/>
                  <a:gd name="connsiteY10" fmla="*/ 284036 h 292893"/>
                  <a:gd name="connsiteX11" fmla="*/ 116205 w 232124"/>
                  <a:gd name="connsiteY11" fmla="*/ 292894 h 292893"/>
                  <a:gd name="connsiteX12" fmla="*/ 67723 w 232124"/>
                  <a:gd name="connsiteY12" fmla="*/ 284036 h 292893"/>
                  <a:gd name="connsiteX13" fmla="*/ 31242 w 232124"/>
                  <a:gd name="connsiteY13" fmla="*/ 259461 h 292893"/>
                  <a:gd name="connsiteX14" fmla="*/ 8096 w 232124"/>
                  <a:gd name="connsiteY14" fmla="*/ 222123 h 292893"/>
                  <a:gd name="connsiteX15" fmla="*/ 0 w 232124"/>
                  <a:gd name="connsiteY15" fmla="*/ 175355 h 292893"/>
                  <a:gd name="connsiteX16" fmla="*/ 0 w 232124"/>
                  <a:gd name="connsiteY16" fmla="*/ 0 h 292893"/>
                  <a:gd name="connsiteX17" fmla="*/ 41529 w 232124"/>
                  <a:gd name="connsiteY17" fmla="*/ 0 h 292893"/>
                  <a:gd name="connsiteX18" fmla="*/ 41529 w 232124"/>
                  <a:gd name="connsiteY18" fmla="*/ 175355 h 292893"/>
                  <a:gd name="connsiteX19" fmla="*/ 46577 w 232124"/>
                  <a:gd name="connsiteY19" fmla="*/ 207931 h 292893"/>
                  <a:gd name="connsiteX20" fmla="*/ 61246 w 232124"/>
                  <a:gd name="connsiteY20" fmla="*/ 233553 h 292893"/>
                  <a:gd name="connsiteX21" fmla="*/ 84772 w 232124"/>
                  <a:gd name="connsiteY21" fmla="*/ 250317 h 292893"/>
                  <a:gd name="connsiteX22" fmla="*/ 116110 w 232124"/>
                  <a:gd name="connsiteY22" fmla="*/ 256223 h 29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32124" h="292893">
                    <a:moveTo>
                      <a:pt x="116110" y="256223"/>
                    </a:moveTo>
                    <a:cubicBezTo>
                      <a:pt x="127825" y="256223"/>
                      <a:pt x="138303" y="254222"/>
                      <a:pt x="147447" y="250317"/>
                    </a:cubicBezTo>
                    <a:cubicBezTo>
                      <a:pt x="156686" y="246317"/>
                      <a:pt x="164497" y="240792"/>
                      <a:pt x="170879" y="233648"/>
                    </a:cubicBezTo>
                    <a:cubicBezTo>
                      <a:pt x="177260" y="226504"/>
                      <a:pt x="182118" y="218027"/>
                      <a:pt x="185547" y="208121"/>
                    </a:cubicBezTo>
                    <a:cubicBezTo>
                      <a:pt x="188881" y="198215"/>
                      <a:pt x="190595" y="187262"/>
                      <a:pt x="190595" y="175355"/>
                    </a:cubicBezTo>
                    <a:lnTo>
                      <a:pt x="190595" y="0"/>
                    </a:lnTo>
                    <a:lnTo>
                      <a:pt x="232124" y="0"/>
                    </a:lnTo>
                    <a:lnTo>
                      <a:pt x="232124" y="175355"/>
                    </a:lnTo>
                    <a:cubicBezTo>
                      <a:pt x="232124" y="192215"/>
                      <a:pt x="229457" y="207740"/>
                      <a:pt x="224028" y="222123"/>
                    </a:cubicBezTo>
                    <a:cubicBezTo>
                      <a:pt x="218694" y="236506"/>
                      <a:pt x="210979" y="248984"/>
                      <a:pt x="201073" y="259461"/>
                    </a:cubicBezTo>
                    <a:cubicBezTo>
                      <a:pt x="191071" y="269938"/>
                      <a:pt x="178975" y="278130"/>
                      <a:pt x="164592" y="284036"/>
                    </a:cubicBezTo>
                    <a:cubicBezTo>
                      <a:pt x="150209" y="289941"/>
                      <a:pt x="134017" y="292894"/>
                      <a:pt x="116205" y="292894"/>
                    </a:cubicBezTo>
                    <a:cubicBezTo>
                      <a:pt x="98203" y="292894"/>
                      <a:pt x="82010" y="289941"/>
                      <a:pt x="67723" y="284036"/>
                    </a:cubicBezTo>
                    <a:cubicBezTo>
                      <a:pt x="53435" y="278130"/>
                      <a:pt x="41243" y="269938"/>
                      <a:pt x="31242" y="259461"/>
                    </a:cubicBezTo>
                    <a:cubicBezTo>
                      <a:pt x="21241" y="248984"/>
                      <a:pt x="13525" y="236506"/>
                      <a:pt x="8096" y="222123"/>
                    </a:cubicBezTo>
                    <a:cubicBezTo>
                      <a:pt x="2762" y="207740"/>
                      <a:pt x="0" y="192119"/>
                      <a:pt x="0" y="175355"/>
                    </a:cubicBezTo>
                    <a:lnTo>
                      <a:pt x="0" y="0"/>
                    </a:lnTo>
                    <a:lnTo>
                      <a:pt x="41529" y="0"/>
                    </a:lnTo>
                    <a:lnTo>
                      <a:pt x="41529" y="175355"/>
                    </a:lnTo>
                    <a:cubicBezTo>
                      <a:pt x="41529" y="187166"/>
                      <a:pt x="43243" y="198025"/>
                      <a:pt x="46577" y="207931"/>
                    </a:cubicBezTo>
                    <a:cubicBezTo>
                      <a:pt x="49911" y="217837"/>
                      <a:pt x="54769" y="226314"/>
                      <a:pt x="61246" y="233553"/>
                    </a:cubicBezTo>
                    <a:cubicBezTo>
                      <a:pt x="67628" y="240792"/>
                      <a:pt x="75438" y="246317"/>
                      <a:pt x="84772" y="250317"/>
                    </a:cubicBezTo>
                    <a:cubicBezTo>
                      <a:pt x="93917" y="254222"/>
                      <a:pt x="104394" y="256223"/>
                      <a:pt x="116110" y="256223"/>
                    </a:cubicBezTo>
                    <a:close/>
                  </a:path>
                </a:pathLst>
              </a:custGeom>
              <a:solidFill>
                <a:schemeClr val="tx1"/>
              </a:solidFill>
              <a:ln w="9525" cap="flat">
                <a:noFill/>
                <a:prstDash val="solid"/>
                <a:miter/>
              </a:ln>
            </p:spPr>
            <p:txBody>
              <a:bodyPr rtlCol="0" anchor="ctr"/>
              <a:lstStyle/>
              <a:p>
                <a:endParaRPr lang="it-IT"/>
              </a:p>
            </p:txBody>
          </p:sp>
          <p:sp>
            <p:nvSpPr>
              <p:cNvPr id="28" name="Figura a mano libera: forma 27">
                <a:extLst>
                  <a:ext uri="{FF2B5EF4-FFF2-40B4-BE49-F238E27FC236}">
                    <a16:creationId xmlns:a16="http://schemas.microsoft.com/office/drawing/2014/main" id="{DB224A67-9933-C759-7FB6-F79B3FF9C996}"/>
                  </a:ext>
                </a:extLst>
              </p:cNvPr>
              <p:cNvSpPr/>
              <p:nvPr/>
            </p:nvSpPr>
            <p:spPr>
              <a:xfrm>
                <a:off x="6826870" y="5974734"/>
                <a:ext cx="216122" cy="289750"/>
              </a:xfrm>
              <a:custGeom>
                <a:avLst/>
                <a:gdLst>
                  <a:gd name="connsiteX0" fmla="*/ 41529 w 216122"/>
                  <a:gd name="connsiteY0" fmla="*/ 170117 h 289750"/>
                  <a:gd name="connsiteX1" fmla="*/ 41529 w 216122"/>
                  <a:gd name="connsiteY1" fmla="*/ 289560 h 289750"/>
                  <a:gd name="connsiteX2" fmla="*/ 0 w 216122"/>
                  <a:gd name="connsiteY2" fmla="*/ 289560 h 289750"/>
                  <a:gd name="connsiteX3" fmla="*/ 0 w 216122"/>
                  <a:gd name="connsiteY3" fmla="*/ 0 h 289750"/>
                  <a:gd name="connsiteX4" fmla="*/ 82963 w 216122"/>
                  <a:gd name="connsiteY4" fmla="*/ 0 h 289750"/>
                  <a:gd name="connsiteX5" fmla="*/ 130969 w 216122"/>
                  <a:gd name="connsiteY5" fmla="*/ 5620 h 289750"/>
                  <a:gd name="connsiteX6" fmla="*/ 164401 w 216122"/>
                  <a:gd name="connsiteY6" fmla="*/ 21908 h 289750"/>
                  <a:gd name="connsiteX7" fmla="*/ 183833 w 216122"/>
                  <a:gd name="connsiteY7" fmla="*/ 47435 h 289750"/>
                  <a:gd name="connsiteX8" fmla="*/ 190119 w 216122"/>
                  <a:gd name="connsiteY8" fmla="*/ 80772 h 289750"/>
                  <a:gd name="connsiteX9" fmla="*/ 185357 w 216122"/>
                  <a:gd name="connsiteY9" fmla="*/ 109442 h 289750"/>
                  <a:gd name="connsiteX10" fmla="*/ 171641 w 216122"/>
                  <a:gd name="connsiteY10" fmla="*/ 133350 h 289750"/>
                  <a:gd name="connsiteX11" fmla="*/ 149638 w 216122"/>
                  <a:gd name="connsiteY11" fmla="*/ 151638 h 289750"/>
                  <a:gd name="connsiteX12" fmla="*/ 120110 w 216122"/>
                  <a:gd name="connsiteY12" fmla="*/ 163163 h 289750"/>
                  <a:gd name="connsiteX13" fmla="*/ 133636 w 216122"/>
                  <a:gd name="connsiteY13" fmla="*/ 176308 h 289750"/>
                  <a:gd name="connsiteX14" fmla="*/ 216122 w 216122"/>
                  <a:gd name="connsiteY14" fmla="*/ 289750 h 289750"/>
                  <a:gd name="connsiteX15" fmla="*/ 178975 w 216122"/>
                  <a:gd name="connsiteY15" fmla="*/ 289750 h 289750"/>
                  <a:gd name="connsiteX16" fmla="*/ 162401 w 216122"/>
                  <a:gd name="connsiteY16" fmla="*/ 280892 h 289750"/>
                  <a:gd name="connsiteX17" fmla="*/ 89725 w 216122"/>
                  <a:gd name="connsiteY17" fmla="*/ 179356 h 289750"/>
                  <a:gd name="connsiteX18" fmla="*/ 82296 w 216122"/>
                  <a:gd name="connsiteY18" fmla="*/ 172402 h 289750"/>
                  <a:gd name="connsiteX19" fmla="*/ 70199 w 216122"/>
                  <a:gd name="connsiteY19" fmla="*/ 170307 h 289750"/>
                  <a:gd name="connsiteX20" fmla="*/ 41529 w 216122"/>
                  <a:gd name="connsiteY20" fmla="*/ 170307 h 289750"/>
                  <a:gd name="connsiteX21" fmla="*/ 41529 w 216122"/>
                  <a:gd name="connsiteY21" fmla="*/ 170117 h 289750"/>
                  <a:gd name="connsiteX22" fmla="*/ 41529 w 216122"/>
                  <a:gd name="connsiteY22" fmla="*/ 139637 h 289750"/>
                  <a:gd name="connsiteX23" fmla="*/ 81439 w 216122"/>
                  <a:gd name="connsiteY23" fmla="*/ 139637 h 289750"/>
                  <a:gd name="connsiteX24" fmla="*/ 110871 w 216122"/>
                  <a:gd name="connsiteY24" fmla="*/ 135636 h 289750"/>
                  <a:gd name="connsiteX25" fmla="*/ 132017 w 216122"/>
                  <a:gd name="connsiteY25" fmla="*/ 124111 h 289750"/>
                  <a:gd name="connsiteX26" fmla="*/ 144875 w 216122"/>
                  <a:gd name="connsiteY26" fmla="*/ 106490 h 289750"/>
                  <a:gd name="connsiteX27" fmla="*/ 149257 w 216122"/>
                  <a:gd name="connsiteY27" fmla="*/ 83820 h 289750"/>
                  <a:gd name="connsiteX28" fmla="*/ 132683 w 216122"/>
                  <a:gd name="connsiteY28" fmla="*/ 45720 h 289750"/>
                  <a:gd name="connsiteX29" fmla="*/ 82867 w 216122"/>
                  <a:gd name="connsiteY29" fmla="*/ 32766 h 289750"/>
                  <a:gd name="connsiteX30" fmla="*/ 41529 w 216122"/>
                  <a:gd name="connsiteY30" fmla="*/ 32766 h 289750"/>
                  <a:gd name="connsiteX31" fmla="*/ 41529 w 216122"/>
                  <a:gd name="connsiteY31" fmla="*/ 139637 h 28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16122" h="289750">
                    <a:moveTo>
                      <a:pt x="41529" y="170117"/>
                    </a:moveTo>
                    <a:lnTo>
                      <a:pt x="41529" y="289560"/>
                    </a:lnTo>
                    <a:lnTo>
                      <a:pt x="0" y="289560"/>
                    </a:lnTo>
                    <a:lnTo>
                      <a:pt x="0" y="0"/>
                    </a:lnTo>
                    <a:lnTo>
                      <a:pt x="82963" y="0"/>
                    </a:lnTo>
                    <a:cubicBezTo>
                      <a:pt x="101536" y="0"/>
                      <a:pt x="117539" y="1905"/>
                      <a:pt x="130969" y="5620"/>
                    </a:cubicBezTo>
                    <a:cubicBezTo>
                      <a:pt x="144399" y="9430"/>
                      <a:pt x="155543" y="14764"/>
                      <a:pt x="164401" y="21908"/>
                    </a:cubicBezTo>
                    <a:cubicBezTo>
                      <a:pt x="173260" y="29051"/>
                      <a:pt x="179737" y="37433"/>
                      <a:pt x="183833" y="47435"/>
                    </a:cubicBezTo>
                    <a:cubicBezTo>
                      <a:pt x="188024" y="57436"/>
                      <a:pt x="190119" y="68485"/>
                      <a:pt x="190119" y="80772"/>
                    </a:cubicBezTo>
                    <a:cubicBezTo>
                      <a:pt x="190119" y="90964"/>
                      <a:pt x="188500" y="100584"/>
                      <a:pt x="185357" y="109442"/>
                    </a:cubicBezTo>
                    <a:cubicBezTo>
                      <a:pt x="182213" y="118300"/>
                      <a:pt x="177641" y="126302"/>
                      <a:pt x="171641" y="133350"/>
                    </a:cubicBezTo>
                    <a:cubicBezTo>
                      <a:pt x="165640" y="140398"/>
                      <a:pt x="158306" y="146494"/>
                      <a:pt x="149638" y="151638"/>
                    </a:cubicBezTo>
                    <a:cubicBezTo>
                      <a:pt x="140970" y="156781"/>
                      <a:pt x="131064" y="160592"/>
                      <a:pt x="120110" y="163163"/>
                    </a:cubicBezTo>
                    <a:cubicBezTo>
                      <a:pt x="125349" y="166211"/>
                      <a:pt x="129826" y="170593"/>
                      <a:pt x="133636" y="176308"/>
                    </a:cubicBezTo>
                    <a:lnTo>
                      <a:pt x="216122" y="289750"/>
                    </a:lnTo>
                    <a:lnTo>
                      <a:pt x="178975" y="289750"/>
                    </a:lnTo>
                    <a:cubicBezTo>
                      <a:pt x="171450" y="289750"/>
                      <a:pt x="165925" y="286798"/>
                      <a:pt x="162401" y="280892"/>
                    </a:cubicBezTo>
                    <a:lnTo>
                      <a:pt x="89725" y="179356"/>
                    </a:lnTo>
                    <a:cubicBezTo>
                      <a:pt x="87440" y="176117"/>
                      <a:pt x="84963" y="173831"/>
                      <a:pt x="82296" y="172402"/>
                    </a:cubicBezTo>
                    <a:cubicBezTo>
                      <a:pt x="79629" y="170974"/>
                      <a:pt x="75533" y="170307"/>
                      <a:pt x="70199" y="170307"/>
                    </a:cubicBezTo>
                    <a:lnTo>
                      <a:pt x="41529" y="170307"/>
                    </a:lnTo>
                    <a:lnTo>
                      <a:pt x="41529" y="170117"/>
                    </a:lnTo>
                    <a:close/>
                    <a:moveTo>
                      <a:pt x="41529" y="139637"/>
                    </a:moveTo>
                    <a:lnTo>
                      <a:pt x="81439" y="139637"/>
                    </a:lnTo>
                    <a:cubicBezTo>
                      <a:pt x="92583" y="139637"/>
                      <a:pt x="102394" y="138303"/>
                      <a:pt x="110871" y="135636"/>
                    </a:cubicBezTo>
                    <a:cubicBezTo>
                      <a:pt x="119348" y="132969"/>
                      <a:pt x="126397" y="129159"/>
                      <a:pt x="132017" y="124111"/>
                    </a:cubicBezTo>
                    <a:cubicBezTo>
                      <a:pt x="137636" y="119158"/>
                      <a:pt x="141923" y="113252"/>
                      <a:pt x="144875" y="106490"/>
                    </a:cubicBezTo>
                    <a:cubicBezTo>
                      <a:pt x="147733" y="99727"/>
                      <a:pt x="149257" y="92107"/>
                      <a:pt x="149257" y="83820"/>
                    </a:cubicBezTo>
                    <a:cubicBezTo>
                      <a:pt x="149257" y="66961"/>
                      <a:pt x="143732" y="54292"/>
                      <a:pt x="132683" y="45720"/>
                    </a:cubicBezTo>
                    <a:cubicBezTo>
                      <a:pt x="121634" y="37148"/>
                      <a:pt x="105061" y="32766"/>
                      <a:pt x="82867" y="32766"/>
                    </a:cubicBezTo>
                    <a:lnTo>
                      <a:pt x="41529" y="32766"/>
                    </a:lnTo>
                    <a:lnTo>
                      <a:pt x="41529" y="139637"/>
                    </a:lnTo>
                    <a:close/>
                  </a:path>
                </a:pathLst>
              </a:custGeom>
              <a:solidFill>
                <a:schemeClr val="tx1"/>
              </a:solidFill>
              <a:ln w="9525" cap="flat">
                <a:noFill/>
                <a:prstDash val="solid"/>
                <a:miter/>
              </a:ln>
            </p:spPr>
            <p:txBody>
              <a:bodyPr rtlCol="0" anchor="ctr"/>
              <a:lstStyle/>
              <a:p>
                <a:endParaRPr lang="it-IT"/>
              </a:p>
            </p:txBody>
          </p:sp>
          <p:sp>
            <p:nvSpPr>
              <p:cNvPr id="29" name="Figura a mano libera: forma 28">
                <a:extLst>
                  <a:ext uri="{FF2B5EF4-FFF2-40B4-BE49-F238E27FC236}">
                    <a16:creationId xmlns:a16="http://schemas.microsoft.com/office/drawing/2014/main" id="{72EC9AA0-47C9-6D88-138E-901398B16F4D}"/>
                  </a:ext>
                </a:extLst>
              </p:cNvPr>
              <p:cNvSpPr/>
              <p:nvPr/>
            </p:nvSpPr>
            <p:spPr>
              <a:xfrm>
                <a:off x="7067281" y="5974734"/>
                <a:ext cx="273081" cy="289560"/>
              </a:xfrm>
              <a:custGeom>
                <a:avLst/>
                <a:gdLst>
                  <a:gd name="connsiteX0" fmla="*/ 273082 w 273081"/>
                  <a:gd name="connsiteY0" fmla="*/ 289560 h 289560"/>
                  <a:gd name="connsiteX1" fmla="*/ 240792 w 273081"/>
                  <a:gd name="connsiteY1" fmla="*/ 289560 h 289560"/>
                  <a:gd name="connsiteX2" fmla="*/ 231934 w 273081"/>
                  <a:gd name="connsiteY2" fmla="*/ 286798 h 289560"/>
                  <a:gd name="connsiteX3" fmla="*/ 226695 w 273081"/>
                  <a:gd name="connsiteY3" fmla="*/ 279654 h 289560"/>
                  <a:gd name="connsiteX4" fmla="*/ 200692 w 273081"/>
                  <a:gd name="connsiteY4" fmla="*/ 211646 h 289560"/>
                  <a:gd name="connsiteX5" fmla="*/ 72199 w 273081"/>
                  <a:gd name="connsiteY5" fmla="*/ 211646 h 289560"/>
                  <a:gd name="connsiteX6" fmla="*/ 46196 w 273081"/>
                  <a:gd name="connsiteY6" fmla="*/ 279654 h 289560"/>
                  <a:gd name="connsiteX7" fmla="*/ 41243 w 273081"/>
                  <a:gd name="connsiteY7" fmla="*/ 286512 h 289560"/>
                  <a:gd name="connsiteX8" fmla="*/ 32290 w 273081"/>
                  <a:gd name="connsiteY8" fmla="*/ 289560 h 289560"/>
                  <a:gd name="connsiteX9" fmla="*/ 0 w 273081"/>
                  <a:gd name="connsiteY9" fmla="*/ 289560 h 289560"/>
                  <a:gd name="connsiteX10" fmla="*/ 115443 w 273081"/>
                  <a:gd name="connsiteY10" fmla="*/ 0 h 289560"/>
                  <a:gd name="connsiteX11" fmla="*/ 157639 w 273081"/>
                  <a:gd name="connsiteY11" fmla="*/ 0 h 289560"/>
                  <a:gd name="connsiteX12" fmla="*/ 273082 w 273081"/>
                  <a:gd name="connsiteY12" fmla="*/ 289560 h 289560"/>
                  <a:gd name="connsiteX13" fmla="*/ 83534 w 273081"/>
                  <a:gd name="connsiteY13" fmla="*/ 181737 h 289560"/>
                  <a:gd name="connsiteX14" fmla="*/ 189071 w 273081"/>
                  <a:gd name="connsiteY14" fmla="*/ 181737 h 289560"/>
                  <a:gd name="connsiteX15" fmla="*/ 145256 w 273081"/>
                  <a:gd name="connsiteY15" fmla="*/ 67723 h 289560"/>
                  <a:gd name="connsiteX16" fmla="*/ 140684 w 273081"/>
                  <a:gd name="connsiteY16" fmla="*/ 55150 h 289560"/>
                  <a:gd name="connsiteX17" fmla="*/ 136112 w 273081"/>
                  <a:gd name="connsiteY17" fmla="*/ 39529 h 289560"/>
                  <a:gd name="connsiteX18" fmla="*/ 131636 w 273081"/>
                  <a:gd name="connsiteY18" fmla="*/ 55245 h 289560"/>
                  <a:gd name="connsiteX19" fmla="*/ 127159 w 273081"/>
                  <a:gd name="connsiteY19" fmla="*/ 67913 h 289560"/>
                  <a:gd name="connsiteX20" fmla="*/ 83534 w 273081"/>
                  <a:gd name="connsiteY20" fmla="*/ 181737 h 28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3081" h="289560">
                    <a:moveTo>
                      <a:pt x="273082" y="289560"/>
                    </a:moveTo>
                    <a:lnTo>
                      <a:pt x="240792" y="289560"/>
                    </a:lnTo>
                    <a:cubicBezTo>
                      <a:pt x="237172" y="289560"/>
                      <a:pt x="234220" y="288608"/>
                      <a:pt x="231934" y="286798"/>
                    </a:cubicBezTo>
                    <a:cubicBezTo>
                      <a:pt x="229648" y="284988"/>
                      <a:pt x="227933" y="282607"/>
                      <a:pt x="226695" y="279654"/>
                    </a:cubicBezTo>
                    <a:lnTo>
                      <a:pt x="200692" y="211646"/>
                    </a:lnTo>
                    <a:lnTo>
                      <a:pt x="72199" y="211646"/>
                    </a:lnTo>
                    <a:lnTo>
                      <a:pt x="46196" y="279654"/>
                    </a:lnTo>
                    <a:cubicBezTo>
                      <a:pt x="45434" y="282226"/>
                      <a:pt x="43720" y="284512"/>
                      <a:pt x="41243" y="286512"/>
                    </a:cubicBezTo>
                    <a:cubicBezTo>
                      <a:pt x="38767" y="288512"/>
                      <a:pt x="35719" y="289560"/>
                      <a:pt x="32290" y="289560"/>
                    </a:cubicBezTo>
                    <a:lnTo>
                      <a:pt x="0" y="289560"/>
                    </a:lnTo>
                    <a:lnTo>
                      <a:pt x="115443" y="0"/>
                    </a:lnTo>
                    <a:lnTo>
                      <a:pt x="157639" y="0"/>
                    </a:lnTo>
                    <a:lnTo>
                      <a:pt x="273082" y="289560"/>
                    </a:lnTo>
                    <a:close/>
                    <a:moveTo>
                      <a:pt x="83534" y="181737"/>
                    </a:moveTo>
                    <a:lnTo>
                      <a:pt x="189071" y="181737"/>
                    </a:lnTo>
                    <a:lnTo>
                      <a:pt x="145256" y="67723"/>
                    </a:lnTo>
                    <a:cubicBezTo>
                      <a:pt x="143732" y="64103"/>
                      <a:pt x="142304" y="59912"/>
                      <a:pt x="140684" y="55150"/>
                    </a:cubicBezTo>
                    <a:cubicBezTo>
                      <a:pt x="139160" y="50387"/>
                      <a:pt x="137636" y="45148"/>
                      <a:pt x="136112" y="39529"/>
                    </a:cubicBezTo>
                    <a:cubicBezTo>
                      <a:pt x="134588" y="45148"/>
                      <a:pt x="133159" y="50387"/>
                      <a:pt x="131636" y="55245"/>
                    </a:cubicBezTo>
                    <a:cubicBezTo>
                      <a:pt x="130112" y="60103"/>
                      <a:pt x="128683" y="64294"/>
                      <a:pt x="127159" y="67913"/>
                    </a:cubicBezTo>
                    <a:lnTo>
                      <a:pt x="83534" y="181737"/>
                    </a:lnTo>
                    <a:close/>
                  </a:path>
                </a:pathLst>
              </a:custGeom>
              <a:solidFill>
                <a:schemeClr val="tx1"/>
              </a:solidFill>
              <a:ln w="9525" cap="flat">
                <a:noFill/>
                <a:prstDash val="solid"/>
                <a:miter/>
              </a:ln>
            </p:spPr>
            <p:txBody>
              <a:bodyPr rtlCol="0" anchor="ctr"/>
              <a:lstStyle/>
              <a:p>
                <a:endParaRPr lang="it-IT"/>
              </a:p>
            </p:txBody>
          </p:sp>
        </p:grpSp>
        <p:sp>
          <p:nvSpPr>
            <p:cNvPr id="5" name="Figura a mano libera: forma 4">
              <a:extLst>
                <a:ext uri="{FF2B5EF4-FFF2-40B4-BE49-F238E27FC236}">
                  <a16:creationId xmlns:a16="http://schemas.microsoft.com/office/drawing/2014/main" id="{766C8F15-11F1-C32F-DA5C-304A291BB57E}"/>
                </a:ext>
              </a:extLst>
            </p:cNvPr>
            <p:cNvSpPr/>
            <p:nvPr/>
          </p:nvSpPr>
          <p:spPr>
            <a:xfrm>
              <a:off x="4399043" y="5322271"/>
              <a:ext cx="946594" cy="942212"/>
            </a:xfrm>
            <a:custGeom>
              <a:avLst/>
              <a:gdLst>
                <a:gd name="connsiteX0" fmla="*/ 946595 w 946594"/>
                <a:gd name="connsiteY0" fmla="*/ 942213 h 942212"/>
                <a:gd name="connsiteX1" fmla="*/ 0 w 946594"/>
                <a:gd name="connsiteY1" fmla="*/ 942213 h 942212"/>
                <a:gd name="connsiteX2" fmla="*/ 0 w 946594"/>
                <a:gd name="connsiteY2" fmla="*/ 711803 h 942212"/>
                <a:gd name="connsiteX3" fmla="*/ 8096 w 946594"/>
                <a:gd name="connsiteY3" fmla="*/ 711803 h 942212"/>
                <a:gd name="connsiteX4" fmla="*/ 4667 w 946594"/>
                <a:gd name="connsiteY4" fmla="*/ 0 h 942212"/>
                <a:gd name="connsiteX5" fmla="*/ 942213 w 946594"/>
                <a:gd name="connsiteY5" fmla="*/ 0 h 942212"/>
                <a:gd name="connsiteX6" fmla="*/ 946595 w 946594"/>
                <a:gd name="connsiteY6" fmla="*/ 526256 h 94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6594" h="942212">
                  <a:moveTo>
                    <a:pt x="946595" y="942213"/>
                  </a:moveTo>
                  <a:lnTo>
                    <a:pt x="0" y="942213"/>
                  </a:lnTo>
                  <a:lnTo>
                    <a:pt x="0" y="711803"/>
                  </a:lnTo>
                  <a:lnTo>
                    <a:pt x="8096" y="711803"/>
                  </a:lnTo>
                  <a:lnTo>
                    <a:pt x="4667" y="0"/>
                  </a:lnTo>
                  <a:lnTo>
                    <a:pt x="942213" y="0"/>
                  </a:lnTo>
                  <a:lnTo>
                    <a:pt x="946595" y="526256"/>
                  </a:lnTo>
                  <a:close/>
                </a:path>
              </a:pathLst>
            </a:custGeom>
            <a:solidFill>
              <a:srgbClr val="FFFFFF"/>
            </a:solidFill>
            <a:ln w="9525" cap="flat">
              <a:noFill/>
              <a:prstDash val="solid"/>
              <a:miter/>
            </a:ln>
          </p:spPr>
          <p:txBody>
            <a:bodyPr rtlCol="0" anchor="ctr"/>
            <a:lstStyle/>
            <a:p>
              <a:endParaRPr lang="it-IT"/>
            </a:p>
          </p:txBody>
        </p:sp>
        <p:grpSp>
          <p:nvGrpSpPr>
            <p:cNvPr id="6" name="Elemento grafico 74">
              <a:extLst>
                <a:ext uri="{FF2B5EF4-FFF2-40B4-BE49-F238E27FC236}">
                  <a16:creationId xmlns:a16="http://schemas.microsoft.com/office/drawing/2014/main" id="{6D6879BA-A56A-6590-D85B-9F3A343652AD}"/>
                </a:ext>
              </a:extLst>
            </p:cNvPr>
            <p:cNvGrpSpPr/>
            <p:nvPr userDrawn="1"/>
          </p:nvGrpSpPr>
          <p:grpSpPr>
            <a:xfrm>
              <a:off x="4399043" y="5317887"/>
              <a:ext cx="947263" cy="946686"/>
              <a:chOff x="4399043" y="5317887"/>
              <a:chExt cx="947263" cy="946686"/>
            </a:xfrm>
            <a:solidFill>
              <a:srgbClr val="2D489D"/>
            </a:solidFill>
          </p:grpSpPr>
          <p:sp>
            <p:nvSpPr>
              <p:cNvPr id="7" name="Figura a mano libera: forma 6">
                <a:extLst>
                  <a:ext uri="{FF2B5EF4-FFF2-40B4-BE49-F238E27FC236}">
                    <a16:creationId xmlns:a16="http://schemas.microsoft.com/office/drawing/2014/main" id="{41CC25A0-2E23-48B0-9649-71F2383F5BF3}"/>
                  </a:ext>
                </a:extLst>
              </p:cNvPr>
              <p:cNvSpPr/>
              <p:nvPr/>
            </p:nvSpPr>
            <p:spPr>
              <a:xfrm>
                <a:off x="4436000" y="6096463"/>
                <a:ext cx="177355" cy="168020"/>
              </a:xfrm>
              <a:custGeom>
                <a:avLst/>
                <a:gdLst>
                  <a:gd name="connsiteX0" fmla="*/ 176308 w 177355"/>
                  <a:gd name="connsiteY0" fmla="*/ 168021 h 168020"/>
                  <a:gd name="connsiteX1" fmla="*/ 176308 w 177355"/>
                  <a:gd name="connsiteY1" fmla="*/ 19717 h 168020"/>
                  <a:gd name="connsiteX2" fmla="*/ 176594 w 177355"/>
                  <a:gd name="connsiteY2" fmla="*/ 10573 h 168020"/>
                  <a:gd name="connsiteX3" fmla="*/ 177356 w 177355"/>
                  <a:gd name="connsiteY3" fmla="*/ 476 h 168020"/>
                  <a:gd name="connsiteX4" fmla="*/ 107347 w 177355"/>
                  <a:gd name="connsiteY4" fmla="*/ 131826 h 168020"/>
                  <a:gd name="connsiteX5" fmla="*/ 101060 w 177355"/>
                  <a:gd name="connsiteY5" fmla="*/ 138779 h 168020"/>
                  <a:gd name="connsiteX6" fmla="*/ 92107 w 177355"/>
                  <a:gd name="connsiteY6" fmla="*/ 141256 h 168020"/>
                  <a:gd name="connsiteX7" fmla="*/ 86201 w 177355"/>
                  <a:gd name="connsiteY7" fmla="*/ 141256 h 168020"/>
                  <a:gd name="connsiteX8" fmla="*/ 77248 w 177355"/>
                  <a:gd name="connsiteY8" fmla="*/ 138779 h 168020"/>
                  <a:gd name="connsiteX9" fmla="*/ 70961 w 177355"/>
                  <a:gd name="connsiteY9" fmla="*/ 131826 h 168020"/>
                  <a:gd name="connsiteX10" fmla="*/ 0 w 177355"/>
                  <a:gd name="connsiteY10" fmla="*/ 0 h 168020"/>
                  <a:gd name="connsiteX11" fmla="*/ 857 w 177355"/>
                  <a:gd name="connsiteY11" fmla="*/ 10287 h 168020"/>
                  <a:gd name="connsiteX12" fmla="*/ 1143 w 177355"/>
                  <a:gd name="connsiteY12" fmla="*/ 19621 h 168020"/>
                  <a:gd name="connsiteX13" fmla="*/ 1143 w 177355"/>
                  <a:gd name="connsiteY13" fmla="*/ 167926 h 168020"/>
                  <a:gd name="connsiteX14" fmla="*/ 176308 w 177355"/>
                  <a:gd name="connsiteY14" fmla="*/ 168021 h 168020"/>
                  <a:gd name="connsiteX15" fmla="*/ 176308 w 177355"/>
                  <a:gd name="connsiteY15" fmla="*/ 168021 h 168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7355" h="168020">
                    <a:moveTo>
                      <a:pt x="176308" y="168021"/>
                    </a:moveTo>
                    <a:lnTo>
                      <a:pt x="176308" y="19717"/>
                    </a:lnTo>
                    <a:cubicBezTo>
                      <a:pt x="176308" y="16954"/>
                      <a:pt x="176403" y="13906"/>
                      <a:pt x="176594" y="10573"/>
                    </a:cubicBezTo>
                    <a:cubicBezTo>
                      <a:pt x="176784" y="7239"/>
                      <a:pt x="176974" y="3905"/>
                      <a:pt x="177356" y="476"/>
                    </a:cubicBezTo>
                    <a:lnTo>
                      <a:pt x="107347" y="131826"/>
                    </a:lnTo>
                    <a:cubicBezTo>
                      <a:pt x="105727" y="134779"/>
                      <a:pt x="103632" y="137160"/>
                      <a:pt x="101060" y="138779"/>
                    </a:cubicBezTo>
                    <a:cubicBezTo>
                      <a:pt x="98489" y="140398"/>
                      <a:pt x="95536" y="141256"/>
                      <a:pt x="92107" y="141256"/>
                    </a:cubicBezTo>
                    <a:lnTo>
                      <a:pt x="86201" y="141256"/>
                    </a:lnTo>
                    <a:cubicBezTo>
                      <a:pt x="82772" y="141256"/>
                      <a:pt x="79820" y="140398"/>
                      <a:pt x="77248" y="138779"/>
                    </a:cubicBezTo>
                    <a:cubicBezTo>
                      <a:pt x="74676" y="137160"/>
                      <a:pt x="72581" y="134779"/>
                      <a:pt x="70961" y="131826"/>
                    </a:cubicBezTo>
                    <a:lnTo>
                      <a:pt x="0" y="0"/>
                    </a:lnTo>
                    <a:cubicBezTo>
                      <a:pt x="381" y="3524"/>
                      <a:pt x="762" y="6953"/>
                      <a:pt x="857" y="10287"/>
                    </a:cubicBezTo>
                    <a:cubicBezTo>
                      <a:pt x="1048" y="13621"/>
                      <a:pt x="1143" y="16764"/>
                      <a:pt x="1143" y="19621"/>
                    </a:cubicBezTo>
                    <a:lnTo>
                      <a:pt x="1143" y="167926"/>
                    </a:lnTo>
                    <a:lnTo>
                      <a:pt x="176308" y="168021"/>
                    </a:lnTo>
                    <a:lnTo>
                      <a:pt x="176308" y="168021"/>
                    </a:lnTo>
                    <a:close/>
                  </a:path>
                </a:pathLst>
              </a:custGeom>
              <a:solidFill>
                <a:schemeClr val="bg1"/>
              </a:solidFill>
              <a:ln w="9525" cap="flat">
                <a:noFill/>
                <a:prstDash val="solid"/>
                <a:miter/>
              </a:ln>
            </p:spPr>
            <p:txBody>
              <a:bodyPr rtlCol="0" anchor="ctr"/>
              <a:lstStyle/>
              <a:p>
                <a:endParaRPr lang="it-IT"/>
              </a:p>
            </p:txBody>
          </p:sp>
          <p:sp>
            <p:nvSpPr>
              <p:cNvPr id="8" name="Figura a mano libera: forma 7">
                <a:extLst>
                  <a:ext uri="{FF2B5EF4-FFF2-40B4-BE49-F238E27FC236}">
                    <a16:creationId xmlns:a16="http://schemas.microsoft.com/office/drawing/2014/main" id="{540B1FA3-82E0-8080-9F0E-14662CD4F124}"/>
                  </a:ext>
                </a:extLst>
              </p:cNvPr>
              <p:cNvSpPr/>
              <p:nvPr userDrawn="1"/>
            </p:nvSpPr>
            <p:spPr>
              <a:xfrm>
                <a:off x="4399043" y="5317887"/>
                <a:ext cx="947263" cy="946686"/>
              </a:xfrm>
              <a:custGeom>
                <a:avLst/>
                <a:gdLst>
                  <a:gd name="connsiteX0" fmla="*/ 0 w 947261"/>
                  <a:gd name="connsiteY0" fmla="*/ 0 h 946689"/>
                  <a:gd name="connsiteX1" fmla="*/ 0 w 947261"/>
                  <a:gd name="connsiteY1" fmla="*/ 716185 h 946689"/>
                  <a:gd name="connsiteX2" fmla="*/ 32480 w 947261"/>
                  <a:gd name="connsiteY2" fmla="*/ 716185 h 946689"/>
                  <a:gd name="connsiteX3" fmla="*/ 37433 w 947261"/>
                  <a:gd name="connsiteY3" fmla="*/ 716375 h 946689"/>
                  <a:gd name="connsiteX4" fmla="*/ 41243 w 947261"/>
                  <a:gd name="connsiteY4" fmla="*/ 717137 h 946689"/>
                  <a:gd name="connsiteX5" fmla="*/ 44387 w 947261"/>
                  <a:gd name="connsiteY5" fmla="*/ 719233 h 946689"/>
                  <a:gd name="connsiteX6" fmla="*/ 47149 w 947261"/>
                  <a:gd name="connsiteY6" fmla="*/ 723043 h 946689"/>
                  <a:gd name="connsiteX7" fmla="*/ 116396 w 947261"/>
                  <a:gd name="connsiteY7" fmla="*/ 851726 h 946689"/>
                  <a:gd name="connsiteX8" fmla="*/ 121444 w 947261"/>
                  <a:gd name="connsiteY8" fmla="*/ 862394 h 946689"/>
                  <a:gd name="connsiteX9" fmla="*/ 126016 w 947261"/>
                  <a:gd name="connsiteY9" fmla="*/ 873538 h 946689"/>
                  <a:gd name="connsiteX10" fmla="*/ 130683 w 947261"/>
                  <a:gd name="connsiteY10" fmla="*/ 862203 h 946689"/>
                  <a:gd name="connsiteX11" fmla="*/ 135827 w 947261"/>
                  <a:gd name="connsiteY11" fmla="*/ 851440 h 946689"/>
                  <a:gd name="connsiteX12" fmla="*/ 204406 w 947261"/>
                  <a:gd name="connsiteY12" fmla="*/ 723138 h 946689"/>
                  <a:gd name="connsiteX13" fmla="*/ 207074 w 947261"/>
                  <a:gd name="connsiteY13" fmla="*/ 719328 h 946689"/>
                  <a:gd name="connsiteX14" fmla="*/ 210122 w 947261"/>
                  <a:gd name="connsiteY14" fmla="*/ 717232 h 946689"/>
                  <a:gd name="connsiteX15" fmla="*/ 213931 w 947261"/>
                  <a:gd name="connsiteY15" fmla="*/ 716471 h 946689"/>
                  <a:gd name="connsiteX16" fmla="*/ 218885 w 947261"/>
                  <a:gd name="connsiteY16" fmla="*/ 716280 h 946689"/>
                  <a:gd name="connsiteX17" fmla="*/ 251365 w 947261"/>
                  <a:gd name="connsiteY17" fmla="*/ 716280 h 946689"/>
                  <a:gd name="connsiteX18" fmla="*/ 251365 w 947261"/>
                  <a:gd name="connsiteY18" fmla="*/ 946690 h 946689"/>
                  <a:gd name="connsiteX19" fmla="*/ 298418 w 947261"/>
                  <a:gd name="connsiteY19" fmla="*/ 946690 h 946689"/>
                  <a:gd name="connsiteX20" fmla="*/ 298418 w 947261"/>
                  <a:gd name="connsiteY20" fmla="*/ 783622 h 946689"/>
                  <a:gd name="connsiteX21" fmla="*/ 338042 w 947261"/>
                  <a:gd name="connsiteY21" fmla="*/ 783622 h 946689"/>
                  <a:gd name="connsiteX22" fmla="*/ 338042 w 947261"/>
                  <a:gd name="connsiteY22" fmla="*/ 946690 h 946689"/>
                  <a:gd name="connsiteX23" fmla="*/ 451390 w 947261"/>
                  <a:gd name="connsiteY23" fmla="*/ 946690 h 946689"/>
                  <a:gd name="connsiteX24" fmla="*/ 447961 w 947261"/>
                  <a:gd name="connsiteY24" fmla="*/ 945737 h 946689"/>
                  <a:gd name="connsiteX25" fmla="*/ 436817 w 947261"/>
                  <a:gd name="connsiteY25" fmla="*/ 941737 h 946689"/>
                  <a:gd name="connsiteX26" fmla="*/ 401669 w 947261"/>
                  <a:gd name="connsiteY26" fmla="*/ 917257 h 946689"/>
                  <a:gd name="connsiteX27" fmla="*/ 379286 w 947261"/>
                  <a:gd name="connsiteY27" fmla="*/ 879729 h 946689"/>
                  <a:gd name="connsiteX28" fmla="*/ 371475 w 947261"/>
                  <a:gd name="connsiteY28" fmla="*/ 832104 h 946689"/>
                  <a:gd name="connsiteX29" fmla="*/ 380143 w 947261"/>
                  <a:gd name="connsiteY29" fmla="*/ 784289 h 946689"/>
                  <a:gd name="connsiteX30" fmla="*/ 404527 w 947261"/>
                  <a:gd name="connsiteY30" fmla="*/ 746855 h 946689"/>
                  <a:gd name="connsiteX31" fmla="*/ 442055 w 947261"/>
                  <a:gd name="connsiteY31" fmla="*/ 722376 h 946689"/>
                  <a:gd name="connsiteX32" fmla="*/ 490347 w 947261"/>
                  <a:gd name="connsiteY32" fmla="*/ 713613 h 946689"/>
                  <a:gd name="connsiteX33" fmla="*/ 535400 w 947261"/>
                  <a:gd name="connsiteY33" fmla="*/ 721900 h 946689"/>
                  <a:gd name="connsiteX34" fmla="*/ 568452 w 947261"/>
                  <a:gd name="connsiteY34" fmla="*/ 743807 h 946689"/>
                  <a:gd name="connsiteX35" fmla="*/ 554069 w 947261"/>
                  <a:gd name="connsiteY35" fmla="*/ 763810 h 946689"/>
                  <a:gd name="connsiteX36" fmla="*/ 550831 w 947261"/>
                  <a:gd name="connsiteY36" fmla="*/ 767144 h 946689"/>
                  <a:gd name="connsiteX37" fmla="*/ 545306 w 947261"/>
                  <a:gd name="connsiteY37" fmla="*/ 768572 h 946689"/>
                  <a:gd name="connsiteX38" fmla="*/ 537782 w 947261"/>
                  <a:gd name="connsiteY38" fmla="*/ 765715 h 946689"/>
                  <a:gd name="connsiteX39" fmla="*/ 527971 w 947261"/>
                  <a:gd name="connsiteY39" fmla="*/ 759428 h 946689"/>
                  <a:gd name="connsiteX40" fmla="*/ 513017 w 947261"/>
                  <a:gd name="connsiteY40" fmla="*/ 753142 h 946689"/>
                  <a:gd name="connsiteX41" fmla="*/ 490061 w 947261"/>
                  <a:gd name="connsiteY41" fmla="*/ 750284 h 946689"/>
                  <a:gd name="connsiteX42" fmla="*/ 460058 w 947261"/>
                  <a:gd name="connsiteY42" fmla="*/ 755999 h 946689"/>
                  <a:gd name="connsiteX43" fmla="*/ 436531 w 947261"/>
                  <a:gd name="connsiteY43" fmla="*/ 772287 h 946689"/>
                  <a:gd name="connsiteX44" fmla="*/ 421196 w 947261"/>
                  <a:gd name="connsiteY44" fmla="*/ 798005 h 946689"/>
                  <a:gd name="connsiteX45" fmla="*/ 415671 w 947261"/>
                  <a:gd name="connsiteY45" fmla="*/ 832104 h 946689"/>
                  <a:gd name="connsiteX46" fmla="*/ 421196 w 947261"/>
                  <a:gd name="connsiteY46" fmla="*/ 866870 h 946689"/>
                  <a:gd name="connsiteX47" fmla="*/ 436150 w 947261"/>
                  <a:gd name="connsiteY47" fmla="*/ 892493 h 946689"/>
                  <a:gd name="connsiteX48" fmla="*/ 458438 w 947261"/>
                  <a:gd name="connsiteY48" fmla="*/ 908399 h 946689"/>
                  <a:gd name="connsiteX49" fmla="*/ 485966 w 947261"/>
                  <a:gd name="connsiteY49" fmla="*/ 913924 h 946689"/>
                  <a:gd name="connsiteX50" fmla="*/ 501872 w 947261"/>
                  <a:gd name="connsiteY50" fmla="*/ 912971 h 946689"/>
                  <a:gd name="connsiteX51" fmla="*/ 515017 w 947261"/>
                  <a:gd name="connsiteY51" fmla="*/ 909923 h 946689"/>
                  <a:gd name="connsiteX52" fmla="*/ 526352 w 947261"/>
                  <a:gd name="connsiteY52" fmla="*/ 904589 h 946689"/>
                  <a:gd name="connsiteX53" fmla="*/ 537020 w 947261"/>
                  <a:gd name="connsiteY53" fmla="*/ 896493 h 946689"/>
                  <a:gd name="connsiteX54" fmla="*/ 540353 w 947261"/>
                  <a:gd name="connsiteY54" fmla="*/ 894207 h 946689"/>
                  <a:gd name="connsiteX55" fmla="*/ 544163 w 947261"/>
                  <a:gd name="connsiteY55" fmla="*/ 893350 h 946689"/>
                  <a:gd name="connsiteX56" fmla="*/ 550259 w 947261"/>
                  <a:gd name="connsiteY56" fmla="*/ 896112 h 946689"/>
                  <a:gd name="connsiteX57" fmla="*/ 567214 w 947261"/>
                  <a:gd name="connsiteY57" fmla="*/ 914495 h 946689"/>
                  <a:gd name="connsiteX58" fmla="*/ 532543 w 947261"/>
                  <a:gd name="connsiteY58" fmla="*/ 941261 h 946689"/>
                  <a:gd name="connsiteX59" fmla="*/ 520351 w 947261"/>
                  <a:gd name="connsiteY59" fmla="*/ 945737 h 946689"/>
                  <a:gd name="connsiteX60" fmla="*/ 516826 w 947261"/>
                  <a:gd name="connsiteY60" fmla="*/ 946690 h 946689"/>
                  <a:gd name="connsiteX61" fmla="*/ 772763 w 947261"/>
                  <a:gd name="connsiteY61" fmla="*/ 946690 h 946689"/>
                  <a:gd name="connsiteX62" fmla="*/ 777335 w 947261"/>
                  <a:gd name="connsiteY62" fmla="*/ 911447 h 946689"/>
                  <a:gd name="connsiteX63" fmla="*/ 779336 w 947261"/>
                  <a:gd name="connsiteY63" fmla="*/ 868013 h 946689"/>
                  <a:gd name="connsiteX64" fmla="*/ 778859 w 947261"/>
                  <a:gd name="connsiteY64" fmla="*/ 846106 h 946689"/>
                  <a:gd name="connsiteX65" fmla="*/ 785622 w 947261"/>
                  <a:gd name="connsiteY65" fmla="*/ 841153 h 946689"/>
                  <a:gd name="connsiteX66" fmla="*/ 798290 w 947261"/>
                  <a:gd name="connsiteY66" fmla="*/ 834009 h 946689"/>
                  <a:gd name="connsiteX67" fmla="*/ 817721 w 947261"/>
                  <a:gd name="connsiteY67" fmla="*/ 823341 h 946689"/>
                  <a:gd name="connsiteX68" fmla="*/ 835438 w 947261"/>
                  <a:gd name="connsiteY68" fmla="*/ 813054 h 946689"/>
                  <a:gd name="connsiteX69" fmla="*/ 867061 w 947261"/>
                  <a:gd name="connsiteY69" fmla="*/ 768477 h 946689"/>
                  <a:gd name="connsiteX70" fmla="*/ 870204 w 947261"/>
                  <a:gd name="connsiteY70" fmla="*/ 753618 h 946689"/>
                  <a:gd name="connsiteX71" fmla="*/ 868204 w 947261"/>
                  <a:gd name="connsiteY71" fmla="*/ 744379 h 946689"/>
                  <a:gd name="connsiteX72" fmla="*/ 863822 w 947261"/>
                  <a:gd name="connsiteY72" fmla="*/ 741807 h 946689"/>
                  <a:gd name="connsiteX73" fmla="*/ 862298 w 947261"/>
                  <a:gd name="connsiteY73" fmla="*/ 741617 h 946689"/>
                  <a:gd name="connsiteX74" fmla="*/ 861536 w 947261"/>
                  <a:gd name="connsiteY74" fmla="*/ 744284 h 946689"/>
                  <a:gd name="connsiteX75" fmla="*/ 859631 w 947261"/>
                  <a:gd name="connsiteY75" fmla="*/ 751237 h 946689"/>
                  <a:gd name="connsiteX76" fmla="*/ 834962 w 947261"/>
                  <a:gd name="connsiteY76" fmla="*/ 781050 h 946689"/>
                  <a:gd name="connsiteX77" fmla="*/ 807053 w 947261"/>
                  <a:gd name="connsiteY77" fmla="*/ 788289 h 946689"/>
                  <a:gd name="connsiteX78" fmla="*/ 800290 w 947261"/>
                  <a:gd name="connsiteY78" fmla="*/ 788194 h 946689"/>
                  <a:gd name="connsiteX79" fmla="*/ 775716 w 947261"/>
                  <a:gd name="connsiteY79" fmla="*/ 773430 h 946689"/>
                  <a:gd name="connsiteX80" fmla="*/ 770573 w 947261"/>
                  <a:gd name="connsiteY80" fmla="*/ 730853 h 946689"/>
                  <a:gd name="connsiteX81" fmla="*/ 773525 w 947261"/>
                  <a:gd name="connsiteY81" fmla="*/ 720376 h 946689"/>
                  <a:gd name="connsiteX82" fmla="*/ 785908 w 947261"/>
                  <a:gd name="connsiteY82" fmla="*/ 711041 h 946689"/>
                  <a:gd name="connsiteX83" fmla="*/ 800195 w 947261"/>
                  <a:gd name="connsiteY83" fmla="*/ 713327 h 946689"/>
                  <a:gd name="connsiteX84" fmla="*/ 809530 w 947261"/>
                  <a:gd name="connsiteY84" fmla="*/ 726567 h 946689"/>
                  <a:gd name="connsiteX85" fmla="*/ 814102 w 947261"/>
                  <a:gd name="connsiteY85" fmla="*/ 734092 h 946689"/>
                  <a:gd name="connsiteX86" fmla="*/ 816578 w 947261"/>
                  <a:gd name="connsiteY86" fmla="*/ 735616 h 946689"/>
                  <a:gd name="connsiteX87" fmla="*/ 840105 w 947261"/>
                  <a:gd name="connsiteY87" fmla="*/ 729710 h 946689"/>
                  <a:gd name="connsiteX88" fmla="*/ 847630 w 947261"/>
                  <a:gd name="connsiteY88" fmla="*/ 725996 h 946689"/>
                  <a:gd name="connsiteX89" fmla="*/ 850487 w 947261"/>
                  <a:gd name="connsiteY89" fmla="*/ 725996 h 946689"/>
                  <a:gd name="connsiteX90" fmla="*/ 856488 w 947261"/>
                  <a:gd name="connsiteY90" fmla="*/ 727520 h 946689"/>
                  <a:gd name="connsiteX91" fmla="*/ 862394 w 947261"/>
                  <a:gd name="connsiteY91" fmla="*/ 729520 h 946689"/>
                  <a:gd name="connsiteX92" fmla="*/ 862679 w 947261"/>
                  <a:gd name="connsiteY92" fmla="*/ 727329 h 946689"/>
                  <a:gd name="connsiteX93" fmla="*/ 861155 w 947261"/>
                  <a:gd name="connsiteY93" fmla="*/ 724376 h 946689"/>
                  <a:gd name="connsiteX94" fmla="*/ 853631 w 947261"/>
                  <a:gd name="connsiteY94" fmla="*/ 716090 h 946689"/>
                  <a:gd name="connsiteX95" fmla="*/ 853059 w 947261"/>
                  <a:gd name="connsiteY95" fmla="*/ 704564 h 946689"/>
                  <a:gd name="connsiteX96" fmla="*/ 856869 w 947261"/>
                  <a:gd name="connsiteY96" fmla="*/ 700754 h 946689"/>
                  <a:gd name="connsiteX97" fmla="*/ 861251 w 947261"/>
                  <a:gd name="connsiteY97" fmla="*/ 691134 h 946689"/>
                  <a:gd name="connsiteX98" fmla="*/ 860298 w 947261"/>
                  <a:gd name="connsiteY98" fmla="*/ 682085 h 946689"/>
                  <a:gd name="connsiteX99" fmla="*/ 852392 w 947261"/>
                  <a:gd name="connsiteY99" fmla="*/ 669703 h 946689"/>
                  <a:gd name="connsiteX100" fmla="*/ 848487 w 947261"/>
                  <a:gd name="connsiteY100" fmla="*/ 661321 h 946689"/>
                  <a:gd name="connsiteX101" fmla="*/ 853250 w 947261"/>
                  <a:gd name="connsiteY101" fmla="*/ 649986 h 946689"/>
                  <a:gd name="connsiteX102" fmla="*/ 859155 w 947261"/>
                  <a:gd name="connsiteY102" fmla="*/ 635984 h 946689"/>
                  <a:gd name="connsiteX103" fmla="*/ 855917 w 947261"/>
                  <a:gd name="connsiteY103" fmla="*/ 626459 h 946689"/>
                  <a:gd name="connsiteX104" fmla="*/ 853631 w 947261"/>
                  <a:gd name="connsiteY104" fmla="*/ 622173 h 946689"/>
                  <a:gd name="connsiteX105" fmla="*/ 855536 w 947261"/>
                  <a:gd name="connsiteY105" fmla="*/ 610934 h 946689"/>
                  <a:gd name="connsiteX106" fmla="*/ 872966 w 947261"/>
                  <a:gd name="connsiteY106" fmla="*/ 604076 h 946689"/>
                  <a:gd name="connsiteX107" fmla="*/ 890016 w 947261"/>
                  <a:gd name="connsiteY107" fmla="*/ 584264 h 946689"/>
                  <a:gd name="connsiteX108" fmla="*/ 888111 w 947261"/>
                  <a:gd name="connsiteY108" fmla="*/ 578358 h 946689"/>
                  <a:gd name="connsiteX109" fmla="*/ 885635 w 947261"/>
                  <a:gd name="connsiteY109" fmla="*/ 578739 h 946689"/>
                  <a:gd name="connsiteX110" fmla="*/ 864203 w 947261"/>
                  <a:gd name="connsiteY110" fmla="*/ 585502 h 946689"/>
                  <a:gd name="connsiteX111" fmla="*/ 828199 w 947261"/>
                  <a:gd name="connsiteY111" fmla="*/ 598837 h 946689"/>
                  <a:gd name="connsiteX112" fmla="*/ 816959 w 947261"/>
                  <a:gd name="connsiteY112" fmla="*/ 605028 h 946689"/>
                  <a:gd name="connsiteX113" fmla="*/ 806863 w 947261"/>
                  <a:gd name="connsiteY113" fmla="*/ 608743 h 946689"/>
                  <a:gd name="connsiteX114" fmla="*/ 792099 w 947261"/>
                  <a:gd name="connsiteY114" fmla="*/ 601694 h 946689"/>
                  <a:gd name="connsiteX115" fmla="*/ 785717 w 947261"/>
                  <a:gd name="connsiteY115" fmla="*/ 595598 h 946689"/>
                  <a:gd name="connsiteX116" fmla="*/ 779717 w 947261"/>
                  <a:gd name="connsiteY116" fmla="*/ 595122 h 946689"/>
                  <a:gd name="connsiteX117" fmla="*/ 776478 w 947261"/>
                  <a:gd name="connsiteY117" fmla="*/ 601123 h 946689"/>
                  <a:gd name="connsiteX118" fmla="*/ 778859 w 947261"/>
                  <a:gd name="connsiteY118" fmla="*/ 608552 h 946689"/>
                  <a:gd name="connsiteX119" fmla="*/ 785336 w 947261"/>
                  <a:gd name="connsiteY119" fmla="*/ 613220 h 946689"/>
                  <a:gd name="connsiteX120" fmla="*/ 798195 w 947261"/>
                  <a:gd name="connsiteY120" fmla="*/ 623316 h 946689"/>
                  <a:gd name="connsiteX121" fmla="*/ 812102 w 947261"/>
                  <a:gd name="connsiteY121" fmla="*/ 629984 h 946689"/>
                  <a:gd name="connsiteX122" fmla="*/ 817912 w 947261"/>
                  <a:gd name="connsiteY122" fmla="*/ 630650 h 946689"/>
                  <a:gd name="connsiteX123" fmla="*/ 829342 w 947261"/>
                  <a:gd name="connsiteY123" fmla="*/ 633603 h 946689"/>
                  <a:gd name="connsiteX124" fmla="*/ 830961 w 947261"/>
                  <a:gd name="connsiteY124" fmla="*/ 635508 h 946689"/>
                  <a:gd name="connsiteX125" fmla="*/ 820293 w 947261"/>
                  <a:gd name="connsiteY125" fmla="*/ 661035 h 946689"/>
                  <a:gd name="connsiteX126" fmla="*/ 818102 w 947261"/>
                  <a:gd name="connsiteY126" fmla="*/ 663226 h 946689"/>
                  <a:gd name="connsiteX127" fmla="*/ 802862 w 947261"/>
                  <a:gd name="connsiteY127" fmla="*/ 672941 h 946689"/>
                  <a:gd name="connsiteX128" fmla="*/ 791147 w 947261"/>
                  <a:gd name="connsiteY128" fmla="*/ 675323 h 946689"/>
                  <a:gd name="connsiteX129" fmla="*/ 773525 w 947261"/>
                  <a:gd name="connsiteY129" fmla="*/ 680657 h 946689"/>
                  <a:gd name="connsiteX130" fmla="*/ 766953 w 947261"/>
                  <a:gd name="connsiteY130" fmla="*/ 684562 h 946689"/>
                  <a:gd name="connsiteX131" fmla="*/ 755523 w 947261"/>
                  <a:gd name="connsiteY131" fmla="*/ 688467 h 946689"/>
                  <a:gd name="connsiteX132" fmla="*/ 742569 w 947261"/>
                  <a:gd name="connsiteY132" fmla="*/ 684181 h 946689"/>
                  <a:gd name="connsiteX133" fmla="*/ 739140 w 947261"/>
                  <a:gd name="connsiteY133" fmla="*/ 680752 h 946689"/>
                  <a:gd name="connsiteX134" fmla="*/ 717899 w 947261"/>
                  <a:gd name="connsiteY134" fmla="*/ 670560 h 946689"/>
                  <a:gd name="connsiteX135" fmla="*/ 710851 w 947261"/>
                  <a:gd name="connsiteY135" fmla="*/ 669322 h 946689"/>
                  <a:gd name="connsiteX136" fmla="*/ 674370 w 947261"/>
                  <a:gd name="connsiteY136" fmla="*/ 657320 h 946689"/>
                  <a:gd name="connsiteX137" fmla="*/ 596075 w 947261"/>
                  <a:gd name="connsiteY137" fmla="*/ 629222 h 946689"/>
                  <a:gd name="connsiteX138" fmla="*/ 564547 w 947261"/>
                  <a:gd name="connsiteY138" fmla="*/ 609314 h 946689"/>
                  <a:gd name="connsiteX139" fmla="*/ 556546 w 947261"/>
                  <a:gd name="connsiteY139" fmla="*/ 590074 h 946689"/>
                  <a:gd name="connsiteX140" fmla="*/ 552736 w 947261"/>
                  <a:gd name="connsiteY140" fmla="*/ 559689 h 946689"/>
                  <a:gd name="connsiteX141" fmla="*/ 555974 w 947261"/>
                  <a:gd name="connsiteY141" fmla="*/ 544640 h 946689"/>
                  <a:gd name="connsiteX142" fmla="*/ 566833 w 947261"/>
                  <a:gd name="connsiteY142" fmla="*/ 545021 h 946689"/>
                  <a:gd name="connsiteX143" fmla="*/ 573691 w 947261"/>
                  <a:gd name="connsiteY143" fmla="*/ 547021 h 946689"/>
                  <a:gd name="connsiteX144" fmla="*/ 578834 w 947261"/>
                  <a:gd name="connsiteY144" fmla="*/ 545878 h 946689"/>
                  <a:gd name="connsiteX145" fmla="*/ 594455 w 947261"/>
                  <a:gd name="connsiteY145" fmla="*/ 543592 h 946689"/>
                  <a:gd name="connsiteX146" fmla="*/ 603599 w 947261"/>
                  <a:gd name="connsiteY146" fmla="*/ 543497 h 946689"/>
                  <a:gd name="connsiteX147" fmla="*/ 602837 w 947261"/>
                  <a:gd name="connsiteY147" fmla="*/ 542449 h 946689"/>
                  <a:gd name="connsiteX148" fmla="*/ 592646 w 947261"/>
                  <a:gd name="connsiteY148" fmla="*/ 530257 h 946689"/>
                  <a:gd name="connsiteX149" fmla="*/ 580644 w 947261"/>
                  <a:gd name="connsiteY149" fmla="*/ 515779 h 946689"/>
                  <a:gd name="connsiteX150" fmla="*/ 572453 w 947261"/>
                  <a:gd name="connsiteY150" fmla="*/ 511588 h 946689"/>
                  <a:gd name="connsiteX151" fmla="*/ 558451 w 947261"/>
                  <a:gd name="connsiteY151" fmla="*/ 511207 h 946689"/>
                  <a:gd name="connsiteX152" fmla="*/ 537020 w 947261"/>
                  <a:gd name="connsiteY152" fmla="*/ 506920 h 946689"/>
                  <a:gd name="connsiteX153" fmla="*/ 535305 w 947261"/>
                  <a:gd name="connsiteY153" fmla="*/ 503111 h 946689"/>
                  <a:gd name="connsiteX154" fmla="*/ 542354 w 947261"/>
                  <a:gd name="connsiteY154" fmla="*/ 499205 h 946689"/>
                  <a:gd name="connsiteX155" fmla="*/ 549497 w 947261"/>
                  <a:gd name="connsiteY155" fmla="*/ 495586 h 946689"/>
                  <a:gd name="connsiteX156" fmla="*/ 552926 w 947261"/>
                  <a:gd name="connsiteY156" fmla="*/ 485394 h 946689"/>
                  <a:gd name="connsiteX157" fmla="*/ 546545 w 947261"/>
                  <a:gd name="connsiteY157" fmla="*/ 464630 h 946689"/>
                  <a:gd name="connsiteX158" fmla="*/ 542449 w 947261"/>
                  <a:gd name="connsiteY158" fmla="*/ 457295 h 946689"/>
                  <a:gd name="connsiteX159" fmla="*/ 538639 w 947261"/>
                  <a:gd name="connsiteY159" fmla="*/ 446342 h 946689"/>
                  <a:gd name="connsiteX160" fmla="*/ 539020 w 947261"/>
                  <a:gd name="connsiteY160" fmla="*/ 440341 h 946689"/>
                  <a:gd name="connsiteX161" fmla="*/ 555593 w 947261"/>
                  <a:gd name="connsiteY161" fmla="*/ 439769 h 946689"/>
                  <a:gd name="connsiteX162" fmla="*/ 567595 w 947261"/>
                  <a:gd name="connsiteY162" fmla="*/ 441389 h 946689"/>
                  <a:gd name="connsiteX163" fmla="*/ 572072 w 947261"/>
                  <a:gd name="connsiteY163" fmla="*/ 439769 h 946689"/>
                  <a:gd name="connsiteX164" fmla="*/ 576548 w 947261"/>
                  <a:gd name="connsiteY164" fmla="*/ 436340 h 946689"/>
                  <a:gd name="connsiteX165" fmla="*/ 582549 w 947261"/>
                  <a:gd name="connsiteY165" fmla="*/ 432244 h 946689"/>
                  <a:gd name="connsiteX166" fmla="*/ 599789 w 947261"/>
                  <a:gd name="connsiteY166" fmla="*/ 420148 h 946689"/>
                  <a:gd name="connsiteX167" fmla="*/ 612934 w 947261"/>
                  <a:gd name="connsiteY167" fmla="*/ 409956 h 946689"/>
                  <a:gd name="connsiteX168" fmla="*/ 637794 w 947261"/>
                  <a:gd name="connsiteY168" fmla="*/ 390335 h 946689"/>
                  <a:gd name="connsiteX169" fmla="*/ 675513 w 947261"/>
                  <a:gd name="connsiteY169" fmla="*/ 349949 h 946689"/>
                  <a:gd name="connsiteX170" fmla="*/ 681990 w 947261"/>
                  <a:gd name="connsiteY170" fmla="*/ 336899 h 946689"/>
                  <a:gd name="connsiteX171" fmla="*/ 688658 w 947261"/>
                  <a:gd name="connsiteY171" fmla="*/ 323469 h 946689"/>
                  <a:gd name="connsiteX172" fmla="*/ 698278 w 947261"/>
                  <a:gd name="connsiteY172" fmla="*/ 313182 h 946689"/>
                  <a:gd name="connsiteX173" fmla="*/ 707327 w 947261"/>
                  <a:gd name="connsiteY173" fmla="*/ 303562 h 946689"/>
                  <a:gd name="connsiteX174" fmla="*/ 711708 w 947261"/>
                  <a:gd name="connsiteY174" fmla="*/ 293751 h 946689"/>
                  <a:gd name="connsiteX175" fmla="*/ 710565 w 947261"/>
                  <a:gd name="connsiteY175" fmla="*/ 271748 h 946689"/>
                  <a:gd name="connsiteX176" fmla="*/ 706184 w 947261"/>
                  <a:gd name="connsiteY176" fmla="*/ 268319 h 946689"/>
                  <a:gd name="connsiteX177" fmla="*/ 699516 w 947261"/>
                  <a:gd name="connsiteY177" fmla="*/ 268319 h 946689"/>
                  <a:gd name="connsiteX178" fmla="*/ 692563 w 947261"/>
                  <a:gd name="connsiteY178" fmla="*/ 273749 h 946689"/>
                  <a:gd name="connsiteX179" fmla="*/ 686181 w 947261"/>
                  <a:gd name="connsiteY179" fmla="*/ 284607 h 946689"/>
                  <a:gd name="connsiteX180" fmla="*/ 683228 w 947261"/>
                  <a:gd name="connsiteY180" fmla="*/ 291275 h 946689"/>
                  <a:gd name="connsiteX181" fmla="*/ 673608 w 947261"/>
                  <a:gd name="connsiteY181" fmla="*/ 301657 h 946689"/>
                  <a:gd name="connsiteX182" fmla="*/ 665702 w 947261"/>
                  <a:gd name="connsiteY182" fmla="*/ 308324 h 946689"/>
                  <a:gd name="connsiteX183" fmla="*/ 653225 w 947261"/>
                  <a:gd name="connsiteY183" fmla="*/ 318230 h 946689"/>
                  <a:gd name="connsiteX184" fmla="*/ 644366 w 947261"/>
                  <a:gd name="connsiteY184" fmla="*/ 329089 h 946689"/>
                  <a:gd name="connsiteX185" fmla="*/ 648081 w 947261"/>
                  <a:gd name="connsiteY185" fmla="*/ 333280 h 946689"/>
                  <a:gd name="connsiteX186" fmla="*/ 649986 w 947261"/>
                  <a:gd name="connsiteY186" fmla="*/ 339852 h 946689"/>
                  <a:gd name="connsiteX187" fmla="*/ 630079 w 947261"/>
                  <a:gd name="connsiteY187" fmla="*/ 338995 h 946689"/>
                  <a:gd name="connsiteX188" fmla="*/ 614458 w 947261"/>
                  <a:gd name="connsiteY188" fmla="*/ 340233 h 946689"/>
                  <a:gd name="connsiteX189" fmla="*/ 602171 w 947261"/>
                  <a:gd name="connsiteY189" fmla="*/ 347282 h 946689"/>
                  <a:gd name="connsiteX190" fmla="*/ 596170 w 947261"/>
                  <a:gd name="connsiteY190" fmla="*/ 350330 h 946689"/>
                  <a:gd name="connsiteX191" fmla="*/ 591217 w 947261"/>
                  <a:gd name="connsiteY191" fmla="*/ 350615 h 946689"/>
                  <a:gd name="connsiteX192" fmla="*/ 584168 w 947261"/>
                  <a:gd name="connsiteY192" fmla="*/ 352425 h 946689"/>
                  <a:gd name="connsiteX193" fmla="*/ 585407 w 947261"/>
                  <a:gd name="connsiteY193" fmla="*/ 355664 h 946689"/>
                  <a:gd name="connsiteX194" fmla="*/ 586264 w 947261"/>
                  <a:gd name="connsiteY194" fmla="*/ 360045 h 946689"/>
                  <a:gd name="connsiteX195" fmla="*/ 562451 w 947261"/>
                  <a:gd name="connsiteY195" fmla="*/ 362807 h 946689"/>
                  <a:gd name="connsiteX196" fmla="*/ 555212 w 947261"/>
                  <a:gd name="connsiteY196" fmla="*/ 362426 h 946689"/>
                  <a:gd name="connsiteX197" fmla="*/ 542449 w 947261"/>
                  <a:gd name="connsiteY197" fmla="*/ 366046 h 946689"/>
                  <a:gd name="connsiteX198" fmla="*/ 526352 w 947261"/>
                  <a:gd name="connsiteY198" fmla="*/ 371285 h 946689"/>
                  <a:gd name="connsiteX199" fmla="*/ 522827 w 947261"/>
                  <a:gd name="connsiteY199" fmla="*/ 369856 h 946689"/>
                  <a:gd name="connsiteX200" fmla="*/ 520160 w 947261"/>
                  <a:gd name="connsiteY200" fmla="*/ 364998 h 946689"/>
                  <a:gd name="connsiteX201" fmla="*/ 510254 w 947261"/>
                  <a:gd name="connsiteY201" fmla="*/ 354902 h 946689"/>
                  <a:gd name="connsiteX202" fmla="*/ 498824 w 947261"/>
                  <a:gd name="connsiteY202" fmla="*/ 366141 h 946689"/>
                  <a:gd name="connsiteX203" fmla="*/ 499110 w 947261"/>
                  <a:gd name="connsiteY203" fmla="*/ 371951 h 946689"/>
                  <a:gd name="connsiteX204" fmla="*/ 507016 w 947261"/>
                  <a:gd name="connsiteY204" fmla="*/ 376333 h 946689"/>
                  <a:gd name="connsiteX205" fmla="*/ 516731 w 947261"/>
                  <a:gd name="connsiteY205" fmla="*/ 381857 h 946689"/>
                  <a:gd name="connsiteX206" fmla="*/ 530828 w 947261"/>
                  <a:gd name="connsiteY206" fmla="*/ 388430 h 946689"/>
                  <a:gd name="connsiteX207" fmla="*/ 540830 w 947261"/>
                  <a:gd name="connsiteY207" fmla="*/ 392716 h 946689"/>
                  <a:gd name="connsiteX208" fmla="*/ 542068 w 947261"/>
                  <a:gd name="connsiteY208" fmla="*/ 393954 h 946689"/>
                  <a:gd name="connsiteX209" fmla="*/ 541496 w 947261"/>
                  <a:gd name="connsiteY209" fmla="*/ 394907 h 946689"/>
                  <a:gd name="connsiteX210" fmla="*/ 539591 w 947261"/>
                  <a:gd name="connsiteY210" fmla="*/ 397097 h 946689"/>
                  <a:gd name="connsiteX211" fmla="*/ 538353 w 947261"/>
                  <a:gd name="connsiteY211" fmla="*/ 398240 h 946689"/>
                  <a:gd name="connsiteX212" fmla="*/ 532543 w 947261"/>
                  <a:gd name="connsiteY212" fmla="*/ 398050 h 946689"/>
                  <a:gd name="connsiteX213" fmla="*/ 519113 w 947261"/>
                  <a:gd name="connsiteY213" fmla="*/ 395383 h 946689"/>
                  <a:gd name="connsiteX214" fmla="*/ 511778 w 947261"/>
                  <a:gd name="connsiteY214" fmla="*/ 390525 h 946689"/>
                  <a:gd name="connsiteX215" fmla="*/ 504920 w 947261"/>
                  <a:gd name="connsiteY215" fmla="*/ 387668 h 946689"/>
                  <a:gd name="connsiteX216" fmla="*/ 497300 w 947261"/>
                  <a:gd name="connsiteY216" fmla="*/ 389858 h 946689"/>
                  <a:gd name="connsiteX217" fmla="*/ 478536 w 947261"/>
                  <a:gd name="connsiteY217" fmla="*/ 393668 h 946689"/>
                  <a:gd name="connsiteX218" fmla="*/ 469297 w 947261"/>
                  <a:gd name="connsiteY218" fmla="*/ 398145 h 946689"/>
                  <a:gd name="connsiteX219" fmla="*/ 470249 w 947261"/>
                  <a:gd name="connsiteY219" fmla="*/ 405003 h 946689"/>
                  <a:gd name="connsiteX220" fmla="*/ 474250 w 947261"/>
                  <a:gd name="connsiteY220" fmla="*/ 408908 h 946689"/>
                  <a:gd name="connsiteX221" fmla="*/ 484632 w 947261"/>
                  <a:gd name="connsiteY221" fmla="*/ 417767 h 946689"/>
                  <a:gd name="connsiteX222" fmla="*/ 483299 w 947261"/>
                  <a:gd name="connsiteY222" fmla="*/ 428816 h 946689"/>
                  <a:gd name="connsiteX223" fmla="*/ 482727 w 947261"/>
                  <a:gd name="connsiteY223" fmla="*/ 430054 h 946689"/>
                  <a:gd name="connsiteX224" fmla="*/ 476631 w 947261"/>
                  <a:gd name="connsiteY224" fmla="*/ 437960 h 946689"/>
                  <a:gd name="connsiteX225" fmla="*/ 473488 w 947261"/>
                  <a:gd name="connsiteY225" fmla="*/ 443579 h 946689"/>
                  <a:gd name="connsiteX226" fmla="*/ 475393 w 947261"/>
                  <a:gd name="connsiteY226" fmla="*/ 448913 h 946689"/>
                  <a:gd name="connsiteX227" fmla="*/ 482632 w 947261"/>
                  <a:gd name="connsiteY227" fmla="*/ 451199 h 946689"/>
                  <a:gd name="connsiteX228" fmla="*/ 498824 w 947261"/>
                  <a:gd name="connsiteY228" fmla="*/ 446151 h 946689"/>
                  <a:gd name="connsiteX229" fmla="*/ 512350 w 947261"/>
                  <a:gd name="connsiteY229" fmla="*/ 441769 h 946689"/>
                  <a:gd name="connsiteX230" fmla="*/ 530543 w 947261"/>
                  <a:gd name="connsiteY230" fmla="*/ 447485 h 946689"/>
                  <a:gd name="connsiteX231" fmla="*/ 535877 w 947261"/>
                  <a:gd name="connsiteY231" fmla="*/ 453962 h 946689"/>
                  <a:gd name="connsiteX232" fmla="*/ 541115 w 947261"/>
                  <a:gd name="connsiteY232" fmla="*/ 471869 h 946689"/>
                  <a:gd name="connsiteX233" fmla="*/ 541306 w 947261"/>
                  <a:gd name="connsiteY233" fmla="*/ 475774 h 946689"/>
                  <a:gd name="connsiteX234" fmla="*/ 540163 w 947261"/>
                  <a:gd name="connsiteY234" fmla="*/ 477107 h 946689"/>
                  <a:gd name="connsiteX235" fmla="*/ 534257 w 947261"/>
                  <a:gd name="connsiteY235" fmla="*/ 483584 h 946689"/>
                  <a:gd name="connsiteX236" fmla="*/ 517970 w 947261"/>
                  <a:gd name="connsiteY236" fmla="*/ 501872 h 946689"/>
                  <a:gd name="connsiteX237" fmla="*/ 505682 w 947261"/>
                  <a:gd name="connsiteY237" fmla="*/ 509492 h 946689"/>
                  <a:gd name="connsiteX238" fmla="*/ 495300 w 947261"/>
                  <a:gd name="connsiteY238" fmla="*/ 512540 h 946689"/>
                  <a:gd name="connsiteX239" fmla="*/ 490252 w 947261"/>
                  <a:gd name="connsiteY239" fmla="*/ 518636 h 946689"/>
                  <a:gd name="connsiteX240" fmla="*/ 491585 w 947261"/>
                  <a:gd name="connsiteY240" fmla="*/ 521494 h 946689"/>
                  <a:gd name="connsiteX241" fmla="*/ 494633 w 947261"/>
                  <a:gd name="connsiteY241" fmla="*/ 524637 h 946689"/>
                  <a:gd name="connsiteX242" fmla="*/ 496729 w 947261"/>
                  <a:gd name="connsiteY242" fmla="*/ 529781 h 946689"/>
                  <a:gd name="connsiteX243" fmla="*/ 489014 w 947261"/>
                  <a:gd name="connsiteY243" fmla="*/ 540734 h 946689"/>
                  <a:gd name="connsiteX244" fmla="*/ 467487 w 947261"/>
                  <a:gd name="connsiteY244" fmla="*/ 548069 h 946689"/>
                  <a:gd name="connsiteX245" fmla="*/ 450342 w 947261"/>
                  <a:gd name="connsiteY245" fmla="*/ 549497 h 946689"/>
                  <a:gd name="connsiteX246" fmla="*/ 423482 w 947261"/>
                  <a:gd name="connsiteY246" fmla="*/ 543306 h 946689"/>
                  <a:gd name="connsiteX247" fmla="*/ 408718 w 947261"/>
                  <a:gd name="connsiteY247" fmla="*/ 535496 h 946689"/>
                  <a:gd name="connsiteX248" fmla="*/ 401765 w 947261"/>
                  <a:gd name="connsiteY248" fmla="*/ 528828 h 946689"/>
                  <a:gd name="connsiteX249" fmla="*/ 403765 w 947261"/>
                  <a:gd name="connsiteY249" fmla="*/ 521780 h 946689"/>
                  <a:gd name="connsiteX250" fmla="*/ 411766 w 947261"/>
                  <a:gd name="connsiteY250" fmla="*/ 522923 h 946689"/>
                  <a:gd name="connsiteX251" fmla="*/ 425387 w 947261"/>
                  <a:gd name="connsiteY251" fmla="*/ 526733 h 946689"/>
                  <a:gd name="connsiteX252" fmla="*/ 452342 w 947261"/>
                  <a:gd name="connsiteY252" fmla="*/ 526256 h 946689"/>
                  <a:gd name="connsiteX253" fmla="*/ 460439 w 947261"/>
                  <a:gd name="connsiteY253" fmla="*/ 519113 h 946689"/>
                  <a:gd name="connsiteX254" fmla="*/ 469678 w 947261"/>
                  <a:gd name="connsiteY254" fmla="*/ 500063 h 946689"/>
                  <a:gd name="connsiteX255" fmla="*/ 473774 w 947261"/>
                  <a:gd name="connsiteY255" fmla="*/ 486632 h 946689"/>
                  <a:gd name="connsiteX256" fmla="*/ 473107 w 947261"/>
                  <a:gd name="connsiteY256" fmla="*/ 481108 h 946689"/>
                  <a:gd name="connsiteX257" fmla="*/ 465773 w 947261"/>
                  <a:gd name="connsiteY257" fmla="*/ 479203 h 946689"/>
                  <a:gd name="connsiteX258" fmla="*/ 446532 w 947261"/>
                  <a:gd name="connsiteY258" fmla="*/ 482822 h 946689"/>
                  <a:gd name="connsiteX259" fmla="*/ 426720 w 947261"/>
                  <a:gd name="connsiteY259" fmla="*/ 486347 h 946689"/>
                  <a:gd name="connsiteX260" fmla="*/ 389001 w 947261"/>
                  <a:gd name="connsiteY260" fmla="*/ 481679 h 946689"/>
                  <a:gd name="connsiteX261" fmla="*/ 372428 w 947261"/>
                  <a:gd name="connsiteY261" fmla="*/ 471678 h 946689"/>
                  <a:gd name="connsiteX262" fmla="*/ 356997 w 947261"/>
                  <a:gd name="connsiteY262" fmla="*/ 448342 h 946689"/>
                  <a:gd name="connsiteX263" fmla="*/ 352520 w 947261"/>
                  <a:gd name="connsiteY263" fmla="*/ 438626 h 946689"/>
                  <a:gd name="connsiteX264" fmla="*/ 340233 w 947261"/>
                  <a:gd name="connsiteY264" fmla="*/ 428339 h 946689"/>
                  <a:gd name="connsiteX265" fmla="*/ 332327 w 947261"/>
                  <a:gd name="connsiteY265" fmla="*/ 425387 h 946689"/>
                  <a:gd name="connsiteX266" fmla="*/ 309277 w 947261"/>
                  <a:gd name="connsiteY266" fmla="*/ 415195 h 946689"/>
                  <a:gd name="connsiteX267" fmla="*/ 294227 w 947261"/>
                  <a:gd name="connsiteY267" fmla="*/ 398621 h 946689"/>
                  <a:gd name="connsiteX268" fmla="*/ 292037 w 947261"/>
                  <a:gd name="connsiteY268" fmla="*/ 394907 h 946689"/>
                  <a:gd name="connsiteX269" fmla="*/ 290417 w 947261"/>
                  <a:gd name="connsiteY269" fmla="*/ 389858 h 946689"/>
                  <a:gd name="connsiteX270" fmla="*/ 286226 w 947261"/>
                  <a:gd name="connsiteY270" fmla="*/ 385001 h 946689"/>
                  <a:gd name="connsiteX271" fmla="*/ 282797 w 947261"/>
                  <a:gd name="connsiteY271" fmla="*/ 388144 h 946689"/>
                  <a:gd name="connsiteX272" fmla="*/ 280892 w 947261"/>
                  <a:gd name="connsiteY272" fmla="*/ 395192 h 946689"/>
                  <a:gd name="connsiteX273" fmla="*/ 281464 w 947261"/>
                  <a:gd name="connsiteY273" fmla="*/ 401098 h 946689"/>
                  <a:gd name="connsiteX274" fmla="*/ 286703 w 947261"/>
                  <a:gd name="connsiteY274" fmla="*/ 409956 h 946689"/>
                  <a:gd name="connsiteX275" fmla="*/ 290513 w 947261"/>
                  <a:gd name="connsiteY275" fmla="*/ 417862 h 946689"/>
                  <a:gd name="connsiteX276" fmla="*/ 276225 w 947261"/>
                  <a:gd name="connsiteY276" fmla="*/ 443008 h 946689"/>
                  <a:gd name="connsiteX277" fmla="*/ 268415 w 947261"/>
                  <a:gd name="connsiteY277" fmla="*/ 446913 h 946689"/>
                  <a:gd name="connsiteX278" fmla="*/ 261080 w 947261"/>
                  <a:gd name="connsiteY278" fmla="*/ 443198 h 946689"/>
                  <a:gd name="connsiteX279" fmla="*/ 250222 w 947261"/>
                  <a:gd name="connsiteY279" fmla="*/ 441484 h 946689"/>
                  <a:gd name="connsiteX280" fmla="*/ 241744 w 947261"/>
                  <a:gd name="connsiteY280" fmla="*/ 440341 h 946689"/>
                  <a:gd name="connsiteX281" fmla="*/ 233648 w 947261"/>
                  <a:gd name="connsiteY281" fmla="*/ 403098 h 946689"/>
                  <a:gd name="connsiteX282" fmla="*/ 233648 w 947261"/>
                  <a:gd name="connsiteY282" fmla="*/ 400050 h 946689"/>
                  <a:gd name="connsiteX283" fmla="*/ 238220 w 947261"/>
                  <a:gd name="connsiteY283" fmla="*/ 373761 h 946689"/>
                  <a:gd name="connsiteX284" fmla="*/ 242411 w 947261"/>
                  <a:gd name="connsiteY284" fmla="*/ 368141 h 946689"/>
                  <a:gd name="connsiteX285" fmla="*/ 248984 w 947261"/>
                  <a:gd name="connsiteY285" fmla="*/ 363474 h 946689"/>
                  <a:gd name="connsiteX286" fmla="*/ 259461 w 947261"/>
                  <a:gd name="connsiteY286" fmla="*/ 356521 h 946689"/>
                  <a:gd name="connsiteX287" fmla="*/ 261271 w 947261"/>
                  <a:gd name="connsiteY287" fmla="*/ 346139 h 946689"/>
                  <a:gd name="connsiteX288" fmla="*/ 259842 w 947261"/>
                  <a:gd name="connsiteY288" fmla="*/ 341090 h 946689"/>
                  <a:gd name="connsiteX289" fmla="*/ 259842 w 947261"/>
                  <a:gd name="connsiteY289" fmla="*/ 329089 h 946689"/>
                  <a:gd name="connsiteX290" fmla="*/ 266510 w 947261"/>
                  <a:gd name="connsiteY290" fmla="*/ 319183 h 946689"/>
                  <a:gd name="connsiteX291" fmla="*/ 269177 w 947261"/>
                  <a:gd name="connsiteY291" fmla="*/ 315754 h 946689"/>
                  <a:gd name="connsiteX292" fmla="*/ 270320 w 947261"/>
                  <a:gd name="connsiteY292" fmla="*/ 313468 h 946689"/>
                  <a:gd name="connsiteX293" fmla="*/ 270510 w 947261"/>
                  <a:gd name="connsiteY293" fmla="*/ 303848 h 946689"/>
                  <a:gd name="connsiteX294" fmla="*/ 270701 w 947261"/>
                  <a:gd name="connsiteY294" fmla="*/ 294132 h 946689"/>
                  <a:gd name="connsiteX295" fmla="*/ 271558 w 947261"/>
                  <a:gd name="connsiteY295" fmla="*/ 292513 h 946689"/>
                  <a:gd name="connsiteX296" fmla="*/ 279940 w 947261"/>
                  <a:gd name="connsiteY296" fmla="*/ 285655 h 946689"/>
                  <a:gd name="connsiteX297" fmla="*/ 290132 w 947261"/>
                  <a:gd name="connsiteY297" fmla="*/ 282512 h 946689"/>
                  <a:gd name="connsiteX298" fmla="*/ 294037 w 947261"/>
                  <a:gd name="connsiteY298" fmla="*/ 281750 h 946689"/>
                  <a:gd name="connsiteX299" fmla="*/ 297561 w 947261"/>
                  <a:gd name="connsiteY299" fmla="*/ 277654 h 946689"/>
                  <a:gd name="connsiteX300" fmla="*/ 306229 w 947261"/>
                  <a:gd name="connsiteY300" fmla="*/ 267367 h 946689"/>
                  <a:gd name="connsiteX301" fmla="*/ 318230 w 947261"/>
                  <a:gd name="connsiteY301" fmla="*/ 263557 h 946689"/>
                  <a:gd name="connsiteX302" fmla="*/ 325660 w 947261"/>
                  <a:gd name="connsiteY302" fmla="*/ 265652 h 946689"/>
                  <a:gd name="connsiteX303" fmla="*/ 334137 w 947261"/>
                  <a:gd name="connsiteY303" fmla="*/ 267367 h 946689"/>
                  <a:gd name="connsiteX304" fmla="*/ 338614 w 947261"/>
                  <a:gd name="connsiteY304" fmla="*/ 266510 h 946689"/>
                  <a:gd name="connsiteX305" fmla="*/ 344138 w 947261"/>
                  <a:gd name="connsiteY305" fmla="*/ 246507 h 946689"/>
                  <a:gd name="connsiteX306" fmla="*/ 345662 w 947261"/>
                  <a:gd name="connsiteY306" fmla="*/ 237173 h 946689"/>
                  <a:gd name="connsiteX307" fmla="*/ 352616 w 947261"/>
                  <a:gd name="connsiteY307" fmla="*/ 231077 h 946689"/>
                  <a:gd name="connsiteX308" fmla="*/ 358426 w 947261"/>
                  <a:gd name="connsiteY308" fmla="*/ 228791 h 946689"/>
                  <a:gd name="connsiteX309" fmla="*/ 369951 w 947261"/>
                  <a:gd name="connsiteY309" fmla="*/ 229553 h 946689"/>
                  <a:gd name="connsiteX310" fmla="*/ 385191 w 947261"/>
                  <a:gd name="connsiteY310" fmla="*/ 229648 h 946689"/>
                  <a:gd name="connsiteX311" fmla="*/ 395383 w 947261"/>
                  <a:gd name="connsiteY311" fmla="*/ 228219 h 946689"/>
                  <a:gd name="connsiteX312" fmla="*/ 399764 w 947261"/>
                  <a:gd name="connsiteY312" fmla="*/ 241554 h 946689"/>
                  <a:gd name="connsiteX313" fmla="*/ 405575 w 947261"/>
                  <a:gd name="connsiteY313" fmla="*/ 259842 h 946689"/>
                  <a:gd name="connsiteX314" fmla="*/ 410718 w 947261"/>
                  <a:gd name="connsiteY314" fmla="*/ 289274 h 946689"/>
                  <a:gd name="connsiteX315" fmla="*/ 410432 w 947261"/>
                  <a:gd name="connsiteY315" fmla="*/ 304133 h 946689"/>
                  <a:gd name="connsiteX316" fmla="*/ 424910 w 947261"/>
                  <a:gd name="connsiteY316" fmla="*/ 315373 h 946689"/>
                  <a:gd name="connsiteX317" fmla="*/ 440912 w 947261"/>
                  <a:gd name="connsiteY317" fmla="*/ 326422 h 946689"/>
                  <a:gd name="connsiteX318" fmla="*/ 462153 w 947261"/>
                  <a:gd name="connsiteY318" fmla="*/ 330232 h 946689"/>
                  <a:gd name="connsiteX319" fmla="*/ 472726 w 947261"/>
                  <a:gd name="connsiteY319" fmla="*/ 323183 h 946689"/>
                  <a:gd name="connsiteX320" fmla="*/ 490347 w 947261"/>
                  <a:gd name="connsiteY320" fmla="*/ 316420 h 946689"/>
                  <a:gd name="connsiteX321" fmla="*/ 501968 w 947261"/>
                  <a:gd name="connsiteY321" fmla="*/ 315659 h 946689"/>
                  <a:gd name="connsiteX322" fmla="*/ 510731 w 947261"/>
                  <a:gd name="connsiteY322" fmla="*/ 313468 h 946689"/>
                  <a:gd name="connsiteX323" fmla="*/ 520827 w 947261"/>
                  <a:gd name="connsiteY323" fmla="*/ 306705 h 946689"/>
                  <a:gd name="connsiteX324" fmla="*/ 544354 w 947261"/>
                  <a:gd name="connsiteY324" fmla="*/ 294513 h 946689"/>
                  <a:gd name="connsiteX325" fmla="*/ 565880 w 947261"/>
                  <a:gd name="connsiteY325" fmla="*/ 279749 h 946689"/>
                  <a:gd name="connsiteX326" fmla="*/ 586169 w 947261"/>
                  <a:gd name="connsiteY326" fmla="*/ 263462 h 946689"/>
                  <a:gd name="connsiteX327" fmla="*/ 595313 w 947261"/>
                  <a:gd name="connsiteY327" fmla="*/ 257651 h 946689"/>
                  <a:gd name="connsiteX328" fmla="*/ 611029 w 947261"/>
                  <a:gd name="connsiteY328" fmla="*/ 239649 h 946689"/>
                  <a:gd name="connsiteX329" fmla="*/ 611410 w 947261"/>
                  <a:gd name="connsiteY329" fmla="*/ 232696 h 946689"/>
                  <a:gd name="connsiteX330" fmla="*/ 601694 w 947261"/>
                  <a:gd name="connsiteY330" fmla="*/ 225457 h 946689"/>
                  <a:gd name="connsiteX331" fmla="*/ 595979 w 947261"/>
                  <a:gd name="connsiteY331" fmla="*/ 222313 h 946689"/>
                  <a:gd name="connsiteX332" fmla="*/ 598361 w 947261"/>
                  <a:gd name="connsiteY332" fmla="*/ 219075 h 946689"/>
                  <a:gd name="connsiteX333" fmla="*/ 611886 w 947261"/>
                  <a:gd name="connsiteY333" fmla="*/ 214979 h 946689"/>
                  <a:gd name="connsiteX334" fmla="*/ 614744 w 947261"/>
                  <a:gd name="connsiteY334" fmla="*/ 213646 h 946689"/>
                  <a:gd name="connsiteX335" fmla="*/ 615696 w 947261"/>
                  <a:gd name="connsiteY335" fmla="*/ 208788 h 946689"/>
                  <a:gd name="connsiteX336" fmla="*/ 615125 w 947261"/>
                  <a:gd name="connsiteY336" fmla="*/ 201835 h 946689"/>
                  <a:gd name="connsiteX337" fmla="*/ 614458 w 947261"/>
                  <a:gd name="connsiteY337" fmla="*/ 194977 h 946689"/>
                  <a:gd name="connsiteX338" fmla="*/ 615029 w 947261"/>
                  <a:gd name="connsiteY338" fmla="*/ 188500 h 946689"/>
                  <a:gd name="connsiteX339" fmla="*/ 623126 w 947261"/>
                  <a:gd name="connsiteY339" fmla="*/ 174403 h 946689"/>
                  <a:gd name="connsiteX340" fmla="*/ 631603 w 947261"/>
                  <a:gd name="connsiteY340" fmla="*/ 160020 h 946689"/>
                  <a:gd name="connsiteX341" fmla="*/ 630269 w 947261"/>
                  <a:gd name="connsiteY341" fmla="*/ 146018 h 946689"/>
                  <a:gd name="connsiteX342" fmla="*/ 623316 w 947261"/>
                  <a:gd name="connsiteY342" fmla="*/ 143351 h 946689"/>
                  <a:gd name="connsiteX343" fmla="*/ 619601 w 947261"/>
                  <a:gd name="connsiteY343" fmla="*/ 151638 h 946689"/>
                  <a:gd name="connsiteX344" fmla="*/ 613410 w 947261"/>
                  <a:gd name="connsiteY344" fmla="*/ 167259 h 946689"/>
                  <a:gd name="connsiteX345" fmla="*/ 609029 w 947261"/>
                  <a:gd name="connsiteY345" fmla="*/ 173355 h 946689"/>
                  <a:gd name="connsiteX346" fmla="*/ 598170 w 947261"/>
                  <a:gd name="connsiteY346" fmla="*/ 176117 h 946689"/>
                  <a:gd name="connsiteX347" fmla="*/ 579882 w 947261"/>
                  <a:gd name="connsiteY347" fmla="*/ 175927 h 946689"/>
                  <a:gd name="connsiteX348" fmla="*/ 572167 w 947261"/>
                  <a:gd name="connsiteY348" fmla="*/ 177260 h 946689"/>
                  <a:gd name="connsiteX349" fmla="*/ 558832 w 947261"/>
                  <a:gd name="connsiteY349" fmla="*/ 171450 h 946689"/>
                  <a:gd name="connsiteX350" fmla="*/ 541973 w 947261"/>
                  <a:gd name="connsiteY350" fmla="*/ 154305 h 946689"/>
                  <a:gd name="connsiteX351" fmla="*/ 535781 w 947261"/>
                  <a:gd name="connsiteY351" fmla="*/ 147828 h 946689"/>
                  <a:gd name="connsiteX352" fmla="*/ 521875 w 947261"/>
                  <a:gd name="connsiteY352" fmla="*/ 144780 h 946689"/>
                  <a:gd name="connsiteX353" fmla="*/ 506254 w 947261"/>
                  <a:gd name="connsiteY353" fmla="*/ 143256 h 946689"/>
                  <a:gd name="connsiteX354" fmla="*/ 488061 w 947261"/>
                  <a:gd name="connsiteY354" fmla="*/ 145733 h 946689"/>
                  <a:gd name="connsiteX355" fmla="*/ 474345 w 947261"/>
                  <a:gd name="connsiteY355" fmla="*/ 151543 h 946689"/>
                  <a:gd name="connsiteX356" fmla="*/ 449771 w 947261"/>
                  <a:gd name="connsiteY356" fmla="*/ 160496 h 946689"/>
                  <a:gd name="connsiteX357" fmla="*/ 440626 w 947261"/>
                  <a:gd name="connsiteY357" fmla="*/ 145066 h 946689"/>
                  <a:gd name="connsiteX358" fmla="*/ 441484 w 947261"/>
                  <a:gd name="connsiteY358" fmla="*/ 137160 h 946689"/>
                  <a:gd name="connsiteX359" fmla="*/ 451295 w 947261"/>
                  <a:gd name="connsiteY359" fmla="*/ 122301 h 946689"/>
                  <a:gd name="connsiteX360" fmla="*/ 476917 w 947261"/>
                  <a:gd name="connsiteY360" fmla="*/ 108490 h 946689"/>
                  <a:gd name="connsiteX361" fmla="*/ 491681 w 947261"/>
                  <a:gd name="connsiteY361" fmla="*/ 105823 h 946689"/>
                  <a:gd name="connsiteX362" fmla="*/ 509588 w 947261"/>
                  <a:gd name="connsiteY362" fmla="*/ 105251 h 946689"/>
                  <a:gd name="connsiteX363" fmla="*/ 517779 w 947261"/>
                  <a:gd name="connsiteY363" fmla="*/ 106299 h 946689"/>
                  <a:gd name="connsiteX364" fmla="*/ 532733 w 947261"/>
                  <a:gd name="connsiteY364" fmla="*/ 107156 h 946689"/>
                  <a:gd name="connsiteX365" fmla="*/ 548164 w 947261"/>
                  <a:gd name="connsiteY365" fmla="*/ 101918 h 946689"/>
                  <a:gd name="connsiteX366" fmla="*/ 561499 w 947261"/>
                  <a:gd name="connsiteY366" fmla="*/ 86106 h 946689"/>
                  <a:gd name="connsiteX367" fmla="*/ 584835 w 947261"/>
                  <a:gd name="connsiteY367" fmla="*/ 78867 h 946689"/>
                  <a:gd name="connsiteX368" fmla="*/ 608362 w 947261"/>
                  <a:gd name="connsiteY368" fmla="*/ 73628 h 946689"/>
                  <a:gd name="connsiteX369" fmla="*/ 636651 w 947261"/>
                  <a:gd name="connsiteY369" fmla="*/ 74105 h 946689"/>
                  <a:gd name="connsiteX370" fmla="*/ 663797 w 947261"/>
                  <a:gd name="connsiteY370" fmla="*/ 77153 h 946689"/>
                  <a:gd name="connsiteX371" fmla="*/ 673418 w 947261"/>
                  <a:gd name="connsiteY371" fmla="*/ 75628 h 946689"/>
                  <a:gd name="connsiteX372" fmla="*/ 686467 w 947261"/>
                  <a:gd name="connsiteY372" fmla="*/ 75438 h 946689"/>
                  <a:gd name="connsiteX373" fmla="*/ 700278 w 947261"/>
                  <a:gd name="connsiteY373" fmla="*/ 85725 h 946689"/>
                  <a:gd name="connsiteX374" fmla="*/ 704469 w 947261"/>
                  <a:gd name="connsiteY374" fmla="*/ 96679 h 946689"/>
                  <a:gd name="connsiteX375" fmla="*/ 701612 w 947261"/>
                  <a:gd name="connsiteY375" fmla="*/ 107061 h 946689"/>
                  <a:gd name="connsiteX376" fmla="*/ 692849 w 947261"/>
                  <a:gd name="connsiteY376" fmla="*/ 116205 h 946689"/>
                  <a:gd name="connsiteX377" fmla="*/ 680942 w 947261"/>
                  <a:gd name="connsiteY377" fmla="*/ 119729 h 946689"/>
                  <a:gd name="connsiteX378" fmla="*/ 670465 w 947261"/>
                  <a:gd name="connsiteY378" fmla="*/ 126873 h 946689"/>
                  <a:gd name="connsiteX379" fmla="*/ 675227 w 947261"/>
                  <a:gd name="connsiteY379" fmla="*/ 135255 h 946689"/>
                  <a:gd name="connsiteX380" fmla="*/ 686181 w 947261"/>
                  <a:gd name="connsiteY380" fmla="*/ 137636 h 946689"/>
                  <a:gd name="connsiteX381" fmla="*/ 704755 w 947261"/>
                  <a:gd name="connsiteY381" fmla="*/ 143637 h 946689"/>
                  <a:gd name="connsiteX382" fmla="*/ 708470 w 947261"/>
                  <a:gd name="connsiteY382" fmla="*/ 150305 h 946689"/>
                  <a:gd name="connsiteX383" fmla="*/ 705612 w 947261"/>
                  <a:gd name="connsiteY383" fmla="*/ 159258 h 946689"/>
                  <a:gd name="connsiteX384" fmla="*/ 699802 w 947261"/>
                  <a:gd name="connsiteY384" fmla="*/ 167259 h 946689"/>
                  <a:gd name="connsiteX385" fmla="*/ 695420 w 947261"/>
                  <a:gd name="connsiteY385" fmla="*/ 172307 h 946689"/>
                  <a:gd name="connsiteX386" fmla="*/ 696659 w 947261"/>
                  <a:gd name="connsiteY386" fmla="*/ 176213 h 946689"/>
                  <a:gd name="connsiteX387" fmla="*/ 701231 w 947261"/>
                  <a:gd name="connsiteY387" fmla="*/ 186309 h 946689"/>
                  <a:gd name="connsiteX388" fmla="*/ 702850 w 947261"/>
                  <a:gd name="connsiteY388" fmla="*/ 198596 h 946689"/>
                  <a:gd name="connsiteX389" fmla="*/ 712851 w 947261"/>
                  <a:gd name="connsiteY389" fmla="*/ 210312 h 946689"/>
                  <a:gd name="connsiteX390" fmla="*/ 748951 w 947261"/>
                  <a:gd name="connsiteY390" fmla="*/ 231267 h 946689"/>
                  <a:gd name="connsiteX391" fmla="*/ 763715 w 947261"/>
                  <a:gd name="connsiteY391" fmla="*/ 243935 h 946689"/>
                  <a:gd name="connsiteX392" fmla="*/ 763715 w 947261"/>
                  <a:gd name="connsiteY392" fmla="*/ 250412 h 946689"/>
                  <a:gd name="connsiteX393" fmla="*/ 751427 w 947261"/>
                  <a:gd name="connsiteY393" fmla="*/ 250793 h 946689"/>
                  <a:gd name="connsiteX394" fmla="*/ 736473 w 947261"/>
                  <a:gd name="connsiteY394" fmla="*/ 244793 h 946689"/>
                  <a:gd name="connsiteX395" fmla="*/ 726281 w 947261"/>
                  <a:gd name="connsiteY395" fmla="*/ 253937 h 946689"/>
                  <a:gd name="connsiteX396" fmla="*/ 727138 w 947261"/>
                  <a:gd name="connsiteY396" fmla="*/ 257556 h 946689"/>
                  <a:gd name="connsiteX397" fmla="*/ 731711 w 947261"/>
                  <a:gd name="connsiteY397" fmla="*/ 272987 h 946689"/>
                  <a:gd name="connsiteX398" fmla="*/ 744093 w 947261"/>
                  <a:gd name="connsiteY398" fmla="*/ 302419 h 946689"/>
                  <a:gd name="connsiteX399" fmla="*/ 774287 w 947261"/>
                  <a:gd name="connsiteY399" fmla="*/ 346901 h 946689"/>
                  <a:gd name="connsiteX400" fmla="*/ 788003 w 947261"/>
                  <a:gd name="connsiteY400" fmla="*/ 377857 h 946689"/>
                  <a:gd name="connsiteX401" fmla="*/ 790956 w 947261"/>
                  <a:gd name="connsiteY401" fmla="*/ 395954 h 946689"/>
                  <a:gd name="connsiteX402" fmla="*/ 793052 w 947261"/>
                  <a:gd name="connsiteY402" fmla="*/ 421100 h 946689"/>
                  <a:gd name="connsiteX403" fmla="*/ 796766 w 947261"/>
                  <a:gd name="connsiteY403" fmla="*/ 455771 h 946689"/>
                  <a:gd name="connsiteX404" fmla="*/ 808387 w 947261"/>
                  <a:gd name="connsiteY404" fmla="*/ 474440 h 946689"/>
                  <a:gd name="connsiteX405" fmla="*/ 827056 w 947261"/>
                  <a:gd name="connsiteY405" fmla="*/ 497491 h 946689"/>
                  <a:gd name="connsiteX406" fmla="*/ 842105 w 947261"/>
                  <a:gd name="connsiteY406" fmla="*/ 512731 h 946689"/>
                  <a:gd name="connsiteX407" fmla="*/ 844868 w 947261"/>
                  <a:gd name="connsiteY407" fmla="*/ 512064 h 946689"/>
                  <a:gd name="connsiteX408" fmla="*/ 841153 w 947261"/>
                  <a:gd name="connsiteY408" fmla="*/ 507111 h 946689"/>
                  <a:gd name="connsiteX409" fmla="*/ 833438 w 947261"/>
                  <a:gd name="connsiteY409" fmla="*/ 495872 h 946689"/>
                  <a:gd name="connsiteX410" fmla="*/ 848963 w 947261"/>
                  <a:gd name="connsiteY410" fmla="*/ 488347 h 946689"/>
                  <a:gd name="connsiteX411" fmla="*/ 849630 w 947261"/>
                  <a:gd name="connsiteY411" fmla="*/ 488347 h 946689"/>
                  <a:gd name="connsiteX412" fmla="*/ 944975 w 947261"/>
                  <a:gd name="connsiteY412" fmla="*/ 530352 h 946689"/>
                  <a:gd name="connsiteX413" fmla="*/ 947261 w 947261"/>
                  <a:gd name="connsiteY413" fmla="*/ 531495 h 946689"/>
                  <a:gd name="connsiteX414" fmla="*/ 947261 w 947261"/>
                  <a:gd name="connsiteY414" fmla="*/ 857 h 946689"/>
                  <a:gd name="connsiteX415" fmla="*/ 0 w 947261"/>
                  <a:gd name="connsiteY415" fmla="*/ 857 h 946689"/>
                  <a:gd name="connsiteX416" fmla="*/ 0 w 947261"/>
                  <a:gd name="connsiteY416" fmla="*/ 0 h 946689"/>
                  <a:gd name="connsiteX417" fmla="*/ 803434 w 947261"/>
                  <a:gd name="connsiteY417" fmla="*/ 698849 h 946689"/>
                  <a:gd name="connsiteX418" fmla="*/ 816864 w 947261"/>
                  <a:gd name="connsiteY418" fmla="*/ 686657 h 946689"/>
                  <a:gd name="connsiteX419" fmla="*/ 817150 w 947261"/>
                  <a:gd name="connsiteY419" fmla="*/ 686467 h 946689"/>
                  <a:gd name="connsiteX420" fmla="*/ 826484 w 947261"/>
                  <a:gd name="connsiteY420" fmla="*/ 684276 h 946689"/>
                  <a:gd name="connsiteX421" fmla="*/ 830485 w 947261"/>
                  <a:gd name="connsiteY421" fmla="*/ 688372 h 946689"/>
                  <a:gd name="connsiteX422" fmla="*/ 827913 w 947261"/>
                  <a:gd name="connsiteY422" fmla="*/ 697992 h 946689"/>
                  <a:gd name="connsiteX423" fmla="*/ 816102 w 947261"/>
                  <a:gd name="connsiteY423" fmla="*/ 706088 h 946689"/>
                  <a:gd name="connsiteX424" fmla="*/ 809149 w 947261"/>
                  <a:gd name="connsiteY424" fmla="*/ 707327 h 946689"/>
                  <a:gd name="connsiteX425" fmla="*/ 805053 w 947261"/>
                  <a:gd name="connsiteY425" fmla="*/ 706850 h 946689"/>
                  <a:gd name="connsiteX426" fmla="*/ 803434 w 947261"/>
                  <a:gd name="connsiteY426" fmla="*/ 698849 h 946689"/>
                  <a:gd name="connsiteX427" fmla="*/ 171069 w 947261"/>
                  <a:gd name="connsiteY427" fmla="*/ 665893 h 946689"/>
                  <a:gd name="connsiteX428" fmla="*/ 166497 w 947261"/>
                  <a:gd name="connsiteY428" fmla="*/ 668274 h 946689"/>
                  <a:gd name="connsiteX429" fmla="*/ 164497 w 947261"/>
                  <a:gd name="connsiteY429" fmla="*/ 667607 h 946689"/>
                  <a:gd name="connsiteX430" fmla="*/ 151067 w 947261"/>
                  <a:gd name="connsiteY430" fmla="*/ 663893 h 946689"/>
                  <a:gd name="connsiteX431" fmla="*/ 129445 w 947261"/>
                  <a:gd name="connsiteY431" fmla="*/ 667226 h 946689"/>
                  <a:gd name="connsiteX432" fmla="*/ 121730 w 947261"/>
                  <a:gd name="connsiteY432" fmla="*/ 668560 h 946689"/>
                  <a:gd name="connsiteX433" fmla="*/ 118015 w 947261"/>
                  <a:gd name="connsiteY433" fmla="*/ 664845 h 946689"/>
                  <a:gd name="connsiteX434" fmla="*/ 120206 w 947261"/>
                  <a:gd name="connsiteY434" fmla="*/ 657606 h 946689"/>
                  <a:gd name="connsiteX435" fmla="*/ 135065 w 947261"/>
                  <a:gd name="connsiteY435" fmla="*/ 653987 h 946689"/>
                  <a:gd name="connsiteX436" fmla="*/ 149924 w 947261"/>
                  <a:gd name="connsiteY436" fmla="*/ 647129 h 946689"/>
                  <a:gd name="connsiteX437" fmla="*/ 154115 w 947261"/>
                  <a:gd name="connsiteY437" fmla="*/ 643319 h 946689"/>
                  <a:gd name="connsiteX438" fmla="*/ 155734 w 947261"/>
                  <a:gd name="connsiteY438" fmla="*/ 643414 h 946689"/>
                  <a:gd name="connsiteX439" fmla="*/ 159925 w 947261"/>
                  <a:gd name="connsiteY439" fmla="*/ 644843 h 946689"/>
                  <a:gd name="connsiteX440" fmla="*/ 169736 w 947261"/>
                  <a:gd name="connsiteY440" fmla="*/ 654653 h 946689"/>
                  <a:gd name="connsiteX441" fmla="*/ 172117 w 947261"/>
                  <a:gd name="connsiteY441" fmla="*/ 662940 h 946689"/>
                  <a:gd name="connsiteX442" fmla="*/ 171069 w 947261"/>
                  <a:gd name="connsiteY442" fmla="*/ 665893 h 946689"/>
                  <a:gd name="connsiteX443" fmla="*/ 137255 w 947261"/>
                  <a:gd name="connsiteY443" fmla="*/ 639509 h 946689"/>
                  <a:gd name="connsiteX444" fmla="*/ 141446 w 947261"/>
                  <a:gd name="connsiteY444" fmla="*/ 633984 h 946689"/>
                  <a:gd name="connsiteX445" fmla="*/ 146018 w 947261"/>
                  <a:gd name="connsiteY445" fmla="*/ 633413 h 946689"/>
                  <a:gd name="connsiteX446" fmla="*/ 147257 w 947261"/>
                  <a:gd name="connsiteY446" fmla="*/ 633984 h 946689"/>
                  <a:gd name="connsiteX447" fmla="*/ 149924 w 947261"/>
                  <a:gd name="connsiteY447" fmla="*/ 639509 h 946689"/>
                  <a:gd name="connsiteX448" fmla="*/ 144113 w 947261"/>
                  <a:gd name="connsiteY448" fmla="*/ 646652 h 946689"/>
                  <a:gd name="connsiteX449" fmla="*/ 140303 w 947261"/>
                  <a:gd name="connsiteY449" fmla="*/ 647319 h 946689"/>
                  <a:gd name="connsiteX450" fmla="*/ 137255 w 947261"/>
                  <a:gd name="connsiteY450" fmla="*/ 639509 h 946689"/>
                  <a:gd name="connsiteX451" fmla="*/ 184785 w 947261"/>
                  <a:gd name="connsiteY451" fmla="*/ 679514 h 946689"/>
                  <a:gd name="connsiteX452" fmla="*/ 178308 w 947261"/>
                  <a:gd name="connsiteY452" fmla="*/ 675227 h 946689"/>
                  <a:gd name="connsiteX453" fmla="*/ 180499 w 947261"/>
                  <a:gd name="connsiteY453" fmla="*/ 671417 h 946689"/>
                  <a:gd name="connsiteX454" fmla="*/ 191738 w 947261"/>
                  <a:gd name="connsiteY454" fmla="*/ 662750 h 946689"/>
                  <a:gd name="connsiteX455" fmla="*/ 192500 w 947261"/>
                  <a:gd name="connsiteY455" fmla="*/ 665988 h 946689"/>
                  <a:gd name="connsiteX456" fmla="*/ 184785 w 947261"/>
                  <a:gd name="connsiteY456" fmla="*/ 679514 h 946689"/>
                  <a:gd name="connsiteX457" fmla="*/ 275749 w 947261"/>
                  <a:gd name="connsiteY457" fmla="*/ 614934 h 946689"/>
                  <a:gd name="connsiteX458" fmla="*/ 270796 w 947261"/>
                  <a:gd name="connsiteY458" fmla="*/ 613791 h 946689"/>
                  <a:gd name="connsiteX459" fmla="*/ 267367 w 947261"/>
                  <a:gd name="connsiteY459" fmla="*/ 606647 h 946689"/>
                  <a:gd name="connsiteX460" fmla="*/ 268129 w 947261"/>
                  <a:gd name="connsiteY460" fmla="*/ 605219 h 946689"/>
                  <a:gd name="connsiteX461" fmla="*/ 275749 w 947261"/>
                  <a:gd name="connsiteY461" fmla="*/ 604742 h 946689"/>
                  <a:gd name="connsiteX462" fmla="*/ 286512 w 947261"/>
                  <a:gd name="connsiteY462" fmla="*/ 605409 h 946689"/>
                  <a:gd name="connsiteX463" fmla="*/ 309848 w 947261"/>
                  <a:gd name="connsiteY463" fmla="*/ 613029 h 946689"/>
                  <a:gd name="connsiteX464" fmla="*/ 316040 w 947261"/>
                  <a:gd name="connsiteY464" fmla="*/ 620078 h 946689"/>
                  <a:gd name="connsiteX465" fmla="*/ 314992 w 947261"/>
                  <a:gd name="connsiteY465" fmla="*/ 629412 h 946689"/>
                  <a:gd name="connsiteX466" fmla="*/ 306515 w 947261"/>
                  <a:gd name="connsiteY466" fmla="*/ 631317 h 946689"/>
                  <a:gd name="connsiteX467" fmla="*/ 290989 w 947261"/>
                  <a:gd name="connsiteY467" fmla="*/ 621982 h 946689"/>
                  <a:gd name="connsiteX468" fmla="*/ 275749 w 947261"/>
                  <a:gd name="connsiteY468" fmla="*/ 614934 h 946689"/>
                  <a:gd name="connsiteX469" fmla="*/ 341757 w 947261"/>
                  <a:gd name="connsiteY469" fmla="*/ 745236 h 946689"/>
                  <a:gd name="connsiteX470" fmla="*/ 336233 w 947261"/>
                  <a:gd name="connsiteY470" fmla="*/ 753142 h 946689"/>
                  <a:gd name="connsiteX471" fmla="*/ 328136 w 947261"/>
                  <a:gd name="connsiteY471" fmla="*/ 758476 h 946689"/>
                  <a:gd name="connsiteX472" fmla="*/ 318230 w 947261"/>
                  <a:gd name="connsiteY472" fmla="*/ 760476 h 946689"/>
                  <a:gd name="connsiteX473" fmla="*/ 308515 w 947261"/>
                  <a:gd name="connsiteY473" fmla="*/ 758476 h 946689"/>
                  <a:gd name="connsiteX474" fmla="*/ 300609 w 947261"/>
                  <a:gd name="connsiteY474" fmla="*/ 753142 h 946689"/>
                  <a:gd name="connsiteX475" fmla="*/ 295275 w 947261"/>
                  <a:gd name="connsiteY475" fmla="*/ 745236 h 946689"/>
                  <a:gd name="connsiteX476" fmla="*/ 293275 w 947261"/>
                  <a:gd name="connsiteY476" fmla="*/ 735616 h 946689"/>
                  <a:gd name="connsiteX477" fmla="*/ 295275 w 947261"/>
                  <a:gd name="connsiteY477" fmla="*/ 725710 h 946689"/>
                  <a:gd name="connsiteX478" fmla="*/ 300609 w 947261"/>
                  <a:gd name="connsiteY478" fmla="*/ 717709 h 946689"/>
                  <a:gd name="connsiteX479" fmla="*/ 308515 w 947261"/>
                  <a:gd name="connsiteY479" fmla="*/ 712375 h 946689"/>
                  <a:gd name="connsiteX480" fmla="*/ 318230 w 947261"/>
                  <a:gd name="connsiteY480" fmla="*/ 710375 h 946689"/>
                  <a:gd name="connsiteX481" fmla="*/ 328136 w 947261"/>
                  <a:gd name="connsiteY481" fmla="*/ 712375 h 946689"/>
                  <a:gd name="connsiteX482" fmla="*/ 336233 w 947261"/>
                  <a:gd name="connsiteY482" fmla="*/ 717709 h 946689"/>
                  <a:gd name="connsiteX483" fmla="*/ 341757 w 947261"/>
                  <a:gd name="connsiteY483" fmla="*/ 725710 h 946689"/>
                  <a:gd name="connsiteX484" fmla="*/ 343853 w 947261"/>
                  <a:gd name="connsiteY484" fmla="*/ 735616 h 946689"/>
                  <a:gd name="connsiteX485" fmla="*/ 341757 w 947261"/>
                  <a:gd name="connsiteY485" fmla="*/ 745236 h 946689"/>
                  <a:gd name="connsiteX486" fmla="*/ 341186 w 947261"/>
                  <a:gd name="connsiteY486" fmla="*/ 463106 h 946689"/>
                  <a:gd name="connsiteX487" fmla="*/ 342805 w 947261"/>
                  <a:gd name="connsiteY487" fmla="*/ 461772 h 946689"/>
                  <a:gd name="connsiteX488" fmla="*/ 347186 w 947261"/>
                  <a:gd name="connsiteY488" fmla="*/ 461772 h 946689"/>
                  <a:gd name="connsiteX489" fmla="*/ 351377 w 947261"/>
                  <a:gd name="connsiteY489" fmla="*/ 467582 h 946689"/>
                  <a:gd name="connsiteX490" fmla="*/ 349282 w 947261"/>
                  <a:gd name="connsiteY490" fmla="*/ 471297 h 946689"/>
                  <a:gd name="connsiteX491" fmla="*/ 342329 w 947261"/>
                  <a:gd name="connsiteY491" fmla="*/ 470154 h 946689"/>
                  <a:gd name="connsiteX492" fmla="*/ 341186 w 947261"/>
                  <a:gd name="connsiteY492" fmla="*/ 463106 h 946689"/>
                  <a:gd name="connsiteX493" fmla="*/ 326136 w 947261"/>
                  <a:gd name="connsiteY493" fmla="*/ 504444 h 946689"/>
                  <a:gd name="connsiteX494" fmla="*/ 327565 w 947261"/>
                  <a:gd name="connsiteY494" fmla="*/ 503301 h 946689"/>
                  <a:gd name="connsiteX495" fmla="*/ 333470 w 947261"/>
                  <a:gd name="connsiteY495" fmla="*/ 503492 h 946689"/>
                  <a:gd name="connsiteX496" fmla="*/ 337852 w 947261"/>
                  <a:gd name="connsiteY496" fmla="*/ 512731 h 946689"/>
                  <a:gd name="connsiteX497" fmla="*/ 329470 w 947261"/>
                  <a:gd name="connsiteY497" fmla="*/ 514160 h 946689"/>
                  <a:gd name="connsiteX498" fmla="*/ 325850 w 947261"/>
                  <a:gd name="connsiteY498" fmla="*/ 507206 h 946689"/>
                  <a:gd name="connsiteX499" fmla="*/ 326136 w 947261"/>
                  <a:gd name="connsiteY499" fmla="*/ 504444 h 946689"/>
                  <a:gd name="connsiteX500" fmla="*/ 321278 w 947261"/>
                  <a:gd name="connsiteY500" fmla="*/ 480251 h 946689"/>
                  <a:gd name="connsiteX501" fmla="*/ 319754 w 947261"/>
                  <a:gd name="connsiteY501" fmla="*/ 484251 h 946689"/>
                  <a:gd name="connsiteX502" fmla="*/ 312515 w 947261"/>
                  <a:gd name="connsiteY502" fmla="*/ 485870 h 946689"/>
                  <a:gd name="connsiteX503" fmla="*/ 307467 w 947261"/>
                  <a:gd name="connsiteY503" fmla="*/ 482346 h 946689"/>
                  <a:gd name="connsiteX504" fmla="*/ 306896 w 947261"/>
                  <a:gd name="connsiteY504" fmla="*/ 476155 h 946689"/>
                  <a:gd name="connsiteX505" fmla="*/ 311563 w 947261"/>
                  <a:gd name="connsiteY505" fmla="*/ 474726 h 946689"/>
                  <a:gd name="connsiteX506" fmla="*/ 315659 w 947261"/>
                  <a:gd name="connsiteY506" fmla="*/ 475583 h 946689"/>
                  <a:gd name="connsiteX507" fmla="*/ 320421 w 947261"/>
                  <a:gd name="connsiteY507" fmla="*/ 477298 h 946689"/>
                  <a:gd name="connsiteX508" fmla="*/ 321278 w 947261"/>
                  <a:gd name="connsiteY508" fmla="*/ 480251 h 946689"/>
                  <a:gd name="connsiteX509" fmla="*/ 295466 w 947261"/>
                  <a:gd name="connsiteY509" fmla="*/ 449580 h 946689"/>
                  <a:gd name="connsiteX510" fmla="*/ 308229 w 947261"/>
                  <a:gd name="connsiteY510" fmla="*/ 446151 h 946689"/>
                  <a:gd name="connsiteX511" fmla="*/ 317754 w 947261"/>
                  <a:gd name="connsiteY511" fmla="*/ 453200 h 946689"/>
                  <a:gd name="connsiteX512" fmla="*/ 314897 w 947261"/>
                  <a:gd name="connsiteY512" fmla="*/ 458629 h 946689"/>
                  <a:gd name="connsiteX513" fmla="*/ 298514 w 947261"/>
                  <a:gd name="connsiteY513" fmla="*/ 461963 h 946689"/>
                  <a:gd name="connsiteX514" fmla="*/ 294132 w 947261"/>
                  <a:gd name="connsiteY514" fmla="*/ 458057 h 946689"/>
                  <a:gd name="connsiteX515" fmla="*/ 295466 w 947261"/>
                  <a:gd name="connsiteY515" fmla="*/ 449580 h 946689"/>
                  <a:gd name="connsiteX516" fmla="*/ 243364 w 947261"/>
                  <a:gd name="connsiteY516" fmla="*/ 534257 h 946689"/>
                  <a:gd name="connsiteX517" fmla="*/ 256413 w 947261"/>
                  <a:gd name="connsiteY517" fmla="*/ 534162 h 946689"/>
                  <a:gd name="connsiteX518" fmla="*/ 257556 w 947261"/>
                  <a:gd name="connsiteY518" fmla="*/ 532924 h 946689"/>
                  <a:gd name="connsiteX519" fmla="*/ 260890 w 947261"/>
                  <a:gd name="connsiteY519" fmla="*/ 521018 h 946689"/>
                  <a:gd name="connsiteX520" fmla="*/ 267748 w 947261"/>
                  <a:gd name="connsiteY520" fmla="*/ 502539 h 946689"/>
                  <a:gd name="connsiteX521" fmla="*/ 274034 w 947261"/>
                  <a:gd name="connsiteY521" fmla="*/ 502253 h 946689"/>
                  <a:gd name="connsiteX522" fmla="*/ 279273 w 947261"/>
                  <a:gd name="connsiteY522" fmla="*/ 507968 h 946689"/>
                  <a:gd name="connsiteX523" fmla="*/ 279654 w 947261"/>
                  <a:gd name="connsiteY523" fmla="*/ 514731 h 946689"/>
                  <a:gd name="connsiteX524" fmla="*/ 277654 w 947261"/>
                  <a:gd name="connsiteY524" fmla="*/ 516065 h 946689"/>
                  <a:gd name="connsiteX525" fmla="*/ 273368 w 947261"/>
                  <a:gd name="connsiteY525" fmla="*/ 519875 h 946689"/>
                  <a:gd name="connsiteX526" fmla="*/ 275558 w 947261"/>
                  <a:gd name="connsiteY526" fmla="*/ 521303 h 946689"/>
                  <a:gd name="connsiteX527" fmla="*/ 302705 w 947261"/>
                  <a:gd name="connsiteY527" fmla="*/ 522542 h 946689"/>
                  <a:gd name="connsiteX528" fmla="*/ 323564 w 947261"/>
                  <a:gd name="connsiteY528" fmla="*/ 522827 h 946689"/>
                  <a:gd name="connsiteX529" fmla="*/ 341186 w 947261"/>
                  <a:gd name="connsiteY529" fmla="*/ 521875 h 946689"/>
                  <a:gd name="connsiteX530" fmla="*/ 351282 w 947261"/>
                  <a:gd name="connsiteY530" fmla="*/ 521875 h 946689"/>
                  <a:gd name="connsiteX531" fmla="*/ 357378 w 947261"/>
                  <a:gd name="connsiteY531" fmla="*/ 527399 h 946689"/>
                  <a:gd name="connsiteX532" fmla="*/ 381667 w 947261"/>
                  <a:gd name="connsiteY532" fmla="*/ 538829 h 946689"/>
                  <a:gd name="connsiteX533" fmla="*/ 397193 w 947261"/>
                  <a:gd name="connsiteY533" fmla="*/ 541306 h 946689"/>
                  <a:gd name="connsiteX534" fmla="*/ 399288 w 947261"/>
                  <a:gd name="connsiteY534" fmla="*/ 545592 h 946689"/>
                  <a:gd name="connsiteX535" fmla="*/ 394907 w 947261"/>
                  <a:gd name="connsiteY535" fmla="*/ 551593 h 946689"/>
                  <a:gd name="connsiteX536" fmla="*/ 362045 w 947261"/>
                  <a:gd name="connsiteY536" fmla="*/ 561213 h 946689"/>
                  <a:gd name="connsiteX537" fmla="*/ 350234 w 947261"/>
                  <a:gd name="connsiteY537" fmla="*/ 558641 h 946689"/>
                  <a:gd name="connsiteX538" fmla="*/ 337185 w 947261"/>
                  <a:gd name="connsiteY538" fmla="*/ 550926 h 946689"/>
                  <a:gd name="connsiteX539" fmla="*/ 313373 w 947261"/>
                  <a:gd name="connsiteY539" fmla="*/ 542830 h 946689"/>
                  <a:gd name="connsiteX540" fmla="*/ 286322 w 947261"/>
                  <a:gd name="connsiteY540" fmla="*/ 548640 h 946689"/>
                  <a:gd name="connsiteX541" fmla="*/ 267272 w 947261"/>
                  <a:gd name="connsiteY541" fmla="*/ 549593 h 946689"/>
                  <a:gd name="connsiteX542" fmla="*/ 254603 w 947261"/>
                  <a:gd name="connsiteY542" fmla="*/ 549878 h 946689"/>
                  <a:gd name="connsiteX543" fmla="*/ 241744 w 947261"/>
                  <a:gd name="connsiteY543" fmla="*/ 585692 h 946689"/>
                  <a:gd name="connsiteX544" fmla="*/ 255080 w 947261"/>
                  <a:gd name="connsiteY544" fmla="*/ 612839 h 946689"/>
                  <a:gd name="connsiteX545" fmla="*/ 257270 w 947261"/>
                  <a:gd name="connsiteY545" fmla="*/ 621221 h 946689"/>
                  <a:gd name="connsiteX546" fmla="*/ 247364 w 947261"/>
                  <a:gd name="connsiteY546" fmla="*/ 621030 h 946689"/>
                  <a:gd name="connsiteX547" fmla="*/ 226314 w 947261"/>
                  <a:gd name="connsiteY547" fmla="*/ 610743 h 946689"/>
                  <a:gd name="connsiteX548" fmla="*/ 209074 w 947261"/>
                  <a:gd name="connsiteY548" fmla="*/ 597694 h 946689"/>
                  <a:gd name="connsiteX549" fmla="*/ 198787 w 947261"/>
                  <a:gd name="connsiteY549" fmla="*/ 586645 h 946689"/>
                  <a:gd name="connsiteX550" fmla="*/ 192215 w 947261"/>
                  <a:gd name="connsiteY550" fmla="*/ 579501 h 946689"/>
                  <a:gd name="connsiteX551" fmla="*/ 176784 w 947261"/>
                  <a:gd name="connsiteY551" fmla="*/ 571214 h 946689"/>
                  <a:gd name="connsiteX552" fmla="*/ 159163 w 947261"/>
                  <a:gd name="connsiteY552" fmla="*/ 571881 h 946689"/>
                  <a:gd name="connsiteX553" fmla="*/ 154591 w 947261"/>
                  <a:gd name="connsiteY553" fmla="*/ 578834 h 946689"/>
                  <a:gd name="connsiteX554" fmla="*/ 155639 w 947261"/>
                  <a:gd name="connsiteY554" fmla="*/ 581120 h 946689"/>
                  <a:gd name="connsiteX555" fmla="*/ 166116 w 947261"/>
                  <a:gd name="connsiteY555" fmla="*/ 589121 h 946689"/>
                  <a:gd name="connsiteX556" fmla="*/ 169831 w 947261"/>
                  <a:gd name="connsiteY556" fmla="*/ 595979 h 946689"/>
                  <a:gd name="connsiteX557" fmla="*/ 169069 w 947261"/>
                  <a:gd name="connsiteY557" fmla="*/ 600456 h 946689"/>
                  <a:gd name="connsiteX558" fmla="*/ 152019 w 947261"/>
                  <a:gd name="connsiteY558" fmla="*/ 601885 h 946689"/>
                  <a:gd name="connsiteX559" fmla="*/ 134112 w 947261"/>
                  <a:gd name="connsiteY559" fmla="*/ 603314 h 946689"/>
                  <a:gd name="connsiteX560" fmla="*/ 131540 w 947261"/>
                  <a:gd name="connsiteY560" fmla="*/ 609981 h 946689"/>
                  <a:gd name="connsiteX561" fmla="*/ 130302 w 947261"/>
                  <a:gd name="connsiteY561" fmla="*/ 614363 h 946689"/>
                  <a:gd name="connsiteX562" fmla="*/ 127445 w 947261"/>
                  <a:gd name="connsiteY562" fmla="*/ 615220 h 946689"/>
                  <a:gd name="connsiteX563" fmla="*/ 124016 w 947261"/>
                  <a:gd name="connsiteY563" fmla="*/ 613982 h 946689"/>
                  <a:gd name="connsiteX564" fmla="*/ 122777 w 947261"/>
                  <a:gd name="connsiteY564" fmla="*/ 611219 h 946689"/>
                  <a:gd name="connsiteX565" fmla="*/ 126016 w 947261"/>
                  <a:gd name="connsiteY565" fmla="*/ 600647 h 946689"/>
                  <a:gd name="connsiteX566" fmla="*/ 130969 w 947261"/>
                  <a:gd name="connsiteY566" fmla="*/ 587788 h 946689"/>
                  <a:gd name="connsiteX567" fmla="*/ 141732 w 947261"/>
                  <a:gd name="connsiteY567" fmla="*/ 569595 h 946689"/>
                  <a:gd name="connsiteX568" fmla="*/ 157448 w 947261"/>
                  <a:gd name="connsiteY568" fmla="*/ 557975 h 946689"/>
                  <a:gd name="connsiteX569" fmla="*/ 173641 w 947261"/>
                  <a:gd name="connsiteY569" fmla="*/ 553307 h 946689"/>
                  <a:gd name="connsiteX570" fmla="*/ 181070 w 947261"/>
                  <a:gd name="connsiteY570" fmla="*/ 551974 h 946689"/>
                  <a:gd name="connsiteX571" fmla="*/ 193072 w 947261"/>
                  <a:gd name="connsiteY571" fmla="*/ 547307 h 946689"/>
                  <a:gd name="connsiteX572" fmla="*/ 207836 w 947261"/>
                  <a:gd name="connsiteY572" fmla="*/ 539591 h 946689"/>
                  <a:gd name="connsiteX573" fmla="*/ 227648 w 947261"/>
                  <a:gd name="connsiteY573" fmla="*/ 533876 h 946689"/>
                  <a:gd name="connsiteX574" fmla="*/ 243364 w 947261"/>
                  <a:gd name="connsiteY574" fmla="*/ 534257 h 946689"/>
                  <a:gd name="connsiteX575" fmla="*/ 233934 w 947261"/>
                  <a:gd name="connsiteY575" fmla="*/ 451771 h 946689"/>
                  <a:gd name="connsiteX576" fmla="*/ 234887 w 947261"/>
                  <a:gd name="connsiteY576" fmla="*/ 456724 h 946689"/>
                  <a:gd name="connsiteX577" fmla="*/ 232981 w 947261"/>
                  <a:gd name="connsiteY577" fmla="*/ 459486 h 946689"/>
                  <a:gd name="connsiteX578" fmla="*/ 229838 w 947261"/>
                  <a:gd name="connsiteY578" fmla="*/ 460915 h 946689"/>
                  <a:gd name="connsiteX579" fmla="*/ 224409 w 947261"/>
                  <a:gd name="connsiteY579" fmla="*/ 459105 h 946689"/>
                  <a:gd name="connsiteX580" fmla="*/ 217075 w 947261"/>
                  <a:gd name="connsiteY580" fmla="*/ 458248 h 946689"/>
                  <a:gd name="connsiteX581" fmla="*/ 214789 w 947261"/>
                  <a:gd name="connsiteY581" fmla="*/ 466058 h 946689"/>
                  <a:gd name="connsiteX582" fmla="*/ 216789 w 947261"/>
                  <a:gd name="connsiteY582" fmla="*/ 477774 h 946689"/>
                  <a:gd name="connsiteX583" fmla="*/ 226219 w 947261"/>
                  <a:gd name="connsiteY583" fmla="*/ 490442 h 946689"/>
                  <a:gd name="connsiteX584" fmla="*/ 235839 w 947261"/>
                  <a:gd name="connsiteY584" fmla="*/ 502730 h 946689"/>
                  <a:gd name="connsiteX585" fmla="*/ 238316 w 947261"/>
                  <a:gd name="connsiteY585" fmla="*/ 513874 h 946689"/>
                  <a:gd name="connsiteX586" fmla="*/ 223838 w 947261"/>
                  <a:gd name="connsiteY586" fmla="*/ 520637 h 946689"/>
                  <a:gd name="connsiteX587" fmla="*/ 202692 w 947261"/>
                  <a:gd name="connsiteY587" fmla="*/ 506825 h 946689"/>
                  <a:gd name="connsiteX588" fmla="*/ 191072 w 947261"/>
                  <a:gd name="connsiteY588" fmla="*/ 484442 h 946689"/>
                  <a:gd name="connsiteX589" fmla="*/ 191643 w 947261"/>
                  <a:gd name="connsiteY589" fmla="*/ 468249 h 946689"/>
                  <a:gd name="connsiteX590" fmla="*/ 194596 w 947261"/>
                  <a:gd name="connsiteY590" fmla="*/ 457676 h 946689"/>
                  <a:gd name="connsiteX591" fmla="*/ 191453 w 947261"/>
                  <a:gd name="connsiteY591" fmla="*/ 452533 h 946689"/>
                  <a:gd name="connsiteX592" fmla="*/ 187738 w 947261"/>
                  <a:gd name="connsiteY592" fmla="*/ 443770 h 946689"/>
                  <a:gd name="connsiteX593" fmla="*/ 192024 w 947261"/>
                  <a:gd name="connsiteY593" fmla="*/ 433959 h 946689"/>
                  <a:gd name="connsiteX594" fmla="*/ 200692 w 947261"/>
                  <a:gd name="connsiteY594" fmla="*/ 423101 h 946689"/>
                  <a:gd name="connsiteX595" fmla="*/ 216884 w 947261"/>
                  <a:gd name="connsiteY595" fmla="*/ 408146 h 946689"/>
                  <a:gd name="connsiteX596" fmla="*/ 221552 w 947261"/>
                  <a:gd name="connsiteY596" fmla="*/ 408337 h 946689"/>
                  <a:gd name="connsiteX597" fmla="*/ 224790 w 947261"/>
                  <a:gd name="connsiteY597" fmla="*/ 411575 h 946689"/>
                  <a:gd name="connsiteX598" fmla="*/ 225647 w 947261"/>
                  <a:gd name="connsiteY598" fmla="*/ 425672 h 946689"/>
                  <a:gd name="connsiteX599" fmla="*/ 230791 w 947261"/>
                  <a:gd name="connsiteY599" fmla="*/ 445008 h 946689"/>
                  <a:gd name="connsiteX600" fmla="*/ 233934 w 947261"/>
                  <a:gd name="connsiteY600" fmla="*/ 451771 h 946689"/>
                  <a:gd name="connsiteX601" fmla="*/ 473202 w 947261"/>
                  <a:gd name="connsiteY601" fmla="*/ 185357 h 946689"/>
                  <a:gd name="connsiteX602" fmla="*/ 480441 w 947261"/>
                  <a:gd name="connsiteY602" fmla="*/ 178403 h 946689"/>
                  <a:gd name="connsiteX603" fmla="*/ 492538 w 947261"/>
                  <a:gd name="connsiteY603" fmla="*/ 176498 h 946689"/>
                  <a:gd name="connsiteX604" fmla="*/ 506540 w 947261"/>
                  <a:gd name="connsiteY604" fmla="*/ 174308 h 946689"/>
                  <a:gd name="connsiteX605" fmla="*/ 510826 w 947261"/>
                  <a:gd name="connsiteY605" fmla="*/ 172307 h 946689"/>
                  <a:gd name="connsiteX606" fmla="*/ 517589 w 947261"/>
                  <a:gd name="connsiteY606" fmla="*/ 169069 h 946689"/>
                  <a:gd name="connsiteX607" fmla="*/ 520351 w 947261"/>
                  <a:gd name="connsiteY607" fmla="*/ 169640 h 946689"/>
                  <a:gd name="connsiteX608" fmla="*/ 523399 w 947261"/>
                  <a:gd name="connsiteY608" fmla="*/ 172974 h 946689"/>
                  <a:gd name="connsiteX609" fmla="*/ 522923 w 947261"/>
                  <a:gd name="connsiteY609" fmla="*/ 181070 h 946689"/>
                  <a:gd name="connsiteX610" fmla="*/ 508730 w 947261"/>
                  <a:gd name="connsiteY610" fmla="*/ 183833 h 946689"/>
                  <a:gd name="connsiteX611" fmla="*/ 488728 w 947261"/>
                  <a:gd name="connsiteY611" fmla="*/ 191357 h 946689"/>
                  <a:gd name="connsiteX612" fmla="*/ 484918 w 947261"/>
                  <a:gd name="connsiteY612" fmla="*/ 193834 h 946689"/>
                  <a:gd name="connsiteX613" fmla="*/ 479679 w 947261"/>
                  <a:gd name="connsiteY613" fmla="*/ 194977 h 946689"/>
                  <a:gd name="connsiteX614" fmla="*/ 473583 w 947261"/>
                  <a:gd name="connsiteY614" fmla="*/ 191929 h 946689"/>
                  <a:gd name="connsiteX615" fmla="*/ 473202 w 947261"/>
                  <a:gd name="connsiteY615" fmla="*/ 185357 h 946689"/>
                  <a:gd name="connsiteX616" fmla="*/ 453771 w 947261"/>
                  <a:gd name="connsiteY616" fmla="*/ 251746 h 946689"/>
                  <a:gd name="connsiteX617" fmla="*/ 471392 w 947261"/>
                  <a:gd name="connsiteY617" fmla="*/ 245936 h 946689"/>
                  <a:gd name="connsiteX618" fmla="*/ 491966 w 947261"/>
                  <a:gd name="connsiteY618" fmla="*/ 239554 h 946689"/>
                  <a:gd name="connsiteX619" fmla="*/ 530543 w 947261"/>
                  <a:gd name="connsiteY619" fmla="*/ 226219 h 946689"/>
                  <a:gd name="connsiteX620" fmla="*/ 540639 w 947261"/>
                  <a:gd name="connsiteY620" fmla="*/ 224504 h 946689"/>
                  <a:gd name="connsiteX621" fmla="*/ 545497 w 947261"/>
                  <a:gd name="connsiteY621" fmla="*/ 225838 h 946689"/>
                  <a:gd name="connsiteX622" fmla="*/ 551879 w 947261"/>
                  <a:gd name="connsiteY622" fmla="*/ 235458 h 946689"/>
                  <a:gd name="connsiteX623" fmla="*/ 550831 w 947261"/>
                  <a:gd name="connsiteY623" fmla="*/ 238411 h 946689"/>
                  <a:gd name="connsiteX624" fmla="*/ 545021 w 947261"/>
                  <a:gd name="connsiteY624" fmla="*/ 240792 h 946689"/>
                  <a:gd name="connsiteX625" fmla="*/ 541496 w 947261"/>
                  <a:gd name="connsiteY625" fmla="*/ 241745 h 946689"/>
                  <a:gd name="connsiteX626" fmla="*/ 540639 w 947261"/>
                  <a:gd name="connsiteY626" fmla="*/ 243078 h 946689"/>
                  <a:gd name="connsiteX627" fmla="*/ 535210 w 947261"/>
                  <a:gd name="connsiteY627" fmla="*/ 246126 h 946689"/>
                  <a:gd name="connsiteX628" fmla="*/ 520256 w 947261"/>
                  <a:gd name="connsiteY628" fmla="*/ 249650 h 946689"/>
                  <a:gd name="connsiteX629" fmla="*/ 515588 w 947261"/>
                  <a:gd name="connsiteY629" fmla="*/ 250412 h 946689"/>
                  <a:gd name="connsiteX630" fmla="*/ 507778 w 947261"/>
                  <a:gd name="connsiteY630" fmla="*/ 256223 h 946689"/>
                  <a:gd name="connsiteX631" fmla="*/ 502825 w 947261"/>
                  <a:gd name="connsiteY631" fmla="*/ 259937 h 946689"/>
                  <a:gd name="connsiteX632" fmla="*/ 496919 w 947261"/>
                  <a:gd name="connsiteY632" fmla="*/ 261080 h 946689"/>
                  <a:gd name="connsiteX633" fmla="*/ 489204 w 947261"/>
                  <a:gd name="connsiteY633" fmla="*/ 259652 h 946689"/>
                  <a:gd name="connsiteX634" fmla="*/ 476822 w 947261"/>
                  <a:gd name="connsiteY634" fmla="*/ 255937 h 946689"/>
                  <a:gd name="connsiteX635" fmla="*/ 473297 w 947261"/>
                  <a:gd name="connsiteY635" fmla="*/ 257842 h 946689"/>
                  <a:gd name="connsiteX636" fmla="*/ 448913 w 947261"/>
                  <a:gd name="connsiteY636" fmla="*/ 266033 h 946689"/>
                  <a:gd name="connsiteX637" fmla="*/ 444246 w 947261"/>
                  <a:gd name="connsiteY637" fmla="*/ 265462 h 946689"/>
                  <a:gd name="connsiteX638" fmla="*/ 442722 w 947261"/>
                  <a:gd name="connsiteY638" fmla="*/ 260509 h 946689"/>
                  <a:gd name="connsiteX639" fmla="*/ 453771 w 947261"/>
                  <a:gd name="connsiteY639" fmla="*/ 251746 h 946689"/>
                  <a:gd name="connsiteX640" fmla="*/ 441960 w 947261"/>
                  <a:gd name="connsiteY640" fmla="*/ 163830 h 946689"/>
                  <a:gd name="connsiteX641" fmla="*/ 443484 w 947261"/>
                  <a:gd name="connsiteY641" fmla="*/ 170402 h 946689"/>
                  <a:gd name="connsiteX642" fmla="*/ 441293 w 947261"/>
                  <a:gd name="connsiteY642" fmla="*/ 173069 h 946689"/>
                  <a:gd name="connsiteX643" fmla="*/ 436912 w 947261"/>
                  <a:gd name="connsiteY643" fmla="*/ 177070 h 946689"/>
                  <a:gd name="connsiteX644" fmla="*/ 432149 w 947261"/>
                  <a:gd name="connsiteY644" fmla="*/ 189167 h 946689"/>
                  <a:gd name="connsiteX645" fmla="*/ 438722 w 947261"/>
                  <a:gd name="connsiteY645" fmla="*/ 197834 h 946689"/>
                  <a:gd name="connsiteX646" fmla="*/ 443484 w 947261"/>
                  <a:gd name="connsiteY646" fmla="*/ 207455 h 946689"/>
                  <a:gd name="connsiteX647" fmla="*/ 440722 w 947261"/>
                  <a:gd name="connsiteY647" fmla="*/ 214027 h 946689"/>
                  <a:gd name="connsiteX648" fmla="*/ 435864 w 947261"/>
                  <a:gd name="connsiteY648" fmla="*/ 214503 h 946689"/>
                  <a:gd name="connsiteX649" fmla="*/ 424815 w 947261"/>
                  <a:gd name="connsiteY649" fmla="*/ 209169 h 946689"/>
                  <a:gd name="connsiteX650" fmla="*/ 421767 w 947261"/>
                  <a:gd name="connsiteY650" fmla="*/ 199549 h 946689"/>
                  <a:gd name="connsiteX651" fmla="*/ 419386 w 947261"/>
                  <a:gd name="connsiteY651" fmla="*/ 191834 h 946689"/>
                  <a:gd name="connsiteX652" fmla="*/ 411766 w 947261"/>
                  <a:gd name="connsiteY652" fmla="*/ 191643 h 946689"/>
                  <a:gd name="connsiteX653" fmla="*/ 401288 w 947261"/>
                  <a:gd name="connsiteY653" fmla="*/ 191834 h 946689"/>
                  <a:gd name="connsiteX654" fmla="*/ 390430 w 947261"/>
                  <a:gd name="connsiteY654" fmla="*/ 191357 h 946689"/>
                  <a:gd name="connsiteX655" fmla="*/ 378714 w 947261"/>
                  <a:gd name="connsiteY655" fmla="*/ 196501 h 946689"/>
                  <a:gd name="connsiteX656" fmla="*/ 364903 w 947261"/>
                  <a:gd name="connsiteY656" fmla="*/ 214408 h 946689"/>
                  <a:gd name="connsiteX657" fmla="*/ 351758 w 947261"/>
                  <a:gd name="connsiteY657" fmla="*/ 218218 h 946689"/>
                  <a:gd name="connsiteX658" fmla="*/ 349377 w 947261"/>
                  <a:gd name="connsiteY658" fmla="*/ 209645 h 946689"/>
                  <a:gd name="connsiteX659" fmla="*/ 353663 w 947261"/>
                  <a:gd name="connsiteY659" fmla="*/ 204978 h 946689"/>
                  <a:gd name="connsiteX660" fmla="*/ 363950 w 947261"/>
                  <a:gd name="connsiteY660" fmla="*/ 202025 h 946689"/>
                  <a:gd name="connsiteX661" fmla="*/ 369951 w 947261"/>
                  <a:gd name="connsiteY661" fmla="*/ 200406 h 946689"/>
                  <a:gd name="connsiteX662" fmla="*/ 368808 w 947261"/>
                  <a:gd name="connsiteY662" fmla="*/ 193548 h 946689"/>
                  <a:gd name="connsiteX663" fmla="*/ 366141 w 947261"/>
                  <a:gd name="connsiteY663" fmla="*/ 188976 h 946689"/>
                  <a:gd name="connsiteX664" fmla="*/ 370332 w 947261"/>
                  <a:gd name="connsiteY664" fmla="*/ 182118 h 946689"/>
                  <a:gd name="connsiteX665" fmla="*/ 382619 w 947261"/>
                  <a:gd name="connsiteY665" fmla="*/ 176117 h 946689"/>
                  <a:gd name="connsiteX666" fmla="*/ 398621 w 947261"/>
                  <a:gd name="connsiteY666" fmla="*/ 169355 h 946689"/>
                  <a:gd name="connsiteX667" fmla="*/ 402241 w 947261"/>
                  <a:gd name="connsiteY667" fmla="*/ 167069 h 946689"/>
                  <a:gd name="connsiteX668" fmla="*/ 413671 w 947261"/>
                  <a:gd name="connsiteY668" fmla="*/ 166116 h 946689"/>
                  <a:gd name="connsiteX669" fmla="*/ 430054 w 947261"/>
                  <a:gd name="connsiteY669" fmla="*/ 165449 h 946689"/>
                  <a:gd name="connsiteX670" fmla="*/ 435769 w 947261"/>
                  <a:gd name="connsiteY670" fmla="*/ 164211 h 946689"/>
                  <a:gd name="connsiteX671" fmla="*/ 441960 w 947261"/>
                  <a:gd name="connsiteY671" fmla="*/ 163830 h 946689"/>
                  <a:gd name="connsiteX672" fmla="*/ 762572 w 947261"/>
                  <a:gd name="connsiteY672" fmla="*/ 271367 h 946689"/>
                  <a:gd name="connsiteX673" fmla="*/ 750094 w 947261"/>
                  <a:gd name="connsiteY673" fmla="*/ 271558 h 946689"/>
                  <a:gd name="connsiteX674" fmla="*/ 748951 w 947261"/>
                  <a:gd name="connsiteY674" fmla="*/ 269462 h 946689"/>
                  <a:gd name="connsiteX675" fmla="*/ 750761 w 947261"/>
                  <a:gd name="connsiteY675" fmla="*/ 265462 h 946689"/>
                  <a:gd name="connsiteX676" fmla="*/ 754666 w 947261"/>
                  <a:gd name="connsiteY676" fmla="*/ 264986 h 946689"/>
                  <a:gd name="connsiteX677" fmla="*/ 759809 w 947261"/>
                  <a:gd name="connsiteY677" fmla="*/ 265652 h 946689"/>
                  <a:gd name="connsiteX678" fmla="*/ 762572 w 947261"/>
                  <a:gd name="connsiteY678" fmla="*/ 271367 h 946689"/>
                  <a:gd name="connsiteX679" fmla="*/ 768287 w 947261"/>
                  <a:gd name="connsiteY679" fmla="*/ 440436 h 946689"/>
                  <a:gd name="connsiteX680" fmla="*/ 748189 w 947261"/>
                  <a:gd name="connsiteY680" fmla="*/ 425958 h 946689"/>
                  <a:gd name="connsiteX681" fmla="*/ 728567 w 947261"/>
                  <a:gd name="connsiteY681" fmla="*/ 425672 h 946689"/>
                  <a:gd name="connsiteX682" fmla="*/ 707993 w 947261"/>
                  <a:gd name="connsiteY682" fmla="*/ 430911 h 946689"/>
                  <a:gd name="connsiteX683" fmla="*/ 683038 w 947261"/>
                  <a:gd name="connsiteY683" fmla="*/ 445389 h 946689"/>
                  <a:gd name="connsiteX684" fmla="*/ 640747 w 947261"/>
                  <a:gd name="connsiteY684" fmla="*/ 479965 h 946689"/>
                  <a:gd name="connsiteX685" fmla="*/ 627317 w 947261"/>
                  <a:gd name="connsiteY685" fmla="*/ 489966 h 946689"/>
                  <a:gd name="connsiteX686" fmla="*/ 604457 w 947261"/>
                  <a:gd name="connsiteY686" fmla="*/ 493014 h 946689"/>
                  <a:gd name="connsiteX687" fmla="*/ 598646 w 947261"/>
                  <a:gd name="connsiteY687" fmla="*/ 488061 h 946689"/>
                  <a:gd name="connsiteX688" fmla="*/ 597313 w 947261"/>
                  <a:gd name="connsiteY688" fmla="*/ 482156 h 946689"/>
                  <a:gd name="connsiteX689" fmla="*/ 597789 w 947261"/>
                  <a:gd name="connsiteY689" fmla="*/ 472631 h 946689"/>
                  <a:gd name="connsiteX690" fmla="*/ 596265 w 947261"/>
                  <a:gd name="connsiteY690" fmla="*/ 456343 h 946689"/>
                  <a:gd name="connsiteX691" fmla="*/ 587883 w 947261"/>
                  <a:gd name="connsiteY691" fmla="*/ 453771 h 946689"/>
                  <a:gd name="connsiteX692" fmla="*/ 582930 w 947261"/>
                  <a:gd name="connsiteY692" fmla="*/ 455581 h 946689"/>
                  <a:gd name="connsiteX693" fmla="*/ 575882 w 947261"/>
                  <a:gd name="connsiteY693" fmla="*/ 456819 h 946689"/>
                  <a:gd name="connsiteX694" fmla="*/ 572929 w 947261"/>
                  <a:gd name="connsiteY694" fmla="*/ 454819 h 946689"/>
                  <a:gd name="connsiteX695" fmla="*/ 562451 w 947261"/>
                  <a:gd name="connsiteY695" fmla="*/ 451866 h 946689"/>
                  <a:gd name="connsiteX696" fmla="*/ 555022 w 947261"/>
                  <a:gd name="connsiteY696" fmla="*/ 454057 h 946689"/>
                  <a:gd name="connsiteX697" fmla="*/ 554450 w 947261"/>
                  <a:gd name="connsiteY697" fmla="*/ 457105 h 946689"/>
                  <a:gd name="connsiteX698" fmla="*/ 556165 w 947261"/>
                  <a:gd name="connsiteY698" fmla="*/ 462534 h 946689"/>
                  <a:gd name="connsiteX699" fmla="*/ 558070 w 947261"/>
                  <a:gd name="connsiteY699" fmla="*/ 467011 h 946689"/>
                  <a:gd name="connsiteX700" fmla="*/ 558832 w 947261"/>
                  <a:gd name="connsiteY700" fmla="*/ 468725 h 946689"/>
                  <a:gd name="connsiteX701" fmla="*/ 571976 w 947261"/>
                  <a:gd name="connsiteY701" fmla="*/ 488347 h 946689"/>
                  <a:gd name="connsiteX702" fmla="*/ 584073 w 947261"/>
                  <a:gd name="connsiteY702" fmla="*/ 503682 h 946689"/>
                  <a:gd name="connsiteX703" fmla="*/ 590074 w 947261"/>
                  <a:gd name="connsiteY703" fmla="*/ 510826 h 946689"/>
                  <a:gd name="connsiteX704" fmla="*/ 598837 w 947261"/>
                  <a:gd name="connsiteY704" fmla="*/ 513779 h 946689"/>
                  <a:gd name="connsiteX705" fmla="*/ 602742 w 947261"/>
                  <a:gd name="connsiteY705" fmla="*/ 510635 h 946689"/>
                  <a:gd name="connsiteX706" fmla="*/ 606933 w 947261"/>
                  <a:gd name="connsiteY706" fmla="*/ 506920 h 946689"/>
                  <a:gd name="connsiteX707" fmla="*/ 612553 w 947261"/>
                  <a:gd name="connsiteY707" fmla="*/ 507111 h 946689"/>
                  <a:gd name="connsiteX708" fmla="*/ 613029 w 947261"/>
                  <a:gd name="connsiteY708" fmla="*/ 507587 h 946689"/>
                  <a:gd name="connsiteX709" fmla="*/ 613601 w 947261"/>
                  <a:gd name="connsiteY709" fmla="*/ 508064 h 946689"/>
                  <a:gd name="connsiteX710" fmla="*/ 613315 w 947261"/>
                  <a:gd name="connsiteY710" fmla="*/ 514541 h 946689"/>
                  <a:gd name="connsiteX711" fmla="*/ 611600 w 947261"/>
                  <a:gd name="connsiteY711" fmla="*/ 526828 h 946689"/>
                  <a:gd name="connsiteX712" fmla="*/ 615220 w 947261"/>
                  <a:gd name="connsiteY712" fmla="*/ 534734 h 946689"/>
                  <a:gd name="connsiteX713" fmla="*/ 630555 w 947261"/>
                  <a:gd name="connsiteY713" fmla="*/ 539401 h 946689"/>
                  <a:gd name="connsiteX714" fmla="*/ 646176 w 947261"/>
                  <a:gd name="connsiteY714" fmla="*/ 538544 h 946689"/>
                  <a:gd name="connsiteX715" fmla="*/ 657797 w 947261"/>
                  <a:gd name="connsiteY715" fmla="*/ 537020 h 946689"/>
                  <a:gd name="connsiteX716" fmla="*/ 678085 w 947261"/>
                  <a:gd name="connsiteY716" fmla="*/ 539306 h 946689"/>
                  <a:gd name="connsiteX717" fmla="*/ 692277 w 947261"/>
                  <a:gd name="connsiteY717" fmla="*/ 541687 h 946689"/>
                  <a:gd name="connsiteX718" fmla="*/ 722662 w 947261"/>
                  <a:gd name="connsiteY718" fmla="*/ 525971 h 946689"/>
                  <a:gd name="connsiteX719" fmla="*/ 726472 w 947261"/>
                  <a:gd name="connsiteY719" fmla="*/ 511874 h 946689"/>
                  <a:gd name="connsiteX720" fmla="*/ 730568 w 947261"/>
                  <a:gd name="connsiteY720" fmla="*/ 500634 h 946689"/>
                  <a:gd name="connsiteX721" fmla="*/ 760857 w 947261"/>
                  <a:gd name="connsiteY721" fmla="*/ 481203 h 946689"/>
                  <a:gd name="connsiteX722" fmla="*/ 770287 w 947261"/>
                  <a:gd name="connsiteY722" fmla="*/ 469583 h 946689"/>
                  <a:gd name="connsiteX723" fmla="*/ 772763 w 947261"/>
                  <a:gd name="connsiteY723" fmla="*/ 459867 h 946689"/>
                  <a:gd name="connsiteX724" fmla="*/ 768287 w 947261"/>
                  <a:gd name="connsiteY724" fmla="*/ 440436 h 946689"/>
                  <a:gd name="connsiteX725" fmla="*/ 663131 w 947261"/>
                  <a:gd name="connsiteY725" fmla="*/ 485966 h 946689"/>
                  <a:gd name="connsiteX726" fmla="*/ 647319 w 947261"/>
                  <a:gd name="connsiteY726" fmla="*/ 496157 h 946689"/>
                  <a:gd name="connsiteX727" fmla="*/ 640747 w 947261"/>
                  <a:gd name="connsiteY727" fmla="*/ 494157 h 946689"/>
                  <a:gd name="connsiteX728" fmla="*/ 640366 w 947261"/>
                  <a:gd name="connsiteY728" fmla="*/ 492157 h 946689"/>
                  <a:gd name="connsiteX729" fmla="*/ 640366 w 947261"/>
                  <a:gd name="connsiteY729" fmla="*/ 490538 h 946689"/>
                  <a:gd name="connsiteX730" fmla="*/ 645414 w 947261"/>
                  <a:gd name="connsiteY730" fmla="*/ 485204 h 946689"/>
                  <a:gd name="connsiteX731" fmla="*/ 665512 w 947261"/>
                  <a:gd name="connsiteY731" fmla="*/ 466058 h 946689"/>
                  <a:gd name="connsiteX732" fmla="*/ 671894 w 947261"/>
                  <a:gd name="connsiteY732" fmla="*/ 462344 h 946689"/>
                  <a:gd name="connsiteX733" fmla="*/ 677799 w 947261"/>
                  <a:gd name="connsiteY733" fmla="*/ 460153 h 946689"/>
                  <a:gd name="connsiteX734" fmla="*/ 680752 w 947261"/>
                  <a:gd name="connsiteY734" fmla="*/ 461201 h 946689"/>
                  <a:gd name="connsiteX735" fmla="*/ 681133 w 947261"/>
                  <a:gd name="connsiteY735" fmla="*/ 472250 h 946689"/>
                  <a:gd name="connsiteX736" fmla="*/ 676751 w 947261"/>
                  <a:gd name="connsiteY736" fmla="*/ 475679 h 946689"/>
                  <a:gd name="connsiteX737" fmla="*/ 663131 w 947261"/>
                  <a:gd name="connsiteY737" fmla="*/ 485966 h 946689"/>
                  <a:gd name="connsiteX738" fmla="*/ 699326 w 947261"/>
                  <a:gd name="connsiteY738" fmla="*/ 482822 h 946689"/>
                  <a:gd name="connsiteX739" fmla="*/ 687800 w 947261"/>
                  <a:gd name="connsiteY739" fmla="*/ 493967 h 946689"/>
                  <a:gd name="connsiteX740" fmla="*/ 680561 w 947261"/>
                  <a:gd name="connsiteY740" fmla="*/ 498634 h 946689"/>
                  <a:gd name="connsiteX741" fmla="*/ 676847 w 947261"/>
                  <a:gd name="connsiteY741" fmla="*/ 496157 h 946689"/>
                  <a:gd name="connsiteX742" fmla="*/ 676370 w 947261"/>
                  <a:gd name="connsiteY742" fmla="*/ 493967 h 946689"/>
                  <a:gd name="connsiteX743" fmla="*/ 680942 w 947261"/>
                  <a:gd name="connsiteY743" fmla="*/ 487775 h 946689"/>
                  <a:gd name="connsiteX744" fmla="*/ 689229 w 947261"/>
                  <a:gd name="connsiteY744" fmla="*/ 479108 h 946689"/>
                  <a:gd name="connsiteX745" fmla="*/ 693039 w 947261"/>
                  <a:gd name="connsiteY745" fmla="*/ 475298 h 946689"/>
                  <a:gd name="connsiteX746" fmla="*/ 695420 w 947261"/>
                  <a:gd name="connsiteY746" fmla="*/ 475107 h 946689"/>
                  <a:gd name="connsiteX747" fmla="*/ 699326 w 947261"/>
                  <a:gd name="connsiteY747" fmla="*/ 476345 h 946689"/>
                  <a:gd name="connsiteX748" fmla="*/ 699326 w 947261"/>
                  <a:gd name="connsiteY748" fmla="*/ 482822 h 946689"/>
                  <a:gd name="connsiteX749" fmla="*/ 666179 w 947261"/>
                  <a:gd name="connsiteY749" fmla="*/ 175546 h 946689"/>
                  <a:gd name="connsiteX750" fmla="*/ 664940 w 947261"/>
                  <a:gd name="connsiteY750" fmla="*/ 172498 h 946689"/>
                  <a:gd name="connsiteX751" fmla="*/ 661797 w 947261"/>
                  <a:gd name="connsiteY751" fmla="*/ 172498 h 946689"/>
                  <a:gd name="connsiteX752" fmla="*/ 653225 w 947261"/>
                  <a:gd name="connsiteY752" fmla="*/ 185928 h 946689"/>
                  <a:gd name="connsiteX753" fmla="*/ 648176 w 947261"/>
                  <a:gd name="connsiteY753" fmla="*/ 198215 h 946689"/>
                  <a:gd name="connsiteX754" fmla="*/ 649891 w 947261"/>
                  <a:gd name="connsiteY754" fmla="*/ 203073 h 946689"/>
                  <a:gd name="connsiteX755" fmla="*/ 654653 w 947261"/>
                  <a:gd name="connsiteY755" fmla="*/ 203930 h 946689"/>
                  <a:gd name="connsiteX756" fmla="*/ 662750 w 947261"/>
                  <a:gd name="connsiteY756" fmla="*/ 195358 h 946689"/>
                  <a:gd name="connsiteX757" fmla="*/ 666179 w 947261"/>
                  <a:gd name="connsiteY757" fmla="*/ 175546 h 946689"/>
                  <a:gd name="connsiteX758" fmla="*/ 607124 w 947261"/>
                  <a:gd name="connsiteY758" fmla="*/ 301085 h 946689"/>
                  <a:gd name="connsiteX759" fmla="*/ 603980 w 947261"/>
                  <a:gd name="connsiteY759" fmla="*/ 301562 h 946689"/>
                  <a:gd name="connsiteX760" fmla="*/ 594836 w 947261"/>
                  <a:gd name="connsiteY760" fmla="*/ 309086 h 946689"/>
                  <a:gd name="connsiteX761" fmla="*/ 594074 w 947261"/>
                  <a:gd name="connsiteY761" fmla="*/ 312706 h 946689"/>
                  <a:gd name="connsiteX762" fmla="*/ 594265 w 947261"/>
                  <a:gd name="connsiteY762" fmla="*/ 314611 h 946689"/>
                  <a:gd name="connsiteX763" fmla="*/ 595408 w 947261"/>
                  <a:gd name="connsiteY763" fmla="*/ 314706 h 946689"/>
                  <a:gd name="connsiteX764" fmla="*/ 601599 w 947261"/>
                  <a:gd name="connsiteY764" fmla="*/ 310801 h 946689"/>
                  <a:gd name="connsiteX765" fmla="*/ 608648 w 947261"/>
                  <a:gd name="connsiteY765" fmla="*/ 302990 h 946689"/>
                  <a:gd name="connsiteX766" fmla="*/ 608648 w 947261"/>
                  <a:gd name="connsiteY766" fmla="*/ 301085 h 946689"/>
                  <a:gd name="connsiteX767" fmla="*/ 607124 w 947261"/>
                  <a:gd name="connsiteY767" fmla="*/ 301085 h 946689"/>
                  <a:gd name="connsiteX768" fmla="*/ 585978 w 947261"/>
                  <a:gd name="connsiteY768" fmla="*/ 143447 h 946689"/>
                  <a:gd name="connsiteX769" fmla="*/ 578072 w 947261"/>
                  <a:gd name="connsiteY769" fmla="*/ 140399 h 946689"/>
                  <a:gd name="connsiteX770" fmla="*/ 574643 w 947261"/>
                  <a:gd name="connsiteY770" fmla="*/ 145828 h 946689"/>
                  <a:gd name="connsiteX771" fmla="*/ 574834 w 947261"/>
                  <a:gd name="connsiteY771" fmla="*/ 152305 h 946689"/>
                  <a:gd name="connsiteX772" fmla="*/ 579882 w 947261"/>
                  <a:gd name="connsiteY772" fmla="*/ 153734 h 946689"/>
                  <a:gd name="connsiteX773" fmla="*/ 584359 w 947261"/>
                  <a:gd name="connsiteY773" fmla="*/ 152876 h 946689"/>
                  <a:gd name="connsiteX774" fmla="*/ 587026 w 947261"/>
                  <a:gd name="connsiteY774" fmla="*/ 146971 h 946689"/>
                  <a:gd name="connsiteX775" fmla="*/ 585978 w 947261"/>
                  <a:gd name="connsiteY775" fmla="*/ 143447 h 946689"/>
                  <a:gd name="connsiteX776" fmla="*/ 508730 w 947261"/>
                  <a:gd name="connsiteY776" fmla="*/ 327565 h 946689"/>
                  <a:gd name="connsiteX777" fmla="*/ 506349 w 947261"/>
                  <a:gd name="connsiteY777" fmla="*/ 326993 h 946689"/>
                  <a:gd name="connsiteX778" fmla="*/ 501777 w 947261"/>
                  <a:gd name="connsiteY778" fmla="*/ 328232 h 946689"/>
                  <a:gd name="connsiteX779" fmla="*/ 488347 w 947261"/>
                  <a:gd name="connsiteY779" fmla="*/ 335947 h 946689"/>
                  <a:gd name="connsiteX780" fmla="*/ 480536 w 947261"/>
                  <a:gd name="connsiteY780" fmla="*/ 343376 h 946689"/>
                  <a:gd name="connsiteX781" fmla="*/ 482251 w 947261"/>
                  <a:gd name="connsiteY781" fmla="*/ 351377 h 946689"/>
                  <a:gd name="connsiteX782" fmla="*/ 490157 w 947261"/>
                  <a:gd name="connsiteY782" fmla="*/ 346996 h 946689"/>
                  <a:gd name="connsiteX783" fmla="*/ 508349 w 947261"/>
                  <a:gd name="connsiteY783" fmla="*/ 331756 h 946689"/>
                  <a:gd name="connsiteX784" fmla="*/ 508730 w 947261"/>
                  <a:gd name="connsiteY784" fmla="*/ 327565 h 946689"/>
                  <a:gd name="connsiteX785" fmla="*/ 364617 w 947261"/>
                  <a:gd name="connsiteY785" fmla="*/ 335947 h 946689"/>
                  <a:gd name="connsiteX786" fmla="*/ 351377 w 947261"/>
                  <a:gd name="connsiteY786" fmla="*/ 312039 h 946689"/>
                  <a:gd name="connsiteX787" fmla="*/ 345662 w 947261"/>
                  <a:gd name="connsiteY787" fmla="*/ 307086 h 946689"/>
                  <a:gd name="connsiteX788" fmla="*/ 333470 w 947261"/>
                  <a:gd name="connsiteY788" fmla="*/ 303848 h 946689"/>
                  <a:gd name="connsiteX789" fmla="*/ 331851 w 947261"/>
                  <a:gd name="connsiteY789" fmla="*/ 306038 h 946689"/>
                  <a:gd name="connsiteX790" fmla="*/ 330994 w 947261"/>
                  <a:gd name="connsiteY790" fmla="*/ 307753 h 946689"/>
                  <a:gd name="connsiteX791" fmla="*/ 331661 w 947261"/>
                  <a:gd name="connsiteY791" fmla="*/ 308419 h 946689"/>
                  <a:gd name="connsiteX792" fmla="*/ 335661 w 947261"/>
                  <a:gd name="connsiteY792" fmla="*/ 310991 h 946689"/>
                  <a:gd name="connsiteX793" fmla="*/ 347948 w 947261"/>
                  <a:gd name="connsiteY793" fmla="*/ 320612 h 946689"/>
                  <a:gd name="connsiteX794" fmla="*/ 356235 w 947261"/>
                  <a:gd name="connsiteY794" fmla="*/ 332137 h 946689"/>
                  <a:gd name="connsiteX795" fmla="*/ 362141 w 947261"/>
                  <a:gd name="connsiteY795" fmla="*/ 340519 h 946689"/>
                  <a:gd name="connsiteX796" fmla="*/ 364617 w 947261"/>
                  <a:gd name="connsiteY796" fmla="*/ 335947 h 946689"/>
                  <a:gd name="connsiteX797" fmla="*/ 352235 w 947261"/>
                  <a:gd name="connsiteY797" fmla="*/ 357188 h 946689"/>
                  <a:gd name="connsiteX798" fmla="*/ 345853 w 947261"/>
                  <a:gd name="connsiteY798" fmla="*/ 352616 h 946689"/>
                  <a:gd name="connsiteX799" fmla="*/ 323183 w 947261"/>
                  <a:gd name="connsiteY799" fmla="*/ 342900 h 946689"/>
                  <a:gd name="connsiteX800" fmla="*/ 304895 w 947261"/>
                  <a:gd name="connsiteY800" fmla="*/ 319183 h 946689"/>
                  <a:gd name="connsiteX801" fmla="*/ 302038 w 947261"/>
                  <a:gd name="connsiteY801" fmla="*/ 300323 h 946689"/>
                  <a:gd name="connsiteX802" fmla="*/ 301466 w 947261"/>
                  <a:gd name="connsiteY802" fmla="*/ 292322 h 946689"/>
                  <a:gd name="connsiteX803" fmla="*/ 299752 w 947261"/>
                  <a:gd name="connsiteY803" fmla="*/ 291941 h 946689"/>
                  <a:gd name="connsiteX804" fmla="*/ 295656 w 947261"/>
                  <a:gd name="connsiteY804" fmla="*/ 300800 h 946689"/>
                  <a:gd name="connsiteX805" fmla="*/ 287560 w 947261"/>
                  <a:gd name="connsiteY805" fmla="*/ 317278 h 946689"/>
                  <a:gd name="connsiteX806" fmla="*/ 282416 w 947261"/>
                  <a:gd name="connsiteY806" fmla="*/ 325565 h 946689"/>
                  <a:gd name="connsiteX807" fmla="*/ 281750 w 947261"/>
                  <a:gd name="connsiteY807" fmla="*/ 329279 h 946689"/>
                  <a:gd name="connsiteX808" fmla="*/ 299847 w 947261"/>
                  <a:gd name="connsiteY808" fmla="*/ 347377 h 946689"/>
                  <a:gd name="connsiteX809" fmla="*/ 329565 w 947261"/>
                  <a:gd name="connsiteY809" fmla="*/ 367379 h 946689"/>
                  <a:gd name="connsiteX810" fmla="*/ 347091 w 947261"/>
                  <a:gd name="connsiteY810" fmla="*/ 369570 h 946689"/>
                  <a:gd name="connsiteX811" fmla="*/ 352235 w 947261"/>
                  <a:gd name="connsiteY811" fmla="*/ 357188 h 946689"/>
                  <a:gd name="connsiteX812" fmla="*/ 299847 w 947261"/>
                  <a:gd name="connsiteY812" fmla="*/ 369951 h 946689"/>
                  <a:gd name="connsiteX813" fmla="*/ 298037 w 947261"/>
                  <a:gd name="connsiteY813" fmla="*/ 364998 h 946689"/>
                  <a:gd name="connsiteX814" fmla="*/ 288131 w 947261"/>
                  <a:gd name="connsiteY814" fmla="*/ 363760 h 946689"/>
                  <a:gd name="connsiteX815" fmla="*/ 284512 w 947261"/>
                  <a:gd name="connsiteY815" fmla="*/ 373094 h 946689"/>
                  <a:gd name="connsiteX816" fmla="*/ 290989 w 947261"/>
                  <a:gd name="connsiteY816" fmla="*/ 379476 h 946689"/>
                  <a:gd name="connsiteX817" fmla="*/ 297752 w 947261"/>
                  <a:gd name="connsiteY817" fmla="*/ 377000 h 946689"/>
                  <a:gd name="connsiteX818" fmla="*/ 299847 w 947261"/>
                  <a:gd name="connsiteY818" fmla="*/ 369951 h 946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Lst>
                <a:rect l="l" t="t" r="r" b="b"/>
                <a:pathLst>
                  <a:path w="947261" h="946689">
                    <a:moveTo>
                      <a:pt x="0" y="0"/>
                    </a:moveTo>
                    <a:lnTo>
                      <a:pt x="0" y="716185"/>
                    </a:lnTo>
                    <a:lnTo>
                      <a:pt x="32480" y="716185"/>
                    </a:lnTo>
                    <a:cubicBezTo>
                      <a:pt x="34385" y="716185"/>
                      <a:pt x="36100" y="716280"/>
                      <a:pt x="37433" y="716375"/>
                    </a:cubicBezTo>
                    <a:cubicBezTo>
                      <a:pt x="38862" y="716471"/>
                      <a:pt x="40100" y="716756"/>
                      <a:pt x="41243" y="717137"/>
                    </a:cubicBezTo>
                    <a:cubicBezTo>
                      <a:pt x="42386" y="717614"/>
                      <a:pt x="43434" y="718280"/>
                      <a:pt x="44387" y="719233"/>
                    </a:cubicBezTo>
                    <a:cubicBezTo>
                      <a:pt x="45339" y="720185"/>
                      <a:pt x="46292" y="721424"/>
                      <a:pt x="47149" y="723043"/>
                    </a:cubicBezTo>
                    <a:lnTo>
                      <a:pt x="116396" y="851726"/>
                    </a:lnTo>
                    <a:cubicBezTo>
                      <a:pt x="118205" y="855155"/>
                      <a:pt x="119920" y="858679"/>
                      <a:pt x="121444" y="862394"/>
                    </a:cubicBezTo>
                    <a:cubicBezTo>
                      <a:pt x="122968" y="866108"/>
                      <a:pt x="124492" y="869823"/>
                      <a:pt x="126016" y="873538"/>
                    </a:cubicBezTo>
                    <a:cubicBezTo>
                      <a:pt x="127540" y="869728"/>
                      <a:pt x="129064" y="865918"/>
                      <a:pt x="130683" y="862203"/>
                    </a:cubicBezTo>
                    <a:cubicBezTo>
                      <a:pt x="132302" y="858488"/>
                      <a:pt x="134017" y="854869"/>
                      <a:pt x="135827" y="851440"/>
                    </a:cubicBezTo>
                    <a:lnTo>
                      <a:pt x="204406" y="723138"/>
                    </a:lnTo>
                    <a:cubicBezTo>
                      <a:pt x="205264" y="721519"/>
                      <a:pt x="206121" y="720281"/>
                      <a:pt x="207074" y="719328"/>
                    </a:cubicBezTo>
                    <a:cubicBezTo>
                      <a:pt x="207931" y="718376"/>
                      <a:pt x="208979" y="717709"/>
                      <a:pt x="210122" y="717232"/>
                    </a:cubicBezTo>
                    <a:cubicBezTo>
                      <a:pt x="211265" y="716756"/>
                      <a:pt x="212503" y="716566"/>
                      <a:pt x="213931" y="716471"/>
                    </a:cubicBezTo>
                    <a:cubicBezTo>
                      <a:pt x="215265" y="716375"/>
                      <a:pt x="216980" y="716280"/>
                      <a:pt x="218885" y="716280"/>
                    </a:cubicBezTo>
                    <a:lnTo>
                      <a:pt x="251365" y="716280"/>
                    </a:lnTo>
                    <a:lnTo>
                      <a:pt x="251365" y="946690"/>
                    </a:lnTo>
                    <a:lnTo>
                      <a:pt x="298418" y="946690"/>
                    </a:lnTo>
                    <a:lnTo>
                      <a:pt x="298418" y="783622"/>
                    </a:lnTo>
                    <a:lnTo>
                      <a:pt x="338042" y="783622"/>
                    </a:lnTo>
                    <a:lnTo>
                      <a:pt x="338042" y="946690"/>
                    </a:lnTo>
                    <a:lnTo>
                      <a:pt x="451390" y="946690"/>
                    </a:lnTo>
                    <a:cubicBezTo>
                      <a:pt x="450247" y="946404"/>
                      <a:pt x="449104" y="946023"/>
                      <a:pt x="447961" y="945737"/>
                    </a:cubicBezTo>
                    <a:cubicBezTo>
                      <a:pt x="444151" y="944594"/>
                      <a:pt x="440436" y="943261"/>
                      <a:pt x="436817" y="941737"/>
                    </a:cubicBezTo>
                    <a:cubicBezTo>
                      <a:pt x="423100" y="935831"/>
                      <a:pt x="411385" y="927735"/>
                      <a:pt x="401669" y="917257"/>
                    </a:cubicBezTo>
                    <a:cubicBezTo>
                      <a:pt x="391954" y="906780"/>
                      <a:pt x="384524" y="894302"/>
                      <a:pt x="379286" y="879729"/>
                    </a:cubicBezTo>
                    <a:cubicBezTo>
                      <a:pt x="374047" y="865251"/>
                      <a:pt x="371475" y="849344"/>
                      <a:pt x="371475" y="832104"/>
                    </a:cubicBezTo>
                    <a:cubicBezTo>
                      <a:pt x="371475" y="814673"/>
                      <a:pt x="374333" y="798767"/>
                      <a:pt x="380143" y="784289"/>
                    </a:cubicBezTo>
                    <a:cubicBezTo>
                      <a:pt x="385953" y="769811"/>
                      <a:pt x="394049" y="757333"/>
                      <a:pt x="404527" y="746855"/>
                    </a:cubicBezTo>
                    <a:cubicBezTo>
                      <a:pt x="415004" y="736378"/>
                      <a:pt x="427482" y="728282"/>
                      <a:pt x="442055" y="722376"/>
                    </a:cubicBezTo>
                    <a:cubicBezTo>
                      <a:pt x="456629" y="716566"/>
                      <a:pt x="472726" y="713613"/>
                      <a:pt x="490347" y="713613"/>
                    </a:cubicBezTo>
                    <a:cubicBezTo>
                      <a:pt x="507492" y="713613"/>
                      <a:pt x="522542" y="716375"/>
                      <a:pt x="535400" y="721900"/>
                    </a:cubicBezTo>
                    <a:cubicBezTo>
                      <a:pt x="548259" y="727424"/>
                      <a:pt x="559308" y="734663"/>
                      <a:pt x="568452" y="743807"/>
                    </a:cubicBezTo>
                    <a:lnTo>
                      <a:pt x="554069" y="763810"/>
                    </a:lnTo>
                    <a:cubicBezTo>
                      <a:pt x="553212" y="765143"/>
                      <a:pt x="552164" y="766191"/>
                      <a:pt x="550831" y="767144"/>
                    </a:cubicBezTo>
                    <a:cubicBezTo>
                      <a:pt x="549497" y="768096"/>
                      <a:pt x="547688" y="768572"/>
                      <a:pt x="545306" y="768572"/>
                    </a:cubicBezTo>
                    <a:cubicBezTo>
                      <a:pt x="542830" y="768572"/>
                      <a:pt x="540353" y="767620"/>
                      <a:pt x="537782" y="765715"/>
                    </a:cubicBezTo>
                    <a:cubicBezTo>
                      <a:pt x="535210" y="763810"/>
                      <a:pt x="531971" y="761714"/>
                      <a:pt x="527971" y="759428"/>
                    </a:cubicBezTo>
                    <a:cubicBezTo>
                      <a:pt x="524066" y="757238"/>
                      <a:pt x="519017" y="755142"/>
                      <a:pt x="513017" y="753142"/>
                    </a:cubicBezTo>
                    <a:cubicBezTo>
                      <a:pt x="507016" y="751237"/>
                      <a:pt x="499300" y="750284"/>
                      <a:pt x="490061" y="750284"/>
                    </a:cubicBezTo>
                    <a:cubicBezTo>
                      <a:pt x="479108" y="750284"/>
                      <a:pt x="469106" y="752189"/>
                      <a:pt x="460058" y="755999"/>
                    </a:cubicBezTo>
                    <a:cubicBezTo>
                      <a:pt x="450914" y="759809"/>
                      <a:pt x="443103" y="765239"/>
                      <a:pt x="436531" y="772287"/>
                    </a:cubicBezTo>
                    <a:cubicBezTo>
                      <a:pt x="429959" y="779336"/>
                      <a:pt x="424815" y="787908"/>
                      <a:pt x="421196" y="798005"/>
                    </a:cubicBezTo>
                    <a:cubicBezTo>
                      <a:pt x="417481" y="808101"/>
                      <a:pt x="415671" y="819436"/>
                      <a:pt x="415671" y="832104"/>
                    </a:cubicBezTo>
                    <a:cubicBezTo>
                      <a:pt x="415671" y="845153"/>
                      <a:pt x="417481" y="856679"/>
                      <a:pt x="421196" y="866870"/>
                    </a:cubicBezTo>
                    <a:cubicBezTo>
                      <a:pt x="424910" y="877062"/>
                      <a:pt x="429863" y="885539"/>
                      <a:pt x="436150" y="892493"/>
                    </a:cubicBezTo>
                    <a:cubicBezTo>
                      <a:pt x="442436" y="899446"/>
                      <a:pt x="449866" y="904780"/>
                      <a:pt x="458438" y="908399"/>
                    </a:cubicBezTo>
                    <a:cubicBezTo>
                      <a:pt x="467011" y="912114"/>
                      <a:pt x="476155" y="913924"/>
                      <a:pt x="485966" y="913924"/>
                    </a:cubicBezTo>
                    <a:cubicBezTo>
                      <a:pt x="491871" y="913924"/>
                      <a:pt x="497110" y="913638"/>
                      <a:pt x="501872" y="912971"/>
                    </a:cubicBezTo>
                    <a:cubicBezTo>
                      <a:pt x="506635" y="912305"/>
                      <a:pt x="511016" y="911352"/>
                      <a:pt x="515017" y="909923"/>
                    </a:cubicBezTo>
                    <a:cubicBezTo>
                      <a:pt x="519017" y="908495"/>
                      <a:pt x="522827" y="906780"/>
                      <a:pt x="526352" y="904589"/>
                    </a:cubicBezTo>
                    <a:cubicBezTo>
                      <a:pt x="529971" y="902399"/>
                      <a:pt x="533495" y="899732"/>
                      <a:pt x="537020" y="896493"/>
                    </a:cubicBezTo>
                    <a:cubicBezTo>
                      <a:pt x="538067" y="895541"/>
                      <a:pt x="539210" y="894779"/>
                      <a:pt x="540353" y="894207"/>
                    </a:cubicBezTo>
                    <a:cubicBezTo>
                      <a:pt x="541496" y="893636"/>
                      <a:pt x="542830" y="893350"/>
                      <a:pt x="544163" y="893350"/>
                    </a:cubicBezTo>
                    <a:cubicBezTo>
                      <a:pt x="546545" y="893350"/>
                      <a:pt x="548545" y="894207"/>
                      <a:pt x="550259" y="896112"/>
                    </a:cubicBezTo>
                    <a:lnTo>
                      <a:pt x="567214" y="914495"/>
                    </a:lnTo>
                    <a:cubicBezTo>
                      <a:pt x="557784" y="926116"/>
                      <a:pt x="546259" y="935069"/>
                      <a:pt x="532543" y="941261"/>
                    </a:cubicBezTo>
                    <a:cubicBezTo>
                      <a:pt x="528638" y="942975"/>
                      <a:pt x="524637" y="944499"/>
                      <a:pt x="520351" y="945737"/>
                    </a:cubicBezTo>
                    <a:cubicBezTo>
                      <a:pt x="519208" y="946118"/>
                      <a:pt x="518065" y="946404"/>
                      <a:pt x="516826" y="946690"/>
                    </a:cubicBezTo>
                    <a:lnTo>
                      <a:pt x="772763" y="946690"/>
                    </a:lnTo>
                    <a:cubicBezTo>
                      <a:pt x="774668" y="935069"/>
                      <a:pt x="776192" y="923354"/>
                      <a:pt x="777335" y="911447"/>
                    </a:cubicBezTo>
                    <a:cubicBezTo>
                      <a:pt x="778669" y="897160"/>
                      <a:pt x="779336" y="882682"/>
                      <a:pt x="779336" y="868013"/>
                    </a:cubicBezTo>
                    <a:cubicBezTo>
                      <a:pt x="779336" y="860679"/>
                      <a:pt x="779145" y="853345"/>
                      <a:pt x="778859" y="846106"/>
                    </a:cubicBezTo>
                    <a:cubicBezTo>
                      <a:pt x="780955" y="844391"/>
                      <a:pt x="783622" y="842296"/>
                      <a:pt x="785622" y="841153"/>
                    </a:cubicBezTo>
                    <a:cubicBezTo>
                      <a:pt x="786765" y="840486"/>
                      <a:pt x="791432" y="837819"/>
                      <a:pt x="798290" y="834009"/>
                    </a:cubicBezTo>
                    <a:cubicBezTo>
                      <a:pt x="803624" y="831056"/>
                      <a:pt x="810292" y="827342"/>
                      <a:pt x="817721" y="823341"/>
                    </a:cubicBezTo>
                    <a:cubicBezTo>
                      <a:pt x="825627" y="818959"/>
                      <a:pt x="833533" y="814388"/>
                      <a:pt x="835438" y="813054"/>
                    </a:cubicBezTo>
                    <a:cubicBezTo>
                      <a:pt x="850583" y="802862"/>
                      <a:pt x="861155" y="787813"/>
                      <a:pt x="867061" y="768477"/>
                    </a:cubicBezTo>
                    <a:cubicBezTo>
                      <a:pt x="868871" y="762476"/>
                      <a:pt x="870204" y="756380"/>
                      <a:pt x="870204" y="753618"/>
                    </a:cubicBezTo>
                    <a:cubicBezTo>
                      <a:pt x="870204" y="750570"/>
                      <a:pt x="869156" y="745712"/>
                      <a:pt x="868204" y="744379"/>
                    </a:cubicBezTo>
                    <a:cubicBezTo>
                      <a:pt x="867347" y="743141"/>
                      <a:pt x="865632" y="742188"/>
                      <a:pt x="863822" y="741807"/>
                    </a:cubicBezTo>
                    <a:lnTo>
                      <a:pt x="862298" y="741617"/>
                    </a:lnTo>
                    <a:lnTo>
                      <a:pt x="861536" y="744284"/>
                    </a:lnTo>
                    <a:cubicBezTo>
                      <a:pt x="861060" y="745712"/>
                      <a:pt x="860203" y="748856"/>
                      <a:pt x="859631" y="751237"/>
                    </a:cubicBezTo>
                    <a:cubicBezTo>
                      <a:pt x="856107" y="765715"/>
                      <a:pt x="849059" y="774382"/>
                      <a:pt x="834962" y="781050"/>
                    </a:cubicBezTo>
                    <a:cubicBezTo>
                      <a:pt x="826008" y="785432"/>
                      <a:pt x="816197" y="787908"/>
                      <a:pt x="807053" y="788289"/>
                    </a:cubicBezTo>
                    <a:cubicBezTo>
                      <a:pt x="804672" y="788384"/>
                      <a:pt x="802481" y="788289"/>
                      <a:pt x="800290" y="788194"/>
                    </a:cubicBezTo>
                    <a:cubicBezTo>
                      <a:pt x="788384" y="787241"/>
                      <a:pt x="780383" y="782384"/>
                      <a:pt x="775716" y="773430"/>
                    </a:cubicBezTo>
                    <a:cubicBezTo>
                      <a:pt x="770858" y="763810"/>
                      <a:pt x="768382" y="744569"/>
                      <a:pt x="770573" y="730853"/>
                    </a:cubicBezTo>
                    <a:cubicBezTo>
                      <a:pt x="771430" y="725329"/>
                      <a:pt x="772001" y="723424"/>
                      <a:pt x="773525" y="720376"/>
                    </a:cubicBezTo>
                    <a:cubicBezTo>
                      <a:pt x="775907" y="715899"/>
                      <a:pt x="780955" y="711994"/>
                      <a:pt x="785908" y="711041"/>
                    </a:cubicBezTo>
                    <a:cubicBezTo>
                      <a:pt x="790194" y="710184"/>
                      <a:pt x="796481" y="711041"/>
                      <a:pt x="800195" y="713327"/>
                    </a:cubicBezTo>
                    <a:cubicBezTo>
                      <a:pt x="804101" y="715518"/>
                      <a:pt x="808101" y="721043"/>
                      <a:pt x="809530" y="726567"/>
                    </a:cubicBezTo>
                    <a:cubicBezTo>
                      <a:pt x="810482" y="729901"/>
                      <a:pt x="812006" y="732377"/>
                      <a:pt x="814102" y="734092"/>
                    </a:cubicBezTo>
                    <a:cubicBezTo>
                      <a:pt x="814864" y="734663"/>
                      <a:pt x="815721" y="735235"/>
                      <a:pt x="816578" y="735616"/>
                    </a:cubicBezTo>
                    <a:cubicBezTo>
                      <a:pt x="820960" y="737711"/>
                      <a:pt x="826770" y="736187"/>
                      <a:pt x="840105" y="729710"/>
                    </a:cubicBezTo>
                    <a:lnTo>
                      <a:pt x="847630" y="725996"/>
                    </a:lnTo>
                    <a:lnTo>
                      <a:pt x="850487" y="725996"/>
                    </a:lnTo>
                    <a:cubicBezTo>
                      <a:pt x="853154" y="725996"/>
                      <a:pt x="853440" y="726091"/>
                      <a:pt x="856488" y="727520"/>
                    </a:cubicBezTo>
                    <a:cubicBezTo>
                      <a:pt x="861822" y="729996"/>
                      <a:pt x="862203" y="730091"/>
                      <a:pt x="862394" y="729520"/>
                    </a:cubicBezTo>
                    <a:cubicBezTo>
                      <a:pt x="862489" y="729234"/>
                      <a:pt x="862679" y="728282"/>
                      <a:pt x="862679" y="727329"/>
                    </a:cubicBezTo>
                    <a:cubicBezTo>
                      <a:pt x="862679" y="725805"/>
                      <a:pt x="862584" y="725519"/>
                      <a:pt x="861155" y="724376"/>
                    </a:cubicBezTo>
                    <a:cubicBezTo>
                      <a:pt x="855726" y="719519"/>
                      <a:pt x="854678" y="718376"/>
                      <a:pt x="853631" y="716090"/>
                    </a:cubicBezTo>
                    <a:cubicBezTo>
                      <a:pt x="851726" y="712184"/>
                      <a:pt x="851440" y="707707"/>
                      <a:pt x="853059" y="704564"/>
                    </a:cubicBezTo>
                    <a:cubicBezTo>
                      <a:pt x="853726" y="703136"/>
                      <a:pt x="854774" y="702183"/>
                      <a:pt x="856869" y="700754"/>
                    </a:cubicBezTo>
                    <a:cubicBezTo>
                      <a:pt x="859631" y="698945"/>
                      <a:pt x="860584" y="696754"/>
                      <a:pt x="861251" y="691134"/>
                    </a:cubicBezTo>
                    <a:cubicBezTo>
                      <a:pt x="861632" y="687800"/>
                      <a:pt x="861441" y="685229"/>
                      <a:pt x="860298" y="682085"/>
                    </a:cubicBezTo>
                    <a:cubicBezTo>
                      <a:pt x="859060" y="678371"/>
                      <a:pt x="857631" y="676084"/>
                      <a:pt x="852392" y="669703"/>
                    </a:cubicBezTo>
                    <a:cubicBezTo>
                      <a:pt x="848963" y="665417"/>
                      <a:pt x="848487" y="664274"/>
                      <a:pt x="848487" y="661321"/>
                    </a:cubicBezTo>
                    <a:cubicBezTo>
                      <a:pt x="848487" y="657416"/>
                      <a:pt x="850106" y="653701"/>
                      <a:pt x="853250" y="649986"/>
                    </a:cubicBezTo>
                    <a:cubicBezTo>
                      <a:pt x="857726" y="644843"/>
                      <a:pt x="859155" y="641509"/>
                      <a:pt x="859155" y="635984"/>
                    </a:cubicBezTo>
                    <a:cubicBezTo>
                      <a:pt x="859155" y="631793"/>
                      <a:pt x="858869" y="630841"/>
                      <a:pt x="855917" y="626459"/>
                    </a:cubicBezTo>
                    <a:cubicBezTo>
                      <a:pt x="854964" y="625031"/>
                      <a:pt x="853916" y="623030"/>
                      <a:pt x="853631" y="622173"/>
                    </a:cubicBezTo>
                    <a:cubicBezTo>
                      <a:pt x="852297" y="618554"/>
                      <a:pt x="853250" y="613315"/>
                      <a:pt x="855536" y="610934"/>
                    </a:cubicBezTo>
                    <a:cubicBezTo>
                      <a:pt x="857060" y="609314"/>
                      <a:pt x="864680" y="606266"/>
                      <a:pt x="872966" y="604076"/>
                    </a:cubicBezTo>
                    <a:cubicBezTo>
                      <a:pt x="885063" y="600837"/>
                      <a:pt x="889254" y="595789"/>
                      <a:pt x="890016" y="584264"/>
                    </a:cubicBezTo>
                    <a:cubicBezTo>
                      <a:pt x="890302" y="580644"/>
                      <a:pt x="889826" y="579311"/>
                      <a:pt x="888111" y="578358"/>
                    </a:cubicBezTo>
                    <a:cubicBezTo>
                      <a:pt x="887254" y="577882"/>
                      <a:pt x="887159" y="577882"/>
                      <a:pt x="885635" y="578739"/>
                    </a:cubicBezTo>
                    <a:cubicBezTo>
                      <a:pt x="879348" y="582454"/>
                      <a:pt x="875633" y="583597"/>
                      <a:pt x="864203" y="585502"/>
                    </a:cubicBezTo>
                    <a:cubicBezTo>
                      <a:pt x="850202" y="587883"/>
                      <a:pt x="843344" y="590360"/>
                      <a:pt x="828199" y="598837"/>
                    </a:cubicBezTo>
                    <a:cubicBezTo>
                      <a:pt x="823341" y="601599"/>
                      <a:pt x="819817" y="603599"/>
                      <a:pt x="816959" y="605028"/>
                    </a:cubicBezTo>
                    <a:cubicBezTo>
                      <a:pt x="812006" y="607505"/>
                      <a:pt x="809530" y="608362"/>
                      <a:pt x="806863" y="608743"/>
                    </a:cubicBezTo>
                    <a:cubicBezTo>
                      <a:pt x="801434" y="609600"/>
                      <a:pt x="796290" y="607124"/>
                      <a:pt x="792099" y="601694"/>
                    </a:cubicBezTo>
                    <a:cubicBezTo>
                      <a:pt x="789908" y="598646"/>
                      <a:pt x="787622" y="596456"/>
                      <a:pt x="785717" y="595598"/>
                    </a:cubicBezTo>
                    <a:cubicBezTo>
                      <a:pt x="783812" y="594646"/>
                      <a:pt x="780764" y="594360"/>
                      <a:pt x="779717" y="595122"/>
                    </a:cubicBezTo>
                    <a:cubicBezTo>
                      <a:pt x="778478" y="595884"/>
                      <a:pt x="777240" y="598170"/>
                      <a:pt x="776478" y="601123"/>
                    </a:cubicBezTo>
                    <a:cubicBezTo>
                      <a:pt x="775621" y="604838"/>
                      <a:pt x="775907" y="605790"/>
                      <a:pt x="778859" y="608552"/>
                    </a:cubicBezTo>
                    <a:cubicBezTo>
                      <a:pt x="780098" y="609695"/>
                      <a:pt x="782955" y="611791"/>
                      <a:pt x="785336" y="613220"/>
                    </a:cubicBezTo>
                    <a:cubicBezTo>
                      <a:pt x="791337" y="616934"/>
                      <a:pt x="794004" y="619030"/>
                      <a:pt x="798195" y="623316"/>
                    </a:cubicBezTo>
                    <a:cubicBezTo>
                      <a:pt x="803338" y="628555"/>
                      <a:pt x="805339" y="629507"/>
                      <a:pt x="812102" y="629984"/>
                    </a:cubicBezTo>
                    <a:cubicBezTo>
                      <a:pt x="813911" y="630079"/>
                      <a:pt x="815912" y="630269"/>
                      <a:pt x="817912" y="630650"/>
                    </a:cubicBezTo>
                    <a:cubicBezTo>
                      <a:pt x="822865" y="631412"/>
                      <a:pt x="828008" y="632651"/>
                      <a:pt x="829342" y="633603"/>
                    </a:cubicBezTo>
                    <a:cubicBezTo>
                      <a:pt x="829818" y="633794"/>
                      <a:pt x="830485" y="634746"/>
                      <a:pt x="830961" y="635508"/>
                    </a:cubicBezTo>
                    <a:cubicBezTo>
                      <a:pt x="834295" y="641128"/>
                      <a:pt x="830104" y="651224"/>
                      <a:pt x="820293" y="661035"/>
                    </a:cubicBezTo>
                    <a:cubicBezTo>
                      <a:pt x="819626" y="661797"/>
                      <a:pt x="818769" y="662559"/>
                      <a:pt x="818102" y="663226"/>
                    </a:cubicBezTo>
                    <a:cubicBezTo>
                      <a:pt x="813530" y="667417"/>
                      <a:pt x="808387" y="670655"/>
                      <a:pt x="802862" y="672941"/>
                    </a:cubicBezTo>
                    <a:cubicBezTo>
                      <a:pt x="798481" y="674656"/>
                      <a:pt x="796766" y="675132"/>
                      <a:pt x="791147" y="675323"/>
                    </a:cubicBezTo>
                    <a:cubicBezTo>
                      <a:pt x="782193" y="675704"/>
                      <a:pt x="780479" y="676275"/>
                      <a:pt x="773525" y="680657"/>
                    </a:cubicBezTo>
                    <a:cubicBezTo>
                      <a:pt x="771239" y="682085"/>
                      <a:pt x="768287" y="683895"/>
                      <a:pt x="766953" y="684562"/>
                    </a:cubicBezTo>
                    <a:cubicBezTo>
                      <a:pt x="764191" y="686086"/>
                      <a:pt x="758571" y="688086"/>
                      <a:pt x="755523" y="688467"/>
                    </a:cubicBezTo>
                    <a:cubicBezTo>
                      <a:pt x="751142" y="689134"/>
                      <a:pt x="746665" y="687705"/>
                      <a:pt x="742569" y="684181"/>
                    </a:cubicBezTo>
                    <a:cubicBezTo>
                      <a:pt x="741331" y="683228"/>
                      <a:pt x="740283" y="681990"/>
                      <a:pt x="739140" y="680752"/>
                    </a:cubicBezTo>
                    <a:cubicBezTo>
                      <a:pt x="733901" y="674465"/>
                      <a:pt x="727996" y="671703"/>
                      <a:pt x="717899" y="670560"/>
                    </a:cubicBezTo>
                    <a:cubicBezTo>
                      <a:pt x="715613" y="670274"/>
                      <a:pt x="712375" y="669798"/>
                      <a:pt x="710851" y="669322"/>
                    </a:cubicBezTo>
                    <a:cubicBezTo>
                      <a:pt x="709327" y="668941"/>
                      <a:pt x="692849" y="663512"/>
                      <a:pt x="674370" y="657320"/>
                    </a:cubicBezTo>
                    <a:cubicBezTo>
                      <a:pt x="614458" y="637127"/>
                      <a:pt x="616268" y="637794"/>
                      <a:pt x="596075" y="629222"/>
                    </a:cubicBezTo>
                    <a:cubicBezTo>
                      <a:pt x="576548" y="620935"/>
                      <a:pt x="570357" y="617030"/>
                      <a:pt x="564547" y="609314"/>
                    </a:cubicBezTo>
                    <a:cubicBezTo>
                      <a:pt x="560832" y="604266"/>
                      <a:pt x="558927" y="599694"/>
                      <a:pt x="556546" y="590074"/>
                    </a:cubicBezTo>
                    <a:cubicBezTo>
                      <a:pt x="553688" y="577977"/>
                      <a:pt x="552450" y="569024"/>
                      <a:pt x="552736" y="559689"/>
                    </a:cubicBezTo>
                    <a:cubicBezTo>
                      <a:pt x="552926" y="550831"/>
                      <a:pt x="553879" y="546545"/>
                      <a:pt x="555974" y="544640"/>
                    </a:cubicBezTo>
                    <a:cubicBezTo>
                      <a:pt x="558641" y="542258"/>
                      <a:pt x="560927" y="542354"/>
                      <a:pt x="566833" y="545021"/>
                    </a:cubicBezTo>
                    <a:cubicBezTo>
                      <a:pt x="570738" y="546830"/>
                      <a:pt x="571024" y="546926"/>
                      <a:pt x="573691" y="547021"/>
                    </a:cubicBezTo>
                    <a:cubicBezTo>
                      <a:pt x="576167" y="547021"/>
                      <a:pt x="576739" y="546830"/>
                      <a:pt x="578834" y="545878"/>
                    </a:cubicBezTo>
                    <a:cubicBezTo>
                      <a:pt x="582835" y="543973"/>
                      <a:pt x="584454" y="543782"/>
                      <a:pt x="594455" y="543592"/>
                    </a:cubicBezTo>
                    <a:lnTo>
                      <a:pt x="603599" y="543497"/>
                    </a:lnTo>
                    <a:lnTo>
                      <a:pt x="602837" y="542449"/>
                    </a:lnTo>
                    <a:cubicBezTo>
                      <a:pt x="602456" y="541877"/>
                      <a:pt x="597884" y="536353"/>
                      <a:pt x="592646" y="530257"/>
                    </a:cubicBezTo>
                    <a:cubicBezTo>
                      <a:pt x="587407" y="524066"/>
                      <a:pt x="581978" y="517493"/>
                      <a:pt x="580644" y="515779"/>
                    </a:cubicBezTo>
                    <a:cubicBezTo>
                      <a:pt x="577215" y="511397"/>
                      <a:pt x="576929" y="511207"/>
                      <a:pt x="572453" y="511588"/>
                    </a:cubicBezTo>
                    <a:cubicBezTo>
                      <a:pt x="567595" y="511969"/>
                      <a:pt x="563023" y="511874"/>
                      <a:pt x="558451" y="511207"/>
                    </a:cubicBezTo>
                    <a:cubicBezTo>
                      <a:pt x="552069" y="510350"/>
                      <a:pt x="537782" y="507492"/>
                      <a:pt x="537020" y="506920"/>
                    </a:cubicBezTo>
                    <a:cubicBezTo>
                      <a:pt x="536067" y="506349"/>
                      <a:pt x="535305" y="504539"/>
                      <a:pt x="535305" y="503111"/>
                    </a:cubicBezTo>
                    <a:cubicBezTo>
                      <a:pt x="535305" y="501587"/>
                      <a:pt x="535400" y="501587"/>
                      <a:pt x="542354" y="499205"/>
                    </a:cubicBezTo>
                    <a:cubicBezTo>
                      <a:pt x="547497" y="497586"/>
                      <a:pt x="547688" y="497395"/>
                      <a:pt x="549497" y="495586"/>
                    </a:cubicBezTo>
                    <a:cubicBezTo>
                      <a:pt x="551879" y="493205"/>
                      <a:pt x="552736" y="490823"/>
                      <a:pt x="552926" y="485394"/>
                    </a:cubicBezTo>
                    <a:cubicBezTo>
                      <a:pt x="553212" y="478441"/>
                      <a:pt x="551783" y="473964"/>
                      <a:pt x="546545" y="464630"/>
                    </a:cubicBezTo>
                    <a:cubicBezTo>
                      <a:pt x="544830" y="461582"/>
                      <a:pt x="543497" y="459200"/>
                      <a:pt x="542449" y="457295"/>
                    </a:cubicBezTo>
                    <a:cubicBezTo>
                      <a:pt x="540353" y="453200"/>
                      <a:pt x="539591" y="450723"/>
                      <a:pt x="538639" y="446342"/>
                    </a:cubicBezTo>
                    <a:cubicBezTo>
                      <a:pt x="537591" y="441960"/>
                      <a:pt x="537686" y="441198"/>
                      <a:pt x="539020" y="440341"/>
                    </a:cubicBezTo>
                    <a:cubicBezTo>
                      <a:pt x="541592" y="438722"/>
                      <a:pt x="550259" y="438341"/>
                      <a:pt x="555593" y="439769"/>
                    </a:cubicBezTo>
                    <a:cubicBezTo>
                      <a:pt x="559594" y="440722"/>
                      <a:pt x="565118" y="441579"/>
                      <a:pt x="567595" y="441389"/>
                    </a:cubicBezTo>
                    <a:cubicBezTo>
                      <a:pt x="569595" y="441293"/>
                      <a:pt x="570071" y="441103"/>
                      <a:pt x="572072" y="439769"/>
                    </a:cubicBezTo>
                    <a:cubicBezTo>
                      <a:pt x="573405" y="438912"/>
                      <a:pt x="575405" y="437388"/>
                      <a:pt x="576548" y="436340"/>
                    </a:cubicBezTo>
                    <a:cubicBezTo>
                      <a:pt x="577787" y="435197"/>
                      <a:pt x="580549" y="433483"/>
                      <a:pt x="582549" y="432244"/>
                    </a:cubicBezTo>
                    <a:cubicBezTo>
                      <a:pt x="587597" y="429387"/>
                      <a:pt x="592741" y="425768"/>
                      <a:pt x="599789" y="420148"/>
                    </a:cubicBezTo>
                    <a:cubicBezTo>
                      <a:pt x="602933" y="417671"/>
                      <a:pt x="608838" y="413099"/>
                      <a:pt x="612934" y="409956"/>
                    </a:cubicBezTo>
                    <a:cubicBezTo>
                      <a:pt x="625316" y="400431"/>
                      <a:pt x="632651" y="394621"/>
                      <a:pt x="637794" y="390335"/>
                    </a:cubicBezTo>
                    <a:cubicBezTo>
                      <a:pt x="653034" y="377476"/>
                      <a:pt x="665893" y="363665"/>
                      <a:pt x="675513" y="349949"/>
                    </a:cubicBezTo>
                    <a:cubicBezTo>
                      <a:pt x="678847" y="345186"/>
                      <a:pt x="679895" y="342900"/>
                      <a:pt x="681990" y="336899"/>
                    </a:cubicBezTo>
                    <a:cubicBezTo>
                      <a:pt x="683800" y="331280"/>
                      <a:pt x="685895" y="327184"/>
                      <a:pt x="688658" y="323469"/>
                    </a:cubicBezTo>
                    <a:cubicBezTo>
                      <a:pt x="689705" y="321945"/>
                      <a:pt x="693896" y="317468"/>
                      <a:pt x="698278" y="313182"/>
                    </a:cubicBezTo>
                    <a:cubicBezTo>
                      <a:pt x="702659" y="308896"/>
                      <a:pt x="706469" y="304800"/>
                      <a:pt x="707327" y="303562"/>
                    </a:cubicBezTo>
                    <a:cubicBezTo>
                      <a:pt x="709232" y="300609"/>
                      <a:pt x="710851" y="297085"/>
                      <a:pt x="711708" y="293751"/>
                    </a:cubicBezTo>
                    <a:cubicBezTo>
                      <a:pt x="713042" y="288131"/>
                      <a:pt x="712470" y="275558"/>
                      <a:pt x="710565" y="271748"/>
                    </a:cubicBezTo>
                    <a:cubicBezTo>
                      <a:pt x="709803" y="270320"/>
                      <a:pt x="708279" y="269081"/>
                      <a:pt x="706184" y="268319"/>
                    </a:cubicBezTo>
                    <a:cubicBezTo>
                      <a:pt x="704755" y="267938"/>
                      <a:pt x="700850" y="267843"/>
                      <a:pt x="699516" y="268319"/>
                    </a:cubicBezTo>
                    <a:cubicBezTo>
                      <a:pt x="697897" y="268986"/>
                      <a:pt x="694658" y="271367"/>
                      <a:pt x="692563" y="273749"/>
                    </a:cubicBezTo>
                    <a:cubicBezTo>
                      <a:pt x="689896" y="276511"/>
                      <a:pt x="688181" y="279559"/>
                      <a:pt x="686181" y="284607"/>
                    </a:cubicBezTo>
                    <a:cubicBezTo>
                      <a:pt x="685324" y="286893"/>
                      <a:pt x="683990" y="289846"/>
                      <a:pt x="683228" y="291275"/>
                    </a:cubicBezTo>
                    <a:cubicBezTo>
                      <a:pt x="681419" y="294323"/>
                      <a:pt x="677609" y="298514"/>
                      <a:pt x="673608" y="301657"/>
                    </a:cubicBezTo>
                    <a:cubicBezTo>
                      <a:pt x="671894" y="302895"/>
                      <a:pt x="668369" y="305943"/>
                      <a:pt x="665702" y="308324"/>
                    </a:cubicBezTo>
                    <a:cubicBezTo>
                      <a:pt x="658463" y="314611"/>
                      <a:pt x="657606" y="315278"/>
                      <a:pt x="653225" y="318230"/>
                    </a:cubicBezTo>
                    <a:cubicBezTo>
                      <a:pt x="644652" y="323850"/>
                      <a:pt x="642747" y="326231"/>
                      <a:pt x="644366" y="329089"/>
                    </a:cubicBezTo>
                    <a:cubicBezTo>
                      <a:pt x="644652" y="329565"/>
                      <a:pt x="646271" y="331470"/>
                      <a:pt x="648081" y="333280"/>
                    </a:cubicBezTo>
                    <a:cubicBezTo>
                      <a:pt x="652082" y="337185"/>
                      <a:pt x="652177" y="337661"/>
                      <a:pt x="649986" y="339852"/>
                    </a:cubicBezTo>
                    <a:cubicBezTo>
                      <a:pt x="646176" y="343567"/>
                      <a:pt x="644081" y="343472"/>
                      <a:pt x="630079" y="338995"/>
                    </a:cubicBezTo>
                    <a:cubicBezTo>
                      <a:pt x="621792" y="336328"/>
                      <a:pt x="619982" y="336423"/>
                      <a:pt x="614458" y="340233"/>
                    </a:cubicBezTo>
                    <a:cubicBezTo>
                      <a:pt x="610267" y="343091"/>
                      <a:pt x="608933" y="343853"/>
                      <a:pt x="602171" y="347282"/>
                    </a:cubicBezTo>
                    <a:lnTo>
                      <a:pt x="596170" y="350330"/>
                    </a:lnTo>
                    <a:lnTo>
                      <a:pt x="591217" y="350615"/>
                    </a:lnTo>
                    <a:cubicBezTo>
                      <a:pt x="585978" y="350901"/>
                      <a:pt x="584359" y="351282"/>
                      <a:pt x="584168" y="352425"/>
                    </a:cubicBezTo>
                    <a:cubicBezTo>
                      <a:pt x="584168" y="352711"/>
                      <a:pt x="584645" y="354140"/>
                      <a:pt x="585407" y="355664"/>
                    </a:cubicBezTo>
                    <a:cubicBezTo>
                      <a:pt x="586931" y="358616"/>
                      <a:pt x="587026" y="359093"/>
                      <a:pt x="586264" y="360045"/>
                    </a:cubicBezTo>
                    <a:cubicBezTo>
                      <a:pt x="584549" y="362522"/>
                      <a:pt x="571024" y="364045"/>
                      <a:pt x="562451" y="362807"/>
                    </a:cubicBezTo>
                    <a:cubicBezTo>
                      <a:pt x="560737" y="362617"/>
                      <a:pt x="557498" y="362426"/>
                      <a:pt x="555212" y="362426"/>
                    </a:cubicBezTo>
                    <a:cubicBezTo>
                      <a:pt x="550164" y="362426"/>
                      <a:pt x="547783" y="363093"/>
                      <a:pt x="542449" y="366046"/>
                    </a:cubicBezTo>
                    <a:cubicBezTo>
                      <a:pt x="535781" y="369761"/>
                      <a:pt x="530447" y="371475"/>
                      <a:pt x="526352" y="371285"/>
                    </a:cubicBezTo>
                    <a:cubicBezTo>
                      <a:pt x="523970" y="371189"/>
                      <a:pt x="523875" y="371094"/>
                      <a:pt x="522827" y="369856"/>
                    </a:cubicBezTo>
                    <a:cubicBezTo>
                      <a:pt x="522256" y="369189"/>
                      <a:pt x="521113" y="366998"/>
                      <a:pt x="520160" y="364998"/>
                    </a:cubicBezTo>
                    <a:cubicBezTo>
                      <a:pt x="517017" y="357569"/>
                      <a:pt x="514350" y="354902"/>
                      <a:pt x="510254" y="354902"/>
                    </a:cubicBezTo>
                    <a:cubicBezTo>
                      <a:pt x="505778" y="354902"/>
                      <a:pt x="500348" y="360140"/>
                      <a:pt x="498824" y="366141"/>
                    </a:cubicBezTo>
                    <a:cubicBezTo>
                      <a:pt x="498062" y="368903"/>
                      <a:pt x="498158" y="371094"/>
                      <a:pt x="499110" y="371951"/>
                    </a:cubicBezTo>
                    <a:cubicBezTo>
                      <a:pt x="499491" y="372332"/>
                      <a:pt x="503111" y="374237"/>
                      <a:pt x="507016" y="376333"/>
                    </a:cubicBezTo>
                    <a:cubicBezTo>
                      <a:pt x="511112" y="378333"/>
                      <a:pt x="515303" y="380810"/>
                      <a:pt x="516731" y="381857"/>
                    </a:cubicBezTo>
                    <a:cubicBezTo>
                      <a:pt x="521303" y="385191"/>
                      <a:pt x="524732" y="386810"/>
                      <a:pt x="530828" y="388430"/>
                    </a:cubicBezTo>
                    <a:cubicBezTo>
                      <a:pt x="535877" y="389668"/>
                      <a:pt x="539401" y="391192"/>
                      <a:pt x="540830" y="392716"/>
                    </a:cubicBezTo>
                    <a:lnTo>
                      <a:pt x="542068" y="393954"/>
                    </a:lnTo>
                    <a:lnTo>
                      <a:pt x="541496" y="394907"/>
                    </a:lnTo>
                    <a:cubicBezTo>
                      <a:pt x="541115" y="395478"/>
                      <a:pt x="540353" y="396431"/>
                      <a:pt x="539591" y="397097"/>
                    </a:cubicBezTo>
                    <a:lnTo>
                      <a:pt x="538353" y="398240"/>
                    </a:lnTo>
                    <a:lnTo>
                      <a:pt x="532543" y="398050"/>
                    </a:lnTo>
                    <a:cubicBezTo>
                      <a:pt x="525971" y="397859"/>
                      <a:pt x="523304" y="397383"/>
                      <a:pt x="519113" y="395383"/>
                    </a:cubicBezTo>
                    <a:cubicBezTo>
                      <a:pt x="516350" y="394049"/>
                      <a:pt x="514636" y="393002"/>
                      <a:pt x="511778" y="390525"/>
                    </a:cubicBezTo>
                    <a:cubicBezTo>
                      <a:pt x="509397" y="388430"/>
                      <a:pt x="507492" y="387668"/>
                      <a:pt x="504920" y="387668"/>
                    </a:cubicBezTo>
                    <a:cubicBezTo>
                      <a:pt x="502539" y="387668"/>
                      <a:pt x="501110" y="388049"/>
                      <a:pt x="497300" y="389858"/>
                    </a:cubicBezTo>
                    <a:cubicBezTo>
                      <a:pt x="492252" y="392144"/>
                      <a:pt x="488728" y="392811"/>
                      <a:pt x="478536" y="393668"/>
                    </a:cubicBezTo>
                    <a:cubicBezTo>
                      <a:pt x="471297" y="394240"/>
                      <a:pt x="470059" y="394907"/>
                      <a:pt x="469297" y="398145"/>
                    </a:cubicBezTo>
                    <a:cubicBezTo>
                      <a:pt x="468916" y="399764"/>
                      <a:pt x="469392" y="403384"/>
                      <a:pt x="470249" y="405003"/>
                    </a:cubicBezTo>
                    <a:cubicBezTo>
                      <a:pt x="470916" y="406241"/>
                      <a:pt x="472440" y="407765"/>
                      <a:pt x="474250" y="408908"/>
                    </a:cubicBezTo>
                    <a:cubicBezTo>
                      <a:pt x="476441" y="410432"/>
                      <a:pt x="484156" y="416909"/>
                      <a:pt x="484632" y="417767"/>
                    </a:cubicBezTo>
                    <a:cubicBezTo>
                      <a:pt x="485680" y="419386"/>
                      <a:pt x="485013" y="424434"/>
                      <a:pt x="483299" y="428816"/>
                    </a:cubicBezTo>
                    <a:cubicBezTo>
                      <a:pt x="483108" y="429292"/>
                      <a:pt x="482918" y="429673"/>
                      <a:pt x="482727" y="430054"/>
                    </a:cubicBezTo>
                    <a:cubicBezTo>
                      <a:pt x="481489" y="432721"/>
                      <a:pt x="479203" y="435674"/>
                      <a:pt x="476631" y="437960"/>
                    </a:cubicBezTo>
                    <a:cubicBezTo>
                      <a:pt x="474250" y="440150"/>
                      <a:pt x="473488" y="441389"/>
                      <a:pt x="473488" y="443579"/>
                    </a:cubicBezTo>
                    <a:cubicBezTo>
                      <a:pt x="473488" y="445770"/>
                      <a:pt x="474155" y="447485"/>
                      <a:pt x="475393" y="448913"/>
                    </a:cubicBezTo>
                    <a:cubicBezTo>
                      <a:pt x="477012" y="450818"/>
                      <a:pt x="478726" y="451390"/>
                      <a:pt x="482632" y="451199"/>
                    </a:cubicBezTo>
                    <a:cubicBezTo>
                      <a:pt x="487394" y="450914"/>
                      <a:pt x="491014" y="449770"/>
                      <a:pt x="498824" y="446151"/>
                    </a:cubicBezTo>
                    <a:cubicBezTo>
                      <a:pt x="503777" y="443770"/>
                      <a:pt x="508349" y="442341"/>
                      <a:pt x="512350" y="441769"/>
                    </a:cubicBezTo>
                    <a:cubicBezTo>
                      <a:pt x="519494" y="440817"/>
                      <a:pt x="525304" y="442722"/>
                      <a:pt x="530543" y="447485"/>
                    </a:cubicBezTo>
                    <a:cubicBezTo>
                      <a:pt x="532733" y="449390"/>
                      <a:pt x="534448" y="451580"/>
                      <a:pt x="535877" y="453962"/>
                    </a:cubicBezTo>
                    <a:cubicBezTo>
                      <a:pt x="539020" y="458915"/>
                      <a:pt x="540734" y="464915"/>
                      <a:pt x="541115" y="471869"/>
                    </a:cubicBezTo>
                    <a:lnTo>
                      <a:pt x="541306" y="475774"/>
                    </a:lnTo>
                    <a:lnTo>
                      <a:pt x="540163" y="477107"/>
                    </a:lnTo>
                    <a:cubicBezTo>
                      <a:pt x="539591" y="477869"/>
                      <a:pt x="536924" y="480727"/>
                      <a:pt x="534257" y="483584"/>
                    </a:cubicBezTo>
                    <a:cubicBezTo>
                      <a:pt x="526637" y="491681"/>
                      <a:pt x="520351" y="498824"/>
                      <a:pt x="517970" y="501872"/>
                    </a:cubicBezTo>
                    <a:cubicBezTo>
                      <a:pt x="513112" y="508254"/>
                      <a:pt x="512445" y="508635"/>
                      <a:pt x="505682" y="509492"/>
                    </a:cubicBezTo>
                    <a:cubicBezTo>
                      <a:pt x="500063" y="510254"/>
                      <a:pt x="497872" y="510921"/>
                      <a:pt x="495300" y="512540"/>
                    </a:cubicBezTo>
                    <a:cubicBezTo>
                      <a:pt x="493586" y="513683"/>
                      <a:pt x="491109" y="516731"/>
                      <a:pt x="490252" y="518636"/>
                    </a:cubicBezTo>
                    <a:cubicBezTo>
                      <a:pt x="489871" y="519589"/>
                      <a:pt x="489871" y="519684"/>
                      <a:pt x="491585" y="521494"/>
                    </a:cubicBezTo>
                    <a:cubicBezTo>
                      <a:pt x="492538" y="522542"/>
                      <a:pt x="493967" y="523970"/>
                      <a:pt x="494633" y="524637"/>
                    </a:cubicBezTo>
                    <a:cubicBezTo>
                      <a:pt x="496443" y="526256"/>
                      <a:pt x="496919" y="527399"/>
                      <a:pt x="496729" y="529781"/>
                    </a:cubicBezTo>
                    <a:cubicBezTo>
                      <a:pt x="496348" y="534067"/>
                      <a:pt x="493109" y="538544"/>
                      <a:pt x="489014" y="540734"/>
                    </a:cubicBezTo>
                    <a:cubicBezTo>
                      <a:pt x="483775" y="543497"/>
                      <a:pt x="474536" y="546640"/>
                      <a:pt x="467487" y="548069"/>
                    </a:cubicBezTo>
                    <a:cubicBezTo>
                      <a:pt x="461486" y="549307"/>
                      <a:pt x="456724" y="549688"/>
                      <a:pt x="450342" y="549497"/>
                    </a:cubicBezTo>
                    <a:cubicBezTo>
                      <a:pt x="440626" y="549116"/>
                      <a:pt x="432816" y="547307"/>
                      <a:pt x="423482" y="543306"/>
                    </a:cubicBezTo>
                    <a:cubicBezTo>
                      <a:pt x="420243" y="541877"/>
                      <a:pt x="411861" y="537496"/>
                      <a:pt x="408718" y="535496"/>
                    </a:cubicBezTo>
                    <a:cubicBezTo>
                      <a:pt x="406337" y="533972"/>
                      <a:pt x="402622" y="530352"/>
                      <a:pt x="401765" y="528828"/>
                    </a:cubicBezTo>
                    <a:cubicBezTo>
                      <a:pt x="400431" y="526256"/>
                      <a:pt x="401193" y="523685"/>
                      <a:pt x="403765" y="521780"/>
                    </a:cubicBezTo>
                    <a:cubicBezTo>
                      <a:pt x="405575" y="520446"/>
                      <a:pt x="407194" y="520637"/>
                      <a:pt x="411766" y="522923"/>
                    </a:cubicBezTo>
                    <a:cubicBezTo>
                      <a:pt x="416243" y="525113"/>
                      <a:pt x="419386" y="525971"/>
                      <a:pt x="425387" y="526733"/>
                    </a:cubicBezTo>
                    <a:cubicBezTo>
                      <a:pt x="435293" y="527876"/>
                      <a:pt x="444341" y="527685"/>
                      <a:pt x="452342" y="526256"/>
                    </a:cubicBezTo>
                    <a:cubicBezTo>
                      <a:pt x="458153" y="525209"/>
                      <a:pt x="458534" y="524732"/>
                      <a:pt x="460439" y="519113"/>
                    </a:cubicBezTo>
                    <a:cubicBezTo>
                      <a:pt x="462058" y="514160"/>
                      <a:pt x="465677" y="506825"/>
                      <a:pt x="469678" y="500063"/>
                    </a:cubicBezTo>
                    <a:cubicBezTo>
                      <a:pt x="473488" y="493586"/>
                      <a:pt x="473774" y="492633"/>
                      <a:pt x="473774" y="486632"/>
                    </a:cubicBezTo>
                    <a:cubicBezTo>
                      <a:pt x="473774" y="482441"/>
                      <a:pt x="473678" y="481870"/>
                      <a:pt x="473107" y="481108"/>
                    </a:cubicBezTo>
                    <a:cubicBezTo>
                      <a:pt x="471773" y="479203"/>
                      <a:pt x="470630" y="478917"/>
                      <a:pt x="465773" y="479203"/>
                    </a:cubicBezTo>
                    <a:cubicBezTo>
                      <a:pt x="460534" y="479489"/>
                      <a:pt x="456152" y="480251"/>
                      <a:pt x="446532" y="482822"/>
                    </a:cubicBezTo>
                    <a:cubicBezTo>
                      <a:pt x="437960" y="485108"/>
                      <a:pt x="433959" y="485870"/>
                      <a:pt x="426720" y="486347"/>
                    </a:cubicBezTo>
                    <a:cubicBezTo>
                      <a:pt x="414052" y="487204"/>
                      <a:pt x="401098" y="485585"/>
                      <a:pt x="389001" y="481679"/>
                    </a:cubicBezTo>
                    <a:cubicBezTo>
                      <a:pt x="381572" y="479298"/>
                      <a:pt x="377476" y="476726"/>
                      <a:pt x="372428" y="471678"/>
                    </a:cubicBezTo>
                    <a:cubicBezTo>
                      <a:pt x="365474" y="464630"/>
                      <a:pt x="359759" y="456057"/>
                      <a:pt x="356997" y="448342"/>
                    </a:cubicBezTo>
                    <a:cubicBezTo>
                      <a:pt x="354806" y="442436"/>
                      <a:pt x="354425" y="441484"/>
                      <a:pt x="352520" y="438626"/>
                    </a:cubicBezTo>
                    <a:cubicBezTo>
                      <a:pt x="349472" y="434150"/>
                      <a:pt x="345281" y="430625"/>
                      <a:pt x="340233" y="428339"/>
                    </a:cubicBezTo>
                    <a:cubicBezTo>
                      <a:pt x="338995" y="427768"/>
                      <a:pt x="335471" y="426339"/>
                      <a:pt x="332327" y="425387"/>
                    </a:cubicBezTo>
                    <a:cubicBezTo>
                      <a:pt x="318897" y="420910"/>
                      <a:pt x="314135" y="418814"/>
                      <a:pt x="309277" y="415195"/>
                    </a:cubicBezTo>
                    <a:cubicBezTo>
                      <a:pt x="304038" y="411194"/>
                      <a:pt x="298799" y="405479"/>
                      <a:pt x="294227" y="398621"/>
                    </a:cubicBezTo>
                    <a:cubicBezTo>
                      <a:pt x="293180" y="397097"/>
                      <a:pt x="292608" y="396145"/>
                      <a:pt x="292037" y="394907"/>
                    </a:cubicBezTo>
                    <a:cubicBezTo>
                      <a:pt x="291560" y="393668"/>
                      <a:pt x="291179" y="392335"/>
                      <a:pt x="290417" y="389858"/>
                    </a:cubicBezTo>
                    <a:cubicBezTo>
                      <a:pt x="289560" y="387096"/>
                      <a:pt x="288131" y="385382"/>
                      <a:pt x="286226" y="385001"/>
                    </a:cubicBezTo>
                    <a:cubicBezTo>
                      <a:pt x="284798" y="384715"/>
                      <a:pt x="284417" y="385096"/>
                      <a:pt x="282797" y="388144"/>
                    </a:cubicBezTo>
                    <a:cubicBezTo>
                      <a:pt x="281654" y="390335"/>
                      <a:pt x="280988" y="392716"/>
                      <a:pt x="280892" y="395192"/>
                    </a:cubicBezTo>
                    <a:cubicBezTo>
                      <a:pt x="280797" y="397097"/>
                      <a:pt x="280988" y="399098"/>
                      <a:pt x="281464" y="401098"/>
                    </a:cubicBezTo>
                    <a:cubicBezTo>
                      <a:pt x="282321" y="404336"/>
                      <a:pt x="283559" y="406432"/>
                      <a:pt x="286703" y="409956"/>
                    </a:cubicBezTo>
                    <a:cubicBezTo>
                      <a:pt x="289370" y="412814"/>
                      <a:pt x="290227" y="414528"/>
                      <a:pt x="290513" y="417862"/>
                    </a:cubicBezTo>
                    <a:cubicBezTo>
                      <a:pt x="290989" y="422624"/>
                      <a:pt x="283845" y="435293"/>
                      <a:pt x="276225" y="443008"/>
                    </a:cubicBezTo>
                    <a:cubicBezTo>
                      <a:pt x="273082" y="446246"/>
                      <a:pt x="271558" y="446913"/>
                      <a:pt x="268415" y="446913"/>
                    </a:cubicBezTo>
                    <a:cubicBezTo>
                      <a:pt x="265843" y="446913"/>
                      <a:pt x="263747" y="445865"/>
                      <a:pt x="261080" y="443198"/>
                    </a:cubicBezTo>
                    <a:cubicBezTo>
                      <a:pt x="257842" y="440055"/>
                      <a:pt x="255937" y="439674"/>
                      <a:pt x="250222" y="441484"/>
                    </a:cubicBezTo>
                    <a:cubicBezTo>
                      <a:pt x="246221" y="442722"/>
                      <a:pt x="244412" y="442436"/>
                      <a:pt x="241744" y="440341"/>
                    </a:cubicBezTo>
                    <a:cubicBezTo>
                      <a:pt x="237935" y="437293"/>
                      <a:pt x="234125" y="419862"/>
                      <a:pt x="233648" y="403098"/>
                    </a:cubicBezTo>
                    <a:cubicBezTo>
                      <a:pt x="233648" y="402145"/>
                      <a:pt x="233648" y="401098"/>
                      <a:pt x="233648" y="400050"/>
                    </a:cubicBezTo>
                    <a:cubicBezTo>
                      <a:pt x="233553" y="388906"/>
                      <a:pt x="235172" y="379857"/>
                      <a:pt x="238220" y="373761"/>
                    </a:cubicBezTo>
                    <a:cubicBezTo>
                      <a:pt x="239363" y="371475"/>
                      <a:pt x="240221" y="370332"/>
                      <a:pt x="242411" y="368141"/>
                    </a:cubicBezTo>
                    <a:cubicBezTo>
                      <a:pt x="244793" y="365760"/>
                      <a:pt x="245840" y="365093"/>
                      <a:pt x="248984" y="363474"/>
                    </a:cubicBezTo>
                    <a:cubicBezTo>
                      <a:pt x="253651" y="361093"/>
                      <a:pt x="258128" y="358140"/>
                      <a:pt x="259461" y="356521"/>
                    </a:cubicBezTo>
                    <a:cubicBezTo>
                      <a:pt x="262319" y="353378"/>
                      <a:pt x="262795" y="350615"/>
                      <a:pt x="261271" y="346139"/>
                    </a:cubicBezTo>
                    <a:cubicBezTo>
                      <a:pt x="260699" y="344519"/>
                      <a:pt x="260128" y="342138"/>
                      <a:pt x="259842" y="341090"/>
                    </a:cubicBezTo>
                    <a:cubicBezTo>
                      <a:pt x="259366" y="338423"/>
                      <a:pt x="259366" y="332137"/>
                      <a:pt x="259842" y="329089"/>
                    </a:cubicBezTo>
                    <a:cubicBezTo>
                      <a:pt x="260604" y="324707"/>
                      <a:pt x="261652" y="323088"/>
                      <a:pt x="266510" y="319183"/>
                    </a:cubicBezTo>
                    <a:cubicBezTo>
                      <a:pt x="267557" y="318421"/>
                      <a:pt x="268415" y="317278"/>
                      <a:pt x="269177" y="315754"/>
                    </a:cubicBezTo>
                    <a:lnTo>
                      <a:pt x="270320" y="313468"/>
                    </a:lnTo>
                    <a:lnTo>
                      <a:pt x="270510" y="303848"/>
                    </a:lnTo>
                    <a:lnTo>
                      <a:pt x="270701" y="294132"/>
                    </a:lnTo>
                    <a:lnTo>
                      <a:pt x="271558" y="292513"/>
                    </a:lnTo>
                    <a:cubicBezTo>
                      <a:pt x="272891" y="289846"/>
                      <a:pt x="274987" y="288131"/>
                      <a:pt x="279940" y="285655"/>
                    </a:cubicBezTo>
                    <a:cubicBezTo>
                      <a:pt x="283178" y="284036"/>
                      <a:pt x="286798" y="282893"/>
                      <a:pt x="290132" y="282512"/>
                    </a:cubicBezTo>
                    <a:cubicBezTo>
                      <a:pt x="291846" y="282321"/>
                      <a:pt x="293561" y="281940"/>
                      <a:pt x="294037" y="281750"/>
                    </a:cubicBezTo>
                    <a:cubicBezTo>
                      <a:pt x="295275" y="280988"/>
                      <a:pt x="296513" y="279654"/>
                      <a:pt x="297561" y="277654"/>
                    </a:cubicBezTo>
                    <a:cubicBezTo>
                      <a:pt x="299466" y="273749"/>
                      <a:pt x="302133" y="270605"/>
                      <a:pt x="306229" y="267367"/>
                    </a:cubicBezTo>
                    <a:cubicBezTo>
                      <a:pt x="310706" y="263843"/>
                      <a:pt x="314039" y="262795"/>
                      <a:pt x="318230" y="263557"/>
                    </a:cubicBezTo>
                    <a:cubicBezTo>
                      <a:pt x="319373" y="263747"/>
                      <a:pt x="322802" y="264700"/>
                      <a:pt x="325660" y="265652"/>
                    </a:cubicBezTo>
                    <a:cubicBezTo>
                      <a:pt x="330518" y="267176"/>
                      <a:pt x="331280" y="267367"/>
                      <a:pt x="334137" y="267367"/>
                    </a:cubicBezTo>
                    <a:cubicBezTo>
                      <a:pt x="336995" y="267367"/>
                      <a:pt x="337375" y="267367"/>
                      <a:pt x="338614" y="266510"/>
                    </a:cubicBezTo>
                    <a:cubicBezTo>
                      <a:pt x="341281" y="264795"/>
                      <a:pt x="341662" y="263176"/>
                      <a:pt x="344138" y="246507"/>
                    </a:cubicBezTo>
                    <a:cubicBezTo>
                      <a:pt x="344805" y="242030"/>
                      <a:pt x="345472" y="237839"/>
                      <a:pt x="345662" y="237173"/>
                    </a:cubicBezTo>
                    <a:cubicBezTo>
                      <a:pt x="346139" y="235268"/>
                      <a:pt x="348615" y="233077"/>
                      <a:pt x="352616" y="231077"/>
                    </a:cubicBezTo>
                    <a:cubicBezTo>
                      <a:pt x="354616" y="230124"/>
                      <a:pt x="356997" y="229172"/>
                      <a:pt x="358426" y="228791"/>
                    </a:cubicBezTo>
                    <a:cubicBezTo>
                      <a:pt x="361760" y="228124"/>
                      <a:pt x="366236" y="228410"/>
                      <a:pt x="369951" y="229553"/>
                    </a:cubicBezTo>
                    <a:cubicBezTo>
                      <a:pt x="375857" y="231267"/>
                      <a:pt x="380714" y="231267"/>
                      <a:pt x="385191" y="229648"/>
                    </a:cubicBezTo>
                    <a:cubicBezTo>
                      <a:pt x="391382" y="227362"/>
                      <a:pt x="393859" y="227076"/>
                      <a:pt x="395383" y="228219"/>
                    </a:cubicBezTo>
                    <a:cubicBezTo>
                      <a:pt x="397288" y="229648"/>
                      <a:pt x="398145" y="232029"/>
                      <a:pt x="399764" y="241554"/>
                    </a:cubicBezTo>
                    <a:cubicBezTo>
                      <a:pt x="401479" y="252032"/>
                      <a:pt x="402812" y="255937"/>
                      <a:pt x="405575" y="259842"/>
                    </a:cubicBezTo>
                    <a:cubicBezTo>
                      <a:pt x="410813" y="267272"/>
                      <a:pt x="412051" y="274320"/>
                      <a:pt x="410718" y="289274"/>
                    </a:cubicBezTo>
                    <a:cubicBezTo>
                      <a:pt x="409385" y="302800"/>
                      <a:pt x="409385" y="302324"/>
                      <a:pt x="410432" y="304133"/>
                    </a:cubicBezTo>
                    <a:cubicBezTo>
                      <a:pt x="412528" y="307658"/>
                      <a:pt x="416147" y="310420"/>
                      <a:pt x="424910" y="315373"/>
                    </a:cubicBezTo>
                    <a:cubicBezTo>
                      <a:pt x="428244" y="317183"/>
                      <a:pt x="435578" y="322326"/>
                      <a:pt x="440912" y="326422"/>
                    </a:cubicBezTo>
                    <a:cubicBezTo>
                      <a:pt x="447485" y="331470"/>
                      <a:pt x="455105" y="332804"/>
                      <a:pt x="462153" y="330232"/>
                    </a:cubicBezTo>
                    <a:cubicBezTo>
                      <a:pt x="464344" y="329375"/>
                      <a:pt x="467582" y="327184"/>
                      <a:pt x="472726" y="323183"/>
                    </a:cubicBezTo>
                    <a:cubicBezTo>
                      <a:pt x="480536" y="317087"/>
                      <a:pt x="481298" y="316706"/>
                      <a:pt x="490347" y="316420"/>
                    </a:cubicBezTo>
                    <a:cubicBezTo>
                      <a:pt x="493967" y="316230"/>
                      <a:pt x="499205" y="315944"/>
                      <a:pt x="501968" y="315659"/>
                    </a:cubicBezTo>
                    <a:cubicBezTo>
                      <a:pt x="506921" y="315182"/>
                      <a:pt x="507206" y="315182"/>
                      <a:pt x="510731" y="313468"/>
                    </a:cubicBezTo>
                    <a:cubicBezTo>
                      <a:pt x="515588" y="311277"/>
                      <a:pt x="517493" y="310039"/>
                      <a:pt x="520827" y="306705"/>
                    </a:cubicBezTo>
                    <a:cubicBezTo>
                      <a:pt x="527018" y="300609"/>
                      <a:pt x="532257" y="297847"/>
                      <a:pt x="544354" y="294513"/>
                    </a:cubicBezTo>
                    <a:cubicBezTo>
                      <a:pt x="554355" y="291751"/>
                      <a:pt x="560927" y="287274"/>
                      <a:pt x="565880" y="279749"/>
                    </a:cubicBezTo>
                    <a:cubicBezTo>
                      <a:pt x="569976" y="273653"/>
                      <a:pt x="572072" y="271844"/>
                      <a:pt x="586169" y="263462"/>
                    </a:cubicBezTo>
                    <a:cubicBezTo>
                      <a:pt x="589883" y="261271"/>
                      <a:pt x="593979" y="258604"/>
                      <a:pt x="595313" y="257651"/>
                    </a:cubicBezTo>
                    <a:cubicBezTo>
                      <a:pt x="600551" y="253746"/>
                      <a:pt x="608648" y="244602"/>
                      <a:pt x="611029" y="239649"/>
                    </a:cubicBezTo>
                    <a:cubicBezTo>
                      <a:pt x="612362" y="237268"/>
                      <a:pt x="612362" y="234791"/>
                      <a:pt x="611410" y="232696"/>
                    </a:cubicBezTo>
                    <a:cubicBezTo>
                      <a:pt x="610267" y="230315"/>
                      <a:pt x="607886" y="228600"/>
                      <a:pt x="601694" y="225457"/>
                    </a:cubicBezTo>
                    <a:cubicBezTo>
                      <a:pt x="598551" y="223933"/>
                      <a:pt x="595979" y="222504"/>
                      <a:pt x="595979" y="222313"/>
                    </a:cubicBezTo>
                    <a:cubicBezTo>
                      <a:pt x="595979" y="221647"/>
                      <a:pt x="597313" y="219837"/>
                      <a:pt x="598361" y="219075"/>
                    </a:cubicBezTo>
                    <a:cubicBezTo>
                      <a:pt x="600266" y="217646"/>
                      <a:pt x="604171" y="216408"/>
                      <a:pt x="611886" y="214979"/>
                    </a:cubicBezTo>
                    <a:cubicBezTo>
                      <a:pt x="613220" y="214598"/>
                      <a:pt x="614077" y="214313"/>
                      <a:pt x="614744" y="213646"/>
                    </a:cubicBezTo>
                    <a:cubicBezTo>
                      <a:pt x="615696" y="212788"/>
                      <a:pt x="615696" y="212693"/>
                      <a:pt x="615696" y="208788"/>
                    </a:cubicBezTo>
                    <a:cubicBezTo>
                      <a:pt x="615696" y="206693"/>
                      <a:pt x="615506" y="203549"/>
                      <a:pt x="615125" y="201835"/>
                    </a:cubicBezTo>
                    <a:cubicBezTo>
                      <a:pt x="614839" y="200120"/>
                      <a:pt x="614553" y="197072"/>
                      <a:pt x="614458" y="194977"/>
                    </a:cubicBezTo>
                    <a:cubicBezTo>
                      <a:pt x="614267" y="191643"/>
                      <a:pt x="614458" y="190691"/>
                      <a:pt x="615029" y="188500"/>
                    </a:cubicBezTo>
                    <a:cubicBezTo>
                      <a:pt x="615982" y="184785"/>
                      <a:pt x="617315" y="182594"/>
                      <a:pt x="623126" y="174403"/>
                    </a:cubicBezTo>
                    <a:cubicBezTo>
                      <a:pt x="628555" y="166878"/>
                      <a:pt x="630650" y="163354"/>
                      <a:pt x="631603" y="160020"/>
                    </a:cubicBezTo>
                    <a:cubicBezTo>
                      <a:pt x="632746" y="156210"/>
                      <a:pt x="631984" y="148685"/>
                      <a:pt x="630269" y="146018"/>
                    </a:cubicBezTo>
                    <a:cubicBezTo>
                      <a:pt x="628555" y="143351"/>
                      <a:pt x="625221" y="142113"/>
                      <a:pt x="623316" y="143351"/>
                    </a:cubicBezTo>
                    <a:cubicBezTo>
                      <a:pt x="621983" y="144209"/>
                      <a:pt x="621506" y="145256"/>
                      <a:pt x="619601" y="151638"/>
                    </a:cubicBezTo>
                    <a:cubicBezTo>
                      <a:pt x="617601" y="158020"/>
                      <a:pt x="615791" y="162497"/>
                      <a:pt x="613410" y="167259"/>
                    </a:cubicBezTo>
                    <a:cubicBezTo>
                      <a:pt x="611886" y="170117"/>
                      <a:pt x="611124" y="171260"/>
                      <a:pt x="609029" y="173355"/>
                    </a:cubicBezTo>
                    <a:cubicBezTo>
                      <a:pt x="604838" y="177546"/>
                      <a:pt x="602456" y="178118"/>
                      <a:pt x="598170" y="176117"/>
                    </a:cubicBezTo>
                    <a:cubicBezTo>
                      <a:pt x="593312" y="173736"/>
                      <a:pt x="590169" y="173736"/>
                      <a:pt x="579882" y="175927"/>
                    </a:cubicBezTo>
                    <a:cubicBezTo>
                      <a:pt x="576358" y="176689"/>
                      <a:pt x="572929" y="177260"/>
                      <a:pt x="572167" y="177260"/>
                    </a:cubicBezTo>
                    <a:cubicBezTo>
                      <a:pt x="568071" y="177260"/>
                      <a:pt x="564547" y="175736"/>
                      <a:pt x="558832" y="171450"/>
                    </a:cubicBezTo>
                    <a:cubicBezTo>
                      <a:pt x="550640" y="165259"/>
                      <a:pt x="546164" y="160782"/>
                      <a:pt x="541973" y="154305"/>
                    </a:cubicBezTo>
                    <a:cubicBezTo>
                      <a:pt x="539591" y="150781"/>
                      <a:pt x="537877" y="148971"/>
                      <a:pt x="535781" y="147828"/>
                    </a:cubicBezTo>
                    <a:cubicBezTo>
                      <a:pt x="533972" y="146971"/>
                      <a:pt x="531209" y="146304"/>
                      <a:pt x="521875" y="144780"/>
                    </a:cubicBezTo>
                    <a:cubicBezTo>
                      <a:pt x="513017" y="143351"/>
                      <a:pt x="512064" y="143256"/>
                      <a:pt x="506254" y="143256"/>
                    </a:cubicBezTo>
                    <a:cubicBezTo>
                      <a:pt x="499491" y="143256"/>
                      <a:pt x="496824" y="143637"/>
                      <a:pt x="488061" y="145733"/>
                    </a:cubicBezTo>
                    <a:cubicBezTo>
                      <a:pt x="482918" y="146971"/>
                      <a:pt x="480917" y="147828"/>
                      <a:pt x="474345" y="151543"/>
                    </a:cubicBezTo>
                    <a:cubicBezTo>
                      <a:pt x="461963" y="158496"/>
                      <a:pt x="456629" y="160496"/>
                      <a:pt x="449771" y="160496"/>
                    </a:cubicBezTo>
                    <a:cubicBezTo>
                      <a:pt x="443103" y="160496"/>
                      <a:pt x="440626" y="156210"/>
                      <a:pt x="440626" y="145066"/>
                    </a:cubicBezTo>
                    <a:cubicBezTo>
                      <a:pt x="440626" y="140303"/>
                      <a:pt x="440626" y="139827"/>
                      <a:pt x="441484" y="137160"/>
                    </a:cubicBezTo>
                    <a:cubicBezTo>
                      <a:pt x="443389" y="131350"/>
                      <a:pt x="446246" y="127064"/>
                      <a:pt x="451295" y="122301"/>
                    </a:cubicBezTo>
                    <a:cubicBezTo>
                      <a:pt x="457581" y="116205"/>
                      <a:pt x="466058" y="111728"/>
                      <a:pt x="476917" y="108490"/>
                    </a:cubicBezTo>
                    <a:cubicBezTo>
                      <a:pt x="482060" y="107061"/>
                      <a:pt x="482918" y="106871"/>
                      <a:pt x="491681" y="105823"/>
                    </a:cubicBezTo>
                    <a:cubicBezTo>
                      <a:pt x="498443" y="105061"/>
                      <a:pt x="506159" y="104680"/>
                      <a:pt x="509588" y="105251"/>
                    </a:cubicBezTo>
                    <a:cubicBezTo>
                      <a:pt x="510350" y="105251"/>
                      <a:pt x="514064" y="105823"/>
                      <a:pt x="517779" y="106299"/>
                    </a:cubicBezTo>
                    <a:cubicBezTo>
                      <a:pt x="523589" y="106966"/>
                      <a:pt x="525875" y="107156"/>
                      <a:pt x="532733" y="107156"/>
                    </a:cubicBezTo>
                    <a:cubicBezTo>
                      <a:pt x="544449" y="107156"/>
                      <a:pt x="545592" y="106775"/>
                      <a:pt x="548164" y="101918"/>
                    </a:cubicBezTo>
                    <a:cubicBezTo>
                      <a:pt x="551402" y="96107"/>
                      <a:pt x="557213" y="89154"/>
                      <a:pt x="561499" y="86106"/>
                    </a:cubicBezTo>
                    <a:cubicBezTo>
                      <a:pt x="567500" y="81820"/>
                      <a:pt x="572929" y="80105"/>
                      <a:pt x="584835" y="78867"/>
                    </a:cubicBezTo>
                    <a:cubicBezTo>
                      <a:pt x="594170" y="77915"/>
                      <a:pt x="600551" y="76486"/>
                      <a:pt x="608362" y="73628"/>
                    </a:cubicBezTo>
                    <a:cubicBezTo>
                      <a:pt x="618935" y="69723"/>
                      <a:pt x="624078" y="69818"/>
                      <a:pt x="636651" y="74105"/>
                    </a:cubicBezTo>
                    <a:cubicBezTo>
                      <a:pt x="649034" y="78391"/>
                      <a:pt x="653510" y="78772"/>
                      <a:pt x="663797" y="77153"/>
                    </a:cubicBezTo>
                    <a:cubicBezTo>
                      <a:pt x="666655" y="76676"/>
                      <a:pt x="670941" y="75914"/>
                      <a:pt x="673418" y="75628"/>
                    </a:cubicBezTo>
                    <a:cubicBezTo>
                      <a:pt x="678656" y="74771"/>
                      <a:pt x="683800" y="74771"/>
                      <a:pt x="686467" y="75438"/>
                    </a:cubicBezTo>
                    <a:cubicBezTo>
                      <a:pt x="691039" y="76676"/>
                      <a:pt x="694373" y="79153"/>
                      <a:pt x="700278" y="85725"/>
                    </a:cubicBezTo>
                    <a:cubicBezTo>
                      <a:pt x="705040" y="91154"/>
                      <a:pt x="705040" y="91250"/>
                      <a:pt x="704469" y="96679"/>
                    </a:cubicBezTo>
                    <a:cubicBezTo>
                      <a:pt x="703993" y="101251"/>
                      <a:pt x="703326" y="103442"/>
                      <a:pt x="701612" y="107061"/>
                    </a:cubicBezTo>
                    <a:cubicBezTo>
                      <a:pt x="699707" y="111157"/>
                      <a:pt x="696659" y="114205"/>
                      <a:pt x="692849" y="116205"/>
                    </a:cubicBezTo>
                    <a:cubicBezTo>
                      <a:pt x="690086" y="117539"/>
                      <a:pt x="688943" y="117824"/>
                      <a:pt x="680942" y="119729"/>
                    </a:cubicBezTo>
                    <a:cubicBezTo>
                      <a:pt x="672656" y="121634"/>
                      <a:pt x="670655" y="122872"/>
                      <a:pt x="670465" y="126873"/>
                    </a:cubicBezTo>
                    <a:cubicBezTo>
                      <a:pt x="670179" y="130874"/>
                      <a:pt x="671608" y="133350"/>
                      <a:pt x="675227" y="135255"/>
                    </a:cubicBezTo>
                    <a:cubicBezTo>
                      <a:pt x="677990" y="136684"/>
                      <a:pt x="680371" y="137160"/>
                      <a:pt x="686181" y="137636"/>
                    </a:cubicBezTo>
                    <a:cubicBezTo>
                      <a:pt x="698754" y="138398"/>
                      <a:pt x="700278" y="138970"/>
                      <a:pt x="704755" y="143637"/>
                    </a:cubicBezTo>
                    <a:cubicBezTo>
                      <a:pt x="707898" y="146971"/>
                      <a:pt x="708565" y="148019"/>
                      <a:pt x="708470" y="150305"/>
                    </a:cubicBezTo>
                    <a:cubicBezTo>
                      <a:pt x="708470" y="152591"/>
                      <a:pt x="707803" y="154686"/>
                      <a:pt x="705612" y="159258"/>
                    </a:cubicBezTo>
                    <a:cubicBezTo>
                      <a:pt x="703898" y="162687"/>
                      <a:pt x="703517" y="163354"/>
                      <a:pt x="699802" y="167259"/>
                    </a:cubicBezTo>
                    <a:cubicBezTo>
                      <a:pt x="697516" y="169545"/>
                      <a:pt x="695611" y="171831"/>
                      <a:pt x="695420" y="172307"/>
                    </a:cubicBezTo>
                    <a:cubicBezTo>
                      <a:pt x="695135" y="173450"/>
                      <a:pt x="695515" y="174593"/>
                      <a:pt x="696659" y="176213"/>
                    </a:cubicBezTo>
                    <a:cubicBezTo>
                      <a:pt x="698278" y="178594"/>
                      <a:pt x="700469" y="183547"/>
                      <a:pt x="701231" y="186309"/>
                    </a:cubicBezTo>
                    <a:cubicBezTo>
                      <a:pt x="701802" y="188786"/>
                      <a:pt x="702088" y="191262"/>
                      <a:pt x="702850" y="198596"/>
                    </a:cubicBezTo>
                    <a:cubicBezTo>
                      <a:pt x="703421" y="204692"/>
                      <a:pt x="705040" y="206597"/>
                      <a:pt x="712851" y="210312"/>
                    </a:cubicBezTo>
                    <a:cubicBezTo>
                      <a:pt x="722852" y="215075"/>
                      <a:pt x="732854" y="220980"/>
                      <a:pt x="748951" y="231267"/>
                    </a:cubicBezTo>
                    <a:cubicBezTo>
                      <a:pt x="759809" y="238316"/>
                      <a:pt x="762381" y="240506"/>
                      <a:pt x="763715" y="243935"/>
                    </a:cubicBezTo>
                    <a:cubicBezTo>
                      <a:pt x="764667" y="246602"/>
                      <a:pt x="764667" y="248984"/>
                      <a:pt x="763715" y="250412"/>
                    </a:cubicBezTo>
                    <a:cubicBezTo>
                      <a:pt x="761524" y="253746"/>
                      <a:pt x="758190" y="253841"/>
                      <a:pt x="751427" y="250793"/>
                    </a:cubicBezTo>
                    <a:cubicBezTo>
                      <a:pt x="740855" y="246031"/>
                      <a:pt x="738569" y="245174"/>
                      <a:pt x="736473" y="244793"/>
                    </a:cubicBezTo>
                    <a:cubicBezTo>
                      <a:pt x="730187" y="243745"/>
                      <a:pt x="726281" y="247269"/>
                      <a:pt x="726281" y="253937"/>
                    </a:cubicBezTo>
                    <a:cubicBezTo>
                      <a:pt x="726281" y="255746"/>
                      <a:pt x="726472" y="256413"/>
                      <a:pt x="727138" y="257556"/>
                    </a:cubicBezTo>
                    <a:cubicBezTo>
                      <a:pt x="729329" y="261366"/>
                      <a:pt x="730758" y="266129"/>
                      <a:pt x="731711" y="272987"/>
                    </a:cubicBezTo>
                    <a:cubicBezTo>
                      <a:pt x="733425" y="285464"/>
                      <a:pt x="735235" y="289751"/>
                      <a:pt x="744093" y="302419"/>
                    </a:cubicBezTo>
                    <a:cubicBezTo>
                      <a:pt x="761714" y="327660"/>
                      <a:pt x="770192" y="340138"/>
                      <a:pt x="774287" y="346901"/>
                    </a:cubicBezTo>
                    <a:cubicBezTo>
                      <a:pt x="780383" y="356997"/>
                      <a:pt x="785051" y="367570"/>
                      <a:pt x="788003" y="377857"/>
                    </a:cubicBezTo>
                    <a:cubicBezTo>
                      <a:pt x="789623" y="383762"/>
                      <a:pt x="790194" y="386620"/>
                      <a:pt x="790956" y="395954"/>
                    </a:cubicBezTo>
                    <a:cubicBezTo>
                      <a:pt x="791242" y="400241"/>
                      <a:pt x="792290" y="411480"/>
                      <a:pt x="793052" y="421100"/>
                    </a:cubicBezTo>
                    <a:cubicBezTo>
                      <a:pt x="795147" y="445199"/>
                      <a:pt x="796004" y="453581"/>
                      <a:pt x="796766" y="455771"/>
                    </a:cubicBezTo>
                    <a:cubicBezTo>
                      <a:pt x="798195" y="459962"/>
                      <a:pt x="801719" y="465677"/>
                      <a:pt x="808387" y="474440"/>
                    </a:cubicBezTo>
                    <a:cubicBezTo>
                      <a:pt x="812959" y="480536"/>
                      <a:pt x="819150" y="488061"/>
                      <a:pt x="827056" y="497491"/>
                    </a:cubicBezTo>
                    <a:cubicBezTo>
                      <a:pt x="835724" y="507778"/>
                      <a:pt x="838962" y="511016"/>
                      <a:pt x="842105" y="512731"/>
                    </a:cubicBezTo>
                    <a:cubicBezTo>
                      <a:pt x="844868" y="514255"/>
                      <a:pt x="845439" y="514064"/>
                      <a:pt x="844868" y="512064"/>
                    </a:cubicBezTo>
                    <a:cubicBezTo>
                      <a:pt x="844582" y="511302"/>
                      <a:pt x="843248" y="509397"/>
                      <a:pt x="841153" y="507111"/>
                    </a:cubicBezTo>
                    <a:cubicBezTo>
                      <a:pt x="835438" y="500729"/>
                      <a:pt x="833914" y="498443"/>
                      <a:pt x="833438" y="495872"/>
                    </a:cubicBezTo>
                    <a:cubicBezTo>
                      <a:pt x="832580" y="491109"/>
                      <a:pt x="840105" y="487490"/>
                      <a:pt x="848963" y="488347"/>
                    </a:cubicBezTo>
                    <a:cubicBezTo>
                      <a:pt x="849154" y="488347"/>
                      <a:pt x="849440" y="488347"/>
                      <a:pt x="849630" y="488347"/>
                    </a:cubicBezTo>
                    <a:cubicBezTo>
                      <a:pt x="882396" y="500444"/>
                      <a:pt x="914210" y="514541"/>
                      <a:pt x="944975" y="530352"/>
                    </a:cubicBezTo>
                    <a:cubicBezTo>
                      <a:pt x="945737" y="530733"/>
                      <a:pt x="946499" y="531114"/>
                      <a:pt x="947261" y="531495"/>
                    </a:cubicBezTo>
                    <a:lnTo>
                      <a:pt x="947261" y="857"/>
                    </a:lnTo>
                    <a:lnTo>
                      <a:pt x="0" y="857"/>
                    </a:lnTo>
                    <a:lnTo>
                      <a:pt x="0" y="0"/>
                    </a:lnTo>
                    <a:close/>
                    <a:moveTo>
                      <a:pt x="803434" y="698849"/>
                    </a:moveTo>
                    <a:cubicBezTo>
                      <a:pt x="804767" y="696182"/>
                      <a:pt x="812292" y="689420"/>
                      <a:pt x="816864" y="686657"/>
                    </a:cubicBezTo>
                    <a:cubicBezTo>
                      <a:pt x="816959" y="686562"/>
                      <a:pt x="817055" y="686562"/>
                      <a:pt x="817150" y="686467"/>
                    </a:cubicBezTo>
                    <a:cubicBezTo>
                      <a:pt x="821627" y="683800"/>
                      <a:pt x="824103" y="683228"/>
                      <a:pt x="826484" y="684276"/>
                    </a:cubicBezTo>
                    <a:cubicBezTo>
                      <a:pt x="828199" y="684943"/>
                      <a:pt x="829437" y="686181"/>
                      <a:pt x="830485" y="688372"/>
                    </a:cubicBezTo>
                    <a:cubicBezTo>
                      <a:pt x="832580" y="692468"/>
                      <a:pt x="832199" y="693706"/>
                      <a:pt x="827913" y="697992"/>
                    </a:cubicBezTo>
                    <a:cubicBezTo>
                      <a:pt x="823341" y="702374"/>
                      <a:pt x="820007" y="704850"/>
                      <a:pt x="816102" y="706088"/>
                    </a:cubicBezTo>
                    <a:cubicBezTo>
                      <a:pt x="814007" y="706755"/>
                      <a:pt x="811816" y="707136"/>
                      <a:pt x="809149" y="707327"/>
                    </a:cubicBezTo>
                    <a:cubicBezTo>
                      <a:pt x="806387" y="707517"/>
                      <a:pt x="805910" y="707422"/>
                      <a:pt x="805053" y="706850"/>
                    </a:cubicBezTo>
                    <a:cubicBezTo>
                      <a:pt x="803148" y="705612"/>
                      <a:pt x="802291" y="701231"/>
                      <a:pt x="803434" y="698849"/>
                    </a:cubicBezTo>
                    <a:close/>
                    <a:moveTo>
                      <a:pt x="171069" y="665893"/>
                    </a:moveTo>
                    <a:cubicBezTo>
                      <a:pt x="169926" y="667226"/>
                      <a:pt x="167831" y="668274"/>
                      <a:pt x="166497" y="668274"/>
                    </a:cubicBezTo>
                    <a:cubicBezTo>
                      <a:pt x="166021" y="668274"/>
                      <a:pt x="165164" y="667988"/>
                      <a:pt x="164497" y="667607"/>
                    </a:cubicBezTo>
                    <a:cubicBezTo>
                      <a:pt x="158877" y="664369"/>
                      <a:pt x="156972" y="663893"/>
                      <a:pt x="151067" y="663893"/>
                    </a:cubicBezTo>
                    <a:cubicBezTo>
                      <a:pt x="146114" y="663988"/>
                      <a:pt x="141542" y="664559"/>
                      <a:pt x="129445" y="667226"/>
                    </a:cubicBezTo>
                    <a:cubicBezTo>
                      <a:pt x="125635" y="668084"/>
                      <a:pt x="122015" y="668655"/>
                      <a:pt x="121730" y="668560"/>
                    </a:cubicBezTo>
                    <a:cubicBezTo>
                      <a:pt x="120396" y="668179"/>
                      <a:pt x="118872" y="666655"/>
                      <a:pt x="118015" y="664845"/>
                    </a:cubicBezTo>
                    <a:cubicBezTo>
                      <a:pt x="116205" y="660845"/>
                      <a:pt x="116586" y="659606"/>
                      <a:pt x="120206" y="657606"/>
                    </a:cubicBezTo>
                    <a:cubicBezTo>
                      <a:pt x="126302" y="654368"/>
                      <a:pt x="128969" y="653701"/>
                      <a:pt x="135065" y="653987"/>
                    </a:cubicBezTo>
                    <a:cubicBezTo>
                      <a:pt x="142018" y="654368"/>
                      <a:pt x="142304" y="654177"/>
                      <a:pt x="149924" y="647129"/>
                    </a:cubicBezTo>
                    <a:lnTo>
                      <a:pt x="154115" y="643319"/>
                    </a:lnTo>
                    <a:lnTo>
                      <a:pt x="155734" y="643414"/>
                    </a:lnTo>
                    <a:cubicBezTo>
                      <a:pt x="156591" y="643509"/>
                      <a:pt x="158401" y="644081"/>
                      <a:pt x="159925" y="644843"/>
                    </a:cubicBezTo>
                    <a:cubicBezTo>
                      <a:pt x="163354" y="646557"/>
                      <a:pt x="167831" y="650939"/>
                      <a:pt x="169736" y="654653"/>
                    </a:cubicBezTo>
                    <a:cubicBezTo>
                      <a:pt x="171260" y="657701"/>
                      <a:pt x="172117" y="660654"/>
                      <a:pt x="172117" y="662940"/>
                    </a:cubicBezTo>
                    <a:cubicBezTo>
                      <a:pt x="172117" y="664464"/>
                      <a:pt x="172022" y="664845"/>
                      <a:pt x="171069" y="665893"/>
                    </a:cubicBezTo>
                    <a:close/>
                    <a:moveTo>
                      <a:pt x="137255" y="639509"/>
                    </a:moveTo>
                    <a:cubicBezTo>
                      <a:pt x="137636" y="638080"/>
                      <a:pt x="140399" y="634460"/>
                      <a:pt x="141446" y="633984"/>
                    </a:cubicBezTo>
                    <a:cubicBezTo>
                      <a:pt x="142304" y="633603"/>
                      <a:pt x="145256" y="633222"/>
                      <a:pt x="146018" y="633413"/>
                    </a:cubicBezTo>
                    <a:cubicBezTo>
                      <a:pt x="146399" y="633508"/>
                      <a:pt x="146971" y="633794"/>
                      <a:pt x="147257" y="633984"/>
                    </a:cubicBezTo>
                    <a:cubicBezTo>
                      <a:pt x="148019" y="634651"/>
                      <a:pt x="149447" y="637604"/>
                      <a:pt x="149924" y="639509"/>
                    </a:cubicBezTo>
                    <a:cubicBezTo>
                      <a:pt x="150781" y="642938"/>
                      <a:pt x="149162" y="645033"/>
                      <a:pt x="144113" y="646652"/>
                    </a:cubicBezTo>
                    <a:cubicBezTo>
                      <a:pt x="141732" y="647414"/>
                      <a:pt x="140875" y="647605"/>
                      <a:pt x="140303" y="647319"/>
                    </a:cubicBezTo>
                    <a:cubicBezTo>
                      <a:pt x="138208" y="646557"/>
                      <a:pt x="136589" y="642176"/>
                      <a:pt x="137255" y="639509"/>
                    </a:cubicBezTo>
                    <a:close/>
                    <a:moveTo>
                      <a:pt x="184785" y="679514"/>
                    </a:moveTo>
                    <a:cubicBezTo>
                      <a:pt x="178975" y="682371"/>
                      <a:pt x="175165" y="679799"/>
                      <a:pt x="178308" y="675227"/>
                    </a:cubicBezTo>
                    <a:cubicBezTo>
                      <a:pt x="178689" y="674751"/>
                      <a:pt x="179642" y="672941"/>
                      <a:pt x="180499" y="671417"/>
                    </a:cubicBezTo>
                    <a:cubicBezTo>
                      <a:pt x="184118" y="664464"/>
                      <a:pt x="189452" y="660273"/>
                      <a:pt x="191738" y="662750"/>
                    </a:cubicBezTo>
                    <a:cubicBezTo>
                      <a:pt x="192215" y="663321"/>
                      <a:pt x="192405" y="664083"/>
                      <a:pt x="192500" y="665988"/>
                    </a:cubicBezTo>
                    <a:cubicBezTo>
                      <a:pt x="192786" y="672179"/>
                      <a:pt x="190024" y="676942"/>
                      <a:pt x="184785" y="679514"/>
                    </a:cubicBezTo>
                    <a:close/>
                    <a:moveTo>
                      <a:pt x="275749" y="614934"/>
                    </a:moveTo>
                    <a:cubicBezTo>
                      <a:pt x="273558" y="614648"/>
                      <a:pt x="271653" y="614172"/>
                      <a:pt x="270796" y="613791"/>
                    </a:cubicBezTo>
                    <a:cubicBezTo>
                      <a:pt x="268415" y="612553"/>
                      <a:pt x="267176" y="610076"/>
                      <a:pt x="267367" y="606647"/>
                    </a:cubicBezTo>
                    <a:cubicBezTo>
                      <a:pt x="267367" y="606266"/>
                      <a:pt x="267748" y="605600"/>
                      <a:pt x="268129" y="605219"/>
                    </a:cubicBezTo>
                    <a:cubicBezTo>
                      <a:pt x="268796" y="604552"/>
                      <a:pt x="268986" y="604552"/>
                      <a:pt x="275749" y="604742"/>
                    </a:cubicBezTo>
                    <a:cubicBezTo>
                      <a:pt x="279559" y="604838"/>
                      <a:pt x="284417" y="605219"/>
                      <a:pt x="286512" y="605409"/>
                    </a:cubicBezTo>
                    <a:cubicBezTo>
                      <a:pt x="296513" y="606743"/>
                      <a:pt x="304229" y="609314"/>
                      <a:pt x="309848" y="613029"/>
                    </a:cubicBezTo>
                    <a:cubicBezTo>
                      <a:pt x="312706" y="614934"/>
                      <a:pt x="314516" y="617030"/>
                      <a:pt x="316040" y="620078"/>
                    </a:cubicBezTo>
                    <a:cubicBezTo>
                      <a:pt x="318040" y="624364"/>
                      <a:pt x="317754" y="627126"/>
                      <a:pt x="314992" y="629412"/>
                    </a:cubicBezTo>
                    <a:cubicBezTo>
                      <a:pt x="311944" y="631889"/>
                      <a:pt x="309944" y="632365"/>
                      <a:pt x="306515" y="631317"/>
                    </a:cubicBezTo>
                    <a:cubicBezTo>
                      <a:pt x="302133" y="629984"/>
                      <a:pt x="297561" y="627317"/>
                      <a:pt x="290989" y="621982"/>
                    </a:cubicBezTo>
                    <a:cubicBezTo>
                      <a:pt x="285274" y="617315"/>
                      <a:pt x="281845" y="615791"/>
                      <a:pt x="275749" y="614934"/>
                    </a:cubicBezTo>
                    <a:close/>
                    <a:moveTo>
                      <a:pt x="341757" y="745236"/>
                    </a:moveTo>
                    <a:cubicBezTo>
                      <a:pt x="340328" y="748284"/>
                      <a:pt x="338519" y="750856"/>
                      <a:pt x="336233" y="753142"/>
                    </a:cubicBezTo>
                    <a:cubicBezTo>
                      <a:pt x="333947" y="755332"/>
                      <a:pt x="331280" y="757142"/>
                      <a:pt x="328136" y="758476"/>
                    </a:cubicBezTo>
                    <a:cubicBezTo>
                      <a:pt x="324993" y="759809"/>
                      <a:pt x="321755" y="760476"/>
                      <a:pt x="318230" y="760476"/>
                    </a:cubicBezTo>
                    <a:cubicBezTo>
                      <a:pt x="314801" y="760476"/>
                      <a:pt x="311563" y="759809"/>
                      <a:pt x="308515" y="758476"/>
                    </a:cubicBezTo>
                    <a:cubicBezTo>
                      <a:pt x="305467" y="757142"/>
                      <a:pt x="302800" y="755332"/>
                      <a:pt x="300609" y="753142"/>
                    </a:cubicBezTo>
                    <a:cubicBezTo>
                      <a:pt x="298323" y="750856"/>
                      <a:pt x="296609" y="748284"/>
                      <a:pt x="295275" y="745236"/>
                    </a:cubicBezTo>
                    <a:cubicBezTo>
                      <a:pt x="293942" y="742283"/>
                      <a:pt x="293275" y="739045"/>
                      <a:pt x="293275" y="735616"/>
                    </a:cubicBezTo>
                    <a:cubicBezTo>
                      <a:pt x="293275" y="732092"/>
                      <a:pt x="293942" y="728758"/>
                      <a:pt x="295275" y="725710"/>
                    </a:cubicBezTo>
                    <a:cubicBezTo>
                      <a:pt x="296609" y="722662"/>
                      <a:pt x="298418" y="719995"/>
                      <a:pt x="300609" y="717709"/>
                    </a:cubicBezTo>
                    <a:cubicBezTo>
                      <a:pt x="302800" y="715518"/>
                      <a:pt x="305467" y="713708"/>
                      <a:pt x="308515" y="712375"/>
                    </a:cubicBezTo>
                    <a:cubicBezTo>
                      <a:pt x="311563" y="711041"/>
                      <a:pt x="314801" y="710375"/>
                      <a:pt x="318230" y="710375"/>
                    </a:cubicBezTo>
                    <a:cubicBezTo>
                      <a:pt x="321755" y="710375"/>
                      <a:pt x="325088" y="711041"/>
                      <a:pt x="328136" y="712375"/>
                    </a:cubicBezTo>
                    <a:cubicBezTo>
                      <a:pt x="331184" y="713708"/>
                      <a:pt x="333947" y="715518"/>
                      <a:pt x="336233" y="717709"/>
                    </a:cubicBezTo>
                    <a:cubicBezTo>
                      <a:pt x="338519" y="719995"/>
                      <a:pt x="340328" y="722662"/>
                      <a:pt x="341757" y="725710"/>
                    </a:cubicBezTo>
                    <a:cubicBezTo>
                      <a:pt x="343091" y="728853"/>
                      <a:pt x="343853" y="732092"/>
                      <a:pt x="343853" y="735616"/>
                    </a:cubicBezTo>
                    <a:cubicBezTo>
                      <a:pt x="343853" y="739045"/>
                      <a:pt x="343091" y="742188"/>
                      <a:pt x="341757" y="745236"/>
                    </a:cubicBezTo>
                    <a:close/>
                    <a:moveTo>
                      <a:pt x="341186" y="463106"/>
                    </a:moveTo>
                    <a:cubicBezTo>
                      <a:pt x="341757" y="462534"/>
                      <a:pt x="342519" y="461867"/>
                      <a:pt x="342805" y="461772"/>
                    </a:cubicBezTo>
                    <a:cubicBezTo>
                      <a:pt x="343662" y="461296"/>
                      <a:pt x="345948" y="461296"/>
                      <a:pt x="347186" y="461772"/>
                    </a:cubicBezTo>
                    <a:cubicBezTo>
                      <a:pt x="349187" y="462534"/>
                      <a:pt x="350901" y="464915"/>
                      <a:pt x="351377" y="467582"/>
                    </a:cubicBezTo>
                    <a:cubicBezTo>
                      <a:pt x="351758" y="469297"/>
                      <a:pt x="351092" y="470344"/>
                      <a:pt x="349282" y="471297"/>
                    </a:cubicBezTo>
                    <a:cubicBezTo>
                      <a:pt x="346424" y="472726"/>
                      <a:pt x="344424" y="472440"/>
                      <a:pt x="342329" y="470154"/>
                    </a:cubicBezTo>
                    <a:cubicBezTo>
                      <a:pt x="339757" y="467201"/>
                      <a:pt x="339376" y="464725"/>
                      <a:pt x="341186" y="463106"/>
                    </a:cubicBezTo>
                    <a:close/>
                    <a:moveTo>
                      <a:pt x="326136" y="504444"/>
                    </a:moveTo>
                    <a:cubicBezTo>
                      <a:pt x="326517" y="503968"/>
                      <a:pt x="327089" y="503492"/>
                      <a:pt x="327565" y="503301"/>
                    </a:cubicBezTo>
                    <a:cubicBezTo>
                      <a:pt x="328803" y="503015"/>
                      <a:pt x="331565" y="503015"/>
                      <a:pt x="333470" y="503492"/>
                    </a:cubicBezTo>
                    <a:cubicBezTo>
                      <a:pt x="337852" y="504349"/>
                      <a:pt x="340424" y="509969"/>
                      <a:pt x="337852" y="512731"/>
                    </a:cubicBezTo>
                    <a:cubicBezTo>
                      <a:pt x="335947" y="514922"/>
                      <a:pt x="331565" y="515588"/>
                      <a:pt x="329470" y="514160"/>
                    </a:cubicBezTo>
                    <a:cubicBezTo>
                      <a:pt x="328136" y="513302"/>
                      <a:pt x="326422" y="509873"/>
                      <a:pt x="325850" y="507206"/>
                    </a:cubicBezTo>
                    <a:cubicBezTo>
                      <a:pt x="325469" y="505492"/>
                      <a:pt x="325565" y="505206"/>
                      <a:pt x="326136" y="504444"/>
                    </a:cubicBezTo>
                    <a:close/>
                    <a:moveTo>
                      <a:pt x="321278" y="480251"/>
                    </a:moveTo>
                    <a:cubicBezTo>
                      <a:pt x="321278" y="482156"/>
                      <a:pt x="320612" y="483775"/>
                      <a:pt x="319754" y="484251"/>
                    </a:cubicBezTo>
                    <a:cubicBezTo>
                      <a:pt x="318707" y="484823"/>
                      <a:pt x="313849" y="485870"/>
                      <a:pt x="312515" y="485870"/>
                    </a:cubicBezTo>
                    <a:cubicBezTo>
                      <a:pt x="310896" y="485870"/>
                      <a:pt x="308800" y="484442"/>
                      <a:pt x="307467" y="482346"/>
                    </a:cubicBezTo>
                    <a:cubicBezTo>
                      <a:pt x="305753" y="479584"/>
                      <a:pt x="305562" y="477393"/>
                      <a:pt x="306896" y="476155"/>
                    </a:cubicBezTo>
                    <a:cubicBezTo>
                      <a:pt x="307372" y="475679"/>
                      <a:pt x="309848" y="474917"/>
                      <a:pt x="311563" y="474726"/>
                    </a:cubicBezTo>
                    <a:cubicBezTo>
                      <a:pt x="311563" y="474726"/>
                      <a:pt x="313468" y="475107"/>
                      <a:pt x="315659" y="475583"/>
                    </a:cubicBezTo>
                    <a:cubicBezTo>
                      <a:pt x="318992" y="476250"/>
                      <a:pt x="319659" y="476441"/>
                      <a:pt x="320421" y="477298"/>
                    </a:cubicBezTo>
                    <a:cubicBezTo>
                      <a:pt x="321183" y="478250"/>
                      <a:pt x="321278" y="478727"/>
                      <a:pt x="321278" y="480251"/>
                    </a:cubicBezTo>
                    <a:close/>
                    <a:moveTo>
                      <a:pt x="295466" y="449580"/>
                    </a:moveTo>
                    <a:cubicBezTo>
                      <a:pt x="298228" y="446532"/>
                      <a:pt x="302609" y="445389"/>
                      <a:pt x="308229" y="446151"/>
                    </a:cubicBezTo>
                    <a:cubicBezTo>
                      <a:pt x="314516" y="447104"/>
                      <a:pt x="317754" y="449485"/>
                      <a:pt x="317754" y="453200"/>
                    </a:cubicBezTo>
                    <a:cubicBezTo>
                      <a:pt x="317754" y="455200"/>
                      <a:pt x="316897" y="456819"/>
                      <a:pt x="314897" y="458629"/>
                    </a:cubicBezTo>
                    <a:cubicBezTo>
                      <a:pt x="311087" y="462153"/>
                      <a:pt x="303943" y="463677"/>
                      <a:pt x="298514" y="461963"/>
                    </a:cubicBezTo>
                    <a:cubicBezTo>
                      <a:pt x="295847" y="461105"/>
                      <a:pt x="294608" y="460058"/>
                      <a:pt x="294132" y="458057"/>
                    </a:cubicBezTo>
                    <a:cubicBezTo>
                      <a:pt x="293084" y="454438"/>
                      <a:pt x="293561" y="451676"/>
                      <a:pt x="295466" y="449580"/>
                    </a:cubicBezTo>
                    <a:close/>
                    <a:moveTo>
                      <a:pt x="243364" y="534257"/>
                    </a:moveTo>
                    <a:cubicBezTo>
                      <a:pt x="254413" y="534638"/>
                      <a:pt x="255651" y="534638"/>
                      <a:pt x="256413" y="534162"/>
                    </a:cubicBezTo>
                    <a:cubicBezTo>
                      <a:pt x="256889" y="533876"/>
                      <a:pt x="257366" y="533400"/>
                      <a:pt x="257556" y="532924"/>
                    </a:cubicBezTo>
                    <a:cubicBezTo>
                      <a:pt x="257747" y="532543"/>
                      <a:pt x="259271" y="527209"/>
                      <a:pt x="260890" y="521018"/>
                    </a:cubicBezTo>
                    <a:cubicBezTo>
                      <a:pt x="265271" y="504635"/>
                      <a:pt x="265462" y="504063"/>
                      <a:pt x="267748" y="502539"/>
                    </a:cubicBezTo>
                    <a:cubicBezTo>
                      <a:pt x="269177" y="501587"/>
                      <a:pt x="271463" y="501587"/>
                      <a:pt x="274034" y="502253"/>
                    </a:cubicBezTo>
                    <a:cubicBezTo>
                      <a:pt x="276606" y="503015"/>
                      <a:pt x="277940" y="504539"/>
                      <a:pt x="279273" y="507968"/>
                    </a:cubicBezTo>
                    <a:cubicBezTo>
                      <a:pt x="280607" y="511588"/>
                      <a:pt x="280702" y="513588"/>
                      <a:pt x="279654" y="514731"/>
                    </a:cubicBezTo>
                    <a:cubicBezTo>
                      <a:pt x="279178" y="515207"/>
                      <a:pt x="278225" y="515779"/>
                      <a:pt x="277654" y="516065"/>
                    </a:cubicBezTo>
                    <a:cubicBezTo>
                      <a:pt x="276606" y="516541"/>
                      <a:pt x="273368" y="519398"/>
                      <a:pt x="273368" y="519875"/>
                    </a:cubicBezTo>
                    <a:cubicBezTo>
                      <a:pt x="273368" y="519970"/>
                      <a:pt x="274320" y="520541"/>
                      <a:pt x="275558" y="521303"/>
                    </a:cubicBezTo>
                    <a:cubicBezTo>
                      <a:pt x="282035" y="524637"/>
                      <a:pt x="287465" y="524828"/>
                      <a:pt x="302705" y="522542"/>
                    </a:cubicBezTo>
                    <a:cubicBezTo>
                      <a:pt x="309182" y="521589"/>
                      <a:pt x="313563" y="521684"/>
                      <a:pt x="323564" y="522827"/>
                    </a:cubicBezTo>
                    <a:cubicBezTo>
                      <a:pt x="332518" y="523780"/>
                      <a:pt x="335661" y="523685"/>
                      <a:pt x="341186" y="521875"/>
                    </a:cubicBezTo>
                    <a:cubicBezTo>
                      <a:pt x="344996" y="520637"/>
                      <a:pt x="348615" y="520637"/>
                      <a:pt x="351282" y="521875"/>
                    </a:cubicBezTo>
                    <a:cubicBezTo>
                      <a:pt x="353663" y="522923"/>
                      <a:pt x="354806" y="524066"/>
                      <a:pt x="357378" y="527399"/>
                    </a:cubicBezTo>
                    <a:cubicBezTo>
                      <a:pt x="362903" y="534638"/>
                      <a:pt x="369570" y="537782"/>
                      <a:pt x="381667" y="538829"/>
                    </a:cubicBezTo>
                    <a:cubicBezTo>
                      <a:pt x="389763" y="539591"/>
                      <a:pt x="396145" y="540639"/>
                      <a:pt x="397193" y="541306"/>
                    </a:cubicBezTo>
                    <a:cubicBezTo>
                      <a:pt x="398526" y="542163"/>
                      <a:pt x="399574" y="544068"/>
                      <a:pt x="399288" y="545592"/>
                    </a:cubicBezTo>
                    <a:cubicBezTo>
                      <a:pt x="398907" y="547592"/>
                      <a:pt x="397002" y="550164"/>
                      <a:pt x="394907" y="551593"/>
                    </a:cubicBezTo>
                    <a:cubicBezTo>
                      <a:pt x="384905" y="558546"/>
                      <a:pt x="372428" y="562166"/>
                      <a:pt x="362045" y="561213"/>
                    </a:cubicBezTo>
                    <a:cubicBezTo>
                      <a:pt x="358045" y="560832"/>
                      <a:pt x="352711" y="559689"/>
                      <a:pt x="350234" y="558641"/>
                    </a:cubicBezTo>
                    <a:cubicBezTo>
                      <a:pt x="347853" y="557594"/>
                      <a:pt x="340328" y="553212"/>
                      <a:pt x="337185" y="550926"/>
                    </a:cubicBezTo>
                    <a:cubicBezTo>
                      <a:pt x="328994" y="545021"/>
                      <a:pt x="322326" y="542830"/>
                      <a:pt x="313373" y="542830"/>
                    </a:cubicBezTo>
                    <a:cubicBezTo>
                      <a:pt x="307086" y="542830"/>
                      <a:pt x="304610" y="543401"/>
                      <a:pt x="286322" y="548640"/>
                    </a:cubicBezTo>
                    <a:cubicBezTo>
                      <a:pt x="274130" y="552164"/>
                      <a:pt x="274320" y="552164"/>
                      <a:pt x="267272" y="549593"/>
                    </a:cubicBezTo>
                    <a:cubicBezTo>
                      <a:pt x="262700" y="547973"/>
                      <a:pt x="258223" y="548164"/>
                      <a:pt x="254603" y="549878"/>
                    </a:cubicBezTo>
                    <a:cubicBezTo>
                      <a:pt x="242506" y="555974"/>
                      <a:pt x="237649" y="569500"/>
                      <a:pt x="241744" y="585692"/>
                    </a:cubicBezTo>
                    <a:cubicBezTo>
                      <a:pt x="244316" y="595694"/>
                      <a:pt x="249841" y="607028"/>
                      <a:pt x="255080" y="612839"/>
                    </a:cubicBezTo>
                    <a:cubicBezTo>
                      <a:pt x="257747" y="615791"/>
                      <a:pt x="258794" y="619792"/>
                      <a:pt x="257270" y="621221"/>
                    </a:cubicBezTo>
                    <a:cubicBezTo>
                      <a:pt x="255080" y="623126"/>
                      <a:pt x="252794" y="623126"/>
                      <a:pt x="247364" y="621030"/>
                    </a:cubicBezTo>
                    <a:cubicBezTo>
                      <a:pt x="242316" y="619220"/>
                      <a:pt x="231458" y="613886"/>
                      <a:pt x="226314" y="610743"/>
                    </a:cubicBezTo>
                    <a:cubicBezTo>
                      <a:pt x="216789" y="605028"/>
                      <a:pt x="215170" y="603695"/>
                      <a:pt x="209074" y="597694"/>
                    </a:cubicBezTo>
                    <a:cubicBezTo>
                      <a:pt x="205931" y="594551"/>
                      <a:pt x="201263" y="589502"/>
                      <a:pt x="198787" y="586645"/>
                    </a:cubicBezTo>
                    <a:cubicBezTo>
                      <a:pt x="196215" y="583787"/>
                      <a:pt x="193358" y="580549"/>
                      <a:pt x="192215" y="579501"/>
                    </a:cubicBezTo>
                    <a:cubicBezTo>
                      <a:pt x="188119" y="575405"/>
                      <a:pt x="182309" y="572357"/>
                      <a:pt x="176784" y="571214"/>
                    </a:cubicBezTo>
                    <a:cubicBezTo>
                      <a:pt x="172022" y="570167"/>
                      <a:pt x="161735" y="570548"/>
                      <a:pt x="159163" y="571881"/>
                    </a:cubicBezTo>
                    <a:cubicBezTo>
                      <a:pt x="156972" y="573119"/>
                      <a:pt x="154591" y="576644"/>
                      <a:pt x="154591" y="578834"/>
                    </a:cubicBezTo>
                    <a:cubicBezTo>
                      <a:pt x="154591" y="579882"/>
                      <a:pt x="154781" y="580263"/>
                      <a:pt x="155639" y="581120"/>
                    </a:cubicBezTo>
                    <a:cubicBezTo>
                      <a:pt x="156877" y="582359"/>
                      <a:pt x="163068" y="587026"/>
                      <a:pt x="166116" y="589121"/>
                    </a:cubicBezTo>
                    <a:cubicBezTo>
                      <a:pt x="169831" y="591884"/>
                      <a:pt x="169831" y="591884"/>
                      <a:pt x="169831" y="595979"/>
                    </a:cubicBezTo>
                    <a:cubicBezTo>
                      <a:pt x="169831" y="599313"/>
                      <a:pt x="169831" y="599599"/>
                      <a:pt x="169069" y="600456"/>
                    </a:cubicBezTo>
                    <a:cubicBezTo>
                      <a:pt x="167545" y="602075"/>
                      <a:pt x="166973" y="602075"/>
                      <a:pt x="152019" y="601885"/>
                    </a:cubicBezTo>
                    <a:cubicBezTo>
                      <a:pt x="136874" y="601599"/>
                      <a:pt x="136112" y="601694"/>
                      <a:pt x="134112" y="603314"/>
                    </a:cubicBezTo>
                    <a:cubicBezTo>
                      <a:pt x="132302" y="604742"/>
                      <a:pt x="131826" y="605885"/>
                      <a:pt x="131540" y="609981"/>
                    </a:cubicBezTo>
                    <a:cubicBezTo>
                      <a:pt x="131255" y="613220"/>
                      <a:pt x="131159" y="613696"/>
                      <a:pt x="130302" y="614363"/>
                    </a:cubicBezTo>
                    <a:cubicBezTo>
                      <a:pt x="129635" y="615220"/>
                      <a:pt x="129159" y="615220"/>
                      <a:pt x="127445" y="615220"/>
                    </a:cubicBezTo>
                    <a:cubicBezTo>
                      <a:pt x="125444" y="615220"/>
                      <a:pt x="125254" y="615220"/>
                      <a:pt x="124016" y="613982"/>
                    </a:cubicBezTo>
                    <a:cubicBezTo>
                      <a:pt x="122873" y="612934"/>
                      <a:pt x="122777" y="612553"/>
                      <a:pt x="122777" y="611219"/>
                    </a:cubicBezTo>
                    <a:cubicBezTo>
                      <a:pt x="122777" y="608362"/>
                      <a:pt x="123825" y="604933"/>
                      <a:pt x="126016" y="600647"/>
                    </a:cubicBezTo>
                    <a:cubicBezTo>
                      <a:pt x="128873" y="594932"/>
                      <a:pt x="129635" y="592931"/>
                      <a:pt x="130969" y="587788"/>
                    </a:cubicBezTo>
                    <a:cubicBezTo>
                      <a:pt x="132874" y="580168"/>
                      <a:pt x="135541" y="575786"/>
                      <a:pt x="141732" y="569595"/>
                    </a:cubicBezTo>
                    <a:cubicBezTo>
                      <a:pt x="146780" y="564642"/>
                      <a:pt x="152019" y="560642"/>
                      <a:pt x="157448" y="557975"/>
                    </a:cubicBezTo>
                    <a:cubicBezTo>
                      <a:pt x="162592" y="555403"/>
                      <a:pt x="166783" y="554165"/>
                      <a:pt x="173641" y="553307"/>
                    </a:cubicBezTo>
                    <a:cubicBezTo>
                      <a:pt x="176022" y="553022"/>
                      <a:pt x="179356" y="552450"/>
                      <a:pt x="181070" y="551974"/>
                    </a:cubicBezTo>
                    <a:cubicBezTo>
                      <a:pt x="184499" y="551117"/>
                      <a:pt x="190500" y="548735"/>
                      <a:pt x="193072" y="547307"/>
                    </a:cubicBezTo>
                    <a:cubicBezTo>
                      <a:pt x="195072" y="546259"/>
                      <a:pt x="201168" y="542925"/>
                      <a:pt x="207836" y="539591"/>
                    </a:cubicBezTo>
                    <a:cubicBezTo>
                      <a:pt x="214979" y="535877"/>
                      <a:pt x="220694" y="534353"/>
                      <a:pt x="227648" y="533876"/>
                    </a:cubicBezTo>
                    <a:cubicBezTo>
                      <a:pt x="229648" y="533972"/>
                      <a:pt x="236696" y="534067"/>
                      <a:pt x="243364" y="534257"/>
                    </a:cubicBezTo>
                    <a:close/>
                    <a:moveTo>
                      <a:pt x="233934" y="451771"/>
                    </a:moveTo>
                    <a:cubicBezTo>
                      <a:pt x="235172" y="455105"/>
                      <a:pt x="235268" y="455581"/>
                      <a:pt x="234887" y="456724"/>
                    </a:cubicBezTo>
                    <a:cubicBezTo>
                      <a:pt x="234696" y="457391"/>
                      <a:pt x="233934" y="458629"/>
                      <a:pt x="232981" y="459486"/>
                    </a:cubicBezTo>
                    <a:cubicBezTo>
                      <a:pt x="231648" y="460819"/>
                      <a:pt x="231362" y="460915"/>
                      <a:pt x="229838" y="460915"/>
                    </a:cubicBezTo>
                    <a:cubicBezTo>
                      <a:pt x="228410" y="460915"/>
                      <a:pt x="227457" y="460534"/>
                      <a:pt x="224409" y="459105"/>
                    </a:cubicBezTo>
                    <a:cubicBezTo>
                      <a:pt x="219932" y="456819"/>
                      <a:pt x="218599" y="456629"/>
                      <a:pt x="217075" y="458248"/>
                    </a:cubicBezTo>
                    <a:cubicBezTo>
                      <a:pt x="215741" y="459677"/>
                      <a:pt x="214789" y="463010"/>
                      <a:pt x="214789" y="466058"/>
                    </a:cubicBezTo>
                    <a:cubicBezTo>
                      <a:pt x="214789" y="469202"/>
                      <a:pt x="215837" y="475488"/>
                      <a:pt x="216789" y="477774"/>
                    </a:cubicBezTo>
                    <a:cubicBezTo>
                      <a:pt x="218123" y="480822"/>
                      <a:pt x="220885" y="484632"/>
                      <a:pt x="226219" y="490442"/>
                    </a:cubicBezTo>
                    <a:cubicBezTo>
                      <a:pt x="232410" y="497205"/>
                      <a:pt x="234315" y="499491"/>
                      <a:pt x="235839" y="502730"/>
                    </a:cubicBezTo>
                    <a:cubicBezTo>
                      <a:pt x="237935" y="507016"/>
                      <a:pt x="238982" y="511588"/>
                      <a:pt x="238316" y="513874"/>
                    </a:cubicBezTo>
                    <a:cubicBezTo>
                      <a:pt x="237554" y="516922"/>
                      <a:pt x="229362" y="520637"/>
                      <a:pt x="223838" y="520637"/>
                    </a:cubicBezTo>
                    <a:cubicBezTo>
                      <a:pt x="216599" y="520637"/>
                      <a:pt x="210312" y="516445"/>
                      <a:pt x="202692" y="506825"/>
                    </a:cubicBezTo>
                    <a:cubicBezTo>
                      <a:pt x="198120" y="500920"/>
                      <a:pt x="193834" y="492633"/>
                      <a:pt x="191072" y="484442"/>
                    </a:cubicBezTo>
                    <a:cubicBezTo>
                      <a:pt x="188405" y="476345"/>
                      <a:pt x="188500" y="472726"/>
                      <a:pt x="191643" y="468249"/>
                    </a:cubicBezTo>
                    <a:cubicBezTo>
                      <a:pt x="194786" y="463487"/>
                      <a:pt x="195644" y="460819"/>
                      <a:pt x="194596" y="457676"/>
                    </a:cubicBezTo>
                    <a:cubicBezTo>
                      <a:pt x="194310" y="456819"/>
                      <a:pt x="192977" y="454628"/>
                      <a:pt x="191453" y="452533"/>
                    </a:cubicBezTo>
                    <a:cubicBezTo>
                      <a:pt x="188500" y="448723"/>
                      <a:pt x="187738" y="446818"/>
                      <a:pt x="187738" y="443770"/>
                    </a:cubicBezTo>
                    <a:cubicBezTo>
                      <a:pt x="187738" y="441293"/>
                      <a:pt x="188786" y="438912"/>
                      <a:pt x="192024" y="433959"/>
                    </a:cubicBezTo>
                    <a:cubicBezTo>
                      <a:pt x="195167" y="429197"/>
                      <a:pt x="196787" y="427196"/>
                      <a:pt x="200692" y="423101"/>
                    </a:cubicBezTo>
                    <a:cubicBezTo>
                      <a:pt x="204216" y="419481"/>
                      <a:pt x="215741" y="408908"/>
                      <a:pt x="216884" y="408146"/>
                    </a:cubicBezTo>
                    <a:cubicBezTo>
                      <a:pt x="217837" y="407575"/>
                      <a:pt x="220028" y="407670"/>
                      <a:pt x="221552" y="408337"/>
                    </a:cubicBezTo>
                    <a:cubicBezTo>
                      <a:pt x="223171" y="409099"/>
                      <a:pt x="224600" y="410528"/>
                      <a:pt x="224790" y="411575"/>
                    </a:cubicBezTo>
                    <a:cubicBezTo>
                      <a:pt x="225266" y="413766"/>
                      <a:pt x="225647" y="420243"/>
                      <a:pt x="225647" y="425672"/>
                    </a:cubicBezTo>
                    <a:cubicBezTo>
                      <a:pt x="225743" y="434435"/>
                      <a:pt x="226790" y="438531"/>
                      <a:pt x="230791" y="445008"/>
                    </a:cubicBezTo>
                    <a:cubicBezTo>
                      <a:pt x="231839" y="446723"/>
                      <a:pt x="233172" y="449675"/>
                      <a:pt x="233934" y="451771"/>
                    </a:cubicBezTo>
                    <a:close/>
                    <a:moveTo>
                      <a:pt x="473202" y="185357"/>
                    </a:moveTo>
                    <a:cubicBezTo>
                      <a:pt x="474345" y="183071"/>
                      <a:pt x="477869" y="179642"/>
                      <a:pt x="480441" y="178403"/>
                    </a:cubicBezTo>
                    <a:cubicBezTo>
                      <a:pt x="483775" y="176784"/>
                      <a:pt x="485489" y="176498"/>
                      <a:pt x="492538" y="176498"/>
                    </a:cubicBezTo>
                    <a:cubicBezTo>
                      <a:pt x="499682" y="176498"/>
                      <a:pt x="502063" y="176022"/>
                      <a:pt x="506540" y="174308"/>
                    </a:cubicBezTo>
                    <a:cubicBezTo>
                      <a:pt x="508064" y="173736"/>
                      <a:pt x="509969" y="172879"/>
                      <a:pt x="510826" y="172307"/>
                    </a:cubicBezTo>
                    <a:cubicBezTo>
                      <a:pt x="515779" y="169259"/>
                      <a:pt x="515969" y="169069"/>
                      <a:pt x="517589" y="169069"/>
                    </a:cubicBezTo>
                    <a:cubicBezTo>
                      <a:pt x="518541" y="169069"/>
                      <a:pt x="519779" y="169355"/>
                      <a:pt x="520351" y="169640"/>
                    </a:cubicBezTo>
                    <a:cubicBezTo>
                      <a:pt x="521875" y="170498"/>
                      <a:pt x="522542" y="171164"/>
                      <a:pt x="523399" y="172974"/>
                    </a:cubicBezTo>
                    <a:cubicBezTo>
                      <a:pt x="524732" y="176022"/>
                      <a:pt x="524542" y="179927"/>
                      <a:pt x="522923" y="181070"/>
                    </a:cubicBezTo>
                    <a:cubicBezTo>
                      <a:pt x="521970" y="181642"/>
                      <a:pt x="519875" y="182023"/>
                      <a:pt x="508730" y="183833"/>
                    </a:cubicBezTo>
                    <a:cubicBezTo>
                      <a:pt x="496443" y="185738"/>
                      <a:pt x="493871" y="186785"/>
                      <a:pt x="488728" y="191357"/>
                    </a:cubicBezTo>
                    <a:cubicBezTo>
                      <a:pt x="487775" y="192215"/>
                      <a:pt x="486061" y="193262"/>
                      <a:pt x="484918" y="193834"/>
                    </a:cubicBezTo>
                    <a:cubicBezTo>
                      <a:pt x="483108" y="194691"/>
                      <a:pt x="482346" y="194882"/>
                      <a:pt x="479679" y="194977"/>
                    </a:cubicBezTo>
                    <a:cubicBezTo>
                      <a:pt x="475774" y="195072"/>
                      <a:pt x="474917" y="194596"/>
                      <a:pt x="473583" y="191929"/>
                    </a:cubicBezTo>
                    <a:cubicBezTo>
                      <a:pt x="472440" y="189357"/>
                      <a:pt x="472345" y="187357"/>
                      <a:pt x="473202" y="185357"/>
                    </a:cubicBezTo>
                    <a:close/>
                    <a:moveTo>
                      <a:pt x="453771" y="251746"/>
                    </a:moveTo>
                    <a:cubicBezTo>
                      <a:pt x="460629" y="250508"/>
                      <a:pt x="464058" y="249365"/>
                      <a:pt x="471392" y="245936"/>
                    </a:cubicBezTo>
                    <a:cubicBezTo>
                      <a:pt x="479012" y="242316"/>
                      <a:pt x="481203" y="241649"/>
                      <a:pt x="491966" y="239554"/>
                    </a:cubicBezTo>
                    <a:cubicBezTo>
                      <a:pt x="510350" y="235934"/>
                      <a:pt x="521399" y="232124"/>
                      <a:pt x="530543" y="226219"/>
                    </a:cubicBezTo>
                    <a:cubicBezTo>
                      <a:pt x="534067" y="223933"/>
                      <a:pt x="535305" y="223838"/>
                      <a:pt x="540639" y="224504"/>
                    </a:cubicBezTo>
                    <a:cubicBezTo>
                      <a:pt x="542544" y="224695"/>
                      <a:pt x="544163" y="225171"/>
                      <a:pt x="545497" y="225838"/>
                    </a:cubicBezTo>
                    <a:cubicBezTo>
                      <a:pt x="549212" y="227648"/>
                      <a:pt x="551879" y="231553"/>
                      <a:pt x="551879" y="235458"/>
                    </a:cubicBezTo>
                    <a:cubicBezTo>
                      <a:pt x="551879" y="236982"/>
                      <a:pt x="551783" y="237363"/>
                      <a:pt x="550831" y="238411"/>
                    </a:cubicBezTo>
                    <a:cubicBezTo>
                      <a:pt x="549307" y="240125"/>
                      <a:pt x="548164" y="240602"/>
                      <a:pt x="545021" y="240792"/>
                    </a:cubicBezTo>
                    <a:cubicBezTo>
                      <a:pt x="542830" y="240983"/>
                      <a:pt x="542163" y="241173"/>
                      <a:pt x="541496" y="241745"/>
                    </a:cubicBezTo>
                    <a:cubicBezTo>
                      <a:pt x="541020" y="242221"/>
                      <a:pt x="540639" y="242792"/>
                      <a:pt x="540639" y="243078"/>
                    </a:cubicBezTo>
                    <a:cubicBezTo>
                      <a:pt x="540639" y="244031"/>
                      <a:pt x="539591" y="244602"/>
                      <a:pt x="535210" y="246126"/>
                    </a:cubicBezTo>
                    <a:cubicBezTo>
                      <a:pt x="529590" y="248126"/>
                      <a:pt x="524447" y="249269"/>
                      <a:pt x="520256" y="249650"/>
                    </a:cubicBezTo>
                    <a:cubicBezTo>
                      <a:pt x="518350" y="249841"/>
                      <a:pt x="516255" y="250127"/>
                      <a:pt x="515588" y="250412"/>
                    </a:cubicBezTo>
                    <a:cubicBezTo>
                      <a:pt x="513683" y="251174"/>
                      <a:pt x="510826" y="253365"/>
                      <a:pt x="507778" y="256223"/>
                    </a:cubicBezTo>
                    <a:cubicBezTo>
                      <a:pt x="506063" y="257842"/>
                      <a:pt x="504158" y="259271"/>
                      <a:pt x="502825" y="259937"/>
                    </a:cubicBezTo>
                    <a:cubicBezTo>
                      <a:pt x="500825" y="260985"/>
                      <a:pt x="500539" y="261080"/>
                      <a:pt x="496919" y="261080"/>
                    </a:cubicBezTo>
                    <a:cubicBezTo>
                      <a:pt x="493300" y="261080"/>
                      <a:pt x="492919" y="260985"/>
                      <a:pt x="489204" y="259652"/>
                    </a:cubicBezTo>
                    <a:cubicBezTo>
                      <a:pt x="484061" y="257842"/>
                      <a:pt x="477869" y="255937"/>
                      <a:pt x="476822" y="255937"/>
                    </a:cubicBezTo>
                    <a:cubicBezTo>
                      <a:pt x="476441" y="255937"/>
                      <a:pt x="474726" y="256794"/>
                      <a:pt x="473297" y="257842"/>
                    </a:cubicBezTo>
                    <a:cubicBezTo>
                      <a:pt x="465677" y="262890"/>
                      <a:pt x="457391" y="265652"/>
                      <a:pt x="448913" y="266033"/>
                    </a:cubicBezTo>
                    <a:cubicBezTo>
                      <a:pt x="445199" y="266224"/>
                      <a:pt x="445008" y="266224"/>
                      <a:pt x="444246" y="265462"/>
                    </a:cubicBezTo>
                    <a:cubicBezTo>
                      <a:pt x="443484" y="264700"/>
                      <a:pt x="442722" y="262128"/>
                      <a:pt x="442722" y="260509"/>
                    </a:cubicBezTo>
                    <a:cubicBezTo>
                      <a:pt x="442913" y="256223"/>
                      <a:pt x="447008" y="252889"/>
                      <a:pt x="453771" y="251746"/>
                    </a:cubicBezTo>
                    <a:close/>
                    <a:moveTo>
                      <a:pt x="441960" y="163830"/>
                    </a:moveTo>
                    <a:cubicBezTo>
                      <a:pt x="442722" y="164592"/>
                      <a:pt x="443770" y="169069"/>
                      <a:pt x="443484" y="170402"/>
                    </a:cubicBezTo>
                    <a:cubicBezTo>
                      <a:pt x="443389" y="171069"/>
                      <a:pt x="442627" y="171926"/>
                      <a:pt x="441293" y="173069"/>
                    </a:cubicBezTo>
                    <a:cubicBezTo>
                      <a:pt x="440150" y="174022"/>
                      <a:pt x="438245" y="175832"/>
                      <a:pt x="436912" y="177070"/>
                    </a:cubicBezTo>
                    <a:cubicBezTo>
                      <a:pt x="433007" y="180880"/>
                      <a:pt x="431101" y="185928"/>
                      <a:pt x="432149" y="189167"/>
                    </a:cubicBezTo>
                    <a:cubicBezTo>
                      <a:pt x="432721" y="191072"/>
                      <a:pt x="435864" y="195167"/>
                      <a:pt x="438722" y="197834"/>
                    </a:cubicBezTo>
                    <a:cubicBezTo>
                      <a:pt x="442246" y="201073"/>
                      <a:pt x="443389" y="203454"/>
                      <a:pt x="443484" y="207455"/>
                    </a:cubicBezTo>
                    <a:cubicBezTo>
                      <a:pt x="443675" y="211360"/>
                      <a:pt x="442913" y="213074"/>
                      <a:pt x="440722" y="214027"/>
                    </a:cubicBezTo>
                    <a:cubicBezTo>
                      <a:pt x="439388" y="214598"/>
                      <a:pt x="438817" y="214598"/>
                      <a:pt x="435864" y="214503"/>
                    </a:cubicBezTo>
                    <a:cubicBezTo>
                      <a:pt x="430721" y="214122"/>
                      <a:pt x="427292" y="212503"/>
                      <a:pt x="424815" y="209169"/>
                    </a:cubicBezTo>
                    <a:cubicBezTo>
                      <a:pt x="423100" y="206788"/>
                      <a:pt x="422339" y="204502"/>
                      <a:pt x="421767" y="199549"/>
                    </a:cubicBezTo>
                    <a:cubicBezTo>
                      <a:pt x="421291" y="194977"/>
                      <a:pt x="420719" y="193358"/>
                      <a:pt x="419386" y="191834"/>
                    </a:cubicBezTo>
                    <a:cubicBezTo>
                      <a:pt x="417671" y="190119"/>
                      <a:pt x="415957" y="190024"/>
                      <a:pt x="411766" y="191643"/>
                    </a:cubicBezTo>
                    <a:cubicBezTo>
                      <a:pt x="409575" y="192405"/>
                      <a:pt x="405765" y="192500"/>
                      <a:pt x="401288" y="191834"/>
                    </a:cubicBezTo>
                    <a:cubicBezTo>
                      <a:pt x="399193" y="191453"/>
                      <a:pt x="395573" y="191357"/>
                      <a:pt x="390430" y="191357"/>
                    </a:cubicBezTo>
                    <a:cubicBezTo>
                      <a:pt x="380333" y="191357"/>
                      <a:pt x="380143" y="191357"/>
                      <a:pt x="378714" y="196501"/>
                    </a:cubicBezTo>
                    <a:cubicBezTo>
                      <a:pt x="376523" y="203835"/>
                      <a:pt x="371475" y="210407"/>
                      <a:pt x="364903" y="214408"/>
                    </a:cubicBezTo>
                    <a:cubicBezTo>
                      <a:pt x="360902" y="216789"/>
                      <a:pt x="353663" y="218885"/>
                      <a:pt x="351758" y="218218"/>
                    </a:cubicBezTo>
                    <a:cubicBezTo>
                      <a:pt x="349853" y="217456"/>
                      <a:pt x="348425" y="212503"/>
                      <a:pt x="349377" y="209645"/>
                    </a:cubicBezTo>
                    <a:cubicBezTo>
                      <a:pt x="349949" y="208026"/>
                      <a:pt x="351758" y="206026"/>
                      <a:pt x="353663" y="204978"/>
                    </a:cubicBezTo>
                    <a:cubicBezTo>
                      <a:pt x="355568" y="204025"/>
                      <a:pt x="357664" y="203454"/>
                      <a:pt x="363950" y="202025"/>
                    </a:cubicBezTo>
                    <a:cubicBezTo>
                      <a:pt x="366808" y="201454"/>
                      <a:pt x="369475" y="200692"/>
                      <a:pt x="369951" y="200406"/>
                    </a:cubicBezTo>
                    <a:cubicBezTo>
                      <a:pt x="372142" y="198882"/>
                      <a:pt x="371666" y="196691"/>
                      <a:pt x="368808" y="193548"/>
                    </a:cubicBezTo>
                    <a:cubicBezTo>
                      <a:pt x="366522" y="191072"/>
                      <a:pt x="366141" y="190500"/>
                      <a:pt x="366141" y="188976"/>
                    </a:cubicBezTo>
                    <a:cubicBezTo>
                      <a:pt x="366141" y="187452"/>
                      <a:pt x="368046" y="184499"/>
                      <a:pt x="370332" y="182118"/>
                    </a:cubicBezTo>
                    <a:cubicBezTo>
                      <a:pt x="372904" y="179546"/>
                      <a:pt x="376714" y="177641"/>
                      <a:pt x="382619" y="176117"/>
                    </a:cubicBezTo>
                    <a:cubicBezTo>
                      <a:pt x="390525" y="174022"/>
                      <a:pt x="394811" y="172212"/>
                      <a:pt x="398621" y="169355"/>
                    </a:cubicBezTo>
                    <a:cubicBezTo>
                      <a:pt x="399860" y="168402"/>
                      <a:pt x="401479" y="167354"/>
                      <a:pt x="402241" y="167069"/>
                    </a:cubicBezTo>
                    <a:cubicBezTo>
                      <a:pt x="403955" y="166307"/>
                      <a:pt x="409099" y="165925"/>
                      <a:pt x="413671" y="166116"/>
                    </a:cubicBezTo>
                    <a:cubicBezTo>
                      <a:pt x="417195" y="166402"/>
                      <a:pt x="425101" y="166116"/>
                      <a:pt x="430054" y="165449"/>
                    </a:cubicBezTo>
                    <a:cubicBezTo>
                      <a:pt x="431673" y="165259"/>
                      <a:pt x="434245" y="164687"/>
                      <a:pt x="435769" y="164211"/>
                    </a:cubicBezTo>
                    <a:cubicBezTo>
                      <a:pt x="439198" y="163068"/>
                      <a:pt x="441103" y="162973"/>
                      <a:pt x="441960" y="163830"/>
                    </a:cubicBezTo>
                    <a:close/>
                    <a:moveTo>
                      <a:pt x="762572" y="271367"/>
                    </a:moveTo>
                    <a:cubicBezTo>
                      <a:pt x="760571" y="275368"/>
                      <a:pt x="754761" y="275463"/>
                      <a:pt x="750094" y="271558"/>
                    </a:cubicBezTo>
                    <a:cubicBezTo>
                      <a:pt x="749237" y="270796"/>
                      <a:pt x="748951" y="270320"/>
                      <a:pt x="748951" y="269462"/>
                    </a:cubicBezTo>
                    <a:cubicBezTo>
                      <a:pt x="748951" y="268129"/>
                      <a:pt x="749713" y="266510"/>
                      <a:pt x="750761" y="265462"/>
                    </a:cubicBezTo>
                    <a:cubicBezTo>
                      <a:pt x="751332" y="264890"/>
                      <a:pt x="751713" y="264795"/>
                      <a:pt x="754666" y="264986"/>
                    </a:cubicBezTo>
                    <a:cubicBezTo>
                      <a:pt x="756380" y="264986"/>
                      <a:pt x="758666" y="265367"/>
                      <a:pt x="759809" y="265652"/>
                    </a:cubicBezTo>
                    <a:cubicBezTo>
                      <a:pt x="762953" y="266414"/>
                      <a:pt x="763905" y="268510"/>
                      <a:pt x="762572" y="271367"/>
                    </a:cubicBezTo>
                    <a:close/>
                    <a:moveTo>
                      <a:pt x="768287" y="440436"/>
                    </a:moveTo>
                    <a:cubicBezTo>
                      <a:pt x="763715" y="431197"/>
                      <a:pt x="759428" y="428054"/>
                      <a:pt x="748189" y="425958"/>
                    </a:cubicBezTo>
                    <a:cubicBezTo>
                      <a:pt x="744188" y="425196"/>
                      <a:pt x="732949" y="425101"/>
                      <a:pt x="728567" y="425672"/>
                    </a:cubicBezTo>
                    <a:cubicBezTo>
                      <a:pt x="721709" y="426625"/>
                      <a:pt x="713708" y="428720"/>
                      <a:pt x="707993" y="430911"/>
                    </a:cubicBezTo>
                    <a:cubicBezTo>
                      <a:pt x="700469" y="433864"/>
                      <a:pt x="690848" y="439388"/>
                      <a:pt x="683038" y="445389"/>
                    </a:cubicBezTo>
                    <a:cubicBezTo>
                      <a:pt x="676656" y="450247"/>
                      <a:pt x="652653" y="469773"/>
                      <a:pt x="640747" y="479965"/>
                    </a:cubicBezTo>
                    <a:cubicBezTo>
                      <a:pt x="633032" y="486537"/>
                      <a:pt x="630936" y="488061"/>
                      <a:pt x="627317" y="489966"/>
                    </a:cubicBezTo>
                    <a:cubicBezTo>
                      <a:pt x="620078" y="493586"/>
                      <a:pt x="611981" y="494729"/>
                      <a:pt x="604457" y="493014"/>
                    </a:cubicBezTo>
                    <a:cubicBezTo>
                      <a:pt x="601504" y="492347"/>
                      <a:pt x="600266" y="491300"/>
                      <a:pt x="598646" y="488061"/>
                    </a:cubicBezTo>
                    <a:cubicBezTo>
                      <a:pt x="597599" y="485775"/>
                      <a:pt x="597408" y="485394"/>
                      <a:pt x="597313" y="482156"/>
                    </a:cubicBezTo>
                    <a:cubicBezTo>
                      <a:pt x="597313" y="480251"/>
                      <a:pt x="597408" y="475964"/>
                      <a:pt x="597789" y="472631"/>
                    </a:cubicBezTo>
                    <a:cubicBezTo>
                      <a:pt x="598646" y="462058"/>
                      <a:pt x="598361" y="458915"/>
                      <a:pt x="596265" y="456343"/>
                    </a:cubicBezTo>
                    <a:cubicBezTo>
                      <a:pt x="594360" y="453962"/>
                      <a:pt x="591026" y="452914"/>
                      <a:pt x="587883" y="453771"/>
                    </a:cubicBezTo>
                    <a:cubicBezTo>
                      <a:pt x="587026" y="453962"/>
                      <a:pt x="584835" y="454819"/>
                      <a:pt x="582930" y="455581"/>
                    </a:cubicBezTo>
                    <a:cubicBezTo>
                      <a:pt x="579501" y="457105"/>
                      <a:pt x="577596" y="457391"/>
                      <a:pt x="575882" y="456819"/>
                    </a:cubicBezTo>
                    <a:cubicBezTo>
                      <a:pt x="575405" y="456533"/>
                      <a:pt x="574072" y="455676"/>
                      <a:pt x="572929" y="454819"/>
                    </a:cubicBezTo>
                    <a:cubicBezTo>
                      <a:pt x="569976" y="452438"/>
                      <a:pt x="567785" y="451866"/>
                      <a:pt x="562451" y="451866"/>
                    </a:cubicBezTo>
                    <a:cubicBezTo>
                      <a:pt x="557308" y="451866"/>
                      <a:pt x="555879" y="452247"/>
                      <a:pt x="555022" y="454057"/>
                    </a:cubicBezTo>
                    <a:cubicBezTo>
                      <a:pt x="554736" y="454724"/>
                      <a:pt x="554450" y="456057"/>
                      <a:pt x="554450" y="457105"/>
                    </a:cubicBezTo>
                    <a:cubicBezTo>
                      <a:pt x="554450" y="458629"/>
                      <a:pt x="554641" y="459486"/>
                      <a:pt x="556165" y="462534"/>
                    </a:cubicBezTo>
                    <a:cubicBezTo>
                      <a:pt x="556736" y="463868"/>
                      <a:pt x="557498" y="465582"/>
                      <a:pt x="558070" y="467011"/>
                    </a:cubicBezTo>
                    <a:cubicBezTo>
                      <a:pt x="558356" y="467678"/>
                      <a:pt x="558641" y="468344"/>
                      <a:pt x="558832" y="468725"/>
                    </a:cubicBezTo>
                    <a:cubicBezTo>
                      <a:pt x="560927" y="473964"/>
                      <a:pt x="562451" y="476345"/>
                      <a:pt x="571976" y="488347"/>
                    </a:cubicBezTo>
                    <a:cubicBezTo>
                      <a:pt x="576072" y="493395"/>
                      <a:pt x="581501" y="500444"/>
                      <a:pt x="584073" y="503682"/>
                    </a:cubicBezTo>
                    <a:cubicBezTo>
                      <a:pt x="586645" y="507016"/>
                      <a:pt x="589407" y="510159"/>
                      <a:pt x="590074" y="510826"/>
                    </a:cubicBezTo>
                    <a:cubicBezTo>
                      <a:pt x="592741" y="513112"/>
                      <a:pt x="596456" y="514350"/>
                      <a:pt x="598837" y="513779"/>
                    </a:cubicBezTo>
                    <a:cubicBezTo>
                      <a:pt x="599313" y="513683"/>
                      <a:pt x="601123" y="512255"/>
                      <a:pt x="602742" y="510635"/>
                    </a:cubicBezTo>
                    <a:cubicBezTo>
                      <a:pt x="604361" y="509111"/>
                      <a:pt x="606266" y="507397"/>
                      <a:pt x="606933" y="506920"/>
                    </a:cubicBezTo>
                    <a:cubicBezTo>
                      <a:pt x="608743" y="505682"/>
                      <a:pt x="610743" y="505873"/>
                      <a:pt x="612553" y="507111"/>
                    </a:cubicBezTo>
                    <a:cubicBezTo>
                      <a:pt x="612743" y="507206"/>
                      <a:pt x="612934" y="507397"/>
                      <a:pt x="613029" y="507587"/>
                    </a:cubicBezTo>
                    <a:cubicBezTo>
                      <a:pt x="613220" y="507683"/>
                      <a:pt x="613410" y="507873"/>
                      <a:pt x="613601" y="508064"/>
                    </a:cubicBezTo>
                    <a:cubicBezTo>
                      <a:pt x="614648" y="509492"/>
                      <a:pt x="614648" y="510540"/>
                      <a:pt x="613315" y="514541"/>
                    </a:cubicBezTo>
                    <a:cubicBezTo>
                      <a:pt x="611791" y="519017"/>
                      <a:pt x="611315" y="522065"/>
                      <a:pt x="611600" y="526828"/>
                    </a:cubicBezTo>
                    <a:cubicBezTo>
                      <a:pt x="611791" y="532067"/>
                      <a:pt x="612267" y="533019"/>
                      <a:pt x="615220" y="534734"/>
                    </a:cubicBezTo>
                    <a:cubicBezTo>
                      <a:pt x="619506" y="537305"/>
                      <a:pt x="625412" y="539115"/>
                      <a:pt x="630555" y="539401"/>
                    </a:cubicBezTo>
                    <a:cubicBezTo>
                      <a:pt x="633794" y="539687"/>
                      <a:pt x="639223" y="539306"/>
                      <a:pt x="646176" y="538544"/>
                    </a:cubicBezTo>
                    <a:cubicBezTo>
                      <a:pt x="649700" y="538163"/>
                      <a:pt x="653606" y="537686"/>
                      <a:pt x="657797" y="537020"/>
                    </a:cubicBezTo>
                    <a:cubicBezTo>
                      <a:pt x="667988" y="535400"/>
                      <a:pt x="670179" y="535591"/>
                      <a:pt x="678085" y="539306"/>
                    </a:cubicBezTo>
                    <a:cubicBezTo>
                      <a:pt x="684752" y="542354"/>
                      <a:pt x="686657" y="542735"/>
                      <a:pt x="692277" y="541687"/>
                    </a:cubicBezTo>
                    <a:cubicBezTo>
                      <a:pt x="703707" y="539496"/>
                      <a:pt x="714470" y="534067"/>
                      <a:pt x="722662" y="525971"/>
                    </a:cubicBezTo>
                    <a:cubicBezTo>
                      <a:pt x="726281" y="522542"/>
                      <a:pt x="726377" y="522161"/>
                      <a:pt x="726472" y="511874"/>
                    </a:cubicBezTo>
                    <a:cubicBezTo>
                      <a:pt x="726567" y="501682"/>
                      <a:pt x="726377" y="502349"/>
                      <a:pt x="730568" y="500634"/>
                    </a:cubicBezTo>
                    <a:cubicBezTo>
                      <a:pt x="741521" y="496443"/>
                      <a:pt x="752189" y="489585"/>
                      <a:pt x="760857" y="481203"/>
                    </a:cubicBezTo>
                    <a:cubicBezTo>
                      <a:pt x="765620" y="476631"/>
                      <a:pt x="768572" y="472916"/>
                      <a:pt x="770287" y="469583"/>
                    </a:cubicBezTo>
                    <a:cubicBezTo>
                      <a:pt x="772001" y="466154"/>
                      <a:pt x="772478" y="464058"/>
                      <a:pt x="772763" y="459867"/>
                    </a:cubicBezTo>
                    <a:cubicBezTo>
                      <a:pt x="773049" y="453200"/>
                      <a:pt x="771715" y="447389"/>
                      <a:pt x="768287" y="440436"/>
                    </a:cubicBezTo>
                    <a:close/>
                    <a:moveTo>
                      <a:pt x="663131" y="485966"/>
                    </a:moveTo>
                    <a:cubicBezTo>
                      <a:pt x="650462" y="495586"/>
                      <a:pt x="649700" y="496157"/>
                      <a:pt x="647319" y="496157"/>
                    </a:cubicBezTo>
                    <a:cubicBezTo>
                      <a:pt x="645605" y="496157"/>
                      <a:pt x="641699" y="494919"/>
                      <a:pt x="640747" y="494157"/>
                    </a:cubicBezTo>
                    <a:cubicBezTo>
                      <a:pt x="640556" y="493871"/>
                      <a:pt x="640366" y="493109"/>
                      <a:pt x="640366" y="492157"/>
                    </a:cubicBezTo>
                    <a:lnTo>
                      <a:pt x="640366" y="490538"/>
                    </a:lnTo>
                    <a:lnTo>
                      <a:pt x="645414" y="485204"/>
                    </a:lnTo>
                    <a:cubicBezTo>
                      <a:pt x="652272" y="478155"/>
                      <a:pt x="663035" y="467868"/>
                      <a:pt x="665512" y="466058"/>
                    </a:cubicBezTo>
                    <a:cubicBezTo>
                      <a:pt x="666655" y="465296"/>
                      <a:pt x="669512" y="463582"/>
                      <a:pt x="671894" y="462344"/>
                    </a:cubicBezTo>
                    <a:cubicBezTo>
                      <a:pt x="675894" y="460248"/>
                      <a:pt x="676465" y="460058"/>
                      <a:pt x="677799" y="460153"/>
                    </a:cubicBezTo>
                    <a:cubicBezTo>
                      <a:pt x="678752" y="460248"/>
                      <a:pt x="679895" y="460629"/>
                      <a:pt x="680752" y="461201"/>
                    </a:cubicBezTo>
                    <a:cubicBezTo>
                      <a:pt x="684276" y="463487"/>
                      <a:pt x="684467" y="469202"/>
                      <a:pt x="681133" y="472250"/>
                    </a:cubicBezTo>
                    <a:cubicBezTo>
                      <a:pt x="680466" y="472821"/>
                      <a:pt x="678466" y="474440"/>
                      <a:pt x="676751" y="475679"/>
                    </a:cubicBezTo>
                    <a:cubicBezTo>
                      <a:pt x="675037" y="476822"/>
                      <a:pt x="668941" y="481489"/>
                      <a:pt x="663131" y="485966"/>
                    </a:cubicBezTo>
                    <a:close/>
                    <a:moveTo>
                      <a:pt x="699326" y="482822"/>
                    </a:moveTo>
                    <a:cubicBezTo>
                      <a:pt x="698563" y="484442"/>
                      <a:pt x="694468" y="488442"/>
                      <a:pt x="687800" y="493967"/>
                    </a:cubicBezTo>
                    <a:cubicBezTo>
                      <a:pt x="682276" y="498539"/>
                      <a:pt x="681800" y="498824"/>
                      <a:pt x="680561" y="498634"/>
                    </a:cubicBezTo>
                    <a:cubicBezTo>
                      <a:pt x="679228" y="498348"/>
                      <a:pt x="677418" y="497205"/>
                      <a:pt x="676847" y="496157"/>
                    </a:cubicBezTo>
                    <a:cubicBezTo>
                      <a:pt x="676656" y="495681"/>
                      <a:pt x="676370" y="494729"/>
                      <a:pt x="676370" y="493967"/>
                    </a:cubicBezTo>
                    <a:cubicBezTo>
                      <a:pt x="676370" y="492728"/>
                      <a:pt x="676656" y="492347"/>
                      <a:pt x="680942" y="487775"/>
                    </a:cubicBezTo>
                    <a:cubicBezTo>
                      <a:pt x="683419" y="485108"/>
                      <a:pt x="687229" y="481203"/>
                      <a:pt x="689229" y="479108"/>
                    </a:cubicBezTo>
                    <a:lnTo>
                      <a:pt x="693039" y="475298"/>
                    </a:lnTo>
                    <a:lnTo>
                      <a:pt x="695420" y="475107"/>
                    </a:lnTo>
                    <a:cubicBezTo>
                      <a:pt x="698754" y="474821"/>
                      <a:pt x="698659" y="474821"/>
                      <a:pt x="699326" y="476345"/>
                    </a:cubicBezTo>
                    <a:cubicBezTo>
                      <a:pt x="700373" y="478536"/>
                      <a:pt x="700278" y="480917"/>
                      <a:pt x="699326" y="482822"/>
                    </a:cubicBezTo>
                    <a:close/>
                    <a:moveTo>
                      <a:pt x="666179" y="175546"/>
                    </a:moveTo>
                    <a:cubicBezTo>
                      <a:pt x="665893" y="173927"/>
                      <a:pt x="665607" y="173165"/>
                      <a:pt x="664940" y="172498"/>
                    </a:cubicBezTo>
                    <a:cubicBezTo>
                      <a:pt x="663797" y="171260"/>
                      <a:pt x="662940" y="171355"/>
                      <a:pt x="661797" y="172498"/>
                    </a:cubicBezTo>
                    <a:cubicBezTo>
                      <a:pt x="660749" y="173546"/>
                      <a:pt x="656368" y="180404"/>
                      <a:pt x="653225" y="185928"/>
                    </a:cubicBezTo>
                    <a:cubicBezTo>
                      <a:pt x="650938" y="190024"/>
                      <a:pt x="649129" y="194500"/>
                      <a:pt x="648176" y="198215"/>
                    </a:cubicBezTo>
                    <a:cubicBezTo>
                      <a:pt x="647319" y="201740"/>
                      <a:pt x="647319" y="201835"/>
                      <a:pt x="649891" y="203073"/>
                    </a:cubicBezTo>
                    <a:cubicBezTo>
                      <a:pt x="651891" y="204121"/>
                      <a:pt x="653415" y="204407"/>
                      <a:pt x="654653" y="203930"/>
                    </a:cubicBezTo>
                    <a:cubicBezTo>
                      <a:pt x="656082" y="203359"/>
                      <a:pt x="661035" y="198215"/>
                      <a:pt x="662750" y="195358"/>
                    </a:cubicBezTo>
                    <a:cubicBezTo>
                      <a:pt x="666560" y="189452"/>
                      <a:pt x="667607" y="183452"/>
                      <a:pt x="666179" y="175546"/>
                    </a:cubicBezTo>
                    <a:close/>
                    <a:moveTo>
                      <a:pt x="607124" y="301085"/>
                    </a:moveTo>
                    <a:cubicBezTo>
                      <a:pt x="606266" y="300990"/>
                      <a:pt x="604838" y="301276"/>
                      <a:pt x="603980" y="301562"/>
                    </a:cubicBezTo>
                    <a:cubicBezTo>
                      <a:pt x="600170" y="302990"/>
                      <a:pt x="596265" y="306134"/>
                      <a:pt x="594836" y="309086"/>
                    </a:cubicBezTo>
                    <a:cubicBezTo>
                      <a:pt x="594170" y="310420"/>
                      <a:pt x="593979" y="311182"/>
                      <a:pt x="594074" y="312706"/>
                    </a:cubicBezTo>
                    <a:lnTo>
                      <a:pt x="594265" y="314611"/>
                    </a:lnTo>
                    <a:lnTo>
                      <a:pt x="595408" y="314706"/>
                    </a:lnTo>
                    <a:cubicBezTo>
                      <a:pt x="596551" y="314897"/>
                      <a:pt x="597027" y="314420"/>
                      <a:pt x="601599" y="310801"/>
                    </a:cubicBezTo>
                    <a:cubicBezTo>
                      <a:pt x="608648" y="305181"/>
                      <a:pt x="608552" y="305276"/>
                      <a:pt x="608648" y="302990"/>
                    </a:cubicBezTo>
                    <a:lnTo>
                      <a:pt x="608648" y="301085"/>
                    </a:lnTo>
                    <a:lnTo>
                      <a:pt x="607124" y="301085"/>
                    </a:lnTo>
                    <a:close/>
                    <a:moveTo>
                      <a:pt x="585978" y="143447"/>
                    </a:moveTo>
                    <a:cubicBezTo>
                      <a:pt x="583406" y="140303"/>
                      <a:pt x="580168" y="139065"/>
                      <a:pt x="578072" y="140399"/>
                    </a:cubicBezTo>
                    <a:cubicBezTo>
                      <a:pt x="576644" y="141256"/>
                      <a:pt x="575215" y="143637"/>
                      <a:pt x="574643" y="145828"/>
                    </a:cubicBezTo>
                    <a:cubicBezTo>
                      <a:pt x="574262" y="147352"/>
                      <a:pt x="574358" y="151162"/>
                      <a:pt x="574834" y="152305"/>
                    </a:cubicBezTo>
                    <a:cubicBezTo>
                      <a:pt x="575215" y="153353"/>
                      <a:pt x="576644" y="153734"/>
                      <a:pt x="579882" y="153734"/>
                    </a:cubicBezTo>
                    <a:cubicBezTo>
                      <a:pt x="582930" y="153734"/>
                      <a:pt x="583216" y="153638"/>
                      <a:pt x="584359" y="152876"/>
                    </a:cubicBezTo>
                    <a:cubicBezTo>
                      <a:pt x="586073" y="151448"/>
                      <a:pt x="587026" y="149638"/>
                      <a:pt x="587026" y="146971"/>
                    </a:cubicBezTo>
                    <a:cubicBezTo>
                      <a:pt x="587026" y="144875"/>
                      <a:pt x="586835" y="144494"/>
                      <a:pt x="585978" y="143447"/>
                    </a:cubicBezTo>
                    <a:close/>
                    <a:moveTo>
                      <a:pt x="508730" y="327565"/>
                    </a:moveTo>
                    <a:cubicBezTo>
                      <a:pt x="508445" y="327279"/>
                      <a:pt x="507397" y="327089"/>
                      <a:pt x="506349" y="326993"/>
                    </a:cubicBezTo>
                    <a:cubicBezTo>
                      <a:pt x="504730" y="326898"/>
                      <a:pt x="504158" y="326993"/>
                      <a:pt x="501777" y="328232"/>
                    </a:cubicBezTo>
                    <a:cubicBezTo>
                      <a:pt x="497491" y="330422"/>
                      <a:pt x="491585" y="333851"/>
                      <a:pt x="488347" y="335947"/>
                    </a:cubicBezTo>
                    <a:cubicBezTo>
                      <a:pt x="484061" y="338519"/>
                      <a:pt x="481870" y="340614"/>
                      <a:pt x="480536" y="343376"/>
                    </a:cubicBezTo>
                    <a:cubicBezTo>
                      <a:pt x="478155" y="348044"/>
                      <a:pt x="478726" y="350806"/>
                      <a:pt x="482251" y="351377"/>
                    </a:cubicBezTo>
                    <a:cubicBezTo>
                      <a:pt x="483299" y="351568"/>
                      <a:pt x="484061" y="351092"/>
                      <a:pt x="490157" y="346996"/>
                    </a:cubicBezTo>
                    <a:cubicBezTo>
                      <a:pt x="504063" y="337661"/>
                      <a:pt x="505587" y="336328"/>
                      <a:pt x="508349" y="331756"/>
                    </a:cubicBezTo>
                    <a:cubicBezTo>
                      <a:pt x="509397" y="330137"/>
                      <a:pt x="509492" y="328232"/>
                      <a:pt x="508730" y="327565"/>
                    </a:cubicBezTo>
                    <a:close/>
                    <a:moveTo>
                      <a:pt x="364617" y="335947"/>
                    </a:moveTo>
                    <a:cubicBezTo>
                      <a:pt x="363569" y="328136"/>
                      <a:pt x="358712" y="319469"/>
                      <a:pt x="351377" y="312039"/>
                    </a:cubicBezTo>
                    <a:cubicBezTo>
                      <a:pt x="349472" y="310039"/>
                      <a:pt x="346805" y="307753"/>
                      <a:pt x="345662" y="307086"/>
                    </a:cubicBezTo>
                    <a:cubicBezTo>
                      <a:pt x="341281" y="304229"/>
                      <a:pt x="335471" y="302705"/>
                      <a:pt x="333470" y="303848"/>
                    </a:cubicBezTo>
                    <a:cubicBezTo>
                      <a:pt x="332994" y="304133"/>
                      <a:pt x="332232" y="305181"/>
                      <a:pt x="331851" y="306038"/>
                    </a:cubicBezTo>
                    <a:lnTo>
                      <a:pt x="330994" y="307753"/>
                    </a:lnTo>
                    <a:lnTo>
                      <a:pt x="331661" y="308419"/>
                    </a:lnTo>
                    <a:cubicBezTo>
                      <a:pt x="332137" y="308896"/>
                      <a:pt x="333947" y="310039"/>
                      <a:pt x="335661" y="310991"/>
                    </a:cubicBezTo>
                    <a:cubicBezTo>
                      <a:pt x="340233" y="313658"/>
                      <a:pt x="344424" y="316802"/>
                      <a:pt x="347948" y="320612"/>
                    </a:cubicBezTo>
                    <a:cubicBezTo>
                      <a:pt x="351758" y="324517"/>
                      <a:pt x="353568" y="327089"/>
                      <a:pt x="356235" y="332137"/>
                    </a:cubicBezTo>
                    <a:cubicBezTo>
                      <a:pt x="359093" y="337376"/>
                      <a:pt x="360331" y="339185"/>
                      <a:pt x="362141" y="340519"/>
                    </a:cubicBezTo>
                    <a:cubicBezTo>
                      <a:pt x="364903" y="342710"/>
                      <a:pt x="365474" y="341757"/>
                      <a:pt x="364617" y="335947"/>
                    </a:cubicBezTo>
                    <a:close/>
                    <a:moveTo>
                      <a:pt x="352235" y="357188"/>
                    </a:moveTo>
                    <a:cubicBezTo>
                      <a:pt x="351663" y="354806"/>
                      <a:pt x="350711" y="354140"/>
                      <a:pt x="345853" y="352616"/>
                    </a:cubicBezTo>
                    <a:cubicBezTo>
                      <a:pt x="334899" y="349187"/>
                      <a:pt x="328232" y="346329"/>
                      <a:pt x="323183" y="342900"/>
                    </a:cubicBezTo>
                    <a:cubicBezTo>
                      <a:pt x="314135" y="336804"/>
                      <a:pt x="308324" y="329279"/>
                      <a:pt x="304895" y="319183"/>
                    </a:cubicBezTo>
                    <a:cubicBezTo>
                      <a:pt x="302990" y="313373"/>
                      <a:pt x="302324" y="308705"/>
                      <a:pt x="302038" y="300323"/>
                    </a:cubicBezTo>
                    <a:cubicBezTo>
                      <a:pt x="301943" y="295180"/>
                      <a:pt x="301752" y="292989"/>
                      <a:pt x="301466" y="292322"/>
                    </a:cubicBezTo>
                    <a:cubicBezTo>
                      <a:pt x="300895" y="291370"/>
                      <a:pt x="300704" y="291275"/>
                      <a:pt x="299752" y="291941"/>
                    </a:cubicBezTo>
                    <a:cubicBezTo>
                      <a:pt x="298799" y="292703"/>
                      <a:pt x="297847" y="294704"/>
                      <a:pt x="295656" y="300800"/>
                    </a:cubicBezTo>
                    <a:cubicBezTo>
                      <a:pt x="293180" y="307658"/>
                      <a:pt x="290132" y="313944"/>
                      <a:pt x="287560" y="317278"/>
                    </a:cubicBezTo>
                    <a:cubicBezTo>
                      <a:pt x="283845" y="322231"/>
                      <a:pt x="283464" y="322898"/>
                      <a:pt x="282416" y="325565"/>
                    </a:cubicBezTo>
                    <a:cubicBezTo>
                      <a:pt x="281559" y="327946"/>
                      <a:pt x="281464" y="328422"/>
                      <a:pt x="281750" y="329279"/>
                    </a:cubicBezTo>
                    <a:cubicBezTo>
                      <a:pt x="282131" y="330518"/>
                      <a:pt x="293465" y="341757"/>
                      <a:pt x="299847" y="347377"/>
                    </a:cubicBezTo>
                    <a:cubicBezTo>
                      <a:pt x="310325" y="356616"/>
                      <a:pt x="321659" y="364236"/>
                      <a:pt x="329565" y="367379"/>
                    </a:cubicBezTo>
                    <a:cubicBezTo>
                      <a:pt x="336899" y="370332"/>
                      <a:pt x="343567" y="371094"/>
                      <a:pt x="347091" y="369570"/>
                    </a:cubicBezTo>
                    <a:cubicBezTo>
                      <a:pt x="351282" y="367760"/>
                      <a:pt x="353378" y="362617"/>
                      <a:pt x="352235" y="357188"/>
                    </a:cubicBezTo>
                    <a:close/>
                    <a:moveTo>
                      <a:pt x="299847" y="369951"/>
                    </a:moveTo>
                    <a:cubicBezTo>
                      <a:pt x="299657" y="367284"/>
                      <a:pt x="299371" y="366427"/>
                      <a:pt x="298037" y="364998"/>
                    </a:cubicBezTo>
                    <a:cubicBezTo>
                      <a:pt x="296323" y="363188"/>
                      <a:pt x="290608" y="362426"/>
                      <a:pt x="288131" y="363760"/>
                    </a:cubicBezTo>
                    <a:cubicBezTo>
                      <a:pt x="285464" y="365093"/>
                      <a:pt x="283845" y="369284"/>
                      <a:pt x="284512" y="373094"/>
                    </a:cubicBezTo>
                    <a:cubicBezTo>
                      <a:pt x="285274" y="377285"/>
                      <a:pt x="287465" y="379476"/>
                      <a:pt x="290989" y="379476"/>
                    </a:cubicBezTo>
                    <a:cubicBezTo>
                      <a:pt x="294037" y="379476"/>
                      <a:pt x="295942" y="378714"/>
                      <a:pt x="297752" y="377000"/>
                    </a:cubicBezTo>
                    <a:cubicBezTo>
                      <a:pt x="299561" y="375094"/>
                      <a:pt x="300038" y="373475"/>
                      <a:pt x="299847" y="369951"/>
                    </a:cubicBezTo>
                    <a:close/>
                  </a:path>
                </a:pathLst>
              </a:custGeom>
              <a:solidFill>
                <a:schemeClr val="bg1"/>
              </a:solidFill>
              <a:ln w="9525" cap="flat">
                <a:noFill/>
                <a:prstDash val="solid"/>
                <a:miter/>
              </a:ln>
            </p:spPr>
            <p:txBody>
              <a:bodyPr rtlCol="0" anchor="ctr"/>
              <a:lstStyle/>
              <a:p>
                <a:endParaRPr lang="it-IT"/>
              </a:p>
            </p:txBody>
          </p:sp>
        </p:grpSp>
      </p:grpSp>
    </p:spTree>
    <p:extLst>
      <p:ext uri="{BB962C8B-B14F-4D97-AF65-F5344CB8AC3E}">
        <p14:creationId xmlns:p14="http://schemas.microsoft.com/office/powerpoint/2010/main" val="3751605098"/>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Layout personalizzato">
    <p:bg>
      <p:bgPr>
        <a:solidFill>
          <a:schemeClr val="accent2"/>
        </a:solidFill>
        <a:effectLst/>
      </p:bgPr>
    </p:bg>
    <p:spTree>
      <p:nvGrpSpPr>
        <p:cNvPr id="1" name=""/>
        <p:cNvGrpSpPr/>
        <p:nvPr/>
      </p:nvGrpSpPr>
      <p:grpSpPr>
        <a:xfrm>
          <a:off x="0" y="0"/>
          <a:ext cx="0" cy="0"/>
          <a:chOff x="0" y="0"/>
          <a:chExt cx="0" cy="0"/>
        </a:xfrm>
      </p:grpSpPr>
      <p:grpSp>
        <p:nvGrpSpPr>
          <p:cNvPr id="3" name="Gruppo 2">
            <a:extLst>
              <a:ext uri="{FF2B5EF4-FFF2-40B4-BE49-F238E27FC236}">
                <a16:creationId xmlns:a16="http://schemas.microsoft.com/office/drawing/2014/main" id="{5EC46DB6-36AD-48C2-6FCC-F1B4591F66C8}"/>
              </a:ext>
            </a:extLst>
          </p:cNvPr>
          <p:cNvGrpSpPr/>
          <p:nvPr userDrawn="1"/>
        </p:nvGrpSpPr>
        <p:grpSpPr>
          <a:xfrm>
            <a:off x="967978" y="999596"/>
            <a:ext cx="5042499" cy="1100881"/>
            <a:chOff x="609034" y="615400"/>
            <a:chExt cx="8245792" cy="1800225"/>
          </a:xfrm>
        </p:grpSpPr>
        <p:sp>
          <p:nvSpPr>
            <p:cNvPr id="4" name="Figura a mano libera: forma 3">
              <a:extLst>
                <a:ext uri="{FF2B5EF4-FFF2-40B4-BE49-F238E27FC236}">
                  <a16:creationId xmlns:a16="http://schemas.microsoft.com/office/drawing/2014/main" id="{A9715305-7E1C-7683-BC38-5FA4F05F0FCC}"/>
                </a:ext>
              </a:extLst>
            </p:cNvPr>
            <p:cNvSpPr/>
            <p:nvPr/>
          </p:nvSpPr>
          <p:spPr>
            <a:xfrm>
              <a:off x="8651944" y="1896513"/>
              <a:ext cx="202882" cy="228600"/>
            </a:xfrm>
            <a:custGeom>
              <a:avLst/>
              <a:gdLst>
                <a:gd name="connsiteX0" fmla="*/ 104775 w 202882"/>
                <a:gd name="connsiteY0" fmla="*/ 228600 h 228600"/>
                <a:gd name="connsiteX1" fmla="*/ 0 w 202882"/>
                <a:gd name="connsiteY1" fmla="*/ 114300 h 228600"/>
                <a:gd name="connsiteX2" fmla="*/ 102870 w 202882"/>
                <a:gd name="connsiteY2" fmla="*/ 0 h 228600"/>
                <a:gd name="connsiteX3" fmla="*/ 202882 w 202882"/>
                <a:gd name="connsiteY3" fmla="*/ 121920 h 228600"/>
                <a:gd name="connsiteX4" fmla="*/ 35242 w 202882"/>
                <a:gd name="connsiteY4" fmla="*/ 121920 h 228600"/>
                <a:gd name="connsiteX5" fmla="*/ 104775 w 202882"/>
                <a:gd name="connsiteY5" fmla="*/ 199072 h 228600"/>
                <a:gd name="connsiteX6" fmla="*/ 164782 w 202882"/>
                <a:gd name="connsiteY6" fmla="*/ 154305 h 228600"/>
                <a:gd name="connsiteX7" fmla="*/ 198120 w 202882"/>
                <a:gd name="connsiteY7" fmla="*/ 154305 h 228600"/>
                <a:gd name="connsiteX8" fmla="*/ 104775 w 202882"/>
                <a:gd name="connsiteY8" fmla="*/ 228600 h 228600"/>
                <a:gd name="connsiteX9" fmla="*/ 102870 w 202882"/>
                <a:gd name="connsiteY9" fmla="*/ 27622 h 228600"/>
                <a:gd name="connsiteX10" fmla="*/ 36195 w 202882"/>
                <a:gd name="connsiteY10" fmla="*/ 97155 h 228600"/>
                <a:gd name="connsiteX11" fmla="*/ 166688 w 202882"/>
                <a:gd name="connsiteY11" fmla="*/ 97155 h 228600"/>
                <a:gd name="connsiteX12" fmla="*/ 102870 w 202882"/>
                <a:gd name="connsiteY12" fmla="*/ 27622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2882" h="228600">
                  <a:moveTo>
                    <a:pt x="104775" y="228600"/>
                  </a:moveTo>
                  <a:cubicBezTo>
                    <a:pt x="38100" y="228600"/>
                    <a:pt x="0" y="177165"/>
                    <a:pt x="0" y="114300"/>
                  </a:cubicBezTo>
                  <a:cubicBezTo>
                    <a:pt x="0" y="51435"/>
                    <a:pt x="40957" y="0"/>
                    <a:pt x="102870" y="0"/>
                  </a:cubicBezTo>
                  <a:cubicBezTo>
                    <a:pt x="167640" y="0"/>
                    <a:pt x="202882" y="50482"/>
                    <a:pt x="202882" y="121920"/>
                  </a:cubicBezTo>
                  <a:lnTo>
                    <a:pt x="35242" y="121920"/>
                  </a:lnTo>
                  <a:cubicBezTo>
                    <a:pt x="38100" y="165735"/>
                    <a:pt x="61913" y="199072"/>
                    <a:pt x="104775" y="199072"/>
                  </a:cubicBezTo>
                  <a:cubicBezTo>
                    <a:pt x="136207" y="199072"/>
                    <a:pt x="157163" y="183832"/>
                    <a:pt x="164782" y="154305"/>
                  </a:cubicBezTo>
                  <a:lnTo>
                    <a:pt x="198120" y="154305"/>
                  </a:lnTo>
                  <a:cubicBezTo>
                    <a:pt x="187642" y="201930"/>
                    <a:pt x="154305" y="228600"/>
                    <a:pt x="104775" y="228600"/>
                  </a:cubicBezTo>
                  <a:close/>
                  <a:moveTo>
                    <a:pt x="102870" y="27622"/>
                  </a:moveTo>
                  <a:cubicBezTo>
                    <a:pt x="62865" y="27622"/>
                    <a:pt x="40957" y="58102"/>
                    <a:pt x="36195" y="97155"/>
                  </a:cubicBezTo>
                  <a:lnTo>
                    <a:pt x="166688" y="97155"/>
                  </a:lnTo>
                  <a:cubicBezTo>
                    <a:pt x="163830" y="54292"/>
                    <a:pt x="141922" y="27622"/>
                    <a:pt x="102870" y="27622"/>
                  </a:cubicBez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5" name="Figura a mano libera: forma 4">
              <a:extLst>
                <a:ext uri="{FF2B5EF4-FFF2-40B4-BE49-F238E27FC236}">
                  <a16:creationId xmlns:a16="http://schemas.microsoft.com/office/drawing/2014/main" id="{03E5ABC8-1016-122C-73D7-82B2E21F8C1E}"/>
                </a:ext>
              </a:extLst>
            </p:cNvPr>
            <p:cNvSpPr/>
            <p:nvPr/>
          </p:nvSpPr>
          <p:spPr>
            <a:xfrm>
              <a:off x="8573839" y="1819360"/>
              <a:ext cx="34289" cy="300037"/>
            </a:xfrm>
            <a:custGeom>
              <a:avLst/>
              <a:gdLst>
                <a:gd name="connsiteX0" fmla="*/ 0 w 34289"/>
                <a:gd name="connsiteY0" fmla="*/ 300038 h 300037"/>
                <a:gd name="connsiteX1" fmla="*/ 0 w 34289"/>
                <a:gd name="connsiteY1" fmla="*/ 0 h 300037"/>
                <a:gd name="connsiteX2" fmla="*/ 34290 w 34289"/>
                <a:gd name="connsiteY2" fmla="*/ 0 h 300037"/>
                <a:gd name="connsiteX3" fmla="*/ 34290 w 34289"/>
                <a:gd name="connsiteY3" fmla="*/ 300038 h 300037"/>
                <a:gd name="connsiteX4" fmla="*/ 0 w 34289"/>
                <a:gd name="connsiteY4" fmla="*/ 300038 h 30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89" h="300037">
                  <a:moveTo>
                    <a:pt x="0" y="300038"/>
                  </a:moveTo>
                  <a:lnTo>
                    <a:pt x="0" y="0"/>
                  </a:lnTo>
                  <a:lnTo>
                    <a:pt x="34290" y="0"/>
                  </a:lnTo>
                  <a:lnTo>
                    <a:pt x="34290" y="300038"/>
                  </a:lnTo>
                  <a:lnTo>
                    <a:pt x="0" y="300038"/>
                  </a:ln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6" name="Figura a mano libera: forma 5">
              <a:extLst>
                <a:ext uri="{FF2B5EF4-FFF2-40B4-BE49-F238E27FC236}">
                  <a16:creationId xmlns:a16="http://schemas.microsoft.com/office/drawing/2014/main" id="{D4E241C2-A59C-6EC5-BA24-E36E42ABC1AB}"/>
                </a:ext>
              </a:extLst>
            </p:cNvPr>
            <p:cNvSpPr/>
            <p:nvPr/>
          </p:nvSpPr>
          <p:spPr>
            <a:xfrm>
              <a:off x="8336666" y="1898418"/>
              <a:ext cx="201930" cy="224789"/>
            </a:xfrm>
            <a:custGeom>
              <a:avLst/>
              <a:gdLst>
                <a:gd name="connsiteX0" fmla="*/ 182880 w 201930"/>
                <a:gd name="connsiteY0" fmla="*/ 222885 h 224789"/>
                <a:gd name="connsiteX1" fmla="*/ 145732 w 201930"/>
                <a:gd name="connsiteY1" fmla="*/ 190500 h 224789"/>
                <a:gd name="connsiteX2" fmla="*/ 145732 w 201930"/>
                <a:gd name="connsiteY2" fmla="*/ 190500 h 224789"/>
                <a:gd name="connsiteX3" fmla="*/ 73343 w 201930"/>
                <a:gd name="connsiteY3" fmla="*/ 224790 h 224789"/>
                <a:gd name="connsiteX4" fmla="*/ 0 w 201930"/>
                <a:gd name="connsiteY4" fmla="*/ 164783 h 224789"/>
                <a:gd name="connsiteX5" fmla="*/ 94298 w 201930"/>
                <a:gd name="connsiteY5" fmla="*/ 95250 h 224789"/>
                <a:gd name="connsiteX6" fmla="*/ 146685 w 201930"/>
                <a:gd name="connsiteY6" fmla="*/ 63817 h 224789"/>
                <a:gd name="connsiteX7" fmla="*/ 98107 w 201930"/>
                <a:gd name="connsiteY7" fmla="*/ 25717 h 224789"/>
                <a:gd name="connsiteX8" fmla="*/ 43815 w 201930"/>
                <a:gd name="connsiteY8" fmla="*/ 73342 h 224789"/>
                <a:gd name="connsiteX9" fmla="*/ 11430 w 201930"/>
                <a:gd name="connsiteY9" fmla="*/ 73342 h 224789"/>
                <a:gd name="connsiteX10" fmla="*/ 98107 w 201930"/>
                <a:gd name="connsiteY10" fmla="*/ 0 h 224789"/>
                <a:gd name="connsiteX11" fmla="*/ 178118 w 201930"/>
                <a:gd name="connsiteY11" fmla="*/ 68580 h 224789"/>
                <a:gd name="connsiteX12" fmla="*/ 178118 w 201930"/>
                <a:gd name="connsiteY12" fmla="*/ 171450 h 224789"/>
                <a:gd name="connsiteX13" fmla="*/ 200978 w 201930"/>
                <a:gd name="connsiteY13" fmla="*/ 194310 h 224789"/>
                <a:gd name="connsiteX14" fmla="*/ 201930 w 201930"/>
                <a:gd name="connsiteY14" fmla="*/ 194310 h 224789"/>
                <a:gd name="connsiteX15" fmla="*/ 201930 w 201930"/>
                <a:gd name="connsiteY15" fmla="*/ 219075 h 224789"/>
                <a:gd name="connsiteX16" fmla="*/ 182880 w 201930"/>
                <a:gd name="connsiteY16" fmla="*/ 222885 h 224789"/>
                <a:gd name="connsiteX17" fmla="*/ 80010 w 201930"/>
                <a:gd name="connsiteY17" fmla="*/ 199072 h 224789"/>
                <a:gd name="connsiteX18" fmla="*/ 145732 w 201930"/>
                <a:gd name="connsiteY18" fmla="*/ 140970 h 224789"/>
                <a:gd name="connsiteX19" fmla="*/ 145732 w 201930"/>
                <a:gd name="connsiteY19" fmla="*/ 103822 h 224789"/>
                <a:gd name="connsiteX20" fmla="*/ 96203 w 201930"/>
                <a:gd name="connsiteY20" fmla="*/ 120015 h 224789"/>
                <a:gd name="connsiteX21" fmla="*/ 35243 w 201930"/>
                <a:gd name="connsiteY21" fmla="*/ 163830 h 224789"/>
                <a:gd name="connsiteX22" fmla="*/ 80010 w 201930"/>
                <a:gd name="connsiteY22" fmla="*/ 199072 h 22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1930" h="224789">
                  <a:moveTo>
                    <a:pt x="182880" y="222885"/>
                  </a:moveTo>
                  <a:cubicBezTo>
                    <a:pt x="160973" y="222885"/>
                    <a:pt x="148590" y="212408"/>
                    <a:pt x="145732" y="190500"/>
                  </a:cubicBezTo>
                  <a:lnTo>
                    <a:pt x="145732" y="190500"/>
                  </a:lnTo>
                  <a:cubicBezTo>
                    <a:pt x="132398" y="207645"/>
                    <a:pt x="110490" y="224790"/>
                    <a:pt x="73343" y="224790"/>
                  </a:cubicBezTo>
                  <a:cubicBezTo>
                    <a:pt x="32385" y="224790"/>
                    <a:pt x="0" y="205740"/>
                    <a:pt x="0" y="164783"/>
                  </a:cubicBezTo>
                  <a:cubicBezTo>
                    <a:pt x="0" y="113347"/>
                    <a:pt x="40005" y="102870"/>
                    <a:pt x="94298" y="95250"/>
                  </a:cubicBezTo>
                  <a:cubicBezTo>
                    <a:pt x="124778" y="90488"/>
                    <a:pt x="146685" y="87630"/>
                    <a:pt x="146685" y="63817"/>
                  </a:cubicBezTo>
                  <a:cubicBezTo>
                    <a:pt x="146685" y="39052"/>
                    <a:pt x="129540" y="25717"/>
                    <a:pt x="98107" y="25717"/>
                  </a:cubicBezTo>
                  <a:cubicBezTo>
                    <a:pt x="62865" y="25717"/>
                    <a:pt x="45720" y="40958"/>
                    <a:pt x="43815" y="73342"/>
                  </a:cubicBezTo>
                  <a:lnTo>
                    <a:pt x="11430" y="73342"/>
                  </a:lnTo>
                  <a:cubicBezTo>
                    <a:pt x="12382" y="31433"/>
                    <a:pt x="40005" y="0"/>
                    <a:pt x="98107" y="0"/>
                  </a:cubicBezTo>
                  <a:cubicBezTo>
                    <a:pt x="143828" y="0"/>
                    <a:pt x="178118" y="17145"/>
                    <a:pt x="178118" y="68580"/>
                  </a:cubicBezTo>
                  <a:lnTo>
                    <a:pt x="178118" y="171450"/>
                  </a:lnTo>
                  <a:cubicBezTo>
                    <a:pt x="178118" y="188595"/>
                    <a:pt x="181928" y="199072"/>
                    <a:pt x="200978" y="194310"/>
                  </a:cubicBezTo>
                  <a:lnTo>
                    <a:pt x="201930" y="194310"/>
                  </a:lnTo>
                  <a:lnTo>
                    <a:pt x="201930" y="219075"/>
                  </a:lnTo>
                  <a:cubicBezTo>
                    <a:pt x="197168" y="220980"/>
                    <a:pt x="191453" y="222885"/>
                    <a:pt x="182880" y="222885"/>
                  </a:cubicBezTo>
                  <a:close/>
                  <a:moveTo>
                    <a:pt x="80010" y="199072"/>
                  </a:moveTo>
                  <a:cubicBezTo>
                    <a:pt x="125730" y="199072"/>
                    <a:pt x="145732" y="165735"/>
                    <a:pt x="145732" y="140970"/>
                  </a:cubicBezTo>
                  <a:lnTo>
                    <a:pt x="145732" y="103822"/>
                  </a:lnTo>
                  <a:cubicBezTo>
                    <a:pt x="134303" y="110490"/>
                    <a:pt x="114300" y="116205"/>
                    <a:pt x="96203" y="120015"/>
                  </a:cubicBezTo>
                  <a:cubicBezTo>
                    <a:pt x="61913" y="126683"/>
                    <a:pt x="35243" y="132397"/>
                    <a:pt x="35243" y="163830"/>
                  </a:cubicBezTo>
                  <a:cubicBezTo>
                    <a:pt x="35243" y="193358"/>
                    <a:pt x="58103" y="199072"/>
                    <a:pt x="80010" y="199072"/>
                  </a:cubicBez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7" name="Figura a mano libera: forma 6">
              <a:extLst>
                <a:ext uri="{FF2B5EF4-FFF2-40B4-BE49-F238E27FC236}">
                  <a16:creationId xmlns:a16="http://schemas.microsoft.com/office/drawing/2014/main" id="{FBF7FF74-B224-2DFE-8C63-9383D7A121E1}"/>
                </a:ext>
              </a:extLst>
            </p:cNvPr>
            <p:cNvSpPr/>
            <p:nvPr/>
          </p:nvSpPr>
          <p:spPr>
            <a:xfrm>
              <a:off x="8196648" y="1901275"/>
              <a:ext cx="113347" cy="218122"/>
            </a:xfrm>
            <a:custGeom>
              <a:avLst/>
              <a:gdLst>
                <a:gd name="connsiteX0" fmla="*/ 33338 w 113347"/>
                <a:gd name="connsiteY0" fmla="*/ 1905 h 218122"/>
                <a:gd name="connsiteX1" fmla="*/ 33338 w 113347"/>
                <a:gd name="connsiteY1" fmla="*/ 38100 h 218122"/>
                <a:gd name="connsiteX2" fmla="*/ 34290 w 113347"/>
                <a:gd name="connsiteY2" fmla="*/ 38100 h 218122"/>
                <a:gd name="connsiteX3" fmla="*/ 99060 w 113347"/>
                <a:gd name="connsiteY3" fmla="*/ 0 h 218122"/>
                <a:gd name="connsiteX4" fmla="*/ 113348 w 113347"/>
                <a:gd name="connsiteY4" fmla="*/ 2857 h 218122"/>
                <a:gd name="connsiteX5" fmla="*/ 113348 w 113347"/>
                <a:gd name="connsiteY5" fmla="*/ 35242 h 218122"/>
                <a:gd name="connsiteX6" fmla="*/ 112395 w 113347"/>
                <a:gd name="connsiteY6" fmla="*/ 35242 h 218122"/>
                <a:gd name="connsiteX7" fmla="*/ 97155 w 113347"/>
                <a:gd name="connsiteY7" fmla="*/ 33338 h 218122"/>
                <a:gd name="connsiteX8" fmla="*/ 34290 w 113347"/>
                <a:gd name="connsiteY8" fmla="*/ 99060 h 218122"/>
                <a:gd name="connsiteX9" fmla="*/ 34290 w 113347"/>
                <a:gd name="connsiteY9" fmla="*/ 218122 h 218122"/>
                <a:gd name="connsiteX10" fmla="*/ 0 w 113347"/>
                <a:gd name="connsiteY10" fmla="*/ 218122 h 218122"/>
                <a:gd name="connsiteX11" fmla="*/ 0 w 113347"/>
                <a:gd name="connsiteY11" fmla="*/ 1905 h 218122"/>
                <a:gd name="connsiteX12" fmla="*/ 33338 w 113347"/>
                <a:gd name="connsiteY12" fmla="*/ 1905 h 21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347" h="218122">
                  <a:moveTo>
                    <a:pt x="33338" y="1905"/>
                  </a:moveTo>
                  <a:lnTo>
                    <a:pt x="33338" y="38100"/>
                  </a:lnTo>
                  <a:lnTo>
                    <a:pt x="34290" y="38100"/>
                  </a:lnTo>
                  <a:cubicBezTo>
                    <a:pt x="47625" y="17145"/>
                    <a:pt x="69533" y="0"/>
                    <a:pt x="99060" y="0"/>
                  </a:cubicBezTo>
                  <a:cubicBezTo>
                    <a:pt x="105728" y="0"/>
                    <a:pt x="108585" y="952"/>
                    <a:pt x="113348" y="2857"/>
                  </a:cubicBezTo>
                  <a:lnTo>
                    <a:pt x="113348" y="35242"/>
                  </a:lnTo>
                  <a:lnTo>
                    <a:pt x="112395" y="35242"/>
                  </a:lnTo>
                  <a:cubicBezTo>
                    <a:pt x="107633" y="33338"/>
                    <a:pt x="103823" y="33338"/>
                    <a:pt x="97155" y="33338"/>
                  </a:cubicBezTo>
                  <a:cubicBezTo>
                    <a:pt x="63818" y="33338"/>
                    <a:pt x="34290" y="58102"/>
                    <a:pt x="34290" y="99060"/>
                  </a:cubicBezTo>
                  <a:lnTo>
                    <a:pt x="34290" y="218122"/>
                  </a:lnTo>
                  <a:lnTo>
                    <a:pt x="0" y="218122"/>
                  </a:lnTo>
                  <a:lnTo>
                    <a:pt x="0" y="1905"/>
                  </a:lnTo>
                  <a:lnTo>
                    <a:pt x="33338" y="1905"/>
                  </a:ln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8" name="Figura a mano libera: forma 7">
              <a:extLst>
                <a:ext uri="{FF2B5EF4-FFF2-40B4-BE49-F238E27FC236}">
                  <a16:creationId xmlns:a16="http://schemas.microsoft.com/office/drawing/2014/main" id="{0C8D8DFA-BE33-DB17-8C22-60B766BBE022}"/>
                </a:ext>
              </a:extLst>
            </p:cNvPr>
            <p:cNvSpPr/>
            <p:nvPr/>
          </p:nvSpPr>
          <p:spPr>
            <a:xfrm>
              <a:off x="7966144" y="1903180"/>
              <a:ext cx="174307" cy="221932"/>
            </a:xfrm>
            <a:custGeom>
              <a:avLst/>
              <a:gdLst>
                <a:gd name="connsiteX0" fmla="*/ 174307 w 174307"/>
                <a:gd name="connsiteY0" fmla="*/ 216217 h 221932"/>
                <a:gd name="connsiteX1" fmla="*/ 140017 w 174307"/>
                <a:gd name="connsiteY1" fmla="*/ 216217 h 221932"/>
                <a:gd name="connsiteX2" fmla="*/ 140017 w 174307"/>
                <a:gd name="connsiteY2" fmla="*/ 186690 h 221932"/>
                <a:gd name="connsiteX3" fmla="*/ 139065 w 174307"/>
                <a:gd name="connsiteY3" fmla="*/ 186690 h 221932"/>
                <a:gd name="connsiteX4" fmla="*/ 73342 w 174307"/>
                <a:gd name="connsiteY4" fmla="*/ 221933 h 221932"/>
                <a:gd name="connsiteX5" fmla="*/ 0 w 174307"/>
                <a:gd name="connsiteY5" fmla="*/ 150495 h 221932"/>
                <a:gd name="connsiteX6" fmla="*/ 0 w 174307"/>
                <a:gd name="connsiteY6" fmla="*/ 0 h 221932"/>
                <a:gd name="connsiteX7" fmla="*/ 34290 w 174307"/>
                <a:gd name="connsiteY7" fmla="*/ 0 h 221932"/>
                <a:gd name="connsiteX8" fmla="*/ 34290 w 174307"/>
                <a:gd name="connsiteY8" fmla="*/ 149542 h 221932"/>
                <a:gd name="connsiteX9" fmla="*/ 82867 w 174307"/>
                <a:gd name="connsiteY9" fmla="*/ 194310 h 221932"/>
                <a:gd name="connsiteX10" fmla="*/ 139065 w 174307"/>
                <a:gd name="connsiteY10" fmla="*/ 134302 h 221932"/>
                <a:gd name="connsiteX11" fmla="*/ 139065 w 174307"/>
                <a:gd name="connsiteY11" fmla="*/ 952 h 221932"/>
                <a:gd name="connsiteX12" fmla="*/ 173355 w 174307"/>
                <a:gd name="connsiteY12" fmla="*/ 952 h 221932"/>
                <a:gd name="connsiteX13" fmla="*/ 173355 w 174307"/>
                <a:gd name="connsiteY13" fmla="*/ 216217 h 22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4307" h="221932">
                  <a:moveTo>
                    <a:pt x="174307" y="216217"/>
                  </a:moveTo>
                  <a:lnTo>
                    <a:pt x="140017" y="216217"/>
                  </a:lnTo>
                  <a:lnTo>
                    <a:pt x="140017" y="186690"/>
                  </a:lnTo>
                  <a:lnTo>
                    <a:pt x="139065" y="186690"/>
                  </a:lnTo>
                  <a:cubicBezTo>
                    <a:pt x="123825" y="207645"/>
                    <a:pt x="104775" y="221933"/>
                    <a:pt x="73342" y="221933"/>
                  </a:cubicBezTo>
                  <a:cubicBezTo>
                    <a:pt x="28575" y="221933"/>
                    <a:pt x="0" y="195263"/>
                    <a:pt x="0" y="150495"/>
                  </a:cubicBezTo>
                  <a:lnTo>
                    <a:pt x="0" y="0"/>
                  </a:lnTo>
                  <a:lnTo>
                    <a:pt x="34290" y="0"/>
                  </a:lnTo>
                  <a:lnTo>
                    <a:pt x="34290" y="149542"/>
                  </a:lnTo>
                  <a:cubicBezTo>
                    <a:pt x="34290" y="177165"/>
                    <a:pt x="52388" y="194310"/>
                    <a:pt x="82867" y="194310"/>
                  </a:cubicBezTo>
                  <a:cubicBezTo>
                    <a:pt x="117157" y="194310"/>
                    <a:pt x="139065" y="168592"/>
                    <a:pt x="139065" y="134302"/>
                  </a:cubicBezTo>
                  <a:lnTo>
                    <a:pt x="139065" y="952"/>
                  </a:lnTo>
                  <a:lnTo>
                    <a:pt x="173355" y="952"/>
                  </a:lnTo>
                  <a:lnTo>
                    <a:pt x="173355" y="216217"/>
                  </a:ln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9" name="Figura a mano libera: forma 8">
              <a:extLst>
                <a:ext uri="{FF2B5EF4-FFF2-40B4-BE49-F238E27FC236}">
                  <a16:creationId xmlns:a16="http://schemas.microsoft.com/office/drawing/2014/main" id="{2BDBF172-716F-A737-9C30-6C9D757F874C}"/>
                </a:ext>
              </a:extLst>
            </p:cNvPr>
            <p:cNvSpPr/>
            <p:nvPr/>
          </p:nvSpPr>
          <p:spPr>
            <a:xfrm>
              <a:off x="7816601" y="1834600"/>
              <a:ext cx="107632" cy="286702"/>
            </a:xfrm>
            <a:custGeom>
              <a:avLst/>
              <a:gdLst>
                <a:gd name="connsiteX0" fmla="*/ 0 w 107632"/>
                <a:gd name="connsiteY0" fmla="*/ 96202 h 286702"/>
                <a:gd name="connsiteX1" fmla="*/ 0 w 107632"/>
                <a:gd name="connsiteY1" fmla="*/ 68580 h 286702"/>
                <a:gd name="connsiteX2" fmla="*/ 31432 w 107632"/>
                <a:gd name="connsiteY2" fmla="*/ 68580 h 286702"/>
                <a:gd name="connsiteX3" fmla="*/ 31432 w 107632"/>
                <a:gd name="connsiteY3" fmla="*/ 0 h 286702"/>
                <a:gd name="connsiteX4" fmla="*/ 65722 w 107632"/>
                <a:gd name="connsiteY4" fmla="*/ 0 h 286702"/>
                <a:gd name="connsiteX5" fmla="*/ 65722 w 107632"/>
                <a:gd name="connsiteY5" fmla="*/ 68580 h 286702"/>
                <a:gd name="connsiteX6" fmla="*/ 107632 w 107632"/>
                <a:gd name="connsiteY6" fmla="*/ 68580 h 286702"/>
                <a:gd name="connsiteX7" fmla="*/ 107632 w 107632"/>
                <a:gd name="connsiteY7" fmla="*/ 96202 h 286702"/>
                <a:gd name="connsiteX8" fmla="*/ 65722 w 107632"/>
                <a:gd name="connsiteY8" fmla="*/ 96202 h 286702"/>
                <a:gd name="connsiteX9" fmla="*/ 65722 w 107632"/>
                <a:gd name="connsiteY9" fmla="*/ 237172 h 286702"/>
                <a:gd name="connsiteX10" fmla="*/ 87630 w 107632"/>
                <a:gd name="connsiteY10" fmla="*/ 257175 h 286702"/>
                <a:gd name="connsiteX11" fmla="*/ 105727 w 107632"/>
                <a:gd name="connsiteY11" fmla="*/ 254317 h 286702"/>
                <a:gd name="connsiteX12" fmla="*/ 106680 w 107632"/>
                <a:gd name="connsiteY12" fmla="*/ 254317 h 286702"/>
                <a:gd name="connsiteX13" fmla="*/ 106680 w 107632"/>
                <a:gd name="connsiteY13" fmla="*/ 283845 h 286702"/>
                <a:gd name="connsiteX14" fmla="*/ 79057 w 107632"/>
                <a:gd name="connsiteY14" fmla="*/ 286702 h 286702"/>
                <a:gd name="connsiteX15" fmla="*/ 31432 w 107632"/>
                <a:gd name="connsiteY15" fmla="*/ 244792 h 286702"/>
                <a:gd name="connsiteX16" fmla="*/ 31432 w 107632"/>
                <a:gd name="connsiteY16" fmla="*/ 96202 h 286702"/>
                <a:gd name="connsiteX17" fmla="*/ 0 w 107632"/>
                <a:gd name="connsiteY17" fmla="*/ 96202 h 286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632" h="286702">
                  <a:moveTo>
                    <a:pt x="0" y="96202"/>
                  </a:moveTo>
                  <a:lnTo>
                    <a:pt x="0" y="68580"/>
                  </a:lnTo>
                  <a:lnTo>
                    <a:pt x="31432" y="68580"/>
                  </a:lnTo>
                  <a:lnTo>
                    <a:pt x="31432" y="0"/>
                  </a:lnTo>
                  <a:lnTo>
                    <a:pt x="65722" y="0"/>
                  </a:lnTo>
                  <a:lnTo>
                    <a:pt x="65722" y="68580"/>
                  </a:lnTo>
                  <a:lnTo>
                    <a:pt x="107632" y="68580"/>
                  </a:lnTo>
                  <a:lnTo>
                    <a:pt x="107632" y="96202"/>
                  </a:lnTo>
                  <a:lnTo>
                    <a:pt x="65722" y="96202"/>
                  </a:lnTo>
                  <a:lnTo>
                    <a:pt x="65722" y="237172"/>
                  </a:lnTo>
                  <a:cubicBezTo>
                    <a:pt x="65722" y="252413"/>
                    <a:pt x="73343" y="257175"/>
                    <a:pt x="87630" y="257175"/>
                  </a:cubicBezTo>
                  <a:cubicBezTo>
                    <a:pt x="94297" y="257175"/>
                    <a:pt x="101918" y="255270"/>
                    <a:pt x="105727" y="254317"/>
                  </a:cubicBezTo>
                  <a:lnTo>
                    <a:pt x="106680" y="254317"/>
                  </a:lnTo>
                  <a:lnTo>
                    <a:pt x="106680" y="283845"/>
                  </a:lnTo>
                  <a:cubicBezTo>
                    <a:pt x="99060" y="285750"/>
                    <a:pt x="89535" y="286702"/>
                    <a:pt x="79057" y="286702"/>
                  </a:cubicBezTo>
                  <a:cubicBezTo>
                    <a:pt x="51435" y="286702"/>
                    <a:pt x="31432" y="275272"/>
                    <a:pt x="31432" y="244792"/>
                  </a:cubicBezTo>
                  <a:lnTo>
                    <a:pt x="31432" y="96202"/>
                  </a:lnTo>
                  <a:lnTo>
                    <a:pt x="0" y="96202"/>
                  </a:ln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63" name="Figura a mano libera: forma 62">
              <a:extLst>
                <a:ext uri="{FF2B5EF4-FFF2-40B4-BE49-F238E27FC236}">
                  <a16:creationId xmlns:a16="http://schemas.microsoft.com/office/drawing/2014/main" id="{048F89FE-4E5A-976C-9CEE-064ED59F20C7}"/>
                </a:ext>
              </a:extLst>
            </p:cNvPr>
            <p:cNvSpPr/>
            <p:nvPr/>
          </p:nvSpPr>
          <p:spPr>
            <a:xfrm>
              <a:off x="7739448" y="1819360"/>
              <a:ext cx="34290" cy="300037"/>
            </a:xfrm>
            <a:custGeom>
              <a:avLst/>
              <a:gdLst>
                <a:gd name="connsiteX0" fmla="*/ 0 w 34290"/>
                <a:gd name="connsiteY0" fmla="*/ 300038 h 300037"/>
                <a:gd name="connsiteX1" fmla="*/ 0 w 34290"/>
                <a:gd name="connsiteY1" fmla="*/ 0 h 300037"/>
                <a:gd name="connsiteX2" fmla="*/ 34290 w 34290"/>
                <a:gd name="connsiteY2" fmla="*/ 0 h 300037"/>
                <a:gd name="connsiteX3" fmla="*/ 34290 w 34290"/>
                <a:gd name="connsiteY3" fmla="*/ 300038 h 300037"/>
                <a:gd name="connsiteX4" fmla="*/ 0 w 34290"/>
                <a:gd name="connsiteY4" fmla="*/ 300038 h 30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 h="300037">
                  <a:moveTo>
                    <a:pt x="0" y="300038"/>
                  </a:moveTo>
                  <a:lnTo>
                    <a:pt x="0" y="0"/>
                  </a:lnTo>
                  <a:lnTo>
                    <a:pt x="34290" y="0"/>
                  </a:lnTo>
                  <a:lnTo>
                    <a:pt x="34290" y="300038"/>
                  </a:lnTo>
                  <a:lnTo>
                    <a:pt x="0" y="300038"/>
                  </a:ln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64" name="Figura a mano libera: forma 63">
              <a:extLst>
                <a:ext uri="{FF2B5EF4-FFF2-40B4-BE49-F238E27FC236}">
                  <a16:creationId xmlns:a16="http://schemas.microsoft.com/office/drawing/2014/main" id="{E8EFBC6B-97E0-CFFD-268F-572699047529}"/>
                </a:ext>
              </a:extLst>
            </p:cNvPr>
            <p:cNvSpPr/>
            <p:nvPr/>
          </p:nvSpPr>
          <p:spPr>
            <a:xfrm>
              <a:off x="7508944" y="1903180"/>
              <a:ext cx="174307" cy="221932"/>
            </a:xfrm>
            <a:custGeom>
              <a:avLst/>
              <a:gdLst>
                <a:gd name="connsiteX0" fmla="*/ 174307 w 174307"/>
                <a:gd name="connsiteY0" fmla="*/ 216217 h 221932"/>
                <a:gd name="connsiteX1" fmla="*/ 140017 w 174307"/>
                <a:gd name="connsiteY1" fmla="*/ 216217 h 221932"/>
                <a:gd name="connsiteX2" fmla="*/ 140017 w 174307"/>
                <a:gd name="connsiteY2" fmla="*/ 186690 h 221932"/>
                <a:gd name="connsiteX3" fmla="*/ 139065 w 174307"/>
                <a:gd name="connsiteY3" fmla="*/ 186690 h 221932"/>
                <a:gd name="connsiteX4" fmla="*/ 73342 w 174307"/>
                <a:gd name="connsiteY4" fmla="*/ 221933 h 221932"/>
                <a:gd name="connsiteX5" fmla="*/ 0 w 174307"/>
                <a:gd name="connsiteY5" fmla="*/ 150495 h 221932"/>
                <a:gd name="connsiteX6" fmla="*/ 0 w 174307"/>
                <a:gd name="connsiteY6" fmla="*/ 0 h 221932"/>
                <a:gd name="connsiteX7" fmla="*/ 34290 w 174307"/>
                <a:gd name="connsiteY7" fmla="*/ 0 h 221932"/>
                <a:gd name="connsiteX8" fmla="*/ 34290 w 174307"/>
                <a:gd name="connsiteY8" fmla="*/ 149542 h 221932"/>
                <a:gd name="connsiteX9" fmla="*/ 82867 w 174307"/>
                <a:gd name="connsiteY9" fmla="*/ 194310 h 221932"/>
                <a:gd name="connsiteX10" fmla="*/ 139065 w 174307"/>
                <a:gd name="connsiteY10" fmla="*/ 134302 h 221932"/>
                <a:gd name="connsiteX11" fmla="*/ 139065 w 174307"/>
                <a:gd name="connsiteY11" fmla="*/ 952 h 221932"/>
                <a:gd name="connsiteX12" fmla="*/ 173355 w 174307"/>
                <a:gd name="connsiteY12" fmla="*/ 952 h 221932"/>
                <a:gd name="connsiteX13" fmla="*/ 173355 w 174307"/>
                <a:gd name="connsiteY13" fmla="*/ 216217 h 22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4307" h="221932">
                  <a:moveTo>
                    <a:pt x="174307" y="216217"/>
                  </a:moveTo>
                  <a:lnTo>
                    <a:pt x="140017" y="216217"/>
                  </a:lnTo>
                  <a:lnTo>
                    <a:pt x="140017" y="186690"/>
                  </a:lnTo>
                  <a:lnTo>
                    <a:pt x="139065" y="186690"/>
                  </a:lnTo>
                  <a:cubicBezTo>
                    <a:pt x="123825" y="207645"/>
                    <a:pt x="104775" y="221933"/>
                    <a:pt x="73342" y="221933"/>
                  </a:cubicBezTo>
                  <a:cubicBezTo>
                    <a:pt x="28575" y="221933"/>
                    <a:pt x="0" y="195263"/>
                    <a:pt x="0" y="150495"/>
                  </a:cubicBezTo>
                  <a:lnTo>
                    <a:pt x="0" y="0"/>
                  </a:lnTo>
                  <a:lnTo>
                    <a:pt x="34290" y="0"/>
                  </a:lnTo>
                  <a:lnTo>
                    <a:pt x="34290" y="149542"/>
                  </a:lnTo>
                  <a:cubicBezTo>
                    <a:pt x="34290" y="177165"/>
                    <a:pt x="52388" y="194310"/>
                    <a:pt x="82867" y="194310"/>
                  </a:cubicBezTo>
                  <a:cubicBezTo>
                    <a:pt x="117157" y="194310"/>
                    <a:pt x="139065" y="168592"/>
                    <a:pt x="139065" y="134302"/>
                  </a:cubicBezTo>
                  <a:lnTo>
                    <a:pt x="139065" y="952"/>
                  </a:lnTo>
                  <a:lnTo>
                    <a:pt x="173355" y="952"/>
                  </a:lnTo>
                  <a:lnTo>
                    <a:pt x="173355" y="216217"/>
                  </a:ln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65" name="Figura a mano libera: forma 64">
              <a:extLst>
                <a:ext uri="{FF2B5EF4-FFF2-40B4-BE49-F238E27FC236}">
                  <a16:creationId xmlns:a16="http://schemas.microsoft.com/office/drawing/2014/main" id="{A20B0C0A-A7C4-8266-A0EE-397C3FC0B4C9}"/>
                </a:ext>
              </a:extLst>
            </p:cNvPr>
            <p:cNvSpPr/>
            <p:nvPr/>
          </p:nvSpPr>
          <p:spPr>
            <a:xfrm>
              <a:off x="7198428" y="1812693"/>
              <a:ext cx="265747" cy="312420"/>
            </a:xfrm>
            <a:custGeom>
              <a:avLst/>
              <a:gdLst>
                <a:gd name="connsiteX0" fmla="*/ 140018 w 265747"/>
                <a:gd name="connsiteY0" fmla="*/ 312420 h 312420"/>
                <a:gd name="connsiteX1" fmla="*/ 0 w 265747"/>
                <a:gd name="connsiteY1" fmla="*/ 156210 h 312420"/>
                <a:gd name="connsiteX2" fmla="*/ 141923 w 265747"/>
                <a:gd name="connsiteY2" fmla="*/ 0 h 312420"/>
                <a:gd name="connsiteX3" fmla="*/ 261938 w 265747"/>
                <a:gd name="connsiteY3" fmla="*/ 95250 h 312420"/>
                <a:gd name="connsiteX4" fmla="*/ 224790 w 265747"/>
                <a:gd name="connsiteY4" fmla="*/ 95250 h 312420"/>
                <a:gd name="connsiteX5" fmla="*/ 140970 w 265747"/>
                <a:gd name="connsiteY5" fmla="*/ 32385 h 312420"/>
                <a:gd name="connsiteX6" fmla="*/ 38100 w 265747"/>
                <a:gd name="connsiteY6" fmla="*/ 156210 h 312420"/>
                <a:gd name="connsiteX7" fmla="*/ 140970 w 265747"/>
                <a:gd name="connsiteY7" fmla="*/ 279083 h 312420"/>
                <a:gd name="connsiteX8" fmla="*/ 228600 w 265747"/>
                <a:gd name="connsiteY8" fmla="*/ 196215 h 312420"/>
                <a:gd name="connsiteX9" fmla="*/ 265748 w 265747"/>
                <a:gd name="connsiteY9" fmla="*/ 196215 h 312420"/>
                <a:gd name="connsiteX10" fmla="*/ 229553 w 265747"/>
                <a:gd name="connsiteY10" fmla="*/ 280035 h 312420"/>
                <a:gd name="connsiteX11" fmla="*/ 140018 w 265747"/>
                <a:gd name="connsiteY11" fmla="*/ 312420 h 312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5747" h="312420">
                  <a:moveTo>
                    <a:pt x="140018" y="312420"/>
                  </a:moveTo>
                  <a:cubicBezTo>
                    <a:pt x="55245" y="312420"/>
                    <a:pt x="0" y="247650"/>
                    <a:pt x="0" y="156210"/>
                  </a:cubicBezTo>
                  <a:cubicBezTo>
                    <a:pt x="0" y="68580"/>
                    <a:pt x="52388" y="0"/>
                    <a:pt x="141923" y="0"/>
                  </a:cubicBezTo>
                  <a:cubicBezTo>
                    <a:pt x="211455" y="0"/>
                    <a:pt x="254318" y="40005"/>
                    <a:pt x="261938" y="95250"/>
                  </a:cubicBezTo>
                  <a:lnTo>
                    <a:pt x="224790" y="95250"/>
                  </a:lnTo>
                  <a:cubicBezTo>
                    <a:pt x="218123" y="58102"/>
                    <a:pt x="187643" y="32385"/>
                    <a:pt x="140970" y="32385"/>
                  </a:cubicBezTo>
                  <a:cubicBezTo>
                    <a:pt x="75248" y="32385"/>
                    <a:pt x="38100" y="85725"/>
                    <a:pt x="38100" y="156210"/>
                  </a:cubicBezTo>
                  <a:cubicBezTo>
                    <a:pt x="38100" y="229552"/>
                    <a:pt x="79057" y="279083"/>
                    <a:pt x="140970" y="279083"/>
                  </a:cubicBezTo>
                  <a:cubicBezTo>
                    <a:pt x="197168" y="279083"/>
                    <a:pt x="224790" y="240983"/>
                    <a:pt x="228600" y="196215"/>
                  </a:cubicBezTo>
                  <a:lnTo>
                    <a:pt x="265748" y="196215"/>
                  </a:lnTo>
                  <a:cubicBezTo>
                    <a:pt x="265748" y="225742"/>
                    <a:pt x="251460" y="259080"/>
                    <a:pt x="229553" y="280035"/>
                  </a:cubicBezTo>
                  <a:cubicBezTo>
                    <a:pt x="208598" y="301942"/>
                    <a:pt x="178118" y="312420"/>
                    <a:pt x="140018" y="312420"/>
                  </a:cubicBez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66" name="Figura a mano libera: forma 65">
              <a:extLst>
                <a:ext uri="{FF2B5EF4-FFF2-40B4-BE49-F238E27FC236}">
                  <a16:creationId xmlns:a16="http://schemas.microsoft.com/office/drawing/2014/main" id="{17AD02E5-11C7-2FE0-9CCA-311C99A5BA8C}"/>
                </a:ext>
              </a:extLst>
            </p:cNvPr>
            <p:cNvSpPr/>
            <p:nvPr/>
          </p:nvSpPr>
          <p:spPr>
            <a:xfrm>
              <a:off x="6875531" y="1896513"/>
              <a:ext cx="209550" cy="228600"/>
            </a:xfrm>
            <a:custGeom>
              <a:avLst/>
              <a:gdLst>
                <a:gd name="connsiteX0" fmla="*/ 104775 w 209550"/>
                <a:gd name="connsiteY0" fmla="*/ 228600 h 228600"/>
                <a:gd name="connsiteX1" fmla="*/ 0 w 209550"/>
                <a:gd name="connsiteY1" fmla="*/ 114300 h 228600"/>
                <a:gd name="connsiteX2" fmla="*/ 104775 w 209550"/>
                <a:gd name="connsiteY2" fmla="*/ 0 h 228600"/>
                <a:gd name="connsiteX3" fmla="*/ 209550 w 209550"/>
                <a:gd name="connsiteY3" fmla="*/ 114300 h 228600"/>
                <a:gd name="connsiteX4" fmla="*/ 104775 w 209550"/>
                <a:gd name="connsiteY4" fmla="*/ 228600 h 228600"/>
                <a:gd name="connsiteX5" fmla="*/ 104775 w 209550"/>
                <a:gd name="connsiteY5" fmla="*/ 200025 h 228600"/>
                <a:gd name="connsiteX6" fmla="*/ 174307 w 209550"/>
                <a:gd name="connsiteY6" fmla="*/ 114300 h 228600"/>
                <a:gd name="connsiteX7" fmla="*/ 104775 w 209550"/>
                <a:gd name="connsiteY7" fmla="*/ 28575 h 228600"/>
                <a:gd name="connsiteX8" fmla="*/ 35242 w 209550"/>
                <a:gd name="connsiteY8" fmla="*/ 114300 h 228600"/>
                <a:gd name="connsiteX9" fmla="*/ 104775 w 209550"/>
                <a:gd name="connsiteY9" fmla="*/ 200025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550" h="228600">
                  <a:moveTo>
                    <a:pt x="104775" y="228600"/>
                  </a:moveTo>
                  <a:cubicBezTo>
                    <a:pt x="40005" y="228600"/>
                    <a:pt x="0" y="177165"/>
                    <a:pt x="0" y="114300"/>
                  </a:cubicBezTo>
                  <a:cubicBezTo>
                    <a:pt x="0" y="51435"/>
                    <a:pt x="40005" y="0"/>
                    <a:pt x="104775" y="0"/>
                  </a:cubicBezTo>
                  <a:cubicBezTo>
                    <a:pt x="169545" y="0"/>
                    <a:pt x="209550" y="51435"/>
                    <a:pt x="209550" y="114300"/>
                  </a:cubicBezTo>
                  <a:cubicBezTo>
                    <a:pt x="209550" y="177165"/>
                    <a:pt x="169545" y="228600"/>
                    <a:pt x="104775" y="228600"/>
                  </a:cubicBezTo>
                  <a:close/>
                  <a:moveTo>
                    <a:pt x="104775" y="200025"/>
                  </a:moveTo>
                  <a:cubicBezTo>
                    <a:pt x="150495" y="200025"/>
                    <a:pt x="174307" y="161925"/>
                    <a:pt x="174307" y="114300"/>
                  </a:cubicBezTo>
                  <a:cubicBezTo>
                    <a:pt x="174307" y="66675"/>
                    <a:pt x="150495" y="28575"/>
                    <a:pt x="104775" y="28575"/>
                  </a:cubicBezTo>
                  <a:cubicBezTo>
                    <a:pt x="59055" y="28575"/>
                    <a:pt x="35242" y="66675"/>
                    <a:pt x="35242" y="114300"/>
                  </a:cubicBezTo>
                  <a:cubicBezTo>
                    <a:pt x="35242" y="162877"/>
                    <a:pt x="59055" y="200025"/>
                    <a:pt x="104775" y="200025"/>
                  </a:cubicBez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67" name="Figura a mano libera: forma 66">
              <a:extLst>
                <a:ext uri="{FF2B5EF4-FFF2-40B4-BE49-F238E27FC236}">
                  <a16:creationId xmlns:a16="http://schemas.microsoft.com/office/drawing/2014/main" id="{0A067FE7-CE35-D180-C4F9-ECAC64A77D13}"/>
                </a:ext>
              </a:extLst>
            </p:cNvPr>
            <p:cNvSpPr/>
            <p:nvPr/>
          </p:nvSpPr>
          <p:spPr>
            <a:xfrm>
              <a:off x="6798378" y="1819360"/>
              <a:ext cx="34290" cy="300037"/>
            </a:xfrm>
            <a:custGeom>
              <a:avLst/>
              <a:gdLst>
                <a:gd name="connsiteX0" fmla="*/ 0 w 34290"/>
                <a:gd name="connsiteY0" fmla="*/ 300038 h 300037"/>
                <a:gd name="connsiteX1" fmla="*/ 0 w 34290"/>
                <a:gd name="connsiteY1" fmla="*/ 83820 h 300037"/>
                <a:gd name="connsiteX2" fmla="*/ 34290 w 34290"/>
                <a:gd name="connsiteY2" fmla="*/ 83820 h 300037"/>
                <a:gd name="connsiteX3" fmla="*/ 34290 w 34290"/>
                <a:gd name="connsiteY3" fmla="*/ 300038 h 300037"/>
                <a:gd name="connsiteX4" fmla="*/ 0 w 34290"/>
                <a:gd name="connsiteY4" fmla="*/ 300038 h 300037"/>
                <a:gd name="connsiteX5" fmla="*/ 0 w 34290"/>
                <a:gd name="connsiteY5" fmla="*/ 41910 h 300037"/>
                <a:gd name="connsiteX6" fmla="*/ 0 w 34290"/>
                <a:gd name="connsiteY6" fmla="*/ 0 h 300037"/>
                <a:gd name="connsiteX7" fmla="*/ 34290 w 34290"/>
                <a:gd name="connsiteY7" fmla="*/ 0 h 300037"/>
                <a:gd name="connsiteX8" fmla="*/ 34290 w 34290"/>
                <a:gd name="connsiteY8" fmla="*/ 41910 h 300037"/>
                <a:gd name="connsiteX9" fmla="*/ 0 w 34290"/>
                <a:gd name="connsiteY9" fmla="*/ 41910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 h="300037">
                  <a:moveTo>
                    <a:pt x="0" y="300038"/>
                  </a:moveTo>
                  <a:lnTo>
                    <a:pt x="0" y="83820"/>
                  </a:lnTo>
                  <a:lnTo>
                    <a:pt x="34290" y="83820"/>
                  </a:lnTo>
                  <a:lnTo>
                    <a:pt x="34290" y="300038"/>
                  </a:lnTo>
                  <a:lnTo>
                    <a:pt x="0" y="300038"/>
                  </a:lnTo>
                  <a:close/>
                  <a:moveTo>
                    <a:pt x="0" y="41910"/>
                  </a:moveTo>
                  <a:lnTo>
                    <a:pt x="0" y="0"/>
                  </a:lnTo>
                  <a:lnTo>
                    <a:pt x="34290" y="0"/>
                  </a:lnTo>
                  <a:lnTo>
                    <a:pt x="34290" y="41910"/>
                  </a:lnTo>
                  <a:lnTo>
                    <a:pt x="0" y="41910"/>
                  </a:ln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68" name="Figura a mano libera: forma 67">
              <a:extLst>
                <a:ext uri="{FF2B5EF4-FFF2-40B4-BE49-F238E27FC236}">
                  <a16:creationId xmlns:a16="http://schemas.microsoft.com/office/drawing/2014/main" id="{1A0A1B53-3A26-39F6-B6AC-359ECD4F7046}"/>
                </a:ext>
              </a:extLst>
            </p:cNvPr>
            <p:cNvSpPr/>
            <p:nvPr/>
          </p:nvSpPr>
          <p:spPr>
            <a:xfrm>
              <a:off x="6567873" y="1898418"/>
              <a:ext cx="176212" cy="221932"/>
            </a:xfrm>
            <a:custGeom>
              <a:avLst/>
              <a:gdLst>
                <a:gd name="connsiteX0" fmla="*/ 33338 w 176212"/>
                <a:gd name="connsiteY0" fmla="*/ 4763 h 221932"/>
                <a:gd name="connsiteX1" fmla="*/ 33338 w 176212"/>
                <a:gd name="connsiteY1" fmla="*/ 33338 h 221932"/>
                <a:gd name="connsiteX2" fmla="*/ 34290 w 176212"/>
                <a:gd name="connsiteY2" fmla="*/ 33338 h 221932"/>
                <a:gd name="connsiteX3" fmla="*/ 102870 w 176212"/>
                <a:gd name="connsiteY3" fmla="*/ 0 h 221932"/>
                <a:gd name="connsiteX4" fmla="*/ 176213 w 176212"/>
                <a:gd name="connsiteY4" fmla="*/ 69533 h 221932"/>
                <a:gd name="connsiteX5" fmla="*/ 176213 w 176212"/>
                <a:gd name="connsiteY5" fmla="*/ 221933 h 221932"/>
                <a:gd name="connsiteX6" fmla="*/ 141923 w 176212"/>
                <a:gd name="connsiteY6" fmla="*/ 221933 h 221932"/>
                <a:gd name="connsiteX7" fmla="*/ 141923 w 176212"/>
                <a:gd name="connsiteY7" fmla="*/ 72390 h 221932"/>
                <a:gd name="connsiteX8" fmla="*/ 93345 w 176212"/>
                <a:gd name="connsiteY8" fmla="*/ 28575 h 221932"/>
                <a:gd name="connsiteX9" fmla="*/ 34290 w 176212"/>
                <a:gd name="connsiteY9" fmla="*/ 88583 h 221932"/>
                <a:gd name="connsiteX10" fmla="*/ 34290 w 176212"/>
                <a:gd name="connsiteY10" fmla="*/ 221933 h 221932"/>
                <a:gd name="connsiteX11" fmla="*/ 0 w 176212"/>
                <a:gd name="connsiteY11" fmla="*/ 221933 h 221932"/>
                <a:gd name="connsiteX12" fmla="*/ 0 w 176212"/>
                <a:gd name="connsiteY12" fmla="*/ 5715 h 221932"/>
                <a:gd name="connsiteX13" fmla="*/ 33338 w 176212"/>
                <a:gd name="connsiteY13" fmla="*/ 5715 h 22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6212" h="221932">
                  <a:moveTo>
                    <a:pt x="33338" y="4763"/>
                  </a:moveTo>
                  <a:lnTo>
                    <a:pt x="33338" y="33338"/>
                  </a:lnTo>
                  <a:lnTo>
                    <a:pt x="34290" y="33338"/>
                  </a:lnTo>
                  <a:cubicBezTo>
                    <a:pt x="49530" y="12383"/>
                    <a:pt x="71438" y="0"/>
                    <a:pt x="102870" y="0"/>
                  </a:cubicBezTo>
                  <a:cubicBezTo>
                    <a:pt x="148590" y="0"/>
                    <a:pt x="176213" y="24765"/>
                    <a:pt x="176213" y="69533"/>
                  </a:cubicBezTo>
                  <a:lnTo>
                    <a:pt x="176213" y="221933"/>
                  </a:lnTo>
                  <a:lnTo>
                    <a:pt x="141923" y="221933"/>
                  </a:lnTo>
                  <a:lnTo>
                    <a:pt x="141923" y="72390"/>
                  </a:lnTo>
                  <a:cubicBezTo>
                    <a:pt x="141923" y="44767"/>
                    <a:pt x="123825" y="28575"/>
                    <a:pt x="93345" y="28575"/>
                  </a:cubicBezTo>
                  <a:cubicBezTo>
                    <a:pt x="59055" y="28575"/>
                    <a:pt x="34290" y="53340"/>
                    <a:pt x="34290" y="88583"/>
                  </a:cubicBezTo>
                  <a:lnTo>
                    <a:pt x="34290" y="221933"/>
                  </a:lnTo>
                  <a:lnTo>
                    <a:pt x="0" y="221933"/>
                  </a:lnTo>
                  <a:lnTo>
                    <a:pt x="0" y="5715"/>
                  </a:lnTo>
                  <a:lnTo>
                    <a:pt x="33338" y="5715"/>
                  </a:ln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69" name="Figura a mano libera: forma 68">
              <a:extLst>
                <a:ext uri="{FF2B5EF4-FFF2-40B4-BE49-F238E27FC236}">
                  <a16:creationId xmlns:a16="http://schemas.microsoft.com/office/drawing/2014/main" id="{A1781172-7A74-650A-24C3-21CA338FC7EC}"/>
                </a:ext>
              </a:extLst>
            </p:cNvPr>
            <p:cNvSpPr/>
            <p:nvPr/>
          </p:nvSpPr>
          <p:spPr>
            <a:xfrm>
              <a:off x="6314509" y="1896513"/>
              <a:ext cx="209550" cy="228600"/>
            </a:xfrm>
            <a:custGeom>
              <a:avLst/>
              <a:gdLst>
                <a:gd name="connsiteX0" fmla="*/ 104775 w 209550"/>
                <a:gd name="connsiteY0" fmla="*/ 228600 h 228600"/>
                <a:gd name="connsiteX1" fmla="*/ 0 w 209550"/>
                <a:gd name="connsiteY1" fmla="*/ 114300 h 228600"/>
                <a:gd name="connsiteX2" fmla="*/ 104775 w 209550"/>
                <a:gd name="connsiteY2" fmla="*/ 0 h 228600"/>
                <a:gd name="connsiteX3" fmla="*/ 209550 w 209550"/>
                <a:gd name="connsiteY3" fmla="*/ 114300 h 228600"/>
                <a:gd name="connsiteX4" fmla="*/ 104775 w 209550"/>
                <a:gd name="connsiteY4" fmla="*/ 228600 h 228600"/>
                <a:gd name="connsiteX5" fmla="*/ 104775 w 209550"/>
                <a:gd name="connsiteY5" fmla="*/ 200025 h 228600"/>
                <a:gd name="connsiteX6" fmla="*/ 174307 w 209550"/>
                <a:gd name="connsiteY6" fmla="*/ 114300 h 228600"/>
                <a:gd name="connsiteX7" fmla="*/ 104775 w 209550"/>
                <a:gd name="connsiteY7" fmla="*/ 28575 h 228600"/>
                <a:gd name="connsiteX8" fmla="*/ 35243 w 209550"/>
                <a:gd name="connsiteY8" fmla="*/ 114300 h 228600"/>
                <a:gd name="connsiteX9" fmla="*/ 104775 w 209550"/>
                <a:gd name="connsiteY9" fmla="*/ 200025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550" h="228600">
                  <a:moveTo>
                    <a:pt x="104775" y="228600"/>
                  </a:moveTo>
                  <a:cubicBezTo>
                    <a:pt x="40005" y="228600"/>
                    <a:pt x="0" y="177165"/>
                    <a:pt x="0" y="114300"/>
                  </a:cubicBezTo>
                  <a:cubicBezTo>
                    <a:pt x="0" y="51435"/>
                    <a:pt x="40005" y="0"/>
                    <a:pt x="104775" y="0"/>
                  </a:cubicBezTo>
                  <a:cubicBezTo>
                    <a:pt x="169545" y="0"/>
                    <a:pt x="209550" y="51435"/>
                    <a:pt x="209550" y="114300"/>
                  </a:cubicBezTo>
                  <a:cubicBezTo>
                    <a:pt x="209550" y="177165"/>
                    <a:pt x="169545" y="228600"/>
                    <a:pt x="104775" y="228600"/>
                  </a:cubicBezTo>
                  <a:close/>
                  <a:moveTo>
                    <a:pt x="104775" y="200025"/>
                  </a:moveTo>
                  <a:cubicBezTo>
                    <a:pt x="150495" y="200025"/>
                    <a:pt x="174307" y="161925"/>
                    <a:pt x="174307" y="114300"/>
                  </a:cubicBezTo>
                  <a:cubicBezTo>
                    <a:pt x="174307" y="66675"/>
                    <a:pt x="150495" y="28575"/>
                    <a:pt x="104775" y="28575"/>
                  </a:cubicBezTo>
                  <a:cubicBezTo>
                    <a:pt x="59055" y="28575"/>
                    <a:pt x="35243" y="66675"/>
                    <a:pt x="35243" y="114300"/>
                  </a:cubicBezTo>
                  <a:cubicBezTo>
                    <a:pt x="35243" y="162877"/>
                    <a:pt x="59055" y="200025"/>
                    <a:pt x="104775" y="200025"/>
                  </a:cubicBez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70" name="Figura a mano libera: forma 69">
              <a:extLst>
                <a:ext uri="{FF2B5EF4-FFF2-40B4-BE49-F238E27FC236}">
                  <a16:creationId xmlns:a16="http://schemas.microsoft.com/office/drawing/2014/main" id="{83B9D172-287D-0514-0D36-F88C2A5F3285}"/>
                </a:ext>
              </a:extLst>
            </p:cNvPr>
            <p:cNvSpPr/>
            <p:nvPr/>
          </p:nvSpPr>
          <p:spPr>
            <a:xfrm>
              <a:off x="5984944" y="1898418"/>
              <a:ext cx="288607" cy="221932"/>
            </a:xfrm>
            <a:custGeom>
              <a:avLst/>
              <a:gdLst>
                <a:gd name="connsiteX0" fmla="*/ 0 w 288607"/>
                <a:gd name="connsiteY0" fmla="*/ 220980 h 221932"/>
                <a:gd name="connsiteX1" fmla="*/ 0 w 288607"/>
                <a:gd name="connsiteY1" fmla="*/ 4763 h 221932"/>
                <a:gd name="connsiteX2" fmla="*/ 34290 w 288607"/>
                <a:gd name="connsiteY2" fmla="*/ 4763 h 221932"/>
                <a:gd name="connsiteX3" fmla="*/ 34290 w 288607"/>
                <a:gd name="connsiteY3" fmla="*/ 36195 h 221932"/>
                <a:gd name="connsiteX4" fmla="*/ 35242 w 288607"/>
                <a:gd name="connsiteY4" fmla="*/ 36195 h 221932"/>
                <a:gd name="connsiteX5" fmla="*/ 99060 w 288607"/>
                <a:gd name="connsiteY5" fmla="*/ 0 h 221932"/>
                <a:gd name="connsiteX6" fmla="*/ 155257 w 288607"/>
                <a:gd name="connsiteY6" fmla="*/ 38100 h 221932"/>
                <a:gd name="connsiteX7" fmla="*/ 156210 w 288607"/>
                <a:gd name="connsiteY7" fmla="*/ 38100 h 221932"/>
                <a:gd name="connsiteX8" fmla="*/ 222885 w 288607"/>
                <a:gd name="connsiteY8" fmla="*/ 0 h 221932"/>
                <a:gd name="connsiteX9" fmla="*/ 288607 w 288607"/>
                <a:gd name="connsiteY9" fmla="*/ 69533 h 221932"/>
                <a:gd name="connsiteX10" fmla="*/ 288607 w 288607"/>
                <a:gd name="connsiteY10" fmla="*/ 221933 h 221932"/>
                <a:gd name="connsiteX11" fmla="*/ 253365 w 288607"/>
                <a:gd name="connsiteY11" fmla="*/ 221933 h 221932"/>
                <a:gd name="connsiteX12" fmla="*/ 253365 w 288607"/>
                <a:gd name="connsiteY12" fmla="*/ 71438 h 221932"/>
                <a:gd name="connsiteX13" fmla="*/ 213360 w 288607"/>
                <a:gd name="connsiteY13" fmla="*/ 28575 h 221932"/>
                <a:gd name="connsiteX14" fmla="*/ 160020 w 288607"/>
                <a:gd name="connsiteY14" fmla="*/ 86677 h 221932"/>
                <a:gd name="connsiteX15" fmla="*/ 160020 w 288607"/>
                <a:gd name="connsiteY15" fmla="*/ 220980 h 221932"/>
                <a:gd name="connsiteX16" fmla="*/ 125730 w 288607"/>
                <a:gd name="connsiteY16" fmla="*/ 220980 h 221932"/>
                <a:gd name="connsiteX17" fmla="*/ 125730 w 288607"/>
                <a:gd name="connsiteY17" fmla="*/ 70485 h 221932"/>
                <a:gd name="connsiteX18" fmla="*/ 88582 w 288607"/>
                <a:gd name="connsiteY18" fmla="*/ 27622 h 221932"/>
                <a:gd name="connsiteX19" fmla="*/ 32385 w 288607"/>
                <a:gd name="connsiteY19" fmla="*/ 85725 h 221932"/>
                <a:gd name="connsiteX20" fmla="*/ 32385 w 288607"/>
                <a:gd name="connsiteY20" fmla="*/ 220980 h 221932"/>
                <a:gd name="connsiteX21" fmla="*/ 0 w 288607"/>
                <a:gd name="connsiteY21" fmla="*/ 220980 h 22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88607" h="221932">
                  <a:moveTo>
                    <a:pt x="0" y="220980"/>
                  </a:moveTo>
                  <a:lnTo>
                    <a:pt x="0" y="4763"/>
                  </a:lnTo>
                  <a:lnTo>
                    <a:pt x="34290" y="4763"/>
                  </a:lnTo>
                  <a:lnTo>
                    <a:pt x="34290" y="36195"/>
                  </a:lnTo>
                  <a:lnTo>
                    <a:pt x="35242" y="36195"/>
                  </a:lnTo>
                  <a:cubicBezTo>
                    <a:pt x="48577" y="15240"/>
                    <a:pt x="71438" y="0"/>
                    <a:pt x="99060" y="0"/>
                  </a:cubicBezTo>
                  <a:cubicBezTo>
                    <a:pt x="125730" y="0"/>
                    <a:pt x="146685" y="13335"/>
                    <a:pt x="155257" y="38100"/>
                  </a:cubicBezTo>
                  <a:lnTo>
                    <a:pt x="156210" y="38100"/>
                  </a:lnTo>
                  <a:cubicBezTo>
                    <a:pt x="170497" y="13335"/>
                    <a:pt x="196215" y="0"/>
                    <a:pt x="222885" y="0"/>
                  </a:cubicBezTo>
                  <a:cubicBezTo>
                    <a:pt x="260985" y="0"/>
                    <a:pt x="288607" y="24765"/>
                    <a:pt x="288607" y="69533"/>
                  </a:cubicBezTo>
                  <a:lnTo>
                    <a:pt x="288607" y="221933"/>
                  </a:lnTo>
                  <a:lnTo>
                    <a:pt x="253365" y="221933"/>
                  </a:lnTo>
                  <a:lnTo>
                    <a:pt x="253365" y="71438"/>
                  </a:lnTo>
                  <a:cubicBezTo>
                    <a:pt x="253365" y="44767"/>
                    <a:pt x="235267" y="28575"/>
                    <a:pt x="213360" y="28575"/>
                  </a:cubicBezTo>
                  <a:cubicBezTo>
                    <a:pt x="185738" y="28575"/>
                    <a:pt x="160020" y="53340"/>
                    <a:pt x="160020" y="86677"/>
                  </a:cubicBezTo>
                  <a:lnTo>
                    <a:pt x="160020" y="220980"/>
                  </a:lnTo>
                  <a:lnTo>
                    <a:pt x="125730" y="220980"/>
                  </a:lnTo>
                  <a:lnTo>
                    <a:pt x="125730" y="70485"/>
                  </a:lnTo>
                  <a:cubicBezTo>
                    <a:pt x="125730" y="43815"/>
                    <a:pt x="110490" y="27622"/>
                    <a:pt x="88582" y="27622"/>
                  </a:cubicBezTo>
                  <a:cubicBezTo>
                    <a:pt x="61913" y="27622"/>
                    <a:pt x="32385" y="52388"/>
                    <a:pt x="32385" y="85725"/>
                  </a:cubicBezTo>
                  <a:lnTo>
                    <a:pt x="32385" y="220980"/>
                  </a:lnTo>
                  <a:lnTo>
                    <a:pt x="0" y="220980"/>
                  </a:ln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71" name="Figura a mano libera: forma 70">
              <a:extLst>
                <a:ext uri="{FF2B5EF4-FFF2-40B4-BE49-F238E27FC236}">
                  <a16:creationId xmlns:a16="http://schemas.microsoft.com/office/drawing/2014/main" id="{F788F7C9-EE76-3979-55E0-D1373D2B37EA}"/>
                </a:ext>
              </a:extLst>
            </p:cNvPr>
            <p:cNvSpPr/>
            <p:nvPr/>
          </p:nvSpPr>
          <p:spPr>
            <a:xfrm>
              <a:off x="5894456" y="1819360"/>
              <a:ext cx="34289" cy="300037"/>
            </a:xfrm>
            <a:custGeom>
              <a:avLst/>
              <a:gdLst>
                <a:gd name="connsiteX0" fmla="*/ 0 w 34289"/>
                <a:gd name="connsiteY0" fmla="*/ 300038 h 300037"/>
                <a:gd name="connsiteX1" fmla="*/ 0 w 34289"/>
                <a:gd name="connsiteY1" fmla="*/ 83820 h 300037"/>
                <a:gd name="connsiteX2" fmla="*/ 34290 w 34289"/>
                <a:gd name="connsiteY2" fmla="*/ 83820 h 300037"/>
                <a:gd name="connsiteX3" fmla="*/ 34290 w 34289"/>
                <a:gd name="connsiteY3" fmla="*/ 300038 h 300037"/>
                <a:gd name="connsiteX4" fmla="*/ 0 w 34289"/>
                <a:gd name="connsiteY4" fmla="*/ 300038 h 300037"/>
                <a:gd name="connsiteX5" fmla="*/ 0 w 34289"/>
                <a:gd name="connsiteY5" fmla="*/ 41910 h 300037"/>
                <a:gd name="connsiteX6" fmla="*/ 0 w 34289"/>
                <a:gd name="connsiteY6" fmla="*/ 0 h 300037"/>
                <a:gd name="connsiteX7" fmla="*/ 34290 w 34289"/>
                <a:gd name="connsiteY7" fmla="*/ 0 h 300037"/>
                <a:gd name="connsiteX8" fmla="*/ 34290 w 34289"/>
                <a:gd name="connsiteY8" fmla="*/ 41910 h 300037"/>
                <a:gd name="connsiteX9" fmla="*/ 0 w 34289"/>
                <a:gd name="connsiteY9" fmla="*/ 41910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89" h="300037">
                  <a:moveTo>
                    <a:pt x="0" y="300038"/>
                  </a:moveTo>
                  <a:lnTo>
                    <a:pt x="0" y="83820"/>
                  </a:lnTo>
                  <a:lnTo>
                    <a:pt x="34290" y="83820"/>
                  </a:lnTo>
                  <a:lnTo>
                    <a:pt x="34290" y="300038"/>
                  </a:lnTo>
                  <a:lnTo>
                    <a:pt x="0" y="300038"/>
                  </a:lnTo>
                  <a:close/>
                  <a:moveTo>
                    <a:pt x="0" y="41910"/>
                  </a:moveTo>
                  <a:lnTo>
                    <a:pt x="0" y="0"/>
                  </a:lnTo>
                  <a:lnTo>
                    <a:pt x="34290" y="0"/>
                  </a:lnTo>
                  <a:lnTo>
                    <a:pt x="34290" y="41910"/>
                  </a:lnTo>
                  <a:lnTo>
                    <a:pt x="0" y="41910"/>
                  </a:ln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73" name="Figura a mano libera: forma 72">
              <a:extLst>
                <a:ext uri="{FF2B5EF4-FFF2-40B4-BE49-F238E27FC236}">
                  <a16:creationId xmlns:a16="http://schemas.microsoft.com/office/drawing/2014/main" id="{0539548F-75A4-15CE-FDC3-D55C776CEDAE}"/>
                </a:ext>
              </a:extLst>
            </p:cNvPr>
            <p:cNvSpPr/>
            <p:nvPr/>
          </p:nvSpPr>
          <p:spPr>
            <a:xfrm>
              <a:off x="5742056" y="1901275"/>
              <a:ext cx="113347" cy="218122"/>
            </a:xfrm>
            <a:custGeom>
              <a:avLst/>
              <a:gdLst>
                <a:gd name="connsiteX0" fmla="*/ 33338 w 113347"/>
                <a:gd name="connsiteY0" fmla="*/ 1905 h 218122"/>
                <a:gd name="connsiteX1" fmla="*/ 33338 w 113347"/>
                <a:gd name="connsiteY1" fmla="*/ 38100 h 218122"/>
                <a:gd name="connsiteX2" fmla="*/ 34290 w 113347"/>
                <a:gd name="connsiteY2" fmla="*/ 38100 h 218122"/>
                <a:gd name="connsiteX3" fmla="*/ 99060 w 113347"/>
                <a:gd name="connsiteY3" fmla="*/ 0 h 218122"/>
                <a:gd name="connsiteX4" fmla="*/ 113347 w 113347"/>
                <a:gd name="connsiteY4" fmla="*/ 2857 h 218122"/>
                <a:gd name="connsiteX5" fmla="*/ 113347 w 113347"/>
                <a:gd name="connsiteY5" fmla="*/ 35242 h 218122"/>
                <a:gd name="connsiteX6" fmla="*/ 112395 w 113347"/>
                <a:gd name="connsiteY6" fmla="*/ 35242 h 218122"/>
                <a:gd name="connsiteX7" fmla="*/ 97155 w 113347"/>
                <a:gd name="connsiteY7" fmla="*/ 33338 h 218122"/>
                <a:gd name="connsiteX8" fmla="*/ 34290 w 113347"/>
                <a:gd name="connsiteY8" fmla="*/ 99060 h 218122"/>
                <a:gd name="connsiteX9" fmla="*/ 34290 w 113347"/>
                <a:gd name="connsiteY9" fmla="*/ 218122 h 218122"/>
                <a:gd name="connsiteX10" fmla="*/ 0 w 113347"/>
                <a:gd name="connsiteY10" fmla="*/ 218122 h 218122"/>
                <a:gd name="connsiteX11" fmla="*/ 0 w 113347"/>
                <a:gd name="connsiteY11" fmla="*/ 1905 h 218122"/>
                <a:gd name="connsiteX12" fmla="*/ 33338 w 113347"/>
                <a:gd name="connsiteY12" fmla="*/ 1905 h 21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347" h="218122">
                  <a:moveTo>
                    <a:pt x="33338" y="1905"/>
                  </a:moveTo>
                  <a:lnTo>
                    <a:pt x="33338" y="38100"/>
                  </a:lnTo>
                  <a:lnTo>
                    <a:pt x="34290" y="38100"/>
                  </a:lnTo>
                  <a:cubicBezTo>
                    <a:pt x="47625" y="17145"/>
                    <a:pt x="69532" y="0"/>
                    <a:pt x="99060" y="0"/>
                  </a:cubicBezTo>
                  <a:cubicBezTo>
                    <a:pt x="105727" y="0"/>
                    <a:pt x="108585" y="952"/>
                    <a:pt x="113347" y="2857"/>
                  </a:cubicBezTo>
                  <a:lnTo>
                    <a:pt x="113347" y="35242"/>
                  </a:lnTo>
                  <a:lnTo>
                    <a:pt x="112395" y="35242"/>
                  </a:lnTo>
                  <a:cubicBezTo>
                    <a:pt x="107632" y="33338"/>
                    <a:pt x="103822" y="33338"/>
                    <a:pt x="97155" y="33338"/>
                  </a:cubicBezTo>
                  <a:cubicBezTo>
                    <a:pt x="63817" y="33338"/>
                    <a:pt x="34290" y="58102"/>
                    <a:pt x="34290" y="99060"/>
                  </a:cubicBezTo>
                  <a:lnTo>
                    <a:pt x="34290" y="218122"/>
                  </a:lnTo>
                  <a:lnTo>
                    <a:pt x="0" y="218122"/>
                  </a:lnTo>
                  <a:lnTo>
                    <a:pt x="0" y="1905"/>
                  </a:lnTo>
                  <a:lnTo>
                    <a:pt x="33338" y="1905"/>
                  </a:ln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74" name="Figura a mano libera: forma 73">
              <a:extLst>
                <a:ext uri="{FF2B5EF4-FFF2-40B4-BE49-F238E27FC236}">
                  <a16:creationId xmlns:a16="http://schemas.microsoft.com/office/drawing/2014/main" id="{07EC3DF9-8190-24FE-C173-634F0EB747BA}"/>
                </a:ext>
              </a:extLst>
            </p:cNvPr>
            <p:cNvSpPr/>
            <p:nvPr/>
          </p:nvSpPr>
          <p:spPr>
            <a:xfrm>
              <a:off x="5589656" y="1834600"/>
              <a:ext cx="107632" cy="286702"/>
            </a:xfrm>
            <a:custGeom>
              <a:avLst/>
              <a:gdLst>
                <a:gd name="connsiteX0" fmla="*/ 0 w 107632"/>
                <a:gd name="connsiteY0" fmla="*/ 96202 h 286702"/>
                <a:gd name="connsiteX1" fmla="*/ 0 w 107632"/>
                <a:gd name="connsiteY1" fmla="*/ 68580 h 286702"/>
                <a:gd name="connsiteX2" fmla="*/ 31432 w 107632"/>
                <a:gd name="connsiteY2" fmla="*/ 68580 h 286702"/>
                <a:gd name="connsiteX3" fmla="*/ 31432 w 107632"/>
                <a:gd name="connsiteY3" fmla="*/ 0 h 286702"/>
                <a:gd name="connsiteX4" fmla="*/ 65722 w 107632"/>
                <a:gd name="connsiteY4" fmla="*/ 0 h 286702"/>
                <a:gd name="connsiteX5" fmla="*/ 65722 w 107632"/>
                <a:gd name="connsiteY5" fmla="*/ 68580 h 286702"/>
                <a:gd name="connsiteX6" fmla="*/ 107632 w 107632"/>
                <a:gd name="connsiteY6" fmla="*/ 68580 h 286702"/>
                <a:gd name="connsiteX7" fmla="*/ 107632 w 107632"/>
                <a:gd name="connsiteY7" fmla="*/ 96202 h 286702"/>
                <a:gd name="connsiteX8" fmla="*/ 65722 w 107632"/>
                <a:gd name="connsiteY8" fmla="*/ 96202 h 286702"/>
                <a:gd name="connsiteX9" fmla="*/ 65722 w 107632"/>
                <a:gd name="connsiteY9" fmla="*/ 237172 h 286702"/>
                <a:gd name="connsiteX10" fmla="*/ 87630 w 107632"/>
                <a:gd name="connsiteY10" fmla="*/ 257175 h 286702"/>
                <a:gd name="connsiteX11" fmla="*/ 105727 w 107632"/>
                <a:gd name="connsiteY11" fmla="*/ 254317 h 286702"/>
                <a:gd name="connsiteX12" fmla="*/ 106680 w 107632"/>
                <a:gd name="connsiteY12" fmla="*/ 254317 h 286702"/>
                <a:gd name="connsiteX13" fmla="*/ 106680 w 107632"/>
                <a:gd name="connsiteY13" fmla="*/ 283845 h 286702"/>
                <a:gd name="connsiteX14" fmla="*/ 79057 w 107632"/>
                <a:gd name="connsiteY14" fmla="*/ 286702 h 286702"/>
                <a:gd name="connsiteX15" fmla="*/ 31432 w 107632"/>
                <a:gd name="connsiteY15" fmla="*/ 244792 h 286702"/>
                <a:gd name="connsiteX16" fmla="*/ 31432 w 107632"/>
                <a:gd name="connsiteY16" fmla="*/ 96202 h 286702"/>
                <a:gd name="connsiteX17" fmla="*/ 0 w 107632"/>
                <a:gd name="connsiteY17" fmla="*/ 96202 h 286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632" h="286702">
                  <a:moveTo>
                    <a:pt x="0" y="96202"/>
                  </a:moveTo>
                  <a:lnTo>
                    <a:pt x="0" y="68580"/>
                  </a:lnTo>
                  <a:lnTo>
                    <a:pt x="31432" y="68580"/>
                  </a:lnTo>
                  <a:lnTo>
                    <a:pt x="31432" y="0"/>
                  </a:lnTo>
                  <a:lnTo>
                    <a:pt x="65722" y="0"/>
                  </a:lnTo>
                  <a:lnTo>
                    <a:pt x="65722" y="68580"/>
                  </a:lnTo>
                  <a:lnTo>
                    <a:pt x="107632" y="68580"/>
                  </a:lnTo>
                  <a:lnTo>
                    <a:pt x="107632" y="96202"/>
                  </a:lnTo>
                  <a:lnTo>
                    <a:pt x="65722" y="96202"/>
                  </a:lnTo>
                  <a:lnTo>
                    <a:pt x="65722" y="237172"/>
                  </a:lnTo>
                  <a:cubicBezTo>
                    <a:pt x="65722" y="252413"/>
                    <a:pt x="73342" y="257175"/>
                    <a:pt x="87630" y="257175"/>
                  </a:cubicBezTo>
                  <a:cubicBezTo>
                    <a:pt x="94297" y="257175"/>
                    <a:pt x="101917" y="255270"/>
                    <a:pt x="105727" y="254317"/>
                  </a:cubicBezTo>
                  <a:lnTo>
                    <a:pt x="106680" y="254317"/>
                  </a:lnTo>
                  <a:lnTo>
                    <a:pt x="106680" y="283845"/>
                  </a:lnTo>
                  <a:cubicBezTo>
                    <a:pt x="99060" y="285750"/>
                    <a:pt x="89535" y="286702"/>
                    <a:pt x="79057" y="286702"/>
                  </a:cubicBezTo>
                  <a:cubicBezTo>
                    <a:pt x="51435" y="286702"/>
                    <a:pt x="31432" y="275272"/>
                    <a:pt x="31432" y="244792"/>
                  </a:cubicBezTo>
                  <a:lnTo>
                    <a:pt x="31432" y="96202"/>
                  </a:lnTo>
                  <a:lnTo>
                    <a:pt x="0" y="96202"/>
                  </a:ln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75" name="Figura a mano libera: forma 74">
              <a:extLst>
                <a:ext uri="{FF2B5EF4-FFF2-40B4-BE49-F238E27FC236}">
                  <a16:creationId xmlns:a16="http://schemas.microsoft.com/office/drawing/2014/main" id="{AB346CBC-7BBC-BA33-2D55-375EBF22C639}"/>
                </a:ext>
              </a:extLst>
            </p:cNvPr>
            <p:cNvSpPr/>
            <p:nvPr/>
          </p:nvSpPr>
          <p:spPr>
            <a:xfrm>
              <a:off x="5367724" y="1898418"/>
              <a:ext cx="201929" cy="224789"/>
            </a:xfrm>
            <a:custGeom>
              <a:avLst/>
              <a:gdLst>
                <a:gd name="connsiteX0" fmla="*/ 182880 w 201929"/>
                <a:gd name="connsiteY0" fmla="*/ 222885 h 224789"/>
                <a:gd name="connsiteX1" fmla="*/ 145733 w 201929"/>
                <a:gd name="connsiteY1" fmla="*/ 190500 h 224789"/>
                <a:gd name="connsiteX2" fmla="*/ 145733 w 201929"/>
                <a:gd name="connsiteY2" fmla="*/ 190500 h 224789"/>
                <a:gd name="connsiteX3" fmla="*/ 73342 w 201929"/>
                <a:gd name="connsiteY3" fmla="*/ 224790 h 224789"/>
                <a:gd name="connsiteX4" fmla="*/ 0 w 201929"/>
                <a:gd name="connsiteY4" fmla="*/ 164783 h 224789"/>
                <a:gd name="connsiteX5" fmla="*/ 94297 w 201929"/>
                <a:gd name="connsiteY5" fmla="*/ 95250 h 224789"/>
                <a:gd name="connsiteX6" fmla="*/ 146685 w 201929"/>
                <a:gd name="connsiteY6" fmla="*/ 63817 h 224789"/>
                <a:gd name="connsiteX7" fmla="*/ 98107 w 201929"/>
                <a:gd name="connsiteY7" fmla="*/ 25717 h 224789"/>
                <a:gd name="connsiteX8" fmla="*/ 43815 w 201929"/>
                <a:gd name="connsiteY8" fmla="*/ 73342 h 224789"/>
                <a:gd name="connsiteX9" fmla="*/ 11430 w 201929"/>
                <a:gd name="connsiteY9" fmla="*/ 73342 h 224789"/>
                <a:gd name="connsiteX10" fmla="*/ 98107 w 201929"/>
                <a:gd name="connsiteY10" fmla="*/ 0 h 224789"/>
                <a:gd name="connsiteX11" fmla="*/ 178117 w 201929"/>
                <a:gd name="connsiteY11" fmla="*/ 68580 h 224789"/>
                <a:gd name="connsiteX12" fmla="*/ 178117 w 201929"/>
                <a:gd name="connsiteY12" fmla="*/ 171450 h 224789"/>
                <a:gd name="connsiteX13" fmla="*/ 200978 w 201929"/>
                <a:gd name="connsiteY13" fmla="*/ 194310 h 224789"/>
                <a:gd name="connsiteX14" fmla="*/ 201930 w 201929"/>
                <a:gd name="connsiteY14" fmla="*/ 194310 h 224789"/>
                <a:gd name="connsiteX15" fmla="*/ 201930 w 201929"/>
                <a:gd name="connsiteY15" fmla="*/ 219075 h 224789"/>
                <a:gd name="connsiteX16" fmla="*/ 182880 w 201929"/>
                <a:gd name="connsiteY16" fmla="*/ 222885 h 224789"/>
                <a:gd name="connsiteX17" fmla="*/ 80963 w 201929"/>
                <a:gd name="connsiteY17" fmla="*/ 199072 h 224789"/>
                <a:gd name="connsiteX18" fmla="*/ 146685 w 201929"/>
                <a:gd name="connsiteY18" fmla="*/ 140970 h 224789"/>
                <a:gd name="connsiteX19" fmla="*/ 146685 w 201929"/>
                <a:gd name="connsiteY19" fmla="*/ 103822 h 224789"/>
                <a:gd name="connsiteX20" fmla="*/ 97155 w 201929"/>
                <a:gd name="connsiteY20" fmla="*/ 120015 h 224789"/>
                <a:gd name="connsiteX21" fmla="*/ 36195 w 201929"/>
                <a:gd name="connsiteY21" fmla="*/ 163830 h 224789"/>
                <a:gd name="connsiteX22" fmla="*/ 80963 w 201929"/>
                <a:gd name="connsiteY22" fmla="*/ 199072 h 22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1929" h="224789">
                  <a:moveTo>
                    <a:pt x="182880" y="222885"/>
                  </a:moveTo>
                  <a:cubicBezTo>
                    <a:pt x="160972" y="222885"/>
                    <a:pt x="148590" y="212408"/>
                    <a:pt x="145733" y="190500"/>
                  </a:cubicBezTo>
                  <a:lnTo>
                    <a:pt x="145733" y="190500"/>
                  </a:lnTo>
                  <a:cubicBezTo>
                    <a:pt x="132397" y="207645"/>
                    <a:pt x="110490" y="224790"/>
                    <a:pt x="73342" y="224790"/>
                  </a:cubicBezTo>
                  <a:cubicBezTo>
                    <a:pt x="32385" y="224790"/>
                    <a:pt x="0" y="205740"/>
                    <a:pt x="0" y="164783"/>
                  </a:cubicBezTo>
                  <a:cubicBezTo>
                    <a:pt x="0" y="113347"/>
                    <a:pt x="40005" y="102870"/>
                    <a:pt x="94297" y="95250"/>
                  </a:cubicBezTo>
                  <a:cubicBezTo>
                    <a:pt x="124778" y="90488"/>
                    <a:pt x="146685" y="87630"/>
                    <a:pt x="146685" y="63817"/>
                  </a:cubicBezTo>
                  <a:cubicBezTo>
                    <a:pt x="146685" y="39052"/>
                    <a:pt x="129540" y="25717"/>
                    <a:pt x="98107" y="25717"/>
                  </a:cubicBezTo>
                  <a:cubicBezTo>
                    <a:pt x="62865" y="25717"/>
                    <a:pt x="45720" y="40958"/>
                    <a:pt x="43815" y="73342"/>
                  </a:cubicBezTo>
                  <a:lnTo>
                    <a:pt x="11430" y="73342"/>
                  </a:lnTo>
                  <a:cubicBezTo>
                    <a:pt x="12382" y="31433"/>
                    <a:pt x="40005" y="0"/>
                    <a:pt x="98107" y="0"/>
                  </a:cubicBezTo>
                  <a:cubicBezTo>
                    <a:pt x="143828" y="0"/>
                    <a:pt x="178117" y="17145"/>
                    <a:pt x="178117" y="68580"/>
                  </a:cubicBezTo>
                  <a:lnTo>
                    <a:pt x="178117" y="171450"/>
                  </a:lnTo>
                  <a:cubicBezTo>
                    <a:pt x="178117" y="188595"/>
                    <a:pt x="181928" y="199072"/>
                    <a:pt x="200978" y="194310"/>
                  </a:cubicBezTo>
                  <a:lnTo>
                    <a:pt x="201930" y="194310"/>
                  </a:lnTo>
                  <a:lnTo>
                    <a:pt x="201930" y="219075"/>
                  </a:lnTo>
                  <a:cubicBezTo>
                    <a:pt x="197167" y="220980"/>
                    <a:pt x="191453" y="222885"/>
                    <a:pt x="182880" y="222885"/>
                  </a:cubicBezTo>
                  <a:close/>
                  <a:moveTo>
                    <a:pt x="80963" y="199072"/>
                  </a:moveTo>
                  <a:cubicBezTo>
                    <a:pt x="126683" y="199072"/>
                    <a:pt x="146685" y="165735"/>
                    <a:pt x="146685" y="140970"/>
                  </a:cubicBezTo>
                  <a:lnTo>
                    <a:pt x="146685" y="103822"/>
                  </a:lnTo>
                  <a:cubicBezTo>
                    <a:pt x="135255" y="110490"/>
                    <a:pt x="115253" y="116205"/>
                    <a:pt x="97155" y="120015"/>
                  </a:cubicBezTo>
                  <a:cubicBezTo>
                    <a:pt x="62865" y="126683"/>
                    <a:pt x="36195" y="132397"/>
                    <a:pt x="36195" y="163830"/>
                  </a:cubicBezTo>
                  <a:cubicBezTo>
                    <a:pt x="36195" y="193358"/>
                    <a:pt x="58103" y="199072"/>
                    <a:pt x="80963" y="199072"/>
                  </a:cubicBez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77" name="Figura a mano libera: forma 76">
              <a:extLst>
                <a:ext uri="{FF2B5EF4-FFF2-40B4-BE49-F238E27FC236}">
                  <a16:creationId xmlns:a16="http://schemas.microsoft.com/office/drawing/2014/main" id="{35958604-15E9-6641-EF8B-9BC887642196}"/>
                </a:ext>
              </a:extLst>
            </p:cNvPr>
            <p:cNvSpPr/>
            <p:nvPr/>
          </p:nvSpPr>
          <p:spPr>
            <a:xfrm>
              <a:off x="5122931" y="1819360"/>
              <a:ext cx="216217" cy="300037"/>
            </a:xfrm>
            <a:custGeom>
              <a:avLst/>
              <a:gdLst>
                <a:gd name="connsiteX0" fmla="*/ 0 w 216217"/>
                <a:gd name="connsiteY0" fmla="*/ 300038 h 300037"/>
                <a:gd name="connsiteX1" fmla="*/ 0 w 216217"/>
                <a:gd name="connsiteY1" fmla="*/ 0 h 300037"/>
                <a:gd name="connsiteX2" fmla="*/ 124778 w 216217"/>
                <a:gd name="connsiteY2" fmla="*/ 0 h 300037"/>
                <a:gd name="connsiteX3" fmla="*/ 196215 w 216217"/>
                <a:gd name="connsiteY3" fmla="*/ 28575 h 300037"/>
                <a:gd name="connsiteX4" fmla="*/ 216218 w 216217"/>
                <a:gd name="connsiteY4" fmla="*/ 85725 h 300037"/>
                <a:gd name="connsiteX5" fmla="*/ 119063 w 216217"/>
                <a:gd name="connsiteY5" fmla="*/ 173355 h 300037"/>
                <a:gd name="connsiteX6" fmla="*/ 37147 w 216217"/>
                <a:gd name="connsiteY6" fmla="*/ 173355 h 300037"/>
                <a:gd name="connsiteX7" fmla="*/ 37147 w 216217"/>
                <a:gd name="connsiteY7" fmla="*/ 300038 h 300037"/>
                <a:gd name="connsiteX8" fmla="*/ 0 w 216217"/>
                <a:gd name="connsiteY8" fmla="*/ 300038 h 300037"/>
                <a:gd name="connsiteX9" fmla="*/ 38100 w 216217"/>
                <a:gd name="connsiteY9" fmla="*/ 33338 h 300037"/>
                <a:gd name="connsiteX10" fmla="*/ 38100 w 216217"/>
                <a:gd name="connsiteY10" fmla="*/ 143828 h 300037"/>
                <a:gd name="connsiteX11" fmla="*/ 117158 w 216217"/>
                <a:gd name="connsiteY11" fmla="*/ 143828 h 300037"/>
                <a:gd name="connsiteX12" fmla="*/ 180022 w 216217"/>
                <a:gd name="connsiteY12" fmla="*/ 87630 h 300037"/>
                <a:gd name="connsiteX13" fmla="*/ 120015 w 216217"/>
                <a:gd name="connsiteY13" fmla="*/ 32385 h 300037"/>
                <a:gd name="connsiteX14" fmla="*/ 38100 w 216217"/>
                <a:gd name="connsiteY14" fmla="*/ 32385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6217" h="300037">
                  <a:moveTo>
                    <a:pt x="0" y="300038"/>
                  </a:moveTo>
                  <a:lnTo>
                    <a:pt x="0" y="0"/>
                  </a:lnTo>
                  <a:lnTo>
                    <a:pt x="124778" y="0"/>
                  </a:lnTo>
                  <a:cubicBezTo>
                    <a:pt x="156210" y="0"/>
                    <a:pt x="180975" y="10477"/>
                    <a:pt x="196215" y="28575"/>
                  </a:cubicBezTo>
                  <a:cubicBezTo>
                    <a:pt x="208597" y="42863"/>
                    <a:pt x="216218" y="62865"/>
                    <a:pt x="216218" y="85725"/>
                  </a:cubicBezTo>
                  <a:cubicBezTo>
                    <a:pt x="216218" y="140970"/>
                    <a:pt x="184785" y="173355"/>
                    <a:pt x="119063" y="173355"/>
                  </a:cubicBezTo>
                  <a:lnTo>
                    <a:pt x="37147" y="173355"/>
                  </a:lnTo>
                  <a:lnTo>
                    <a:pt x="37147" y="300038"/>
                  </a:lnTo>
                  <a:lnTo>
                    <a:pt x="0" y="300038"/>
                  </a:lnTo>
                  <a:close/>
                  <a:moveTo>
                    <a:pt x="38100" y="33338"/>
                  </a:moveTo>
                  <a:lnTo>
                    <a:pt x="38100" y="143828"/>
                  </a:lnTo>
                  <a:lnTo>
                    <a:pt x="117158" y="143828"/>
                  </a:lnTo>
                  <a:cubicBezTo>
                    <a:pt x="159068" y="143828"/>
                    <a:pt x="180022" y="122872"/>
                    <a:pt x="180022" y="87630"/>
                  </a:cubicBezTo>
                  <a:cubicBezTo>
                    <a:pt x="180022" y="51435"/>
                    <a:pt x="158115" y="32385"/>
                    <a:pt x="120015" y="32385"/>
                  </a:cubicBezTo>
                  <a:lnTo>
                    <a:pt x="38100" y="32385"/>
                  </a:ln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78" name="Figura a mano libera: forma 77">
              <a:extLst>
                <a:ext uri="{FF2B5EF4-FFF2-40B4-BE49-F238E27FC236}">
                  <a16:creationId xmlns:a16="http://schemas.microsoft.com/office/drawing/2014/main" id="{30475DBE-6697-2A93-9B3D-C407244924FC}"/>
                </a:ext>
              </a:extLst>
            </p:cNvPr>
            <p:cNvSpPr/>
            <p:nvPr/>
          </p:nvSpPr>
          <p:spPr>
            <a:xfrm>
              <a:off x="7483226" y="1352635"/>
              <a:ext cx="34289" cy="300037"/>
            </a:xfrm>
            <a:custGeom>
              <a:avLst/>
              <a:gdLst>
                <a:gd name="connsiteX0" fmla="*/ 0 w 34289"/>
                <a:gd name="connsiteY0" fmla="*/ 300038 h 300037"/>
                <a:gd name="connsiteX1" fmla="*/ 0 w 34289"/>
                <a:gd name="connsiteY1" fmla="*/ 0 h 300037"/>
                <a:gd name="connsiteX2" fmla="*/ 34290 w 34289"/>
                <a:gd name="connsiteY2" fmla="*/ 0 h 300037"/>
                <a:gd name="connsiteX3" fmla="*/ 34290 w 34289"/>
                <a:gd name="connsiteY3" fmla="*/ 300038 h 300037"/>
                <a:gd name="connsiteX4" fmla="*/ 0 w 34289"/>
                <a:gd name="connsiteY4" fmla="*/ 300038 h 30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89" h="300037">
                  <a:moveTo>
                    <a:pt x="0" y="300038"/>
                  </a:moveTo>
                  <a:lnTo>
                    <a:pt x="0" y="0"/>
                  </a:lnTo>
                  <a:lnTo>
                    <a:pt x="34290" y="0"/>
                  </a:lnTo>
                  <a:lnTo>
                    <a:pt x="34290" y="300038"/>
                  </a:lnTo>
                  <a:lnTo>
                    <a:pt x="0" y="300038"/>
                  </a:ln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79" name="Figura a mano libera: forma 78">
              <a:extLst>
                <a:ext uri="{FF2B5EF4-FFF2-40B4-BE49-F238E27FC236}">
                  <a16:creationId xmlns:a16="http://schemas.microsoft.com/office/drawing/2014/main" id="{45954AD5-ED73-129B-3EAD-31DC3042CBAC}"/>
                </a:ext>
              </a:extLst>
            </p:cNvPr>
            <p:cNvSpPr/>
            <p:nvPr/>
          </p:nvSpPr>
          <p:spPr>
            <a:xfrm>
              <a:off x="7391786" y="1352635"/>
              <a:ext cx="34290" cy="300037"/>
            </a:xfrm>
            <a:custGeom>
              <a:avLst/>
              <a:gdLst>
                <a:gd name="connsiteX0" fmla="*/ 0 w 34290"/>
                <a:gd name="connsiteY0" fmla="*/ 300038 h 300037"/>
                <a:gd name="connsiteX1" fmla="*/ 0 w 34290"/>
                <a:gd name="connsiteY1" fmla="*/ 83820 h 300037"/>
                <a:gd name="connsiteX2" fmla="*/ 34290 w 34290"/>
                <a:gd name="connsiteY2" fmla="*/ 83820 h 300037"/>
                <a:gd name="connsiteX3" fmla="*/ 34290 w 34290"/>
                <a:gd name="connsiteY3" fmla="*/ 300038 h 300037"/>
                <a:gd name="connsiteX4" fmla="*/ 0 w 34290"/>
                <a:gd name="connsiteY4" fmla="*/ 300038 h 300037"/>
                <a:gd name="connsiteX5" fmla="*/ 0 w 34290"/>
                <a:gd name="connsiteY5" fmla="*/ 41910 h 300037"/>
                <a:gd name="connsiteX6" fmla="*/ 0 w 34290"/>
                <a:gd name="connsiteY6" fmla="*/ 0 h 300037"/>
                <a:gd name="connsiteX7" fmla="*/ 34290 w 34290"/>
                <a:gd name="connsiteY7" fmla="*/ 0 h 300037"/>
                <a:gd name="connsiteX8" fmla="*/ 34290 w 34290"/>
                <a:gd name="connsiteY8" fmla="*/ 41910 h 300037"/>
                <a:gd name="connsiteX9" fmla="*/ 0 w 34290"/>
                <a:gd name="connsiteY9" fmla="*/ 41910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 h="300037">
                  <a:moveTo>
                    <a:pt x="0" y="300038"/>
                  </a:moveTo>
                  <a:lnTo>
                    <a:pt x="0" y="83820"/>
                  </a:lnTo>
                  <a:lnTo>
                    <a:pt x="34290" y="83820"/>
                  </a:lnTo>
                  <a:lnTo>
                    <a:pt x="34290" y="300038"/>
                  </a:lnTo>
                  <a:lnTo>
                    <a:pt x="0" y="300038"/>
                  </a:lnTo>
                  <a:close/>
                  <a:moveTo>
                    <a:pt x="0" y="41910"/>
                  </a:moveTo>
                  <a:lnTo>
                    <a:pt x="0" y="0"/>
                  </a:lnTo>
                  <a:lnTo>
                    <a:pt x="34290" y="0"/>
                  </a:lnTo>
                  <a:lnTo>
                    <a:pt x="34290" y="41910"/>
                  </a:lnTo>
                  <a:lnTo>
                    <a:pt x="0" y="41910"/>
                  </a:ln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80" name="Figura a mano libera: forma 79">
              <a:extLst>
                <a:ext uri="{FF2B5EF4-FFF2-40B4-BE49-F238E27FC236}">
                  <a16:creationId xmlns:a16="http://schemas.microsoft.com/office/drawing/2014/main" id="{0D37CB99-8FCD-BD94-5751-59212A8E41A7}"/>
                </a:ext>
              </a:extLst>
            </p:cNvPr>
            <p:cNvSpPr/>
            <p:nvPr/>
          </p:nvSpPr>
          <p:spPr>
            <a:xfrm>
              <a:off x="7162234" y="1433598"/>
              <a:ext cx="114300" cy="219075"/>
            </a:xfrm>
            <a:custGeom>
              <a:avLst/>
              <a:gdLst>
                <a:gd name="connsiteX0" fmla="*/ 34290 w 114300"/>
                <a:gd name="connsiteY0" fmla="*/ 2858 h 219075"/>
                <a:gd name="connsiteX1" fmla="*/ 34290 w 114300"/>
                <a:gd name="connsiteY1" fmla="*/ 38100 h 219075"/>
                <a:gd name="connsiteX2" fmla="*/ 35243 w 114300"/>
                <a:gd name="connsiteY2" fmla="*/ 38100 h 219075"/>
                <a:gd name="connsiteX3" fmla="*/ 100013 w 114300"/>
                <a:gd name="connsiteY3" fmla="*/ 0 h 219075"/>
                <a:gd name="connsiteX4" fmla="*/ 114300 w 114300"/>
                <a:gd name="connsiteY4" fmla="*/ 2858 h 219075"/>
                <a:gd name="connsiteX5" fmla="*/ 114300 w 114300"/>
                <a:gd name="connsiteY5" fmla="*/ 35242 h 219075"/>
                <a:gd name="connsiteX6" fmla="*/ 113348 w 114300"/>
                <a:gd name="connsiteY6" fmla="*/ 35242 h 219075"/>
                <a:gd name="connsiteX7" fmla="*/ 98107 w 114300"/>
                <a:gd name="connsiteY7" fmla="*/ 33338 h 219075"/>
                <a:gd name="connsiteX8" fmla="*/ 35243 w 114300"/>
                <a:gd name="connsiteY8" fmla="*/ 99060 h 219075"/>
                <a:gd name="connsiteX9" fmla="*/ 35243 w 114300"/>
                <a:gd name="connsiteY9" fmla="*/ 219075 h 219075"/>
                <a:gd name="connsiteX10" fmla="*/ 0 w 114300"/>
                <a:gd name="connsiteY10" fmla="*/ 219075 h 219075"/>
                <a:gd name="connsiteX11" fmla="*/ 0 w 114300"/>
                <a:gd name="connsiteY11" fmla="*/ 2858 h 219075"/>
                <a:gd name="connsiteX12" fmla="*/ 34290 w 114300"/>
                <a:gd name="connsiteY12" fmla="*/ 2858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4300" h="219075">
                  <a:moveTo>
                    <a:pt x="34290" y="2858"/>
                  </a:moveTo>
                  <a:lnTo>
                    <a:pt x="34290" y="38100"/>
                  </a:lnTo>
                  <a:lnTo>
                    <a:pt x="35243" y="38100"/>
                  </a:lnTo>
                  <a:cubicBezTo>
                    <a:pt x="48577" y="17145"/>
                    <a:pt x="70485" y="0"/>
                    <a:pt x="100013" y="0"/>
                  </a:cubicBezTo>
                  <a:cubicBezTo>
                    <a:pt x="106680" y="0"/>
                    <a:pt x="109538" y="952"/>
                    <a:pt x="114300" y="2858"/>
                  </a:cubicBezTo>
                  <a:lnTo>
                    <a:pt x="114300" y="35242"/>
                  </a:lnTo>
                  <a:lnTo>
                    <a:pt x="113348" y="35242"/>
                  </a:lnTo>
                  <a:cubicBezTo>
                    <a:pt x="108585" y="33338"/>
                    <a:pt x="104775" y="33338"/>
                    <a:pt x="98107" y="33338"/>
                  </a:cubicBezTo>
                  <a:cubicBezTo>
                    <a:pt x="64770" y="33338"/>
                    <a:pt x="35243" y="58102"/>
                    <a:pt x="35243" y="99060"/>
                  </a:cubicBezTo>
                  <a:lnTo>
                    <a:pt x="35243" y="219075"/>
                  </a:lnTo>
                  <a:lnTo>
                    <a:pt x="0" y="219075"/>
                  </a:lnTo>
                  <a:lnTo>
                    <a:pt x="0" y="2858"/>
                  </a:lnTo>
                  <a:lnTo>
                    <a:pt x="34290" y="2858"/>
                  </a:ln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81" name="Figura a mano libera: forma 80">
              <a:extLst>
                <a:ext uri="{FF2B5EF4-FFF2-40B4-BE49-F238E27FC236}">
                  <a16:creationId xmlns:a16="http://schemas.microsoft.com/office/drawing/2014/main" id="{FBF50619-FDE7-41D8-DCF9-F265FF809B83}"/>
                </a:ext>
              </a:extLst>
            </p:cNvPr>
            <p:cNvSpPr/>
            <p:nvPr/>
          </p:nvSpPr>
          <p:spPr>
            <a:xfrm>
              <a:off x="6917441" y="1429787"/>
              <a:ext cx="202882" cy="228600"/>
            </a:xfrm>
            <a:custGeom>
              <a:avLst/>
              <a:gdLst>
                <a:gd name="connsiteX0" fmla="*/ 104775 w 202882"/>
                <a:gd name="connsiteY0" fmla="*/ 228600 h 228600"/>
                <a:gd name="connsiteX1" fmla="*/ 0 w 202882"/>
                <a:gd name="connsiteY1" fmla="*/ 114300 h 228600"/>
                <a:gd name="connsiteX2" fmla="*/ 102870 w 202882"/>
                <a:gd name="connsiteY2" fmla="*/ 0 h 228600"/>
                <a:gd name="connsiteX3" fmla="*/ 202882 w 202882"/>
                <a:gd name="connsiteY3" fmla="*/ 121920 h 228600"/>
                <a:gd name="connsiteX4" fmla="*/ 35243 w 202882"/>
                <a:gd name="connsiteY4" fmla="*/ 121920 h 228600"/>
                <a:gd name="connsiteX5" fmla="*/ 104775 w 202882"/>
                <a:gd name="connsiteY5" fmla="*/ 199073 h 228600"/>
                <a:gd name="connsiteX6" fmla="*/ 164782 w 202882"/>
                <a:gd name="connsiteY6" fmla="*/ 154305 h 228600"/>
                <a:gd name="connsiteX7" fmla="*/ 198120 w 202882"/>
                <a:gd name="connsiteY7" fmla="*/ 154305 h 228600"/>
                <a:gd name="connsiteX8" fmla="*/ 104775 w 202882"/>
                <a:gd name="connsiteY8" fmla="*/ 228600 h 228600"/>
                <a:gd name="connsiteX9" fmla="*/ 102870 w 202882"/>
                <a:gd name="connsiteY9" fmla="*/ 27623 h 228600"/>
                <a:gd name="connsiteX10" fmla="*/ 36195 w 202882"/>
                <a:gd name="connsiteY10" fmla="*/ 97155 h 228600"/>
                <a:gd name="connsiteX11" fmla="*/ 166688 w 202882"/>
                <a:gd name="connsiteY11" fmla="*/ 97155 h 228600"/>
                <a:gd name="connsiteX12" fmla="*/ 102870 w 202882"/>
                <a:gd name="connsiteY12" fmla="*/ 27623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2882" h="228600">
                  <a:moveTo>
                    <a:pt x="104775" y="228600"/>
                  </a:moveTo>
                  <a:cubicBezTo>
                    <a:pt x="38100" y="228600"/>
                    <a:pt x="0" y="177165"/>
                    <a:pt x="0" y="114300"/>
                  </a:cubicBezTo>
                  <a:cubicBezTo>
                    <a:pt x="0" y="51435"/>
                    <a:pt x="40957" y="0"/>
                    <a:pt x="102870" y="0"/>
                  </a:cubicBezTo>
                  <a:cubicBezTo>
                    <a:pt x="167640" y="0"/>
                    <a:pt x="202882" y="50483"/>
                    <a:pt x="202882" y="121920"/>
                  </a:cubicBezTo>
                  <a:lnTo>
                    <a:pt x="35243" y="121920"/>
                  </a:lnTo>
                  <a:cubicBezTo>
                    <a:pt x="38100" y="165735"/>
                    <a:pt x="61913" y="199073"/>
                    <a:pt x="104775" y="199073"/>
                  </a:cubicBezTo>
                  <a:cubicBezTo>
                    <a:pt x="136207" y="199073"/>
                    <a:pt x="157163" y="183833"/>
                    <a:pt x="164782" y="154305"/>
                  </a:cubicBezTo>
                  <a:lnTo>
                    <a:pt x="198120" y="154305"/>
                  </a:lnTo>
                  <a:cubicBezTo>
                    <a:pt x="187643" y="201930"/>
                    <a:pt x="153353" y="228600"/>
                    <a:pt x="104775" y="228600"/>
                  </a:cubicBezTo>
                  <a:close/>
                  <a:moveTo>
                    <a:pt x="102870" y="27623"/>
                  </a:moveTo>
                  <a:cubicBezTo>
                    <a:pt x="62865" y="27623"/>
                    <a:pt x="40957" y="58102"/>
                    <a:pt x="36195" y="97155"/>
                  </a:cubicBezTo>
                  <a:lnTo>
                    <a:pt x="166688" y="97155"/>
                  </a:lnTo>
                  <a:cubicBezTo>
                    <a:pt x="163830" y="54293"/>
                    <a:pt x="141923" y="27623"/>
                    <a:pt x="102870" y="27623"/>
                  </a:cubicBez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82" name="Figura a mano libera: forma 81">
              <a:extLst>
                <a:ext uri="{FF2B5EF4-FFF2-40B4-BE49-F238E27FC236}">
                  <a16:creationId xmlns:a16="http://schemas.microsoft.com/office/drawing/2014/main" id="{A2865655-484E-D37B-350F-5A94E0EFA88A}"/>
                </a:ext>
              </a:extLst>
            </p:cNvPr>
            <p:cNvSpPr/>
            <p:nvPr/>
          </p:nvSpPr>
          <p:spPr>
            <a:xfrm>
              <a:off x="6688841" y="1431693"/>
              <a:ext cx="198119" cy="292417"/>
            </a:xfrm>
            <a:custGeom>
              <a:avLst/>
              <a:gdLst>
                <a:gd name="connsiteX0" fmla="*/ 0 w 198119"/>
                <a:gd name="connsiteY0" fmla="*/ 290513 h 292417"/>
                <a:gd name="connsiteX1" fmla="*/ 0 w 198119"/>
                <a:gd name="connsiteY1" fmla="*/ 4763 h 292417"/>
                <a:gd name="connsiteX2" fmla="*/ 34290 w 198119"/>
                <a:gd name="connsiteY2" fmla="*/ 4763 h 292417"/>
                <a:gd name="connsiteX3" fmla="*/ 34290 w 198119"/>
                <a:gd name="connsiteY3" fmla="*/ 35242 h 292417"/>
                <a:gd name="connsiteX4" fmla="*/ 35243 w 198119"/>
                <a:gd name="connsiteY4" fmla="*/ 35242 h 292417"/>
                <a:gd name="connsiteX5" fmla="*/ 104775 w 198119"/>
                <a:gd name="connsiteY5" fmla="*/ 0 h 292417"/>
                <a:gd name="connsiteX6" fmla="*/ 198120 w 198119"/>
                <a:gd name="connsiteY6" fmla="*/ 114300 h 292417"/>
                <a:gd name="connsiteX7" fmla="*/ 103823 w 198119"/>
                <a:gd name="connsiteY7" fmla="*/ 228600 h 292417"/>
                <a:gd name="connsiteX8" fmla="*/ 35243 w 198119"/>
                <a:gd name="connsiteY8" fmla="*/ 197167 h 292417"/>
                <a:gd name="connsiteX9" fmla="*/ 34290 w 198119"/>
                <a:gd name="connsiteY9" fmla="*/ 197167 h 292417"/>
                <a:gd name="connsiteX10" fmla="*/ 34290 w 198119"/>
                <a:gd name="connsiteY10" fmla="*/ 292417 h 292417"/>
                <a:gd name="connsiteX11" fmla="*/ 0 w 198119"/>
                <a:gd name="connsiteY11" fmla="*/ 292417 h 292417"/>
                <a:gd name="connsiteX12" fmla="*/ 100013 w 198119"/>
                <a:gd name="connsiteY12" fmla="*/ 199072 h 292417"/>
                <a:gd name="connsiteX13" fmla="*/ 161925 w 198119"/>
                <a:gd name="connsiteY13" fmla="*/ 114300 h 292417"/>
                <a:gd name="connsiteX14" fmla="*/ 100013 w 198119"/>
                <a:gd name="connsiteY14" fmla="*/ 28575 h 292417"/>
                <a:gd name="connsiteX15" fmla="*/ 30480 w 198119"/>
                <a:gd name="connsiteY15" fmla="*/ 114300 h 292417"/>
                <a:gd name="connsiteX16" fmla="*/ 100013 w 198119"/>
                <a:gd name="connsiteY16" fmla="*/ 199072 h 29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8119" h="292417">
                  <a:moveTo>
                    <a:pt x="0" y="290513"/>
                  </a:moveTo>
                  <a:lnTo>
                    <a:pt x="0" y="4763"/>
                  </a:lnTo>
                  <a:lnTo>
                    <a:pt x="34290" y="4763"/>
                  </a:lnTo>
                  <a:lnTo>
                    <a:pt x="34290" y="35242"/>
                  </a:lnTo>
                  <a:lnTo>
                    <a:pt x="35243" y="35242"/>
                  </a:lnTo>
                  <a:cubicBezTo>
                    <a:pt x="51435" y="13335"/>
                    <a:pt x="73343" y="0"/>
                    <a:pt x="104775" y="0"/>
                  </a:cubicBezTo>
                  <a:cubicBezTo>
                    <a:pt x="160020" y="0"/>
                    <a:pt x="198120" y="41910"/>
                    <a:pt x="198120" y="114300"/>
                  </a:cubicBezTo>
                  <a:cubicBezTo>
                    <a:pt x="198120" y="183832"/>
                    <a:pt x="162878" y="228600"/>
                    <a:pt x="103823" y="228600"/>
                  </a:cubicBezTo>
                  <a:cubicBezTo>
                    <a:pt x="74295" y="228600"/>
                    <a:pt x="53340" y="220027"/>
                    <a:pt x="35243" y="197167"/>
                  </a:cubicBezTo>
                  <a:lnTo>
                    <a:pt x="34290" y="197167"/>
                  </a:lnTo>
                  <a:lnTo>
                    <a:pt x="34290" y="292417"/>
                  </a:lnTo>
                  <a:lnTo>
                    <a:pt x="0" y="292417"/>
                  </a:lnTo>
                  <a:close/>
                  <a:moveTo>
                    <a:pt x="100013" y="199072"/>
                  </a:moveTo>
                  <a:cubicBezTo>
                    <a:pt x="141923" y="199072"/>
                    <a:pt x="161925" y="162877"/>
                    <a:pt x="161925" y="114300"/>
                  </a:cubicBezTo>
                  <a:cubicBezTo>
                    <a:pt x="161925" y="65722"/>
                    <a:pt x="140970" y="28575"/>
                    <a:pt x="100013" y="28575"/>
                  </a:cubicBezTo>
                  <a:cubicBezTo>
                    <a:pt x="52388" y="28575"/>
                    <a:pt x="30480" y="66675"/>
                    <a:pt x="30480" y="114300"/>
                  </a:cubicBezTo>
                  <a:cubicBezTo>
                    <a:pt x="30480" y="161925"/>
                    <a:pt x="50482" y="199072"/>
                    <a:pt x="100013" y="199072"/>
                  </a:cubicBez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83" name="Figura a mano libera: forma 82">
              <a:extLst>
                <a:ext uri="{FF2B5EF4-FFF2-40B4-BE49-F238E27FC236}">
                  <a16:creationId xmlns:a16="http://schemas.microsoft.com/office/drawing/2014/main" id="{B2052322-9ABB-6F1A-4507-A80A0681DD35}"/>
                </a:ext>
              </a:extLst>
            </p:cNvPr>
            <p:cNvSpPr/>
            <p:nvPr/>
          </p:nvSpPr>
          <p:spPr>
            <a:xfrm>
              <a:off x="6523106" y="1352635"/>
              <a:ext cx="34289" cy="300037"/>
            </a:xfrm>
            <a:custGeom>
              <a:avLst/>
              <a:gdLst>
                <a:gd name="connsiteX0" fmla="*/ 0 w 34289"/>
                <a:gd name="connsiteY0" fmla="*/ 300038 h 300037"/>
                <a:gd name="connsiteX1" fmla="*/ 0 w 34289"/>
                <a:gd name="connsiteY1" fmla="*/ 83820 h 300037"/>
                <a:gd name="connsiteX2" fmla="*/ 34290 w 34289"/>
                <a:gd name="connsiteY2" fmla="*/ 83820 h 300037"/>
                <a:gd name="connsiteX3" fmla="*/ 34290 w 34289"/>
                <a:gd name="connsiteY3" fmla="*/ 300038 h 300037"/>
                <a:gd name="connsiteX4" fmla="*/ 0 w 34289"/>
                <a:gd name="connsiteY4" fmla="*/ 300038 h 300037"/>
                <a:gd name="connsiteX5" fmla="*/ 0 w 34289"/>
                <a:gd name="connsiteY5" fmla="*/ 41910 h 300037"/>
                <a:gd name="connsiteX6" fmla="*/ 0 w 34289"/>
                <a:gd name="connsiteY6" fmla="*/ 0 h 300037"/>
                <a:gd name="connsiteX7" fmla="*/ 34290 w 34289"/>
                <a:gd name="connsiteY7" fmla="*/ 0 h 300037"/>
                <a:gd name="connsiteX8" fmla="*/ 34290 w 34289"/>
                <a:gd name="connsiteY8" fmla="*/ 41910 h 300037"/>
                <a:gd name="connsiteX9" fmla="*/ 0 w 34289"/>
                <a:gd name="connsiteY9" fmla="*/ 41910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89" h="300037">
                  <a:moveTo>
                    <a:pt x="0" y="300038"/>
                  </a:moveTo>
                  <a:lnTo>
                    <a:pt x="0" y="83820"/>
                  </a:lnTo>
                  <a:lnTo>
                    <a:pt x="34290" y="83820"/>
                  </a:lnTo>
                  <a:lnTo>
                    <a:pt x="34290" y="300038"/>
                  </a:lnTo>
                  <a:lnTo>
                    <a:pt x="0" y="300038"/>
                  </a:lnTo>
                  <a:close/>
                  <a:moveTo>
                    <a:pt x="0" y="41910"/>
                  </a:moveTo>
                  <a:lnTo>
                    <a:pt x="0" y="0"/>
                  </a:lnTo>
                  <a:lnTo>
                    <a:pt x="34290" y="0"/>
                  </a:lnTo>
                  <a:lnTo>
                    <a:pt x="34290" y="41910"/>
                  </a:lnTo>
                  <a:lnTo>
                    <a:pt x="0" y="41910"/>
                  </a:ln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84" name="Figura a mano libera: forma 83">
              <a:extLst>
                <a:ext uri="{FF2B5EF4-FFF2-40B4-BE49-F238E27FC236}">
                  <a16:creationId xmlns:a16="http://schemas.microsoft.com/office/drawing/2014/main" id="{78A5B225-86B9-40B5-933A-ACCC9C62B86E}"/>
                </a:ext>
              </a:extLst>
            </p:cNvPr>
            <p:cNvSpPr/>
            <p:nvPr/>
          </p:nvSpPr>
          <p:spPr>
            <a:xfrm>
              <a:off x="6306889" y="1436455"/>
              <a:ext cx="173355" cy="216217"/>
            </a:xfrm>
            <a:custGeom>
              <a:avLst/>
              <a:gdLst>
                <a:gd name="connsiteX0" fmla="*/ 0 w 173355"/>
                <a:gd name="connsiteY0" fmla="*/ 216217 h 216217"/>
                <a:gd name="connsiteX1" fmla="*/ 0 w 173355"/>
                <a:gd name="connsiteY1" fmla="*/ 189547 h 216217"/>
                <a:gd name="connsiteX2" fmla="*/ 120968 w 173355"/>
                <a:gd name="connsiteY2" fmla="*/ 30480 h 216217"/>
                <a:gd name="connsiteX3" fmla="*/ 120968 w 173355"/>
                <a:gd name="connsiteY3" fmla="*/ 29527 h 216217"/>
                <a:gd name="connsiteX4" fmla="*/ 7620 w 173355"/>
                <a:gd name="connsiteY4" fmla="*/ 29527 h 216217"/>
                <a:gd name="connsiteX5" fmla="*/ 7620 w 173355"/>
                <a:gd name="connsiteY5" fmla="*/ 0 h 216217"/>
                <a:gd name="connsiteX6" fmla="*/ 168593 w 173355"/>
                <a:gd name="connsiteY6" fmla="*/ 0 h 216217"/>
                <a:gd name="connsiteX7" fmla="*/ 168593 w 173355"/>
                <a:gd name="connsiteY7" fmla="*/ 20002 h 216217"/>
                <a:gd name="connsiteX8" fmla="*/ 43815 w 173355"/>
                <a:gd name="connsiteY8" fmla="*/ 183832 h 216217"/>
                <a:gd name="connsiteX9" fmla="*/ 43815 w 173355"/>
                <a:gd name="connsiteY9" fmla="*/ 184785 h 216217"/>
                <a:gd name="connsiteX10" fmla="*/ 173355 w 173355"/>
                <a:gd name="connsiteY10" fmla="*/ 184785 h 216217"/>
                <a:gd name="connsiteX11" fmla="*/ 173355 w 173355"/>
                <a:gd name="connsiteY11" fmla="*/ 216217 h 216217"/>
                <a:gd name="connsiteX12" fmla="*/ 0 w 173355"/>
                <a:gd name="connsiteY12" fmla="*/ 216217 h 216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355" h="216217">
                  <a:moveTo>
                    <a:pt x="0" y="216217"/>
                  </a:moveTo>
                  <a:lnTo>
                    <a:pt x="0" y="189547"/>
                  </a:lnTo>
                  <a:lnTo>
                    <a:pt x="120968" y="30480"/>
                  </a:lnTo>
                  <a:lnTo>
                    <a:pt x="120968" y="29527"/>
                  </a:lnTo>
                  <a:lnTo>
                    <a:pt x="7620" y="29527"/>
                  </a:lnTo>
                  <a:lnTo>
                    <a:pt x="7620" y="0"/>
                  </a:lnTo>
                  <a:lnTo>
                    <a:pt x="168593" y="0"/>
                  </a:lnTo>
                  <a:lnTo>
                    <a:pt x="168593" y="20002"/>
                  </a:lnTo>
                  <a:lnTo>
                    <a:pt x="43815" y="183832"/>
                  </a:lnTo>
                  <a:lnTo>
                    <a:pt x="43815" y="184785"/>
                  </a:lnTo>
                  <a:lnTo>
                    <a:pt x="173355" y="184785"/>
                  </a:lnTo>
                  <a:lnTo>
                    <a:pt x="173355" y="216217"/>
                  </a:lnTo>
                  <a:lnTo>
                    <a:pt x="0" y="216217"/>
                  </a:ln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85" name="Figura a mano libera: forma 84">
              <a:extLst>
                <a:ext uri="{FF2B5EF4-FFF2-40B4-BE49-F238E27FC236}">
                  <a16:creationId xmlns:a16="http://schemas.microsoft.com/office/drawing/2014/main" id="{0D3471AE-5591-E27E-1E1F-42A36E6A317B}"/>
                </a:ext>
              </a:extLst>
            </p:cNvPr>
            <p:cNvSpPr/>
            <p:nvPr/>
          </p:nvSpPr>
          <p:spPr>
            <a:xfrm>
              <a:off x="6225926" y="1352635"/>
              <a:ext cx="34289" cy="300037"/>
            </a:xfrm>
            <a:custGeom>
              <a:avLst/>
              <a:gdLst>
                <a:gd name="connsiteX0" fmla="*/ 0 w 34289"/>
                <a:gd name="connsiteY0" fmla="*/ 300038 h 300037"/>
                <a:gd name="connsiteX1" fmla="*/ 0 w 34289"/>
                <a:gd name="connsiteY1" fmla="*/ 83820 h 300037"/>
                <a:gd name="connsiteX2" fmla="*/ 34290 w 34289"/>
                <a:gd name="connsiteY2" fmla="*/ 83820 h 300037"/>
                <a:gd name="connsiteX3" fmla="*/ 34290 w 34289"/>
                <a:gd name="connsiteY3" fmla="*/ 300038 h 300037"/>
                <a:gd name="connsiteX4" fmla="*/ 0 w 34289"/>
                <a:gd name="connsiteY4" fmla="*/ 300038 h 300037"/>
                <a:gd name="connsiteX5" fmla="*/ 0 w 34289"/>
                <a:gd name="connsiteY5" fmla="*/ 41910 h 300037"/>
                <a:gd name="connsiteX6" fmla="*/ 0 w 34289"/>
                <a:gd name="connsiteY6" fmla="*/ 0 h 300037"/>
                <a:gd name="connsiteX7" fmla="*/ 34290 w 34289"/>
                <a:gd name="connsiteY7" fmla="*/ 0 h 300037"/>
                <a:gd name="connsiteX8" fmla="*/ 34290 w 34289"/>
                <a:gd name="connsiteY8" fmla="*/ 41910 h 300037"/>
                <a:gd name="connsiteX9" fmla="*/ 0 w 34289"/>
                <a:gd name="connsiteY9" fmla="*/ 41910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89" h="300037">
                  <a:moveTo>
                    <a:pt x="0" y="300038"/>
                  </a:moveTo>
                  <a:lnTo>
                    <a:pt x="0" y="83820"/>
                  </a:lnTo>
                  <a:lnTo>
                    <a:pt x="34290" y="83820"/>
                  </a:lnTo>
                  <a:lnTo>
                    <a:pt x="34290" y="300038"/>
                  </a:lnTo>
                  <a:lnTo>
                    <a:pt x="0" y="300038"/>
                  </a:lnTo>
                  <a:close/>
                  <a:moveTo>
                    <a:pt x="0" y="41910"/>
                  </a:moveTo>
                  <a:lnTo>
                    <a:pt x="0" y="0"/>
                  </a:lnTo>
                  <a:lnTo>
                    <a:pt x="34290" y="0"/>
                  </a:lnTo>
                  <a:lnTo>
                    <a:pt x="34290" y="41910"/>
                  </a:lnTo>
                  <a:lnTo>
                    <a:pt x="0" y="41910"/>
                  </a:ln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86" name="Figura a mano libera: forma 85">
              <a:extLst>
                <a:ext uri="{FF2B5EF4-FFF2-40B4-BE49-F238E27FC236}">
                  <a16:creationId xmlns:a16="http://schemas.microsoft.com/office/drawing/2014/main" id="{42B757DB-3258-3BD7-9399-BFB9FF830801}"/>
                </a:ext>
              </a:extLst>
            </p:cNvPr>
            <p:cNvSpPr/>
            <p:nvPr/>
          </p:nvSpPr>
          <p:spPr>
            <a:xfrm>
              <a:off x="6001136" y="1436455"/>
              <a:ext cx="191452" cy="216217"/>
            </a:xfrm>
            <a:custGeom>
              <a:avLst/>
              <a:gdLst>
                <a:gd name="connsiteX0" fmla="*/ 76200 w 191452"/>
                <a:gd name="connsiteY0" fmla="*/ 216217 h 216217"/>
                <a:gd name="connsiteX1" fmla="*/ 0 w 191452"/>
                <a:gd name="connsiteY1" fmla="*/ 0 h 216217"/>
                <a:gd name="connsiteX2" fmla="*/ 36195 w 191452"/>
                <a:gd name="connsiteY2" fmla="*/ 0 h 216217"/>
                <a:gd name="connsiteX3" fmla="*/ 80963 w 191452"/>
                <a:gd name="connsiteY3" fmla="*/ 137160 h 216217"/>
                <a:gd name="connsiteX4" fmla="*/ 95250 w 191452"/>
                <a:gd name="connsiteY4" fmla="*/ 182880 h 216217"/>
                <a:gd name="connsiteX5" fmla="*/ 96203 w 191452"/>
                <a:gd name="connsiteY5" fmla="*/ 182880 h 216217"/>
                <a:gd name="connsiteX6" fmla="*/ 110490 w 191452"/>
                <a:gd name="connsiteY6" fmla="*/ 137160 h 216217"/>
                <a:gd name="connsiteX7" fmla="*/ 156210 w 191452"/>
                <a:gd name="connsiteY7" fmla="*/ 0 h 216217"/>
                <a:gd name="connsiteX8" fmla="*/ 191453 w 191452"/>
                <a:gd name="connsiteY8" fmla="*/ 0 h 216217"/>
                <a:gd name="connsiteX9" fmla="*/ 113348 w 191452"/>
                <a:gd name="connsiteY9" fmla="*/ 216217 h 216217"/>
                <a:gd name="connsiteX10" fmla="*/ 76200 w 191452"/>
                <a:gd name="connsiteY10" fmla="*/ 216217 h 216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1452" h="216217">
                  <a:moveTo>
                    <a:pt x="76200" y="216217"/>
                  </a:moveTo>
                  <a:lnTo>
                    <a:pt x="0" y="0"/>
                  </a:lnTo>
                  <a:lnTo>
                    <a:pt x="36195" y="0"/>
                  </a:lnTo>
                  <a:lnTo>
                    <a:pt x="80963" y="137160"/>
                  </a:lnTo>
                  <a:cubicBezTo>
                    <a:pt x="87630" y="156210"/>
                    <a:pt x="95250" y="182880"/>
                    <a:pt x="95250" y="182880"/>
                  </a:cubicBezTo>
                  <a:lnTo>
                    <a:pt x="96203" y="182880"/>
                  </a:lnTo>
                  <a:cubicBezTo>
                    <a:pt x="96203" y="182880"/>
                    <a:pt x="103823" y="156210"/>
                    <a:pt x="110490" y="137160"/>
                  </a:cubicBezTo>
                  <a:lnTo>
                    <a:pt x="156210" y="0"/>
                  </a:lnTo>
                  <a:lnTo>
                    <a:pt x="191453" y="0"/>
                  </a:lnTo>
                  <a:lnTo>
                    <a:pt x="113348" y="216217"/>
                  </a:lnTo>
                  <a:lnTo>
                    <a:pt x="76200" y="216217"/>
                  </a:ln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87" name="Figura a mano libera: forma 86">
              <a:extLst>
                <a:ext uri="{FF2B5EF4-FFF2-40B4-BE49-F238E27FC236}">
                  <a16:creationId xmlns:a16="http://schemas.microsoft.com/office/drawing/2014/main" id="{A14A2D6C-4F8A-0FD7-5BE9-B10F1DF725A7}"/>
                </a:ext>
              </a:extLst>
            </p:cNvPr>
            <p:cNvSpPr/>
            <p:nvPr/>
          </p:nvSpPr>
          <p:spPr>
            <a:xfrm>
              <a:off x="5870644" y="1433598"/>
              <a:ext cx="113347" cy="219075"/>
            </a:xfrm>
            <a:custGeom>
              <a:avLst/>
              <a:gdLst>
                <a:gd name="connsiteX0" fmla="*/ 33338 w 113347"/>
                <a:gd name="connsiteY0" fmla="*/ 2858 h 219075"/>
                <a:gd name="connsiteX1" fmla="*/ 33338 w 113347"/>
                <a:gd name="connsiteY1" fmla="*/ 38100 h 219075"/>
                <a:gd name="connsiteX2" fmla="*/ 34290 w 113347"/>
                <a:gd name="connsiteY2" fmla="*/ 38100 h 219075"/>
                <a:gd name="connsiteX3" fmla="*/ 99060 w 113347"/>
                <a:gd name="connsiteY3" fmla="*/ 0 h 219075"/>
                <a:gd name="connsiteX4" fmla="*/ 113347 w 113347"/>
                <a:gd name="connsiteY4" fmla="*/ 2858 h 219075"/>
                <a:gd name="connsiteX5" fmla="*/ 113347 w 113347"/>
                <a:gd name="connsiteY5" fmla="*/ 35242 h 219075"/>
                <a:gd name="connsiteX6" fmla="*/ 112395 w 113347"/>
                <a:gd name="connsiteY6" fmla="*/ 35242 h 219075"/>
                <a:gd name="connsiteX7" fmla="*/ 97155 w 113347"/>
                <a:gd name="connsiteY7" fmla="*/ 33338 h 219075"/>
                <a:gd name="connsiteX8" fmla="*/ 34290 w 113347"/>
                <a:gd name="connsiteY8" fmla="*/ 99060 h 219075"/>
                <a:gd name="connsiteX9" fmla="*/ 34290 w 113347"/>
                <a:gd name="connsiteY9" fmla="*/ 219075 h 219075"/>
                <a:gd name="connsiteX10" fmla="*/ 0 w 113347"/>
                <a:gd name="connsiteY10" fmla="*/ 219075 h 219075"/>
                <a:gd name="connsiteX11" fmla="*/ 0 w 113347"/>
                <a:gd name="connsiteY11" fmla="*/ 2858 h 219075"/>
                <a:gd name="connsiteX12" fmla="*/ 33338 w 113347"/>
                <a:gd name="connsiteY12" fmla="*/ 2858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347" h="219075">
                  <a:moveTo>
                    <a:pt x="33338" y="2858"/>
                  </a:moveTo>
                  <a:lnTo>
                    <a:pt x="33338" y="38100"/>
                  </a:lnTo>
                  <a:lnTo>
                    <a:pt x="34290" y="38100"/>
                  </a:lnTo>
                  <a:cubicBezTo>
                    <a:pt x="47625" y="17145"/>
                    <a:pt x="69532" y="0"/>
                    <a:pt x="99060" y="0"/>
                  </a:cubicBezTo>
                  <a:cubicBezTo>
                    <a:pt x="105727" y="0"/>
                    <a:pt x="108585" y="952"/>
                    <a:pt x="113347" y="2858"/>
                  </a:cubicBezTo>
                  <a:lnTo>
                    <a:pt x="113347" y="35242"/>
                  </a:lnTo>
                  <a:lnTo>
                    <a:pt x="112395" y="35242"/>
                  </a:lnTo>
                  <a:cubicBezTo>
                    <a:pt x="107632" y="33338"/>
                    <a:pt x="103822" y="33338"/>
                    <a:pt x="97155" y="33338"/>
                  </a:cubicBezTo>
                  <a:cubicBezTo>
                    <a:pt x="63817" y="33338"/>
                    <a:pt x="34290" y="58102"/>
                    <a:pt x="34290" y="99060"/>
                  </a:cubicBezTo>
                  <a:lnTo>
                    <a:pt x="34290" y="219075"/>
                  </a:lnTo>
                  <a:lnTo>
                    <a:pt x="0" y="219075"/>
                  </a:lnTo>
                  <a:lnTo>
                    <a:pt x="0" y="2858"/>
                  </a:lnTo>
                  <a:lnTo>
                    <a:pt x="33338" y="2858"/>
                  </a:ln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88" name="Figura a mano libera: forma 87">
              <a:extLst>
                <a:ext uri="{FF2B5EF4-FFF2-40B4-BE49-F238E27FC236}">
                  <a16:creationId xmlns:a16="http://schemas.microsoft.com/office/drawing/2014/main" id="{81C699A7-764B-F80B-162A-13531C39AE74}"/>
                </a:ext>
              </a:extLst>
            </p:cNvPr>
            <p:cNvSpPr/>
            <p:nvPr/>
          </p:nvSpPr>
          <p:spPr>
            <a:xfrm>
              <a:off x="5624898" y="1429787"/>
              <a:ext cx="202882" cy="228600"/>
            </a:xfrm>
            <a:custGeom>
              <a:avLst/>
              <a:gdLst>
                <a:gd name="connsiteX0" fmla="*/ 104775 w 202882"/>
                <a:gd name="connsiteY0" fmla="*/ 228600 h 228600"/>
                <a:gd name="connsiteX1" fmla="*/ 0 w 202882"/>
                <a:gd name="connsiteY1" fmla="*/ 114300 h 228600"/>
                <a:gd name="connsiteX2" fmla="*/ 102870 w 202882"/>
                <a:gd name="connsiteY2" fmla="*/ 0 h 228600"/>
                <a:gd name="connsiteX3" fmla="*/ 202883 w 202882"/>
                <a:gd name="connsiteY3" fmla="*/ 121920 h 228600"/>
                <a:gd name="connsiteX4" fmla="*/ 35243 w 202882"/>
                <a:gd name="connsiteY4" fmla="*/ 121920 h 228600"/>
                <a:gd name="connsiteX5" fmla="*/ 104775 w 202882"/>
                <a:gd name="connsiteY5" fmla="*/ 199073 h 228600"/>
                <a:gd name="connsiteX6" fmla="*/ 164783 w 202882"/>
                <a:gd name="connsiteY6" fmla="*/ 154305 h 228600"/>
                <a:gd name="connsiteX7" fmla="*/ 198120 w 202882"/>
                <a:gd name="connsiteY7" fmla="*/ 154305 h 228600"/>
                <a:gd name="connsiteX8" fmla="*/ 104775 w 202882"/>
                <a:gd name="connsiteY8" fmla="*/ 228600 h 228600"/>
                <a:gd name="connsiteX9" fmla="*/ 102870 w 202882"/>
                <a:gd name="connsiteY9" fmla="*/ 27623 h 228600"/>
                <a:gd name="connsiteX10" fmla="*/ 36195 w 202882"/>
                <a:gd name="connsiteY10" fmla="*/ 97155 h 228600"/>
                <a:gd name="connsiteX11" fmla="*/ 165735 w 202882"/>
                <a:gd name="connsiteY11" fmla="*/ 97155 h 228600"/>
                <a:gd name="connsiteX12" fmla="*/ 102870 w 202882"/>
                <a:gd name="connsiteY12" fmla="*/ 27623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2882" h="228600">
                  <a:moveTo>
                    <a:pt x="104775" y="228600"/>
                  </a:moveTo>
                  <a:cubicBezTo>
                    <a:pt x="38100" y="228600"/>
                    <a:pt x="0" y="177165"/>
                    <a:pt x="0" y="114300"/>
                  </a:cubicBezTo>
                  <a:cubicBezTo>
                    <a:pt x="0" y="51435"/>
                    <a:pt x="40958" y="0"/>
                    <a:pt x="102870" y="0"/>
                  </a:cubicBezTo>
                  <a:cubicBezTo>
                    <a:pt x="167640" y="0"/>
                    <a:pt x="202883" y="50483"/>
                    <a:pt x="202883" y="121920"/>
                  </a:cubicBezTo>
                  <a:lnTo>
                    <a:pt x="35243" y="121920"/>
                  </a:lnTo>
                  <a:cubicBezTo>
                    <a:pt x="38100" y="165735"/>
                    <a:pt x="61913" y="199073"/>
                    <a:pt x="104775" y="199073"/>
                  </a:cubicBezTo>
                  <a:cubicBezTo>
                    <a:pt x="136208" y="199073"/>
                    <a:pt x="157163" y="183833"/>
                    <a:pt x="164783" y="154305"/>
                  </a:cubicBezTo>
                  <a:lnTo>
                    <a:pt x="198120" y="154305"/>
                  </a:lnTo>
                  <a:cubicBezTo>
                    <a:pt x="187643" y="201930"/>
                    <a:pt x="154305" y="228600"/>
                    <a:pt x="104775" y="228600"/>
                  </a:cubicBezTo>
                  <a:close/>
                  <a:moveTo>
                    <a:pt x="102870" y="27623"/>
                  </a:moveTo>
                  <a:cubicBezTo>
                    <a:pt x="62865" y="27623"/>
                    <a:pt x="40958" y="58102"/>
                    <a:pt x="36195" y="97155"/>
                  </a:cubicBezTo>
                  <a:lnTo>
                    <a:pt x="165735" y="97155"/>
                  </a:lnTo>
                  <a:cubicBezTo>
                    <a:pt x="163830" y="54293"/>
                    <a:pt x="141923" y="27623"/>
                    <a:pt x="102870" y="27623"/>
                  </a:cubicBez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89" name="Figura a mano libera: forma 88">
              <a:extLst>
                <a:ext uri="{FF2B5EF4-FFF2-40B4-BE49-F238E27FC236}">
                  <a16:creationId xmlns:a16="http://schemas.microsoft.com/office/drawing/2014/main" id="{F158A339-FE85-EF62-90A0-AF4E80D6C890}"/>
                </a:ext>
              </a:extLst>
            </p:cNvPr>
            <p:cNvSpPr/>
            <p:nvPr/>
          </p:nvSpPr>
          <p:spPr>
            <a:xfrm>
              <a:off x="5413443" y="1432645"/>
              <a:ext cx="180993" cy="226694"/>
            </a:xfrm>
            <a:custGeom>
              <a:avLst/>
              <a:gdLst>
                <a:gd name="connsiteX0" fmla="*/ 96203 w 180993"/>
                <a:gd name="connsiteY0" fmla="*/ 226695 h 226694"/>
                <a:gd name="connsiteX1" fmla="*/ 0 w 180993"/>
                <a:gd name="connsiteY1" fmla="*/ 149542 h 226694"/>
                <a:gd name="connsiteX2" fmla="*/ 35243 w 180993"/>
                <a:gd name="connsiteY2" fmla="*/ 149542 h 226694"/>
                <a:gd name="connsiteX3" fmla="*/ 97155 w 180993"/>
                <a:gd name="connsiteY3" fmla="*/ 198120 h 226694"/>
                <a:gd name="connsiteX4" fmla="*/ 147638 w 180993"/>
                <a:gd name="connsiteY4" fmla="*/ 162877 h 226694"/>
                <a:gd name="connsiteX5" fmla="*/ 91440 w 180993"/>
                <a:gd name="connsiteY5" fmla="*/ 123825 h 226694"/>
                <a:gd name="connsiteX6" fmla="*/ 10478 w 180993"/>
                <a:gd name="connsiteY6" fmla="*/ 59055 h 226694"/>
                <a:gd name="connsiteX7" fmla="*/ 88583 w 180993"/>
                <a:gd name="connsiteY7" fmla="*/ 0 h 226694"/>
                <a:gd name="connsiteX8" fmla="*/ 173355 w 180993"/>
                <a:gd name="connsiteY8" fmla="*/ 67627 h 226694"/>
                <a:gd name="connsiteX9" fmla="*/ 138113 w 180993"/>
                <a:gd name="connsiteY9" fmla="*/ 67627 h 226694"/>
                <a:gd name="connsiteX10" fmla="*/ 86678 w 180993"/>
                <a:gd name="connsiteY10" fmla="*/ 26670 h 226694"/>
                <a:gd name="connsiteX11" fmla="*/ 42863 w 180993"/>
                <a:gd name="connsiteY11" fmla="*/ 58102 h 226694"/>
                <a:gd name="connsiteX12" fmla="*/ 100965 w 180993"/>
                <a:gd name="connsiteY12" fmla="*/ 93345 h 226694"/>
                <a:gd name="connsiteX13" fmla="*/ 180975 w 180993"/>
                <a:gd name="connsiteY13" fmla="*/ 161925 h 226694"/>
                <a:gd name="connsiteX14" fmla="*/ 96203 w 180993"/>
                <a:gd name="connsiteY14" fmla="*/ 226695 h 22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0993" h="226694">
                  <a:moveTo>
                    <a:pt x="96203" y="226695"/>
                  </a:moveTo>
                  <a:cubicBezTo>
                    <a:pt x="37147" y="226695"/>
                    <a:pt x="3810" y="199073"/>
                    <a:pt x="0" y="149542"/>
                  </a:cubicBezTo>
                  <a:lnTo>
                    <a:pt x="35243" y="149542"/>
                  </a:lnTo>
                  <a:cubicBezTo>
                    <a:pt x="40005" y="187642"/>
                    <a:pt x="64770" y="198120"/>
                    <a:pt x="97155" y="198120"/>
                  </a:cubicBezTo>
                  <a:cubicBezTo>
                    <a:pt x="132397" y="198120"/>
                    <a:pt x="147638" y="182880"/>
                    <a:pt x="147638" y="162877"/>
                  </a:cubicBezTo>
                  <a:cubicBezTo>
                    <a:pt x="147638" y="138113"/>
                    <a:pt x="130492" y="132398"/>
                    <a:pt x="91440" y="123825"/>
                  </a:cubicBezTo>
                  <a:cubicBezTo>
                    <a:pt x="48578" y="115252"/>
                    <a:pt x="10478" y="106680"/>
                    <a:pt x="10478" y="59055"/>
                  </a:cubicBezTo>
                  <a:cubicBezTo>
                    <a:pt x="10478" y="22860"/>
                    <a:pt x="38100" y="0"/>
                    <a:pt x="88583" y="0"/>
                  </a:cubicBezTo>
                  <a:cubicBezTo>
                    <a:pt x="141922" y="0"/>
                    <a:pt x="168592" y="25717"/>
                    <a:pt x="173355" y="67627"/>
                  </a:cubicBezTo>
                  <a:lnTo>
                    <a:pt x="138113" y="67627"/>
                  </a:lnTo>
                  <a:cubicBezTo>
                    <a:pt x="134303" y="39052"/>
                    <a:pt x="119063" y="26670"/>
                    <a:pt x="86678" y="26670"/>
                  </a:cubicBezTo>
                  <a:cubicBezTo>
                    <a:pt x="55245" y="26670"/>
                    <a:pt x="42863" y="40957"/>
                    <a:pt x="42863" y="58102"/>
                  </a:cubicBezTo>
                  <a:cubicBezTo>
                    <a:pt x="42863" y="81915"/>
                    <a:pt x="63818" y="85725"/>
                    <a:pt x="100965" y="93345"/>
                  </a:cubicBezTo>
                  <a:cubicBezTo>
                    <a:pt x="144780" y="101917"/>
                    <a:pt x="180975" y="111442"/>
                    <a:pt x="180975" y="161925"/>
                  </a:cubicBezTo>
                  <a:cubicBezTo>
                    <a:pt x="181928" y="203835"/>
                    <a:pt x="145733" y="226695"/>
                    <a:pt x="96203" y="226695"/>
                  </a:cubicBez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90" name="Figura a mano libera: forma 89">
              <a:extLst>
                <a:ext uri="{FF2B5EF4-FFF2-40B4-BE49-F238E27FC236}">
                  <a16:creationId xmlns:a16="http://schemas.microsoft.com/office/drawing/2014/main" id="{8585556F-FC1B-211A-0F23-ABBA667814DB}"/>
                </a:ext>
              </a:extLst>
            </p:cNvPr>
            <p:cNvSpPr/>
            <p:nvPr/>
          </p:nvSpPr>
          <p:spPr>
            <a:xfrm>
              <a:off x="5105786" y="1429787"/>
              <a:ext cx="202882" cy="228600"/>
            </a:xfrm>
            <a:custGeom>
              <a:avLst/>
              <a:gdLst>
                <a:gd name="connsiteX0" fmla="*/ 104775 w 202882"/>
                <a:gd name="connsiteY0" fmla="*/ 228600 h 228600"/>
                <a:gd name="connsiteX1" fmla="*/ 0 w 202882"/>
                <a:gd name="connsiteY1" fmla="*/ 114300 h 228600"/>
                <a:gd name="connsiteX2" fmla="*/ 102870 w 202882"/>
                <a:gd name="connsiteY2" fmla="*/ 0 h 228600"/>
                <a:gd name="connsiteX3" fmla="*/ 202882 w 202882"/>
                <a:gd name="connsiteY3" fmla="*/ 121920 h 228600"/>
                <a:gd name="connsiteX4" fmla="*/ 35242 w 202882"/>
                <a:gd name="connsiteY4" fmla="*/ 121920 h 228600"/>
                <a:gd name="connsiteX5" fmla="*/ 104775 w 202882"/>
                <a:gd name="connsiteY5" fmla="*/ 199073 h 228600"/>
                <a:gd name="connsiteX6" fmla="*/ 164782 w 202882"/>
                <a:gd name="connsiteY6" fmla="*/ 154305 h 228600"/>
                <a:gd name="connsiteX7" fmla="*/ 198120 w 202882"/>
                <a:gd name="connsiteY7" fmla="*/ 154305 h 228600"/>
                <a:gd name="connsiteX8" fmla="*/ 104775 w 202882"/>
                <a:gd name="connsiteY8" fmla="*/ 228600 h 228600"/>
                <a:gd name="connsiteX9" fmla="*/ 102870 w 202882"/>
                <a:gd name="connsiteY9" fmla="*/ 27623 h 228600"/>
                <a:gd name="connsiteX10" fmla="*/ 36195 w 202882"/>
                <a:gd name="connsiteY10" fmla="*/ 97155 h 228600"/>
                <a:gd name="connsiteX11" fmla="*/ 166688 w 202882"/>
                <a:gd name="connsiteY11" fmla="*/ 97155 h 228600"/>
                <a:gd name="connsiteX12" fmla="*/ 102870 w 202882"/>
                <a:gd name="connsiteY12" fmla="*/ 27623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2882" h="228600">
                  <a:moveTo>
                    <a:pt x="104775" y="228600"/>
                  </a:moveTo>
                  <a:cubicBezTo>
                    <a:pt x="38100" y="228600"/>
                    <a:pt x="0" y="177165"/>
                    <a:pt x="0" y="114300"/>
                  </a:cubicBezTo>
                  <a:cubicBezTo>
                    <a:pt x="0" y="51435"/>
                    <a:pt x="40957" y="0"/>
                    <a:pt x="102870" y="0"/>
                  </a:cubicBezTo>
                  <a:cubicBezTo>
                    <a:pt x="167640" y="0"/>
                    <a:pt x="202882" y="50483"/>
                    <a:pt x="202882" y="121920"/>
                  </a:cubicBezTo>
                  <a:lnTo>
                    <a:pt x="35242" y="121920"/>
                  </a:lnTo>
                  <a:cubicBezTo>
                    <a:pt x="38100" y="165735"/>
                    <a:pt x="61913" y="199073"/>
                    <a:pt x="104775" y="199073"/>
                  </a:cubicBezTo>
                  <a:cubicBezTo>
                    <a:pt x="136207" y="199073"/>
                    <a:pt x="157163" y="183833"/>
                    <a:pt x="164782" y="154305"/>
                  </a:cubicBezTo>
                  <a:lnTo>
                    <a:pt x="198120" y="154305"/>
                  </a:lnTo>
                  <a:cubicBezTo>
                    <a:pt x="188595" y="201930"/>
                    <a:pt x="154305" y="228600"/>
                    <a:pt x="104775" y="228600"/>
                  </a:cubicBezTo>
                  <a:close/>
                  <a:moveTo>
                    <a:pt x="102870" y="27623"/>
                  </a:moveTo>
                  <a:cubicBezTo>
                    <a:pt x="62865" y="27623"/>
                    <a:pt x="40957" y="58102"/>
                    <a:pt x="36195" y="97155"/>
                  </a:cubicBezTo>
                  <a:lnTo>
                    <a:pt x="166688" y="97155"/>
                  </a:lnTo>
                  <a:cubicBezTo>
                    <a:pt x="163830" y="54293"/>
                    <a:pt x="141922" y="27623"/>
                    <a:pt x="102870" y="27623"/>
                  </a:cubicBez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91" name="Figura a mano libera: forma 90">
              <a:extLst>
                <a:ext uri="{FF2B5EF4-FFF2-40B4-BE49-F238E27FC236}">
                  <a16:creationId xmlns:a16="http://schemas.microsoft.com/office/drawing/2014/main" id="{298E39D7-0373-9B53-6F82-D825D60B4919}"/>
                </a:ext>
              </a:extLst>
            </p:cNvPr>
            <p:cNvSpPr/>
            <p:nvPr/>
          </p:nvSpPr>
          <p:spPr>
            <a:xfrm>
              <a:off x="7335589" y="964967"/>
              <a:ext cx="201930" cy="224790"/>
            </a:xfrm>
            <a:custGeom>
              <a:avLst/>
              <a:gdLst>
                <a:gd name="connsiteX0" fmla="*/ 182880 w 201930"/>
                <a:gd name="connsiteY0" fmla="*/ 222885 h 224790"/>
                <a:gd name="connsiteX1" fmla="*/ 145732 w 201930"/>
                <a:gd name="connsiteY1" fmla="*/ 190500 h 224790"/>
                <a:gd name="connsiteX2" fmla="*/ 145732 w 201930"/>
                <a:gd name="connsiteY2" fmla="*/ 190500 h 224790"/>
                <a:gd name="connsiteX3" fmla="*/ 73343 w 201930"/>
                <a:gd name="connsiteY3" fmla="*/ 224790 h 224790"/>
                <a:gd name="connsiteX4" fmla="*/ 0 w 201930"/>
                <a:gd name="connsiteY4" fmla="*/ 164783 h 224790"/>
                <a:gd name="connsiteX5" fmla="*/ 94297 w 201930"/>
                <a:gd name="connsiteY5" fmla="*/ 95250 h 224790"/>
                <a:gd name="connsiteX6" fmla="*/ 146685 w 201930"/>
                <a:gd name="connsiteY6" fmla="*/ 63818 h 224790"/>
                <a:gd name="connsiteX7" fmla="*/ 98107 w 201930"/>
                <a:gd name="connsiteY7" fmla="*/ 25718 h 224790"/>
                <a:gd name="connsiteX8" fmla="*/ 43815 w 201930"/>
                <a:gd name="connsiteY8" fmla="*/ 73343 h 224790"/>
                <a:gd name="connsiteX9" fmla="*/ 11430 w 201930"/>
                <a:gd name="connsiteY9" fmla="*/ 73343 h 224790"/>
                <a:gd name="connsiteX10" fmla="*/ 98107 w 201930"/>
                <a:gd name="connsiteY10" fmla="*/ 0 h 224790"/>
                <a:gd name="connsiteX11" fmla="*/ 178118 w 201930"/>
                <a:gd name="connsiteY11" fmla="*/ 68580 h 224790"/>
                <a:gd name="connsiteX12" fmla="*/ 178118 w 201930"/>
                <a:gd name="connsiteY12" fmla="*/ 171450 h 224790"/>
                <a:gd name="connsiteX13" fmla="*/ 200977 w 201930"/>
                <a:gd name="connsiteY13" fmla="*/ 194310 h 224790"/>
                <a:gd name="connsiteX14" fmla="*/ 201930 w 201930"/>
                <a:gd name="connsiteY14" fmla="*/ 194310 h 224790"/>
                <a:gd name="connsiteX15" fmla="*/ 201930 w 201930"/>
                <a:gd name="connsiteY15" fmla="*/ 219075 h 224790"/>
                <a:gd name="connsiteX16" fmla="*/ 182880 w 201930"/>
                <a:gd name="connsiteY16" fmla="*/ 222885 h 224790"/>
                <a:gd name="connsiteX17" fmla="*/ 80010 w 201930"/>
                <a:gd name="connsiteY17" fmla="*/ 199073 h 224790"/>
                <a:gd name="connsiteX18" fmla="*/ 145732 w 201930"/>
                <a:gd name="connsiteY18" fmla="*/ 140970 h 224790"/>
                <a:gd name="connsiteX19" fmla="*/ 145732 w 201930"/>
                <a:gd name="connsiteY19" fmla="*/ 103823 h 224790"/>
                <a:gd name="connsiteX20" fmla="*/ 96202 w 201930"/>
                <a:gd name="connsiteY20" fmla="*/ 120015 h 224790"/>
                <a:gd name="connsiteX21" fmla="*/ 35243 w 201930"/>
                <a:gd name="connsiteY21" fmla="*/ 163830 h 224790"/>
                <a:gd name="connsiteX22" fmla="*/ 80010 w 201930"/>
                <a:gd name="connsiteY22" fmla="*/ 199073 h 22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1930" h="224790">
                  <a:moveTo>
                    <a:pt x="182880" y="222885"/>
                  </a:moveTo>
                  <a:cubicBezTo>
                    <a:pt x="160972" y="222885"/>
                    <a:pt x="148590" y="212408"/>
                    <a:pt x="145732" y="190500"/>
                  </a:cubicBezTo>
                  <a:lnTo>
                    <a:pt x="145732" y="190500"/>
                  </a:lnTo>
                  <a:cubicBezTo>
                    <a:pt x="132397" y="207645"/>
                    <a:pt x="110490" y="224790"/>
                    <a:pt x="73343" y="224790"/>
                  </a:cubicBezTo>
                  <a:cubicBezTo>
                    <a:pt x="32385" y="224790"/>
                    <a:pt x="0" y="205740"/>
                    <a:pt x="0" y="164783"/>
                  </a:cubicBezTo>
                  <a:cubicBezTo>
                    <a:pt x="0" y="113348"/>
                    <a:pt x="40005" y="102870"/>
                    <a:pt x="94297" y="95250"/>
                  </a:cubicBezTo>
                  <a:cubicBezTo>
                    <a:pt x="124777" y="90488"/>
                    <a:pt x="146685" y="87630"/>
                    <a:pt x="146685" y="63818"/>
                  </a:cubicBezTo>
                  <a:cubicBezTo>
                    <a:pt x="146685" y="39053"/>
                    <a:pt x="129540" y="25718"/>
                    <a:pt x="98107" y="25718"/>
                  </a:cubicBezTo>
                  <a:cubicBezTo>
                    <a:pt x="62865" y="25718"/>
                    <a:pt x="45720" y="40957"/>
                    <a:pt x="43815" y="73343"/>
                  </a:cubicBezTo>
                  <a:lnTo>
                    <a:pt x="11430" y="73343"/>
                  </a:lnTo>
                  <a:cubicBezTo>
                    <a:pt x="12382" y="31432"/>
                    <a:pt x="40005" y="0"/>
                    <a:pt x="98107" y="0"/>
                  </a:cubicBezTo>
                  <a:cubicBezTo>
                    <a:pt x="143827" y="0"/>
                    <a:pt x="178118" y="17145"/>
                    <a:pt x="178118" y="68580"/>
                  </a:cubicBezTo>
                  <a:lnTo>
                    <a:pt x="178118" y="171450"/>
                  </a:lnTo>
                  <a:cubicBezTo>
                    <a:pt x="178118" y="188595"/>
                    <a:pt x="181927" y="199073"/>
                    <a:pt x="200977" y="194310"/>
                  </a:cubicBezTo>
                  <a:lnTo>
                    <a:pt x="201930" y="194310"/>
                  </a:lnTo>
                  <a:lnTo>
                    <a:pt x="201930" y="219075"/>
                  </a:lnTo>
                  <a:cubicBezTo>
                    <a:pt x="197168" y="220980"/>
                    <a:pt x="191452" y="222885"/>
                    <a:pt x="182880" y="222885"/>
                  </a:cubicBezTo>
                  <a:close/>
                  <a:moveTo>
                    <a:pt x="80010" y="199073"/>
                  </a:moveTo>
                  <a:cubicBezTo>
                    <a:pt x="125730" y="199073"/>
                    <a:pt x="145732" y="165735"/>
                    <a:pt x="145732" y="140970"/>
                  </a:cubicBezTo>
                  <a:lnTo>
                    <a:pt x="145732" y="103823"/>
                  </a:lnTo>
                  <a:cubicBezTo>
                    <a:pt x="134302" y="110490"/>
                    <a:pt x="114300" y="116205"/>
                    <a:pt x="96202" y="120015"/>
                  </a:cubicBezTo>
                  <a:cubicBezTo>
                    <a:pt x="61913" y="126682"/>
                    <a:pt x="35243" y="132398"/>
                    <a:pt x="35243" y="163830"/>
                  </a:cubicBezTo>
                  <a:cubicBezTo>
                    <a:pt x="35243" y="193358"/>
                    <a:pt x="58102" y="199073"/>
                    <a:pt x="80010" y="199073"/>
                  </a:cubicBez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92" name="Figura a mano libera: forma 91">
              <a:extLst>
                <a:ext uri="{FF2B5EF4-FFF2-40B4-BE49-F238E27FC236}">
                  <a16:creationId xmlns:a16="http://schemas.microsoft.com/office/drawing/2014/main" id="{12523108-81A4-29DD-B727-1445782EC455}"/>
                </a:ext>
              </a:extLst>
            </p:cNvPr>
            <p:cNvSpPr/>
            <p:nvPr/>
          </p:nvSpPr>
          <p:spPr>
            <a:xfrm>
              <a:off x="7195571" y="966873"/>
              <a:ext cx="113347" cy="219075"/>
            </a:xfrm>
            <a:custGeom>
              <a:avLst/>
              <a:gdLst>
                <a:gd name="connsiteX0" fmla="*/ 33338 w 113347"/>
                <a:gd name="connsiteY0" fmla="*/ 2857 h 219075"/>
                <a:gd name="connsiteX1" fmla="*/ 33338 w 113347"/>
                <a:gd name="connsiteY1" fmla="*/ 38100 h 219075"/>
                <a:gd name="connsiteX2" fmla="*/ 34290 w 113347"/>
                <a:gd name="connsiteY2" fmla="*/ 38100 h 219075"/>
                <a:gd name="connsiteX3" fmla="*/ 99060 w 113347"/>
                <a:gd name="connsiteY3" fmla="*/ 0 h 219075"/>
                <a:gd name="connsiteX4" fmla="*/ 113348 w 113347"/>
                <a:gd name="connsiteY4" fmla="*/ 2857 h 219075"/>
                <a:gd name="connsiteX5" fmla="*/ 113348 w 113347"/>
                <a:gd name="connsiteY5" fmla="*/ 35243 h 219075"/>
                <a:gd name="connsiteX6" fmla="*/ 112395 w 113347"/>
                <a:gd name="connsiteY6" fmla="*/ 35243 h 219075"/>
                <a:gd name="connsiteX7" fmla="*/ 97155 w 113347"/>
                <a:gd name="connsiteY7" fmla="*/ 33338 h 219075"/>
                <a:gd name="connsiteX8" fmla="*/ 34290 w 113347"/>
                <a:gd name="connsiteY8" fmla="*/ 99060 h 219075"/>
                <a:gd name="connsiteX9" fmla="*/ 34290 w 113347"/>
                <a:gd name="connsiteY9" fmla="*/ 219075 h 219075"/>
                <a:gd name="connsiteX10" fmla="*/ 0 w 113347"/>
                <a:gd name="connsiteY10" fmla="*/ 219075 h 219075"/>
                <a:gd name="connsiteX11" fmla="*/ 0 w 113347"/>
                <a:gd name="connsiteY11" fmla="*/ 2857 h 219075"/>
                <a:gd name="connsiteX12" fmla="*/ 33338 w 113347"/>
                <a:gd name="connsiteY12" fmla="*/ 2857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347" h="219075">
                  <a:moveTo>
                    <a:pt x="33338" y="2857"/>
                  </a:moveTo>
                  <a:lnTo>
                    <a:pt x="33338" y="38100"/>
                  </a:lnTo>
                  <a:lnTo>
                    <a:pt x="34290" y="38100"/>
                  </a:lnTo>
                  <a:cubicBezTo>
                    <a:pt x="47625" y="17145"/>
                    <a:pt x="69532" y="0"/>
                    <a:pt x="99060" y="0"/>
                  </a:cubicBezTo>
                  <a:cubicBezTo>
                    <a:pt x="105727" y="0"/>
                    <a:pt x="108585" y="952"/>
                    <a:pt x="113348" y="2857"/>
                  </a:cubicBezTo>
                  <a:lnTo>
                    <a:pt x="113348" y="35243"/>
                  </a:lnTo>
                  <a:lnTo>
                    <a:pt x="112395" y="35243"/>
                  </a:lnTo>
                  <a:cubicBezTo>
                    <a:pt x="107632" y="33338"/>
                    <a:pt x="103823" y="33338"/>
                    <a:pt x="97155" y="33338"/>
                  </a:cubicBezTo>
                  <a:cubicBezTo>
                    <a:pt x="63818" y="33338"/>
                    <a:pt x="34290" y="58102"/>
                    <a:pt x="34290" y="99060"/>
                  </a:cubicBezTo>
                  <a:lnTo>
                    <a:pt x="34290" y="219075"/>
                  </a:lnTo>
                  <a:lnTo>
                    <a:pt x="0" y="219075"/>
                  </a:lnTo>
                  <a:lnTo>
                    <a:pt x="0" y="2857"/>
                  </a:lnTo>
                  <a:lnTo>
                    <a:pt x="33338" y="2857"/>
                  </a:ln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96" name="Figura a mano libera: forma 95">
              <a:extLst>
                <a:ext uri="{FF2B5EF4-FFF2-40B4-BE49-F238E27FC236}">
                  <a16:creationId xmlns:a16="http://schemas.microsoft.com/office/drawing/2014/main" id="{7904DE7B-412A-9C5E-D6B3-855E5F4FC455}"/>
                </a:ext>
              </a:extLst>
            </p:cNvPr>
            <p:cNvSpPr/>
            <p:nvPr/>
          </p:nvSpPr>
          <p:spPr>
            <a:xfrm>
              <a:off x="6965066" y="969730"/>
              <a:ext cx="174307" cy="221932"/>
            </a:xfrm>
            <a:custGeom>
              <a:avLst/>
              <a:gdLst>
                <a:gd name="connsiteX0" fmla="*/ 174307 w 174307"/>
                <a:gd name="connsiteY0" fmla="*/ 216218 h 221932"/>
                <a:gd name="connsiteX1" fmla="*/ 140018 w 174307"/>
                <a:gd name="connsiteY1" fmla="*/ 216218 h 221932"/>
                <a:gd name="connsiteX2" fmla="*/ 140018 w 174307"/>
                <a:gd name="connsiteY2" fmla="*/ 186690 h 221932"/>
                <a:gd name="connsiteX3" fmla="*/ 139065 w 174307"/>
                <a:gd name="connsiteY3" fmla="*/ 186690 h 221932"/>
                <a:gd name="connsiteX4" fmla="*/ 73343 w 174307"/>
                <a:gd name="connsiteY4" fmla="*/ 221933 h 221932"/>
                <a:gd name="connsiteX5" fmla="*/ 0 w 174307"/>
                <a:gd name="connsiteY5" fmla="*/ 150495 h 221932"/>
                <a:gd name="connsiteX6" fmla="*/ 0 w 174307"/>
                <a:gd name="connsiteY6" fmla="*/ 0 h 221932"/>
                <a:gd name="connsiteX7" fmla="*/ 34290 w 174307"/>
                <a:gd name="connsiteY7" fmla="*/ 0 h 221932"/>
                <a:gd name="connsiteX8" fmla="*/ 34290 w 174307"/>
                <a:gd name="connsiteY8" fmla="*/ 149543 h 221932"/>
                <a:gd name="connsiteX9" fmla="*/ 82868 w 174307"/>
                <a:gd name="connsiteY9" fmla="*/ 194310 h 221932"/>
                <a:gd name="connsiteX10" fmla="*/ 139065 w 174307"/>
                <a:gd name="connsiteY10" fmla="*/ 134303 h 221932"/>
                <a:gd name="connsiteX11" fmla="*/ 139065 w 174307"/>
                <a:gd name="connsiteY11" fmla="*/ 953 h 221932"/>
                <a:gd name="connsiteX12" fmla="*/ 173355 w 174307"/>
                <a:gd name="connsiteY12" fmla="*/ 953 h 221932"/>
                <a:gd name="connsiteX13" fmla="*/ 173355 w 174307"/>
                <a:gd name="connsiteY13" fmla="*/ 216218 h 22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4307" h="221932">
                  <a:moveTo>
                    <a:pt x="174307" y="216218"/>
                  </a:moveTo>
                  <a:lnTo>
                    <a:pt x="140018" y="216218"/>
                  </a:lnTo>
                  <a:lnTo>
                    <a:pt x="140018" y="186690"/>
                  </a:lnTo>
                  <a:lnTo>
                    <a:pt x="139065" y="186690"/>
                  </a:lnTo>
                  <a:cubicBezTo>
                    <a:pt x="123825" y="207645"/>
                    <a:pt x="104775" y="221933"/>
                    <a:pt x="73343" y="221933"/>
                  </a:cubicBezTo>
                  <a:cubicBezTo>
                    <a:pt x="28575" y="221933"/>
                    <a:pt x="0" y="195263"/>
                    <a:pt x="0" y="150495"/>
                  </a:cubicBezTo>
                  <a:lnTo>
                    <a:pt x="0" y="0"/>
                  </a:lnTo>
                  <a:lnTo>
                    <a:pt x="34290" y="0"/>
                  </a:lnTo>
                  <a:lnTo>
                    <a:pt x="34290" y="149543"/>
                  </a:lnTo>
                  <a:cubicBezTo>
                    <a:pt x="34290" y="177165"/>
                    <a:pt x="52388" y="194310"/>
                    <a:pt x="82868" y="194310"/>
                  </a:cubicBezTo>
                  <a:cubicBezTo>
                    <a:pt x="117157" y="194310"/>
                    <a:pt x="139065" y="168593"/>
                    <a:pt x="139065" y="134303"/>
                  </a:cubicBezTo>
                  <a:lnTo>
                    <a:pt x="139065" y="953"/>
                  </a:lnTo>
                  <a:lnTo>
                    <a:pt x="173355" y="953"/>
                  </a:lnTo>
                  <a:lnTo>
                    <a:pt x="173355" y="216218"/>
                  </a:ln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97" name="Figura a mano libera: forma 96">
              <a:extLst>
                <a:ext uri="{FF2B5EF4-FFF2-40B4-BE49-F238E27FC236}">
                  <a16:creationId xmlns:a16="http://schemas.microsoft.com/office/drawing/2014/main" id="{FBAEFA7B-ACCD-EA9B-A7FE-076E6E068D6D}"/>
                </a:ext>
              </a:extLst>
            </p:cNvPr>
            <p:cNvSpPr/>
            <p:nvPr/>
          </p:nvSpPr>
          <p:spPr>
            <a:xfrm>
              <a:off x="6815523" y="901150"/>
              <a:ext cx="107632" cy="286702"/>
            </a:xfrm>
            <a:custGeom>
              <a:avLst/>
              <a:gdLst>
                <a:gd name="connsiteX0" fmla="*/ 0 w 107632"/>
                <a:gd name="connsiteY0" fmla="*/ 96203 h 286702"/>
                <a:gd name="connsiteX1" fmla="*/ 0 w 107632"/>
                <a:gd name="connsiteY1" fmla="*/ 68580 h 286702"/>
                <a:gd name="connsiteX2" fmla="*/ 31433 w 107632"/>
                <a:gd name="connsiteY2" fmla="*/ 68580 h 286702"/>
                <a:gd name="connsiteX3" fmla="*/ 31433 w 107632"/>
                <a:gd name="connsiteY3" fmla="*/ 0 h 286702"/>
                <a:gd name="connsiteX4" fmla="*/ 65723 w 107632"/>
                <a:gd name="connsiteY4" fmla="*/ 0 h 286702"/>
                <a:gd name="connsiteX5" fmla="*/ 65723 w 107632"/>
                <a:gd name="connsiteY5" fmla="*/ 68580 h 286702"/>
                <a:gd name="connsiteX6" fmla="*/ 107633 w 107632"/>
                <a:gd name="connsiteY6" fmla="*/ 68580 h 286702"/>
                <a:gd name="connsiteX7" fmla="*/ 107633 w 107632"/>
                <a:gd name="connsiteY7" fmla="*/ 96203 h 286702"/>
                <a:gd name="connsiteX8" fmla="*/ 65723 w 107632"/>
                <a:gd name="connsiteY8" fmla="*/ 96203 h 286702"/>
                <a:gd name="connsiteX9" fmla="*/ 65723 w 107632"/>
                <a:gd name="connsiteY9" fmla="*/ 237173 h 286702"/>
                <a:gd name="connsiteX10" fmla="*/ 87630 w 107632"/>
                <a:gd name="connsiteY10" fmla="*/ 257175 h 286702"/>
                <a:gd name="connsiteX11" fmla="*/ 105728 w 107632"/>
                <a:gd name="connsiteY11" fmla="*/ 254317 h 286702"/>
                <a:gd name="connsiteX12" fmla="*/ 106680 w 107632"/>
                <a:gd name="connsiteY12" fmla="*/ 254317 h 286702"/>
                <a:gd name="connsiteX13" fmla="*/ 106680 w 107632"/>
                <a:gd name="connsiteY13" fmla="*/ 283845 h 286702"/>
                <a:gd name="connsiteX14" fmla="*/ 79058 w 107632"/>
                <a:gd name="connsiteY14" fmla="*/ 286703 h 286702"/>
                <a:gd name="connsiteX15" fmla="*/ 31433 w 107632"/>
                <a:gd name="connsiteY15" fmla="*/ 244792 h 286702"/>
                <a:gd name="connsiteX16" fmla="*/ 31433 w 107632"/>
                <a:gd name="connsiteY16" fmla="*/ 96203 h 286702"/>
                <a:gd name="connsiteX17" fmla="*/ 0 w 107632"/>
                <a:gd name="connsiteY17" fmla="*/ 96203 h 286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632" h="286702">
                  <a:moveTo>
                    <a:pt x="0" y="96203"/>
                  </a:moveTo>
                  <a:lnTo>
                    <a:pt x="0" y="68580"/>
                  </a:lnTo>
                  <a:lnTo>
                    <a:pt x="31433" y="68580"/>
                  </a:lnTo>
                  <a:lnTo>
                    <a:pt x="31433" y="0"/>
                  </a:lnTo>
                  <a:lnTo>
                    <a:pt x="65723" y="0"/>
                  </a:lnTo>
                  <a:lnTo>
                    <a:pt x="65723" y="68580"/>
                  </a:lnTo>
                  <a:lnTo>
                    <a:pt x="107633" y="68580"/>
                  </a:lnTo>
                  <a:lnTo>
                    <a:pt x="107633" y="96203"/>
                  </a:lnTo>
                  <a:lnTo>
                    <a:pt x="65723" y="96203"/>
                  </a:lnTo>
                  <a:lnTo>
                    <a:pt x="65723" y="237173"/>
                  </a:lnTo>
                  <a:cubicBezTo>
                    <a:pt x="65723" y="252412"/>
                    <a:pt x="73343" y="257175"/>
                    <a:pt x="87630" y="257175"/>
                  </a:cubicBezTo>
                  <a:cubicBezTo>
                    <a:pt x="94298" y="257175"/>
                    <a:pt x="101918" y="255270"/>
                    <a:pt x="105728" y="254317"/>
                  </a:cubicBezTo>
                  <a:lnTo>
                    <a:pt x="106680" y="254317"/>
                  </a:lnTo>
                  <a:lnTo>
                    <a:pt x="106680" y="283845"/>
                  </a:lnTo>
                  <a:cubicBezTo>
                    <a:pt x="99060" y="285750"/>
                    <a:pt x="89535" y="286703"/>
                    <a:pt x="79058" y="286703"/>
                  </a:cubicBezTo>
                  <a:cubicBezTo>
                    <a:pt x="51435" y="286703"/>
                    <a:pt x="31433" y="275273"/>
                    <a:pt x="31433" y="244792"/>
                  </a:cubicBezTo>
                  <a:lnTo>
                    <a:pt x="31433" y="96203"/>
                  </a:lnTo>
                  <a:lnTo>
                    <a:pt x="0" y="96203"/>
                  </a:ln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98" name="Figura a mano libera: forma 97">
              <a:extLst>
                <a:ext uri="{FF2B5EF4-FFF2-40B4-BE49-F238E27FC236}">
                  <a16:creationId xmlns:a16="http://schemas.microsoft.com/office/drawing/2014/main" id="{512ACCF0-AFA2-2A9C-8A4D-5578E03950D8}"/>
                </a:ext>
              </a:extLst>
            </p:cNvPr>
            <p:cNvSpPr/>
            <p:nvPr/>
          </p:nvSpPr>
          <p:spPr>
            <a:xfrm>
              <a:off x="6677411" y="901150"/>
              <a:ext cx="107632" cy="286702"/>
            </a:xfrm>
            <a:custGeom>
              <a:avLst/>
              <a:gdLst>
                <a:gd name="connsiteX0" fmla="*/ 0 w 107632"/>
                <a:gd name="connsiteY0" fmla="*/ 96203 h 286702"/>
                <a:gd name="connsiteX1" fmla="*/ 0 w 107632"/>
                <a:gd name="connsiteY1" fmla="*/ 68580 h 286702"/>
                <a:gd name="connsiteX2" fmla="*/ 31433 w 107632"/>
                <a:gd name="connsiteY2" fmla="*/ 68580 h 286702"/>
                <a:gd name="connsiteX3" fmla="*/ 31433 w 107632"/>
                <a:gd name="connsiteY3" fmla="*/ 0 h 286702"/>
                <a:gd name="connsiteX4" fmla="*/ 65723 w 107632"/>
                <a:gd name="connsiteY4" fmla="*/ 0 h 286702"/>
                <a:gd name="connsiteX5" fmla="*/ 65723 w 107632"/>
                <a:gd name="connsiteY5" fmla="*/ 68580 h 286702"/>
                <a:gd name="connsiteX6" fmla="*/ 107633 w 107632"/>
                <a:gd name="connsiteY6" fmla="*/ 68580 h 286702"/>
                <a:gd name="connsiteX7" fmla="*/ 107633 w 107632"/>
                <a:gd name="connsiteY7" fmla="*/ 96203 h 286702"/>
                <a:gd name="connsiteX8" fmla="*/ 65723 w 107632"/>
                <a:gd name="connsiteY8" fmla="*/ 96203 h 286702"/>
                <a:gd name="connsiteX9" fmla="*/ 65723 w 107632"/>
                <a:gd name="connsiteY9" fmla="*/ 237173 h 286702"/>
                <a:gd name="connsiteX10" fmla="*/ 87630 w 107632"/>
                <a:gd name="connsiteY10" fmla="*/ 257175 h 286702"/>
                <a:gd name="connsiteX11" fmla="*/ 105728 w 107632"/>
                <a:gd name="connsiteY11" fmla="*/ 254317 h 286702"/>
                <a:gd name="connsiteX12" fmla="*/ 106680 w 107632"/>
                <a:gd name="connsiteY12" fmla="*/ 254317 h 286702"/>
                <a:gd name="connsiteX13" fmla="*/ 106680 w 107632"/>
                <a:gd name="connsiteY13" fmla="*/ 283845 h 286702"/>
                <a:gd name="connsiteX14" fmla="*/ 79058 w 107632"/>
                <a:gd name="connsiteY14" fmla="*/ 286703 h 286702"/>
                <a:gd name="connsiteX15" fmla="*/ 31433 w 107632"/>
                <a:gd name="connsiteY15" fmla="*/ 244792 h 286702"/>
                <a:gd name="connsiteX16" fmla="*/ 31433 w 107632"/>
                <a:gd name="connsiteY16" fmla="*/ 96203 h 286702"/>
                <a:gd name="connsiteX17" fmla="*/ 0 w 107632"/>
                <a:gd name="connsiteY17" fmla="*/ 96203 h 286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632" h="286702">
                  <a:moveTo>
                    <a:pt x="0" y="96203"/>
                  </a:moveTo>
                  <a:lnTo>
                    <a:pt x="0" y="68580"/>
                  </a:lnTo>
                  <a:lnTo>
                    <a:pt x="31433" y="68580"/>
                  </a:lnTo>
                  <a:lnTo>
                    <a:pt x="31433" y="0"/>
                  </a:lnTo>
                  <a:lnTo>
                    <a:pt x="65723" y="0"/>
                  </a:lnTo>
                  <a:lnTo>
                    <a:pt x="65723" y="68580"/>
                  </a:lnTo>
                  <a:lnTo>
                    <a:pt x="107633" y="68580"/>
                  </a:lnTo>
                  <a:lnTo>
                    <a:pt x="107633" y="96203"/>
                  </a:lnTo>
                  <a:lnTo>
                    <a:pt x="65723" y="96203"/>
                  </a:lnTo>
                  <a:lnTo>
                    <a:pt x="65723" y="237173"/>
                  </a:lnTo>
                  <a:cubicBezTo>
                    <a:pt x="65723" y="252412"/>
                    <a:pt x="73343" y="257175"/>
                    <a:pt x="87630" y="257175"/>
                  </a:cubicBezTo>
                  <a:cubicBezTo>
                    <a:pt x="94298" y="257175"/>
                    <a:pt x="101918" y="255270"/>
                    <a:pt x="105728" y="254317"/>
                  </a:cubicBezTo>
                  <a:lnTo>
                    <a:pt x="106680" y="254317"/>
                  </a:lnTo>
                  <a:lnTo>
                    <a:pt x="106680" y="283845"/>
                  </a:lnTo>
                  <a:cubicBezTo>
                    <a:pt x="99060" y="285750"/>
                    <a:pt x="89535" y="286703"/>
                    <a:pt x="79058" y="286703"/>
                  </a:cubicBezTo>
                  <a:cubicBezTo>
                    <a:pt x="51435" y="286703"/>
                    <a:pt x="31433" y="275273"/>
                    <a:pt x="31433" y="244792"/>
                  </a:cubicBezTo>
                  <a:lnTo>
                    <a:pt x="31433" y="96203"/>
                  </a:lnTo>
                  <a:lnTo>
                    <a:pt x="0" y="96203"/>
                  </a:ln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122" name="Figura a mano libera: forma 121">
              <a:extLst>
                <a:ext uri="{FF2B5EF4-FFF2-40B4-BE49-F238E27FC236}">
                  <a16:creationId xmlns:a16="http://schemas.microsoft.com/office/drawing/2014/main" id="{02B98ACD-8FDF-E375-B318-D00369665FFB}"/>
                </a:ext>
              </a:extLst>
            </p:cNvPr>
            <p:cNvSpPr/>
            <p:nvPr/>
          </p:nvSpPr>
          <p:spPr>
            <a:xfrm>
              <a:off x="6461194" y="969730"/>
              <a:ext cx="174307" cy="221932"/>
            </a:xfrm>
            <a:custGeom>
              <a:avLst/>
              <a:gdLst>
                <a:gd name="connsiteX0" fmla="*/ 174307 w 174307"/>
                <a:gd name="connsiteY0" fmla="*/ 216218 h 221932"/>
                <a:gd name="connsiteX1" fmla="*/ 140017 w 174307"/>
                <a:gd name="connsiteY1" fmla="*/ 216218 h 221932"/>
                <a:gd name="connsiteX2" fmla="*/ 140017 w 174307"/>
                <a:gd name="connsiteY2" fmla="*/ 186690 h 221932"/>
                <a:gd name="connsiteX3" fmla="*/ 139065 w 174307"/>
                <a:gd name="connsiteY3" fmla="*/ 186690 h 221932"/>
                <a:gd name="connsiteX4" fmla="*/ 73342 w 174307"/>
                <a:gd name="connsiteY4" fmla="*/ 221933 h 221932"/>
                <a:gd name="connsiteX5" fmla="*/ 0 w 174307"/>
                <a:gd name="connsiteY5" fmla="*/ 150495 h 221932"/>
                <a:gd name="connsiteX6" fmla="*/ 0 w 174307"/>
                <a:gd name="connsiteY6" fmla="*/ 0 h 221932"/>
                <a:gd name="connsiteX7" fmla="*/ 34290 w 174307"/>
                <a:gd name="connsiteY7" fmla="*/ 0 h 221932"/>
                <a:gd name="connsiteX8" fmla="*/ 34290 w 174307"/>
                <a:gd name="connsiteY8" fmla="*/ 149543 h 221932"/>
                <a:gd name="connsiteX9" fmla="*/ 82867 w 174307"/>
                <a:gd name="connsiteY9" fmla="*/ 194310 h 221932"/>
                <a:gd name="connsiteX10" fmla="*/ 139065 w 174307"/>
                <a:gd name="connsiteY10" fmla="*/ 134303 h 221932"/>
                <a:gd name="connsiteX11" fmla="*/ 139065 w 174307"/>
                <a:gd name="connsiteY11" fmla="*/ 953 h 221932"/>
                <a:gd name="connsiteX12" fmla="*/ 173355 w 174307"/>
                <a:gd name="connsiteY12" fmla="*/ 953 h 221932"/>
                <a:gd name="connsiteX13" fmla="*/ 173355 w 174307"/>
                <a:gd name="connsiteY13" fmla="*/ 216218 h 22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4307" h="221932">
                  <a:moveTo>
                    <a:pt x="174307" y="216218"/>
                  </a:moveTo>
                  <a:lnTo>
                    <a:pt x="140017" y="216218"/>
                  </a:lnTo>
                  <a:lnTo>
                    <a:pt x="140017" y="186690"/>
                  </a:lnTo>
                  <a:lnTo>
                    <a:pt x="139065" y="186690"/>
                  </a:lnTo>
                  <a:cubicBezTo>
                    <a:pt x="123825" y="207645"/>
                    <a:pt x="104775" y="221933"/>
                    <a:pt x="73342" y="221933"/>
                  </a:cubicBezTo>
                  <a:cubicBezTo>
                    <a:pt x="28575" y="221933"/>
                    <a:pt x="0" y="195263"/>
                    <a:pt x="0" y="150495"/>
                  </a:cubicBezTo>
                  <a:lnTo>
                    <a:pt x="0" y="0"/>
                  </a:lnTo>
                  <a:lnTo>
                    <a:pt x="34290" y="0"/>
                  </a:lnTo>
                  <a:lnTo>
                    <a:pt x="34290" y="149543"/>
                  </a:lnTo>
                  <a:cubicBezTo>
                    <a:pt x="34290" y="177165"/>
                    <a:pt x="52388" y="194310"/>
                    <a:pt x="82867" y="194310"/>
                  </a:cubicBezTo>
                  <a:cubicBezTo>
                    <a:pt x="117157" y="194310"/>
                    <a:pt x="139065" y="168593"/>
                    <a:pt x="139065" y="134303"/>
                  </a:cubicBezTo>
                  <a:lnTo>
                    <a:pt x="139065" y="953"/>
                  </a:lnTo>
                  <a:lnTo>
                    <a:pt x="173355" y="953"/>
                  </a:lnTo>
                  <a:lnTo>
                    <a:pt x="173355" y="216218"/>
                  </a:ln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126" name="Figura a mano libera: forma 125">
              <a:extLst>
                <a:ext uri="{FF2B5EF4-FFF2-40B4-BE49-F238E27FC236}">
                  <a16:creationId xmlns:a16="http://schemas.microsoft.com/office/drawing/2014/main" id="{8C0042A8-47FB-6184-28A8-8845A50750A6}"/>
                </a:ext>
              </a:extLst>
            </p:cNvPr>
            <p:cNvSpPr/>
            <p:nvPr/>
          </p:nvSpPr>
          <p:spPr>
            <a:xfrm>
              <a:off x="6311651" y="966873"/>
              <a:ext cx="113347" cy="219075"/>
            </a:xfrm>
            <a:custGeom>
              <a:avLst/>
              <a:gdLst>
                <a:gd name="connsiteX0" fmla="*/ 33338 w 113347"/>
                <a:gd name="connsiteY0" fmla="*/ 2857 h 219075"/>
                <a:gd name="connsiteX1" fmla="*/ 33338 w 113347"/>
                <a:gd name="connsiteY1" fmla="*/ 38100 h 219075"/>
                <a:gd name="connsiteX2" fmla="*/ 34290 w 113347"/>
                <a:gd name="connsiteY2" fmla="*/ 38100 h 219075"/>
                <a:gd name="connsiteX3" fmla="*/ 99060 w 113347"/>
                <a:gd name="connsiteY3" fmla="*/ 0 h 219075"/>
                <a:gd name="connsiteX4" fmla="*/ 113347 w 113347"/>
                <a:gd name="connsiteY4" fmla="*/ 2857 h 219075"/>
                <a:gd name="connsiteX5" fmla="*/ 113347 w 113347"/>
                <a:gd name="connsiteY5" fmla="*/ 35243 h 219075"/>
                <a:gd name="connsiteX6" fmla="*/ 112395 w 113347"/>
                <a:gd name="connsiteY6" fmla="*/ 35243 h 219075"/>
                <a:gd name="connsiteX7" fmla="*/ 97155 w 113347"/>
                <a:gd name="connsiteY7" fmla="*/ 33338 h 219075"/>
                <a:gd name="connsiteX8" fmla="*/ 34290 w 113347"/>
                <a:gd name="connsiteY8" fmla="*/ 99060 h 219075"/>
                <a:gd name="connsiteX9" fmla="*/ 34290 w 113347"/>
                <a:gd name="connsiteY9" fmla="*/ 219075 h 219075"/>
                <a:gd name="connsiteX10" fmla="*/ 0 w 113347"/>
                <a:gd name="connsiteY10" fmla="*/ 219075 h 219075"/>
                <a:gd name="connsiteX11" fmla="*/ 0 w 113347"/>
                <a:gd name="connsiteY11" fmla="*/ 2857 h 219075"/>
                <a:gd name="connsiteX12" fmla="*/ 33338 w 113347"/>
                <a:gd name="connsiteY12" fmla="*/ 2857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347" h="219075">
                  <a:moveTo>
                    <a:pt x="33338" y="2857"/>
                  </a:moveTo>
                  <a:lnTo>
                    <a:pt x="33338" y="38100"/>
                  </a:lnTo>
                  <a:lnTo>
                    <a:pt x="34290" y="38100"/>
                  </a:lnTo>
                  <a:cubicBezTo>
                    <a:pt x="47625" y="17145"/>
                    <a:pt x="69532" y="0"/>
                    <a:pt x="99060" y="0"/>
                  </a:cubicBezTo>
                  <a:cubicBezTo>
                    <a:pt x="105727" y="0"/>
                    <a:pt x="108585" y="952"/>
                    <a:pt x="113347" y="2857"/>
                  </a:cubicBezTo>
                  <a:lnTo>
                    <a:pt x="113347" y="35243"/>
                  </a:lnTo>
                  <a:lnTo>
                    <a:pt x="112395" y="35243"/>
                  </a:lnTo>
                  <a:cubicBezTo>
                    <a:pt x="107632" y="33338"/>
                    <a:pt x="103822" y="33338"/>
                    <a:pt x="97155" y="33338"/>
                  </a:cubicBezTo>
                  <a:cubicBezTo>
                    <a:pt x="63818" y="33338"/>
                    <a:pt x="34290" y="58102"/>
                    <a:pt x="34290" y="99060"/>
                  </a:cubicBezTo>
                  <a:lnTo>
                    <a:pt x="34290" y="219075"/>
                  </a:lnTo>
                  <a:lnTo>
                    <a:pt x="0" y="219075"/>
                  </a:lnTo>
                  <a:lnTo>
                    <a:pt x="0" y="2857"/>
                  </a:lnTo>
                  <a:lnTo>
                    <a:pt x="33338" y="2857"/>
                  </a:ln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127" name="Figura a mano libera: forma 126">
              <a:extLst>
                <a:ext uri="{FF2B5EF4-FFF2-40B4-BE49-F238E27FC236}">
                  <a16:creationId xmlns:a16="http://schemas.microsoft.com/office/drawing/2014/main" id="{B0325040-4517-ED23-CB54-E5373EE1C46C}"/>
                </a:ext>
              </a:extLst>
            </p:cNvPr>
            <p:cNvSpPr/>
            <p:nvPr/>
          </p:nvSpPr>
          <p:spPr>
            <a:xfrm>
              <a:off x="6159251" y="901150"/>
              <a:ext cx="107632" cy="286702"/>
            </a:xfrm>
            <a:custGeom>
              <a:avLst/>
              <a:gdLst>
                <a:gd name="connsiteX0" fmla="*/ 0 w 107632"/>
                <a:gd name="connsiteY0" fmla="*/ 96203 h 286702"/>
                <a:gd name="connsiteX1" fmla="*/ 0 w 107632"/>
                <a:gd name="connsiteY1" fmla="*/ 68580 h 286702"/>
                <a:gd name="connsiteX2" fmla="*/ 31432 w 107632"/>
                <a:gd name="connsiteY2" fmla="*/ 68580 h 286702"/>
                <a:gd name="connsiteX3" fmla="*/ 31432 w 107632"/>
                <a:gd name="connsiteY3" fmla="*/ 0 h 286702"/>
                <a:gd name="connsiteX4" fmla="*/ 65722 w 107632"/>
                <a:gd name="connsiteY4" fmla="*/ 0 h 286702"/>
                <a:gd name="connsiteX5" fmla="*/ 65722 w 107632"/>
                <a:gd name="connsiteY5" fmla="*/ 68580 h 286702"/>
                <a:gd name="connsiteX6" fmla="*/ 107632 w 107632"/>
                <a:gd name="connsiteY6" fmla="*/ 68580 h 286702"/>
                <a:gd name="connsiteX7" fmla="*/ 107632 w 107632"/>
                <a:gd name="connsiteY7" fmla="*/ 96203 h 286702"/>
                <a:gd name="connsiteX8" fmla="*/ 65722 w 107632"/>
                <a:gd name="connsiteY8" fmla="*/ 96203 h 286702"/>
                <a:gd name="connsiteX9" fmla="*/ 65722 w 107632"/>
                <a:gd name="connsiteY9" fmla="*/ 237173 h 286702"/>
                <a:gd name="connsiteX10" fmla="*/ 87630 w 107632"/>
                <a:gd name="connsiteY10" fmla="*/ 257175 h 286702"/>
                <a:gd name="connsiteX11" fmla="*/ 105727 w 107632"/>
                <a:gd name="connsiteY11" fmla="*/ 254317 h 286702"/>
                <a:gd name="connsiteX12" fmla="*/ 106680 w 107632"/>
                <a:gd name="connsiteY12" fmla="*/ 254317 h 286702"/>
                <a:gd name="connsiteX13" fmla="*/ 106680 w 107632"/>
                <a:gd name="connsiteY13" fmla="*/ 283845 h 286702"/>
                <a:gd name="connsiteX14" fmla="*/ 79057 w 107632"/>
                <a:gd name="connsiteY14" fmla="*/ 286703 h 286702"/>
                <a:gd name="connsiteX15" fmla="*/ 31432 w 107632"/>
                <a:gd name="connsiteY15" fmla="*/ 244792 h 286702"/>
                <a:gd name="connsiteX16" fmla="*/ 31432 w 107632"/>
                <a:gd name="connsiteY16" fmla="*/ 96203 h 286702"/>
                <a:gd name="connsiteX17" fmla="*/ 0 w 107632"/>
                <a:gd name="connsiteY17" fmla="*/ 96203 h 286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632" h="286702">
                  <a:moveTo>
                    <a:pt x="0" y="96203"/>
                  </a:moveTo>
                  <a:lnTo>
                    <a:pt x="0" y="68580"/>
                  </a:lnTo>
                  <a:lnTo>
                    <a:pt x="31432" y="68580"/>
                  </a:lnTo>
                  <a:lnTo>
                    <a:pt x="31432" y="0"/>
                  </a:lnTo>
                  <a:lnTo>
                    <a:pt x="65722" y="0"/>
                  </a:lnTo>
                  <a:lnTo>
                    <a:pt x="65722" y="68580"/>
                  </a:lnTo>
                  <a:lnTo>
                    <a:pt x="107632" y="68580"/>
                  </a:lnTo>
                  <a:lnTo>
                    <a:pt x="107632" y="96203"/>
                  </a:lnTo>
                  <a:lnTo>
                    <a:pt x="65722" y="96203"/>
                  </a:lnTo>
                  <a:lnTo>
                    <a:pt x="65722" y="237173"/>
                  </a:lnTo>
                  <a:cubicBezTo>
                    <a:pt x="65722" y="252412"/>
                    <a:pt x="73343" y="257175"/>
                    <a:pt x="87630" y="257175"/>
                  </a:cubicBezTo>
                  <a:cubicBezTo>
                    <a:pt x="94297" y="257175"/>
                    <a:pt x="101918" y="255270"/>
                    <a:pt x="105727" y="254317"/>
                  </a:cubicBezTo>
                  <a:lnTo>
                    <a:pt x="106680" y="254317"/>
                  </a:lnTo>
                  <a:lnTo>
                    <a:pt x="106680" y="283845"/>
                  </a:lnTo>
                  <a:cubicBezTo>
                    <a:pt x="99060" y="285750"/>
                    <a:pt x="89535" y="286703"/>
                    <a:pt x="79057" y="286703"/>
                  </a:cubicBezTo>
                  <a:cubicBezTo>
                    <a:pt x="51435" y="286703"/>
                    <a:pt x="31432" y="275273"/>
                    <a:pt x="31432" y="244792"/>
                  </a:cubicBezTo>
                  <a:lnTo>
                    <a:pt x="31432" y="96203"/>
                  </a:lnTo>
                  <a:lnTo>
                    <a:pt x="0" y="96203"/>
                  </a:ln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129" name="Figura a mano libera: forma 128">
              <a:extLst>
                <a:ext uri="{FF2B5EF4-FFF2-40B4-BE49-F238E27FC236}">
                  <a16:creationId xmlns:a16="http://schemas.microsoft.com/office/drawing/2014/main" id="{8F0F8A1D-502E-4DC5-678F-6B4A5CAF7D6F}"/>
                </a:ext>
              </a:extLst>
            </p:cNvPr>
            <p:cNvSpPr/>
            <p:nvPr/>
          </p:nvSpPr>
          <p:spPr>
            <a:xfrm>
              <a:off x="5948748" y="965920"/>
              <a:ext cx="180993" cy="226694"/>
            </a:xfrm>
            <a:custGeom>
              <a:avLst/>
              <a:gdLst>
                <a:gd name="connsiteX0" fmla="*/ 96203 w 180993"/>
                <a:gd name="connsiteY0" fmla="*/ 226695 h 226694"/>
                <a:gd name="connsiteX1" fmla="*/ 0 w 180993"/>
                <a:gd name="connsiteY1" fmla="*/ 149542 h 226694"/>
                <a:gd name="connsiteX2" fmla="*/ 35243 w 180993"/>
                <a:gd name="connsiteY2" fmla="*/ 149542 h 226694"/>
                <a:gd name="connsiteX3" fmla="*/ 97155 w 180993"/>
                <a:gd name="connsiteY3" fmla="*/ 198120 h 226694"/>
                <a:gd name="connsiteX4" fmla="*/ 147638 w 180993"/>
                <a:gd name="connsiteY4" fmla="*/ 162877 h 226694"/>
                <a:gd name="connsiteX5" fmla="*/ 91440 w 180993"/>
                <a:gd name="connsiteY5" fmla="*/ 123825 h 226694"/>
                <a:gd name="connsiteX6" fmla="*/ 10478 w 180993"/>
                <a:gd name="connsiteY6" fmla="*/ 59055 h 226694"/>
                <a:gd name="connsiteX7" fmla="*/ 88583 w 180993"/>
                <a:gd name="connsiteY7" fmla="*/ 0 h 226694"/>
                <a:gd name="connsiteX8" fmla="*/ 173355 w 180993"/>
                <a:gd name="connsiteY8" fmla="*/ 67627 h 226694"/>
                <a:gd name="connsiteX9" fmla="*/ 138113 w 180993"/>
                <a:gd name="connsiteY9" fmla="*/ 67627 h 226694"/>
                <a:gd name="connsiteX10" fmla="*/ 86678 w 180993"/>
                <a:gd name="connsiteY10" fmla="*/ 26670 h 226694"/>
                <a:gd name="connsiteX11" fmla="*/ 42863 w 180993"/>
                <a:gd name="connsiteY11" fmla="*/ 58102 h 226694"/>
                <a:gd name="connsiteX12" fmla="*/ 100965 w 180993"/>
                <a:gd name="connsiteY12" fmla="*/ 93345 h 226694"/>
                <a:gd name="connsiteX13" fmla="*/ 180975 w 180993"/>
                <a:gd name="connsiteY13" fmla="*/ 161925 h 226694"/>
                <a:gd name="connsiteX14" fmla="*/ 96203 w 180993"/>
                <a:gd name="connsiteY14" fmla="*/ 226695 h 22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0993" h="226694">
                  <a:moveTo>
                    <a:pt x="96203" y="226695"/>
                  </a:moveTo>
                  <a:cubicBezTo>
                    <a:pt x="37148" y="226695"/>
                    <a:pt x="3810" y="199072"/>
                    <a:pt x="0" y="149542"/>
                  </a:cubicBezTo>
                  <a:lnTo>
                    <a:pt x="35243" y="149542"/>
                  </a:lnTo>
                  <a:cubicBezTo>
                    <a:pt x="40005" y="187642"/>
                    <a:pt x="64770" y="198120"/>
                    <a:pt x="97155" y="198120"/>
                  </a:cubicBezTo>
                  <a:cubicBezTo>
                    <a:pt x="132398" y="198120"/>
                    <a:pt x="147638" y="182880"/>
                    <a:pt x="147638" y="162877"/>
                  </a:cubicBezTo>
                  <a:cubicBezTo>
                    <a:pt x="147638" y="138113"/>
                    <a:pt x="130493" y="132397"/>
                    <a:pt x="91440" y="123825"/>
                  </a:cubicBezTo>
                  <a:cubicBezTo>
                    <a:pt x="48578" y="115252"/>
                    <a:pt x="10478" y="106680"/>
                    <a:pt x="10478" y="59055"/>
                  </a:cubicBezTo>
                  <a:cubicBezTo>
                    <a:pt x="10478" y="22860"/>
                    <a:pt x="38100" y="0"/>
                    <a:pt x="88583" y="0"/>
                  </a:cubicBezTo>
                  <a:cubicBezTo>
                    <a:pt x="141923" y="0"/>
                    <a:pt x="168593" y="25717"/>
                    <a:pt x="173355" y="67627"/>
                  </a:cubicBezTo>
                  <a:lnTo>
                    <a:pt x="138113" y="67627"/>
                  </a:lnTo>
                  <a:cubicBezTo>
                    <a:pt x="134303" y="39052"/>
                    <a:pt x="119063" y="26670"/>
                    <a:pt x="86678" y="26670"/>
                  </a:cubicBezTo>
                  <a:cubicBezTo>
                    <a:pt x="55245" y="26670"/>
                    <a:pt x="42863" y="40957"/>
                    <a:pt x="42863" y="58102"/>
                  </a:cubicBezTo>
                  <a:cubicBezTo>
                    <a:pt x="42863" y="81915"/>
                    <a:pt x="63818" y="85725"/>
                    <a:pt x="100965" y="93345"/>
                  </a:cubicBezTo>
                  <a:cubicBezTo>
                    <a:pt x="144780" y="101917"/>
                    <a:pt x="180975" y="111442"/>
                    <a:pt x="180975" y="161925"/>
                  </a:cubicBezTo>
                  <a:cubicBezTo>
                    <a:pt x="181928" y="203835"/>
                    <a:pt x="146685" y="226695"/>
                    <a:pt x="96203" y="226695"/>
                  </a:cubicBez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131" name="Figura a mano libera: forma 130">
              <a:extLst>
                <a:ext uri="{FF2B5EF4-FFF2-40B4-BE49-F238E27FC236}">
                  <a16:creationId xmlns:a16="http://schemas.microsoft.com/office/drawing/2014/main" id="{EF99AB1F-0EAE-2EA7-075D-EEA02638C2CC}"/>
                </a:ext>
              </a:extLst>
            </p:cNvPr>
            <p:cNvSpPr/>
            <p:nvPr/>
          </p:nvSpPr>
          <p:spPr>
            <a:xfrm>
              <a:off x="5727769" y="964967"/>
              <a:ext cx="201929" cy="224790"/>
            </a:xfrm>
            <a:custGeom>
              <a:avLst/>
              <a:gdLst>
                <a:gd name="connsiteX0" fmla="*/ 182880 w 201929"/>
                <a:gd name="connsiteY0" fmla="*/ 222885 h 224790"/>
                <a:gd name="connsiteX1" fmla="*/ 145732 w 201929"/>
                <a:gd name="connsiteY1" fmla="*/ 190500 h 224790"/>
                <a:gd name="connsiteX2" fmla="*/ 145732 w 201929"/>
                <a:gd name="connsiteY2" fmla="*/ 190500 h 224790"/>
                <a:gd name="connsiteX3" fmla="*/ 73342 w 201929"/>
                <a:gd name="connsiteY3" fmla="*/ 224790 h 224790"/>
                <a:gd name="connsiteX4" fmla="*/ 0 w 201929"/>
                <a:gd name="connsiteY4" fmla="*/ 164783 h 224790"/>
                <a:gd name="connsiteX5" fmla="*/ 94297 w 201929"/>
                <a:gd name="connsiteY5" fmla="*/ 95250 h 224790"/>
                <a:gd name="connsiteX6" fmla="*/ 146685 w 201929"/>
                <a:gd name="connsiteY6" fmla="*/ 63818 h 224790"/>
                <a:gd name="connsiteX7" fmla="*/ 98107 w 201929"/>
                <a:gd name="connsiteY7" fmla="*/ 25718 h 224790"/>
                <a:gd name="connsiteX8" fmla="*/ 43815 w 201929"/>
                <a:gd name="connsiteY8" fmla="*/ 73343 h 224790"/>
                <a:gd name="connsiteX9" fmla="*/ 11430 w 201929"/>
                <a:gd name="connsiteY9" fmla="*/ 73343 h 224790"/>
                <a:gd name="connsiteX10" fmla="*/ 98107 w 201929"/>
                <a:gd name="connsiteY10" fmla="*/ 0 h 224790"/>
                <a:gd name="connsiteX11" fmla="*/ 178117 w 201929"/>
                <a:gd name="connsiteY11" fmla="*/ 68580 h 224790"/>
                <a:gd name="connsiteX12" fmla="*/ 178117 w 201929"/>
                <a:gd name="connsiteY12" fmla="*/ 171450 h 224790"/>
                <a:gd name="connsiteX13" fmla="*/ 200977 w 201929"/>
                <a:gd name="connsiteY13" fmla="*/ 194310 h 224790"/>
                <a:gd name="connsiteX14" fmla="*/ 201930 w 201929"/>
                <a:gd name="connsiteY14" fmla="*/ 194310 h 224790"/>
                <a:gd name="connsiteX15" fmla="*/ 201930 w 201929"/>
                <a:gd name="connsiteY15" fmla="*/ 219075 h 224790"/>
                <a:gd name="connsiteX16" fmla="*/ 182880 w 201929"/>
                <a:gd name="connsiteY16" fmla="*/ 222885 h 224790"/>
                <a:gd name="connsiteX17" fmla="*/ 80010 w 201929"/>
                <a:gd name="connsiteY17" fmla="*/ 199073 h 224790"/>
                <a:gd name="connsiteX18" fmla="*/ 145732 w 201929"/>
                <a:gd name="connsiteY18" fmla="*/ 140970 h 224790"/>
                <a:gd name="connsiteX19" fmla="*/ 145732 w 201929"/>
                <a:gd name="connsiteY19" fmla="*/ 103823 h 224790"/>
                <a:gd name="connsiteX20" fmla="*/ 96202 w 201929"/>
                <a:gd name="connsiteY20" fmla="*/ 120015 h 224790"/>
                <a:gd name="connsiteX21" fmla="*/ 35242 w 201929"/>
                <a:gd name="connsiteY21" fmla="*/ 163830 h 224790"/>
                <a:gd name="connsiteX22" fmla="*/ 80010 w 201929"/>
                <a:gd name="connsiteY22" fmla="*/ 199073 h 22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1929" h="224790">
                  <a:moveTo>
                    <a:pt x="182880" y="222885"/>
                  </a:moveTo>
                  <a:cubicBezTo>
                    <a:pt x="160972" y="222885"/>
                    <a:pt x="148590" y="212408"/>
                    <a:pt x="145732" y="190500"/>
                  </a:cubicBezTo>
                  <a:lnTo>
                    <a:pt x="145732" y="190500"/>
                  </a:lnTo>
                  <a:cubicBezTo>
                    <a:pt x="132397" y="207645"/>
                    <a:pt x="110490" y="224790"/>
                    <a:pt x="73342" y="224790"/>
                  </a:cubicBezTo>
                  <a:cubicBezTo>
                    <a:pt x="32385" y="224790"/>
                    <a:pt x="0" y="205740"/>
                    <a:pt x="0" y="164783"/>
                  </a:cubicBezTo>
                  <a:cubicBezTo>
                    <a:pt x="0" y="113348"/>
                    <a:pt x="40005" y="102870"/>
                    <a:pt x="94297" y="95250"/>
                  </a:cubicBezTo>
                  <a:cubicBezTo>
                    <a:pt x="124777" y="90488"/>
                    <a:pt x="146685" y="87630"/>
                    <a:pt x="146685" y="63818"/>
                  </a:cubicBezTo>
                  <a:cubicBezTo>
                    <a:pt x="146685" y="39053"/>
                    <a:pt x="129540" y="25718"/>
                    <a:pt x="98107" y="25718"/>
                  </a:cubicBezTo>
                  <a:cubicBezTo>
                    <a:pt x="62865" y="25718"/>
                    <a:pt x="45720" y="40957"/>
                    <a:pt x="43815" y="73343"/>
                  </a:cubicBezTo>
                  <a:lnTo>
                    <a:pt x="11430" y="73343"/>
                  </a:lnTo>
                  <a:cubicBezTo>
                    <a:pt x="12382" y="31432"/>
                    <a:pt x="40005" y="0"/>
                    <a:pt x="98107" y="0"/>
                  </a:cubicBezTo>
                  <a:cubicBezTo>
                    <a:pt x="143827" y="0"/>
                    <a:pt x="178117" y="17145"/>
                    <a:pt x="178117" y="68580"/>
                  </a:cubicBezTo>
                  <a:lnTo>
                    <a:pt x="178117" y="171450"/>
                  </a:lnTo>
                  <a:cubicBezTo>
                    <a:pt x="178117" y="188595"/>
                    <a:pt x="181927" y="199073"/>
                    <a:pt x="200977" y="194310"/>
                  </a:cubicBezTo>
                  <a:lnTo>
                    <a:pt x="201930" y="194310"/>
                  </a:lnTo>
                  <a:lnTo>
                    <a:pt x="201930" y="219075"/>
                  </a:lnTo>
                  <a:cubicBezTo>
                    <a:pt x="197167" y="220980"/>
                    <a:pt x="191452" y="222885"/>
                    <a:pt x="182880" y="222885"/>
                  </a:cubicBezTo>
                  <a:close/>
                  <a:moveTo>
                    <a:pt x="80010" y="199073"/>
                  </a:moveTo>
                  <a:cubicBezTo>
                    <a:pt x="125730" y="199073"/>
                    <a:pt x="145732" y="165735"/>
                    <a:pt x="145732" y="140970"/>
                  </a:cubicBezTo>
                  <a:lnTo>
                    <a:pt x="145732" y="103823"/>
                  </a:lnTo>
                  <a:cubicBezTo>
                    <a:pt x="134302" y="110490"/>
                    <a:pt x="114300" y="116205"/>
                    <a:pt x="96202" y="120015"/>
                  </a:cubicBezTo>
                  <a:cubicBezTo>
                    <a:pt x="61913" y="126682"/>
                    <a:pt x="35242" y="132398"/>
                    <a:pt x="35242" y="163830"/>
                  </a:cubicBezTo>
                  <a:cubicBezTo>
                    <a:pt x="35242" y="193358"/>
                    <a:pt x="58102" y="199073"/>
                    <a:pt x="80010" y="199073"/>
                  </a:cubicBez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132" name="Figura a mano libera: forma 131">
              <a:extLst>
                <a:ext uri="{FF2B5EF4-FFF2-40B4-BE49-F238E27FC236}">
                  <a16:creationId xmlns:a16="http://schemas.microsoft.com/office/drawing/2014/main" id="{C64244F0-A1D6-246A-022E-D5754C801627}"/>
                </a:ext>
              </a:extLst>
            </p:cNvPr>
            <p:cNvSpPr/>
            <p:nvPr/>
          </p:nvSpPr>
          <p:spPr>
            <a:xfrm>
              <a:off x="5587751" y="966873"/>
              <a:ext cx="113347" cy="219075"/>
            </a:xfrm>
            <a:custGeom>
              <a:avLst/>
              <a:gdLst>
                <a:gd name="connsiteX0" fmla="*/ 33338 w 113347"/>
                <a:gd name="connsiteY0" fmla="*/ 2857 h 219075"/>
                <a:gd name="connsiteX1" fmla="*/ 33338 w 113347"/>
                <a:gd name="connsiteY1" fmla="*/ 38100 h 219075"/>
                <a:gd name="connsiteX2" fmla="*/ 34290 w 113347"/>
                <a:gd name="connsiteY2" fmla="*/ 38100 h 219075"/>
                <a:gd name="connsiteX3" fmla="*/ 99060 w 113347"/>
                <a:gd name="connsiteY3" fmla="*/ 0 h 219075"/>
                <a:gd name="connsiteX4" fmla="*/ 113347 w 113347"/>
                <a:gd name="connsiteY4" fmla="*/ 2857 h 219075"/>
                <a:gd name="connsiteX5" fmla="*/ 113347 w 113347"/>
                <a:gd name="connsiteY5" fmla="*/ 35243 h 219075"/>
                <a:gd name="connsiteX6" fmla="*/ 112395 w 113347"/>
                <a:gd name="connsiteY6" fmla="*/ 35243 h 219075"/>
                <a:gd name="connsiteX7" fmla="*/ 97155 w 113347"/>
                <a:gd name="connsiteY7" fmla="*/ 33338 h 219075"/>
                <a:gd name="connsiteX8" fmla="*/ 34290 w 113347"/>
                <a:gd name="connsiteY8" fmla="*/ 99060 h 219075"/>
                <a:gd name="connsiteX9" fmla="*/ 34290 w 113347"/>
                <a:gd name="connsiteY9" fmla="*/ 219075 h 219075"/>
                <a:gd name="connsiteX10" fmla="*/ 0 w 113347"/>
                <a:gd name="connsiteY10" fmla="*/ 219075 h 219075"/>
                <a:gd name="connsiteX11" fmla="*/ 0 w 113347"/>
                <a:gd name="connsiteY11" fmla="*/ 2857 h 219075"/>
                <a:gd name="connsiteX12" fmla="*/ 33338 w 113347"/>
                <a:gd name="connsiteY12" fmla="*/ 2857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347" h="219075">
                  <a:moveTo>
                    <a:pt x="33338" y="2857"/>
                  </a:moveTo>
                  <a:lnTo>
                    <a:pt x="33338" y="38100"/>
                  </a:lnTo>
                  <a:lnTo>
                    <a:pt x="34290" y="38100"/>
                  </a:lnTo>
                  <a:cubicBezTo>
                    <a:pt x="47625" y="17145"/>
                    <a:pt x="69532" y="0"/>
                    <a:pt x="99060" y="0"/>
                  </a:cubicBezTo>
                  <a:cubicBezTo>
                    <a:pt x="105727" y="0"/>
                    <a:pt x="108585" y="952"/>
                    <a:pt x="113347" y="2857"/>
                  </a:cubicBezTo>
                  <a:lnTo>
                    <a:pt x="113347" y="35243"/>
                  </a:lnTo>
                  <a:lnTo>
                    <a:pt x="112395" y="35243"/>
                  </a:lnTo>
                  <a:cubicBezTo>
                    <a:pt x="107632" y="33338"/>
                    <a:pt x="103822" y="33338"/>
                    <a:pt x="97155" y="33338"/>
                  </a:cubicBezTo>
                  <a:cubicBezTo>
                    <a:pt x="63818" y="33338"/>
                    <a:pt x="34290" y="58102"/>
                    <a:pt x="34290" y="99060"/>
                  </a:cubicBezTo>
                  <a:lnTo>
                    <a:pt x="34290" y="219075"/>
                  </a:lnTo>
                  <a:lnTo>
                    <a:pt x="0" y="219075"/>
                  </a:lnTo>
                  <a:lnTo>
                    <a:pt x="0" y="2857"/>
                  </a:lnTo>
                  <a:lnTo>
                    <a:pt x="33338" y="2857"/>
                  </a:ln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133" name="Figura a mano libera: forma 132">
              <a:extLst>
                <a:ext uri="{FF2B5EF4-FFF2-40B4-BE49-F238E27FC236}">
                  <a16:creationId xmlns:a16="http://schemas.microsoft.com/office/drawing/2014/main" id="{EF8118C2-2244-6E1F-62E1-6A156B93C67F}"/>
                </a:ext>
              </a:extLst>
            </p:cNvPr>
            <p:cNvSpPr/>
            <p:nvPr/>
          </p:nvSpPr>
          <p:spPr>
            <a:xfrm>
              <a:off x="5440114" y="884005"/>
              <a:ext cx="103822" cy="301942"/>
            </a:xfrm>
            <a:custGeom>
              <a:avLst/>
              <a:gdLst>
                <a:gd name="connsiteX0" fmla="*/ 0 w 103822"/>
                <a:gd name="connsiteY0" fmla="*/ 113348 h 301942"/>
                <a:gd name="connsiteX1" fmla="*/ 0 w 103822"/>
                <a:gd name="connsiteY1" fmla="*/ 85725 h 301942"/>
                <a:gd name="connsiteX2" fmla="*/ 29527 w 103822"/>
                <a:gd name="connsiteY2" fmla="*/ 85725 h 301942"/>
                <a:gd name="connsiteX3" fmla="*/ 29527 w 103822"/>
                <a:gd name="connsiteY3" fmla="*/ 50482 h 301942"/>
                <a:gd name="connsiteX4" fmla="*/ 86677 w 103822"/>
                <a:gd name="connsiteY4" fmla="*/ 0 h 301942"/>
                <a:gd name="connsiteX5" fmla="*/ 103822 w 103822"/>
                <a:gd name="connsiteY5" fmla="*/ 953 h 301942"/>
                <a:gd name="connsiteX6" fmla="*/ 103822 w 103822"/>
                <a:gd name="connsiteY6" fmla="*/ 29528 h 301942"/>
                <a:gd name="connsiteX7" fmla="*/ 93345 w 103822"/>
                <a:gd name="connsiteY7" fmla="*/ 29528 h 301942"/>
                <a:gd name="connsiteX8" fmla="*/ 63818 w 103822"/>
                <a:gd name="connsiteY8" fmla="*/ 52388 h 301942"/>
                <a:gd name="connsiteX9" fmla="*/ 63818 w 103822"/>
                <a:gd name="connsiteY9" fmla="*/ 85725 h 301942"/>
                <a:gd name="connsiteX10" fmla="*/ 103822 w 103822"/>
                <a:gd name="connsiteY10" fmla="*/ 85725 h 301942"/>
                <a:gd name="connsiteX11" fmla="*/ 103822 w 103822"/>
                <a:gd name="connsiteY11" fmla="*/ 113348 h 301942"/>
                <a:gd name="connsiteX12" fmla="*/ 63818 w 103822"/>
                <a:gd name="connsiteY12" fmla="*/ 113348 h 301942"/>
                <a:gd name="connsiteX13" fmla="*/ 63818 w 103822"/>
                <a:gd name="connsiteY13" fmla="*/ 301943 h 301942"/>
                <a:gd name="connsiteX14" fmla="*/ 29527 w 103822"/>
                <a:gd name="connsiteY14" fmla="*/ 301943 h 301942"/>
                <a:gd name="connsiteX15" fmla="*/ 29527 w 103822"/>
                <a:gd name="connsiteY15" fmla="*/ 113348 h 301942"/>
                <a:gd name="connsiteX16" fmla="*/ 0 w 103822"/>
                <a:gd name="connsiteY16" fmla="*/ 113348 h 30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22" h="301942">
                  <a:moveTo>
                    <a:pt x="0" y="113348"/>
                  </a:moveTo>
                  <a:lnTo>
                    <a:pt x="0" y="85725"/>
                  </a:lnTo>
                  <a:lnTo>
                    <a:pt x="29527" y="85725"/>
                  </a:lnTo>
                  <a:lnTo>
                    <a:pt x="29527" y="50482"/>
                  </a:lnTo>
                  <a:cubicBezTo>
                    <a:pt x="29527" y="13335"/>
                    <a:pt x="50482" y="0"/>
                    <a:pt x="86677" y="0"/>
                  </a:cubicBezTo>
                  <a:cubicBezTo>
                    <a:pt x="93345" y="0"/>
                    <a:pt x="99060" y="0"/>
                    <a:pt x="103822" y="953"/>
                  </a:cubicBezTo>
                  <a:lnTo>
                    <a:pt x="103822" y="29528"/>
                  </a:lnTo>
                  <a:cubicBezTo>
                    <a:pt x="98107" y="29528"/>
                    <a:pt x="96202" y="29528"/>
                    <a:pt x="93345" y="29528"/>
                  </a:cubicBezTo>
                  <a:cubicBezTo>
                    <a:pt x="71438" y="29528"/>
                    <a:pt x="63818" y="35243"/>
                    <a:pt x="63818" y="52388"/>
                  </a:cubicBezTo>
                  <a:lnTo>
                    <a:pt x="63818" y="85725"/>
                  </a:lnTo>
                  <a:lnTo>
                    <a:pt x="103822" y="85725"/>
                  </a:lnTo>
                  <a:lnTo>
                    <a:pt x="103822" y="113348"/>
                  </a:lnTo>
                  <a:lnTo>
                    <a:pt x="63818" y="113348"/>
                  </a:lnTo>
                  <a:lnTo>
                    <a:pt x="63818" y="301943"/>
                  </a:lnTo>
                  <a:lnTo>
                    <a:pt x="29527" y="301943"/>
                  </a:lnTo>
                  <a:lnTo>
                    <a:pt x="29527" y="113348"/>
                  </a:lnTo>
                  <a:lnTo>
                    <a:pt x="0" y="113348"/>
                  </a:ln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134" name="Figura a mano libera: forma 133">
              <a:extLst>
                <a:ext uri="{FF2B5EF4-FFF2-40B4-BE49-F238E27FC236}">
                  <a16:creationId xmlns:a16="http://schemas.microsoft.com/office/drawing/2014/main" id="{857158A6-C9FE-F9A0-BB9E-771958E39284}"/>
                </a:ext>
              </a:extLst>
            </p:cNvPr>
            <p:cNvSpPr/>
            <p:nvPr/>
          </p:nvSpPr>
          <p:spPr>
            <a:xfrm>
              <a:off x="5223896" y="964967"/>
              <a:ext cx="176212" cy="221932"/>
            </a:xfrm>
            <a:custGeom>
              <a:avLst/>
              <a:gdLst>
                <a:gd name="connsiteX0" fmla="*/ 33338 w 176212"/>
                <a:gd name="connsiteY0" fmla="*/ 4763 h 221932"/>
                <a:gd name="connsiteX1" fmla="*/ 33338 w 176212"/>
                <a:gd name="connsiteY1" fmla="*/ 33338 h 221932"/>
                <a:gd name="connsiteX2" fmla="*/ 34290 w 176212"/>
                <a:gd name="connsiteY2" fmla="*/ 33338 h 221932"/>
                <a:gd name="connsiteX3" fmla="*/ 102870 w 176212"/>
                <a:gd name="connsiteY3" fmla="*/ 0 h 221932"/>
                <a:gd name="connsiteX4" fmla="*/ 176213 w 176212"/>
                <a:gd name="connsiteY4" fmla="*/ 69532 h 221932"/>
                <a:gd name="connsiteX5" fmla="*/ 176213 w 176212"/>
                <a:gd name="connsiteY5" fmla="*/ 221933 h 221932"/>
                <a:gd name="connsiteX6" fmla="*/ 141922 w 176212"/>
                <a:gd name="connsiteY6" fmla="*/ 221933 h 221932"/>
                <a:gd name="connsiteX7" fmla="*/ 141922 w 176212"/>
                <a:gd name="connsiteY7" fmla="*/ 71438 h 221932"/>
                <a:gd name="connsiteX8" fmla="*/ 93345 w 176212"/>
                <a:gd name="connsiteY8" fmla="*/ 27623 h 221932"/>
                <a:gd name="connsiteX9" fmla="*/ 34290 w 176212"/>
                <a:gd name="connsiteY9" fmla="*/ 87630 h 221932"/>
                <a:gd name="connsiteX10" fmla="*/ 34290 w 176212"/>
                <a:gd name="connsiteY10" fmla="*/ 220980 h 221932"/>
                <a:gd name="connsiteX11" fmla="*/ 0 w 176212"/>
                <a:gd name="connsiteY11" fmla="*/ 220980 h 221932"/>
                <a:gd name="connsiteX12" fmla="*/ 0 w 176212"/>
                <a:gd name="connsiteY12" fmla="*/ 4763 h 221932"/>
                <a:gd name="connsiteX13" fmla="*/ 33338 w 176212"/>
                <a:gd name="connsiteY13" fmla="*/ 4763 h 22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6212" h="221932">
                  <a:moveTo>
                    <a:pt x="33338" y="4763"/>
                  </a:moveTo>
                  <a:lnTo>
                    <a:pt x="33338" y="33338"/>
                  </a:lnTo>
                  <a:lnTo>
                    <a:pt x="34290" y="33338"/>
                  </a:lnTo>
                  <a:cubicBezTo>
                    <a:pt x="49530" y="12382"/>
                    <a:pt x="71438" y="0"/>
                    <a:pt x="102870" y="0"/>
                  </a:cubicBezTo>
                  <a:cubicBezTo>
                    <a:pt x="148590" y="0"/>
                    <a:pt x="176213" y="24765"/>
                    <a:pt x="176213" y="69532"/>
                  </a:cubicBezTo>
                  <a:lnTo>
                    <a:pt x="176213" y="221933"/>
                  </a:lnTo>
                  <a:lnTo>
                    <a:pt x="141922" y="221933"/>
                  </a:lnTo>
                  <a:lnTo>
                    <a:pt x="141922" y="71438"/>
                  </a:lnTo>
                  <a:cubicBezTo>
                    <a:pt x="141922" y="43815"/>
                    <a:pt x="123825" y="27623"/>
                    <a:pt x="93345" y="27623"/>
                  </a:cubicBezTo>
                  <a:cubicBezTo>
                    <a:pt x="59055" y="27623"/>
                    <a:pt x="34290" y="52388"/>
                    <a:pt x="34290" y="87630"/>
                  </a:cubicBezTo>
                  <a:lnTo>
                    <a:pt x="34290" y="220980"/>
                  </a:lnTo>
                  <a:lnTo>
                    <a:pt x="0" y="220980"/>
                  </a:lnTo>
                  <a:lnTo>
                    <a:pt x="0" y="4763"/>
                  </a:lnTo>
                  <a:lnTo>
                    <a:pt x="33338" y="4763"/>
                  </a:ln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135" name="Figura a mano libera: forma 134">
              <a:extLst>
                <a:ext uri="{FF2B5EF4-FFF2-40B4-BE49-F238E27FC236}">
                  <a16:creationId xmlns:a16="http://schemas.microsoft.com/office/drawing/2014/main" id="{D7A6714D-613B-83AA-59FA-203B35036BB8}"/>
                </a:ext>
              </a:extLst>
            </p:cNvPr>
            <p:cNvSpPr/>
            <p:nvPr/>
          </p:nvSpPr>
          <p:spPr>
            <a:xfrm>
              <a:off x="5123884" y="885910"/>
              <a:ext cx="38100" cy="300037"/>
            </a:xfrm>
            <a:custGeom>
              <a:avLst/>
              <a:gdLst>
                <a:gd name="connsiteX0" fmla="*/ 0 w 38100"/>
                <a:gd name="connsiteY0" fmla="*/ 300038 h 300037"/>
                <a:gd name="connsiteX1" fmla="*/ 0 w 38100"/>
                <a:gd name="connsiteY1" fmla="*/ 0 h 300037"/>
                <a:gd name="connsiteX2" fmla="*/ 38100 w 38100"/>
                <a:gd name="connsiteY2" fmla="*/ 0 h 300037"/>
                <a:gd name="connsiteX3" fmla="*/ 38100 w 38100"/>
                <a:gd name="connsiteY3" fmla="*/ 300038 h 300037"/>
                <a:gd name="connsiteX4" fmla="*/ 0 w 38100"/>
                <a:gd name="connsiteY4" fmla="*/ 300038 h 30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00037">
                  <a:moveTo>
                    <a:pt x="0" y="300038"/>
                  </a:moveTo>
                  <a:lnTo>
                    <a:pt x="0" y="0"/>
                  </a:lnTo>
                  <a:lnTo>
                    <a:pt x="38100" y="0"/>
                  </a:lnTo>
                  <a:lnTo>
                    <a:pt x="38100" y="300038"/>
                  </a:lnTo>
                  <a:lnTo>
                    <a:pt x="0" y="300038"/>
                  </a:lnTo>
                  <a:close/>
                </a:path>
              </a:pathLst>
            </a:custGeom>
            <a:solidFill>
              <a:schemeClr val="tx1"/>
            </a:solidFill>
            <a:ln w="9525" cap="flat">
              <a:noFill/>
              <a:prstDash val="solid"/>
              <a:miter/>
            </a:ln>
          </p:spPr>
          <p:txBody>
            <a:bodyPr rtlCol="0" anchor="ctr"/>
            <a:lstStyle/>
            <a:p>
              <a:endParaRPr lang="it-IT">
                <a:solidFill>
                  <a:schemeClr val="tx1"/>
                </a:solidFill>
              </a:endParaRPr>
            </a:p>
          </p:txBody>
        </p:sp>
        <p:grpSp>
          <p:nvGrpSpPr>
            <p:cNvPr id="136" name="Elemento grafico 7">
              <a:extLst>
                <a:ext uri="{FF2B5EF4-FFF2-40B4-BE49-F238E27FC236}">
                  <a16:creationId xmlns:a16="http://schemas.microsoft.com/office/drawing/2014/main" id="{76B91904-41FF-BC17-F43F-B9914CE268A6}"/>
                </a:ext>
              </a:extLst>
            </p:cNvPr>
            <p:cNvGrpSpPr/>
            <p:nvPr/>
          </p:nvGrpSpPr>
          <p:grpSpPr>
            <a:xfrm>
              <a:off x="609034" y="615400"/>
              <a:ext cx="4057649" cy="1800225"/>
              <a:chOff x="888600" y="425831"/>
              <a:chExt cx="4057649" cy="1800225"/>
            </a:xfrm>
            <a:solidFill>
              <a:schemeClr val="tx1"/>
            </a:solidFill>
          </p:grpSpPr>
          <p:sp>
            <p:nvSpPr>
              <p:cNvPr id="137" name="Figura a mano libera: forma 136">
                <a:extLst>
                  <a:ext uri="{FF2B5EF4-FFF2-40B4-BE49-F238E27FC236}">
                    <a16:creationId xmlns:a16="http://schemas.microsoft.com/office/drawing/2014/main" id="{7FD2C14A-9C4B-E7D5-4350-6648816882D6}"/>
                  </a:ext>
                </a:extLst>
              </p:cNvPr>
              <p:cNvSpPr/>
              <p:nvPr/>
            </p:nvSpPr>
            <p:spPr>
              <a:xfrm>
                <a:off x="888600" y="645859"/>
                <a:ext cx="471487" cy="1360169"/>
              </a:xfrm>
              <a:custGeom>
                <a:avLst/>
                <a:gdLst>
                  <a:gd name="connsiteX0" fmla="*/ 220028 w 471487"/>
                  <a:gd name="connsiteY0" fmla="*/ 0 h 1360169"/>
                  <a:gd name="connsiteX1" fmla="*/ 220028 w 471487"/>
                  <a:gd name="connsiteY1" fmla="*/ 1139190 h 1360169"/>
                  <a:gd name="connsiteX2" fmla="*/ 0 w 471487"/>
                  <a:gd name="connsiteY2" fmla="*/ 1139190 h 1360169"/>
                  <a:gd name="connsiteX3" fmla="*/ 0 w 471487"/>
                  <a:gd name="connsiteY3" fmla="*/ 1360170 h 1360169"/>
                  <a:gd name="connsiteX4" fmla="*/ 220028 w 471487"/>
                  <a:gd name="connsiteY4" fmla="*/ 1360170 h 1360169"/>
                  <a:gd name="connsiteX5" fmla="*/ 471488 w 471487"/>
                  <a:gd name="connsiteY5" fmla="*/ 1360170 h 1360169"/>
                  <a:gd name="connsiteX6" fmla="*/ 471488 w 471487"/>
                  <a:gd name="connsiteY6" fmla="*/ 0 h 1360169"/>
                  <a:gd name="connsiteX7" fmla="*/ 220028 w 471487"/>
                  <a:gd name="connsiteY7" fmla="*/ 0 h 136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1487" h="1360169">
                    <a:moveTo>
                      <a:pt x="220028" y="0"/>
                    </a:moveTo>
                    <a:lnTo>
                      <a:pt x="220028" y="1139190"/>
                    </a:lnTo>
                    <a:lnTo>
                      <a:pt x="0" y="1139190"/>
                    </a:lnTo>
                    <a:lnTo>
                      <a:pt x="0" y="1360170"/>
                    </a:lnTo>
                    <a:lnTo>
                      <a:pt x="220028" y="1360170"/>
                    </a:lnTo>
                    <a:lnTo>
                      <a:pt x="471488" y="1360170"/>
                    </a:lnTo>
                    <a:lnTo>
                      <a:pt x="471488" y="0"/>
                    </a:lnTo>
                    <a:lnTo>
                      <a:pt x="220028" y="0"/>
                    </a:lnTo>
                    <a:close/>
                  </a:path>
                </a:pathLst>
              </a:custGeom>
              <a:grpFill/>
              <a:ln w="9525" cap="flat">
                <a:noFill/>
                <a:prstDash val="solid"/>
                <a:miter/>
              </a:ln>
            </p:spPr>
            <p:txBody>
              <a:bodyPr rtlCol="0" anchor="ctr"/>
              <a:lstStyle/>
              <a:p>
                <a:endParaRPr lang="it-IT">
                  <a:solidFill>
                    <a:schemeClr val="tx1"/>
                  </a:solidFill>
                </a:endParaRPr>
              </a:p>
            </p:txBody>
          </p:sp>
          <p:sp>
            <p:nvSpPr>
              <p:cNvPr id="138" name="Figura a mano libera: forma 137">
                <a:extLst>
                  <a:ext uri="{FF2B5EF4-FFF2-40B4-BE49-F238E27FC236}">
                    <a16:creationId xmlns:a16="http://schemas.microsoft.com/office/drawing/2014/main" id="{84243A59-55C1-75B0-581F-7DD15F36476C}"/>
                  </a:ext>
                </a:extLst>
              </p:cNvPr>
              <p:cNvSpPr/>
              <p:nvPr/>
            </p:nvSpPr>
            <p:spPr>
              <a:xfrm>
                <a:off x="888600" y="425831"/>
                <a:ext cx="220027" cy="220027"/>
              </a:xfrm>
              <a:custGeom>
                <a:avLst/>
                <a:gdLst>
                  <a:gd name="connsiteX0" fmla="*/ 220028 w 220027"/>
                  <a:gd name="connsiteY0" fmla="*/ 0 h 220027"/>
                  <a:gd name="connsiteX1" fmla="*/ 0 w 220027"/>
                  <a:gd name="connsiteY1" fmla="*/ 0 h 220027"/>
                  <a:gd name="connsiteX2" fmla="*/ 0 w 220027"/>
                  <a:gd name="connsiteY2" fmla="*/ 220028 h 220027"/>
                  <a:gd name="connsiteX3" fmla="*/ 220028 w 220027"/>
                  <a:gd name="connsiteY3" fmla="*/ 220028 h 220027"/>
                  <a:gd name="connsiteX4" fmla="*/ 220028 w 220027"/>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027" h="220027">
                    <a:moveTo>
                      <a:pt x="220028" y="0"/>
                    </a:moveTo>
                    <a:lnTo>
                      <a:pt x="0" y="0"/>
                    </a:lnTo>
                    <a:lnTo>
                      <a:pt x="0" y="220028"/>
                    </a:lnTo>
                    <a:lnTo>
                      <a:pt x="220028" y="220028"/>
                    </a:lnTo>
                    <a:lnTo>
                      <a:pt x="220028" y="0"/>
                    </a:lnTo>
                    <a:close/>
                  </a:path>
                </a:pathLst>
              </a:custGeom>
              <a:grpFill/>
              <a:ln w="9525" cap="flat">
                <a:noFill/>
                <a:prstDash val="solid"/>
                <a:miter/>
              </a:ln>
            </p:spPr>
            <p:txBody>
              <a:bodyPr rtlCol="0" anchor="ctr"/>
              <a:lstStyle/>
              <a:p>
                <a:endParaRPr lang="it-IT">
                  <a:solidFill>
                    <a:schemeClr val="tx1"/>
                  </a:solidFill>
                </a:endParaRPr>
              </a:p>
            </p:txBody>
          </p:sp>
          <p:sp>
            <p:nvSpPr>
              <p:cNvPr id="139" name="Figura a mano libera: forma 138">
                <a:extLst>
                  <a:ext uri="{FF2B5EF4-FFF2-40B4-BE49-F238E27FC236}">
                    <a16:creationId xmlns:a16="http://schemas.microsoft.com/office/drawing/2014/main" id="{5114CE27-47AB-36CB-523C-9AA5512296F0}"/>
                  </a:ext>
                </a:extLst>
              </p:cNvPr>
              <p:cNvSpPr/>
              <p:nvPr/>
            </p:nvSpPr>
            <p:spPr>
              <a:xfrm>
                <a:off x="1360087" y="2006029"/>
                <a:ext cx="220027" cy="220027"/>
              </a:xfrm>
              <a:custGeom>
                <a:avLst/>
                <a:gdLst>
                  <a:gd name="connsiteX0" fmla="*/ 220027 w 220027"/>
                  <a:gd name="connsiteY0" fmla="*/ 0 h 220027"/>
                  <a:gd name="connsiteX1" fmla="*/ 220027 w 220027"/>
                  <a:gd name="connsiteY1" fmla="*/ 220028 h 220027"/>
                  <a:gd name="connsiteX2" fmla="*/ 0 w 220027"/>
                  <a:gd name="connsiteY2" fmla="*/ 220028 h 220027"/>
                  <a:gd name="connsiteX3" fmla="*/ 0 w 220027"/>
                  <a:gd name="connsiteY3" fmla="*/ 0 h 220027"/>
                  <a:gd name="connsiteX4" fmla="*/ 220027 w 220027"/>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027" h="220027">
                    <a:moveTo>
                      <a:pt x="220027" y="0"/>
                    </a:moveTo>
                    <a:lnTo>
                      <a:pt x="220027" y="220028"/>
                    </a:lnTo>
                    <a:lnTo>
                      <a:pt x="0" y="220028"/>
                    </a:lnTo>
                    <a:lnTo>
                      <a:pt x="0" y="0"/>
                    </a:lnTo>
                    <a:lnTo>
                      <a:pt x="220027" y="0"/>
                    </a:lnTo>
                    <a:close/>
                  </a:path>
                </a:pathLst>
              </a:custGeom>
              <a:grpFill/>
              <a:ln w="9525" cap="flat">
                <a:noFill/>
                <a:prstDash val="solid"/>
                <a:miter/>
              </a:ln>
            </p:spPr>
            <p:txBody>
              <a:bodyPr rtlCol="0" anchor="ctr"/>
              <a:lstStyle/>
              <a:p>
                <a:endParaRPr lang="it-IT">
                  <a:solidFill>
                    <a:schemeClr val="tx1"/>
                  </a:solidFill>
                </a:endParaRPr>
              </a:p>
            </p:txBody>
          </p:sp>
          <p:sp>
            <p:nvSpPr>
              <p:cNvPr id="140" name="Figura a mano libera: forma 139">
                <a:extLst>
                  <a:ext uri="{FF2B5EF4-FFF2-40B4-BE49-F238E27FC236}">
                    <a16:creationId xmlns:a16="http://schemas.microsoft.com/office/drawing/2014/main" id="{6571FFD2-F41D-7ABF-F946-4E3BA3BC1F8F}"/>
                  </a:ext>
                </a:extLst>
              </p:cNvPr>
              <p:cNvSpPr/>
              <p:nvPr/>
            </p:nvSpPr>
            <p:spPr>
              <a:xfrm>
                <a:off x="1580114" y="645859"/>
                <a:ext cx="1044892" cy="1360169"/>
              </a:xfrm>
              <a:custGeom>
                <a:avLst/>
                <a:gdLst>
                  <a:gd name="connsiteX0" fmla="*/ 1044893 w 1044892"/>
                  <a:gd name="connsiteY0" fmla="*/ 453390 h 1360169"/>
                  <a:gd name="connsiteX1" fmla="*/ 570548 w 1044892"/>
                  <a:gd name="connsiteY1" fmla="*/ 906780 h 1360169"/>
                  <a:gd name="connsiteX2" fmla="*/ 251460 w 1044892"/>
                  <a:gd name="connsiteY2" fmla="*/ 906780 h 1360169"/>
                  <a:gd name="connsiteX3" fmla="*/ 251460 w 1044892"/>
                  <a:gd name="connsiteY3" fmla="*/ 1360170 h 1360169"/>
                  <a:gd name="connsiteX4" fmla="*/ 0 w 1044892"/>
                  <a:gd name="connsiteY4" fmla="*/ 1360170 h 1360169"/>
                  <a:gd name="connsiteX5" fmla="*/ 0 w 1044892"/>
                  <a:gd name="connsiteY5" fmla="*/ 0 h 1360169"/>
                  <a:gd name="connsiteX6" fmla="*/ 566738 w 1044892"/>
                  <a:gd name="connsiteY6" fmla="*/ 0 h 1360169"/>
                  <a:gd name="connsiteX7" fmla="*/ 1044893 w 1044892"/>
                  <a:gd name="connsiteY7" fmla="*/ 453390 h 1360169"/>
                  <a:gd name="connsiteX8" fmla="*/ 1044893 w 1044892"/>
                  <a:gd name="connsiteY8" fmla="*/ 453390 h 1360169"/>
                  <a:gd name="connsiteX9" fmla="*/ 793432 w 1044892"/>
                  <a:gd name="connsiteY9" fmla="*/ 453390 h 1360169"/>
                  <a:gd name="connsiteX10" fmla="*/ 564832 w 1044892"/>
                  <a:gd name="connsiteY10" fmla="*/ 225743 h 1360169"/>
                  <a:gd name="connsiteX11" fmla="*/ 251460 w 1044892"/>
                  <a:gd name="connsiteY11" fmla="*/ 225743 h 1360169"/>
                  <a:gd name="connsiteX12" fmla="*/ 251460 w 1044892"/>
                  <a:gd name="connsiteY12" fmla="*/ 681037 h 1360169"/>
                  <a:gd name="connsiteX13" fmla="*/ 562928 w 1044892"/>
                  <a:gd name="connsiteY13" fmla="*/ 681037 h 1360169"/>
                  <a:gd name="connsiteX14" fmla="*/ 793432 w 1044892"/>
                  <a:gd name="connsiteY14" fmla="*/ 453390 h 136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44892" h="1360169">
                    <a:moveTo>
                      <a:pt x="1044893" y="453390"/>
                    </a:moveTo>
                    <a:cubicBezTo>
                      <a:pt x="1044893" y="720090"/>
                      <a:pt x="863918" y="906780"/>
                      <a:pt x="570548" y="906780"/>
                    </a:cubicBezTo>
                    <a:lnTo>
                      <a:pt x="251460" y="906780"/>
                    </a:lnTo>
                    <a:lnTo>
                      <a:pt x="251460" y="1360170"/>
                    </a:lnTo>
                    <a:lnTo>
                      <a:pt x="0" y="1360170"/>
                    </a:lnTo>
                    <a:lnTo>
                      <a:pt x="0" y="0"/>
                    </a:lnTo>
                    <a:lnTo>
                      <a:pt x="566738" y="0"/>
                    </a:lnTo>
                    <a:cubicBezTo>
                      <a:pt x="869632" y="0"/>
                      <a:pt x="1044893" y="194310"/>
                      <a:pt x="1044893" y="453390"/>
                    </a:cubicBezTo>
                    <a:lnTo>
                      <a:pt x="1044893" y="453390"/>
                    </a:lnTo>
                    <a:close/>
                    <a:moveTo>
                      <a:pt x="793432" y="453390"/>
                    </a:moveTo>
                    <a:cubicBezTo>
                      <a:pt x="793432" y="339090"/>
                      <a:pt x="719138" y="225743"/>
                      <a:pt x="564832" y="225743"/>
                    </a:cubicBezTo>
                    <a:lnTo>
                      <a:pt x="251460" y="225743"/>
                    </a:lnTo>
                    <a:lnTo>
                      <a:pt x="251460" y="681037"/>
                    </a:lnTo>
                    <a:lnTo>
                      <a:pt x="562928" y="681037"/>
                    </a:lnTo>
                    <a:cubicBezTo>
                      <a:pt x="720090" y="681037"/>
                      <a:pt x="793432" y="570548"/>
                      <a:pt x="793432" y="453390"/>
                    </a:cubicBezTo>
                    <a:close/>
                  </a:path>
                </a:pathLst>
              </a:custGeom>
              <a:grpFill/>
              <a:ln w="9525" cap="flat">
                <a:noFill/>
                <a:prstDash val="solid"/>
                <a:miter/>
              </a:ln>
            </p:spPr>
            <p:txBody>
              <a:bodyPr rtlCol="0" anchor="ctr"/>
              <a:lstStyle/>
              <a:p>
                <a:endParaRPr lang="it-IT">
                  <a:solidFill>
                    <a:schemeClr val="tx1"/>
                  </a:solidFill>
                </a:endParaRPr>
              </a:p>
            </p:txBody>
          </p:sp>
          <p:sp>
            <p:nvSpPr>
              <p:cNvPr id="141" name="Figura a mano libera: forma 140">
                <a:extLst>
                  <a:ext uri="{FF2B5EF4-FFF2-40B4-BE49-F238E27FC236}">
                    <a16:creationId xmlns:a16="http://schemas.microsoft.com/office/drawing/2014/main" id="{7058D2F9-A1E0-A072-0322-81BB4ADB5CE1}"/>
                  </a:ext>
                </a:extLst>
              </p:cNvPr>
              <p:cNvSpPr/>
              <p:nvPr/>
            </p:nvSpPr>
            <p:spPr>
              <a:xfrm>
                <a:off x="2638342" y="1010666"/>
                <a:ext cx="1055370" cy="1020127"/>
              </a:xfrm>
              <a:custGeom>
                <a:avLst/>
                <a:gdLst>
                  <a:gd name="connsiteX0" fmla="*/ 862013 w 1055370"/>
                  <a:gd name="connsiteY0" fmla="*/ 783908 h 1020127"/>
                  <a:gd name="connsiteX1" fmla="*/ 862013 w 1055370"/>
                  <a:gd name="connsiteY1" fmla="*/ 338138 h 1020127"/>
                  <a:gd name="connsiteX2" fmla="*/ 443865 w 1055370"/>
                  <a:gd name="connsiteY2" fmla="*/ 0 h 1020127"/>
                  <a:gd name="connsiteX3" fmla="*/ 15240 w 1055370"/>
                  <a:gd name="connsiteY3" fmla="*/ 308610 h 1020127"/>
                  <a:gd name="connsiteX4" fmla="*/ 227648 w 1055370"/>
                  <a:gd name="connsiteY4" fmla="*/ 389573 h 1020127"/>
                  <a:gd name="connsiteX5" fmla="*/ 443865 w 1055370"/>
                  <a:gd name="connsiteY5" fmla="*/ 185738 h 1020127"/>
                  <a:gd name="connsiteX6" fmla="*/ 626745 w 1055370"/>
                  <a:gd name="connsiteY6" fmla="*/ 311467 h 1020127"/>
                  <a:gd name="connsiteX7" fmla="*/ 321945 w 1055370"/>
                  <a:gd name="connsiteY7" fmla="*/ 442913 h 1020127"/>
                  <a:gd name="connsiteX8" fmla="*/ 0 w 1055370"/>
                  <a:gd name="connsiteY8" fmla="*/ 739140 h 1020127"/>
                  <a:gd name="connsiteX9" fmla="*/ 329565 w 1055370"/>
                  <a:gd name="connsiteY9" fmla="*/ 1020128 h 1020127"/>
                  <a:gd name="connsiteX10" fmla="*/ 640080 w 1055370"/>
                  <a:gd name="connsiteY10" fmla="*/ 881063 h 1020127"/>
                  <a:gd name="connsiteX11" fmla="*/ 668655 w 1055370"/>
                  <a:gd name="connsiteY11" fmla="*/ 829628 h 1020127"/>
                  <a:gd name="connsiteX12" fmla="*/ 668655 w 1055370"/>
                  <a:gd name="connsiteY12" fmla="*/ 994410 h 1020127"/>
                  <a:gd name="connsiteX13" fmla="*/ 1055370 w 1055370"/>
                  <a:gd name="connsiteY13" fmla="*/ 994410 h 1020127"/>
                  <a:gd name="connsiteX14" fmla="*/ 1055370 w 1055370"/>
                  <a:gd name="connsiteY14" fmla="*/ 782955 h 1020127"/>
                  <a:gd name="connsiteX15" fmla="*/ 862013 w 1055370"/>
                  <a:gd name="connsiteY15" fmla="*/ 782955 h 1020127"/>
                  <a:gd name="connsiteX16" fmla="*/ 862013 w 1055370"/>
                  <a:gd name="connsiteY16" fmla="*/ 783908 h 1020127"/>
                  <a:gd name="connsiteX17" fmla="*/ 626745 w 1055370"/>
                  <a:gd name="connsiteY17" fmla="*/ 610553 h 1020127"/>
                  <a:gd name="connsiteX18" fmla="*/ 384810 w 1055370"/>
                  <a:gd name="connsiteY18" fmla="*/ 842010 h 1020127"/>
                  <a:gd name="connsiteX19" fmla="*/ 251460 w 1055370"/>
                  <a:gd name="connsiteY19" fmla="*/ 727710 h 1020127"/>
                  <a:gd name="connsiteX20" fmla="*/ 390525 w 1055370"/>
                  <a:gd name="connsiteY20" fmla="*/ 600075 h 1020127"/>
                  <a:gd name="connsiteX21" fmla="*/ 626745 w 1055370"/>
                  <a:gd name="connsiteY21" fmla="*/ 541020 h 1020127"/>
                  <a:gd name="connsiteX22" fmla="*/ 626745 w 1055370"/>
                  <a:gd name="connsiteY22" fmla="*/ 610553 h 1020127"/>
                  <a:gd name="connsiteX23" fmla="*/ 626745 w 1055370"/>
                  <a:gd name="connsiteY23" fmla="*/ 610553 h 102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55370" h="1020127">
                    <a:moveTo>
                      <a:pt x="862013" y="783908"/>
                    </a:moveTo>
                    <a:lnTo>
                      <a:pt x="862013" y="338138"/>
                    </a:lnTo>
                    <a:cubicBezTo>
                      <a:pt x="862013" y="118110"/>
                      <a:pt x="699135" y="0"/>
                      <a:pt x="443865" y="0"/>
                    </a:cubicBezTo>
                    <a:cubicBezTo>
                      <a:pt x="216217" y="0"/>
                      <a:pt x="49530" y="127635"/>
                      <a:pt x="15240" y="308610"/>
                    </a:cubicBezTo>
                    <a:lnTo>
                      <a:pt x="227648" y="389573"/>
                    </a:lnTo>
                    <a:cubicBezTo>
                      <a:pt x="227648" y="263842"/>
                      <a:pt x="312420" y="185738"/>
                      <a:pt x="443865" y="185738"/>
                    </a:cubicBezTo>
                    <a:cubicBezTo>
                      <a:pt x="552450" y="185738"/>
                      <a:pt x="626745" y="228600"/>
                      <a:pt x="626745" y="311467"/>
                    </a:cubicBezTo>
                    <a:cubicBezTo>
                      <a:pt x="626745" y="394335"/>
                      <a:pt x="585788" y="396240"/>
                      <a:pt x="321945" y="442913"/>
                    </a:cubicBezTo>
                    <a:cubicBezTo>
                      <a:pt x="125730" y="478155"/>
                      <a:pt x="0" y="572453"/>
                      <a:pt x="0" y="739140"/>
                    </a:cubicBezTo>
                    <a:cubicBezTo>
                      <a:pt x="0" y="914400"/>
                      <a:pt x="135255" y="1020128"/>
                      <a:pt x="329565" y="1020128"/>
                    </a:cubicBezTo>
                    <a:cubicBezTo>
                      <a:pt x="459105" y="1020128"/>
                      <a:pt x="575310" y="968693"/>
                      <a:pt x="640080" y="881063"/>
                    </a:cubicBezTo>
                    <a:cubicBezTo>
                      <a:pt x="655320" y="859155"/>
                      <a:pt x="662940" y="842963"/>
                      <a:pt x="668655" y="829628"/>
                    </a:cubicBezTo>
                    <a:lnTo>
                      <a:pt x="668655" y="994410"/>
                    </a:lnTo>
                    <a:lnTo>
                      <a:pt x="1055370" y="994410"/>
                    </a:lnTo>
                    <a:lnTo>
                      <a:pt x="1055370" y="782955"/>
                    </a:lnTo>
                    <a:lnTo>
                      <a:pt x="862013" y="782955"/>
                    </a:lnTo>
                    <a:lnTo>
                      <a:pt x="862013" y="783908"/>
                    </a:lnTo>
                    <a:close/>
                    <a:moveTo>
                      <a:pt x="626745" y="610553"/>
                    </a:moveTo>
                    <a:cubicBezTo>
                      <a:pt x="626745" y="741997"/>
                      <a:pt x="548640" y="842010"/>
                      <a:pt x="384810" y="842010"/>
                    </a:cubicBezTo>
                    <a:cubicBezTo>
                      <a:pt x="300038" y="842010"/>
                      <a:pt x="251460" y="792480"/>
                      <a:pt x="251460" y="727710"/>
                    </a:cubicBezTo>
                    <a:cubicBezTo>
                      <a:pt x="251460" y="651510"/>
                      <a:pt x="306705" y="617220"/>
                      <a:pt x="390525" y="600075"/>
                    </a:cubicBezTo>
                    <a:cubicBezTo>
                      <a:pt x="547688" y="572453"/>
                      <a:pt x="599123" y="562928"/>
                      <a:pt x="626745" y="541020"/>
                    </a:cubicBezTo>
                    <a:lnTo>
                      <a:pt x="626745" y="610553"/>
                    </a:lnTo>
                    <a:lnTo>
                      <a:pt x="626745" y="610553"/>
                    </a:lnTo>
                    <a:close/>
                  </a:path>
                </a:pathLst>
              </a:custGeom>
              <a:grpFill/>
              <a:ln w="9525" cap="flat">
                <a:noFill/>
                <a:prstDash val="solid"/>
                <a:miter/>
              </a:ln>
            </p:spPr>
            <p:txBody>
              <a:bodyPr rtlCol="0" anchor="ctr"/>
              <a:lstStyle/>
              <a:p>
                <a:endParaRPr lang="it-IT">
                  <a:solidFill>
                    <a:schemeClr val="tx1"/>
                  </a:solidFill>
                </a:endParaRPr>
              </a:p>
            </p:txBody>
          </p:sp>
          <p:sp>
            <p:nvSpPr>
              <p:cNvPr id="142" name="Figura a mano libera: forma 141">
                <a:extLst>
                  <a:ext uri="{FF2B5EF4-FFF2-40B4-BE49-F238E27FC236}">
                    <a16:creationId xmlns:a16="http://schemas.microsoft.com/office/drawing/2014/main" id="{56D8426D-618B-77DA-C7CF-405B01CB48C1}"/>
                  </a:ext>
                </a:extLst>
              </p:cNvPr>
              <p:cNvSpPr/>
              <p:nvPr/>
            </p:nvSpPr>
            <p:spPr>
              <a:xfrm>
                <a:off x="3617512" y="613452"/>
                <a:ext cx="1328737" cy="1421151"/>
              </a:xfrm>
              <a:custGeom>
                <a:avLst/>
                <a:gdLst>
                  <a:gd name="connsiteX0" fmla="*/ 1321118 w 1328737"/>
                  <a:gd name="connsiteY0" fmla="*/ 351494 h 1421151"/>
                  <a:gd name="connsiteX1" fmla="*/ 1115378 w 1328737"/>
                  <a:gd name="connsiteY1" fmla="*/ 487702 h 1421151"/>
                  <a:gd name="connsiteX2" fmla="*/ 706755 w 1328737"/>
                  <a:gd name="connsiteY2" fmla="*/ 222907 h 1421151"/>
                  <a:gd name="connsiteX3" fmla="*/ 251460 w 1328737"/>
                  <a:gd name="connsiteY3" fmla="*/ 709634 h 1421151"/>
                  <a:gd name="connsiteX4" fmla="*/ 702945 w 1328737"/>
                  <a:gd name="connsiteY4" fmla="*/ 1194457 h 1421151"/>
                  <a:gd name="connsiteX5" fmla="*/ 1122998 w 1328737"/>
                  <a:gd name="connsiteY5" fmla="*/ 924899 h 1421151"/>
                  <a:gd name="connsiteX6" fmla="*/ 1328738 w 1328737"/>
                  <a:gd name="connsiteY6" fmla="*/ 1062059 h 1421151"/>
                  <a:gd name="connsiteX7" fmla="*/ 707707 w 1328737"/>
                  <a:gd name="connsiteY7" fmla="*/ 1421152 h 1421151"/>
                  <a:gd name="connsiteX8" fmla="*/ 0 w 1328737"/>
                  <a:gd name="connsiteY8" fmla="*/ 709634 h 1421151"/>
                  <a:gd name="connsiteX9" fmla="*/ 709613 w 1328737"/>
                  <a:gd name="connsiteY9" fmla="*/ 22 h 1421151"/>
                  <a:gd name="connsiteX10" fmla="*/ 1321118 w 1328737"/>
                  <a:gd name="connsiteY10" fmla="*/ 351494 h 1421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28737" h="1421151">
                    <a:moveTo>
                      <a:pt x="1321118" y="351494"/>
                    </a:moveTo>
                    <a:lnTo>
                      <a:pt x="1115378" y="487702"/>
                    </a:lnTo>
                    <a:cubicBezTo>
                      <a:pt x="1056323" y="328634"/>
                      <a:pt x="902970" y="222907"/>
                      <a:pt x="706755" y="222907"/>
                    </a:cubicBezTo>
                    <a:cubicBezTo>
                      <a:pt x="445770" y="222907"/>
                      <a:pt x="251460" y="407692"/>
                      <a:pt x="251460" y="709634"/>
                    </a:cubicBezTo>
                    <a:cubicBezTo>
                      <a:pt x="251460" y="1010624"/>
                      <a:pt x="440055" y="1194457"/>
                      <a:pt x="702945" y="1194457"/>
                    </a:cubicBezTo>
                    <a:cubicBezTo>
                      <a:pt x="897255" y="1194457"/>
                      <a:pt x="1063943" y="1094444"/>
                      <a:pt x="1122998" y="924899"/>
                    </a:cubicBezTo>
                    <a:lnTo>
                      <a:pt x="1328738" y="1062059"/>
                    </a:lnTo>
                    <a:cubicBezTo>
                      <a:pt x="1208723" y="1291612"/>
                      <a:pt x="982980" y="1421152"/>
                      <a:pt x="707707" y="1421152"/>
                    </a:cubicBezTo>
                    <a:cubicBezTo>
                      <a:pt x="304800" y="1421152"/>
                      <a:pt x="0" y="1134449"/>
                      <a:pt x="0" y="709634"/>
                    </a:cubicBezTo>
                    <a:cubicBezTo>
                      <a:pt x="0" y="283867"/>
                      <a:pt x="321945" y="22"/>
                      <a:pt x="709613" y="22"/>
                    </a:cubicBezTo>
                    <a:cubicBezTo>
                      <a:pt x="969645" y="-1883"/>
                      <a:pt x="1208723" y="121942"/>
                      <a:pt x="1321118" y="351494"/>
                    </a:cubicBezTo>
                    <a:close/>
                  </a:path>
                </a:pathLst>
              </a:custGeom>
              <a:grpFill/>
              <a:ln w="9525" cap="flat">
                <a:noFill/>
                <a:prstDash val="solid"/>
                <a:miter/>
              </a:ln>
            </p:spPr>
            <p:txBody>
              <a:bodyPr rtlCol="0" anchor="ctr"/>
              <a:lstStyle/>
              <a:p>
                <a:endParaRPr lang="it-IT">
                  <a:solidFill>
                    <a:schemeClr val="tx1"/>
                  </a:solidFill>
                </a:endParaRPr>
              </a:p>
            </p:txBody>
          </p:sp>
        </p:grpSp>
      </p:grpSp>
      <p:sp>
        <p:nvSpPr>
          <p:cNvPr id="143" name="Titolo 1">
            <a:extLst>
              <a:ext uri="{FF2B5EF4-FFF2-40B4-BE49-F238E27FC236}">
                <a16:creationId xmlns:a16="http://schemas.microsoft.com/office/drawing/2014/main" id="{E08B3C68-CFFA-768A-824F-A6A4C7720F55}"/>
              </a:ext>
            </a:extLst>
          </p:cNvPr>
          <p:cNvSpPr>
            <a:spLocks noGrp="1"/>
          </p:cNvSpPr>
          <p:nvPr>
            <p:ph type="title"/>
          </p:nvPr>
        </p:nvSpPr>
        <p:spPr>
          <a:xfrm>
            <a:off x="837265" y="3396102"/>
            <a:ext cx="7566789" cy="646929"/>
          </a:xfrm>
        </p:spPr>
        <p:txBody>
          <a:bodyPr>
            <a:noAutofit/>
          </a:bodyPr>
          <a:lstStyle>
            <a:lvl1pPr algn="l">
              <a:lnSpc>
                <a:spcPct val="100000"/>
              </a:lnSpc>
              <a:defRPr sz="4000">
                <a:solidFill>
                  <a:schemeClr val="accent1"/>
                </a:solidFill>
                <a:latin typeface="Manrope Medium" pitchFamily="2" charset="0"/>
              </a:defRPr>
            </a:lvl1pPr>
          </a:lstStyle>
          <a:p>
            <a:r>
              <a:rPr lang="it-IT"/>
              <a:t>Fare clic per modificare lo stile del titolo dello schema</a:t>
            </a:r>
          </a:p>
        </p:txBody>
      </p:sp>
      <p:sp>
        <p:nvSpPr>
          <p:cNvPr id="151" name="Rettangolo 150">
            <a:extLst>
              <a:ext uri="{FF2B5EF4-FFF2-40B4-BE49-F238E27FC236}">
                <a16:creationId xmlns:a16="http://schemas.microsoft.com/office/drawing/2014/main" id="{535B1E6C-1F62-553B-1649-9400EF7FC6A7}"/>
              </a:ext>
            </a:extLst>
          </p:cNvPr>
          <p:cNvSpPr/>
          <p:nvPr userDrawn="1"/>
        </p:nvSpPr>
        <p:spPr>
          <a:xfrm>
            <a:off x="11225755" y="5898028"/>
            <a:ext cx="982460" cy="9751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2" name="Rettangolo 151">
            <a:extLst>
              <a:ext uri="{FF2B5EF4-FFF2-40B4-BE49-F238E27FC236}">
                <a16:creationId xmlns:a16="http://schemas.microsoft.com/office/drawing/2014/main" id="{61F313F4-616B-4673-7F45-06FDD7996BEE}"/>
              </a:ext>
            </a:extLst>
          </p:cNvPr>
          <p:cNvSpPr/>
          <p:nvPr userDrawn="1"/>
        </p:nvSpPr>
        <p:spPr>
          <a:xfrm>
            <a:off x="11233115" y="979095"/>
            <a:ext cx="975100" cy="975100"/>
          </a:xfrm>
          <a:prstGeom prst="rect">
            <a:avLst/>
          </a:prstGeom>
          <a:solidFill>
            <a:srgbClr val="1B46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3" name="Rettangolo 152">
            <a:extLst>
              <a:ext uri="{FF2B5EF4-FFF2-40B4-BE49-F238E27FC236}">
                <a16:creationId xmlns:a16="http://schemas.microsoft.com/office/drawing/2014/main" id="{D00C7119-443E-C9B6-CFAA-0469C5E991BB}"/>
              </a:ext>
            </a:extLst>
          </p:cNvPr>
          <p:cNvSpPr/>
          <p:nvPr userDrawn="1"/>
        </p:nvSpPr>
        <p:spPr>
          <a:xfrm>
            <a:off x="11225755" y="3931296"/>
            <a:ext cx="982460" cy="98246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4" name="Rettangolo 153">
            <a:extLst>
              <a:ext uri="{FF2B5EF4-FFF2-40B4-BE49-F238E27FC236}">
                <a16:creationId xmlns:a16="http://schemas.microsoft.com/office/drawing/2014/main" id="{6B7D073F-3170-AC9C-9879-D27956C1EF80}"/>
              </a:ext>
            </a:extLst>
          </p:cNvPr>
          <p:cNvSpPr/>
          <p:nvPr userDrawn="1"/>
        </p:nvSpPr>
        <p:spPr>
          <a:xfrm>
            <a:off x="11225755" y="2942996"/>
            <a:ext cx="982460" cy="982460"/>
          </a:xfrm>
          <a:prstGeom prst="rect">
            <a:avLst/>
          </a:prstGeom>
          <a:solidFill>
            <a:srgbClr val="1B46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5" name="Rettangolo 154">
            <a:extLst>
              <a:ext uri="{FF2B5EF4-FFF2-40B4-BE49-F238E27FC236}">
                <a16:creationId xmlns:a16="http://schemas.microsoft.com/office/drawing/2014/main" id="{FDBE9C28-4C05-FE0A-24CC-DDB1569BDE1E}"/>
              </a:ext>
            </a:extLst>
          </p:cNvPr>
          <p:cNvSpPr/>
          <p:nvPr userDrawn="1"/>
        </p:nvSpPr>
        <p:spPr>
          <a:xfrm>
            <a:off x="11225755" y="1958988"/>
            <a:ext cx="982460" cy="982460"/>
          </a:xfrm>
          <a:prstGeom prst="rect">
            <a:avLst/>
          </a:prstGeom>
          <a:solidFill>
            <a:srgbClr val="1B46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6" name="Rettangolo 155">
            <a:extLst>
              <a:ext uri="{FF2B5EF4-FFF2-40B4-BE49-F238E27FC236}">
                <a16:creationId xmlns:a16="http://schemas.microsoft.com/office/drawing/2014/main" id="{234F3BDF-4F0E-1ACD-2604-9E0FED5DF99E}"/>
              </a:ext>
            </a:extLst>
          </p:cNvPr>
          <p:cNvSpPr/>
          <p:nvPr userDrawn="1"/>
        </p:nvSpPr>
        <p:spPr>
          <a:xfrm>
            <a:off x="11233115" y="-1"/>
            <a:ext cx="975100" cy="9751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7" name="Rettangolo 156">
            <a:extLst>
              <a:ext uri="{FF2B5EF4-FFF2-40B4-BE49-F238E27FC236}">
                <a16:creationId xmlns:a16="http://schemas.microsoft.com/office/drawing/2014/main" id="{046675E9-B988-BB4E-EA87-AB08A60D62DC}"/>
              </a:ext>
            </a:extLst>
          </p:cNvPr>
          <p:cNvSpPr/>
          <p:nvPr userDrawn="1"/>
        </p:nvSpPr>
        <p:spPr>
          <a:xfrm>
            <a:off x="11225755" y="4910775"/>
            <a:ext cx="982460" cy="982460"/>
          </a:xfrm>
          <a:prstGeom prst="rect">
            <a:avLst/>
          </a:prstGeom>
          <a:solidFill>
            <a:srgbClr val="1B46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8" name="Rettangolo 157">
            <a:extLst>
              <a:ext uri="{FF2B5EF4-FFF2-40B4-BE49-F238E27FC236}">
                <a16:creationId xmlns:a16="http://schemas.microsoft.com/office/drawing/2014/main" id="{9BCD6E3E-E2F2-9757-3FB8-3507CEFA909A}"/>
              </a:ext>
            </a:extLst>
          </p:cNvPr>
          <p:cNvSpPr/>
          <p:nvPr userDrawn="1"/>
        </p:nvSpPr>
        <p:spPr>
          <a:xfrm>
            <a:off x="10237545" y="4910775"/>
            <a:ext cx="982460" cy="9824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9" name="Rettangolo 158">
            <a:extLst>
              <a:ext uri="{FF2B5EF4-FFF2-40B4-BE49-F238E27FC236}">
                <a16:creationId xmlns:a16="http://schemas.microsoft.com/office/drawing/2014/main" id="{304B4B3A-5B5F-343A-DE61-A37B1079E7C9}"/>
              </a:ext>
            </a:extLst>
          </p:cNvPr>
          <p:cNvSpPr/>
          <p:nvPr userDrawn="1"/>
        </p:nvSpPr>
        <p:spPr>
          <a:xfrm>
            <a:off x="9255085" y="5894348"/>
            <a:ext cx="982460" cy="98246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0" name="Rettangolo 159">
            <a:extLst>
              <a:ext uri="{FF2B5EF4-FFF2-40B4-BE49-F238E27FC236}">
                <a16:creationId xmlns:a16="http://schemas.microsoft.com/office/drawing/2014/main" id="{04170C35-F5F6-6544-FEF6-0808B2F2272F}"/>
              </a:ext>
            </a:extLst>
          </p:cNvPr>
          <p:cNvSpPr/>
          <p:nvPr userDrawn="1"/>
        </p:nvSpPr>
        <p:spPr>
          <a:xfrm>
            <a:off x="8272625" y="4910775"/>
            <a:ext cx="982460" cy="982460"/>
          </a:xfrm>
          <a:prstGeom prst="rect">
            <a:avLst/>
          </a:prstGeom>
          <a:solidFill>
            <a:srgbClr val="2867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03" name="Immagine 202" descr="Immagine che contiene schermata, Carattere, testo, Elementi grafici&#10;&#10;Descrizione generata automaticamente">
            <a:extLst>
              <a:ext uri="{FF2B5EF4-FFF2-40B4-BE49-F238E27FC236}">
                <a16:creationId xmlns:a16="http://schemas.microsoft.com/office/drawing/2014/main" id="{D842A9CF-1B3F-25EF-7898-87251451F16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60431" y="5118212"/>
            <a:ext cx="2873694" cy="2025832"/>
          </a:xfrm>
          <a:prstGeom prst="rect">
            <a:avLst/>
          </a:prstGeom>
        </p:spPr>
      </p:pic>
      <p:grpSp>
        <p:nvGrpSpPr>
          <p:cNvPr id="204" name="Elemento grafico 74">
            <a:extLst>
              <a:ext uri="{FF2B5EF4-FFF2-40B4-BE49-F238E27FC236}">
                <a16:creationId xmlns:a16="http://schemas.microsoft.com/office/drawing/2014/main" id="{F32572C3-41A7-82B3-B27C-0C00DDF7DE6F}"/>
              </a:ext>
            </a:extLst>
          </p:cNvPr>
          <p:cNvGrpSpPr/>
          <p:nvPr userDrawn="1"/>
        </p:nvGrpSpPr>
        <p:grpSpPr>
          <a:xfrm>
            <a:off x="1014760" y="5918497"/>
            <a:ext cx="1547313" cy="501073"/>
            <a:chOff x="4399043" y="5315128"/>
            <a:chExt cx="2941319" cy="952500"/>
          </a:xfrm>
        </p:grpSpPr>
        <p:grpSp>
          <p:nvGrpSpPr>
            <p:cNvPr id="205" name="Elemento grafico 74">
              <a:extLst>
                <a:ext uri="{FF2B5EF4-FFF2-40B4-BE49-F238E27FC236}">
                  <a16:creationId xmlns:a16="http://schemas.microsoft.com/office/drawing/2014/main" id="{8C98004B-F674-9498-1CA2-003C87A35937}"/>
                </a:ext>
              </a:extLst>
            </p:cNvPr>
            <p:cNvGrpSpPr/>
            <p:nvPr/>
          </p:nvGrpSpPr>
          <p:grpSpPr>
            <a:xfrm>
              <a:off x="5427838" y="5315128"/>
              <a:ext cx="1912524" cy="952500"/>
              <a:chOff x="5427838" y="5315128"/>
              <a:chExt cx="1912524" cy="952500"/>
            </a:xfrm>
            <a:solidFill>
              <a:srgbClr val="2D489D"/>
            </a:solidFill>
          </p:grpSpPr>
          <p:sp>
            <p:nvSpPr>
              <p:cNvPr id="210" name="Figura a mano libera: forma 209">
                <a:extLst>
                  <a:ext uri="{FF2B5EF4-FFF2-40B4-BE49-F238E27FC236}">
                    <a16:creationId xmlns:a16="http://schemas.microsoft.com/office/drawing/2014/main" id="{C99C7059-394C-2E09-9026-12EC6897470E}"/>
                  </a:ext>
                </a:extLst>
              </p:cNvPr>
              <p:cNvSpPr/>
              <p:nvPr/>
            </p:nvSpPr>
            <p:spPr>
              <a:xfrm>
                <a:off x="5440506" y="5318080"/>
                <a:ext cx="268128" cy="256032"/>
              </a:xfrm>
              <a:custGeom>
                <a:avLst/>
                <a:gdLst>
                  <a:gd name="connsiteX0" fmla="*/ 134684 w 268128"/>
                  <a:gd name="connsiteY0" fmla="*/ 180308 h 256032"/>
                  <a:gd name="connsiteX1" fmla="*/ 138684 w 268128"/>
                  <a:gd name="connsiteY1" fmla="*/ 170212 h 256032"/>
                  <a:gd name="connsiteX2" fmla="*/ 143256 w 268128"/>
                  <a:gd name="connsiteY2" fmla="*/ 160687 h 256032"/>
                  <a:gd name="connsiteX3" fmla="*/ 228124 w 268128"/>
                  <a:gd name="connsiteY3" fmla="*/ 6191 h 256032"/>
                  <a:gd name="connsiteX4" fmla="*/ 233172 w 268128"/>
                  <a:gd name="connsiteY4" fmla="*/ 857 h 256032"/>
                  <a:gd name="connsiteX5" fmla="*/ 240792 w 268128"/>
                  <a:gd name="connsiteY5" fmla="*/ 0 h 256032"/>
                  <a:gd name="connsiteX6" fmla="*/ 268129 w 268128"/>
                  <a:gd name="connsiteY6" fmla="*/ 0 h 256032"/>
                  <a:gd name="connsiteX7" fmla="*/ 268129 w 268128"/>
                  <a:gd name="connsiteY7" fmla="*/ 255937 h 256032"/>
                  <a:gd name="connsiteX8" fmla="*/ 235839 w 268128"/>
                  <a:gd name="connsiteY8" fmla="*/ 255937 h 256032"/>
                  <a:gd name="connsiteX9" fmla="*/ 235839 w 268128"/>
                  <a:gd name="connsiteY9" fmla="*/ 71819 h 256032"/>
                  <a:gd name="connsiteX10" fmla="*/ 236029 w 268128"/>
                  <a:gd name="connsiteY10" fmla="*/ 63436 h 256032"/>
                  <a:gd name="connsiteX11" fmla="*/ 236601 w 268128"/>
                  <a:gd name="connsiteY11" fmla="*/ 54388 h 256032"/>
                  <a:gd name="connsiteX12" fmla="*/ 150590 w 268128"/>
                  <a:gd name="connsiteY12" fmla="*/ 211741 h 256032"/>
                  <a:gd name="connsiteX13" fmla="*/ 145161 w 268128"/>
                  <a:gd name="connsiteY13" fmla="*/ 218027 h 256032"/>
                  <a:gd name="connsiteX14" fmla="*/ 137446 w 268128"/>
                  <a:gd name="connsiteY14" fmla="*/ 220123 h 256032"/>
                  <a:gd name="connsiteX15" fmla="*/ 132302 w 268128"/>
                  <a:gd name="connsiteY15" fmla="*/ 220123 h 256032"/>
                  <a:gd name="connsiteX16" fmla="*/ 118967 w 268128"/>
                  <a:gd name="connsiteY16" fmla="*/ 211741 h 256032"/>
                  <a:gd name="connsiteX17" fmla="*/ 31242 w 268128"/>
                  <a:gd name="connsiteY17" fmla="*/ 53721 h 256032"/>
                  <a:gd name="connsiteX18" fmla="*/ 31909 w 268128"/>
                  <a:gd name="connsiteY18" fmla="*/ 63151 h 256032"/>
                  <a:gd name="connsiteX19" fmla="*/ 32290 w 268128"/>
                  <a:gd name="connsiteY19" fmla="*/ 71914 h 256032"/>
                  <a:gd name="connsiteX20" fmla="*/ 32290 w 268128"/>
                  <a:gd name="connsiteY20" fmla="*/ 256032 h 256032"/>
                  <a:gd name="connsiteX21" fmla="*/ 0 w 268128"/>
                  <a:gd name="connsiteY21" fmla="*/ 256032 h 256032"/>
                  <a:gd name="connsiteX22" fmla="*/ 0 w 268128"/>
                  <a:gd name="connsiteY22" fmla="*/ 95 h 256032"/>
                  <a:gd name="connsiteX23" fmla="*/ 27337 w 268128"/>
                  <a:gd name="connsiteY23" fmla="*/ 95 h 256032"/>
                  <a:gd name="connsiteX24" fmla="*/ 34957 w 268128"/>
                  <a:gd name="connsiteY24" fmla="*/ 952 h 256032"/>
                  <a:gd name="connsiteX25" fmla="*/ 40005 w 268128"/>
                  <a:gd name="connsiteY25" fmla="*/ 6287 h 256032"/>
                  <a:gd name="connsiteX26" fmla="*/ 126492 w 268128"/>
                  <a:gd name="connsiteY26" fmla="*/ 161163 h 256032"/>
                  <a:gd name="connsiteX27" fmla="*/ 134684 w 268128"/>
                  <a:gd name="connsiteY27" fmla="*/ 180308 h 25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8128" h="256032">
                    <a:moveTo>
                      <a:pt x="134684" y="180308"/>
                    </a:moveTo>
                    <a:cubicBezTo>
                      <a:pt x="136017" y="176879"/>
                      <a:pt x="137351" y="173546"/>
                      <a:pt x="138684" y="170212"/>
                    </a:cubicBezTo>
                    <a:cubicBezTo>
                      <a:pt x="140018" y="166973"/>
                      <a:pt x="141542" y="163735"/>
                      <a:pt x="143256" y="160687"/>
                    </a:cubicBezTo>
                    <a:lnTo>
                      <a:pt x="228124" y="6191"/>
                    </a:lnTo>
                    <a:cubicBezTo>
                      <a:pt x="229648" y="3238"/>
                      <a:pt x="231362" y="1429"/>
                      <a:pt x="233172" y="857"/>
                    </a:cubicBezTo>
                    <a:cubicBezTo>
                      <a:pt x="234982" y="286"/>
                      <a:pt x="237554" y="0"/>
                      <a:pt x="240792" y="0"/>
                    </a:cubicBezTo>
                    <a:lnTo>
                      <a:pt x="268129" y="0"/>
                    </a:lnTo>
                    <a:lnTo>
                      <a:pt x="268129" y="255937"/>
                    </a:lnTo>
                    <a:lnTo>
                      <a:pt x="235839" y="255937"/>
                    </a:lnTo>
                    <a:lnTo>
                      <a:pt x="235839" y="71819"/>
                    </a:lnTo>
                    <a:cubicBezTo>
                      <a:pt x="235839" y="69247"/>
                      <a:pt x="235934" y="66389"/>
                      <a:pt x="236029" y="63436"/>
                    </a:cubicBezTo>
                    <a:cubicBezTo>
                      <a:pt x="236125" y="60484"/>
                      <a:pt x="236315" y="57436"/>
                      <a:pt x="236601" y="54388"/>
                    </a:cubicBezTo>
                    <a:lnTo>
                      <a:pt x="150590" y="211741"/>
                    </a:lnTo>
                    <a:cubicBezTo>
                      <a:pt x="149257" y="214503"/>
                      <a:pt x="147447" y="216599"/>
                      <a:pt x="145161" y="218027"/>
                    </a:cubicBezTo>
                    <a:cubicBezTo>
                      <a:pt x="142875" y="219456"/>
                      <a:pt x="140208" y="220123"/>
                      <a:pt x="137446" y="220123"/>
                    </a:cubicBezTo>
                    <a:lnTo>
                      <a:pt x="132302" y="220123"/>
                    </a:lnTo>
                    <a:cubicBezTo>
                      <a:pt x="126206" y="220123"/>
                      <a:pt x="121730" y="217360"/>
                      <a:pt x="118967" y="211741"/>
                    </a:cubicBezTo>
                    <a:lnTo>
                      <a:pt x="31242" y="53721"/>
                    </a:lnTo>
                    <a:cubicBezTo>
                      <a:pt x="31433" y="56960"/>
                      <a:pt x="31718" y="60103"/>
                      <a:pt x="31909" y="63151"/>
                    </a:cubicBezTo>
                    <a:cubicBezTo>
                      <a:pt x="32099" y="66199"/>
                      <a:pt x="32290" y="69152"/>
                      <a:pt x="32290" y="71914"/>
                    </a:cubicBezTo>
                    <a:lnTo>
                      <a:pt x="32290" y="256032"/>
                    </a:lnTo>
                    <a:lnTo>
                      <a:pt x="0" y="256032"/>
                    </a:lnTo>
                    <a:lnTo>
                      <a:pt x="0" y="95"/>
                    </a:lnTo>
                    <a:lnTo>
                      <a:pt x="27337" y="95"/>
                    </a:lnTo>
                    <a:cubicBezTo>
                      <a:pt x="30575" y="95"/>
                      <a:pt x="33052" y="381"/>
                      <a:pt x="34957" y="952"/>
                    </a:cubicBezTo>
                    <a:cubicBezTo>
                      <a:pt x="36767" y="1524"/>
                      <a:pt x="38481" y="3334"/>
                      <a:pt x="40005" y="6287"/>
                    </a:cubicBezTo>
                    <a:lnTo>
                      <a:pt x="126492" y="161163"/>
                    </a:lnTo>
                    <a:cubicBezTo>
                      <a:pt x="129254" y="166973"/>
                      <a:pt x="132112" y="173450"/>
                      <a:pt x="134684" y="180308"/>
                    </a:cubicBezTo>
                    <a:close/>
                  </a:path>
                </a:pathLst>
              </a:custGeom>
              <a:solidFill>
                <a:schemeClr val="tx1"/>
              </a:solidFill>
              <a:ln w="9525" cap="flat">
                <a:noFill/>
                <a:prstDash val="solid"/>
                <a:miter/>
              </a:ln>
            </p:spPr>
            <p:txBody>
              <a:bodyPr rtlCol="0" anchor="ctr"/>
              <a:lstStyle/>
              <a:p>
                <a:endParaRPr lang="it-IT"/>
              </a:p>
            </p:txBody>
          </p:sp>
          <p:sp>
            <p:nvSpPr>
              <p:cNvPr id="211" name="Figura a mano libera: forma 210">
                <a:extLst>
                  <a:ext uri="{FF2B5EF4-FFF2-40B4-BE49-F238E27FC236}">
                    <a16:creationId xmlns:a16="http://schemas.microsoft.com/office/drawing/2014/main" id="{2F10555A-0836-8146-EF55-C1A1EA2B4E27}"/>
                  </a:ext>
                </a:extLst>
              </p:cNvPr>
              <p:cNvSpPr/>
              <p:nvPr/>
            </p:nvSpPr>
            <p:spPr>
              <a:xfrm>
                <a:off x="5774262" y="5318080"/>
                <a:ext cx="36956" cy="255936"/>
              </a:xfrm>
              <a:custGeom>
                <a:avLst/>
                <a:gdLst>
                  <a:gd name="connsiteX0" fmla="*/ 36957 w 36956"/>
                  <a:gd name="connsiteY0" fmla="*/ 255937 h 255936"/>
                  <a:gd name="connsiteX1" fmla="*/ 0 w 36956"/>
                  <a:gd name="connsiteY1" fmla="*/ 255937 h 255936"/>
                  <a:gd name="connsiteX2" fmla="*/ 0 w 36956"/>
                  <a:gd name="connsiteY2" fmla="*/ 0 h 255936"/>
                  <a:gd name="connsiteX3" fmla="*/ 36957 w 36956"/>
                  <a:gd name="connsiteY3" fmla="*/ 0 h 255936"/>
                  <a:gd name="connsiteX4" fmla="*/ 36957 w 36956"/>
                  <a:gd name="connsiteY4" fmla="*/ 255937 h 255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56" h="255936">
                    <a:moveTo>
                      <a:pt x="36957" y="255937"/>
                    </a:moveTo>
                    <a:lnTo>
                      <a:pt x="0" y="255937"/>
                    </a:lnTo>
                    <a:lnTo>
                      <a:pt x="0" y="0"/>
                    </a:lnTo>
                    <a:lnTo>
                      <a:pt x="36957" y="0"/>
                    </a:lnTo>
                    <a:lnTo>
                      <a:pt x="36957" y="255937"/>
                    </a:lnTo>
                    <a:close/>
                  </a:path>
                </a:pathLst>
              </a:custGeom>
              <a:solidFill>
                <a:schemeClr val="tx1"/>
              </a:solidFill>
              <a:ln w="9525" cap="flat">
                <a:noFill/>
                <a:prstDash val="solid"/>
                <a:miter/>
              </a:ln>
            </p:spPr>
            <p:txBody>
              <a:bodyPr rtlCol="0" anchor="ctr"/>
              <a:lstStyle/>
              <a:p>
                <a:endParaRPr lang="it-IT"/>
              </a:p>
            </p:txBody>
          </p:sp>
          <p:sp>
            <p:nvSpPr>
              <p:cNvPr id="212" name="Figura a mano libera: forma 211">
                <a:extLst>
                  <a:ext uri="{FF2B5EF4-FFF2-40B4-BE49-F238E27FC236}">
                    <a16:creationId xmlns:a16="http://schemas.microsoft.com/office/drawing/2014/main" id="{BBFF1A94-3678-FFDE-3DC8-A8017EB52EC7}"/>
                  </a:ext>
                </a:extLst>
              </p:cNvPr>
              <p:cNvSpPr/>
              <p:nvPr/>
            </p:nvSpPr>
            <p:spPr>
              <a:xfrm>
                <a:off x="5876942" y="5317985"/>
                <a:ext cx="208883" cy="255936"/>
              </a:xfrm>
              <a:custGeom>
                <a:avLst/>
                <a:gdLst>
                  <a:gd name="connsiteX0" fmla="*/ 26384 w 208883"/>
                  <a:gd name="connsiteY0" fmla="*/ 1143 h 255936"/>
                  <a:gd name="connsiteX1" fmla="*/ 31813 w 208883"/>
                  <a:gd name="connsiteY1" fmla="*/ 6286 h 255936"/>
                  <a:gd name="connsiteX2" fmla="*/ 177546 w 208883"/>
                  <a:gd name="connsiteY2" fmla="*/ 195167 h 255936"/>
                  <a:gd name="connsiteX3" fmla="*/ 176879 w 208883"/>
                  <a:gd name="connsiteY3" fmla="*/ 185547 h 255936"/>
                  <a:gd name="connsiteX4" fmla="*/ 176593 w 208883"/>
                  <a:gd name="connsiteY4" fmla="*/ 176594 h 255936"/>
                  <a:gd name="connsiteX5" fmla="*/ 176593 w 208883"/>
                  <a:gd name="connsiteY5" fmla="*/ 0 h 255936"/>
                  <a:gd name="connsiteX6" fmla="*/ 208883 w 208883"/>
                  <a:gd name="connsiteY6" fmla="*/ 0 h 255936"/>
                  <a:gd name="connsiteX7" fmla="*/ 208883 w 208883"/>
                  <a:gd name="connsiteY7" fmla="*/ 255937 h 255936"/>
                  <a:gd name="connsiteX8" fmla="*/ 190309 w 208883"/>
                  <a:gd name="connsiteY8" fmla="*/ 255937 h 255936"/>
                  <a:gd name="connsiteX9" fmla="*/ 183071 w 208883"/>
                  <a:gd name="connsiteY9" fmla="*/ 254413 h 255936"/>
                  <a:gd name="connsiteX10" fmla="*/ 177260 w 208883"/>
                  <a:gd name="connsiteY10" fmla="*/ 249365 h 255936"/>
                  <a:gd name="connsiteX11" fmla="*/ 31337 w 208883"/>
                  <a:gd name="connsiteY11" fmla="*/ 60484 h 255936"/>
                  <a:gd name="connsiteX12" fmla="*/ 32004 w 208883"/>
                  <a:gd name="connsiteY12" fmla="*/ 69628 h 255936"/>
                  <a:gd name="connsiteX13" fmla="*/ 32290 w 208883"/>
                  <a:gd name="connsiteY13" fmla="*/ 78105 h 255936"/>
                  <a:gd name="connsiteX14" fmla="*/ 32290 w 208883"/>
                  <a:gd name="connsiteY14" fmla="*/ 255937 h 255936"/>
                  <a:gd name="connsiteX15" fmla="*/ 0 w 208883"/>
                  <a:gd name="connsiteY15" fmla="*/ 255937 h 255936"/>
                  <a:gd name="connsiteX16" fmla="*/ 0 w 208883"/>
                  <a:gd name="connsiteY16" fmla="*/ 0 h 255936"/>
                  <a:gd name="connsiteX17" fmla="*/ 19050 w 208883"/>
                  <a:gd name="connsiteY17" fmla="*/ 0 h 255936"/>
                  <a:gd name="connsiteX18" fmla="*/ 26384 w 208883"/>
                  <a:gd name="connsiteY18" fmla="*/ 1143 h 255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883" h="255936">
                    <a:moveTo>
                      <a:pt x="26384" y="1143"/>
                    </a:moveTo>
                    <a:cubicBezTo>
                      <a:pt x="28004" y="1810"/>
                      <a:pt x="29813" y="3620"/>
                      <a:pt x="31813" y="6286"/>
                    </a:cubicBezTo>
                    <a:lnTo>
                      <a:pt x="177546" y="195167"/>
                    </a:lnTo>
                    <a:cubicBezTo>
                      <a:pt x="177355" y="191929"/>
                      <a:pt x="177070" y="188786"/>
                      <a:pt x="176879" y="185547"/>
                    </a:cubicBezTo>
                    <a:cubicBezTo>
                      <a:pt x="176689" y="182309"/>
                      <a:pt x="176593" y="179356"/>
                      <a:pt x="176593" y="176594"/>
                    </a:cubicBezTo>
                    <a:lnTo>
                      <a:pt x="176593" y="0"/>
                    </a:lnTo>
                    <a:lnTo>
                      <a:pt x="208883" y="0"/>
                    </a:lnTo>
                    <a:lnTo>
                      <a:pt x="208883" y="255937"/>
                    </a:lnTo>
                    <a:lnTo>
                      <a:pt x="190309" y="255937"/>
                    </a:lnTo>
                    <a:cubicBezTo>
                      <a:pt x="187452" y="255937"/>
                      <a:pt x="185071" y="255461"/>
                      <a:pt x="183071" y="254413"/>
                    </a:cubicBezTo>
                    <a:cubicBezTo>
                      <a:pt x="181070" y="253365"/>
                      <a:pt x="179165" y="251746"/>
                      <a:pt x="177260" y="249365"/>
                    </a:cubicBezTo>
                    <a:lnTo>
                      <a:pt x="31337" y="60484"/>
                    </a:lnTo>
                    <a:cubicBezTo>
                      <a:pt x="31528" y="63532"/>
                      <a:pt x="31813" y="66675"/>
                      <a:pt x="32004" y="69628"/>
                    </a:cubicBezTo>
                    <a:cubicBezTo>
                      <a:pt x="32194" y="72676"/>
                      <a:pt x="32290" y="75533"/>
                      <a:pt x="32290" y="78105"/>
                    </a:cubicBezTo>
                    <a:lnTo>
                      <a:pt x="32290" y="255937"/>
                    </a:lnTo>
                    <a:lnTo>
                      <a:pt x="0" y="255937"/>
                    </a:lnTo>
                    <a:lnTo>
                      <a:pt x="0" y="0"/>
                    </a:lnTo>
                    <a:lnTo>
                      <a:pt x="19050" y="0"/>
                    </a:lnTo>
                    <a:cubicBezTo>
                      <a:pt x="22384" y="95"/>
                      <a:pt x="24765" y="381"/>
                      <a:pt x="26384" y="1143"/>
                    </a:cubicBezTo>
                    <a:close/>
                  </a:path>
                </a:pathLst>
              </a:custGeom>
              <a:solidFill>
                <a:schemeClr val="tx1"/>
              </a:solidFill>
              <a:ln w="9525" cap="flat">
                <a:noFill/>
                <a:prstDash val="solid"/>
                <a:miter/>
              </a:ln>
            </p:spPr>
            <p:txBody>
              <a:bodyPr rtlCol="0" anchor="ctr"/>
              <a:lstStyle/>
              <a:p>
                <a:endParaRPr lang="it-IT"/>
              </a:p>
            </p:txBody>
          </p:sp>
          <p:sp>
            <p:nvSpPr>
              <p:cNvPr id="213" name="Figura a mano libera: forma 212">
                <a:extLst>
                  <a:ext uri="{FF2B5EF4-FFF2-40B4-BE49-F238E27FC236}">
                    <a16:creationId xmlns:a16="http://schemas.microsoft.com/office/drawing/2014/main" id="{A483A69E-82FD-2176-E5CE-BFA227F649AB}"/>
                  </a:ext>
                </a:extLst>
              </p:cNvPr>
              <p:cNvSpPr/>
              <p:nvPr/>
            </p:nvSpPr>
            <p:spPr>
              <a:xfrm>
                <a:off x="6151738" y="5318080"/>
                <a:ext cx="36957" cy="255936"/>
              </a:xfrm>
              <a:custGeom>
                <a:avLst/>
                <a:gdLst>
                  <a:gd name="connsiteX0" fmla="*/ 36957 w 36957"/>
                  <a:gd name="connsiteY0" fmla="*/ 255937 h 255936"/>
                  <a:gd name="connsiteX1" fmla="*/ 0 w 36957"/>
                  <a:gd name="connsiteY1" fmla="*/ 255937 h 255936"/>
                  <a:gd name="connsiteX2" fmla="*/ 0 w 36957"/>
                  <a:gd name="connsiteY2" fmla="*/ 0 h 255936"/>
                  <a:gd name="connsiteX3" fmla="*/ 36957 w 36957"/>
                  <a:gd name="connsiteY3" fmla="*/ 0 h 255936"/>
                  <a:gd name="connsiteX4" fmla="*/ 36957 w 36957"/>
                  <a:gd name="connsiteY4" fmla="*/ 255937 h 255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57" h="255936">
                    <a:moveTo>
                      <a:pt x="36957" y="255937"/>
                    </a:moveTo>
                    <a:lnTo>
                      <a:pt x="0" y="255937"/>
                    </a:lnTo>
                    <a:lnTo>
                      <a:pt x="0" y="0"/>
                    </a:lnTo>
                    <a:lnTo>
                      <a:pt x="36957" y="0"/>
                    </a:lnTo>
                    <a:lnTo>
                      <a:pt x="36957" y="255937"/>
                    </a:lnTo>
                    <a:close/>
                  </a:path>
                </a:pathLst>
              </a:custGeom>
              <a:solidFill>
                <a:schemeClr val="tx1"/>
              </a:solidFill>
              <a:ln w="9525" cap="flat">
                <a:noFill/>
                <a:prstDash val="solid"/>
                <a:miter/>
              </a:ln>
            </p:spPr>
            <p:txBody>
              <a:bodyPr rtlCol="0" anchor="ctr"/>
              <a:lstStyle/>
              <a:p>
                <a:endParaRPr lang="it-IT"/>
              </a:p>
            </p:txBody>
          </p:sp>
          <p:sp>
            <p:nvSpPr>
              <p:cNvPr id="214" name="Figura a mano libera: forma 213">
                <a:extLst>
                  <a:ext uri="{FF2B5EF4-FFF2-40B4-BE49-F238E27FC236}">
                    <a16:creationId xmlns:a16="http://schemas.microsoft.com/office/drawing/2014/main" id="{645D04E4-A3A1-A4BD-BD2A-8303082DDC37}"/>
                  </a:ext>
                </a:extLst>
              </p:cNvPr>
              <p:cNvSpPr/>
              <p:nvPr/>
            </p:nvSpPr>
            <p:spPr>
              <a:xfrm>
                <a:off x="6233462" y="5315128"/>
                <a:ext cx="167258" cy="261842"/>
              </a:xfrm>
              <a:custGeom>
                <a:avLst/>
                <a:gdLst>
                  <a:gd name="connsiteX0" fmla="*/ 152876 w 167258"/>
                  <a:gd name="connsiteY0" fmla="*/ 44101 h 261842"/>
                  <a:gd name="connsiteX1" fmla="*/ 149352 w 167258"/>
                  <a:gd name="connsiteY1" fmla="*/ 48292 h 261842"/>
                  <a:gd name="connsiteX2" fmla="*/ 144494 w 167258"/>
                  <a:gd name="connsiteY2" fmla="*/ 49625 h 261842"/>
                  <a:gd name="connsiteX3" fmla="*/ 137160 w 167258"/>
                  <a:gd name="connsiteY3" fmla="*/ 46673 h 261842"/>
                  <a:gd name="connsiteX4" fmla="*/ 126873 w 167258"/>
                  <a:gd name="connsiteY4" fmla="*/ 40100 h 261842"/>
                  <a:gd name="connsiteX5" fmla="*/ 112109 w 167258"/>
                  <a:gd name="connsiteY5" fmla="*/ 33528 h 261842"/>
                  <a:gd name="connsiteX6" fmla="*/ 91631 w 167258"/>
                  <a:gd name="connsiteY6" fmla="*/ 30575 h 261842"/>
                  <a:gd name="connsiteX7" fmla="*/ 71533 w 167258"/>
                  <a:gd name="connsiteY7" fmla="*/ 33528 h 261842"/>
                  <a:gd name="connsiteX8" fmla="*/ 57055 w 167258"/>
                  <a:gd name="connsiteY8" fmla="*/ 41624 h 261842"/>
                  <a:gd name="connsiteX9" fmla="*/ 48292 w 167258"/>
                  <a:gd name="connsiteY9" fmla="*/ 53816 h 261842"/>
                  <a:gd name="connsiteX10" fmla="*/ 45339 w 167258"/>
                  <a:gd name="connsiteY10" fmla="*/ 69056 h 261842"/>
                  <a:gd name="connsiteX11" fmla="*/ 50578 w 167258"/>
                  <a:gd name="connsiteY11" fmla="*/ 86392 h 261842"/>
                  <a:gd name="connsiteX12" fmla="*/ 64389 w 167258"/>
                  <a:gd name="connsiteY12" fmla="*/ 98108 h 261842"/>
                  <a:gd name="connsiteX13" fmla="*/ 83915 w 167258"/>
                  <a:gd name="connsiteY13" fmla="*/ 106585 h 261842"/>
                  <a:gd name="connsiteX14" fmla="*/ 106299 w 167258"/>
                  <a:gd name="connsiteY14" fmla="*/ 114109 h 261842"/>
                  <a:gd name="connsiteX15" fmla="*/ 128683 w 167258"/>
                  <a:gd name="connsiteY15" fmla="*/ 122968 h 261842"/>
                  <a:gd name="connsiteX16" fmla="*/ 148209 w 167258"/>
                  <a:gd name="connsiteY16" fmla="*/ 135446 h 261842"/>
                  <a:gd name="connsiteX17" fmla="*/ 162020 w 167258"/>
                  <a:gd name="connsiteY17" fmla="*/ 154019 h 261842"/>
                  <a:gd name="connsiteX18" fmla="*/ 167259 w 167258"/>
                  <a:gd name="connsiteY18" fmla="*/ 180880 h 261842"/>
                  <a:gd name="connsiteX19" fmla="*/ 161449 w 167258"/>
                  <a:gd name="connsiteY19" fmla="*/ 212503 h 261842"/>
                  <a:gd name="connsiteX20" fmla="*/ 144590 w 167258"/>
                  <a:gd name="connsiteY20" fmla="*/ 238220 h 261842"/>
                  <a:gd name="connsiteX21" fmla="*/ 117443 w 167258"/>
                  <a:gd name="connsiteY21" fmla="*/ 255556 h 261842"/>
                  <a:gd name="connsiteX22" fmla="*/ 80867 w 167258"/>
                  <a:gd name="connsiteY22" fmla="*/ 261842 h 261842"/>
                  <a:gd name="connsiteX23" fmla="*/ 57055 w 167258"/>
                  <a:gd name="connsiteY23" fmla="*/ 259461 h 261842"/>
                  <a:gd name="connsiteX24" fmla="*/ 35338 w 167258"/>
                  <a:gd name="connsiteY24" fmla="*/ 252698 h 261842"/>
                  <a:gd name="connsiteX25" fmla="*/ 16097 w 167258"/>
                  <a:gd name="connsiteY25" fmla="*/ 242221 h 261842"/>
                  <a:gd name="connsiteX26" fmla="*/ 0 w 167258"/>
                  <a:gd name="connsiteY26" fmla="*/ 228410 h 261842"/>
                  <a:gd name="connsiteX27" fmla="*/ 10668 w 167258"/>
                  <a:gd name="connsiteY27" fmla="*/ 210884 h 261842"/>
                  <a:gd name="connsiteX28" fmla="*/ 14288 w 167258"/>
                  <a:gd name="connsiteY28" fmla="*/ 207359 h 261842"/>
                  <a:gd name="connsiteX29" fmla="*/ 19145 w 167258"/>
                  <a:gd name="connsiteY29" fmla="*/ 206026 h 261842"/>
                  <a:gd name="connsiteX30" fmla="*/ 27813 w 167258"/>
                  <a:gd name="connsiteY30" fmla="*/ 209931 h 261842"/>
                  <a:gd name="connsiteX31" fmla="*/ 39910 w 167258"/>
                  <a:gd name="connsiteY31" fmla="*/ 218599 h 261842"/>
                  <a:gd name="connsiteX32" fmla="*/ 57341 w 167258"/>
                  <a:gd name="connsiteY32" fmla="*/ 227267 h 261842"/>
                  <a:gd name="connsiteX33" fmla="*/ 81915 w 167258"/>
                  <a:gd name="connsiteY33" fmla="*/ 231172 h 261842"/>
                  <a:gd name="connsiteX34" fmla="*/ 103346 w 167258"/>
                  <a:gd name="connsiteY34" fmla="*/ 227933 h 261842"/>
                  <a:gd name="connsiteX35" fmla="*/ 119348 w 167258"/>
                  <a:gd name="connsiteY35" fmla="*/ 218789 h 261842"/>
                  <a:gd name="connsiteX36" fmla="*/ 129254 w 167258"/>
                  <a:gd name="connsiteY36" fmla="*/ 204502 h 261842"/>
                  <a:gd name="connsiteX37" fmla="*/ 132683 w 167258"/>
                  <a:gd name="connsiteY37" fmla="*/ 185928 h 261842"/>
                  <a:gd name="connsiteX38" fmla="*/ 127445 w 167258"/>
                  <a:gd name="connsiteY38" fmla="*/ 167259 h 261842"/>
                  <a:gd name="connsiteX39" fmla="*/ 113633 w 167258"/>
                  <a:gd name="connsiteY39" fmla="*/ 155258 h 261842"/>
                  <a:gd name="connsiteX40" fmla="*/ 94202 w 167258"/>
                  <a:gd name="connsiteY40" fmla="*/ 147066 h 261842"/>
                  <a:gd name="connsiteX41" fmla="*/ 71819 w 167258"/>
                  <a:gd name="connsiteY41" fmla="*/ 140018 h 261842"/>
                  <a:gd name="connsiteX42" fmla="*/ 49435 w 167258"/>
                  <a:gd name="connsiteY42" fmla="*/ 131540 h 261842"/>
                  <a:gd name="connsiteX43" fmla="*/ 30004 w 167258"/>
                  <a:gd name="connsiteY43" fmla="*/ 118967 h 261842"/>
                  <a:gd name="connsiteX44" fmla="*/ 16192 w 167258"/>
                  <a:gd name="connsiteY44" fmla="*/ 99632 h 261842"/>
                  <a:gd name="connsiteX45" fmla="*/ 10954 w 167258"/>
                  <a:gd name="connsiteY45" fmla="*/ 70866 h 261842"/>
                  <a:gd name="connsiteX46" fmla="*/ 16288 w 167258"/>
                  <a:gd name="connsiteY46" fmla="*/ 44482 h 261842"/>
                  <a:gd name="connsiteX47" fmla="*/ 31813 w 167258"/>
                  <a:gd name="connsiteY47" fmla="*/ 21812 h 261842"/>
                  <a:gd name="connsiteX48" fmla="*/ 56864 w 167258"/>
                  <a:gd name="connsiteY48" fmla="*/ 6001 h 261842"/>
                  <a:gd name="connsiteX49" fmla="*/ 91059 w 167258"/>
                  <a:gd name="connsiteY49" fmla="*/ 0 h 261842"/>
                  <a:gd name="connsiteX50" fmla="*/ 130588 w 167258"/>
                  <a:gd name="connsiteY50" fmla="*/ 6763 h 261842"/>
                  <a:gd name="connsiteX51" fmla="*/ 161925 w 167258"/>
                  <a:gd name="connsiteY51" fmla="*/ 26384 h 261842"/>
                  <a:gd name="connsiteX52" fmla="*/ 152876 w 167258"/>
                  <a:gd name="connsiteY52" fmla="*/ 44101 h 261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67258" h="261842">
                    <a:moveTo>
                      <a:pt x="152876" y="44101"/>
                    </a:moveTo>
                    <a:cubicBezTo>
                      <a:pt x="151829" y="46006"/>
                      <a:pt x="150686" y="47435"/>
                      <a:pt x="149352" y="48292"/>
                    </a:cubicBezTo>
                    <a:cubicBezTo>
                      <a:pt x="148114" y="49149"/>
                      <a:pt x="146495" y="49625"/>
                      <a:pt x="144494" y="49625"/>
                    </a:cubicBezTo>
                    <a:cubicBezTo>
                      <a:pt x="142399" y="49625"/>
                      <a:pt x="139922" y="48673"/>
                      <a:pt x="137160" y="46673"/>
                    </a:cubicBezTo>
                    <a:cubicBezTo>
                      <a:pt x="134398" y="44672"/>
                      <a:pt x="130969" y="42482"/>
                      <a:pt x="126873" y="40100"/>
                    </a:cubicBezTo>
                    <a:cubicBezTo>
                      <a:pt x="122777" y="37624"/>
                      <a:pt x="117824" y="35433"/>
                      <a:pt x="112109" y="33528"/>
                    </a:cubicBezTo>
                    <a:cubicBezTo>
                      <a:pt x="106394" y="31528"/>
                      <a:pt x="99536" y="30575"/>
                      <a:pt x="91631" y="30575"/>
                    </a:cubicBezTo>
                    <a:cubicBezTo>
                      <a:pt x="84011" y="30575"/>
                      <a:pt x="77343" y="31528"/>
                      <a:pt x="71533" y="33528"/>
                    </a:cubicBezTo>
                    <a:cubicBezTo>
                      <a:pt x="65723" y="35528"/>
                      <a:pt x="60960" y="38195"/>
                      <a:pt x="57055" y="41624"/>
                    </a:cubicBezTo>
                    <a:cubicBezTo>
                      <a:pt x="53150" y="45053"/>
                      <a:pt x="50292" y="49149"/>
                      <a:pt x="48292" y="53816"/>
                    </a:cubicBezTo>
                    <a:cubicBezTo>
                      <a:pt x="46292" y="58484"/>
                      <a:pt x="45339" y="63627"/>
                      <a:pt x="45339" y="69056"/>
                    </a:cubicBezTo>
                    <a:cubicBezTo>
                      <a:pt x="45339" y="76105"/>
                      <a:pt x="47054" y="81820"/>
                      <a:pt x="50578" y="86392"/>
                    </a:cubicBezTo>
                    <a:cubicBezTo>
                      <a:pt x="54102" y="90869"/>
                      <a:pt x="58674" y="94774"/>
                      <a:pt x="64389" y="98108"/>
                    </a:cubicBezTo>
                    <a:cubicBezTo>
                      <a:pt x="70104" y="101346"/>
                      <a:pt x="76581" y="104203"/>
                      <a:pt x="83915" y="106585"/>
                    </a:cubicBezTo>
                    <a:cubicBezTo>
                      <a:pt x="91250" y="108966"/>
                      <a:pt x="98679" y="111443"/>
                      <a:pt x="106299" y="114109"/>
                    </a:cubicBezTo>
                    <a:cubicBezTo>
                      <a:pt x="113919" y="116681"/>
                      <a:pt x="121349" y="119634"/>
                      <a:pt x="128683" y="122968"/>
                    </a:cubicBezTo>
                    <a:cubicBezTo>
                      <a:pt x="136017" y="126206"/>
                      <a:pt x="142494" y="130397"/>
                      <a:pt x="148209" y="135446"/>
                    </a:cubicBezTo>
                    <a:cubicBezTo>
                      <a:pt x="153924" y="140494"/>
                      <a:pt x="158496" y="146685"/>
                      <a:pt x="162020" y="154019"/>
                    </a:cubicBezTo>
                    <a:cubicBezTo>
                      <a:pt x="165545" y="161354"/>
                      <a:pt x="167259" y="170307"/>
                      <a:pt x="167259" y="180880"/>
                    </a:cubicBezTo>
                    <a:cubicBezTo>
                      <a:pt x="167259" y="192215"/>
                      <a:pt x="165354" y="202692"/>
                      <a:pt x="161449" y="212503"/>
                    </a:cubicBezTo>
                    <a:cubicBezTo>
                      <a:pt x="157544" y="222314"/>
                      <a:pt x="151924" y="230886"/>
                      <a:pt x="144590" y="238220"/>
                    </a:cubicBezTo>
                    <a:cubicBezTo>
                      <a:pt x="137255" y="245555"/>
                      <a:pt x="128207" y="251269"/>
                      <a:pt x="117443" y="255556"/>
                    </a:cubicBezTo>
                    <a:cubicBezTo>
                      <a:pt x="106775" y="259747"/>
                      <a:pt x="94583" y="261842"/>
                      <a:pt x="80867" y="261842"/>
                    </a:cubicBezTo>
                    <a:cubicBezTo>
                      <a:pt x="72676" y="261842"/>
                      <a:pt x="64770" y="261080"/>
                      <a:pt x="57055" y="259461"/>
                    </a:cubicBezTo>
                    <a:cubicBezTo>
                      <a:pt x="49340" y="257842"/>
                      <a:pt x="42100" y="255556"/>
                      <a:pt x="35338" y="252698"/>
                    </a:cubicBezTo>
                    <a:cubicBezTo>
                      <a:pt x="28480" y="249746"/>
                      <a:pt x="22098" y="246317"/>
                      <a:pt x="16097" y="242221"/>
                    </a:cubicBezTo>
                    <a:cubicBezTo>
                      <a:pt x="10096" y="238125"/>
                      <a:pt x="4667" y="233553"/>
                      <a:pt x="0" y="228410"/>
                    </a:cubicBezTo>
                    <a:lnTo>
                      <a:pt x="10668" y="210884"/>
                    </a:lnTo>
                    <a:cubicBezTo>
                      <a:pt x="11621" y="209455"/>
                      <a:pt x="12859" y="208312"/>
                      <a:pt x="14288" y="207359"/>
                    </a:cubicBezTo>
                    <a:cubicBezTo>
                      <a:pt x="15812" y="206502"/>
                      <a:pt x="17431" y="206026"/>
                      <a:pt x="19145" y="206026"/>
                    </a:cubicBezTo>
                    <a:cubicBezTo>
                      <a:pt x="21622" y="206026"/>
                      <a:pt x="24479" y="207359"/>
                      <a:pt x="27813" y="209931"/>
                    </a:cubicBezTo>
                    <a:cubicBezTo>
                      <a:pt x="31052" y="212503"/>
                      <a:pt x="35147" y="215456"/>
                      <a:pt x="39910" y="218599"/>
                    </a:cubicBezTo>
                    <a:cubicBezTo>
                      <a:pt x="44767" y="221742"/>
                      <a:pt x="50483" y="224600"/>
                      <a:pt x="57341" y="227267"/>
                    </a:cubicBezTo>
                    <a:cubicBezTo>
                      <a:pt x="64103" y="229838"/>
                      <a:pt x="72295" y="231172"/>
                      <a:pt x="81915" y="231172"/>
                    </a:cubicBezTo>
                    <a:cubicBezTo>
                      <a:pt x="89916" y="231172"/>
                      <a:pt x="97060" y="230124"/>
                      <a:pt x="103346" y="227933"/>
                    </a:cubicBezTo>
                    <a:cubicBezTo>
                      <a:pt x="109633" y="225838"/>
                      <a:pt x="114967" y="222790"/>
                      <a:pt x="119348" y="218789"/>
                    </a:cubicBezTo>
                    <a:cubicBezTo>
                      <a:pt x="123730" y="214884"/>
                      <a:pt x="126968" y="210122"/>
                      <a:pt x="129254" y="204502"/>
                    </a:cubicBezTo>
                    <a:cubicBezTo>
                      <a:pt x="131540" y="198882"/>
                      <a:pt x="132683" y="192691"/>
                      <a:pt x="132683" y="185928"/>
                    </a:cubicBezTo>
                    <a:cubicBezTo>
                      <a:pt x="132683" y="178308"/>
                      <a:pt x="130969" y="172117"/>
                      <a:pt x="127445" y="167259"/>
                    </a:cubicBezTo>
                    <a:cubicBezTo>
                      <a:pt x="123920" y="162401"/>
                      <a:pt x="119348" y="158401"/>
                      <a:pt x="113633" y="155258"/>
                    </a:cubicBezTo>
                    <a:cubicBezTo>
                      <a:pt x="107918" y="152019"/>
                      <a:pt x="101441" y="149352"/>
                      <a:pt x="94202" y="147066"/>
                    </a:cubicBezTo>
                    <a:cubicBezTo>
                      <a:pt x="86963" y="144780"/>
                      <a:pt x="79438" y="142494"/>
                      <a:pt x="71819" y="140018"/>
                    </a:cubicBezTo>
                    <a:cubicBezTo>
                      <a:pt x="64103" y="137541"/>
                      <a:pt x="56674" y="134779"/>
                      <a:pt x="49435" y="131540"/>
                    </a:cubicBezTo>
                    <a:cubicBezTo>
                      <a:pt x="42196" y="128302"/>
                      <a:pt x="35719" y="124111"/>
                      <a:pt x="30004" y="118967"/>
                    </a:cubicBezTo>
                    <a:cubicBezTo>
                      <a:pt x="24289" y="113824"/>
                      <a:pt x="19717" y="107347"/>
                      <a:pt x="16192" y="99632"/>
                    </a:cubicBezTo>
                    <a:cubicBezTo>
                      <a:pt x="12668" y="91916"/>
                      <a:pt x="10954" y="82296"/>
                      <a:pt x="10954" y="70866"/>
                    </a:cubicBezTo>
                    <a:cubicBezTo>
                      <a:pt x="10954" y="61817"/>
                      <a:pt x="12763" y="53054"/>
                      <a:pt x="16288" y="44482"/>
                    </a:cubicBezTo>
                    <a:cubicBezTo>
                      <a:pt x="19812" y="35909"/>
                      <a:pt x="25051" y="28385"/>
                      <a:pt x="31813" y="21812"/>
                    </a:cubicBezTo>
                    <a:cubicBezTo>
                      <a:pt x="38576" y="15240"/>
                      <a:pt x="46958" y="10001"/>
                      <a:pt x="56864" y="6001"/>
                    </a:cubicBezTo>
                    <a:cubicBezTo>
                      <a:pt x="66770" y="2000"/>
                      <a:pt x="78200" y="0"/>
                      <a:pt x="91059" y="0"/>
                    </a:cubicBezTo>
                    <a:cubicBezTo>
                      <a:pt x="105442" y="0"/>
                      <a:pt x="118586" y="2286"/>
                      <a:pt x="130588" y="6763"/>
                    </a:cubicBezTo>
                    <a:cubicBezTo>
                      <a:pt x="142494" y="11239"/>
                      <a:pt x="152971" y="17812"/>
                      <a:pt x="161925" y="26384"/>
                    </a:cubicBezTo>
                    <a:lnTo>
                      <a:pt x="152876" y="44101"/>
                    </a:lnTo>
                    <a:close/>
                  </a:path>
                </a:pathLst>
              </a:custGeom>
              <a:solidFill>
                <a:schemeClr val="tx1"/>
              </a:solidFill>
              <a:ln w="9525" cap="flat">
                <a:noFill/>
                <a:prstDash val="solid"/>
                <a:miter/>
              </a:ln>
            </p:spPr>
            <p:txBody>
              <a:bodyPr rtlCol="0" anchor="ctr"/>
              <a:lstStyle/>
              <a:p>
                <a:endParaRPr lang="it-IT"/>
              </a:p>
            </p:txBody>
          </p:sp>
          <p:sp>
            <p:nvSpPr>
              <p:cNvPr id="215" name="Figura a mano libera: forma 214">
                <a:extLst>
                  <a:ext uri="{FF2B5EF4-FFF2-40B4-BE49-F238E27FC236}">
                    <a16:creationId xmlns:a16="http://schemas.microsoft.com/office/drawing/2014/main" id="{B223946A-862C-74A9-8214-94E8E5F519D7}"/>
                  </a:ext>
                </a:extLst>
              </p:cNvPr>
              <p:cNvSpPr/>
              <p:nvPr/>
            </p:nvSpPr>
            <p:spPr>
              <a:xfrm>
                <a:off x="6423581" y="5318080"/>
                <a:ext cx="200691" cy="255936"/>
              </a:xfrm>
              <a:custGeom>
                <a:avLst/>
                <a:gdLst>
                  <a:gd name="connsiteX0" fmla="*/ 200692 w 200691"/>
                  <a:gd name="connsiteY0" fmla="*/ 0 h 255936"/>
                  <a:gd name="connsiteX1" fmla="*/ 200692 w 200691"/>
                  <a:gd name="connsiteY1" fmla="*/ 30861 h 255936"/>
                  <a:gd name="connsiteX2" fmla="*/ 118777 w 200691"/>
                  <a:gd name="connsiteY2" fmla="*/ 30861 h 255936"/>
                  <a:gd name="connsiteX3" fmla="*/ 118777 w 200691"/>
                  <a:gd name="connsiteY3" fmla="*/ 255937 h 255936"/>
                  <a:gd name="connsiteX4" fmla="*/ 82010 w 200691"/>
                  <a:gd name="connsiteY4" fmla="*/ 255937 h 255936"/>
                  <a:gd name="connsiteX5" fmla="*/ 82010 w 200691"/>
                  <a:gd name="connsiteY5" fmla="*/ 30861 h 255936"/>
                  <a:gd name="connsiteX6" fmla="*/ 0 w 200691"/>
                  <a:gd name="connsiteY6" fmla="*/ 30861 h 255936"/>
                  <a:gd name="connsiteX7" fmla="*/ 0 w 200691"/>
                  <a:gd name="connsiteY7" fmla="*/ 0 h 255936"/>
                  <a:gd name="connsiteX8" fmla="*/ 200692 w 200691"/>
                  <a:gd name="connsiteY8" fmla="*/ 0 h 255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691" h="255936">
                    <a:moveTo>
                      <a:pt x="200692" y="0"/>
                    </a:moveTo>
                    <a:lnTo>
                      <a:pt x="200692" y="30861"/>
                    </a:lnTo>
                    <a:lnTo>
                      <a:pt x="118777" y="30861"/>
                    </a:lnTo>
                    <a:lnTo>
                      <a:pt x="118777" y="255937"/>
                    </a:lnTo>
                    <a:lnTo>
                      <a:pt x="82010" y="255937"/>
                    </a:lnTo>
                    <a:lnTo>
                      <a:pt x="82010" y="30861"/>
                    </a:lnTo>
                    <a:lnTo>
                      <a:pt x="0" y="30861"/>
                    </a:lnTo>
                    <a:lnTo>
                      <a:pt x="0" y="0"/>
                    </a:lnTo>
                    <a:lnTo>
                      <a:pt x="200692" y="0"/>
                    </a:lnTo>
                    <a:close/>
                  </a:path>
                </a:pathLst>
              </a:custGeom>
              <a:solidFill>
                <a:schemeClr val="tx1"/>
              </a:solidFill>
              <a:ln w="9525" cap="flat">
                <a:noFill/>
                <a:prstDash val="solid"/>
                <a:miter/>
              </a:ln>
            </p:spPr>
            <p:txBody>
              <a:bodyPr rtlCol="0" anchor="ctr"/>
              <a:lstStyle/>
              <a:p>
                <a:endParaRPr lang="it-IT"/>
              </a:p>
            </p:txBody>
          </p:sp>
          <p:sp>
            <p:nvSpPr>
              <p:cNvPr id="216" name="Figura a mano libera: forma 215">
                <a:extLst>
                  <a:ext uri="{FF2B5EF4-FFF2-40B4-BE49-F238E27FC236}">
                    <a16:creationId xmlns:a16="http://schemas.microsoft.com/office/drawing/2014/main" id="{BA3E88CC-50CC-3AD7-3B31-A30272A9E783}"/>
                  </a:ext>
                </a:extLst>
              </p:cNvPr>
              <p:cNvSpPr/>
              <p:nvPr/>
            </p:nvSpPr>
            <p:spPr>
              <a:xfrm>
                <a:off x="6663135" y="5318080"/>
                <a:ext cx="158591" cy="256032"/>
              </a:xfrm>
              <a:custGeom>
                <a:avLst/>
                <a:gdLst>
                  <a:gd name="connsiteX0" fmla="*/ 158401 w 158591"/>
                  <a:gd name="connsiteY0" fmla="*/ 0 h 256032"/>
                  <a:gd name="connsiteX1" fmla="*/ 158401 w 158591"/>
                  <a:gd name="connsiteY1" fmla="*/ 30004 h 256032"/>
                  <a:gd name="connsiteX2" fmla="*/ 36957 w 158591"/>
                  <a:gd name="connsiteY2" fmla="*/ 30004 h 256032"/>
                  <a:gd name="connsiteX3" fmla="*/ 36957 w 158591"/>
                  <a:gd name="connsiteY3" fmla="*/ 112395 h 256032"/>
                  <a:gd name="connsiteX4" fmla="*/ 134874 w 158591"/>
                  <a:gd name="connsiteY4" fmla="*/ 112395 h 256032"/>
                  <a:gd name="connsiteX5" fmla="*/ 134874 w 158591"/>
                  <a:gd name="connsiteY5" fmla="*/ 141256 h 256032"/>
                  <a:gd name="connsiteX6" fmla="*/ 36957 w 158591"/>
                  <a:gd name="connsiteY6" fmla="*/ 141256 h 256032"/>
                  <a:gd name="connsiteX7" fmla="*/ 36957 w 158591"/>
                  <a:gd name="connsiteY7" fmla="*/ 226028 h 256032"/>
                  <a:gd name="connsiteX8" fmla="*/ 158591 w 158591"/>
                  <a:gd name="connsiteY8" fmla="*/ 226028 h 256032"/>
                  <a:gd name="connsiteX9" fmla="*/ 158401 w 158591"/>
                  <a:gd name="connsiteY9" fmla="*/ 256032 h 256032"/>
                  <a:gd name="connsiteX10" fmla="*/ 0 w 158591"/>
                  <a:gd name="connsiteY10" fmla="*/ 256032 h 256032"/>
                  <a:gd name="connsiteX11" fmla="*/ 0 w 158591"/>
                  <a:gd name="connsiteY11" fmla="*/ 95 h 256032"/>
                  <a:gd name="connsiteX12" fmla="*/ 158401 w 158591"/>
                  <a:gd name="connsiteY12" fmla="*/ 0 h 256032"/>
                  <a:gd name="connsiteX13" fmla="*/ 158401 w 158591"/>
                  <a:gd name="connsiteY13" fmla="*/ 0 h 25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8591" h="256032">
                    <a:moveTo>
                      <a:pt x="158401" y="0"/>
                    </a:moveTo>
                    <a:lnTo>
                      <a:pt x="158401" y="30004"/>
                    </a:lnTo>
                    <a:lnTo>
                      <a:pt x="36957" y="30004"/>
                    </a:lnTo>
                    <a:lnTo>
                      <a:pt x="36957" y="112395"/>
                    </a:lnTo>
                    <a:lnTo>
                      <a:pt x="134874" y="112395"/>
                    </a:lnTo>
                    <a:lnTo>
                      <a:pt x="134874" y="141256"/>
                    </a:lnTo>
                    <a:lnTo>
                      <a:pt x="36957" y="141256"/>
                    </a:lnTo>
                    <a:lnTo>
                      <a:pt x="36957" y="226028"/>
                    </a:lnTo>
                    <a:lnTo>
                      <a:pt x="158591" y="226028"/>
                    </a:lnTo>
                    <a:lnTo>
                      <a:pt x="158401" y="256032"/>
                    </a:lnTo>
                    <a:lnTo>
                      <a:pt x="0" y="256032"/>
                    </a:lnTo>
                    <a:lnTo>
                      <a:pt x="0" y="95"/>
                    </a:lnTo>
                    <a:lnTo>
                      <a:pt x="158401" y="0"/>
                    </a:lnTo>
                    <a:lnTo>
                      <a:pt x="158401" y="0"/>
                    </a:lnTo>
                    <a:close/>
                  </a:path>
                </a:pathLst>
              </a:custGeom>
              <a:solidFill>
                <a:schemeClr val="tx1"/>
              </a:solidFill>
              <a:ln w="9525" cap="flat">
                <a:noFill/>
                <a:prstDash val="solid"/>
                <a:miter/>
              </a:ln>
            </p:spPr>
            <p:txBody>
              <a:bodyPr rtlCol="0" anchor="ctr"/>
              <a:lstStyle/>
              <a:p>
                <a:endParaRPr lang="it-IT"/>
              </a:p>
            </p:txBody>
          </p:sp>
          <p:sp>
            <p:nvSpPr>
              <p:cNvPr id="217" name="Figura a mano libera: forma 216">
                <a:extLst>
                  <a:ext uri="{FF2B5EF4-FFF2-40B4-BE49-F238E27FC236}">
                    <a16:creationId xmlns:a16="http://schemas.microsoft.com/office/drawing/2014/main" id="{8102D487-D775-5208-2CF9-AFA6BE11B0FD}"/>
                  </a:ext>
                </a:extLst>
              </p:cNvPr>
              <p:cNvSpPr/>
              <p:nvPr/>
            </p:nvSpPr>
            <p:spPr>
              <a:xfrm>
                <a:off x="6870780" y="5318080"/>
                <a:ext cx="191166" cy="255936"/>
              </a:xfrm>
              <a:custGeom>
                <a:avLst/>
                <a:gdLst>
                  <a:gd name="connsiteX0" fmla="*/ 36766 w 191166"/>
                  <a:gd name="connsiteY0" fmla="*/ 150305 h 255936"/>
                  <a:gd name="connsiteX1" fmla="*/ 36766 w 191166"/>
                  <a:gd name="connsiteY1" fmla="*/ 255937 h 255936"/>
                  <a:gd name="connsiteX2" fmla="*/ 0 w 191166"/>
                  <a:gd name="connsiteY2" fmla="*/ 255937 h 255936"/>
                  <a:gd name="connsiteX3" fmla="*/ 0 w 191166"/>
                  <a:gd name="connsiteY3" fmla="*/ 0 h 255936"/>
                  <a:gd name="connsiteX4" fmla="*/ 73343 w 191166"/>
                  <a:gd name="connsiteY4" fmla="*/ 0 h 255936"/>
                  <a:gd name="connsiteX5" fmla="*/ 115824 w 191166"/>
                  <a:gd name="connsiteY5" fmla="*/ 4953 h 255936"/>
                  <a:gd name="connsiteX6" fmla="*/ 145352 w 191166"/>
                  <a:gd name="connsiteY6" fmla="*/ 19336 h 255936"/>
                  <a:gd name="connsiteX7" fmla="*/ 162592 w 191166"/>
                  <a:gd name="connsiteY7" fmla="*/ 41910 h 255936"/>
                  <a:gd name="connsiteX8" fmla="*/ 168116 w 191166"/>
                  <a:gd name="connsiteY8" fmla="*/ 71342 h 255936"/>
                  <a:gd name="connsiteX9" fmla="*/ 163925 w 191166"/>
                  <a:gd name="connsiteY9" fmla="*/ 96679 h 255936"/>
                  <a:gd name="connsiteX10" fmla="*/ 151829 w 191166"/>
                  <a:gd name="connsiteY10" fmla="*/ 117824 h 255936"/>
                  <a:gd name="connsiteX11" fmla="*/ 132397 w 191166"/>
                  <a:gd name="connsiteY11" fmla="*/ 133922 h 255936"/>
                  <a:gd name="connsiteX12" fmla="*/ 106299 w 191166"/>
                  <a:gd name="connsiteY12" fmla="*/ 144113 h 255936"/>
                  <a:gd name="connsiteX13" fmla="*/ 118205 w 191166"/>
                  <a:gd name="connsiteY13" fmla="*/ 155734 h 255936"/>
                  <a:gd name="connsiteX14" fmla="*/ 191167 w 191166"/>
                  <a:gd name="connsiteY14" fmla="*/ 255937 h 255936"/>
                  <a:gd name="connsiteX15" fmla="*/ 158305 w 191166"/>
                  <a:gd name="connsiteY15" fmla="*/ 255937 h 255936"/>
                  <a:gd name="connsiteX16" fmla="*/ 143637 w 191166"/>
                  <a:gd name="connsiteY16" fmla="*/ 248126 h 255936"/>
                  <a:gd name="connsiteX17" fmla="*/ 79438 w 191166"/>
                  <a:gd name="connsiteY17" fmla="*/ 158401 h 255936"/>
                  <a:gd name="connsiteX18" fmla="*/ 72866 w 191166"/>
                  <a:gd name="connsiteY18" fmla="*/ 152210 h 255936"/>
                  <a:gd name="connsiteX19" fmla="*/ 62198 w 191166"/>
                  <a:gd name="connsiteY19" fmla="*/ 150305 h 255936"/>
                  <a:gd name="connsiteX20" fmla="*/ 36766 w 191166"/>
                  <a:gd name="connsiteY20" fmla="*/ 150305 h 255936"/>
                  <a:gd name="connsiteX21" fmla="*/ 36766 w 191166"/>
                  <a:gd name="connsiteY21" fmla="*/ 150305 h 255936"/>
                  <a:gd name="connsiteX22" fmla="*/ 36766 w 191166"/>
                  <a:gd name="connsiteY22" fmla="*/ 123444 h 255936"/>
                  <a:gd name="connsiteX23" fmla="*/ 72104 w 191166"/>
                  <a:gd name="connsiteY23" fmla="*/ 123444 h 255936"/>
                  <a:gd name="connsiteX24" fmla="*/ 98107 w 191166"/>
                  <a:gd name="connsiteY24" fmla="*/ 119920 h 255936"/>
                  <a:gd name="connsiteX25" fmla="*/ 116872 w 191166"/>
                  <a:gd name="connsiteY25" fmla="*/ 109728 h 255936"/>
                  <a:gd name="connsiteX26" fmla="*/ 128206 w 191166"/>
                  <a:gd name="connsiteY26" fmla="*/ 94107 h 255936"/>
                  <a:gd name="connsiteX27" fmla="*/ 132016 w 191166"/>
                  <a:gd name="connsiteY27" fmla="*/ 74009 h 255936"/>
                  <a:gd name="connsiteX28" fmla="*/ 117348 w 191166"/>
                  <a:gd name="connsiteY28" fmla="*/ 40291 h 255936"/>
                  <a:gd name="connsiteX29" fmla="*/ 73247 w 191166"/>
                  <a:gd name="connsiteY29" fmla="*/ 28861 h 255936"/>
                  <a:gd name="connsiteX30" fmla="*/ 36671 w 191166"/>
                  <a:gd name="connsiteY30" fmla="*/ 28861 h 255936"/>
                  <a:gd name="connsiteX31" fmla="*/ 36671 w 191166"/>
                  <a:gd name="connsiteY31" fmla="*/ 123444 h 255936"/>
                  <a:gd name="connsiteX32" fmla="*/ 36766 w 191166"/>
                  <a:gd name="connsiteY32" fmla="*/ 123444 h 255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1166" h="255936">
                    <a:moveTo>
                      <a:pt x="36766" y="150305"/>
                    </a:moveTo>
                    <a:lnTo>
                      <a:pt x="36766" y="255937"/>
                    </a:lnTo>
                    <a:lnTo>
                      <a:pt x="0" y="255937"/>
                    </a:lnTo>
                    <a:lnTo>
                      <a:pt x="0" y="0"/>
                    </a:lnTo>
                    <a:lnTo>
                      <a:pt x="73343" y="0"/>
                    </a:lnTo>
                    <a:cubicBezTo>
                      <a:pt x="89726" y="0"/>
                      <a:pt x="103918" y="1619"/>
                      <a:pt x="115824" y="4953"/>
                    </a:cubicBezTo>
                    <a:cubicBezTo>
                      <a:pt x="127730" y="8287"/>
                      <a:pt x="137541" y="13049"/>
                      <a:pt x="145352" y="19336"/>
                    </a:cubicBezTo>
                    <a:cubicBezTo>
                      <a:pt x="153162" y="25622"/>
                      <a:pt x="158877" y="33147"/>
                      <a:pt x="162592" y="41910"/>
                    </a:cubicBezTo>
                    <a:cubicBezTo>
                      <a:pt x="166306" y="50673"/>
                      <a:pt x="168116" y="60484"/>
                      <a:pt x="168116" y="71342"/>
                    </a:cubicBezTo>
                    <a:cubicBezTo>
                      <a:pt x="168116" y="80391"/>
                      <a:pt x="166688" y="88868"/>
                      <a:pt x="163925" y="96679"/>
                    </a:cubicBezTo>
                    <a:cubicBezTo>
                      <a:pt x="161163" y="104489"/>
                      <a:pt x="157067" y="111538"/>
                      <a:pt x="151829" y="117824"/>
                    </a:cubicBezTo>
                    <a:cubicBezTo>
                      <a:pt x="146495" y="124111"/>
                      <a:pt x="140018" y="129445"/>
                      <a:pt x="132397" y="133922"/>
                    </a:cubicBezTo>
                    <a:cubicBezTo>
                      <a:pt x="124682" y="138398"/>
                      <a:pt x="116014" y="141827"/>
                      <a:pt x="106299" y="144113"/>
                    </a:cubicBezTo>
                    <a:cubicBezTo>
                      <a:pt x="110966" y="146876"/>
                      <a:pt x="114871" y="150685"/>
                      <a:pt x="118205" y="155734"/>
                    </a:cubicBezTo>
                    <a:lnTo>
                      <a:pt x="191167" y="255937"/>
                    </a:lnTo>
                    <a:lnTo>
                      <a:pt x="158305" y="255937"/>
                    </a:lnTo>
                    <a:cubicBezTo>
                      <a:pt x="151638" y="255937"/>
                      <a:pt x="146780" y="253365"/>
                      <a:pt x="143637" y="248126"/>
                    </a:cubicBezTo>
                    <a:lnTo>
                      <a:pt x="79438" y="158401"/>
                    </a:lnTo>
                    <a:cubicBezTo>
                      <a:pt x="77438" y="155543"/>
                      <a:pt x="75247" y="153543"/>
                      <a:pt x="72866" y="152210"/>
                    </a:cubicBezTo>
                    <a:cubicBezTo>
                      <a:pt x="70485" y="150971"/>
                      <a:pt x="66961" y="150305"/>
                      <a:pt x="62198" y="150305"/>
                    </a:cubicBezTo>
                    <a:lnTo>
                      <a:pt x="36766" y="150305"/>
                    </a:lnTo>
                    <a:lnTo>
                      <a:pt x="36766" y="150305"/>
                    </a:lnTo>
                    <a:close/>
                    <a:moveTo>
                      <a:pt x="36766" y="123444"/>
                    </a:moveTo>
                    <a:lnTo>
                      <a:pt x="72104" y="123444"/>
                    </a:lnTo>
                    <a:cubicBezTo>
                      <a:pt x="82010" y="123444"/>
                      <a:pt x="90678" y="122301"/>
                      <a:pt x="98107" y="119920"/>
                    </a:cubicBezTo>
                    <a:cubicBezTo>
                      <a:pt x="105632" y="117539"/>
                      <a:pt x="111823" y="114110"/>
                      <a:pt x="116872" y="109728"/>
                    </a:cubicBezTo>
                    <a:cubicBezTo>
                      <a:pt x="121825" y="105347"/>
                      <a:pt x="125635" y="100108"/>
                      <a:pt x="128206" y="94107"/>
                    </a:cubicBezTo>
                    <a:cubicBezTo>
                      <a:pt x="130778" y="88106"/>
                      <a:pt x="132016" y="81439"/>
                      <a:pt x="132016" y="74009"/>
                    </a:cubicBezTo>
                    <a:cubicBezTo>
                      <a:pt x="132016" y="59150"/>
                      <a:pt x="127159" y="47911"/>
                      <a:pt x="117348" y="40291"/>
                    </a:cubicBezTo>
                    <a:cubicBezTo>
                      <a:pt x="107632" y="32671"/>
                      <a:pt x="92869" y="28861"/>
                      <a:pt x="73247" y="28861"/>
                    </a:cubicBezTo>
                    <a:lnTo>
                      <a:pt x="36671" y="28861"/>
                    </a:lnTo>
                    <a:lnTo>
                      <a:pt x="36671" y="123444"/>
                    </a:lnTo>
                    <a:lnTo>
                      <a:pt x="36766" y="123444"/>
                    </a:lnTo>
                    <a:close/>
                  </a:path>
                </a:pathLst>
              </a:custGeom>
              <a:solidFill>
                <a:schemeClr val="tx1"/>
              </a:solidFill>
              <a:ln w="9525" cap="flat">
                <a:noFill/>
                <a:prstDash val="solid"/>
                <a:miter/>
              </a:ln>
            </p:spPr>
            <p:txBody>
              <a:bodyPr rtlCol="0" anchor="ctr"/>
              <a:lstStyle/>
              <a:p>
                <a:endParaRPr lang="it-IT"/>
              </a:p>
            </p:txBody>
          </p:sp>
          <p:sp>
            <p:nvSpPr>
              <p:cNvPr id="218" name="Figura a mano libera: forma 217">
                <a:extLst>
                  <a:ext uri="{FF2B5EF4-FFF2-40B4-BE49-F238E27FC236}">
                    <a16:creationId xmlns:a16="http://schemas.microsoft.com/office/drawing/2014/main" id="{8C80BF12-6E52-E4AE-B1FE-D58A0F132437}"/>
                  </a:ext>
                </a:extLst>
              </p:cNvPr>
              <p:cNvSpPr/>
              <p:nvPr/>
            </p:nvSpPr>
            <p:spPr>
              <a:xfrm>
                <a:off x="7078616" y="5315128"/>
                <a:ext cx="253269" cy="261461"/>
              </a:xfrm>
              <a:custGeom>
                <a:avLst/>
                <a:gdLst>
                  <a:gd name="connsiteX0" fmla="*/ 253270 w 253269"/>
                  <a:gd name="connsiteY0" fmla="*/ 130778 h 261461"/>
                  <a:gd name="connsiteX1" fmla="*/ 244126 w 253269"/>
                  <a:gd name="connsiteY1" fmla="*/ 183547 h 261461"/>
                  <a:gd name="connsiteX2" fmla="*/ 218313 w 253269"/>
                  <a:gd name="connsiteY2" fmla="*/ 224885 h 261461"/>
                  <a:gd name="connsiteX3" fmla="*/ 178403 w 253269"/>
                  <a:gd name="connsiteY3" fmla="*/ 251841 h 261461"/>
                  <a:gd name="connsiteX4" fmla="*/ 126682 w 253269"/>
                  <a:gd name="connsiteY4" fmla="*/ 261461 h 261461"/>
                  <a:gd name="connsiteX5" fmla="*/ 75057 w 253269"/>
                  <a:gd name="connsiteY5" fmla="*/ 251841 h 261461"/>
                  <a:gd name="connsiteX6" fmla="*/ 35052 w 253269"/>
                  <a:gd name="connsiteY6" fmla="*/ 224885 h 261461"/>
                  <a:gd name="connsiteX7" fmla="*/ 9144 w 253269"/>
                  <a:gd name="connsiteY7" fmla="*/ 183547 h 261461"/>
                  <a:gd name="connsiteX8" fmla="*/ 0 w 253269"/>
                  <a:gd name="connsiteY8" fmla="*/ 130778 h 261461"/>
                  <a:gd name="connsiteX9" fmla="*/ 9144 w 253269"/>
                  <a:gd name="connsiteY9" fmla="*/ 78200 h 261461"/>
                  <a:gd name="connsiteX10" fmla="*/ 35052 w 253269"/>
                  <a:gd name="connsiteY10" fmla="*/ 36767 h 261461"/>
                  <a:gd name="connsiteX11" fmla="*/ 75057 w 253269"/>
                  <a:gd name="connsiteY11" fmla="*/ 9716 h 261461"/>
                  <a:gd name="connsiteX12" fmla="*/ 126682 w 253269"/>
                  <a:gd name="connsiteY12" fmla="*/ 0 h 261461"/>
                  <a:gd name="connsiteX13" fmla="*/ 178403 w 253269"/>
                  <a:gd name="connsiteY13" fmla="*/ 9716 h 261461"/>
                  <a:gd name="connsiteX14" fmla="*/ 218313 w 253269"/>
                  <a:gd name="connsiteY14" fmla="*/ 36767 h 261461"/>
                  <a:gd name="connsiteX15" fmla="*/ 244126 w 253269"/>
                  <a:gd name="connsiteY15" fmla="*/ 78200 h 261461"/>
                  <a:gd name="connsiteX16" fmla="*/ 253270 w 253269"/>
                  <a:gd name="connsiteY16" fmla="*/ 130778 h 261461"/>
                  <a:gd name="connsiteX17" fmla="*/ 215646 w 253269"/>
                  <a:gd name="connsiteY17" fmla="*/ 130778 h 261461"/>
                  <a:gd name="connsiteX18" fmla="*/ 209359 w 253269"/>
                  <a:gd name="connsiteY18" fmla="*/ 89440 h 261461"/>
                  <a:gd name="connsiteX19" fmla="*/ 191453 w 253269"/>
                  <a:gd name="connsiteY19" fmla="*/ 58293 h 261461"/>
                  <a:gd name="connsiteX20" fmla="*/ 163354 w 253269"/>
                  <a:gd name="connsiteY20" fmla="*/ 38767 h 261461"/>
                  <a:gd name="connsiteX21" fmla="*/ 126587 w 253269"/>
                  <a:gd name="connsiteY21" fmla="*/ 32004 h 261461"/>
                  <a:gd name="connsiteX22" fmla="*/ 89725 w 253269"/>
                  <a:gd name="connsiteY22" fmla="*/ 38767 h 261461"/>
                  <a:gd name="connsiteX23" fmla="*/ 61531 w 253269"/>
                  <a:gd name="connsiteY23" fmla="*/ 58293 h 261461"/>
                  <a:gd name="connsiteX24" fmla="*/ 43529 w 253269"/>
                  <a:gd name="connsiteY24" fmla="*/ 89440 h 261461"/>
                  <a:gd name="connsiteX25" fmla="*/ 37243 w 253269"/>
                  <a:gd name="connsiteY25" fmla="*/ 130778 h 261461"/>
                  <a:gd name="connsiteX26" fmla="*/ 43529 w 253269"/>
                  <a:gd name="connsiteY26" fmla="*/ 172307 h 261461"/>
                  <a:gd name="connsiteX27" fmla="*/ 61531 w 253269"/>
                  <a:gd name="connsiteY27" fmla="*/ 203359 h 261461"/>
                  <a:gd name="connsiteX28" fmla="*/ 89725 w 253269"/>
                  <a:gd name="connsiteY28" fmla="*/ 222790 h 261461"/>
                  <a:gd name="connsiteX29" fmla="*/ 126587 w 253269"/>
                  <a:gd name="connsiteY29" fmla="*/ 229553 h 261461"/>
                  <a:gd name="connsiteX30" fmla="*/ 163354 w 253269"/>
                  <a:gd name="connsiteY30" fmla="*/ 222790 h 261461"/>
                  <a:gd name="connsiteX31" fmla="*/ 191453 w 253269"/>
                  <a:gd name="connsiteY31" fmla="*/ 203359 h 261461"/>
                  <a:gd name="connsiteX32" fmla="*/ 209359 w 253269"/>
                  <a:gd name="connsiteY32" fmla="*/ 172307 h 261461"/>
                  <a:gd name="connsiteX33" fmla="*/ 215646 w 253269"/>
                  <a:gd name="connsiteY33" fmla="*/ 130778 h 261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53269" h="261461">
                    <a:moveTo>
                      <a:pt x="253270" y="130778"/>
                    </a:moveTo>
                    <a:cubicBezTo>
                      <a:pt x="253270" y="149924"/>
                      <a:pt x="250222" y="167545"/>
                      <a:pt x="244126" y="183547"/>
                    </a:cubicBezTo>
                    <a:cubicBezTo>
                      <a:pt x="238030" y="199644"/>
                      <a:pt x="229457" y="213360"/>
                      <a:pt x="218313" y="224885"/>
                    </a:cubicBezTo>
                    <a:cubicBezTo>
                      <a:pt x="207264" y="236411"/>
                      <a:pt x="193929" y="245364"/>
                      <a:pt x="178403" y="251841"/>
                    </a:cubicBezTo>
                    <a:cubicBezTo>
                      <a:pt x="162782" y="258223"/>
                      <a:pt x="145542" y="261461"/>
                      <a:pt x="126682" y="261461"/>
                    </a:cubicBezTo>
                    <a:cubicBezTo>
                      <a:pt x="107728" y="261461"/>
                      <a:pt x="90583" y="258223"/>
                      <a:pt x="75057" y="251841"/>
                    </a:cubicBezTo>
                    <a:cubicBezTo>
                      <a:pt x="59531" y="245459"/>
                      <a:pt x="46196" y="236411"/>
                      <a:pt x="35052" y="224885"/>
                    </a:cubicBezTo>
                    <a:cubicBezTo>
                      <a:pt x="23908" y="213360"/>
                      <a:pt x="15240" y="199549"/>
                      <a:pt x="9144" y="183547"/>
                    </a:cubicBezTo>
                    <a:cubicBezTo>
                      <a:pt x="3048" y="167450"/>
                      <a:pt x="0" y="149924"/>
                      <a:pt x="0" y="130778"/>
                    </a:cubicBezTo>
                    <a:cubicBezTo>
                      <a:pt x="0" y="111728"/>
                      <a:pt x="3048" y="94202"/>
                      <a:pt x="9144" y="78200"/>
                    </a:cubicBezTo>
                    <a:cubicBezTo>
                      <a:pt x="15240" y="62103"/>
                      <a:pt x="23908" y="48387"/>
                      <a:pt x="35052" y="36767"/>
                    </a:cubicBezTo>
                    <a:cubicBezTo>
                      <a:pt x="46196" y="25241"/>
                      <a:pt x="59531" y="16193"/>
                      <a:pt x="75057" y="9716"/>
                    </a:cubicBezTo>
                    <a:cubicBezTo>
                      <a:pt x="90583" y="3239"/>
                      <a:pt x="107823" y="0"/>
                      <a:pt x="126682" y="0"/>
                    </a:cubicBezTo>
                    <a:cubicBezTo>
                      <a:pt x="145637" y="0"/>
                      <a:pt x="162878" y="3239"/>
                      <a:pt x="178403" y="9716"/>
                    </a:cubicBezTo>
                    <a:cubicBezTo>
                      <a:pt x="194024" y="16193"/>
                      <a:pt x="207264" y="25241"/>
                      <a:pt x="218313" y="36767"/>
                    </a:cubicBezTo>
                    <a:cubicBezTo>
                      <a:pt x="229362" y="48292"/>
                      <a:pt x="237934" y="62103"/>
                      <a:pt x="244126" y="78200"/>
                    </a:cubicBezTo>
                    <a:cubicBezTo>
                      <a:pt x="250222" y="94298"/>
                      <a:pt x="253270" y="111824"/>
                      <a:pt x="253270" y="130778"/>
                    </a:cubicBezTo>
                    <a:close/>
                    <a:moveTo>
                      <a:pt x="215646" y="130778"/>
                    </a:moveTo>
                    <a:cubicBezTo>
                      <a:pt x="215646" y="115443"/>
                      <a:pt x="213550" y="101632"/>
                      <a:pt x="209359" y="89440"/>
                    </a:cubicBezTo>
                    <a:cubicBezTo>
                      <a:pt x="205168" y="77153"/>
                      <a:pt x="199263" y="66770"/>
                      <a:pt x="191453" y="58293"/>
                    </a:cubicBezTo>
                    <a:cubicBezTo>
                      <a:pt x="183642" y="49816"/>
                      <a:pt x="174307" y="43244"/>
                      <a:pt x="163354" y="38767"/>
                    </a:cubicBezTo>
                    <a:cubicBezTo>
                      <a:pt x="152400" y="34290"/>
                      <a:pt x="140208" y="32004"/>
                      <a:pt x="126587" y="32004"/>
                    </a:cubicBezTo>
                    <a:cubicBezTo>
                      <a:pt x="113062" y="32004"/>
                      <a:pt x="100774" y="34290"/>
                      <a:pt x="89725" y="38767"/>
                    </a:cubicBezTo>
                    <a:cubicBezTo>
                      <a:pt x="78772" y="43244"/>
                      <a:pt x="69342" y="49816"/>
                      <a:pt x="61531" y="58293"/>
                    </a:cubicBezTo>
                    <a:cubicBezTo>
                      <a:pt x="53721" y="66770"/>
                      <a:pt x="47720" y="77153"/>
                      <a:pt x="43529" y="89440"/>
                    </a:cubicBezTo>
                    <a:cubicBezTo>
                      <a:pt x="39338" y="101727"/>
                      <a:pt x="37243" y="115443"/>
                      <a:pt x="37243" y="130778"/>
                    </a:cubicBezTo>
                    <a:cubicBezTo>
                      <a:pt x="37243" y="146209"/>
                      <a:pt x="39338" y="160115"/>
                      <a:pt x="43529" y="172307"/>
                    </a:cubicBezTo>
                    <a:cubicBezTo>
                      <a:pt x="47720" y="184594"/>
                      <a:pt x="53721" y="194881"/>
                      <a:pt x="61531" y="203359"/>
                    </a:cubicBezTo>
                    <a:cubicBezTo>
                      <a:pt x="69342" y="211836"/>
                      <a:pt x="78676" y="218313"/>
                      <a:pt x="89725" y="222790"/>
                    </a:cubicBezTo>
                    <a:cubicBezTo>
                      <a:pt x="100774" y="227267"/>
                      <a:pt x="112966" y="229553"/>
                      <a:pt x="126587" y="229553"/>
                    </a:cubicBezTo>
                    <a:cubicBezTo>
                      <a:pt x="140113" y="229553"/>
                      <a:pt x="152400" y="227267"/>
                      <a:pt x="163354" y="222790"/>
                    </a:cubicBezTo>
                    <a:cubicBezTo>
                      <a:pt x="174307" y="218313"/>
                      <a:pt x="183642" y="211836"/>
                      <a:pt x="191453" y="203359"/>
                    </a:cubicBezTo>
                    <a:cubicBezTo>
                      <a:pt x="199263" y="194881"/>
                      <a:pt x="205168" y="184594"/>
                      <a:pt x="209359" y="172307"/>
                    </a:cubicBezTo>
                    <a:cubicBezTo>
                      <a:pt x="213550" y="160115"/>
                      <a:pt x="215646" y="146304"/>
                      <a:pt x="215646" y="130778"/>
                    </a:cubicBezTo>
                    <a:close/>
                  </a:path>
                </a:pathLst>
              </a:custGeom>
              <a:solidFill>
                <a:schemeClr val="tx1"/>
              </a:solidFill>
              <a:ln w="9525" cap="flat">
                <a:noFill/>
                <a:prstDash val="solid"/>
                <a:miter/>
              </a:ln>
            </p:spPr>
            <p:txBody>
              <a:bodyPr rtlCol="0" anchor="ctr"/>
              <a:lstStyle/>
              <a:p>
                <a:endParaRPr lang="it-IT"/>
              </a:p>
            </p:txBody>
          </p:sp>
          <p:sp>
            <p:nvSpPr>
              <p:cNvPr id="219" name="Figura a mano libera: forma 218">
                <a:extLst>
                  <a:ext uri="{FF2B5EF4-FFF2-40B4-BE49-F238E27FC236}">
                    <a16:creationId xmlns:a16="http://schemas.microsoft.com/office/drawing/2014/main" id="{E7BFEBF5-2D7C-82C7-D902-5F68611C8F30}"/>
                  </a:ext>
                </a:extLst>
              </p:cNvPr>
              <p:cNvSpPr/>
              <p:nvPr/>
            </p:nvSpPr>
            <p:spPr>
              <a:xfrm>
                <a:off x="5440125" y="5667838"/>
                <a:ext cx="185356" cy="212979"/>
              </a:xfrm>
              <a:custGeom>
                <a:avLst/>
                <a:gdLst>
                  <a:gd name="connsiteX0" fmla="*/ 185356 w 185356"/>
                  <a:gd name="connsiteY0" fmla="*/ 106490 h 212979"/>
                  <a:gd name="connsiteX1" fmla="*/ 177736 w 185356"/>
                  <a:gd name="connsiteY1" fmla="*/ 150019 h 212979"/>
                  <a:gd name="connsiteX2" fmla="*/ 156210 w 185356"/>
                  <a:gd name="connsiteY2" fmla="*/ 183737 h 212979"/>
                  <a:gd name="connsiteX3" fmla="*/ 122872 w 185356"/>
                  <a:gd name="connsiteY3" fmla="*/ 205359 h 212979"/>
                  <a:gd name="connsiteX4" fmla="*/ 79819 w 185356"/>
                  <a:gd name="connsiteY4" fmla="*/ 212979 h 212979"/>
                  <a:gd name="connsiteX5" fmla="*/ 0 w 185356"/>
                  <a:gd name="connsiteY5" fmla="*/ 212979 h 212979"/>
                  <a:gd name="connsiteX6" fmla="*/ 0 w 185356"/>
                  <a:gd name="connsiteY6" fmla="*/ 0 h 212979"/>
                  <a:gd name="connsiteX7" fmla="*/ 79819 w 185356"/>
                  <a:gd name="connsiteY7" fmla="*/ 0 h 212979"/>
                  <a:gd name="connsiteX8" fmla="*/ 122872 w 185356"/>
                  <a:gd name="connsiteY8" fmla="*/ 7715 h 212979"/>
                  <a:gd name="connsiteX9" fmla="*/ 156210 w 185356"/>
                  <a:gd name="connsiteY9" fmla="*/ 29337 h 212979"/>
                  <a:gd name="connsiteX10" fmla="*/ 177736 w 185356"/>
                  <a:gd name="connsiteY10" fmla="*/ 62960 h 212979"/>
                  <a:gd name="connsiteX11" fmla="*/ 185356 w 185356"/>
                  <a:gd name="connsiteY11" fmla="*/ 106490 h 212979"/>
                  <a:gd name="connsiteX12" fmla="*/ 154019 w 185356"/>
                  <a:gd name="connsiteY12" fmla="*/ 106490 h 212979"/>
                  <a:gd name="connsiteX13" fmla="*/ 148780 w 185356"/>
                  <a:gd name="connsiteY13" fmla="*/ 72104 h 212979"/>
                  <a:gd name="connsiteX14" fmla="*/ 133826 w 185356"/>
                  <a:gd name="connsiteY14" fmla="*/ 46387 h 212979"/>
                  <a:gd name="connsiteX15" fmla="*/ 110395 w 185356"/>
                  <a:gd name="connsiteY15" fmla="*/ 30385 h 212979"/>
                  <a:gd name="connsiteX16" fmla="*/ 79724 w 185356"/>
                  <a:gd name="connsiteY16" fmla="*/ 24860 h 212979"/>
                  <a:gd name="connsiteX17" fmla="*/ 30575 w 185356"/>
                  <a:gd name="connsiteY17" fmla="*/ 24860 h 212979"/>
                  <a:gd name="connsiteX18" fmla="*/ 30575 w 185356"/>
                  <a:gd name="connsiteY18" fmla="*/ 188214 h 212979"/>
                  <a:gd name="connsiteX19" fmla="*/ 79724 w 185356"/>
                  <a:gd name="connsiteY19" fmla="*/ 188214 h 212979"/>
                  <a:gd name="connsiteX20" fmla="*/ 110395 w 185356"/>
                  <a:gd name="connsiteY20" fmla="*/ 182690 h 212979"/>
                  <a:gd name="connsiteX21" fmla="*/ 133826 w 185356"/>
                  <a:gd name="connsiteY21" fmla="*/ 166688 h 212979"/>
                  <a:gd name="connsiteX22" fmla="*/ 148780 w 185356"/>
                  <a:gd name="connsiteY22" fmla="*/ 140970 h 212979"/>
                  <a:gd name="connsiteX23" fmla="*/ 154019 w 185356"/>
                  <a:gd name="connsiteY23" fmla="*/ 106490 h 212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5356" h="212979">
                    <a:moveTo>
                      <a:pt x="185356" y="106490"/>
                    </a:moveTo>
                    <a:cubicBezTo>
                      <a:pt x="185356" y="122396"/>
                      <a:pt x="182785" y="136970"/>
                      <a:pt x="177736" y="150019"/>
                    </a:cubicBezTo>
                    <a:cubicBezTo>
                      <a:pt x="172688" y="163163"/>
                      <a:pt x="165449" y="174403"/>
                      <a:pt x="156210" y="183737"/>
                    </a:cubicBezTo>
                    <a:cubicBezTo>
                      <a:pt x="146971" y="193072"/>
                      <a:pt x="135826" y="200311"/>
                      <a:pt x="122872" y="205359"/>
                    </a:cubicBezTo>
                    <a:cubicBezTo>
                      <a:pt x="109918" y="210503"/>
                      <a:pt x="95536" y="212979"/>
                      <a:pt x="79819" y="212979"/>
                    </a:cubicBezTo>
                    <a:lnTo>
                      <a:pt x="0" y="212979"/>
                    </a:lnTo>
                    <a:lnTo>
                      <a:pt x="0" y="0"/>
                    </a:lnTo>
                    <a:lnTo>
                      <a:pt x="79819" y="0"/>
                    </a:lnTo>
                    <a:cubicBezTo>
                      <a:pt x="95536" y="0"/>
                      <a:pt x="109918" y="2572"/>
                      <a:pt x="122872" y="7715"/>
                    </a:cubicBezTo>
                    <a:cubicBezTo>
                      <a:pt x="135826" y="12859"/>
                      <a:pt x="146971" y="20098"/>
                      <a:pt x="156210" y="29337"/>
                    </a:cubicBezTo>
                    <a:cubicBezTo>
                      <a:pt x="165449" y="38672"/>
                      <a:pt x="172593" y="49816"/>
                      <a:pt x="177736" y="62960"/>
                    </a:cubicBezTo>
                    <a:cubicBezTo>
                      <a:pt x="182785" y="76200"/>
                      <a:pt x="185356" y="90678"/>
                      <a:pt x="185356" y="106490"/>
                    </a:cubicBezTo>
                    <a:close/>
                    <a:moveTo>
                      <a:pt x="154019" y="106490"/>
                    </a:moveTo>
                    <a:cubicBezTo>
                      <a:pt x="154019" y="93726"/>
                      <a:pt x="152305" y="82296"/>
                      <a:pt x="148780" y="72104"/>
                    </a:cubicBezTo>
                    <a:cubicBezTo>
                      <a:pt x="145351" y="62008"/>
                      <a:pt x="140303" y="53435"/>
                      <a:pt x="133826" y="46387"/>
                    </a:cubicBezTo>
                    <a:cubicBezTo>
                      <a:pt x="127349" y="39433"/>
                      <a:pt x="119539" y="34100"/>
                      <a:pt x="110395" y="30385"/>
                    </a:cubicBezTo>
                    <a:cubicBezTo>
                      <a:pt x="101251" y="26670"/>
                      <a:pt x="91059" y="24860"/>
                      <a:pt x="79724" y="24860"/>
                    </a:cubicBezTo>
                    <a:lnTo>
                      <a:pt x="30575" y="24860"/>
                    </a:lnTo>
                    <a:lnTo>
                      <a:pt x="30575" y="188214"/>
                    </a:lnTo>
                    <a:lnTo>
                      <a:pt x="79724" y="188214"/>
                    </a:lnTo>
                    <a:cubicBezTo>
                      <a:pt x="90964" y="188214"/>
                      <a:pt x="101251" y="186404"/>
                      <a:pt x="110395" y="182690"/>
                    </a:cubicBezTo>
                    <a:cubicBezTo>
                      <a:pt x="119539" y="178975"/>
                      <a:pt x="127349" y="173641"/>
                      <a:pt x="133826" y="166688"/>
                    </a:cubicBezTo>
                    <a:cubicBezTo>
                      <a:pt x="140303" y="159734"/>
                      <a:pt x="145256" y="151162"/>
                      <a:pt x="148780" y="140970"/>
                    </a:cubicBezTo>
                    <a:cubicBezTo>
                      <a:pt x="152305" y="130874"/>
                      <a:pt x="154019" y="119348"/>
                      <a:pt x="154019" y="106490"/>
                    </a:cubicBezTo>
                    <a:close/>
                  </a:path>
                </a:pathLst>
              </a:custGeom>
              <a:solidFill>
                <a:schemeClr val="tx1"/>
              </a:solidFill>
              <a:ln w="9525" cap="flat">
                <a:noFill/>
                <a:prstDash val="solid"/>
                <a:miter/>
              </a:ln>
            </p:spPr>
            <p:txBody>
              <a:bodyPr rtlCol="0" anchor="ctr"/>
              <a:lstStyle/>
              <a:p>
                <a:endParaRPr lang="it-IT"/>
              </a:p>
            </p:txBody>
          </p:sp>
          <p:sp>
            <p:nvSpPr>
              <p:cNvPr id="220" name="Figura a mano libera: forma 219">
                <a:extLst>
                  <a:ext uri="{FF2B5EF4-FFF2-40B4-BE49-F238E27FC236}">
                    <a16:creationId xmlns:a16="http://schemas.microsoft.com/office/drawing/2014/main" id="{1EFB3EC4-F929-C342-28F1-7E2D2D2A3B38}"/>
                  </a:ext>
                </a:extLst>
              </p:cNvPr>
              <p:cNvSpPr/>
              <p:nvPr/>
            </p:nvSpPr>
            <p:spPr>
              <a:xfrm>
                <a:off x="5665772" y="5667934"/>
                <a:ext cx="132016" cy="212979"/>
              </a:xfrm>
              <a:custGeom>
                <a:avLst/>
                <a:gdLst>
                  <a:gd name="connsiteX0" fmla="*/ 131826 w 132016"/>
                  <a:gd name="connsiteY0" fmla="*/ 0 h 212979"/>
                  <a:gd name="connsiteX1" fmla="*/ 131826 w 132016"/>
                  <a:gd name="connsiteY1" fmla="*/ 24955 h 212979"/>
                  <a:gd name="connsiteX2" fmla="*/ 30766 w 132016"/>
                  <a:gd name="connsiteY2" fmla="*/ 24955 h 212979"/>
                  <a:gd name="connsiteX3" fmla="*/ 30766 w 132016"/>
                  <a:gd name="connsiteY3" fmla="*/ 93536 h 212979"/>
                  <a:gd name="connsiteX4" fmla="*/ 112204 w 132016"/>
                  <a:gd name="connsiteY4" fmla="*/ 93536 h 212979"/>
                  <a:gd name="connsiteX5" fmla="*/ 112204 w 132016"/>
                  <a:gd name="connsiteY5" fmla="*/ 117539 h 212979"/>
                  <a:gd name="connsiteX6" fmla="*/ 30766 w 132016"/>
                  <a:gd name="connsiteY6" fmla="*/ 117539 h 212979"/>
                  <a:gd name="connsiteX7" fmla="*/ 30766 w 132016"/>
                  <a:gd name="connsiteY7" fmla="*/ 188023 h 212979"/>
                  <a:gd name="connsiteX8" fmla="*/ 132017 w 132016"/>
                  <a:gd name="connsiteY8" fmla="*/ 188023 h 212979"/>
                  <a:gd name="connsiteX9" fmla="*/ 131826 w 132016"/>
                  <a:gd name="connsiteY9" fmla="*/ 212979 h 212979"/>
                  <a:gd name="connsiteX10" fmla="*/ 0 w 132016"/>
                  <a:gd name="connsiteY10" fmla="*/ 212979 h 212979"/>
                  <a:gd name="connsiteX11" fmla="*/ 0 w 132016"/>
                  <a:gd name="connsiteY11" fmla="*/ 0 h 212979"/>
                  <a:gd name="connsiteX12" fmla="*/ 131826 w 132016"/>
                  <a:gd name="connsiteY12" fmla="*/ 0 h 212979"/>
                  <a:gd name="connsiteX13" fmla="*/ 131826 w 132016"/>
                  <a:gd name="connsiteY13" fmla="*/ 0 h 212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2016" h="212979">
                    <a:moveTo>
                      <a:pt x="131826" y="0"/>
                    </a:moveTo>
                    <a:lnTo>
                      <a:pt x="131826" y="24955"/>
                    </a:lnTo>
                    <a:lnTo>
                      <a:pt x="30766" y="24955"/>
                    </a:lnTo>
                    <a:lnTo>
                      <a:pt x="30766" y="93536"/>
                    </a:lnTo>
                    <a:lnTo>
                      <a:pt x="112204" y="93536"/>
                    </a:lnTo>
                    <a:lnTo>
                      <a:pt x="112204" y="117539"/>
                    </a:lnTo>
                    <a:lnTo>
                      <a:pt x="30766" y="117539"/>
                    </a:lnTo>
                    <a:lnTo>
                      <a:pt x="30766" y="188023"/>
                    </a:lnTo>
                    <a:lnTo>
                      <a:pt x="132017" y="188023"/>
                    </a:lnTo>
                    <a:lnTo>
                      <a:pt x="131826" y="212979"/>
                    </a:lnTo>
                    <a:lnTo>
                      <a:pt x="0" y="212979"/>
                    </a:lnTo>
                    <a:lnTo>
                      <a:pt x="0" y="0"/>
                    </a:lnTo>
                    <a:lnTo>
                      <a:pt x="131826" y="0"/>
                    </a:lnTo>
                    <a:lnTo>
                      <a:pt x="131826" y="0"/>
                    </a:lnTo>
                    <a:close/>
                  </a:path>
                </a:pathLst>
              </a:custGeom>
              <a:solidFill>
                <a:schemeClr val="tx1"/>
              </a:solidFill>
              <a:ln w="9525" cap="flat">
                <a:noFill/>
                <a:prstDash val="solid"/>
                <a:miter/>
              </a:ln>
            </p:spPr>
            <p:txBody>
              <a:bodyPr rtlCol="0" anchor="ctr"/>
              <a:lstStyle/>
              <a:p>
                <a:endParaRPr lang="it-IT"/>
              </a:p>
            </p:txBody>
          </p:sp>
          <p:sp>
            <p:nvSpPr>
              <p:cNvPr id="221" name="Figura a mano libera: forma 220">
                <a:extLst>
                  <a:ext uri="{FF2B5EF4-FFF2-40B4-BE49-F238E27FC236}">
                    <a16:creationId xmlns:a16="http://schemas.microsoft.com/office/drawing/2014/main" id="{20E83B61-5CF2-6E7E-DD34-BCCD8C52B5FB}"/>
                  </a:ext>
                </a:extLst>
              </p:cNvPr>
              <p:cNvSpPr/>
              <p:nvPr/>
            </p:nvSpPr>
            <p:spPr>
              <a:xfrm>
                <a:off x="5837127" y="5667838"/>
                <a:ext cx="121539" cy="212979"/>
              </a:xfrm>
              <a:custGeom>
                <a:avLst/>
                <a:gdLst>
                  <a:gd name="connsiteX0" fmla="*/ 30575 w 121539"/>
                  <a:gd name="connsiteY0" fmla="*/ 187166 h 212979"/>
                  <a:gd name="connsiteX1" fmla="*/ 121539 w 121539"/>
                  <a:gd name="connsiteY1" fmla="*/ 187166 h 212979"/>
                  <a:gd name="connsiteX2" fmla="*/ 121539 w 121539"/>
                  <a:gd name="connsiteY2" fmla="*/ 212979 h 212979"/>
                  <a:gd name="connsiteX3" fmla="*/ 0 w 121539"/>
                  <a:gd name="connsiteY3" fmla="*/ 212979 h 212979"/>
                  <a:gd name="connsiteX4" fmla="*/ 0 w 121539"/>
                  <a:gd name="connsiteY4" fmla="*/ 0 h 212979"/>
                  <a:gd name="connsiteX5" fmla="*/ 30575 w 121539"/>
                  <a:gd name="connsiteY5" fmla="*/ 0 h 212979"/>
                  <a:gd name="connsiteX6" fmla="*/ 30575 w 121539"/>
                  <a:gd name="connsiteY6" fmla="*/ 187166 h 212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539" h="212979">
                    <a:moveTo>
                      <a:pt x="30575" y="187166"/>
                    </a:moveTo>
                    <a:lnTo>
                      <a:pt x="121539" y="187166"/>
                    </a:lnTo>
                    <a:lnTo>
                      <a:pt x="121539" y="212979"/>
                    </a:lnTo>
                    <a:lnTo>
                      <a:pt x="0" y="212979"/>
                    </a:lnTo>
                    <a:lnTo>
                      <a:pt x="0" y="0"/>
                    </a:lnTo>
                    <a:lnTo>
                      <a:pt x="30575" y="0"/>
                    </a:lnTo>
                    <a:lnTo>
                      <a:pt x="30575" y="187166"/>
                    </a:lnTo>
                    <a:close/>
                  </a:path>
                </a:pathLst>
              </a:custGeom>
              <a:solidFill>
                <a:schemeClr val="tx1"/>
              </a:solidFill>
              <a:ln w="9525" cap="flat">
                <a:noFill/>
                <a:prstDash val="solid"/>
                <a:miter/>
              </a:ln>
            </p:spPr>
            <p:txBody>
              <a:bodyPr rtlCol="0" anchor="ctr"/>
              <a:lstStyle/>
              <a:p>
                <a:endParaRPr lang="it-IT"/>
              </a:p>
            </p:txBody>
          </p:sp>
          <p:sp>
            <p:nvSpPr>
              <p:cNvPr id="222" name="Figura a mano libera: forma 221">
                <a:extLst>
                  <a:ext uri="{FF2B5EF4-FFF2-40B4-BE49-F238E27FC236}">
                    <a16:creationId xmlns:a16="http://schemas.microsoft.com/office/drawing/2014/main" id="{44D78475-FFAE-472A-47C5-F6431E646900}"/>
                  </a:ext>
                </a:extLst>
              </p:cNvPr>
              <p:cNvSpPr/>
              <p:nvPr/>
            </p:nvSpPr>
            <p:spPr>
              <a:xfrm>
                <a:off x="5989813" y="5667838"/>
                <a:ext cx="121539" cy="212979"/>
              </a:xfrm>
              <a:custGeom>
                <a:avLst/>
                <a:gdLst>
                  <a:gd name="connsiteX0" fmla="*/ 30575 w 121539"/>
                  <a:gd name="connsiteY0" fmla="*/ 187166 h 212979"/>
                  <a:gd name="connsiteX1" fmla="*/ 121539 w 121539"/>
                  <a:gd name="connsiteY1" fmla="*/ 187166 h 212979"/>
                  <a:gd name="connsiteX2" fmla="*/ 121539 w 121539"/>
                  <a:gd name="connsiteY2" fmla="*/ 212979 h 212979"/>
                  <a:gd name="connsiteX3" fmla="*/ 0 w 121539"/>
                  <a:gd name="connsiteY3" fmla="*/ 212979 h 212979"/>
                  <a:gd name="connsiteX4" fmla="*/ 0 w 121539"/>
                  <a:gd name="connsiteY4" fmla="*/ 0 h 212979"/>
                  <a:gd name="connsiteX5" fmla="*/ 30575 w 121539"/>
                  <a:gd name="connsiteY5" fmla="*/ 0 h 212979"/>
                  <a:gd name="connsiteX6" fmla="*/ 30575 w 121539"/>
                  <a:gd name="connsiteY6" fmla="*/ 187166 h 212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539" h="212979">
                    <a:moveTo>
                      <a:pt x="30575" y="187166"/>
                    </a:moveTo>
                    <a:lnTo>
                      <a:pt x="121539" y="187166"/>
                    </a:lnTo>
                    <a:lnTo>
                      <a:pt x="121539" y="212979"/>
                    </a:lnTo>
                    <a:lnTo>
                      <a:pt x="0" y="212979"/>
                    </a:lnTo>
                    <a:lnTo>
                      <a:pt x="0" y="0"/>
                    </a:lnTo>
                    <a:lnTo>
                      <a:pt x="30575" y="0"/>
                    </a:lnTo>
                    <a:lnTo>
                      <a:pt x="30575" y="187166"/>
                    </a:lnTo>
                    <a:close/>
                  </a:path>
                </a:pathLst>
              </a:custGeom>
              <a:solidFill>
                <a:schemeClr val="tx1"/>
              </a:solidFill>
              <a:ln w="9525" cap="flat">
                <a:noFill/>
                <a:prstDash val="solid"/>
                <a:miter/>
              </a:ln>
            </p:spPr>
            <p:txBody>
              <a:bodyPr rtlCol="0" anchor="ctr"/>
              <a:lstStyle/>
              <a:p>
                <a:endParaRPr lang="it-IT"/>
              </a:p>
            </p:txBody>
          </p:sp>
          <p:sp>
            <p:nvSpPr>
              <p:cNvPr id="223" name="Figura a mano libera: forma 222">
                <a:extLst>
                  <a:ext uri="{FF2B5EF4-FFF2-40B4-BE49-F238E27FC236}">
                    <a16:creationId xmlns:a16="http://schemas.microsoft.com/office/drawing/2014/main" id="{BFB55A01-2273-5AA2-F223-F6E3630C7283}"/>
                  </a:ext>
                </a:extLst>
              </p:cNvPr>
              <p:cNvSpPr/>
              <p:nvPr/>
            </p:nvSpPr>
            <p:spPr>
              <a:xfrm>
                <a:off x="6116495" y="5667934"/>
                <a:ext cx="200882" cy="212979"/>
              </a:xfrm>
              <a:custGeom>
                <a:avLst/>
                <a:gdLst>
                  <a:gd name="connsiteX0" fmla="*/ 200882 w 200882"/>
                  <a:gd name="connsiteY0" fmla="*/ 212979 h 212979"/>
                  <a:gd name="connsiteX1" fmla="*/ 177165 w 200882"/>
                  <a:gd name="connsiteY1" fmla="*/ 212979 h 212979"/>
                  <a:gd name="connsiteX2" fmla="*/ 170593 w 200882"/>
                  <a:gd name="connsiteY2" fmla="*/ 210979 h 212979"/>
                  <a:gd name="connsiteX3" fmla="*/ 166688 w 200882"/>
                  <a:gd name="connsiteY3" fmla="*/ 205740 h 212979"/>
                  <a:gd name="connsiteX4" fmla="*/ 147542 w 200882"/>
                  <a:gd name="connsiteY4" fmla="*/ 155734 h 212979"/>
                  <a:gd name="connsiteX5" fmla="*/ 53054 w 200882"/>
                  <a:gd name="connsiteY5" fmla="*/ 155734 h 212979"/>
                  <a:gd name="connsiteX6" fmla="*/ 33909 w 200882"/>
                  <a:gd name="connsiteY6" fmla="*/ 205740 h 212979"/>
                  <a:gd name="connsiteX7" fmla="*/ 30290 w 200882"/>
                  <a:gd name="connsiteY7" fmla="*/ 210788 h 212979"/>
                  <a:gd name="connsiteX8" fmla="*/ 23717 w 200882"/>
                  <a:gd name="connsiteY8" fmla="*/ 212979 h 212979"/>
                  <a:gd name="connsiteX9" fmla="*/ 0 w 200882"/>
                  <a:gd name="connsiteY9" fmla="*/ 212979 h 212979"/>
                  <a:gd name="connsiteX10" fmla="*/ 84868 w 200882"/>
                  <a:gd name="connsiteY10" fmla="*/ 0 h 212979"/>
                  <a:gd name="connsiteX11" fmla="*/ 115919 w 200882"/>
                  <a:gd name="connsiteY11" fmla="*/ 0 h 212979"/>
                  <a:gd name="connsiteX12" fmla="*/ 200882 w 200882"/>
                  <a:gd name="connsiteY12" fmla="*/ 212979 h 212979"/>
                  <a:gd name="connsiteX13" fmla="*/ 61532 w 200882"/>
                  <a:gd name="connsiteY13" fmla="*/ 133731 h 212979"/>
                  <a:gd name="connsiteX14" fmla="*/ 139160 w 200882"/>
                  <a:gd name="connsiteY14" fmla="*/ 133731 h 212979"/>
                  <a:gd name="connsiteX15" fmla="*/ 106966 w 200882"/>
                  <a:gd name="connsiteY15" fmla="*/ 49911 h 212979"/>
                  <a:gd name="connsiteX16" fmla="*/ 103632 w 200882"/>
                  <a:gd name="connsiteY16" fmla="*/ 40672 h 212979"/>
                  <a:gd name="connsiteX17" fmla="*/ 100298 w 200882"/>
                  <a:gd name="connsiteY17" fmla="*/ 29146 h 212979"/>
                  <a:gd name="connsiteX18" fmla="*/ 97060 w 200882"/>
                  <a:gd name="connsiteY18" fmla="*/ 40767 h 212979"/>
                  <a:gd name="connsiteX19" fmla="*/ 93821 w 200882"/>
                  <a:gd name="connsiteY19" fmla="*/ 50101 h 212979"/>
                  <a:gd name="connsiteX20" fmla="*/ 61532 w 200882"/>
                  <a:gd name="connsiteY20" fmla="*/ 133731 h 212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0882" h="212979">
                    <a:moveTo>
                      <a:pt x="200882" y="212979"/>
                    </a:moveTo>
                    <a:lnTo>
                      <a:pt x="177165" y="212979"/>
                    </a:lnTo>
                    <a:cubicBezTo>
                      <a:pt x="174498" y="212979"/>
                      <a:pt x="172307" y="212312"/>
                      <a:pt x="170593" y="210979"/>
                    </a:cubicBezTo>
                    <a:cubicBezTo>
                      <a:pt x="168878" y="209645"/>
                      <a:pt x="167640" y="207931"/>
                      <a:pt x="166688" y="205740"/>
                    </a:cubicBezTo>
                    <a:lnTo>
                      <a:pt x="147542" y="155734"/>
                    </a:lnTo>
                    <a:lnTo>
                      <a:pt x="53054" y="155734"/>
                    </a:lnTo>
                    <a:lnTo>
                      <a:pt x="33909" y="205740"/>
                    </a:lnTo>
                    <a:cubicBezTo>
                      <a:pt x="33338" y="207645"/>
                      <a:pt x="32099" y="209264"/>
                      <a:pt x="30290" y="210788"/>
                    </a:cubicBezTo>
                    <a:cubicBezTo>
                      <a:pt x="28480" y="212312"/>
                      <a:pt x="26289" y="212979"/>
                      <a:pt x="23717" y="212979"/>
                    </a:cubicBezTo>
                    <a:lnTo>
                      <a:pt x="0" y="212979"/>
                    </a:lnTo>
                    <a:lnTo>
                      <a:pt x="84868" y="0"/>
                    </a:lnTo>
                    <a:lnTo>
                      <a:pt x="115919" y="0"/>
                    </a:lnTo>
                    <a:lnTo>
                      <a:pt x="200882" y="212979"/>
                    </a:lnTo>
                    <a:close/>
                    <a:moveTo>
                      <a:pt x="61532" y="133731"/>
                    </a:moveTo>
                    <a:lnTo>
                      <a:pt x="139160" y="133731"/>
                    </a:lnTo>
                    <a:lnTo>
                      <a:pt x="106966" y="49911"/>
                    </a:lnTo>
                    <a:cubicBezTo>
                      <a:pt x="105918" y="47244"/>
                      <a:pt x="104775" y="44196"/>
                      <a:pt x="103632" y="40672"/>
                    </a:cubicBezTo>
                    <a:cubicBezTo>
                      <a:pt x="102489" y="37147"/>
                      <a:pt x="101346" y="33338"/>
                      <a:pt x="100298" y="29146"/>
                    </a:cubicBezTo>
                    <a:cubicBezTo>
                      <a:pt x="99250" y="33338"/>
                      <a:pt x="98108" y="37147"/>
                      <a:pt x="97060" y="40767"/>
                    </a:cubicBezTo>
                    <a:cubicBezTo>
                      <a:pt x="96012" y="44291"/>
                      <a:pt x="94869" y="47434"/>
                      <a:pt x="93821" y="50101"/>
                    </a:cubicBezTo>
                    <a:lnTo>
                      <a:pt x="61532" y="133731"/>
                    </a:lnTo>
                    <a:close/>
                  </a:path>
                </a:pathLst>
              </a:custGeom>
              <a:solidFill>
                <a:schemeClr val="tx1"/>
              </a:solidFill>
              <a:ln w="9525" cap="flat">
                <a:noFill/>
                <a:prstDash val="solid"/>
                <a:miter/>
              </a:ln>
            </p:spPr>
            <p:txBody>
              <a:bodyPr rtlCol="0" anchor="ctr"/>
              <a:lstStyle/>
              <a:p>
                <a:endParaRPr lang="it-IT"/>
              </a:p>
            </p:txBody>
          </p:sp>
          <p:sp>
            <p:nvSpPr>
              <p:cNvPr id="224" name="Figura a mano libera: forma 223">
                <a:extLst>
                  <a:ext uri="{FF2B5EF4-FFF2-40B4-BE49-F238E27FC236}">
                    <a16:creationId xmlns:a16="http://schemas.microsoft.com/office/drawing/2014/main" id="{813BD338-C799-620F-1B12-0770D6718027}"/>
                  </a:ext>
                </a:extLst>
              </p:cNvPr>
              <p:cNvSpPr/>
              <p:nvPr/>
            </p:nvSpPr>
            <p:spPr>
              <a:xfrm>
                <a:off x="5427838" y="5971781"/>
                <a:ext cx="242697" cy="295846"/>
              </a:xfrm>
              <a:custGeom>
                <a:avLst/>
                <a:gdLst>
                  <a:gd name="connsiteX0" fmla="*/ 220027 w 242697"/>
                  <a:gd name="connsiteY0" fmla="*/ 231172 h 295846"/>
                  <a:gd name="connsiteX1" fmla="*/ 226123 w 242697"/>
                  <a:gd name="connsiteY1" fmla="*/ 233839 h 295846"/>
                  <a:gd name="connsiteX2" fmla="*/ 242697 w 242697"/>
                  <a:gd name="connsiteY2" fmla="*/ 252031 h 295846"/>
                  <a:gd name="connsiteX3" fmla="*/ 199453 w 242697"/>
                  <a:gd name="connsiteY3" fmla="*/ 284321 h 295846"/>
                  <a:gd name="connsiteX4" fmla="*/ 138208 w 242697"/>
                  <a:gd name="connsiteY4" fmla="*/ 295846 h 295846"/>
                  <a:gd name="connsiteX5" fmla="*/ 81248 w 242697"/>
                  <a:gd name="connsiteY5" fmla="*/ 284988 h 295846"/>
                  <a:gd name="connsiteX6" fmla="*/ 37624 w 242697"/>
                  <a:gd name="connsiteY6" fmla="*/ 254508 h 295846"/>
                  <a:gd name="connsiteX7" fmla="*/ 9811 w 242697"/>
                  <a:gd name="connsiteY7" fmla="*/ 207740 h 295846"/>
                  <a:gd name="connsiteX8" fmla="*/ 0 w 242697"/>
                  <a:gd name="connsiteY8" fmla="*/ 147828 h 295846"/>
                  <a:gd name="connsiteX9" fmla="*/ 10287 w 242697"/>
                  <a:gd name="connsiteY9" fmla="*/ 87916 h 295846"/>
                  <a:gd name="connsiteX10" fmla="*/ 39338 w 242697"/>
                  <a:gd name="connsiteY10" fmla="*/ 41243 h 295846"/>
                  <a:gd name="connsiteX11" fmla="*/ 84201 w 242697"/>
                  <a:gd name="connsiteY11" fmla="*/ 10858 h 295846"/>
                  <a:gd name="connsiteX12" fmla="*/ 141827 w 242697"/>
                  <a:gd name="connsiteY12" fmla="*/ 0 h 295846"/>
                  <a:gd name="connsiteX13" fmla="*/ 196596 w 242697"/>
                  <a:gd name="connsiteY13" fmla="*/ 10096 h 295846"/>
                  <a:gd name="connsiteX14" fmla="*/ 238220 w 242697"/>
                  <a:gd name="connsiteY14" fmla="*/ 36957 h 295846"/>
                  <a:gd name="connsiteX15" fmla="*/ 224504 w 242697"/>
                  <a:gd name="connsiteY15" fmla="*/ 56293 h 295846"/>
                  <a:gd name="connsiteX16" fmla="*/ 221170 w 242697"/>
                  <a:gd name="connsiteY16" fmla="*/ 59626 h 295846"/>
                  <a:gd name="connsiteX17" fmla="*/ 215836 w 242697"/>
                  <a:gd name="connsiteY17" fmla="*/ 60960 h 295846"/>
                  <a:gd name="connsiteX18" fmla="*/ 206883 w 242697"/>
                  <a:gd name="connsiteY18" fmla="*/ 57150 h 295846"/>
                  <a:gd name="connsiteX19" fmla="*/ 193357 w 242697"/>
                  <a:gd name="connsiteY19" fmla="*/ 48577 h 295846"/>
                  <a:gd name="connsiteX20" fmla="*/ 172498 w 242697"/>
                  <a:gd name="connsiteY20" fmla="*/ 40005 h 295846"/>
                  <a:gd name="connsiteX21" fmla="*/ 141637 w 242697"/>
                  <a:gd name="connsiteY21" fmla="*/ 36195 h 295846"/>
                  <a:gd name="connsiteX22" fmla="*/ 101536 w 242697"/>
                  <a:gd name="connsiteY22" fmla="*/ 43815 h 295846"/>
                  <a:gd name="connsiteX23" fmla="*/ 70199 w 242697"/>
                  <a:gd name="connsiteY23" fmla="*/ 65818 h 295846"/>
                  <a:gd name="connsiteX24" fmla="*/ 49816 w 242697"/>
                  <a:gd name="connsiteY24" fmla="*/ 100965 h 295846"/>
                  <a:gd name="connsiteX25" fmla="*/ 42577 w 242697"/>
                  <a:gd name="connsiteY25" fmla="*/ 148019 h 295846"/>
                  <a:gd name="connsiteX26" fmla="*/ 50101 w 242697"/>
                  <a:gd name="connsiteY26" fmla="*/ 195548 h 295846"/>
                  <a:gd name="connsiteX27" fmla="*/ 70866 w 242697"/>
                  <a:gd name="connsiteY27" fmla="*/ 230791 h 295846"/>
                  <a:gd name="connsiteX28" fmla="*/ 102013 w 242697"/>
                  <a:gd name="connsiteY28" fmla="*/ 252698 h 295846"/>
                  <a:gd name="connsiteX29" fmla="*/ 140589 w 242697"/>
                  <a:gd name="connsiteY29" fmla="*/ 260223 h 295846"/>
                  <a:gd name="connsiteX30" fmla="*/ 163354 w 242697"/>
                  <a:gd name="connsiteY30" fmla="*/ 258699 h 295846"/>
                  <a:gd name="connsiteX31" fmla="*/ 182023 w 242697"/>
                  <a:gd name="connsiteY31" fmla="*/ 254127 h 295846"/>
                  <a:gd name="connsiteX32" fmla="*/ 198025 w 242697"/>
                  <a:gd name="connsiteY32" fmla="*/ 246221 h 295846"/>
                  <a:gd name="connsiteX33" fmla="*/ 212979 w 242697"/>
                  <a:gd name="connsiteY33" fmla="*/ 234696 h 295846"/>
                  <a:gd name="connsiteX34" fmla="*/ 216313 w 242697"/>
                  <a:gd name="connsiteY34" fmla="*/ 232410 h 295846"/>
                  <a:gd name="connsiteX35" fmla="*/ 220027 w 242697"/>
                  <a:gd name="connsiteY35" fmla="*/ 231172 h 295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42697" h="295846">
                    <a:moveTo>
                      <a:pt x="220027" y="231172"/>
                    </a:moveTo>
                    <a:cubicBezTo>
                      <a:pt x="222314" y="231172"/>
                      <a:pt x="224314" y="232029"/>
                      <a:pt x="226123" y="233839"/>
                    </a:cubicBezTo>
                    <a:lnTo>
                      <a:pt x="242697" y="252031"/>
                    </a:lnTo>
                    <a:cubicBezTo>
                      <a:pt x="230886" y="265843"/>
                      <a:pt x="216408" y="276606"/>
                      <a:pt x="199453" y="284321"/>
                    </a:cubicBezTo>
                    <a:cubicBezTo>
                      <a:pt x="182404" y="292036"/>
                      <a:pt x="162020" y="295846"/>
                      <a:pt x="138208" y="295846"/>
                    </a:cubicBezTo>
                    <a:cubicBezTo>
                      <a:pt x="117253" y="295846"/>
                      <a:pt x="98203" y="292227"/>
                      <a:pt x="81248" y="284988"/>
                    </a:cubicBezTo>
                    <a:cubicBezTo>
                      <a:pt x="64198" y="277749"/>
                      <a:pt x="49721" y="267557"/>
                      <a:pt x="37624" y="254508"/>
                    </a:cubicBezTo>
                    <a:cubicBezTo>
                      <a:pt x="25622" y="241459"/>
                      <a:pt x="16288" y="225838"/>
                      <a:pt x="9811" y="207740"/>
                    </a:cubicBezTo>
                    <a:cubicBezTo>
                      <a:pt x="3238" y="189547"/>
                      <a:pt x="0" y="169640"/>
                      <a:pt x="0" y="147828"/>
                    </a:cubicBezTo>
                    <a:cubicBezTo>
                      <a:pt x="0" y="126016"/>
                      <a:pt x="3429" y="106013"/>
                      <a:pt x="10287" y="87916"/>
                    </a:cubicBezTo>
                    <a:cubicBezTo>
                      <a:pt x="17145" y="69723"/>
                      <a:pt x="26860" y="54197"/>
                      <a:pt x="39338" y="41243"/>
                    </a:cubicBezTo>
                    <a:cubicBezTo>
                      <a:pt x="51816" y="28289"/>
                      <a:pt x="66770" y="18097"/>
                      <a:pt x="84201" y="10858"/>
                    </a:cubicBezTo>
                    <a:cubicBezTo>
                      <a:pt x="101632" y="3619"/>
                      <a:pt x="120872" y="0"/>
                      <a:pt x="141827" y="0"/>
                    </a:cubicBezTo>
                    <a:cubicBezTo>
                      <a:pt x="162401" y="0"/>
                      <a:pt x="180689" y="3334"/>
                      <a:pt x="196596" y="10096"/>
                    </a:cubicBezTo>
                    <a:cubicBezTo>
                      <a:pt x="212503" y="16859"/>
                      <a:pt x="226409" y="25813"/>
                      <a:pt x="238220" y="36957"/>
                    </a:cubicBezTo>
                    <a:lnTo>
                      <a:pt x="224504" y="56293"/>
                    </a:lnTo>
                    <a:cubicBezTo>
                      <a:pt x="223552" y="57626"/>
                      <a:pt x="222409" y="58769"/>
                      <a:pt x="221170" y="59626"/>
                    </a:cubicBezTo>
                    <a:cubicBezTo>
                      <a:pt x="219932" y="60484"/>
                      <a:pt x="218123" y="60960"/>
                      <a:pt x="215836" y="60960"/>
                    </a:cubicBezTo>
                    <a:cubicBezTo>
                      <a:pt x="213265" y="60960"/>
                      <a:pt x="210312" y="59722"/>
                      <a:pt x="206883" y="57150"/>
                    </a:cubicBezTo>
                    <a:cubicBezTo>
                      <a:pt x="203454" y="54578"/>
                      <a:pt x="198977" y="51721"/>
                      <a:pt x="193357" y="48577"/>
                    </a:cubicBezTo>
                    <a:cubicBezTo>
                      <a:pt x="187738" y="45434"/>
                      <a:pt x="180784" y="42577"/>
                      <a:pt x="172498" y="40005"/>
                    </a:cubicBezTo>
                    <a:cubicBezTo>
                      <a:pt x="164116" y="37433"/>
                      <a:pt x="153829" y="36195"/>
                      <a:pt x="141637" y="36195"/>
                    </a:cubicBezTo>
                    <a:cubicBezTo>
                      <a:pt x="127063" y="36195"/>
                      <a:pt x="113728" y="38767"/>
                      <a:pt x="101536" y="43815"/>
                    </a:cubicBezTo>
                    <a:cubicBezTo>
                      <a:pt x="89344" y="48958"/>
                      <a:pt x="78867" y="56293"/>
                      <a:pt x="70199" y="65818"/>
                    </a:cubicBezTo>
                    <a:cubicBezTo>
                      <a:pt x="61436" y="75343"/>
                      <a:pt x="54673" y="87058"/>
                      <a:pt x="49816" y="100965"/>
                    </a:cubicBezTo>
                    <a:cubicBezTo>
                      <a:pt x="44958" y="114871"/>
                      <a:pt x="42577" y="130492"/>
                      <a:pt x="42577" y="148019"/>
                    </a:cubicBezTo>
                    <a:cubicBezTo>
                      <a:pt x="42577" y="165735"/>
                      <a:pt x="45053" y="181642"/>
                      <a:pt x="50101" y="195548"/>
                    </a:cubicBezTo>
                    <a:cubicBezTo>
                      <a:pt x="55150" y="209455"/>
                      <a:pt x="62103" y="221171"/>
                      <a:pt x="70866" y="230791"/>
                    </a:cubicBezTo>
                    <a:cubicBezTo>
                      <a:pt x="79724" y="240316"/>
                      <a:pt x="90106" y="247650"/>
                      <a:pt x="102013" y="252698"/>
                    </a:cubicBezTo>
                    <a:cubicBezTo>
                      <a:pt x="114014" y="257746"/>
                      <a:pt x="126873" y="260223"/>
                      <a:pt x="140589" y="260223"/>
                    </a:cubicBezTo>
                    <a:cubicBezTo>
                      <a:pt x="149066" y="260223"/>
                      <a:pt x="156686" y="259747"/>
                      <a:pt x="163354" y="258699"/>
                    </a:cubicBezTo>
                    <a:cubicBezTo>
                      <a:pt x="170117" y="257651"/>
                      <a:pt x="176308" y="256222"/>
                      <a:pt x="182023" y="254127"/>
                    </a:cubicBezTo>
                    <a:cubicBezTo>
                      <a:pt x="187738" y="252127"/>
                      <a:pt x="193072" y="249460"/>
                      <a:pt x="198025" y="246221"/>
                    </a:cubicBezTo>
                    <a:cubicBezTo>
                      <a:pt x="202978" y="242983"/>
                      <a:pt x="207931" y="239173"/>
                      <a:pt x="212979" y="234696"/>
                    </a:cubicBezTo>
                    <a:cubicBezTo>
                      <a:pt x="214027" y="233744"/>
                      <a:pt x="215170" y="232981"/>
                      <a:pt x="216313" y="232410"/>
                    </a:cubicBezTo>
                    <a:cubicBezTo>
                      <a:pt x="217456" y="231457"/>
                      <a:pt x="218694" y="231172"/>
                      <a:pt x="220027" y="231172"/>
                    </a:cubicBezTo>
                    <a:close/>
                  </a:path>
                </a:pathLst>
              </a:custGeom>
              <a:solidFill>
                <a:schemeClr val="tx1"/>
              </a:solidFill>
              <a:ln w="9525" cap="flat">
                <a:noFill/>
                <a:prstDash val="solid"/>
                <a:miter/>
              </a:ln>
            </p:spPr>
            <p:txBody>
              <a:bodyPr rtlCol="0" anchor="ctr"/>
              <a:lstStyle/>
              <a:p>
                <a:endParaRPr lang="it-IT"/>
              </a:p>
            </p:txBody>
          </p:sp>
          <p:sp>
            <p:nvSpPr>
              <p:cNvPr id="225" name="Figura a mano libera: forma 224">
                <a:extLst>
                  <a:ext uri="{FF2B5EF4-FFF2-40B4-BE49-F238E27FC236}">
                    <a16:creationId xmlns:a16="http://schemas.microsoft.com/office/drawing/2014/main" id="{58B5F88D-AE2E-9E74-D2BC-BB2DAA11E1BA}"/>
                  </a:ext>
                </a:extLst>
              </p:cNvPr>
              <p:cNvSpPr/>
              <p:nvPr/>
            </p:nvSpPr>
            <p:spPr>
              <a:xfrm>
                <a:off x="5732733" y="5974734"/>
                <a:ext cx="232124" cy="292893"/>
              </a:xfrm>
              <a:custGeom>
                <a:avLst/>
                <a:gdLst>
                  <a:gd name="connsiteX0" fmla="*/ 116110 w 232124"/>
                  <a:gd name="connsiteY0" fmla="*/ 256223 h 292893"/>
                  <a:gd name="connsiteX1" fmla="*/ 147447 w 232124"/>
                  <a:gd name="connsiteY1" fmla="*/ 250317 h 292893"/>
                  <a:gd name="connsiteX2" fmla="*/ 170879 w 232124"/>
                  <a:gd name="connsiteY2" fmla="*/ 233648 h 292893"/>
                  <a:gd name="connsiteX3" fmla="*/ 185547 w 232124"/>
                  <a:gd name="connsiteY3" fmla="*/ 208121 h 292893"/>
                  <a:gd name="connsiteX4" fmla="*/ 190595 w 232124"/>
                  <a:gd name="connsiteY4" fmla="*/ 175355 h 292893"/>
                  <a:gd name="connsiteX5" fmla="*/ 190595 w 232124"/>
                  <a:gd name="connsiteY5" fmla="*/ 0 h 292893"/>
                  <a:gd name="connsiteX6" fmla="*/ 232124 w 232124"/>
                  <a:gd name="connsiteY6" fmla="*/ 0 h 292893"/>
                  <a:gd name="connsiteX7" fmla="*/ 232124 w 232124"/>
                  <a:gd name="connsiteY7" fmla="*/ 175355 h 292893"/>
                  <a:gd name="connsiteX8" fmla="*/ 224028 w 232124"/>
                  <a:gd name="connsiteY8" fmla="*/ 222123 h 292893"/>
                  <a:gd name="connsiteX9" fmla="*/ 201073 w 232124"/>
                  <a:gd name="connsiteY9" fmla="*/ 259461 h 292893"/>
                  <a:gd name="connsiteX10" fmla="*/ 164592 w 232124"/>
                  <a:gd name="connsiteY10" fmla="*/ 284036 h 292893"/>
                  <a:gd name="connsiteX11" fmla="*/ 116205 w 232124"/>
                  <a:gd name="connsiteY11" fmla="*/ 292894 h 292893"/>
                  <a:gd name="connsiteX12" fmla="*/ 67723 w 232124"/>
                  <a:gd name="connsiteY12" fmla="*/ 284036 h 292893"/>
                  <a:gd name="connsiteX13" fmla="*/ 31242 w 232124"/>
                  <a:gd name="connsiteY13" fmla="*/ 259461 h 292893"/>
                  <a:gd name="connsiteX14" fmla="*/ 8096 w 232124"/>
                  <a:gd name="connsiteY14" fmla="*/ 222123 h 292893"/>
                  <a:gd name="connsiteX15" fmla="*/ 0 w 232124"/>
                  <a:gd name="connsiteY15" fmla="*/ 175355 h 292893"/>
                  <a:gd name="connsiteX16" fmla="*/ 0 w 232124"/>
                  <a:gd name="connsiteY16" fmla="*/ 0 h 292893"/>
                  <a:gd name="connsiteX17" fmla="*/ 41529 w 232124"/>
                  <a:gd name="connsiteY17" fmla="*/ 0 h 292893"/>
                  <a:gd name="connsiteX18" fmla="*/ 41529 w 232124"/>
                  <a:gd name="connsiteY18" fmla="*/ 175355 h 292893"/>
                  <a:gd name="connsiteX19" fmla="*/ 46577 w 232124"/>
                  <a:gd name="connsiteY19" fmla="*/ 207931 h 292893"/>
                  <a:gd name="connsiteX20" fmla="*/ 61246 w 232124"/>
                  <a:gd name="connsiteY20" fmla="*/ 233553 h 292893"/>
                  <a:gd name="connsiteX21" fmla="*/ 84772 w 232124"/>
                  <a:gd name="connsiteY21" fmla="*/ 250317 h 292893"/>
                  <a:gd name="connsiteX22" fmla="*/ 116110 w 232124"/>
                  <a:gd name="connsiteY22" fmla="*/ 256223 h 29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32124" h="292893">
                    <a:moveTo>
                      <a:pt x="116110" y="256223"/>
                    </a:moveTo>
                    <a:cubicBezTo>
                      <a:pt x="127825" y="256223"/>
                      <a:pt x="138303" y="254222"/>
                      <a:pt x="147447" y="250317"/>
                    </a:cubicBezTo>
                    <a:cubicBezTo>
                      <a:pt x="156686" y="246317"/>
                      <a:pt x="164497" y="240792"/>
                      <a:pt x="170879" y="233648"/>
                    </a:cubicBezTo>
                    <a:cubicBezTo>
                      <a:pt x="177260" y="226504"/>
                      <a:pt x="182118" y="218027"/>
                      <a:pt x="185547" y="208121"/>
                    </a:cubicBezTo>
                    <a:cubicBezTo>
                      <a:pt x="188881" y="198215"/>
                      <a:pt x="190595" y="187262"/>
                      <a:pt x="190595" y="175355"/>
                    </a:cubicBezTo>
                    <a:lnTo>
                      <a:pt x="190595" y="0"/>
                    </a:lnTo>
                    <a:lnTo>
                      <a:pt x="232124" y="0"/>
                    </a:lnTo>
                    <a:lnTo>
                      <a:pt x="232124" y="175355"/>
                    </a:lnTo>
                    <a:cubicBezTo>
                      <a:pt x="232124" y="192215"/>
                      <a:pt x="229457" y="207740"/>
                      <a:pt x="224028" y="222123"/>
                    </a:cubicBezTo>
                    <a:cubicBezTo>
                      <a:pt x="218694" y="236506"/>
                      <a:pt x="210979" y="248984"/>
                      <a:pt x="201073" y="259461"/>
                    </a:cubicBezTo>
                    <a:cubicBezTo>
                      <a:pt x="191071" y="269938"/>
                      <a:pt x="178975" y="278130"/>
                      <a:pt x="164592" y="284036"/>
                    </a:cubicBezTo>
                    <a:cubicBezTo>
                      <a:pt x="150209" y="289941"/>
                      <a:pt x="134017" y="292894"/>
                      <a:pt x="116205" y="292894"/>
                    </a:cubicBezTo>
                    <a:cubicBezTo>
                      <a:pt x="98203" y="292894"/>
                      <a:pt x="82010" y="289941"/>
                      <a:pt x="67723" y="284036"/>
                    </a:cubicBezTo>
                    <a:cubicBezTo>
                      <a:pt x="53435" y="278130"/>
                      <a:pt x="41243" y="269938"/>
                      <a:pt x="31242" y="259461"/>
                    </a:cubicBezTo>
                    <a:cubicBezTo>
                      <a:pt x="21241" y="248984"/>
                      <a:pt x="13525" y="236506"/>
                      <a:pt x="8096" y="222123"/>
                    </a:cubicBezTo>
                    <a:cubicBezTo>
                      <a:pt x="2762" y="207740"/>
                      <a:pt x="0" y="192119"/>
                      <a:pt x="0" y="175355"/>
                    </a:cubicBezTo>
                    <a:lnTo>
                      <a:pt x="0" y="0"/>
                    </a:lnTo>
                    <a:lnTo>
                      <a:pt x="41529" y="0"/>
                    </a:lnTo>
                    <a:lnTo>
                      <a:pt x="41529" y="175355"/>
                    </a:lnTo>
                    <a:cubicBezTo>
                      <a:pt x="41529" y="187166"/>
                      <a:pt x="43243" y="198025"/>
                      <a:pt x="46577" y="207931"/>
                    </a:cubicBezTo>
                    <a:cubicBezTo>
                      <a:pt x="49911" y="217837"/>
                      <a:pt x="54769" y="226314"/>
                      <a:pt x="61246" y="233553"/>
                    </a:cubicBezTo>
                    <a:cubicBezTo>
                      <a:pt x="67627" y="240792"/>
                      <a:pt x="75438" y="246317"/>
                      <a:pt x="84772" y="250317"/>
                    </a:cubicBezTo>
                    <a:cubicBezTo>
                      <a:pt x="93917" y="254222"/>
                      <a:pt x="104394" y="256223"/>
                      <a:pt x="116110" y="256223"/>
                    </a:cubicBezTo>
                    <a:close/>
                  </a:path>
                </a:pathLst>
              </a:custGeom>
              <a:solidFill>
                <a:schemeClr val="tx1"/>
              </a:solidFill>
              <a:ln w="9525" cap="flat">
                <a:noFill/>
                <a:prstDash val="solid"/>
                <a:miter/>
              </a:ln>
            </p:spPr>
            <p:txBody>
              <a:bodyPr rtlCol="0" anchor="ctr"/>
              <a:lstStyle/>
              <a:p>
                <a:endParaRPr lang="it-IT"/>
              </a:p>
            </p:txBody>
          </p:sp>
          <p:sp>
            <p:nvSpPr>
              <p:cNvPr id="226" name="Figura a mano libera: forma 225">
                <a:extLst>
                  <a:ext uri="{FF2B5EF4-FFF2-40B4-BE49-F238E27FC236}">
                    <a16:creationId xmlns:a16="http://schemas.microsoft.com/office/drawing/2014/main" id="{ED3F14B6-FC27-A742-D938-F292217AE3B5}"/>
                  </a:ext>
                </a:extLst>
              </p:cNvPr>
              <p:cNvSpPr/>
              <p:nvPr/>
            </p:nvSpPr>
            <p:spPr>
              <a:xfrm>
                <a:off x="6055440" y="5974734"/>
                <a:ext cx="165258" cy="289560"/>
              </a:xfrm>
              <a:custGeom>
                <a:avLst/>
                <a:gdLst>
                  <a:gd name="connsiteX0" fmla="*/ 41529 w 165258"/>
                  <a:gd name="connsiteY0" fmla="*/ 254413 h 289560"/>
                  <a:gd name="connsiteX1" fmla="*/ 165259 w 165258"/>
                  <a:gd name="connsiteY1" fmla="*/ 254413 h 289560"/>
                  <a:gd name="connsiteX2" fmla="*/ 165259 w 165258"/>
                  <a:gd name="connsiteY2" fmla="*/ 289560 h 289560"/>
                  <a:gd name="connsiteX3" fmla="*/ 0 w 165258"/>
                  <a:gd name="connsiteY3" fmla="*/ 289560 h 289560"/>
                  <a:gd name="connsiteX4" fmla="*/ 0 w 165258"/>
                  <a:gd name="connsiteY4" fmla="*/ 0 h 289560"/>
                  <a:gd name="connsiteX5" fmla="*/ 41529 w 165258"/>
                  <a:gd name="connsiteY5" fmla="*/ 0 h 289560"/>
                  <a:gd name="connsiteX6" fmla="*/ 41529 w 165258"/>
                  <a:gd name="connsiteY6" fmla="*/ 254413 h 28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5258" h="289560">
                    <a:moveTo>
                      <a:pt x="41529" y="254413"/>
                    </a:moveTo>
                    <a:lnTo>
                      <a:pt x="165259" y="254413"/>
                    </a:lnTo>
                    <a:lnTo>
                      <a:pt x="165259" y="289560"/>
                    </a:lnTo>
                    <a:lnTo>
                      <a:pt x="0" y="289560"/>
                    </a:lnTo>
                    <a:lnTo>
                      <a:pt x="0" y="0"/>
                    </a:lnTo>
                    <a:lnTo>
                      <a:pt x="41529" y="0"/>
                    </a:lnTo>
                    <a:lnTo>
                      <a:pt x="41529" y="254413"/>
                    </a:lnTo>
                    <a:close/>
                  </a:path>
                </a:pathLst>
              </a:custGeom>
              <a:solidFill>
                <a:schemeClr val="tx1"/>
              </a:solidFill>
              <a:ln w="9525" cap="flat">
                <a:noFill/>
                <a:prstDash val="solid"/>
                <a:miter/>
              </a:ln>
            </p:spPr>
            <p:txBody>
              <a:bodyPr rtlCol="0" anchor="ctr"/>
              <a:lstStyle/>
              <a:p>
                <a:endParaRPr lang="it-IT"/>
              </a:p>
            </p:txBody>
          </p:sp>
          <p:sp>
            <p:nvSpPr>
              <p:cNvPr id="227" name="Figura a mano libera: forma 226">
                <a:extLst>
                  <a:ext uri="{FF2B5EF4-FFF2-40B4-BE49-F238E27FC236}">
                    <a16:creationId xmlns:a16="http://schemas.microsoft.com/office/drawing/2014/main" id="{CFE8A773-F4C5-414E-0F78-093E9402BD2E}"/>
                  </a:ext>
                </a:extLst>
              </p:cNvPr>
              <p:cNvSpPr/>
              <p:nvPr/>
            </p:nvSpPr>
            <p:spPr>
              <a:xfrm>
                <a:off x="6216984" y="5974734"/>
                <a:ext cx="226885" cy="289464"/>
              </a:xfrm>
              <a:custGeom>
                <a:avLst/>
                <a:gdLst>
                  <a:gd name="connsiteX0" fmla="*/ 226885 w 226885"/>
                  <a:gd name="connsiteY0" fmla="*/ 0 h 289464"/>
                  <a:gd name="connsiteX1" fmla="*/ 226885 w 226885"/>
                  <a:gd name="connsiteY1" fmla="*/ 34862 h 289464"/>
                  <a:gd name="connsiteX2" fmla="*/ 134303 w 226885"/>
                  <a:gd name="connsiteY2" fmla="*/ 34862 h 289464"/>
                  <a:gd name="connsiteX3" fmla="*/ 134303 w 226885"/>
                  <a:gd name="connsiteY3" fmla="*/ 289465 h 289464"/>
                  <a:gd name="connsiteX4" fmla="*/ 92774 w 226885"/>
                  <a:gd name="connsiteY4" fmla="*/ 289465 h 289464"/>
                  <a:gd name="connsiteX5" fmla="*/ 92774 w 226885"/>
                  <a:gd name="connsiteY5" fmla="*/ 34862 h 289464"/>
                  <a:gd name="connsiteX6" fmla="*/ 0 w 226885"/>
                  <a:gd name="connsiteY6" fmla="*/ 34862 h 289464"/>
                  <a:gd name="connsiteX7" fmla="*/ 0 w 226885"/>
                  <a:gd name="connsiteY7" fmla="*/ 0 h 289464"/>
                  <a:gd name="connsiteX8" fmla="*/ 226885 w 226885"/>
                  <a:gd name="connsiteY8" fmla="*/ 0 h 289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885" h="289464">
                    <a:moveTo>
                      <a:pt x="226885" y="0"/>
                    </a:moveTo>
                    <a:lnTo>
                      <a:pt x="226885" y="34862"/>
                    </a:lnTo>
                    <a:lnTo>
                      <a:pt x="134303" y="34862"/>
                    </a:lnTo>
                    <a:lnTo>
                      <a:pt x="134303" y="289465"/>
                    </a:lnTo>
                    <a:lnTo>
                      <a:pt x="92774" y="289465"/>
                    </a:lnTo>
                    <a:lnTo>
                      <a:pt x="92774" y="34862"/>
                    </a:lnTo>
                    <a:lnTo>
                      <a:pt x="0" y="34862"/>
                    </a:lnTo>
                    <a:lnTo>
                      <a:pt x="0" y="0"/>
                    </a:lnTo>
                    <a:lnTo>
                      <a:pt x="226885" y="0"/>
                    </a:lnTo>
                    <a:close/>
                  </a:path>
                </a:pathLst>
              </a:custGeom>
              <a:solidFill>
                <a:schemeClr val="tx1"/>
              </a:solidFill>
              <a:ln w="9525" cap="flat">
                <a:noFill/>
                <a:prstDash val="solid"/>
                <a:miter/>
              </a:ln>
            </p:spPr>
            <p:txBody>
              <a:bodyPr rtlCol="0" anchor="ctr"/>
              <a:lstStyle/>
              <a:p>
                <a:endParaRPr lang="it-IT"/>
              </a:p>
            </p:txBody>
          </p:sp>
          <p:sp>
            <p:nvSpPr>
              <p:cNvPr id="228" name="Figura a mano libera: forma 227">
                <a:extLst>
                  <a:ext uri="{FF2B5EF4-FFF2-40B4-BE49-F238E27FC236}">
                    <a16:creationId xmlns:a16="http://schemas.microsoft.com/office/drawing/2014/main" id="{623FB99F-2785-3E2E-0B8A-760F1F8EC326}"/>
                  </a:ext>
                </a:extLst>
              </p:cNvPr>
              <p:cNvSpPr/>
              <p:nvPr/>
            </p:nvSpPr>
            <p:spPr>
              <a:xfrm>
                <a:off x="6504068" y="5974734"/>
                <a:ext cx="232124" cy="292893"/>
              </a:xfrm>
              <a:custGeom>
                <a:avLst/>
                <a:gdLst>
                  <a:gd name="connsiteX0" fmla="*/ 116110 w 232124"/>
                  <a:gd name="connsiteY0" fmla="*/ 256223 h 292893"/>
                  <a:gd name="connsiteX1" fmla="*/ 147447 w 232124"/>
                  <a:gd name="connsiteY1" fmla="*/ 250317 h 292893"/>
                  <a:gd name="connsiteX2" fmla="*/ 170879 w 232124"/>
                  <a:gd name="connsiteY2" fmla="*/ 233648 h 292893"/>
                  <a:gd name="connsiteX3" fmla="*/ 185547 w 232124"/>
                  <a:gd name="connsiteY3" fmla="*/ 208121 h 292893"/>
                  <a:gd name="connsiteX4" fmla="*/ 190595 w 232124"/>
                  <a:gd name="connsiteY4" fmla="*/ 175355 h 292893"/>
                  <a:gd name="connsiteX5" fmla="*/ 190595 w 232124"/>
                  <a:gd name="connsiteY5" fmla="*/ 0 h 292893"/>
                  <a:gd name="connsiteX6" fmla="*/ 232124 w 232124"/>
                  <a:gd name="connsiteY6" fmla="*/ 0 h 292893"/>
                  <a:gd name="connsiteX7" fmla="*/ 232124 w 232124"/>
                  <a:gd name="connsiteY7" fmla="*/ 175355 h 292893"/>
                  <a:gd name="connsiteX8" fmla="*/ 224028 w 232124"/>
                  <a:gd name="connsiteY8" fmla="*/ 222123 h 292893"/>
                  <a:gd name="connsiteX9" fmla="*/ 201073 w 232124"/>
                  <a:gd name="connsiteY9" fmla="*/ 259461 h 292893"/>
                  <a:gd name="connsiteX10" fmla="*/ 164592 w 232124"/>
                  <a:gd name="connsiteY10" fmla="*/ 284036 h 292893"/>
                  <a:gd name="connsiteX11" fmla="*/ 116205 w 232124"/>
                  <a:gd name="connsiteY11" fmla="*/ 292894 h 292893"/>
                  <a:gd name="connsiteX12" fmla="*/ 67723 w 232124"/>
                  <a:gd name="connsiteY12" fmla="*/ 284036 h 292893"/>
                  <a:gd name="connsiteX13" fmla="*/ 31242 w 232124"/>
                  <a:gd name="connsiteY13" fmla="*/ 259461 h 292893"/>
                  <a:gd name="connsiteX14" fmla="*/ 8096 w 232124"/>
                  <a:gd name="connsiteY14" fmla="*/ 222123 h 292893"/>
                  <a:gd name="connsiteX15" fmla="*/ 0 w 232124"/>
                  <a:gd name="connsiteY15" fmla="*/ 175355 h 292893"/>
                  <a:gd name="connsiteX16" fmla="*/ 0 w 232124"/>
                  <a:gd name="connsiteY16" fmla="*/ 0 h 292893"/>
                  <a:gd name="connsiteX17" fmla="*/ 41529 w 232124"/>
                  <a:gd name="connsiteY17" fmla="*/ 0 h 292893"/>
                  <a:gd name="connsiteX18" fmla="*/ 41529 w 232124"/>
                  <a:gd name="connsiteY18" fmla="*/ 175355 h 292893"/>
                  <a:gd name="connsiteX19" fmla="*/ 46577 w 232124"/>
                  <a:gd name="connsiteY19" fmla="*/ 207931 h 292893"/>
                  <a:gd name="connsiteX20" fmla="*/ 61246 w 232124"/>
                  <a:gd name="connsiteY20" fmla="*/ 233553 h 292893"/>
                  <a:gd name="connsiteX21" fmla="*/ 84772 w 232124"/>
                  <a:gd name="connsiteY21" fmla="*/ 250317 h 292893"/>
                  <a:gd name="connsiteX22" fmla="*/ 116110 w 232124"/>
                  <a:gd name="connsiteY22" fmla="*/ 256223 h 29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32124" h="292893">
                    <a:moveTo>
                      <a:pt x="116110" y="256223"/>
                    </a:moveTo>
                    <a:cubicBezTo>
                      <a:pt x="127825" y="256223"/>
                      <a:pt x="138303" y="254222"/>
                      <a:pt x="147447" y="250317"/>
                    </a:cubicBezTo>
                    <a:cubicBezTo>
                      <a:pt x="156686" y="246317"/>
                      <a:pt x="164497" y="240792"/>
                      <a:pt x="170879" y="233648"/>
                    </a:cubicBezTo>
                    <a:cubicBezTo>
                      <a:pt x="177260" y="226504"/>
                      <a:pt x="182118" y="218027"/>
                      <a:pt x="185547" y="208121"/>
                    </a:cubicBezTo>
                    <a:cubicBezTo>
                      <a:pt x="188881" y="198215"/>
                      <a:pt x="190595" y="187262"/>
                      <a:pt x="190595" y="175355"/>
                    </a:cubicBezTo>
                    <a:lnTo>
                      <a:pt x="190595" y="0"/>
                    </a:lnTo>
                    <a:lnTo>
                      <a:pt x="232124" y="0"/>
                    </a:lnTo>
                    <a:lnTo>
                      <a:pt x="232124" y="175355"/>
                    </a:lnTo>
                    <a:cubicBezTo>
                      <a:pt x="232124" y="192215"/>
                      <a:pt x="229457" y="207740"/>
                      <a:pt x="224028" y="222123"/>
                    </a:cubicBezTo>
                    <a:cubicBezTo>
                      <a:pt x="218694" y="236506"/>
                      <a:pt x="210979" y="248984"/>
                      <a:pt x="201073" y="259461"/>
                    </a:cubicBezTo>
                    <a:cubicBezTo>
                      <a:pt x="191071" y="269938"/>
                      <a:pt x="178975" y="278130"/>
                      <a:pt x="164592" y="284036"/>
                    </a:cubicBezTo>
                    <a:cubicBezTo>
                      <a:pt x="150209" y="289941"/>
                      <a:pt x="134017" y="292894"/>
                      <a:pt x="116205" y="292894"/>
                    </a:cubicBezTo>
                    <a:cubicBezTo>
                      <a:pt x="98203" y="292894"/>
                      <a:pt x="82010" y="289941"/>
                      <a:pt x="67723" y="284036"/>
                    </a:cubicBezTo>
                    <a:cubicBezTo>
                      <a:pt x="53435" y="278130"/>
                      <a:pt x="41243" y="269938"/>
                      <a:pt x="31242" y="259461"/>
                    </a:cubicBezTo>
                    <a:cubicBezTo>
                      <a:pt x="21241" y="248984"/>
                      <a:pt x="13525" y="236506"/>
                      <a:pt x="8096" y="222123"/>
                    </a:cubicBezTo>
                    <a:cubicBezTo>
                      <a:pt x="2762" y="207740"/>
                      <a:pt x="0" y="192119"/>
                      <a:pt x="0" y="175355"/>
                    </a:cubicBezTo>
                    <a:lnTo>
                      <a:pt x="0" y="0"/>
                    </a:lnTo>
                    <a:lnTo>
                      <a:pt x="41529" y="0"/>
                    </a:lnTo>
                    <a:lnTo>
                      <a:pt x="41529" y="175355"/>
                    </a:lnTo>
                    <a:cubicBezTo>
                      <a:pt x="41529" y="187166"/>
                      <a:pt x="43243" y="198025"/>
                      <a:pt x="46577" y="207931"/>
                    </a:cubicBezTo>
                    <a:cubicBezTo>
                      <a:pt x="49911" y="217837"/>
                      <a:pt x="54769" y="226314"/>
                      <a:pt x="61246" y="233553"/>
                    </a:cubicBezTo>
                    <a:cubicBezTo>
                      <a:pt x="67628" y="240792"/>
                      <a:pt x="75438" y="246317"/>
                      <a:pt x="84772" y="250317"/>
                    </a:cubicBezTo>
                    <a:cubicBezTo>
                      <a:pt x="93917" y="254222"/>
                      <a:pt x="104394" y="256223"/>
                      <a:pt x="116110" y="256223"/>
                    </a:cubicBezTo>
                    <a:close/>
                  </a:path>
                </a:pathLst>
              </a:custGeom>
              <a:solidFill>
                <a:schemeClr val="tx1"/>
              </a:solidFill>
              <a:ln w="9525" cap="flat">
                <a:noFill/>
                <a:prstDash val="solid"/>
                <a:miter/>
              </a:ln>
            </p:spPr>
            <p:txBody>
              <a:bodyPr rtlCol="0" anchor="ctr"/>
              <a:lstStyle/>
              <a:p>
                <a:endParaRPr lang="it-IT"/>
              </a:p>
            </p:txBody>
          </p:sp>
          <p:sp>
            <p:nvSpPr>
              <p:cNvPr id="229" name="Figura a mano libera: forma 228">
                <a:extLst>
                  <a:ext uri="{FF2B5EF4-FFF2-40B4-BE49-F238E27FC236}">
                    <a16:creationId xmlns:a16="http://schemas.microsoft.com/office/drawing/2014/main" id="{683D0B51-ADF2-13AD-3B70-F7E5C2C4F618}"/>
                  </a:ext>
                </a:extLst>
              </p:cNvPr>
              <p:cNvSpPr/>
              <p:nvPr/>
            </p:nvSpPr>
            <p:spPr>
              <a:xfrm>
                <a:off x="6826870" y="5974734"/>
                <a:ext cx="216122" cy="289750"/>
              </a:xfrm>
              <a:custGeom>
                <a:avLst/>
                <a:gdLst>
                  <a:gd name="connsiteX0" fmla="*/ 41529 w 216122"/>
                  <a:gd name="connsiteY0" fmla="*/ 170117 h 289750"/>
                  <a:gd name="connsiteX1" fmla="*/ 41529 w 216122"/>
                  <a:gd name="connsiteY1" fmla="*/ 289560 h 289750"/>
                  <a:gd name="connsiteX2" fmla="*/ 0 w 216122"/>
                  <a:gd name="connsiteY2" fmla="*/ 289560 h 289750"/>
                  <a:gd name="connsiteX3" fmla="*/ 0 w 216122"/>
                  <a:gd name="connsiteY3" fmla="*/ 0 h 289750"/>
                  <a:gd name="connsiteX4" fmla="*/ 82963 w 216122"/>
                  <a:gd name="connsiteY4" fmla="*/ 0 h 289750"/>
                  <a:gd name="connsiteX5" fmla="*/ 130969 w 216122"/>
                  <a:gd name="connsiteY5" fmla="*/ 5620 h 289750"/>
                  <a:gd name="connsiteX6" fmla="*/ 164401 w 216122"/>
                  <a:gd name="connsiteY6" fmla="*/ 21908 h 289750"/>
                  <a:gd name="connsiteX7" fmla="*/ 183833 w 216122"/>
                  <a:gd name="connsiteY7" fmla="*/ 47435 h 289750"/>
                  <a:gd name="connsiteX8" fmla="*/ 190119 w 216122"/>
                  <a:gd name="connsiteY8" fmla="*/ 80772 h 289750"/>
                  <a:gd name="connsiteX9" fmla="*/ 185357 w 216122"/>
                  <a:gd name="connsiteY9" fmla="*/ 109442 h 289750"/>
                  <a:gd name="connsiteX10" fmla="*/ 171641 w 216122"/>
                  <a:gd name="connsiteY10" fmla="*/ 133350 h 289750"/>
                  <a:gd name="connsiteX11" fmla="*/ 149638 w 216122"/>
                  <a:gd name="connsiteY11" fmla="*/ 151638 h 289750"/>
                  <a:gd name="connsiteX12" fmla="*/ 120110 w 216122"/>
                  <a:gd name="connsiteY12" fmla="*/ 163163 h 289750"/>
                  <a:gd name="connsiteX13" fmla="*/ 133636 w 216122"/>
                  <a:gd name="connsiteY13" fmla="*/ 176308 h 289750"/>
                  <a:gd name="connsiteX14" fmla="*/ 216122 w 216122"/>
                  <a:gd name="connsiteY14" fmla="*/ 289750 h 289750"/>
                  <a:gd name="connsiteX15" fmla="*/ 178975 w 216122"/>
                  <a:gd name="connsiteY15" fmla="*/ 289750 h 289750"/>
                  <a:gd name="connsiteX16" fmla="*/ 162401 w 216122"/>
                  <a:gd name="connsiteY16" fmla="*/ 280892 h 289750"/>
                  <a:gd name="connsiteX17" fmla="*/ 89725 w 216122"/>
                  <a:gd name="connsiteY17" fmla="*/ 179356 h 289750"/>
                  <a:gd name="connsiteX18" fmla="*/ 82296 w 216122"/>
                  <a:gd name="connsiteY18" fmla="*/ 172402 h 289750"/>
                  <a:gd name="connsiteX19" fmla="*/ 70199 w 216122"/>
                  <a:gd name="connsiteY19" fmla="*/ 170307 h 289750"/>
                  <a:gd name="connsiteX20" fmla="*/ 41529 w 216122"/>
                  <a:gd name="connsiteY20" fmla="*/ 170307 h 289750"/>
                  <a:gd name="connsiteX21" fmla="*/ 41529 w 216122"/>
                  <a:gd name="connsiteY21" fmla="*/ 170117 h 289750"/>
                  <a:gd name="connsiteX22" fmla="*/ 41529 w 216122"/>
                  <a:gd name="connsiteY22" fmla="*/ 139637 h 289750"/>
                  <a:gd name="connsiteX23" fmla="*/ 81439 w 216122"/>
                  <a:gd name="connsiteY23" fmla="*/ 139637 h 289750"/>
                  <a:gd name="connsiteX24" fmla="*/ 110871 w 216122"/>
                  <a:gd name="connsiteY24" fmla="*/ 135636 h 289750"/>
                  <a:gd name="connsiteX25" fmla="*/ 132017 w 216122"/>
                  <a:gd name="connsiteY25" fmla="*/ 124111 h 289750"/>
                  <a:gd name="connsiteX26" fmla="*/ 144875 w 216122"/>
                  <a:gd name="connsiteY26" fmla="*/ 106490 h 289750"/>
                  <a:gd name="connsiteX27" fmla="*/ 149257 w 216122"/>
                  <a:gd name="connsiteY27" fmla="*/ 83820 h 289750"/>
                  <a:gd name="connsiteX28" fmla="*/ 132683 w 216122"/>
                  <a:gd name="connsiteY28" fmla="*/ 45720 h 289750"/>
                  <a:gd name="connsiteX29" fmla="*/ 82867 w 216122"/>
                  <a:gd name="connsiteY29" fmla="*/ 32766 h 289750"/>
                  <a:gd name="connsiteX30" fmla="*/ 41529 w 216122"/>
                  <a:gd name="connsiteY30" fmla="*/ 32766 h 289750"/>
                  <a:gd name="connsiteX31" fmla="*/ 41529 w 216122"/>
                  <a:gd name="connsiteY31" fmla="*/ 139637 h 28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16122" h="289750">
                    <a:moveTo>
                      <a:pt x="41529" y="170117"/>
                    </a:moveTo>
                    <a:lnTo>
                      <a:pt x="41529" y="289560"/>
                    </a:lnTo>
                    <a:lnTo>
                      <a:pt x="0" y="289560"/>
                    </a:lnTo>
                    <a:lnTo>
                      <a:pt x="0" y="0"/>
                    </a:lnTo>
                    <a:lnTo>
                      <a:pt x="82963" y="0"/>
                    </a:lnTo>
                    <a:cubicBezTo>
                      <a:pt x="101536" y="0"/>
                      <a:pt x="117539" y="1905"/>
                      <a:pt x="130969" y="5620"/>
                    </a:cubicBezTo>
                    <a:cubicBezTo>
                      <a:pt x="144399" y="9430"/>
                      <a:pt x="155543" y="14764"/>
                      <a:pt x="164401" y="21908"/>
                    </a:cubicBezTo>
                    <a:cubicBezTo>
                      <a:pt x="173260" y="29051"/>
                      <a:pt x="179737" y="37433"/>
                      <a:pt x="183833" y="47435"/>
                    </a:cubicBezTo>
                    <a:cubicBezTo>
                      <a:pt x="188024" y="57436"/>
                      <a:pt x="190119" y="68485"/>
                      <a:pt x="190119" y="80772"/>
                    </a:cubicBezTo>
                    <a:cubicBezTo>
                      <a:pt x="190119" y="90964"/>
                      <a:pt x="188500" y="100584"/>
                      <a:pt x="185357" y="109442"/>
                    </a:cubicBezTo>
                    <a:cubicBezTo>
                      <a:pt x="182213" y="118300"/>
                      <a:pt x="177641" y="126302"/>
                      <a:pt x="171641" y="133350"/>
                    </a:cubicBezTo>
                    <a:cubicBezTo>
                      <a:pt x="165640" y="140398"/>
                      <a:pt x="158306" y="146494"/>
                      <a:pt x="149638" y="151638"/>
                    </a:cubicBezTo>
                    <a:cubicBezTo>
                      <a:pt x="140970" y="156781"/>
                      <a:pt x="131064" y="160592"/>
                      <a:pt x="120110" y="163163"/>
                    </a:cubicBezTo>
                    <a:cubicBezTo>
                      <a:pt x="125349" y="166211"/>
                      <a:pt x="129826" y="170593"/>
                      <a:pt x="133636" y="176308"/>
                    </a:cubicBezTo>
                    <a:lnTo>
                      <a:pt x="216122" y="289750"/>
                    </a:lnTo>
                    <a:lnTo>
                      <a:pt x="178975" y="289750"/>
                    </a:lnTo>
                    <a:cubicBezTo>
                      <a:pt x="171450" y="289750"/>
                      <a:pt x="165925" y="286798"/>
                      <a:pt x="162401" y="280892"/>
                    </a:cubicBezTo>
                    <a:lnTo>
                      <a:pt x="89725" y="179356"/>
                    </a:lnTo>
                    <a:cubicBezTo>
                      <a:pt x="87440" y="176117"/>
                      <a:pt x="84963" y="173831"/>
                      <a:pt x="82296" y="172402"/>
                    </a:cubicBezTo>
                    <a:cubicBezTo>
                      <a:pt x="79629" y="170974"/>
                      <a:pt x="75533" y="170307"/>
                      <a:pt x="70199" y="170307"/>
                    </a:cubicBezTo>
                    <a:lnTo>
                      <a:pt x="41529" y="170307"/>
                    </a:lnTo>
                    <a:lnTo>
                      <a:pt x="41529" y="170117"/>
                    </a:lnTo>
                    <a:close/>
                    <a:moveTo>
                      <a:pt x="41529" y="139637"/>
                    </a:moveTo>
                    <a:lnTo>
                      <a:pt x="81439" y="139637"/>
                    </a:lnTo>
                    <a:cubicBezTo>
                      <a:pt x="92583" y="139637"/>
                      <a:pt x="102394" y="138303"/>
                      <a:pt x="110871" y="135636"/>
                    </a:cubicBezTo>
                    <a:cubicBezTo>
                      <a:pt x="119348" y="132969"/>
                      <a:pt x="126397" y="129159"/>
                      <a:pt x="132017" y="124111"/>
                    </a:cubicBezTo>
                    <a:cubicBezTo>
                      <a:pt x="137636" y="119158"/>
                      <a:pt x="141923" y="113252"/>
                      <a:pt x="144875" y="106490"/>
                    </a:cubicBezTo>
                    <a:cubicBezTo>
                      <a:pt x="147733" y="99727"/>
                      <a:pt x="149257" y="92107"/>
                      <a:pt x="149257" y="83820"/>
                    </a:cubicBezTo>
                    <a:cubicBezTo>
                      <a:pt x="149257" y="66961"/>
                      <a:pt x="143732" y="54292"/>
                      <a:pt x="132683" y="45720"/>
                    </a:cubicBezTo>
                    <a:cubicBezTo>
                      <a:pt x="121634" y="37148"/>
                      <a:pt x="105061" y="32766"/>
                      <a:pt x="82867" y="32766"/>
                    </a:cubicBezTo>
                    <a:lnTo>
                      <a:pt x="41529" y="32766"/>
                    </a:lnTo>
                    <a:lnTo>
                      <a:pt x="41529" y="139637"/>
                    </a:lnTo>
                    <a:close/>
                  </a:path>
                </a:pathLst>
              </a:custGeom>
              <a:solidFill>
                <a:schemeClr val="tx1"/>
              </a:solidFill>
              <a:ln w="9525" cap="flat">
                <a:noFill/>
                <a:prstDash val="solid"/>
                <a:miter/>
              </a:ln>
            </p:spPr>
            <p:txBody>
              <a:bodyPr rtlCol="0" anchor="ctr"/>
              <a:lstStyle/>
              <a:p>
                <a:endParaRPr lang="it-IT"/>
              </a:p>
            </p:txBody>
          </p:sp>
          <p:sp>
            <p:nvSpPr>
              <p:cNvPr id="230" name="Figura a mano libera: forma 229">
                <a:extLst>
                  <a:ext uri="{FF2B5EF4-FFF2-40B4-BE49-F238E27FC236}">
                    <a16:creationId xmlns:a16="http://schemas.microsoft.com/office/drawing/2014/main" id="{75B37288-755E-66AE-35BD-42AD897BBFA3}"/>
                  </a:ext>
                </a:extLst>
              </p:cNvPr>
              <p:cNvSpPr/>
              <p:nvPr/>
            </p:nvSpPr>
            <p:spPr>
              <a:xfrm>
                <a:off x="7067281" y="5974734"/>
                <a:ext cx="273081" cy="289560"/>
              </a:xfrm>
              <a:custGeom>
                <a:avLst/>
                <a:gdLst>
                  <a:gd name="connsiteX0" fmla="*/ 273082 w 273081"/>
                  <a:gd name="connsiteY0" fmla="*/ 289560 h 289560"/>
                  <a:gd name="connsiteX1" fmla="*/ 240792 w 273081"/>
                  <a:gd name="connsiteY1" fmla="*/ 289560 h 289560"/>
                  <a:gd name="connsiteX2" fmla="*/ 231934 w 273081"/>
                  <a:gd name="connsiteY2" fmla="*/ 286798 h 289560"/>
                  <a:gd name="connsiteX3" fmla="*/ 226695 w 273081"/>
                  <a:gd name="connsiteY3" fmla="*/ 279654 h 289560"/>
                  <a:gd name="connsiteX4" fmla="*/ 200692 w 273081"/>
                  <a:gd name="connsiteY4" fmla="*/ 211646 h 289560"/>
                  <a:gd name="connsiteX5" fmla="*/ 72199 w 273081"/>
                  <a:gd name="connsiteY5" fmla="*/ 211646 h 289560"/>
                  <a:gd name="connsiteX6" fmla="*/ 46196 w 273081"/>
                  <a:gd name="connsiteY6" fmla="*/ 279654 h 289560"/>
                  <a:gd name="connsiteX7" fmla="*/ 41243 w 273081"/>
                  <a:gd name="connsiteY7" fmla="*/ 286512 h 289560"/>
                  <a:gd name="connsiteX8" fmla="*/ 32290 w 273081"/>
                  <a:gd name="connsiteY8" fmla="*/ 289560 h 289560"/>
                  <a:gd name="connsiteX9" fmla="*/ 0 w 273081"/>
                  <a:gd name="connsiteY9" fmla="*/ 289560 h 289560"/>
                  <a:gd name="connsiteX10" fmla="*/ 115443 w 273081"/>
                  <a:gd name="connsiteY10" fmla="*/ 0 h 289560"/>
                  <a:gd name="connsiteX11" fmla="*/ 157639 w 273081"/>
                  <a:gd name="connsiteY11" fmla="*/ 0 h 289560"/>
                  <a:gd name="connsiteX12" fmla="*/ 273082 w 273081"/>
                  <a:gd name="connsiteY12" fmla="*/ 289560 h 289560"/>
                  <a:gd name="connsiteX13" fmla="*/ 83534 w 273081"/>
                  <a:gd name="connsiteY13" fmla="*/ 181737 h 289560"/>
                  <a:gd name="connsiteX14" fmla="*/ 189071 w 273081"/>
                  <a:gd name="connsiteY14" fmla="*/ 181737 h 289560"/>
                  <a:gd name="connsiteX15" fmla="*/ 145256 w 273081"/>
                  <a:gd name="connsiteY15" fmla="*/ 67723 h 289560"/>
                  <a:gd name="connsiteX16" fmla="*/ 140684 w 273081"/>
                  <a:gd name="connsiteY16" fmla="*/ 55150 h 289560"/>
                  <a:gd name="connsiteX17" fmla="*/ 136112 w 273081"/>
                  <a:gd name="connsiteY17" fmla="*/ 39529 h 289560"/>
                  <a:gd name="connsiteX18" fmla="*/ 131636 w 273081"/>
                  <a:gd name="connsiteY18" fmla="*/ 55245 h 289560"/>
                  <a:gd name="connsiteX19" fmla="*/ 127159 w 273081"/>
                  <a:gd name="connsiteY19" fmla="*/ 67913 h 289560"/>
                  <a:gd name="connsiteX20" fmla="*/ 83534 w 273081"/>
                  <a:gd name="connsiteY20" fmla="*/ 181737 h 28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3081" h="289560">
                    <a:moveTo>
                      <a:pt x="273082" y="289560"/>
                    </a:moveTo>
                    <a:lnTo>
                      <a:pt x="240792" y="289560"/>
                    </a:lnTo>
                    <a:cubicBezTo>
                      <a:pt x="237172" y="289560"/>
                      <a:pt x="234220" y="288608"/>
                      <a:pt x="231934" y="286798"/>
                    </a:cubicBezTo>
                    <a:cubicBezTo>
                      <a:pt x="229648" y="284988"/>
                      <a:pt x="227933" y="282607"/>
                      <a:pt x="226695" y="279654"/>
                    </a:cubicBezTo>
                    <a:lnTo>
                      <a:pt x="200692" y="211646"/>
                    </a:lnTo>
                    <a:lnTo>
                      <a:pt x="72199" y="211646"/>
                    </a:lnTo>
                    <a:lnTo>
                      <a:pt x="46196" y="279654"/>
                    </a:lnTo>
                    <a:cubicBezTo>
                      <a:pt x="45434" y="282226"/>
                      <a:pt x="43720" y="284512"/>
                      <a:pt x="41243" y="286512"/>
                    </a:cubicBezTo>
                    <a:cubicBezTo>
                      <a:pt x="38767" y="288512"/>
                      <a:pt x="35719" y="289560"/>
                      <a:pt x="32290" y="289560"/>
                    </a:cubicBezTo>
                    <a:lnTo>
                      <a:pt x="0" y="289560"/>
                    </a:lnTo>
                    <a:lnTo>
                      <a:pt x="115443" y="0"/>
                    </a:lnTo>
                    <a:lnTo>
                      <a:pt x="157639" y="0"/>
                    </a:lnTo>
                    <a:lnTo>
                      <a:pt x="273082" y="289560"/>
                    </a:lnTo>
                    <a:close/>
                    <a:moveTo>
                      <a:pt x="83534" y="181737"/>
                    </a:moveTo>
                    <a:lnTo>
                      <a:pt x="189071" y="181737"/>
                    </a:lnTo>
                    <a:lnTo>
                      <a:pt x="145256" y="67723"/>
                    </a:lnTo>
                    <a:cubicBezTo>
                      <a:pt x="143732" y="64103"/>
                      <a:pt x="142304" y="59912"/>
                      <a:pt x="140684" y="55150"/>
                    </a:cubicBezTo>
                    <a:cubicBezTo>
                      <a:pt x="139160" y="50387"/>
                      <a:pt x="137636" y="45148"/>
                      <a:pt x="136112" y="39529"/>
                    </a:cubicBezTo>
                    <a:cubicBezTo>
                      <a:pt x="134588" y="45148"/>
                      <a:pt x="133159" y="50387"/>
                      <a:pt x="131636" y="55245"/>
                    </a:cubicBezTo>
                    <a:cubicBezTo>
                      <a:pt x="130112" y="60103"/>
                      <a:pt x="128683" y="64294"/>
                      <a:pt x="127159" y="67913"/>
                    </a:cubicBezTo>
                    <a:lnTo>
                      <a:pt x="83534" y="181737"/>
                    </a:lnTo>
                    <a:close/>
                  </a:path>
                </a:pathLst>
              </a:custGeom>
              <a:solidFill>
                <a:schemeClr val="tx1"/>
              </a:solidFill>
              <a:ln w="9525" cap="flat">
                <a:noFill/>
                <a:prstDash val="solid"/>
                <a:miter/>
              </a:ln>
            </p:spPr>
            <p:txBody>
              <a:bodyPr rtlCol="0" anchor="ctr"/>
              <a:lstStyle/>
              <a:p>
                <a:endParaRPr lang="it-IT"/>
              </a:p>
            </p:txBody>
          </p:sp>
        </p:grpSp>
        <p:sp>
          <p:nvSpPr>
            <p:cNvPr id="206" name="Figura a mano libera: forma 205">
              <a:extLst>
                <a:ext uri="{FF2B5EF4-FFF2-40B4-BE49-F238E27FC236}">
                  <a16:creationId xmlns:a16="http://schemas.microsoft.com/office/drawing/2014/main" id="{33A23D8E-4419-A919-8DA9-404ADD4F6385}"/>
                </a:ext>
              </a:extLst>
            </p:cNvPr>
            <p:cNvSpPr/>
            <p:nvPr/>
          </p:nvSpPr>
          <p:spPr>
            <a:xfrm>
              <a:off x="4399043" y="5322271"/>
              <a:ext cx="946594" cy="942212"/>
            </a:xfrm>
            <a:custGeom>
              <a:avLst/>
              <a:gdLst>
                <a:gd name="connsiteX0" fmla="*/ 946595 w 946594"/>
                <a:gd name="connsiteY0" fmla="*/ 942213 h 942212"/>
                <a:gd name="connsiteX1" fmla="*/ 0 w 946594"/>
                <a:gd name="connsiteY1" fmla="*/ 942213 h 942212"/>
                <a:gd name="connsiteX2" fmla="*/ 0 w 946594"/>
                <a:gd name="connsiteY2" fmla="*/ 711803 h 942212"/>
                <a:gd name="connsiteX3" fmla="*/ 8096 w 946594"/>
                <a:gd name="connsiteY3" fmla="*/ 711803 h 942212"/>
                <a:gd name="connsiteX4" fmla="*/ 4667 w 946594"/>
                <a:gd name="connsiteY4" fmla="*/ 0 h 942212"/>
                <a:gd name="connsiteX5" fmla="*/ 942213 w 946594"/>
                <a:gd name="connsiteY5" fmla="*/ 0 h 942212"/>
                <a:gd name="connsiteX6" fmla="*/ 946595 w 946594"/>
                <a:gd name="connsiteY6" fmla="*/ 526256 h 94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6594" h="942212">
                  <a:moveTo>
                    <a:pt x="946595" y="942213"/>
                  </a:moveTo>
                  <a:lnTo>
                    <a:pt x="0" y="942213"/>
                  </a:lnTo>
                  <a:lnTo>
                    <a:pt x="0" y="711803"/>
                  </a:lnTo>
                  <a:lnTo>
                    <a:pt x="8096" y="711803"/>
                  </a:lnTo>
                  <a:lnTo>
                    <a:pt x="4667" y="0"/>
                  </a:lnTo>
                  <a:lnTo>
                    <a:pt x="942213" y="0"/>
                  </a:lnTo>
                  <a:lnTo>
                    <a:pt x="946595" y="526256"/>
                  </a:lnTo>
                  <a:close/>
                </a:path>
              </a:pathLst>
            </a:custGeom>
            <a:solidFill>
              <a:srgbClr val="FFFFFF"/>
            </a:solidFill>
            <a:ln w="9525" cap="flat">
              <a:noFill/>
              <a:prstDash val="solid"/>
              <a:miter/>
            </a:ln>
          </p:spPr>
          <p:txBody>
            <a:bodyPr rtlCol="0" anchor="ctr"/>
            <a:lstStyle/>
            <a:p>
              <a:endParaRPr lang="it-IT"/>
            </a:p>
          </p:txBody>
        </p:sp>
        <p:grpSp>
          <p:nvGrpSpPr>
            <p:cNvPr id="207" name="Elemento grafico 74">
              <a:extLst>
                <a:ext uri="{FF2B5EF4-FFF2-40B4-BE49-F238E27FC236}">
                  <a16:creationId xmlns:a16="http://schemas.microsoft.com/office/drawing/2014/main" id="{1DACFE95-71CE-8009-F8B4-3FD587281F16}"/>
                </a:ext>
              </a:extLst>
            </p:cNvPr>
            <p:cNvGrpSpPr/>
            <p:nvPr/>
          </p:nvGrpSpPr>
          <p:grpSpPr>
            <a:xfrm>
              <a:off x="4399043" y="5317890"/>
              <a:ext cx="947261" cy="946689"/>
              <a:chOff x="4399043" y="5317890"/>
              <a:chExt cx="947261" cy="946689"/>
            </a:xfrm>
            <a:solidFill>
              <a:srgbClr val="2D489D"/>
            </a:solidFill>
          </p:grpSpPr>
          <p:sp>
            <p:nvSpPr>
              <p:cNvPr id="208" name="Figura a mano libera: forma 207">
                <a:extLst>
                  <a:ext uri="{FF2B5EF4-FFF2-40B4-BE49-F238E27FC236}">
                    <a16:creationId xmlns:a16="http://schemas.microsoft.com/office/drawing/2014/main" id="{6BF2692E-7967-278D-BD62-B5FEC320F948}"/>
                  </a:ext>
                </a:extLst>
              </p:cNvPr>
              <p:cNvSpPr/>
              <p:nvPr/>
            </p:nvSpPr>
            <p:spPr>
              <a:xfrm>
                <a:off x="4436000" y="6096463"/>
                <a:ext cx="177355" cy="168020"/>
              </a:xfrm>
              <a:custGeom>
                <a:avLst/>
                <a:gdLst>
                  <a:gd name="connsiteX0" fmla="*/ 176308 w 177355"/>
                  <a:gd name="connsiteY0" fmla="*/ 168021 h 168020"/>
                  <a:gd name="connsiteX1" fmla="*/ 176308 w 177355"/>
                  <a:gd name="connsiteY1" fmla="*/ 19717 h 168020"/>
                  <a:gd name="connsiteX2" fmla="*/ 176594 w 177355"/>
                  <a:gd name="connsiteY2" fmla="*/ 10573 h 168020"/>
                  <a:gd name="connsiteX3" fmla="*/ 177356 w 177355"/>
                  <a:gd name="connsiteY3" fmla="*/ 476 h 168020"/>
                  <a:gd name="connsiteX4" fmla="*/ 107347 w 177355"/>
                  <a:gd name="connsiteY4" fmla="*/ 131826 h 168020"/>
                  <a:gd name="connsiteX5" fmla="*/ 101060 w 177355"/>
                  <a:gd name="connsiteY5" fmla="*/ 138779 h 168020"/>
                  <a:gd name="connsiteX6" fmla="*/ 92107 w 177355"/>
                  <a:gd name="connsiteY6" fmla="*/ 141256 h 168020"/>
                  <a:gd name="connsiteX7" fmla="*/ 86201 w 177355"/>
                  <a:gd name="connsiteY7" fmla="*/ 141256 h 168020"/>
                  <a:gd name="connsiteX8" fmla="*/ 77248 w 177355"/>
                  <a:gd name="connsiteY8" fmla="*/ 138779 h 168020"/>
                  <a:gd name="connsiteX9" fmla="*/ 70961 w 177355"/>
                  <a:gd name="connsiteY9" fmla="*/ 131826 h 168020"/>
                  <a:gd name="connsiteX10" fmla="*/ 0 w 177355"/>
                  <a:gd name="connsiteY10" fmla="*/ 0 h 168020"/>
                  <a:gd name="connsiteX11" fmla="*/ 857 w 177355"/>
                  <a:gd name="connsiteY11" fmla="*/ 10287 h 168020"/>
                  <a:gd name="connsiteX12" fmla="*/ 1143 w 177355"/>
                  <a:gd name="connsiteY12" fmla="*/ 19621 h 168020"/>
                  <a:gd name="connsiteX13" fmla="*/ 1143 w 177355"/>
                  <a:gd name="connsiteY13" fmla="*/ 167926 h 168020"/>
                  <a:gd name="connsiteX14" fmla="*/ 176308 w 177355"/>
                  <a:gd name="connsiteY14" fmla="*/ 168021 h 168020"/>
                  <a:gd name="connsiteX15" fmla="*/ 176308 w 177355"/>
                  <a:gd name="connsiteY15" fmla="*/ 168021 h 168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7355" h="168020">
                    <a:moveTo>
                      <a:pt x="176308" y="168021"/>
                    </a:moveTo>
                    <a:lnTo>
                      <a:pt x="176308" y="19717"/>
                    </a:lnTo>
                    <a:cubicBezTo>
                      <a:pt x="176308" y="16954"/>
                      <a:pt x="176403" y="13906"/>
                      <a:pt x="176594" y="10573"/>
                    </a:cubicBezTo>
                    <a:cubicBezTo>
                      <a:pt x="176784" y="7239"/>
                      <a:pt x="176974" y="3905"/>
                      <a:pt x="177356" y="476"/>
                    </a:cubicBezTo>
                    <a:lnTo>
                      <a:pt x="107347" y="131826"/>
                    </a:lnTo>
                    <a:cubicBezTo>
                      <a:pt x="105727" y="134779"/>
                      <a:pt x="103632" y="137160"/>
                      <a:pt x="101060" y="138779"/>
                    </a:cubicBezTo>
                    <a:cubicBezTo>
                      <a:pt x="98489" y="140398"/>
                      <a:pt x="95536" y="141256"/>
                      <a:pt x="92107" y="141256"/>
                    </a:cubicBezTo>
                    <a:lnTo>
                      <a:pt x="86201" y="141256"/>
                    </a:lnTo>
                    <a:cubicBezTo>
                      <a:pt x="82772" y="141256"/>
                      <a:pt x="79820" y="140398"/>
                      <a:pt x="77248" y="138779"/>
                    </a:cubicBezTo>
                    <a:cubicBezTo>
                      <a:pt x="74676" y="137160"/>
                      <a:pt x="72581" y="134779"/>
                      <a:pt x="70961" y="131826"/>
                    </a:cubicBezTo>
                    <a:lnTo>
                      <a:pt x="0" y="0"/>
                    </a:lnTo>
                    <a:cubicBezTo>
                      <a:pt x="381" y="3524"/>
                      <a:pt x="762" y="6953"/>
                      <a:pt x="857" y="10287"/>
                    </a:cubicBezTo>
                    <a:cubicBezTo>
                      <a:pt x="1048" y="13621"/>
                      <a:pt x="1143" y="16764"/>
                      <a:pt x="1143" y="19621"/>
                    </a:cubicBezTo>
                    <a:lnTo>
                      <a:pt x="1143" y="167926"/>
                    </a:lnTo>
                    <a:lnTo>
                      <a:pt x="176308" y="168021"/>
                    </a:lnTo>
                    <a:lnTo>
                      <a:pt x="176308" y="168021"/>
                    </a:lnTo>
                    <a:close/>
                  </a:path>
                </a:pathLst>
              </a:custGeom>
              <a:solidFill>
                <a:srgbClr val="1B4650"/>
              </a:solidFill>
              <a:ln w="9525" cap="flat">
                <a:noFill/>
                <a:prstDash val="solid"/>
                <a:miter/>
              </a:ln>
            </p:spPr>
            <p:txBody>
              <a:bodyPr rtlCol="0" anchor="ctr"/>
              <a:lstStyle/>
              <a:p>
                <a:endParaRPr lang="it-IT"/>
              </a:p>
            </p:txBody>
          </p:sp>
          <p:sp>
            <p:nvSpPr>
              <p:cNvPr id="209" name="Figura a mano libera: forma 208">
                <a:extLst>
                  <a:ext uri="{FF2B5EF4-FFF2-40B4-BE49-F238E27FC236}">
                    <a16:creationId xmlns:a16="http://schemas.microsoft.com/office/drawing/2014/main" id="{2F18FA92-F6C7-2F6E-932D-5BEB0C6B70D0}"/>
                  </a:ext>
                </a:extLst>
              </p:cNvPr>
              <p:cNvSpPr/>
              <p:nvPr/>
            </p:nvSpPr>
            <p:spPr>
              <a:xfrm>
                <a:off x="4399043" y="5317890"/>
                <a:ext cx="947261" cy="946689"/>
              </a:xfrm>
              <a:custGeom>
                <a:avLst/>
                <a:gdLst>
                  <a:gd name="connsiteX0" fmla="*/ 0 w 947261"/>
                  <a:gd name="connsiteY0" fmla="*/ 0 h 946689"/>
                  <a:gd name="connsiteX1" fmla="*/ 0 w 947261"/>
                  <a:gd name="connsiteY1" fmla="*/ 716185 h 946689"/>
                  <a:gd name="connsiteX2" fmla="*/ 32480 w 947261"/>
                  <a:gd name="connsiteY2" fmla="*/ 716185 h 946689"/>
                  <a:gd name="connsiteX3" fmla="*/ 37433 w 947261"/>
                  <a:gd name="connsiteY3" fmla="*/ 716375 h 946689"/>
                  <a:gd name="connsiteX4" fmla="*/ 41243 w 947261"/>
                  <a:gd name="connsiteY4" fmla="*/ 717137 h 946689"/>
                  <a:gd name="connsiteX5" fmla="*/ 44387 w 947261"/>
                  <a:gd name="connsiteY5" fmla="*/ 719233 h 946689"/>
                  <a:gd name="connsiteX6" fmla="*/ 47149 w 947261"/>
                  <a:gd name="connsiteY6" fmla="*/ 723043 h 946689"/>
                  <a:gd name="connsiteX7" fmla="*/ 116396 w 947261"/>
                  <a:gd name="connsiteY7" fmla="*/ 851726 h 946689"/>
                  <a:gd name="connsiteX8" fmla="*/ 121444 w 947261"/>
                  <a:gd name="connsiteY8" fmla="*/ 862394 h 946689"/>
                  <a:gd name="connsiteX9" fmla="*/ 126016 w 947261"/>
                  <a:gd name="connsiteY9" fmla="*/ 873538 h 946689"/>
                  <a:gd name="connsiteX10" fmla="*/ 130683 w 947261"/>
                  <a:gd name="connsiteY10" fmla="*/ 862203 h 946689"/>
                  <a:gd name="connsiteX11" fmla="*/ 135827 w 947261"/>
                  <a:gd name="connsiteY11" fmla="*/ 851440 h 946689"/>
                  <a:gd name="connsiteX12" fmla="*/ 204406 w 947261"/>
                  <a:gd name="connsiteY12" fmla="*/ 723138 h 946689"/>
                  <a:gd name="connsiteX13" fmla="*/ 207074 w 947261"/>
                  <a:gd name="connsiteY13" fmla="*/ 719328 h 946689"/>
                  <a:gd name="connsiteX14" fmla="*/ 210122 w 947261"/>
                  <a:gd name="connsiteY14" fmla="*/ 717232 h 946689"/>
                  <a:gd name="connsiteX15" fmla="*/ 213931 w 947261"/>
                  <a:gd name="connsiteY15" fmla="*/ 716471 h 946689"/>
                  <a:gd name="connsiteX16" fmla="*/ 218885 w 947261"/>
                  <a:gd name="connsiteY16" fmla="*/ 716280 h 946689"/>
                  <a:gd name="connsiteX17" fmla="*/ 251365 w 947261"/>
                  <a:gd name="connsiteY17" fmla="*/ 716280 h 946689"/>
                  <a:gd name="connsiteX18" fmla="*/ 251365 w 947261"/>
                  <a:gd name="connsiteY18" fmla="*/ 946690 h 946689"/>
                  <a:gd name="connsiteX19" fmla="*/ 298418 w 947261"/>
                  <a:gd name="connsiteY19" fmla="*/ 946690 h 946689"/>
                  <a:gd name="connsiteX20" fmla="*/ 298418 w 947261"/>
                  <a:gd name="connsiteY20" fmla="*/ 783622 h 946689"/>
                  <a:gd name="connsiteX21" fmla="*/ 338042 w 947261"/>
                  <a:gd name="connsiteY21" fmla="*/ 783622 h 946689"/>
                  <a:gd name="connsiteX22" fmla="*/ 338042 w 947261"/>
                  <a:gd name="connsiteY22" fmla="*/ 946690 h 946689"/>
                  <a:gd name="connsiteX23" fmla="*/ 451390 w 947261"/>
                  <a:gd name="connsiteY23" fmla="*/ 946690 h 946689"/>
                  <a:gd name="connsiteX24" fmla="*/ 447961 w 947261"/>
                  <a:gd name="connsiteY24" fmla="*/ 945737 h 946689"/>
                  <a:gd name="connsiteX25" fmla="*/ 436817 w 947261"/>
                  <a:gd name="connsiteY25" fmla="*/ 941737 h 946689"/>
                  <a:gd name="connsiteX26" fmla="*/ 401669 w 947261"/>
                  <a:gd name="connsiteY26" fmla="*/ 917257 h 946689"/>
                  <a:gd name="connsiteX27" fmla="*/ 379286 w 947261"/>
                  <a:gd name="connsiteY27" fmla="*/ 879729 h 946689"/>
                  <a:gd name="connsiteX28" fmla="*/ 371475 w 947261"/>
                  <a:gd name="connsiteY28" fmla="*/ 832104 h 946689"/>
                  <a:gd name="connsiteX29" fmla="*/ 380143 w 947261"/>
                  <a:gd name="connsiteY29" fmla="*/ 784289 h 946689"/>
                  <a:gd name="connsiteX30" fmla="*/ 404527 w 947261"/>
                  <a:gd name="connsiteY30" fmla="*/ 746855 h 946689"/>
                  <a:gd name="connsiteX31" fmla="*/ 442055 w 947261"/>
                  <a:gd name="connsiteY31" fmla="*/ 722376 h 946689"/>
                  <a:gd name="connsiteX32" fmla="*/ 490347 w 947261"/>
                  <a:gd name="connsiteY32" fmla="*/ 713613 h 946689"/>
                  <a:gd name="connsiteX33" fmla="*/ 535400 w 947261"/>
                  <a:gd name="connsiteY33" fmla="*/ 721900 h 946689"/>
                  <a:gd name="connsiteX34" fmla="*/ 568452 w 947261"/>
                  <a:gd name="connsiteY34" fmla="*/ 743807 h 946689"/>
                  <a:gd name="connsiteX35" fmla="*/ 554069 w 947261"/>
                  <a:gd name="connsiteY35" fmla="*/ 763810 h 946689"/>
                  <a:gd name="connsiteX36" fmla="*/ 550831 w 947261"/>
                  <a:gd name="connsiteY36" fmla="*/ 767144 h 946689"/>
                  <a:gd name="connsiteX37" fmla="*/ 545306 w 947261"/>
                  <a:gd name="connsiteY37" fmla="*/ 768572 h 946689"/>
                  <a:gd name="connsiteX38" fmla="*/ 537782 w 947261"/>
                  <a:gd name="connsiteY38" fmla="*/ 765715 h 946689"/>
                  <a:gd name="connsiteX39" fmla="*/ 527971 w 947261"/>
                  <a:gd name="connsiteY39" fmla="*/ 759428 h 946689"/>
                  <a:gd name="connsiteX40" fmla="*/ 513017 w 947261"/>
                  <a:gd name="connsiteY40" fmla="*/ 753142 h 946689"/>
                  <a:gd name="connsiteX41" fmla="*/ 490061 w 947261"/>
                  <a:gd name="connsiteY41" fmla="*/ 750284 h 946689"/>
                  <a:gd name="connsiteX42" fmla="*/ 460058 w 947261"/>
                  <a:gd name="connsiteY42" fmla="*/ 755999 h 946689"/>
                  <a:gd name="connsiteX43" fmla="*/ 436531 w 947261"/>
                  <a:gd name="connsiteY43" fmla="*/ 772287 h 946689"/>
                  <a:gd name="connsiteX44" fmla="*/ 421196 w 947261"/>
                  <a:gd name="connsiteY44" fmla="*/ 798005 h 946689"/>
                  <a:gd name="connsiteX45" fmla="*/ 415671 w 947261"/>
                  <a:gd name="connsiteY45" fmla="*/ 832104 h 946689"/>
                  <a:gd name="connsiteX46" fmla="*/ 421196 w 947261"/>
                  <a:gd name="connsiteY46" fmla="*/ 866870 h 946689"/>
                  <a:gd name="connsiteX47" fmla="*/ 436150 w 947261"/>
                  <a:gd name="connsiteY47" fmla="*/ 892493 h 946689"/>
                  <a:gd name="connsiteX48" fmla="*/ 458438 w 947261"/>
                  <a:gd name="connsiteY48" fmla="*/ 908399 h 946689"/>
                  <a:gd name="connsiteX49" fmla="*/ 485966 w 947261"/>
                  <a:gd name="connsiteY49" fmla="*/ 913924 h 946689"/>
                  <a:gd name="connsiteX50" fmla="*/ 501872 w 947261"/>
                  <a:gd name="connsiteY50" fmla="*/ 912971 h 946689"/>
                  <a:gd name="connsiteX51" fmla="*/ 515017 w 947261"/>
                  <a:gd name="connsiteY51" fmla="*/ 909923 h 946689"/>
                  <a:gd name="connsiteX52" fmla="*/ 526352 w 947261"/>
                  <a:gd name="connsiteY52" fmla="*/ 904589 h 946689"/>
                  <a:gd name="connsiteX53" fmla="*/ 537020 w 947261"/>
                  <a:gd name="connsiteY53" fmla="*/ 896493 h 946689"/>
                  <a:gd name="connsiteX54" fmla="*/ 540353 w 947261"/>
                  <a:gd name="connsiteY54" fmla="*/ 894207 h 946689"/>
                  <a:gd name="connsiteX55" fmla="*/ 544163 w 947261"/>
                  <a:gd name="connsiteY55" fmla="*/ 893350 h 946689"/>
                  <a:gd name="connsiteX56" fmla="*/ 550259 w 947261"/>
                  <a:gd name="connsiteY56" fmla="*/ 896112 h 946689"/>
                  <a:gd name="connsiteX57" fmla="*/ 567214 w 947261"/>
                  <a:gd name="connsiteY57" fmla="*/ 914495 h 946689"/>
                  <a:gd name="connsiteX58" fmla="*/ 532543 w 947261"/>
                  <a:gd name="connsiteY58" fmla="*/ 941261 h 946689"/>
                  <a:gd name="connsiteX59" fmla="*/ 520351 w 947261"/>
                  <a:gd name="connsiteY59" fmla="*/ 945737 h 946689"/>
                  <a:gd name="connsiteX60" fmla="*/ 516826 w 947261"/>
                  <a:gd name="connsiteY60" fmla="*/ 946690 h 946689"/>
                  <a:gd name="connsiteX61" fmla="*/ 772763 w 947261"/>
                  <a:gd name="connsiteY61" fmla="*/ 946690 h 946689"/>
                  <a:gd name="connsiteX62" fmla="*/ 777335 w 947261"/>
                  <a:gd name="connsiteY62" fmla="*/ 911447 h 946689"/>
                  <a:gd name="connsiteX63" fmla="*/ 779336 w 947261"/>
                  <a:gd name="connsiteY63" fmla="*/ 868013 h 946689"/>
                  <a:gd name="connsiteX64" fmla="*/ 778859 w 947261"/>
                  <a:gd name="connsiteY64" fmla="*/ 846106 h 946689"/>
                  <a:gd name="connsiteX65" fmla="*/ 785622 w 947261"/>
                  <a:gd name="connsiteY65" fmla="*/ 841153 h 946689"/>
                  <a:gd name="connsiteX66" fmla="*/ 798290 w 947261"/>
                  <a:gd name="connsiteY66" fmla="*/ 834009 h 946689"/>
                  <a:gd name="connsiteX67" fmla="*/ 817721 w 947261"/>
                  <a:gd name="connsiteY67" fmla="*/ 823341 h 946689"/>
                  <a:gd name="connsiteX68" fmla="*/ 835438 w 947261"/>
                  <a:gd name="connsiteY68" fmla="*/ 813054 h 946689"/>
                  <a:gd name="connsiteX69" fmla="*/ 867061 w 947261"/>
                  <a:gd name="connsiteY69" fmla="*/ 768477 h 946689"/>
                  <a:gd name="connsiteX70" fmla="*/ 870204 w 947261"/>
                  <a:gd name="connsiteY70" fmla="*/ 753618 h 946689"/>
                  <a:gd name="connsiteX71" fmla="*/ 868204 w 947261"/>
                  <a:gd name="connsiteY71" fmla="*/ 744379 h 946689"/>
                  <a:gd name="connsiteX72" fmla="*/ 863822 w 947261"/>
                  <a:gd name="connsiteY72" fmla="*/ 741807 h 946689"/>
                  <a:gd name="connsiteX73" fmla="*/ 862298 w 947261"/>
                  <a:gd name="connsiteY73" fmla="*/ 741617 h 946689"/>
                  <a:gd name="connsiteX74" fmla="*/ 861536 w 947261"/>
                  <a:gd name="connsiteY74" fmla="*/ 744284 h 946689"/>
                  <a:gd name="connsiteX75" fmla="*/ 859631 w 947261"/>
                  <a:gd name="connsiteY75" fmla="*/ 751237 h 946689"/>
                  <a:gd name="connsiteX76" fmla="*/ 834962 w 947261"/>
                  <a:gd name="connsiteY76" fmla="*/ 781050 h 946689"/>
                  <a:gd name="connsiteX77" fmla="*/ 807053 w 947261"/>
                  <a:gd name="connsiteY77" fmla="*/ 788289 h 946689"/>
                  <a:gd name="connsiteX78" fmla="*/ 800290 w 947261"/>
                  <a:gd name="connsiteY78" fmla="*/ 788194 h 946689"/>
                  <a:gd name="connsiteX79" fmla="*/ 775716 w 947261"/>
                  <a:gd name="connsiteY79" fmla="*/ 773430 h 946689"/>
                  <a:gd name="connsiteX80" fmla="*/ 770573 w 947261"/>
                  <a:gd name="connsiteY80" fmla="*/ 730853 h 946689"/>
                  <a:gd name="connsiteX81" fmla="*/ 773525 w 947261"/>
                  <a:gd name="connsiteY81" fmla="*/ 720376 h 946689"/>
                  <a:gd name="connsiteX82" fmla="*/ 785908 w 947261"/>
                  <a:gd name="connsiteY82" fmla="*/ 711041 h 946689"/>
                  <a:gd name="connsiteX83" fmla="*/ 800195 w 947261"/>
                  <a:gd name="connsiteY83" fmla="*/ 713327 h 946689"/>
                  <a:gd name="connsiteX84" fmla="*/ 809530 w 947261"/>
                  <a:gd name="connsiteY84" fmla="*/ 726567 h 946689"/>
                  <a:gd name="connsiteX85" fmla="*/ 814102 w 947261"/>
                  <a:gd name="connsiteY85" fmla="*/ 734092 h 946689"/>
                  <a:gd name="connsiteX86" fmla="*/ 816578 w 947261"/>
                  <a:gd name="connsiteY86" fmla="*/ 735616 h 946689"/>
                  <a:gd name="connsiteX87" fmla="*/ 840105 w 947261"/>
                  <a:gd name="connsiteY87" fmla="*/ 729710 h 946689"/>
                  <a:gd name="connsiteX88" fmla="*/ 847630 w 947261"/>
                  <a:gd name="connsiteY88" fmla="*/ 725996 h 946689"/>
                  <a:gd name="connsiteX89" fmla="*/ 850487 w 947261"/>
                  <a:gd name="connsiteY89" fmla="*/ 725996 h 946689"/>
                  <a:gd name="connsiteX90" fmla="*/ 856488 w 947261"/>
                  <a:gd name="connsiteY90" fmla="*/ 727520 h 946689"/>
                  <a:gd name="connsiteX91" fmla="*/ 862394 w 947261"/>
                  <a:gd name="connsiteY91" fmla="*/ 729520 h 946689"/>
                  <a:gd name="connsiteX92" fmla="*/ 862679 w 947261"/>
                  <a:gd name="connsiteY92" fmla="*/ 727329 h 946689"/>
                  <a:gd name="connsiteX93" fmla="*/ 861155 w 947261"/>
                  <a:gd name="connsiteY93" fmla="*/ 724376 h 946689"/>
                  <a:gd name="connsiteX94" fmla="*/ 853631 w 947261"/>
                  <a:gd name="connsiteY94" fmla="*/ 716090 h 946689"/>
                  <a:gd name="connsiteX95" fmla="*/ 853059 w 947261"/>
                  <a:gd name="connsiteY95" fmla="*/ 704564 h 946689"/>
                  <a:gd name="connsiteX96" fmla="*/ 856869 w 947261"/>
                  <a:gd name="connsiteY96" fmla="*/ 700754 h 946689"/>
                  <a:gd name="connsiteX97" fmla="*/ 861251 w 947261"/>
                  <a:gd name="connsiteY97" fmla="*/ 691134 h 946689"/>
                  <a:gd name="connsiteX98" fmla="*/ 860298 w 947261"/>
                  <a:gd name="connsiteY98" fmla="*/ 682085 h 946689"/>
                  <a:gd name="connsiteX99" fmla="*/ 852392 w 947261"/>
                  <a:gd name="connsiteY99" fmla="*/ 669703 h 946689"/>
                  <a:gd name="connsiteX100" fmla="*/ 848487 w 947261"/>
                  <a:gd name="connsiteY100" fmla="*/ 661321 h 946689"/>
                  <a:gd name="connsiteX101" fmla="*/ 853250 w 947261"/>
                  <a:gd name="connsiteY101" fmla="*/ 649986 h 946689"/>
                  <a:gd name="connsiteX102" fmla="*/ 859155 w 947261"/>
                  <a:gd name="connsiteY102" fmla="*/ 635984 h 946689"/>
                  <a:gd name="connsiteX103" fmla="*/ 855917 w 947261"/>
                  <a:gd name="connsiteY103" fmla="*/ 626459 h 946689"/>
                  <a:gd name="connsiteX104" fmla="*/ 853631 w 947261"/>
                  <a:gd name="connsiteY104" fmla="*/ 622173 h 946689"/>
                  <a:gd name="connsiteX105" fmla="*/ 855536 w 947261"/>
                  <a:gd name="connsiteY105" fmla="*/ 610934 h 946689"/>
                  <a:gd name="connsiteX106" fmla="*/ 872966 w 947261"/>
                  <a:gd name="connsiteY106" fmla="*/ 604076 h 946689"/>
                  <a:gd name="connsiteX107" fmla="*/ 890016 w 947261"/>
                  <a:gd name="connsiteY107" fmla="*/ 584264 h 946689"/>
                  <a:gd name="connsiteX108" fmla="*/ 888111 w 947261"/>
                  <a:gd name="connsiteY108" fmla="*/ 578358 h 946689"/>
                  <a:gd name="connsiteX109" fmla="*/ 885635 w 947261"/>
                  <a:gd name="connsiteY109" fmla="*/ 578739 h 946689"/>
                  <a:gd name="connsiteX110" fmla="*/ 864203 w 947261"/>
                  <a:gd name="connsiteY110" fmla="*/ 585502 h 946689"/>
                  <a:gd name="connsiteX111" fmla="*/ 828199 w 947261"/>
                  <a:gd name="connsiteY111" fmla="*/ 598837 h 946689"/>
                  <a:gd name="connsiteX112" fmla="*/ 816959 w 947261"/>
                  <a:gd name="connsiteY112" fmla="*/ 605028 h 946689"/>
                  <a:gd name="connsiteX113" fmla="*/ 806863 w 947261"/>
                  <a:gd name="connsiteY113" fmla="*/ 608743 h 946689"/>
                  <a:gd name="connsiteX114" fmla="*/ 792099 w 947261"/>
                  <a:gd name="connsiteY114" fmla="*/ 601694 h 946689"/>
                  <a:gd name="connsiteX115" fmla="*/ 785717 w 947261"/>
                  <a:gd name="connsiteY115" fmla="*/ 595598 h 946689"/>
                  <a:gd name="connsiteX116" fmla="*/ 779717 w 947261"/>
                  <a:gd name="connsiteY116" fmla="*/ 595122 h 946689"/>
                  <a:gd name="connsiteX117" fmla="*/ 776478 w 947261"/>
                  <a:gd name="connsiteY117" fmla="*/ 601123 h 946689"/>
                  <a:gd name="connsiteX118" fmla="*/ 778859 w 947261"/>
                  <a:gd name="connsiteY118" fmla="*/ 608552 h 946689"/>
                  <a:gd name="connsiteX119" fmla="*/ 785336 w 947261"/>
                  <a:gd name="connsiteY119" fmla="*/ 613220 h 946689"/>
                  <a:gd name="connsiteX120" fmla="*/ 798195 w 947261"/>
                  <a:gd name="connsiteY120" fmla="*/ 623316 h 946689"/>
                  <a:gd name="connsiteX121" fmla="*/ 812102 w 947261"/>
                  <a:gd name="connsiteY121" fmla="*/ 629984 h 946689"/>
                  <a:gd name="connsiteX122" fmla="*/ 817912 w 947261"/>
                  <a:gd name="connsiteY122" fmla="*/ 630650 h 946689"/>
                  <a:gd name="connsiteX123" fmla="*/ 829342 w 947261"/>
                  <a:gd name="connsiteY123" fmla="*/ 633603 h 946689"/>
                  <a:gd name="connsiteX124" fmla="*/ 830961 w 947261"/>
                  <a:gd name="connsiteY124" fmla="*/ 635508 h 946689"/>
                  <a:gd name="connsiteX125" fmla="*/ 820293 w 947261"/>
                  <a:gd name="connsiteY125" fmla="*/ 661035 h 946689"/>
                  <a:gd name="connsiteX126" fmla="*/ 818102 w 947261"/>
                  <a:gd name="connsiteY126" fmla="*/ 663226 h 946689"/>
                  <a:gd name="connsiteX127" fmla="*/ 802862 w 947261"/>
                  <a:gd name="connsiteY127" fmla="*/ 672941 h 946689"/>
                  <a:gd name="connsiteX128" fmla="*/ 791147 w 947261"/>
                  <a:gd name="connsiteY128" fmla="*/ 675323 h 946689"/>
                  <a:gd name="connsiteX129" fmla="*/ 773525 w 947261"/>
                  <a:gd name="connsiteY129" fmla="*/ 680657 h 946689"/>
                  <a:gd name="connsiteX130" fmla="*/ 766953 w 947261"/>
                  <a:gd name="connsiteY130" fmla="*/ 684562 h 946689"/>
                  <a:gd name="connsiteX131" fmla="*/ 755523 w 947261"/>
                  <a:gd name="connsiteY131" fmla="*/ 688467 h 946689"/>
                  <a:gd name="connsiteX132" fmla="*/ 742569 w 947261"/>
                  <a:gd name="connsiteY132" fmla="*/ 684181 h 946689"/>
                  <a:gd name="connsiteX133" fmla="*/ 739140 w 947261"/>
                  <a:gd name="connsiteY133" fmla="*/ 680752 h 946689"/>
                  <a:gd name="connsiteX134" fmla="*/ 717899 w 947261"/>
                  <a:gd name="connsiteY134" fmla="*/ 670560 h 946689"/>
                  <a:gd name="connsiteX135" fmla="*/ 710851 w 947261"/>
                  <a:gd name="connsiteY135" fmla="*/ 669322 h 946689"/>
                  <a:gd name="connsiteX136" fmla="*/ 674370 w 947261"/>
                  <a:gd name="connsiteY136" fmla="*/ 657320 h 946689"/>
                  <a:gd name="connsiteX137" fmla="*/ 596075 w 947261"/>
                  <a:gd name="connsiteY137" fmla="*/ 629222 h 946689"/>
                  <a:gd name="connsiteX138" fmla="*/ 564547 w 947261"/>
                  <a:gd name="connsiteY138" fmla="*/ 609314 h 946689"/>
                  <a:gd name="connsiteX139" fmla="*/ 556546 w 947261"/>
                  <a:gd name="connsiteY139" fmla="*/ 590074 h 946689"/>
                  <a:gd name="connsiteX140" fmla="*/ 552736 w 947261"/>
                  <a:gd name="connsiteY140" fmla="*/ 559689 h 946689"/>
                  <a:gd name="connsiteX141" fmla="*/ 555974 w 947261"/>
                  <a:gd name="connsiteY141" fmla="*/ 544640 h 946689"/>
                  <a:gd name="connsiteX142" fmla="*/ 566833 w 947261"/>
                  <a:gd name="connsiteY142" fmla="*/ 545021 h 946689"/>
                  <a:gd name="connsiteX143" fmla="*/ 573691 w 947261"/>
                  <a:gd name="connsiteY143" fmla="*/ 547021 h 946689"/>
                  <a:gd name="connsiteX144" fmla="*/ 578834 w 947261"/>
                  <a:gd name="connsiteY144" fmla="*/ 545878 h 946689"/>
                  <a:gd name="connsiteX145" fmla="*/ 594455 w 947261"/>
                  <a:gd name="connsiteY145" fmla="*/ 543592 h 946689"/>
                  <a:gd name="connsiteX146" fmla="*/ 603599 w 947261"/>
                  <a:gd name="connsiteY146" fmla="*/ 543497 h 946689"/>
                  <a:gd name="connsiteX147" fmla="*/ 602837 w 947261"/>
                  <a:gd name="connsiteY147" fmla="*/ 542449 h 946689"/>
                  <a:gd name="connsiteX148" fmla="*/ 592646 w 947261"/>
                  <a:gd name="connsiteY148" fmla="*/ 530257 h 946689"/>
                  <a:gd name="connsiteX149" fmla="*/ 580644 w 947261"/>
                  <a:gd name="connsiteY149" fmla="*/ 515779 h 946689"/>
                  <a:gd name="connsiteX150" fmla="*/ 572453 w 947261"/>
                  <a:gd name="connsiteY150" fmla="*/ 511588 h 946689"/>
                  <a:gd name="connsiteX151" fmla="*/ 558451 w 947261"/>
                  <a:gd name="connsiteY151" fmla="*/ 511207 h 946689"/>
                  <a:gd name="connsiteX152" fmla="*/ 537020 w 947261"/>
                  <a:gd name="connsiteY152" fmla="*/ 506920 h 946689"/>
                  <a:gd name="connsiteX153" fmla="*/ 535305 w 947261"/>
                  <a:gd name="connsiteY153" fmla="*/ 503111 h 946689"/>
                  <a:gd name="connsiteX154" fmla="*/ 542354 w 947261"/>
                  <a:gd name="connsiteY154" fmla="*/ 499205 h 946689"/>
                  <a:gd name="connsiteX155" fmla="*/ 549497 w 947261"/>
                  <a:gd name="connsiteY155" fmla="*/ 495586 h 946689"/>
                  <a:gd name="connsiteX156" fmla="*/ 552926 w 947261"/>
                  <a:gd name="connsiteY156" fmla="*/ 485394 h 946689"/>
                  <a:gd name="connsiteX157" fmla="*/ 546545 w 947261"/>
                  <a:gd name="connsiteY157" fmla="*/ 464630 h 946689"/>
                  <a:gd name="connsiteX158" fmla="*/ 542449 w 947261"/>
                  <a:gd name="connsiteY158" fmla="*/ 457295 h 946689"/>
                  <a:gd name="connsiteX159" fmla="*/ 538639 w 947261"/>
                  <a:gd name="connsiteY159" fmla="*/ 446342 h 946689"/>
                  <a:gd name="connsiteX160" fmla="*/ 539020 w 947261"/>
                  <a:gd name="connsiteY160" fmla="*/ 440341 h 946689"/>
                  <a:gd name="connsiteX161" fmla="*/ 555593 w 947261"/>
                  <a:gd name="connsiteY161" fmla="*/ 439769 h 946689"/>
                  <a:gd name="connsiteX162" fmla="*/ 567595 w 947261"/>
                  <a:gd name="connsiteY162" fmla="*/ 441389 h 946689"/>
                  <a:gd name="connsiteX163" fmla="*/ 572072 w 947261"/>
                  <a:gd name="connsiteY163" fmla="*/ 439769 h 946689"/>
                  <a:gd name="connsiteX164" fmla="*/ 576548 w 947261"/>
                  <a:gd name="connsiteY164" fmla="*/ 436340 h 946689"/>
                  <a:gd name="connsiteX165" fmla="*/ 582549 w 947261"/>
                  <a:gd name="connsiteY165" fmla="*/ 432244 h 946689"/>
                  <a:gd name="connsiteX166" fmla="*/ 599789 w 947261"/>
                  <a:gd name="connsiteY166" fmla="*/ 420148 h 946689"/>
                  <a:gd name="connsiteX167" fmla="*/ 612934 w 947261"/>
                  <a:gd name="connsiteY167" fmla="*/ 409956 h 946689"/>
                  <a:gd name="connsiteX168" fmla="*/ 637794 w 947261"/>
                  <a:gd name="connsiteY168" fmla="*/ 390335 h 946689"/>
                  <a:gd name="connsiteX169" fmla="*/ 675513 w 947261"/>
                  <a:gd name="connsiteY169" fmla="*/ 349949 h 946689"/>
                  <a:gd name="connsiteX170" fmla="*/ 681990 w 947261"/>
                  <a:gd name="connsiteY170" fmla="*/ 336899 h 946689"/>
                  <a:gd name="connsiteX171" fmla="*/ 688658 w 947261"/>
                  <a:gd name="connsiteY171" fmla="*/ 323469 h 946689"/>
                  <a:gd name="connsiteX172" fmla="*/ 698278 w 947261"/>
                  <a:gd name="connsiteY172" fmla="*/ 313182 h 946689"/>
                  <a:gd name="connsiteX173" fmla="*/ 707327 w 947261"/>
                  <a:gd name="connsiteY173" fmla="*/ 303562 h 946689"/>
                  <a:gd name="connsiteX174" fmla="*/ 711708 w 947261"/>
                  <a:gd name="connsiteY174" fmla="*/ 293751 h 946689"/>
                  <a:gd name="connsiteX175" fmla="*/ 710565 w 947261"/>
                  <a:gd name="connsiteY175" fmla="*/ 271748 h 946689"/>
                  <a:gd name="connsiteX176" fmla="*/ 706184 w 947261"/>
                  <a:gd name="connsiteY176" fmla="*/ 268319 h 946689"/>
                  <a:gd name="connsiteX177" fmla="*/ 699516 w 947261"/>
                  <a:gd name="connsiteY177" fmla="*/ 268319 h 946689"/>
                  <a:gd name="connsiteX178" fmla="*/ 692563 w 947261"/>
                  <a:gd name="connsiteY178" fmla="*/ 273749 h 946689"/>
                  <a:gd name="connsiteX179" fmla="*/ 686181 w 947261"/>
                  <a:gd name="connsiteY179" fmla="*/ 284607 h 946689"/>
                  <a:gd name="connsiteX180" fmla="*/ 683228 w 947261"/>
                  <a:gd name="connsiteY180" fmla="*/ 291275 h 946689"/>
                  <a:gd name="connsiteX181" fmla="*/ 673608 w 947261"/>
                  <a:gd name="connsiteY181" fmla="*/ 301657 h 946689"/>
                  <a:gd name="connsiteX182" fmla="*/ 665702 w 947261"/>
                  <a:gd name="connsiteY182" fmla="*/ 308324 h 946689"/>
                  <a:gd name="connsiteX183" fmla="*/ 653225 w 947261"/>
                  <a:gd name="connsiteY183" fmla="*/ 318230 h 946689"/>
                  <a:gd name="connsiteX184" fmla="*/ 644366 w 947261"/>
                  <a:gd name="connsiteY184" fmla="*/ 329089 h 946689"/>
                  <a:gd name="connsiteX185" fmla="*/ 648081 w 947261"/>
                  <a:gd name="connsiteY185" fmla="*/ 333280 h 946689"/>
                  <a:gd name="connsiteX186" fmla="*/ 649986 w 947261"/>
                  <a:gd name="connsiteY186" fmla="*/ 339852 h 946689"/>
                  <a:gd name="connsiteX187" fmla="*/ 630079 w 947261"/>
                  <a:gd name="connsiteY187" fmla="*/ 338995 h 946689"/>
                  <a:gd name="connsiteX188" fmla="*/ 614458 w 947261"/>
                  <a:gd name="connsiteY188" fmla="*/ 340233 h 946689"/>
                  <a:gd name="connsiteX189" fmla="*/ 602171 w 947261"/>
                  <a:gd name="connsiteY189" fmla="*/ 347282 h 946689"/>
                  <a:gd name="connsiteX190" fmla="*/ 596170 w 947261"/>
                  <a:gd name="connsiteY190" fmla="*/ 350330 h 946689"/>
                  <a:gd name="connsiteX191" fmla="*/ 591217 w 947261"/>
                  <a:gd name="connsiteY191" fmla="*/ 350615 h 946689"/>
                  <a:gd name="connsiteX192" fmla="*/ 584168 w 947261"/>
                  <a:gd name="connsiteY192" fmla="*/ 352425 h 946689"/>
                  <a:gd name="connsiteX193" fmla="*/ 585407 w 947261"/>
                  <a:gd name="connsiteY193" fmla="*/ 355664 h 946689"/>
                  <a:gd name="connsiteX194" fmla="*/ 586264 w 947261"/>
                  <a:gd name="connsiteY194" fmla="*/ 360045 h 946689"/>
                  <a:gd name="connsiteX195" fmla="*/ 562451 w 947261"/>
                  <a:gd name="connsiteY195" fmla="*/ 362807 h 946689"/>
                  <a:gd name="connsiteX196" fmla="*/ 555212 w 947261"/>
                  <a:gd name="connsiteY196" fmla="*/ 362426 h 946689"/>
                  <a:gd name="connsiteX197" fmla="*/ 542449 w 947261"/>
                  <a:gd name="connsiteY197" fmla="*/ 366046 h 946689"/>
                  <a:gd name="connsiteX198" fmla="*/ 526352 w 947261"/>
                  <a:gd name="connsiteY198" fmla="*/ 371285 h 946689"/>
                  <a:gd name="connsiteX199" fmla="*/ 522827 w 947261"/>
                  <a:gd name="connsiteY199" fmla="*/ 369856 h 946689"/>
                  <a:gd name="connsiteX200" fmla="*/ 520160 w 947261"/>
                  <a:gd name="connsiteY200" fmla="*/ 364998 h 946689"/>
                  <a:gd name="connsiteX201" fmla="*/ 510254 w 947261"/>
                  <a:gd name="connsiteY201" fmla="*/ 354902 h 946689"/>
                  <a:gd name="connsiteX202" fmla="*/ 498824 w 947261"/>
                  <a:gd name="connsiteY202" fmla="*/ 366141 h 946689"/>
                  <a:gd name="connsiteX203" fmla="*/ 499110 w 947261"/>
                  <a:gd name="connsiteY203" fmla="*/ 371951 h 946689"/>
                  <a:gd name="connsiteX204" fmla="*/ 507016 w 947261"/>
                  <a:gd name="connsiteY204" fmla="*/ 376333 h 946689"/>
                  <a:gd name="connsiteX205" fmla="*/ 516731 w 947261"/>
                  <a:gd name="connsiteY205" fmla="*/ 381857 h 946689"/>
                  <a:gd name="connsiteX206" fmla="*/ 530828 w 947261"/>
                  <a:gd name="connsiteY206" fmla="*/ 388430 h 946689"/>
                  <a:gd name="connsiteX207" fmla="*/ 540830 w 947261"/>
                  <a:gd name="connsiteY207" fmla="*/ 392716 h 946689"/>
                  <a:gd name="connsiteX208" fmla="*/ 542068 w 947261"/>
                  <a:gd name="connsiteY208" fmla="*/ 393954 h 946689"/>
                  <a:gd name="connsiteX209" fmla="*/ 541496 w 947261"/>
                  <a:gd name="connsiteY209" fmla="*/ 394907 h 946689"/>
                  <a:gd name="connsiteX210" fmla="*/ 539591 w 947261"/>
                  <a:gd name="connsiteY210" fmla="*/ 397097 h 946689"/>
                  <a:gd name="connsiteX211" fmla="*/ 538353 w 947261"/>
                  <a:gd name="connsiteY211" fmla="*/ 398240 h 946689"/>
                  <a:gd name="connsiteX212" fmla="*/ 532543 w 947261"/>
                  <a:gd name="connsiteY212" fmla="*/ 398050 h 946689"/>
                  <a:gd name="connsiteX213" fmla="*/ 519113 w 947261"/>
                  <a:gd name="connsiteY213" fmla="*/ 395383 h 946689"/>
                  <a:gd name="connsiteX214" fmla="*/ 511778 w 947261"/>
                  <a:gd name="connsiteY214" fmla="*/ 390525 h 946689"/>
                  <a:gd name="connsiteX215" fmla="*/ 504920 w 947261"/>
                  <a:gd name="connsiteY215" fmla="*/ 387668 h 946689"/>
                  <a:gd name="connsiteX216" fmla="*/ 497300 w 947261"/>
                  <a:gd name="connsiteY216" fmla="*/ 389858 h 946689"/>
                  <a:gd name="connsiteX217" fmla="*/ 478536 w 947261"/>
                  <a:gd name="connsiteY217" fmla="*/ 393668 h 946689"/>
                  <a:gd name="connsiteX218" fmla="*/ 469297 w 947261"/>
                  <a:gd name="connsiteY218" fmla="*/ 398145 h 946689"/>
                  <a:gd name="connsiteX219" fmla="*/ 470249 w 947261"/>
                  <a:gd name="connsiteY219" fmla="*/ 405003 h 946689"/>
                  <a:gd name="connsiteX220" fmla="*/ 474250 w 947261"/>
                  <a:gd name="connsiteY220" fmla="*/ 408908 h 946689"/>
                  <a:gd name="connsiteX221" fmla="*/ 484632 w 947261"/>
                  <a:gd name="connsiteY221" fmla="*/ 417767 h 946689"/>
                  <a:gd name="connsiteX222" fmla="*/ 483299 w 947261"/>
                  <a:gd name="connsiteY222" fmla="*/ 428816 h 946689"/>
                  <a:gd name="connsiteX223" fmla="*/ 482727 w 947261"/>
                  <a:gd name="connsiteY223" fmla="*/ 430054 h 946689"/>
                  <a:gd name="connsiteX224" fmla="*/ 476631 w 947261"/>
                  <a:gd name="connsiteY224" fmla="*/ 437960 h 946689"/>
                  <a:gd name="connsiteX225" fmla="*/ 473488 w 947261"/>
                  <a:gd name="connsiteY225" fmla="*/ 443579 h 946689"/>
                  <a:gd name="connsiteX226" fmla="*/ 475393 w 947261"/>
                  <a:gd name="connsiteY226" fmla="*/ 448913 h 946689"/>
                  <a:gd name="connsiteX227" fmla="*/ 482632 w 947261"/>
                  <a:gd name="connsiteY227" fmla="*/ 451199 h 946689"/>
                  <a:gd name="connsiteX228" fmla="*/ 498824 w 947261"/>
                  <a:gd name="connsiteY228" fmla="*/ 446151 h 946689"/>
                  <a:gd name="connsiteX229" fmla="*/ 512350 w 947261"/>
                  <a:gd name="connsiteY229" fmla="*/ 441769 h 946689"/>
                  <a:gd name="connsiteX230" fmla="*/ 530543 w 947261"/>
                  <a:gd name="connsiteY230" fmla="*/ 447485 h 946689"/>
                  <a:gd name="connsiteX231" fmla="*/ 535877 w 947261"/>
                  <a:gd name="connsiteY231" fmla="*/ 453962 h 946689"/>
                  <a:gd name="connsiteX232" fmla="*/ 541115 w 947261"/>
                  <a:gd name="connsiteY232" fmla="*/ 471869 h 946689"/>
                  <a:gd name="connsiteX233" fmla="*/ 541306 w 947261"/>
                  <a:gd name="connsiteY233" fmla="*/ 475774 h 946689"/>
                  <a:gd name="connsiteX234" fmla="*/ 540163 w 947261"/>
                  <a:gd name="connsiteY234" fmla="*/ 477107 h 946689"/>
                  <a:gd name="connsiteX235" fmla="*/ 534257 w 947261"/>
                  <a:gd name="connsiteY235" fmla="*/ 483584 h 946689"/>
                  <a:gd name="connsiteX236" fmla="*/ 517970 w 947261"/>
                  <a:gd name="connsiteY236" fmla="*/ 501872 h 946689"/>
                  <a:gd name="connsiteX237" fmla="*/ 505682 w 947261"/>
                  <a:gd name="connsiteY237" fmla="*/ 509492 h 946689"/>
                  <a:gd name="connsiteX238" fmla="*/ 495300 w 947261"/>
                  <a:gd name="connsiteY238" fmla="*/ 512540 h 946689"/>
                  <a:gd name="connsiteX239" fmla="*/ 490252 w 947261"/>
                  <a:gd name="connsiteY239" fmla="*/ 518636 h 946689"/>
                  <a:gd name="connsiteX240" fmla="*/ 491585 w 947261"/>
                  <a:gd name="connsiteY240" fmla="*/ 521494 h 946689"/>
                  <a:gd name="connsiteX241" fmla="*/ 494633 w 947261"/>
                  <a:gd name="connsiteY241" fmla="*/ 524637 h 946689"/>
                  <a:gd name="connsiteX242" fmla="*/ 496729 w 947261"/>
                  <a:gd name="connsiteY242" fmla="*/ 529781 h 946689"/>
                  <a:gd name="connsiteX243" fmla="*/ 489014 w 947261"/>
                  <a:gd name="connsiteY243" fmla="*/ 540734 h 946689"/>
                  <a:gd name="connsiteX244" fmla="*/ 467487 w 947261"/>
                  <a:gd name="connsiteY244" fmla="*/ 548069 h 946689"/>
                  <a:gd name="connsiteX245" fmla="*/ 450342 w 947261"/>
                  <a:gd name="connsiteY245" fmla="*/ 549497 h 946689"/>
                  <a:gd name="connsiteX246" fmla="*/ 423482 w 947261"/>
                  <a:gd name="connsiteY246" fmla="*/ 543306 h 946689"/>
                  <a:gd name="connsiteX247" fmla="*/ 408718 w 947261"/>
                  <a:gd name="connsiteY247" fmla="*/ 535496 h 946689"/>
                  <a:gd name="connsiteX248" fmla="*/ 401765 w 947261"/>
                  <a:gd name="connsiteY248" fmla="*/ 528828 h 946689"/>
                  <a:gd name="connsiteX249" fmla="*/ 403765 w 947261"/>
                  <a:gd name="connsiteY249" fmla="*/ 521780 h 946689"/>
                  <a:gd name="connsiteX250" fmla="*/ 411766 w 947261"/>
                  <a:gd name="connsiteY250" fmla="*/ 522923 h 946689"/>
                  <a:gd name="connsiteX251" fmla="*/ 425387 w 947261"/>
                  <a:gd name="connsiteY251" fmla="*/ 526733 h 946689"/>
                  <a:gd name="connsiteX252" fmla="*/ 452342 w 947261"/>
                  <a:gd name="connsiteY252" fmla="*/ 526256 h 946689"/>
                  <a:gd name="connsiteX253" fmla="*/ 460439 w 947261"/>
                  <a:gd name="connsiteY253" fmla="*/ 519113 h 946689"/>
                  <a:gd name="connsiteX254" fmla="*/ 469678 w 947261"/>
                  <a:gd name="connsiteY254" fmla="*/ 500063 h 946689"/>
                  <a:gd name="connsiteX255" fmla="*/ 473774 w 947261"/>
                  <a:gd name="connsiteY255" fmla="*/ 486632 h 946689"/>
                  <a:gd name="connsiteX256" fmla="*/ 473107 w 947261"/>
                  <a:gd name="connsiteY256" fmla="*/ 481108 h 946689"/>
                  <a:gd name="connsiteX257" fmla="*/ 465773 w 947261"/>
                  <a:gd name="connsiteY257" fmla="*/ 479203 h 946689"/>
                  <a:gd name="connsiteX258" fmla="*/ 446532 w 947261"/>
                  <a:gd name="connsiteY258" fmla="*/ 482822 h 946689"/>
                  <a:gd name="connsiteX259" fmla="*/ 426720 w 947261"/>
                  <a:gd name="connsiteY259" fmla="*/ 486347 h 946689"/>
                  <a:gd name="connsiteX260" fmla="*/ 389001 w 947261"/>
                  <a:gd name="connsiteY260" fmla="*/ 481679 h 946689"/>
                  <a:gd name="connsiteX261" fmla="*/ 372428 w 947261"/>
                  <a:gd name="connsiteY261" fmla="*/ 471678 h 946689"/>
                  <a:gd name="connsiteX262" fmla="*/ 356997 w 947261"/>
                  <a:gd name="connsiteY262" fmla="*/ 448342 h 946689"/>
                  <a:gd name="connsiteX263" fmla="*/ 352520 w 947261"/>
                  <a:gd name="connsiteY263" fmla="*/ 438626 h 946689"/>
                  <a:gd name="connsiteX264" fmla="*/ 340233 w 947261"/>
                  <a:gd name="connsiteY264" fmla="*/ 428339 h 946689"/>
                  <a:gd name="connsiteX265" fmla="*/ 332327 w 947261"/>
                  <a:gd name="connsiteY265" fmla="*/ 425387 h 946689"/>
                  <a:gd name="connsiteX266" fmla="*/ 309277 w 947261"/>
                  <a:gd name="connsiteY266" fmla="*/ 415195 h 946689"/>
                  <a:gd name="connsiteX267" fmla="*/ 294227 w 947261"/>
                  <a:gd name="connsiteY267" fmla="*/ 398621 h 946689"/>
                  <a:gd name="connsiteX268" fmla="*/ 292037 w 947261"/>
                  <a:gd name="connsiteY268" fmla="*/ 394907 h 946689"/>
                  <a:gd name="connsiteX269" fmla="*/ 290417 w 947261"/>
                  <a:gd name="connsiteY269" fmla="*/ 389858 h 946689"/>
                  <a:gd name="connsiteX270" fmla="*/ 286226 w 947261"/>
                  <a:gd name="connsiteY270" fmla="*/ 385001 h 946689"/>
                  <a:gd name="connsiteX271" fmla="*/ 282797 w 947261"/>
                  <a:gd name="connsiteY271" fmla="*/ 388144 h 946689"/>
                  <a:gd name="connsiteX272" fmla="*/ 280892 w 947261"/>
                  <a:gd name="connsiteY272" fmla="*/ 395192 h 946689"/>
                  <a:gd name="connsiteX273" fmla="*/ 281464 w 947261"/>
                  <a:gd name="connsiteY273" fmla="*/ 401098 h 946689"/>
                  <a:gd name="connsiteX274" fmla="*/ 286703 w 947261"/>
                  <a:gd name="connsiteY274" fmla="*/ 409956 h 946689"/>
                  <a:gd name="connsiteX275" fmla="*/ 290513 w 947261"/>
                  <a:gd name="connsiteY275" fmla="*/ 417862 h 946689"/>
                  <a:gd name="connsiteX276" fmla="*/ 276225 w 947261"/>
                  <a:gd name="connsiteY276" fmla="*/ 443008 h 946689"/>
                  <a:gd name="connsiteX277" fmla="*/ 268415 w 947261"/>
                  <a:gd name="connsiteY277" fmla="*/ 446913 h 946689"/>
                  <a:gd name="connsiteX278" fmla="*/ 261080 w 947261"/>
                  <a:gd name="connsiteY278" fmla="*/ 443198 h 946689"/>
                  <a:gd name="connsiteX279" fmla="*/ 250222 w 947261"/>
                  <a:gd name="connsiteY279" fmla="*/ 441484 h 946689"/>
                  <a:gd name="connsiteX280" fmla="*/ 241744 w 947261"/>
                  <a:gd name="connsiteY280" fmla="*/ 440341 h 946689"/>
                  <a:gd name="connsiteX281" fmla="*/ 233648 w 947261"/>
                  <a:gd name="connsiteY281" fmla="*/ 403098 h 946689"/>
                  <a:gd name="connsiteX282" fmla="*/ 233648 w 947261"/>
                  <a:gd name="connsiteY282" fmla="*/ 400050 h 946689"/>
                  <a:gd name="connsiteX283" fmla="*/ 238220 w 947261"/>
                  <a:gd name="connsiteY283" fmla="*/ 373761 h 946689"/>
                  <a:gd name="connsiteX284" fmla="*/ 242411 w 947261"/>
                  <a:gd name="connsiteY284" fmla="*/ 368141 h 946689"/>
                  <a:gd name="connsiteX285" fmla="*/ 248984 w 947261"/>
                  <a:gd name="connsiteY285" fmla="*/ 363474 h 946689"/>
                  <a:gd name="connsiteX286" fmla="*/ 259461 w 947261"/>
                  <a:gd name="connsiteY286" fmla="*/ 356521 h 946689"/>
                  <a:gd name="connsiteX287" fmla="*/ 261271 w 947261"/>
                  <a:gd name="connsiteY287" fmla="*/ 346139 h 946689"/>
                  <a:gd name="connsiteX288" fmla="*/ 259842 w 947261"/>
                  <a:gd name="connsiteY288" fmla="*/ 341090 h 946689"/>
                  <a:gd name="connsiteX289" fmla="*/ 259842 w 947261"/>
                  <a:gd name="connsiteY289" fmla="*/ 329089 h 946689"/>
                  <a:gd name="connsiteX290" fmla="*/ 266510 w 947261"/>
                  <a:gd name="connsiteY290" fmla="*/ 319183 h 946689"/>
                  <a:gd name="connsiteX291" fmla="*/ 269177 w 947261"/>
                  <a:gd name="connsiteY291" fmla="*/ 315754 h 946689"/>
                  <a:gd name="connsiteX292" fmla="*/ 270320 w 947261"/>
                  <a:gd name="connsiteY292" fmla="*/ 313468 h 946689"/>
                  <a:gd name="connsiteX293" fmla="*/ 270510 w 947261"/>
                  <a:gd name="connsiteY293" fmla="*/ 303848 h 946689"/>
                  <a:gd name="connsiteX294" fmla="*/ 270701 w 947261"/>
                  <a:gd name="connsiteY294" fmla="*/ 294132 h 946689"/>
                  <a:gd name="connsiteX295" fmla="*/ 271558 w 947261"/>
                  <a:gd name="connsiteY295" fmla="*/ 292513 h 946689"/>
                  <a:gd name="connsiteX296" fmla="*/ 279940 w 947261"/>
                  <a:gd name="connsiteY296" fmla="*/ 285655 h 946689"/>
                  <a:gd name="connsiteX297" fmla="*/ 290132 w 947261"/>
                  <a:gd name="connsiteY297" fmla="*/ 282512 h 946689"/>
                  <a:gd name="connsiteX298" fmla="*/ 294037 w 947261"/>
                  <a:gd name="connsiteY298" fmla="*/ 281750 h 946689"/>
                  <a:gd name="connsiteX299" fmla="*/ 297561 w 947261"/>
                  <a:gd name="connsiteY299" fmla="*/ 277654 h 946689"/>
                  <a:gd name="connsiteX300" fmla="*/ 306229 w 947261"/>
                  <a:gd name="connsiteY300" fmla="*/ 267367 h 946689"/>
                  <a:gd name="connsiteX301" fmla="*/ 318230 w 947261"/>
                  <a:gd name="connsiteY301" fmla="*/ 263557 h 946689"/>
                  <a:gd name="connsiteX302" fmla="*/ 325660 w 947261"/>
                  <a:gd name="connsiteY302" fmla="*/ 265652 h 946689"/>
                  <a:gd name="connsiteX303" fmla="*/ 334137 w 947261"/>
                  <a:gd name="connsiteY303" fmla="*/ 267367 h 946689"/>
                  <a:gd name="connsiteX304" fmla="*/ 338614 w 947261"/>
                  <a:gd name="connsiteY304" fmla="*/ 266510 h 946689"/>
                  <a:gd name="connsiteX305" fmla="*/ 344138 w 947261"/>
                  <a:gd name="connsiteY305" fmla="*/ 246507 h 946689"/>
                  <a:gd name="connsiteX306" fmla="*/ 345662 w 947261"/>
                  <a:gd name="connsiteY306" fmla="*/ 237173 h 946689"/>
                  <a:gd name="connsiteX307" fmla="*/ 352616 w 947261"/>
                  <a:gd name="connsiteY307" fmla="*/ 231077 h 946689"/>
                  <a:gd name="connsiteX308" fmla="*/ 358426 w 947261"/>
                  <a:gd name="connsiteY308" fmla="*/ 228791 h 946689"/>
                  <a:gd name="connsiteX309" fmla="*/ 369951 w 947261"/>
                  <a:gd name="connsiteY309" fmla="*/ 229553 h 946689"/>
                  <a:gd name="connsiteX310" fmla="*/ 385191 w 947261"/>
                  <a:gd name="connsiteY310" fmla="*/ 229648 h 946689"/>
                  <a:gd name="connsiteX311" fmla="*/ 395383 w 947261"/>
                  <a:gd name="connsiteY311" fmla="*/ 228219 h 946689"/>
                  <a:gd name="connsiteX312" fmla="*/ 399764 w 947261"/>
                  <a:gd name="connsiteY312" fmla="*/ 241554 h 946689"/>
                  <a:gd name="connsiteX313" fmla="*/ 405575 w 947261"/>
                  <a:gd name="connsiteY313" fmla="*/ 259842 h 946689"/>
                  <a:gd name="connsiteX314" fmla="*/ 410718 w 947261"/>
                  <a:gd name="connsiteY314" fmla="*/ 289274 h 946689"/>
                  <a:gd name="connsiteX315" fmla="*/ 410432 w 947261"/>
                  <a:gd name="connsiteY315" fmla="*/ 304133 h 946689"/>
                  <a:gd name="connsiteX316" fmla="*/ 424910 w 947261"/>
                  <a:gd name="connsiteY316" fmla="*/ 315373 h 946689"/>
                  <a:gd name="connsiteX317" fmla="*/ 440912 w 947261"/>
                  <a:gd name="connsiteY317" fmla="*/ 326422 h 946689"/>
                  <a:gd name="connsiteX318" fmla="*/ 462153 w 947261"/>
                  <a:gd name="connsiteY318" fmla="*/ 330232 h 946689"/>
                  <a:gd name="connsiteX319" fmla="*/ 472726 w 947261"/>
                  <a:gd name="connsiteY319" fmla="*/ 323183 h 946689"/>
                  <a:gd name="connsiteX320" fmla="*/ 490347 w 947261"/>
                  <a:gd name="connsiteY320" fmla="*/ 316420 h 946689"/>
                  <a:gd name="connsiteX321" fmla="*/ 501968 w 947261"/>
                  <a:gd name="connsiteY321" fmla="*/ 315659 h 946689"/>
                  <a:gd name="connsiteX322" fmla="*/ 510731 w 947261"/>
                  <a:gd name="connsiteY322" fmla="*/ 313468 h 946689"/>
                  <a:gd name="connsiteX323" fmla="*/ 520827 w 947261"/>
                  <a:gd name="connsiteY323" fmla="*/ 306705 h 946689"/>
                  <a:gd name="connsiteX324" fmla="*/ 544354 w 947261"/>
                  <a:gd name="connsiteY324" fmla="*/ 294513 h 946689"/>
                  <a:gd name="connsiteX325" fmla="*/ 565880 w 947261"/>
                  <a:gd name="connsiteY325" fmla="*/ 279749 h 946689"/>
                  <a:gd name="connsiteX326" fmla="*/ 586169 w 947261"/>
                  <a:gd name="connsiteY326" fmla="*/ 263462 h 946689"/>
                  <a:gd name="connsiteX327" fmla="*/ 595313 w 947261"/>
                  <a:gd name="connsiteY327" fmla="*/ 257651 h 946689"/>
                  <a:gd name="connsiteX328" fmla="*/ 611029 w 947261"/>
                  <a:gd name="connsiteY328" fmla="*/ 239649 h 946689"/>
                  <a:gd name="connsiteX329" fmla="*/ 611410 w 947261"/>
                  <a:gd name="connsiteY329" fmla="*/ 232696 h 946689"/>
                  <a:gd name="connsiteX330" fmla="*/ 601694 w 947261"/>
                  <a:gd name="connsiteY330" fmla="*/ 225457 h 946689"/>
                  <a:gd name="connsiteX331" fmla="*/ 595979 w 947261"/>
                  <a:gd name="connsiteY331" fmla="*/ 222313 h 946689"/>
                  <a:gd name="connsiteX332" fmla="*/ 598361 w 947261"/>
                  <a:gd name="connsiteY332" fmla="*/ 219075 h 946689"/>
                  <a:gd name="connsiteX333" fmla="*/ 611886 w 947261"/>
                  <a:gd name="connsiteY333" fmla="*/ 214979 h 946689"/>
                  <a:gd name="connsiteX334" fmla="*/ 614744 w 947261"/>
                  <a:gd name="connsiteY334" fmla="*/ 213646 h 946689"/>
                  <a:gd name="connsiteX335" fmla="*/ 615696 w 947261"/>
                  <a:gd name="connsiteY335" fmla="*/ 208788 h 946689"/>
                  <a:gd name="connsiteX336" fmla="*/ 615125 w 947261"/>
                  <a:gd name="connsiteY336" fmla="*/ 201835 h 946689"/>
                  <a:gd name="connsiteX337" fmla="*/ 614458 w 947261"/>
                  <a:gd name="connsiteY337" fmla="*/ 194977 h 946689"/>
                  <a:gd name="connsiteX338" fmla="*/ 615029 w 947261"/>
                  <a:gd name="connsiteY338" fmla="*/ 188500 h 946689"/>
                  <a:gd name="connsiteX339" fmla="*/ 623126 w 947261"/>
                  <a:gd name="connsiteY339" fmla="*/ 174403 h 946689"/>
                  <a:gd name="connsiteX340" fmla="*/ 631603 w 947261"/>
                  <a:gd name="connsiteY340" fmla="*/ 160020 h 946689"/>
                  <a:gd name="connsiteX341" fmla="*/ 630269 w 947261"/>
                  <a:gd name="connsiteY341" fmla="*/ 146018 h 946689"/>
                  <a:gd name="connsiteX342" fmla="*/ 623316 w 947261"/>
                  <a:gd name="connsiteY342" fmla="*/ 143351 h 946689"/>
                  <a:gd name="connsiteX343" fmla="*/ 619601 w 947261"/>
                  <a:gd name="connsiteY343" fmla="*/ 151638 h 946689"/>
                  <a:gd name="connsiteX344" fmla="*/ 613410 w 947261"/>
                  <a:gd name="connsiteY344" fmla="*/ 167259 h 946689"/>
                  <a:gd name="connsiteX345" fmla="*/ 609029 w 947261"/>
                  <a:gd name="connsiteY345" fmla="*/ 173355 h 946689"/>
                  <a:gd name="connsiteX346" fmla="*/ 598170 w 947261"/>
                  <a:gd name="connsiteY346" fmla="*/ 176117 h 946689"/>
                  <a:gd name="connsiteX347" fmla="*/ 579882 w 947261"/>
                  <a:gd name="connsiteY347" fmla="*/ 175927 h 946689"/>
                  <a:gd name="connsiteX348" fmla="*/ 572167 w 947261"/>
                  <a:gd name="connsiteY348" fmla="*/ 177260 h 946689"/>
                  <a:gd name="connsiteX349" fmla="*/ 558832 w 947261"/>
                  <a:gd name="connsiteY349" fmla="*/ 171450 h 946689"/>
                  <a:gd name="connsiteX350" fmla="*/ 541973 w 947261"/>
                  <a:gd name="connsiteY350" fmla="*/ 154305 h 946689"/>
                  <a:gd name="connsiteX351" fmla="*/ 535781 w 947261"/>
                  <a:gd name="connsiteY351" fmla="*/ 147828 h 946689"/>
                  <a:gd name="connsiteX352" fmla="*/ 521875 w 947261"/>
                  <a:gd name="connsiteY352" fmla="*/ 144780 h 946689"/>
                  <a:gd name="connsiteX353" fmla="*/ 506254 w 947261"/>
                  <a:gd name="connsiteY353" fmla="*/ 143256 h 946689"/>
                  <a:gd name="connsiteX354" fmla="*/ 488061 w 947261"/>
                  <a:gd name="connsiteY354" fmla="*/ 145733 h 946689"/>
                  <a:gd name="connsiteX355" fmla="*/ 474345 w 947261"/>
                  <a:gd name="connsiteY355" fmla="*/ 151543 h 946689"/>
                  <a:gd name="connsiteX356" fmla="*/ 449771 w 947261"/>
                  <a:gd name="connsiteY356" fmla="*/ 160496 h 946689"/>
                  <a:gd name="connsiteX357" fmla="*/ 440626 w 947261"/>
                  <a:gd name="connsiteY357" fmla="*/ 145066 h 946689"/>
                  <a:gd name="connsiteX358" fmla="*/ 441484 w 947261"/>
                  <a:gd name="connsiteY358" fmla="*/ 137160 h 946689"/>
                  <a:gd name="connsiteX359" fmla="*/ 451295 w 947261"/>
                  <a:gd name="connsiteY359" fmla="*/ 122301 h 946689"/>
                  <a:gd name="connsiteX360" fmla="*/ 476917 w 947261"/>
                  <a:gd name="connsiteY360" fmla="*/ 108490 h 946689"/>
                  <a:gd name="connsiteX361" fmla="*/ 491681 w 947261"/>
                  <a:gd name="connsiteY361" fmla="*/ 105823 h 946689"/>
                  <a:gd name="connsiteX362" fmla="*/ 509588 w 947261"/>
                  <a:gd name="connsiteY362" fmla="*/ 105251 h 946689"/>
                  <a:gd name="connsiteX363" fmla="*/ 517779 w 947261"/>
                  <a:gd name="connsiteY363" fmla="*/ 106299 h 946689"/>
                  <a:gd name="connsiteX364" fmla="*/ 532733 w 947261"/>
                  <a:gd name="connsiteY364" fmla="*/ 107156 h 946689"/>
                  <a:gd name="connsiteX365" fmla="*/ 548164 w 947261"/>
                  <a:gd name="connsiteY365" fmla="*/ 101918 h 946689"/>
                  <a:gd name="connsiteX366" fmla="*/ 561499 w 947261"/>
                  <a:gd name="connsiteY366" fmla="*/ 86106 h 946689"/>
                  <a:gd name="connsiteX367" fmla="*/ 584835 w 947261"/>
                  <a:gd name="connsiteY367" fmla="*/ 78867 h 946689"/>
                  <a:gd name="connsiteX368" fmla="*/ 608362 w 947261"/>
                  <a:gd name="connsiteY368" fmla="*/ 73628 h 946689"/>
                  <a:gd name="connsiteX369" fmla="*/ 636651 w 947261"/>
                  <a:gd name="connsiteY369" fmla="*/ 74105 h 946689"/>
                  <a:gd name="connsiteX370" fmla="*/ 663797 w 947261"/>
                  <a:gd name="connsiteY370" fmla="*/ 77153 h 946689"/>
                  <a:gd name="connsiteX371" fmla="*/ 673418 w 947261"/>
                  <a:gd name="connsiteY371" fmla="*/ 75628 h 946689"/>
                  <a:gd name="connsiteX372" fmla="*/ 686467 w 947261"/>
                  <a:gd name="connsiteY372" fmla="*/ 75438 h 946689"/>
                  <a:gd name="connsiteX373" fmla="*/ 700278 w 947261"/>
                  <a:gd name="connsiteY373" fmla="*/ 85725 h 946689"/>
                  <a:gd name="connsiteX374" fmla="*/ 704469 w 947261"/>
                  <a:gd name="connsiteY374" fmla="*/ 96679 h 946689"/>
                  <a:gd name="connsiteX375" fmla="*/ 701612 w 947261"/>
                  <a:gd name="connsiteY375" fmla="*/ 107061 h 946689"/>
                  <a:gd name="connsiteX376" fmla="*/ 692849 w 947261"/>
                  <a:gd name="connsiteY376" fmla="*/ 116205 h 946689"/>
                  <a:gd name="connsiteX377" fmla="*/ 680942 w 947261"/>
                  <a:gd name="connsiteY377" fmla="*/ 119729 h 946689"/>
                  <a:gd name="connsiteX378" fmla="*/ 670465 w 947261"/>
                  <a:gd name="connsiteY378" fmla="*/ 126873 h 946689"/>
                  <a:gd name="connsiteX379" fmla="*/ 675227 w 947261"/>
                  <a:gd name="connsiteY379" fmla="*/ 135255 h 946689"/>
                  <a:gd name="connsiteX380" fmla="*/ 686181 w 947261"/>
                  <a:gd name="connsiteY380" fmla="*/ 137636 h 946689"/>
                  <a:gd name="connsiteX381" fmla="*/ 704755 w 947261"/>
                  <a:gd name="connsiteY381" fmla="*/ 143637 h 946689"/>
                  <a:gd name="connsiteX382" fmla="*/ 708470 w 947261"/>
                  <a:gd name="connsiteY382" fmla="*/ 150305 h 946689"/>
                  <a:gd name="connsiteX383" fmla="*/ 705612 w 947261"/>
                  <a:gd name="connsiteY383" fmla="*/ 159258 h 946689"/>
                  <a:gd name="connsiteX384" fmla="*/ 699802 w 947261"/>
                  <a:gd name="connsiteY384" fmla="*/ 167259 h 946689"/>
                  <a:gd name="connsiteX385" fmla="*/ 695420 w 947261"/>
                  <a:gd name="connsiteY385" fmla="*/ 172307 h 946689"/>
                  <a:gd name="connsiteX386" fmla="*/ 696659 w 947261"/>
                  <a:gd name="connsiteY386" fmla="*/ 176213 h 946689"/>
                  <a:gd name="connsiteX387" fmla="*/ 701231 w 947261"/>
                  <a:gd name="connsiteY387" fmla="*/ 186309 h 946689"/>
                  <a:gd name="connsiteX388" fmla="*/ 702850 w 947261"/>
                  <a:gd name="connsiteY388" fmla="*/ 198596 h 946689"/>
                  <a:gd name="connsiteX389" fmla="*/ 712851 w 947261"/>
                  <a:gd name="connsiteY389" fmla="*/ 210312 h 946689"/>
                  <a:gd name="connsiteX390" fmla="*/ 748951 w 947261"/>
                  <a:gd name="connsiteY390" fmla="*/ 231267 h 946689"/>
                  <a:gd name="connsiteX391" fmla="*/ 763715 w 947261"/>
                  <a:gd name="connsiteY391" fmla="*/ 243935 h 946689"/>
                  <a:gd name="connsiteX392" fmla="*/ 763715 w 947261"/>
                  <a:gd name="connsiteY392" fmla="*/ 250412 h 946689"/>
                  <a:gd name="connsiteX393" fmla="*/ 751427 w 947261"/>
                  <a:gd name="connsiteY393" fmla="*/ 250793 h 946689"/>
                  <a:gd name="connsiteX394" fmla="*/ 736473 w 947261"/>
                  <a:gd name="connsiteY394" fmla="*/ 244793 h 946689"/>
                  <a:gd name="connsiteX395" fmla="*/ 726281 w 947261"/>
                  <a:gd name="connsiteY395" fmla="*/ 253937 h 946689"/>
                  <a:gd name="connsiteX396" fmla="*/ 727138 w 947261"/>
                  <a:gd name="connsiteY396" fmla="*/ 257556 h 946689"/>
                  <a:gd name="connsiteX397" fmla="*/ 731711 w 947261"/>
                  <a:gd name="connsiteY397" fmla="*/ 272987 h 946689"/>
                  <a:gd name="connsiteX398" fmla="*/ 744093 w 947261"/>
                  <a:gd name="connsiteY398" fmla="*/ 302419 h 946689"/>
                  <a:gd name="connsiteX399" fmla="*/ 774287 w 947261"/>
                  <a:gd name="connsiteY399" fmla="*/ 346901 h 946689"/>
                  <a:gd name="connsiteX400" fmla="*/ 788003 w 947261"/>
                  <a:gd name="connsiteY400" fmla="*/ 377857 h 946689"/>
                  <a:gd name="connsiteX401" fmla="*/ 790956 w 947261"/>
                  <a:gd name="connsiteY401" fmla="*/ 395954 h 946689"/>
                  <a:gd name="connsiteX402" fmla="*/ 793052 w 947261"/>
                  <a:gd name="connsiteY402" fmla="*/ 421100 h 946689"/>
                  <a:gd name="connsiteX403" fmla="*/ 796766 w 947261"/>
                  <a:gd name="connsiteY403" fmla="*/ 455771 h 946689"/>
                  <a:gd name="connsiteX404" fmla="*/ 808387 w 947261"/>
                  <a:gd name="connsiteY404" fmla="*/ 474440 h 946689"/>
                  <a:gd name="connsiteX405" fmla="*/ 827056 w 947261"/>
                  <a:gd name="connsiteY405" fmla="*/ 497491 h 946689"/>
                  <a:gd name="connsiteX406" fmla="*/ 842105 w 947261"/>
                  <a:gd name="connsiteY406" fmla="*/ 512731 h 946689"/>
                  <a:gd name="connsiteX407" fmla="*/ 844868 w 947261"/>
                  <a:gd name="connsiteY407" fmla="*/ 512064 h 946689"/>
                  <a:gd name="connsiteX408" fmla="*/ 841153 w 947261"/>
                  <a:gd name="connsiteY408" fmla="*/ 507111 h 946689"/>
                  <a:gd name="connsiteX409" fmla="*/ 833438 w 947261"/>
                  <a:gd name="connsiteY409" fmla="*/ 495872 h 946689"/>
                  <a:gd name="connsiteX410" fmla="*/ 848963 w 947261"/>
                  <a:gd name="connsiteY410" fmla="*/ 488347 h 946689"/>
                  <a:gd name="connsiteX411" fmla="*/ 849630 w 947261"/>
                  <a:gd name="connsiteY411" fmla="*/ 488347 h 946689"/>
                  <a:gd name="connsiteX412" fmla="*/ 944975 w 947261"/>
                  <a:gd name="connsiteY412" fmla="*/ 530352 h 946689"/>
                  <a:gd name="connsiteX413" fmla="*/ 947261 w 947261"/>
                  <a:gd name="connsiteY413" fmla="*/ 531495 h 946689"/>
                  <a:gd name="connsiteX414" fmla="*/ 947261 w 947261"/>
                  <a:gd name="connsiteY414" fmla="*/ 857 h 946689"/>
                  <a:gd name="connsiteX415" fmla="*/ 0 w 947261"/>
                  <a:gd name="connsiteY415" fmla="*/ 857 h 946689"/>
                  <a:gd name="connsiteX416" fmla="*/ 0 w 947261"/>
                  <a:gd name="connsiteY416" fmla="*/ 0 h 946689"/>
                  <a:gd name="connsiteX417" fmla="*/ 803434 w 947261"/>
                  <a:gd name="connsiteY417" fmla="*/ 698849 h 946689"/>
                  <a:gd name="connsiteX418" fmla="*/ 816864 w 947261"/>
                  <a:gd name="connsiteY418" fmla="*/ 686657 h 946689"/>
                  <a:gd name="connsiteX419" fmla="*/ 817150 w 947261"/>
                  <a:gd name="connsiteY419" fmla="*/ 686467 h 946689"/>
                  <a:gd name="connsiteX420" fmla="*/ 826484 w 947261"/>
                  <a:gd name="connsiteY420" fmla="*/ 684276 h 946689"/>
                  <a:gd name="connsiteX421" fmla="*/ 830485 w 947261"/>
                  <a:gd name="connsiteY421" fmla="*/ 688372 h 946689"/>
                  <a:gd name="connsiteX422" fmla="*/ 827913 w 947261"/>
                  <a:gd name="connsiteY422" fmla="*/ 697992 h 946689"/>
                  <a:gd name="connsiteX423" fmla="*/ 816102 w 947261"/>
                  <a:gd name="connsiteY423" fmla="*/ 706088 h 946689"/>
                  <a:gd name="connsiteX424" fmla="*/ 809149 w 947261"/>
                  <a:gd name="connsiteY424" fmla="*/ 707327 h 946689"/>
                  <a:gd name="connsiteX425" fmla="*/ 805053 w 947261"/>
                  <a:gd name="connsiteY425" fmla="*/ 706850 h 946689"/>
                  <a:gd name="connsiteX426" fmla="*/ 803434 w 947261"/>
                  <a:gd name="connsiteY426" fmla="*/ 698849 h 946689"/>
                  <a:gd name="connsiteX427" fmla="*/ 171069 w 947261"/>
                  <a:gd name="connsiteY427" fmla="*/ 665893 h 946689"/>
                  <a:gd name="connsiteX428" fmla="*/ 166497 w 947261"/>
                  <a:gd name="connsiteY428" fmla="*/ 668274 h 946689"/>
                  <a:gd name="connsiteX429" fmla="*/ 164497 w 947261"/>
                  <a:gd name="connsiteY429" fmla="*/ 667607 h 946689"/>
                  <a:gd name="connsiteX430" fmla="*/ 151067 w 947261"/>
                  <a:gd name="connsiteY430" fmla="*/ 663893 h 946689"/>
                  <a:gd name="connsiteX431" fmla="*/ 129445 w 947261"/>
                  <a:gd name="connsiteY431" fmla="*/ 667226 h 946689"/>
                  <a:gd name="connsiteX432" fmla="*/ 121730 w 947261"/>
                  <a:gd name="connsiteY432" fmla="*/ 668560 h 946689"/>
                  <a:gd name="connsiteX433" fmla="*/ 118015 w 947261"/>
                  <a:gd name="connsiteY433" fmla="*/ 664845 h 946689"/>
                  <a:gd name="connsiteX434" fmla="*/ 120206 w 947261"/>
                  <a:gd name="connsiteY434" fmla="*/ 657606 h 946689"/>
                  <a:gd name="connsiteX435" fmla="*/ 135065 w 947261"/>
                  <a:gd name="connsiteY435" fmla="*/ 653987 h 946689"/>
                  <a:gd name="connsiteX436" fmla="*/ 149924 w 947261"/>
                  <a:gd name="connsiteY436" fmla="*/ 647129 h 946689"/>
                  <a:gd name="connsiteX437" fmla="*/ 154115 w 947261"/>
                  <a:gd name="connsiteY437" fmla="*/ 643319 h 946689"/>
                  <a:gd name="connsiteX438" fmla="*/ 155734 w 947261"/>
                  <a:gd name="connsiteY438" fmla="*/ 643414 h 946689"/>
                  <a:gd name="connsiteX439" fmla="*/ 159925 w 947261"/>
                  <a:gd name="connsiteY439" fmla="*/ 644843 h 946689"/>
                  <a:gd name="connsiteX440" fmla="*/ 169736 w 947261"/>
                  <a:gd name="connsiteY440" fmla="*/ 654653 h 946689"/>
                  <a:gd name="connsiteX441" fmla="*/ 172117 w 947261"/>
                  <a:gd name="connsiteY441" fmla="*/ 662940 h 946689"/>
                  <a:gd name="connsiteX442" fmla="*/ 171069 w 947261"/>
                  <a:gd name="connsiteY442" fmla="*/ 665893 h 946689"/>
                  <a:gd name="connsiteX443" fmla="*/ 137255 w 947261"/>
                  <a:gd name="connsiteY443" fmla="*/ 639509 h 946689"/>
                  <a:gd name="connsiteX444" fmla="*/ 141446 w 947261"/>
                  <a:gd name="connsiteY444" fmla="*/ 633984 h 946689"/>
                  <a:gd name="connsiteX445" fmla="*/ 146018 w 947261"/>
                  <a:gd name="connsiteY445" fmla="*/ 633413 h 946689"/>
                  <a:gd name="connsiteX446" fmla="*/ 147257 w 947261"/>
                  <a:gd name="connsiteY446" fmla="*/ 633984 h 946689"/>
                  <a:gd name="connsiteX447" fmla="*/ 149924 w 947261"/>
                  <a:gd name="connsiteY447" fmla="*/ 639509 h 946689"/>
                  <a:gd name="connsiteX448" fmla="*/ 144113 w 947261"/>
                  <a:gd name="connsiteY448" fmla="*/ 646652 h 946689"/>
                  <a:gd name="connsiteX449" fmla="*/ 140303 w 947261"/>
                  <a:gd name="connsiteY449" fmla="*/ 647319 h 946689"/>
                  <a:gd name="connsiteX450" fmla="*/ 137255 w 947261"/>
                  <a:gd name="connsiteY450" fmla="*/ 639509 h 946689"/>
                  <a:gd name="connsiteX451" fmla="*/ 184785 w 947261"/>
                  <a:gd name="connsiteY451" fmla="*/ 679514 h 946689"/>
                  <a:gd name="connsiteX452" fmla="*/ 178308 w 947261"/>
                  <a:gd name="connsiteY452" fmla="*/ 675227 h 946689"/>
                  <a:gd name="connsiteX453" fmla="*/ 180499 w 947261"/>
                  <a:gd name="connsiteY453" fmla="*/ 671417 h 946689"/>
                  <a:gd name="connsiteX454" fmla="*/ 191738 w 947261"/>
                  <a:gd name="connsiteY454" fmla="*/ 662750 h 946689"/>
                  <a:gd name="connsiteX455" fmla="*/ 192500 w 947261"/>
                  <a:gd name="connsiteY455" fmla="*/ 665988 h 946689"/>
                  <a:gd name="connsiteX456" fmla="*/ 184785 w 947261"/>
                  <a:gd name="connsiteY456" fmla="*/ 679514 h 946689"/>
                  <a:gd name="connsiteX457" fmla="*/ 275749 w 947261"/>
                  <a:gd name="connsiteY457" fmla="*/ 614934 h 946689"/>
                  <a:gd name="connsiteX458" fmla="*/ 270796 w 947261"/>
                  <a:gd name="connsiteY458" fmla="*/ 613791 h 946689"/>
                  <a:gd name="connsiteX459" fmla="*/ 267367 w 947261"/>
                  <a:gd name="connsiteY459" fmla="*/ 606647 h 946689"/>
                  <a:gd name="connsiteX460" fmla="*/ 268129 w 947261"/>
                  <a:gd name="connsiteY460" fmla="*/ 605219 h 946689"/>
                  <a:gd name="connsiteX461" fmla="*/ 275749 w 947261"/>
                  <a:gd name="connsiteY461" fmla="*/ 604742 h 946689"/>
                  <a:gd name="connsiteX462" fmla="*/ 286512 w 947261"/>
                  <a:gd name="connsiteY462" fmla="*/ 605409 h 946689"/>
                  <a:gd name="connsiteX463" fmla="*/ 309848 w 947261"/>
                  <a:gd name="connsiteY463" fmla="*/ 613029 h 946689"/>
                  <a:gd name="connsiteX464" fmla="*/ 316040 w 947261"/>
                  <a:gd name="connsiteY464" fmla="*/ 620078 h 946689"/>
                  <a:gd name="connsiteX465" fmla="*/ 314992 w 947261"/>
                  <a:gd name="connsiteY465" fmla="*/ 629412 h 946689"/>
                  <a:gd name="connsiteX466" fmla="*/ 306515 w 947261"/>
                  <a:gd name="connsiteY466" fmla="*/ 631317 h 946689"/>
                  <a:gd name="connsiteX467" fmla="*/ 290989 w 947261"/>
                  <a:gd name="connsiteY467" fmla="*/ 621982 h 946689"/>
                  <a:gd name="connsiteX468" fmla="*/ 275749 w 947261"/>
                  <a:gd name="connsiteY468" fmla="*/ 614934 h 946689"/>
                  <a:gd name="connsiteX469" fmla="*/ 341757 w 947261"/>
                  <a:gd name="connsiteY469" fmla="*/ 745236 h 946689"/>
                  <a:gd name="connsiteX470" fmla="*/ 336233 w 947261"/>
                  <a:gd name="connsiteY470" fmla="*/ 753142 h 946689"/>
                  <a:gd name="connsiteX471" fmla="*/ 328136 w 947261"/>
                  <a:gd name="connsiteY471" fmla="*/ 758476 h 946689"/>
                  <a:gd name="connsiteX472" fmla="*/ 318230 w 947261"/>
                  <a:gd name="connsiteY472" fmla="*/ 760476 h 946689"/>
                  <a:gd name="connsiteX473" fmla="*/ 308515 w 947261"/>
                  <a:gd name="connsiteY473" fmla="*/ 758476 h 946689"/>
                  <a:gd name="connsiteX474" fmla="*/ 300609 w 947261"/>
                  <a:gd name="connsiteY474" fmla="*/ 753142 h 946689"/>
                  <a:gd name="connsiteX475" fmla="*/ 295275 w 947261"/>
                  <a:gd name="connsiteY475" fmla="*/ 745236 h 946689"/>
                  <a:gd name="connsiteX476" fmla="*/ 293275 w 947261"/>
                  <a:gd name="connsiteY476" fmla="*/ 735616 h 946689"/>
                  <a:gd name="connsiteX477" fmla="*/ 295275 w 947261"/>
                  <a:gd name="connsiteY477" fmla="*/ 725710 h 946689"/>
                  <a:gd name="connsiteX478" fmla="*/ 300609 w 947261"/>
                  <a:gd name="connsiteY478" fmla="*/ 717709 h 946689"/>
                  <a:gd name="connsiteX479" fmla="*/ 308515 w 947261"/>
                  <a:gd name="connsiteY479" fmla="*/ 712375 h 946689"/>
                  <a:gd name="connsiteX480" fmla="*/ 318230 w 947261"/>
                  <a:gd name="connsiteY480" fmla="*/ 710375 h 946689"/>
                  <a:gd name="connsiteX481" fmla="*/ 328136 w 947261"/>
                  <a:gd name="connsiteY481" fmla="*/ 712375 h 946689"/>
                  <a:gd name="connsiteX482" fmla="*/ 336233 w 947261"/>
                  <a:gd name="connsiteY482" fmla="*/ 717709 h 946689"/>
                  <a:gd name="connsiteX483" fmla="*/ 341757 w 947261"/>
                  <a:gd name="connsiteY483" fmla="*/ 725710 h 946689"/>
                  <a:gd name="connsiteX484" fmla="*/ 343853 w 947261"/>
                  <a:gd name="connsiteY484" fmla="*/ 735616 h 946689"/>
                  <a:gd name="connsiteX485" fmla="*/ 341757 w 947261"/>
                  <a:gd name="connsiteY485" fmla="*/ 745236 h 946689"/>
                  <a:gd name="connsiteX486" fmla="*/ 341186 w 947261"/>
                  <a:gd name="connsiteY486" fmla="*/ 463106 h 946689"/>
                  <a:gd name="connsiteX487" fmla="*/ 342805 w 947261"/>
                  <a:gd name="connsiteY487" fmla="*/ 461772 h 946689"/>
                  <a:gd name="connsiteX488" fmla="*/ 347186 w 947261"/>
                  <a:gd name="connsiteY488" fmla="*/ 461772 h 946689"/>
                  <a:gd name="connsiteX489" fmla="*/ 351377 w 947261"/>
                  <a:gd name="connsiteY489" fmla="*/ 467582 h 946689"/>
                  <a:gd name="connsiteX490" fmla="*/ 349282 w 947261"/>
                  <a:gd name="connsiteY490" fmla="*/ 471297 h 946689"/>
                  <a:gd name="connsiteX491" fmla="*/ 342329 w 947261"/>
                  <a:gd name="connsiteY491" fmla="*/ 470154 h 946689"/>
                  <a:gd name="connsiteX492" fmla="*/ 341186 w 947261"/>
                  <a:gd name="connsiteY492" fmla="*/ 463106 h 946689"/>
                  <a:gd name="connsiteX493" fmla="*/ 326136 w 947261"/>
                  <a:gd name="connsiteY493" fmla="*/ 504444 h 946689"/>
                  <a:gd name="connsiteX494" fmla="*/ 327565 w 947261"/>
                  <a:gd name="connsiteY494" fmla="*/ 503301 h 946689"/>
                  <a:gd name="connsiteX495" fmla="*/ 333470 w 947261"/>
                  <a:gd name="connsiteY495" fmla="*/ 503492 h 946689"/>
                  <a:gd name="connsiteX496" fmla="*/ 337852 w 947261"/>
                  <a:gd name="connsiteY496" fmla="*/ 512731 h 946689"/>
                  <a:gd name="connsiteX497" fmla="*/ 329470 w 947261"/>
                  <a:gd name="connsiteY497" fmla="*/ 514160 h 946689"/>
                  <a:gd name="connsiteX498" fmla="*/ 325850 w 947261"/>
                  <a:gd name="connsiteY498" fmla="*/ 507206 h 946689"/>
                  <a:gd name="connsiteX499" fmla="*/ 326136 w 947261"/>
                  <a:gd name="connsiteY499" fmla="*/ 504444 h 946689"/>
                  <a:gd name="connsiteX500" fmla="*/ 321278 w 947261"/>
                  <a:gd name="connsiteY500" fmla="*/ 480251 h 946689"/>
                  <a:gd name="connsiteX501" fmla="*/ 319754 w 947261"/>
                  <a:gd name="connsiteY501" fmla="*/ 484251 h 946689"/>
                  <a:gd name="connsiteX502" fmla="*/ 312515 w 947261"/>
                  <a:gd name="connsiteY502" fmla="*/ 485870 h 946689"/>
                  <a:gd name="connsiteX503" fmla="*/ 307467 w 947261"/>
                  <a:gd name="connsiteY503" fmla="*/ 482346 h 946689"/>
                  <a:gd name="connsiteX504" fmla="*/ 306896 w 947261"/>
                  <a:gd name="connsiteY504" fmla="*/ 476155 h 946689"/>
                  <a:gd name="connsiteX505" fmla="*/ 311563 w 947261"/>
                  <a:gd name="connsiteY505" fmla="*/ 474726 h 946689"/>
                  <a:gd name="connsiteX506" fmla="*/ 315659 w 947261"/>
                  <a:gd name="connsiteY506" fmla="*/ 475583 h 946689"/>
                  <a:gd name="connsiteX507" fmla="*/ 320421 w 947261"/>
                  <a:gd name="connsiteY507" fmla="*/ 477298 h 946689"/>
                  <a:gd name="connsiteX508" fmla="*/ 321278 w 947261"/>
                  <a:gd name="connsiteY508" fmla="*/ 480251 h 946689"/>
                  <a:gd name="connsiteX509" fmla="*/ 295466 w 947261"/>
                  <a:gd name="connsiteY509" fmla="*/ 449580 h 946689"/>
                  <a:gd name="connsiteX510" fmla="*/ 308229 w 947261"/>
                  <a:gd name="connsiteY510" fmla="*/ 446151 h 946689"/>
                  <a:gd name="connsiteX511" fmla="*/ 317754 w 947261"/>
                  <a:gd name="connsiteY511" fmla="*/ 453200 h 946689"/>
                  <a:gd name="connsiteX512" fmla="*/ 314897 w 947261"/>
                  <a:gd name="connsiteY512" fmla="*/ 458629 h 946689"/>
                  <a:gd name="connsiteX513" fmla="*/ 298514 w 947261"/>
                  <a:gd name="connsiteY513" fmla="*/ 461963 h 946689"/>
                  <a:gd name="connsiteX514" fmla="*/ 294132 w 947261"/>
                  <a:gd name="connsiteY514" fmla="*/ 458057 h 946689"/>
                  <a:gd name="connsiteX515" fmla="*/ 295466 w 947261"/>
                  <a:gd name="connsiteY515" fmla="*/ 449580 h 946689"/>
                  <a:gd name="connsiteX516" fmla="*/ 243364 w 947261"/>
                  <a:gd name="connsiteY516" fmla="*/ 534257 h 946689"/>
                  <a:gd name="connsiteX517" fmla="*/ 256413 w 947261"/>
                  <a:gd name="connsiteY517" fmla="*/ 534162 h 946689"/>
                  <a:gd name="connsiteX518" fmla="*/ 257556 w 947261"/>
                  <a:gd name="connsiteY518" fmla="*/ 532924 h 946689"/>
                  <a:gd name="connsiteX519" fmla="*/ 260890 w 947261"/>
                  <a:gd name="connsiteY519" fmla="*/ 521018 h 946689"/>
                  <a:gd name="connsiteX520" fmla="*/ 267748 w 947261"/>
                  <a:gd name="connsiteY520" fmla="*/ 502539 h 946689"/>
                  <a:gd name="connsiteX521" fmla="*/ 274034 w 947261"/>
                  <a:gd name="connsiteY521" fmla="*/ 502253 h 946689"/>
                  <a:gd name="connsiteX522" fmla="*/ 279273 w 947261"/>
                  <a:gd name="connsiteY522" fmla="*/ 507968 h 946689"/>
                  <a:gd name="connsiteX523" fmla="*/ 279654 w 947261"/>
                  <a:gd name="connsiteY523" fmla="*/ 514731 h 946689"/>
                  <a:gd name="connsiteX524" fmla="*/ 277654 w 947261"/>
                  <a:gd name="connsiteY524" fmla="*/ 516065 h 946689"/>
                  <a:gd name="connsiteX525" fmla="*/ 273368 w 947261"/>
                  <a:gd name="connsiteY525" fmla="*/ 519875 h 946689"/>
                  <a:gd name="connsiteX526" fmla="*/ 275558 w 947261"/>
                  <a:gd name="connsiteY526" fmla="*/ 521303 h 946689"/>
                  <a:gd name="connsiteX527" fmla="*/ 302705 w 947261"/>
                  <a:gd name="connsiteY527" fmla="*/ 522542 h 946689"/>
                  <a:gd name="connsiteX528" fmla="*/ 323564 w 947261"/>
                  <a:gd name="connsiteY528" fmla="*/ 522827 h 946689"/>
                  <a:gd name="connsiteX529" fmla="*/ 341186 w 947261"/>
                  <a:gd name="connsiteY529" fmla="*/ 521875 h 946689"/>
                  <a:gd name="connsiteX530" fmla="*/ 351282 w 947261"/>
                  <a:gd name="connsiteY530" fmla="*/ 521875 h 946689"/>
                  <a:gd name="connsiteX531" fmla="*/ 357378 w 947261"/>
                  <a:gd name="connsiteY531" fmla="*/ 527399 h 946689"/>
                  <a:gd name="connsiteX532" fmla="*/ 381667 w 947261"/>
                  <a:gd name="connsiteY532" fmla="*/ 538829 h 946689"/>
                  <a:gd name="connsiteX533" fmla="*/ 397193 w 947261"/>
                  <a:gd name="connsiteY533" fmla="*/ 541306 h 946689"/>
                  <a:gd name="connsiteX534" fmla="*/ 399288 w 947261"/>
                  <a:gd name="connsiteY534" fmla="*/ 545592 h 946689"/>
                  <a:gd name="connsiteX535" fmla="*/ 394907 w 947261"/>
                  <a:gd name="connsiteY535" fmla="*/ 551593 h 946689"/>
                  <a:gd name="connsiteX536" fmla="*/ 362045 w 947261"/>
                  <a:gd name="connsiteY536" fmla="*/ 561213 h 946689"/>
                  <a:gd name="connsiteX537" fmla="*/ 350234 w 947261"/>
                  <a:gd name="connsiteY537" fmla="*/ 558641 h 946689"/>
                  <a:gd name="connsiteX538" fmla="*/ 337185 w 947261"/>
                  <a:gd name="connsiteY538" fmla="*/ 550926 h 946689"/>
                  <a:gd name="connsiteX539" fmla="*/ 313373 w 947261"/>
                  <a:gd name="connsiteY539" fmla="*/ 542830 h 946689"/>
                  <a:gd name="connsiteX540" fmla="*/ 286322 w 947261"/>
                  <a:gd name="connsiteY540" fmla="*/ 548640 h 946689"/>
                  <a:gd name="connsiteX541" fmla="*/ 267272 w 947261"/>
                  <a:gd name="connsiteY541" fmla="*/ 549593 h 946689"/>
                  <a:gd name="connsiteX542" fmla="*/ 254603 w 947261"/>
                  <a:gd name="connsiteY542" fmla="*/ 549878 h 946689"/>
                  <a:gd name="connsiteX543" fmla="*/ 241744 w 947261"/>
                  <a:gd name="connsiteY543" fmla="*/ 585692 h 946689"/>
                  <a:gd name="connsiteX544" fmla="*/ 255080 w 947261"/>
                  <a:gd name="connsiteY544" fmla="*/ 612839 h 946689"/>
                  <a:gd name="connsiteX545" fmla="*/ 257270 w 947261"/>
                  <a:gd name="connsiteY545" fmla="*/ 621221 h 946689"/>
                  <a:gd name="connsiteX546" fmla="*/ 247364 w 947261"/>
                  <a:gd name="connsiteY546" fmla="*/ 621030 h 946689"/>
                  <a:gd name="connsiteX547" fmla="*/ 226314 w 947261"/>
                  <a:gd name="connsiteY547" fmla="*/ 610743 h 946689"/>
                  <a:gd name="connsiteX548" fmla="*/ 209074 w 947261"/>
                  <a:gd name="connsiteY548" fmla="*/ 597694 h 946689"/>
                  <a:gd name="connsiteX549" fmla="*/ 198787 w 947261"/>
                  <a:gd name="connsiteY549" fmla="*/ 586645 h 946689"/>
                  <a:gd name="connsiteX550" fmla="*/ 192215 w 947261"/>
                  <a:gd name="connsiteY550" fmla="*/ 579501 h 946689"/>
                  <a:gd name="connsiteX551" fmla="*/ 176784 w 947261"/>
                  <a:gd name="connsiteY551" fmla="*/ 571214 h 946689"/>
                  <a:gd name="connsiteX552" fmla="*/ 159163 w 947261"/>
                  <a:gd name="connsiteY552" fmla="*/ 571881 h 946689"/>
                  <a:gd name="connsiteX553" fmla="*/ 154591 w 947261"/>
                  <a:gd name="connsiteY553" fmla="*/ 578834 h 946689"/>
                  <a:gd name="connsiteX554" fmla="*/ 155639 w 947261"/>
                  <a:gd name="connsiteY554" fmla="*/ 581120 h 946689"/>
                  <a:gd name="connsiteX555" fmla="*/ 166116 w 947261"/>
                  <a:gd name="connsiteY555" fmla="*/ 589121 h 946689"/>
                  <a:gd name="connsiteX556" fmla="*/ 169831 w 947261"/>
                  <a:gd name="connsiteY556" fmla="*/ 595979 h 946689"/>
                  <a:gd name="connsiteX557" fmla="*/ 169069 w 947261"/>
                  <a:gd name="connsiteY557" fmla="*/ 600456 h 946689"/>
                  <a:gd name="connsiteX558" fmla="*/ 152019 w 947261"/>
                  <a:gd name="connsiteY558" fmla="*/ 601885 h 946689"/>
                  <a:gd name="connsiteX559" fmla="*/ 134112 w 947261"/>
                  <a:gd name="connsiteY559" fmla="*/ 603314 h 946689"/>
                  <a:gd name="connsiteX560" fmla="*/ 131540 w 947261"/>
                  <a:gd name="connsiteY560" fmla="*/ 609981 h 946689"/>
                  <a:gd name="connsiteX561" fmla="*/ 130302 w 947261"/>
                  <a:gd name="connsiteY561" fmla="*/ 614363 h 946689"/>
                  <a:gd name="connsiteX562" fmla="*/ 127445 w 947261"/>
                  <a:gd name="connsiteY562" fmla="*/ 615220 h 946689"/>
                  <a:gd name="connsiteX563" fmla="*/ 124016 w 947261"/>
                  <a:gd name="connsiteY563" fmla="*/ 613982 h 946689"/>
                  <a:gd name="connsiteX564" fmla="*/ 122777 w 947261"/>
                  <a:gd name="connsiteY564" fmla="*/ 611219 h 946689"/>
                  <a:gd name="connsiteX565" fmla="*/ 126016 w 947261"/>
                  <a:gd name="connsiteY565" fmla="*/ 600647 h 946689"/>
                  <a:gd name="connsiteX566" fmla="*/ 130969 w 947261"/>
                  <a:gd name="connsiteY566" fmla="*/ 587788 h 946689"/>
                  <a:gd name="connsiteX567" fmla="*/ 141732 w 947261"/>
                  <a:gd name="connsiteY567" fmla="*/ 569595 h 946689"/>
                  <a:gd name="connsiteX568" fmla="*/ 157448 w 947261"/>
                  <a:gd name="connsiteY568" fmla="*/ 557975 h 946689"/>
                  <a:gd name="connsiteX569" fmla="*/ 173641 w 947261"/>
                  <a:gd name="connsiteY569" fmla="*/ 553307 h 946689"/>
                  <a:gd name="connsiteX570" fmla="*/ 181070 w 947261"/>
                  <a:gd name="connsiteY570" fmla="*/ 551974 h 946689"/>
                  <a:gd name="connsiteX571" fmla="*/ 193072 w 947261"/>
                  <a:gd name="connsiteY571" fmla="*/ 547307 h 946689"/>
                  <a:gd name="connsiteX572" fmla="*/ 207836 w 947261"/>
                  <a:gd name="connsiteY572" fmla="*/ 539591 h 946689"/>
                  <a:gd name="connsiteX573" fmla="*/ 227648 w 947261"/>
                  <a:gd name="connsiteY573" fmla="*/ 533876 h 946689"/>
                  <a:gd name="connsiteX574" fmla="*/ 243364 w 947261"/>
                  <a:gd name="connsiteY574" fmla="*/ 534257 h 946689"/>
                  <a:gd name="connsiteX575" fmla="*/ 233934 w 947261"/>
                  <a:gd name="connsiteY575" fmla="*/ 451771 h 946689"/>
                  <a:gd name="connsiteX576" fmla="*/ 234887 w 947261"/>
                  <a:gd name="connsiteY576" fmla="*/ 456724 h 946689"/>
                  <a:gd name="connsiteX577" fmla="*/ 232981 w 947261"/>
                  <a:gd name="connsiteY577" fmla="*/ 459486 h 946689"/>
                  <a:gd name="connsiteX578" fmla="*/ 229838 w 947261"/>
                  <a:gd name="connsiteY578" fmla="*/ 460915 h 946689"/>
                  <a:gd name="connsiteX579" fmla="*/ 224409 w 947261"/>
                  <a:gd name="connsiteY579" fmla="*/ 459105 h 946689"/>
                  <a:gd name="connsiteX580" fmla="*/ 217075 w 947261"/>
                  <a:gd name="connsiteY580" fmla="*/ 458248 h 946689"/>
                  <a:gd name="connsiteX581" fmla="*/ 214789 w 947261"/>
                  <a:gd name="connsiteY581" fmla="*/ 466058 h 946689"/>
                  <a:gd name="connsiteX582" fmla="*/ 216789 w 947261"/>
                  <a:gd name="connsiteY582" fmla="*/ 477774 h 946689"/>
                  <a:gd name="connsiteX583" fmla="*/ 226219 w 947261"/>
                  <a:gd name="connsiteY583" fmla="*/ 490442 h 946689"/>
                  <a:gd name="connsiteX584" fmla="*/ 235839 w 947261"/>
                  <a:gd name="connsiteY584" fmla="*/ 502730 h 946689"/>
                  <a:gd name="connsiteX585" fmla="*/ 238316 w 947261"/>
                  <a:gd name="connsiteY585" fmla="*/ 513874 h 946689"/>
                  <a:gd name="connsiteX586" fmla="*/ 223838 w 947261"/>
                  <a:gd name="connsiteY586" fmla="*/ 520637 h 946689"/>
                  <a:gd name="connsiteX587" fmla="*/ 202692 w 947261"/>
                  <a:gd name="connsiteY587" fmla="*/ 506825 h 946689"/>
                  <a:gd name="connsiteX588" fmla="*/ 191072 w 947261"/>
                  <a:gd name="connsiteY588" fmla="*/ 484442 h 946689"/>
                  <a:gd name="connsiteX589" fmla="*/ 191643 w 947261"/>
                  <a:gd name="connsiteY589" fmla="*/ 468249 h 946689"/>
                  <a:gd name="connsiteX590" fmla="*/ 194596 w 947261"/>
                  <a:gd name="connsiteY590" fmla="*/ 457676 h 946689"/>
                  <a:gd name="connsiteX591" fmla="*/ 191453 w 947261"/>
                  <a:gd name="connsiteY591" fmla="*/ 452533 h 946689"/>
                  <a:gd name="connsiteX592" fmla="*/ 187738 w 947261"/>
                  <a:gd name="connsiteY592" fmla="*/ 443770 h 946689"/>
                  <a:gd name="connsiteX593" fmla="*/ 192024 w 947261"/>
                  <a:gd name="connsiteY593" fmla="*/ 433959 h 946689"/>
                  <a:gd name="connsiteX594" fmla="*/ 200692 w 947261"/>
                  <a:gd name="connsiteY594" fmla="*/ 423101 h 946689"/>
                  <a:gd name="connsiteX595" fmla="*/ 216884 w 947261"/>
                  <a:gd name="connsiteY595" fmla="*/ 408146 h 946689"/>
                  <a:gd name="connsiteX596" fmla="*/ 221552 w 947261"/>
                  <a:gd name="connsiteY596" fmla="*/ 408337 h 946689"/>
                  <a:gd name="connsiteX597" fmla="*/ 224790 w 947261"/>
                  <a:gd name="connsiteY597" fmla="*/ 411575 h 946689"/>
                  <a:gd name="connsiteX598" fmla="*/ 225647 w 947261"/>
                  <a:gd name="connsiteY598" fmla="*/ 425672 h 946689"/>
                  <a:gd name="connsiteX599" fmla="*/ 230791 w 947261"/>
                  <a:gd name="connsiteY599" fmla="*/ 445008 h 946689"/>
                  <a:gd name="connsiteX600" fmla="*/ 233934 w 947261"/>
                  <a:gd name="connsiteY600" fmla="*/ 451771 h 946689"/>
                  <a:gd name="connsiteX601" fmla="*/ 473202 w 947261"/>
                  <a:gd name="connsiteY601" fmla="*/ 185357 h 946689"/>
                  <a:gd name="connsiteX602" fmla="*/ 480441 w 947261"/>
                  <a:gd name="connsiteY602" fmla="*/ 178403 h 946689"/>
                  <a:gd name="connsiteX603" fmla="*/ 492538 w 947261"/>
                  <a:gd name="connsiteY603" fmla="*/ 176498 h 946689"/>
                  <a:gd name="connsiteX604" fmla="*/ 506540 w 947261"/>
                  <a:gd name="connsiteY604" fmla="*/ 174308 h 946689"/>
                  <a:gd name="connsiteX605" fmla="*/ 510826 w 947261"/>
                  <a:gd name="connsiteY605" fmla="*/ 172307 h 946689"/>
                  <a:gd name="connsiteX606" fmla="*/ 517589 w 947261"/>
                  <a:gd name="connsiteY606" fmla="*/ 169069 h 946689"/>
                  <a:gd name="connsiteX607" fmla="*/ 520351 w 947261"/>
                  <a:gd name="connsiteY607" fmla="*/ 169640 h 946689"/>
                  <a:gd name="connsiteX608" fmla="*/ 523399 w 947261"/>
                  <a:gd name="connsiteY608" fmla="*/ 172974 h 946689"/>
                  <a:gd name="connsiteX609" fmla="*/ 522923 w 947261"/>
                  <a:gd name="connsiteY609" fmla="*/ 181070 h 946689"/>
                  <a:gd name="connsiteX610" fmla="*/ 508730 w 947261"/>
                  <a:gd name="connsiteY610" fmla="*/ 183833 h 946689"/>
                  <a:gd name="connsiteX611" fmla="*/ 488728 w 947261"/>
                  <a:gd name="connsiteY611" fmla="*/ 191357 h 946689"/>
                  <a:gd name="connsiteX612" fmla="*/ 484918 w 947261"/>
                  <a:gd name="connsiteY612" fmla="*/ 193834 h 946689"/>
                  <a:gd name="connsiteX613" fmla="*/ 479679 w 947261"/>
                  <a:gd name="connsiteY613" fmla="*/ 194977 h 946689"/>
                  <a:gd name="connsiteX614" fmla="*/ 473583 w 947261"/>
                  <a:gd name="connsiteY614" fmla="*/ 191929 h 946689"/>
                  <a:gd name="connsiteX615" fmla="*/ 473202 w 947261"/>
                  <a:gd name="connsiteY615" fmla="*/ 185357 h 946689"/>
                  <a:gd name="connsiteX616" fmla="*/ 453771 w 947261"/>
                  <a:gd name="connsiteY616" fmla="*/ 251746 h 946689"/>
                  <a:gd name="connsiteX617" fmla="*/ 471392 w 947261"/>
                  <a:gd name="connsiteY617" fmla="*/ 245936 h 946689"/>
                  <a:gd name="connsiteX618" fmla="*/ 491966 w 947261"/>
                  <a:gd name="connsiteY618" fmla="*/ 239554 h 946689"/>
                  <a:gd name="connsiteX619" fmla="*/ 530543 w 947261"/>
                  <a:gd name="connsiteY619" fmla="*/ 226219 h 946689"/>
                  <a:gd name="connsiteX620" fmla="*/ 540639 w 947261"/>
                  <a:gd name="connsiteY620" fmla="*/ 224504 h 946689"/>
                  <a:gd name="connsiteX621" fmla="*/ 545497 w 947261"/>
                  <a:gd name="connsiteY621" fmla="*/ 225838 h 946689"/>
                  <a:gd name="connsiteX622" fmla="*/ 551879 w 947261"/>
                  <a:gd name="connsiteY622" fmla="*/ 235458 h 946689"/>
                  <a:gd name="connsiteX623" fmla="*/ 550831 w 947261"/>
                  <a:gd name="connsiteY623" fmla="*/ 238411 h 946689"/>
                  <a:gd name="connsiteX624" fmla="*/ 545021 w 947261"/>
                  <a:gd name="connsiteY624" fmla="*/ 240792 h 946689"/>
                  <a:gd name="connsiteX625" fmla="*/ 541496 w 947261"/>
                  <a:gd name="connsiteY625" fmla="*/ 241745 h 946689"/>
                  <a:gd name="connsiteX626" fmla="*/ 540639 w 947261"/>
                  <a:gd name="connsiteY626" fmla="*/ 243078 h 946689"/>
                  <a:gd name="connsiteX627" fmla="*/ 535210 w 947261"/>
                  <a:gd name="connsiteY627" fmla="*/ 246126 h 946689"/>
                  <a:gd name="connsiteX628" fmla="*/ 520256 w 947261"/>
                  <a:gd name="connsiteY628" fmla="*/ 249650 h 946689"/>
                  <a:gd name="connsiteX629" fmla="*/ 515588 w 947261"/>
                  <a:gd name="connsiteY629" fmla="*/ 250412 h 946689"/>
                  <a:gd name="connsiteX630" fmla="*/ 507778 w 947261"/>
                  <a:gd name="connsiteY630" fmla="*/ 256223 h 946689"/>
                  <a:gd name="connsiteX631" fmla="*/ 502825 w 947261"/>
                  <a:gd name="connsiteY631" fmla="*/ 259937 h 946689"/>
                  <a:gd name="connsiteX632" fmla="*/ 496919 w 947261"/>
                  <a:gd name="connsiteY632" fmla="*/ 261080 h 946689"/>
                  <a:gd name="connsiteX633" fmla="*/ 489204 w 947261"/>
                  <a:gd name="connsiteY633" fmla="*/ 259652 h 946689"/>
                  <a:gd name="connsiteX634" fmla="*/ 476822 w 947261"/>
                  <a:gd name="connsiteY634" fmla="*/ 255937 h 946689"/>
                  <a:gd name="connsiteX635" fmla="*/ 473297 w 947261"/>
                  <a:gd name="connsiteY635" fmla="*/ 257842 h 946689"/>
                  <a:gd name="connsiteX636" fmla="*/ 448913 w 947261"/>
                  <a:gd name="connsiteY636" fmla="*/ 266033 h 946689"/>
                  <a:gd name="connsiteX637" fmla="*/ 444246 w 947261"/>
                  <a:gd name="connsiteY637" fmla="*/ 265462 h 946689"/>
                  <a:gd name="connsiteX638" fmla="*/ 442722 w 947261"/>
                  <a:gd name="connsiteY638" fmla="*/ 260509 h 946689"/>
                  <a:gd name="connsiteX639" fmla="*/ 453771 w 947261"/>
                  <a:gd name="connsiteY639" fmla="*/ 251746 h 946689"/>
                  <a:gd name="connsiteX640" fmla="*/ 441960 w 947261"/>
                  <a:gd name="connsiteY640" fmla="*/ 163830 h 946689"/>
                  <a:gd name="connsiteX641" fmla="*/ 443484 w 947261"/>
                  <a:gd name="connsiteY641" fmla="*/ 170402 h 946689"/>
                  <a:gd name="connsiteX642" fmla="*/ 441293 w 947261"/>
                  <a:gd name="connsiteY642" fmla="*/ 173069 h 946689"/>
                  <a:gd name="connsiteX643" fmla="*/ 436912 w 947261"/>
                  <a:gd name="connsiteY643" fmla="*/ 177070 h 946689"/>
                  <a:gd name="connsiteX644" fmla="*/ 432149 w 947261"/>
                  <a:gd name="connsiteY644" fmla="*/ 189167 h 946689"/>
                  <a:gd name="connsiteX645" fmla="*/ 438722 w 947261"/>
                  <a:gd name="connsiteY645" fmla="*/ 197834 h 946689"/>
                  <a:gd name="connsiteX646" fmla="*/ 443484 w 947261"/>
                  <a:gd name="connsiteY646" fmla="*/ 207455 h 946689"/>
                  <a:gd name="connsiteX647" fmla="*/ 440722 w 947261"/>
                  <a:gd name="connsiteY647" fmla="*/ 214027 h 946689"/>
                  <a:gd name="connsiteX648" fmla="*/ 435864 w 947261"/>
                  <a:gd name="connsiteY648" fmla="*/ 214503 h 946689"/>
                  <a:gd name="connsiteX649" fmla="*/ 424815 w 947261"/>
                  <a:gd name="connsiteY649" fmla="*/ 209169 h 946689"/>
                  <a:gd name="connsiteX650" fmla="*/ 421767 w 947261"/>
                  <a:gd name="connsiteY650" fmla="*/ 199549 h 946689"/>
                  <a:gd name="connsiteX651" fmla="*/ 419386 w 947261"/>
                  <a:gd name="connsiteY651" fmla="*/ 191834 h 946689"/>
                  <a:gd name="connsiteX652" fmla="*/ 411766 w 947261"/>
                  <a:gd name="connsiteY652" fmla="*/ 191643 h 946689"/>
                  <a:gd name="connsiteX653" fmla="*/ 401288 w 947261"/>
                  <a:gd name="connsiteY653" fmla="*/ 191834 h 946689"/>
                  <a:gd name="connsiteX654" fmla="*/ 390430 w 947261"/>
                  <a:gd name="connsiteY654" fmla="*/ 191357 h 946689"/>
                  <a:gd name="connsiteX655" fmla="*/ 378714 w 947261"/>
                  <a:gd name="connsiteY655" fmla="*/ 196501 h 946689"/>
                  <a:gd name="connsiteX656" fmla="*/ 364903 w 947261"/>
                  <a:gd name="connsiteY656" fmla="*/ 214408 h 946689"/>
                  <a:gd name="connsiteX657" fmla="*/ 351758 w 947261"/>
                  <a:gd name="connsiteY657" fmla="*/ 218218 h 946689"/>
                  <a:gd name="connsiteX658" fmla="*/ 349377 w 947261"/>
                  <a:gd name="connsiteY658" fmla="*/ 209645 h 946689"/>
                  <a:gd name="connsiteX659" fmla="*/ 353663 w 947261"/>
                  <a:gd name="connsiteY659" fmla="*/ 204978 h 946689"/>
                  <a:gd name="connsiteX660" fmla="*/ 363950 w 947261"/>
                  <a:gd name="connsiteY660" fmla="*/ 202025 h 946689"/>
                  <a:gd name="connsiteX661" fmla="*/ 369951 w 947261"/>
                  <a:gd name="connsiteY661" fmla="*/ 200406 h 946689"/>
                  <a:gd name="connsiteX662" fmla="*/ 368808 w 947261"/>
                  <a:gd name="connsiteY662" fmla="*/ 193548 h 946689"/>
                  <a:gd name="connsiteX663" fmla="*/ 366141 w 947261"/>
                  <a:gd name="connsiteY663" fmla="*/ 188976 h 946689"/>
                  <a:gd name="connsiteX664" fmla="*/ 370332 w 947261"/>
                  <a:gd name="connsiteY664" fmla="*/ 182118 h 946689"/>
                  <a:gd name="connsiteX665" fmla="*/ 382619 w 947261"/>
                  <a:gd name="connsiteY665" fmla="*/ 176117 h 946689"/>
                  <a:gd name="connsiteX666" fmla="*/ 398621 w 947261"/>
                  <a:gd name="connsiteY666" fmla="*/ 169355 h 946689"/>
                  <a:gd name="connsiteX667" fmla="*/ 402241 w 947261"/>
                  <a:gd name="connsiteY667" fmla="*/ 167069 h 946689"/>
                  <a:gd name="connsiteX668" fmla="*/ 413671 w 947261"/>
                  <a:gd name="connsiteY668" fmla="*/ 166116 h 946689"/>
                  <a:gd name="connsiteX669" fmla="*/ 430054 w 947261"/>
                  <a:gd name="connsiteY669" fmla="*/ 165449 h 946689"/>
                  <a:gd name="connsiteX670" fmla="*/ 435769 w 947261"/>
                  <a:gd name="connsiteY670" fmla="*/ 164211 h 946689"/>
                  <a:gd name="connsiteX671" fmla="*/ 441960 w 947261"/>
                  <a:gd name="connsiteY671" fmla="*/ 163830 h 946689"/>
                  <a:gd name="connsiteX672" fmla="*/ 762572 w 947261"/>
                  <a:gd name="connsiteY672" fmla="*/ 271367 h 946689"/>
                  <a:gd name="connsiteX673" fmla="*/ 750094 w 947261"/>
                  <a:gd name="connsiteY673" fmla="*/ 271558 h 946689"/>
                  <a:gd name="connsiteX674" fmla="*/ 748951 w 947261"/>
                  <a:gd name="connsiteY674" fmla="*/ 269462 h 946689"/>
                  <a:gd name="connsiteX675" fmla="*/ 750761 w 947261"/>
                  <a:gd name="connsiteY675" fmla="*/ 265462 h 946689"/>
                  <a:gd name="connsiteX676" fmla="*/ 754666 w 947261"/>
                  <a:gd name="connsiteY676" fmla="*/ 264986 h 946689"/>
                  <a:gd name="connsiteX677" fmla="*/ 759809 w 947261"/>
                  <a:gd name="connsiteY677" fmla="*/ 265652 h 946689"/>
                  <a:gd name="connsiteX678" fmla="*/ 762572 w 947261"/>
                  <a:gd name="connsiteY678" fmla="*/ 271367 h 946689"/>
                  <a:gd name="connsiteX679" fmla="*/ 768287 w 947261"/>
                  <a:gd name="connsiteY679" fmla="*/ 440436 h 946689"/>
                  <a:gd name="connsiteX680" fmla="*/ 748189 w 947261"/>
                  <a:gd name="connsiteY680" fmla="*/ 425958 h 946689"/>
                  <a:gd name="connsiteX681" fmla="*/ 728567 w 947261"/>
                  <a:gd name="connsiteY681" fmla="*/ 425672 h 946689"/>
                  <a:gd name="connsiteX682" fmla="*/ 707993 w 947261"/>
                  <a:gd name="connsiteY682" fmla="*/ 430911 h 946689"/>
                  <a:gd name="connsiteX683" fmla="*/ 683038 w 947261"/>
                  <a:gd name="connsiteY683" fmla="*/ 445389 h 946689"/>
                  <a:gd name="connsiteX684" fmla="*/ 640747 w 947261"/>
                  <a:gd name="connsiteY684" fmla="*/ 479965 h 946689"/>
                  <a:gd name="connsiteX685" fmla="*/ 627317 w 947261"/>
                  <a:gd name="connsiteY685" fmla="*/ 489966 h 946689"/>
                  <a:gd name="connsiteX686" fmla="*/ 604457 w 947261"/>
                  <a:gd name="connsiteY686" fmla="*/ 493014 h 946689"/>
                  <a:gd name="connsiteX687" fmla="*/ 598646 w 947261"/>
                  <a:gd name="connsiteY687" fmla="*/ 488061 h 946689"/>
                  <a:gd name="connsiteX688" fmla="*/ 597313 w 947261"/>
                  <a:gd name="connsiteY688" fmla="*/ 482156 h 946689"/>
                  <a:gd name="connsiteX689" fmla="*/ 597789 w 947261"/>
                  <a:gd name="connsiteY689" fmla="*/ 472631 h 946689"/>
                  <a:gd name="connsiteX690" fmla="*/ 596265 w 947261"/>
                  <a:gd name="connsiteY690" fmla="*/ 456343 h 946689"/>
                  <a:gd name="connsiteX691" fmla="*/ 587883 w 947261"/>
                  <a:gd name="connsiteY691" fmla="*/ 453771 h 946689"/>
                  <a:gd name="connsiteX692" fmla="*/ 582930 w 947261"/>
                  <a:gd name="connsiteY692" fmla="*/ 455581 h 946689"/>
                  <a:gd name="connsiteX693" fmla="*/ 575882 w 947261"/>
                  <a:gd name="connsiteY693" fmla="*/ 456819 h 946689"/>
                  <a:gd name="connsiteX694" fmla="*/ 572929 w 947261"/>
                  <a:gd name="connsiteY694" fmla="*/ 454819 h 946689"/>
                  <a:gd name="connsiteX695" fmla="*/ 562451 w 947261"/>
                  <a:gd name="connsiteY695" fmla="*/ 451866 h 946689"/>
                  <a:gd name="connsiteX696" fmla="*/ 555022 w 947261"/>
                  <a:gd name="connsiteY696" fmla="*/ 454057 h 946689"/>
                  <a:gd name="connsiteX697" fmla="*/ 554450 w 947261"/>
                  <a:gd name="connsiteY697" fmla="*/ 457105 h 946689"/>
                  <a:gd name="connsiteX698" fmla="*/ 556165 w 947261"/>
                  <a:gd name="connsiteY698" fmla="*/ 462534 h 946689"/>
                  <a:gd name="connsiteX699" fmla="*/ 558070 w 947261"/>
                  <a:gd name="connsiteY699" fmla="*/ 467011 h 946689"/>
                  <a:gd name="connsiteX700" fmla="*/ 558832 w 947261"/>
                  <a:gd name="connsiteY700" fmla="*/ 468725 h 946689"/>
                  <a:gd name="connsiteX701" fmla="*/ 571976 w 947261"/>
                  <a:gd name="connsiteY701" fmla="*/ 488347 h 946689"/>
                  <a:gd name="connsiteX702" fmla="*/ 584073 w 947261"/>
                  <a:gd name="connsiteY702" fmla="*/ 503682 h 946689"/>
                  <a:gd name="connsiteX703" fmla="*/ 590074 w 947261"/>
                  <a:gd name="connsiteY703" fmla="*/ 510826 h 946689"/>
                  <a:gd name="connsiteX704" fmla="*/ 598837 w 947261"/>
                  <a:gd name="connsiteY704" fmla="*/ 513779 h 946689"/>
                  <a:gd name="connsiteX705" fmla="*/ 602742 w 947261"/>
                  <a:gd name="connsiteY705" fmla="*/ 510635 h 946689"/>
                  <a:gd name="connsiteX706" fmla="*/ 606933 w 947261"/>
                  <a:gd name="connsiteY706" fmla="*/ 506920 h 946689"/>
                  <a:gd name="connsiteX707" fmla="*/ 612553 w 947261"/>
                  <a:gd name="connsiteY707" fmla="*/ 507111 h 946689"/>
                  <a:gd name="connsiteX708" fmla="*/ 613029 w 947261"/>
                  <a:gd name="connsiteY708" fmla="*/ 507587 h 946689"/>
                  <a:gd name="connsiteX709" fmla="*/ 613601 w 947261"/>
                  <a:gd name="connsiteY709" fmla="*/ 508064 h 946689"/>
                  <a:gd name="connsiteX710" fmla="*/ 613315 w 947261"/>
                  <a:gd name="connsiteY710" fmla="*/ 514541 h 946689"/>
                  <a:gd name="connsiteX711" fmla="*/ 611600 w 947261"/>
                  <a:gd name="connsiteY711" fmla="*/ 526828 h 946689"/>
                  <a:gd name="connsiteX712" fmla="*/ 615220 w 947261"/>
                  <a:gd name="connsiteY712" fmla="*/ 534734 h 946689"/>
                  <a:gd name="connsiteX713" fmla="*/ 630555 w 947261"/>
                  <a:gd name="connsiteY713" fmla="*/ 539401 h 946689"/>
                  <a:gd name="connsiteX714" fmla="*/ 646176 w 947261"/>
                  <a:gd name="connsiteY714" fmla="*/ 538544 h 946689"/>
                  <a:gd name="connsiteX715" fmla="*/ 657797 w 947261"/>
                  <a:gd name="connsiteY715" fmla="*/ 537020 h 946689"/>
                  <a:gd name="connsiteX716" fmla="*/ 678085 w 947261"/>
                  <a:gd name="connsiteY716" fmla="*/ 539306 h 946689"/>
                  <a:gd name="connsiteX717" fmla="*/ 692277 w 947261"/>
                  <a:gd name="connsiteY717" fmla="*/ 541687 h 946689"/>
                  <a:gd name="connsiteX718" fmla="*/ 722662 w 947261"/>
                  <a:gd name="connsiteY718" fmla="*/ 525971 h 946689"/>
                  <a:gd name="connsiteX719" fmla="*/ 726472 w 947261"/>
                  <a:gd name="connsiteY719" fmla="*/ 511874 h 946689"/>
                  <a:gd name="connsiteX720" fmla="*/ 730568 w 947261"/>
                  <a:gd name="connsiteY720" fmla="*/ 500634 h 946689"/>
                  <a:gd name="connsiteX721" fmla="*/ 760857 w 947261"/>
                  <a:gd name="connsiteY721" fmla="*/ 481203 h 946689"/>
                  <a:gd name="connsiteX722" fmla="*/ 770287 w 947261"/>
                  <a:gd name="connsiteY722" fmla="*/ 469583 h 946689"/>
                  <a:gd name="connsiteX723" fmla="*/ 772763 w 947261"/>
                  <a:gd name="connsiteY723" fmla="*/ 459867 h 946689"/>
                  <a:gd name="connsiteX724" fmla="*/ 768287 w 947261"/>
                  <a:gd name="connsiteY724" fmla="*/ 440436 h 946689"/>
                  <a:gd name="connsiteX725" fmla="*/ 663131 w 947261"/>
                  <a:gd name="connsiteY725" fmla="*/ 485966 h 946689"/>
                  <a:gd name="connsiteX726" fmla="*/ 647319 w 947261"/>
                  <a:gd name="connsiteY726" fmla="*/ 496157 h 946689"/>
                  <a:gd name="connsiteX727" fmla="*/ 640747 w 947261"/>
                  <a:gd name="connsiteY727" fmla="*/ 494157 h 946689"/>
                  <a:gd name="connsiteX728" fmla="*/ 640366 w 947261"/>
                  <a:gd name="connsiteY728" fmla="*/ 492157 h 946689"/>
                  <a:gd name="connsiteX729" fmla="*/ 640366 w 947261"/>
                  <a:gd name="connsiteY729" fmla="*/ 490538 h 946689"/>
                  <a:gd name="connsiteX730" fmla="*/ 645414 w 947261"/>
                  <a:gd name="connsiteY730" fmla="*/ 485204 h 946689"/>
                  <a:gd name="connsiteX731" fmla="*/ 665512 w 947261"/>
                  <a:gd name="connsiteY731" fmla="*/ 466058 h 946689"/>
                  <a:gd name="connsiteX732" fmla="*/ 671894 w 947261"/>
                  <a:gd name="connsiteY732" fmla="*/ 462344 h 946689"/>
                  <a:gd name="connsiteX733" fmla="*/ 677799 w 947261"/>
                  <a:gd name="connsiteY733" fmla="*/ 460153 h 946689"/>
                  <a:gd name="connsiteX734" fmla="*/ 680752 w 947261"/>
                  <a:gd name="connsiteY734" fmla="*/ 461201 h 946689"/>
                  <a:gd name="connsiteX735" fmla="*/ 681133 w 947261"/>
                  <a:gd name="connsiteY735" fmla="*/ 472250 h 946689"/>
                  <a:gd name="connsiteX736" fmla="*/ 676751 w 947261"/>
                  <a:gd name="connsiteY736" fmla="*/ 475679 h 946689"/>
                  <a:gd name="connsiteX737" fmla="*/ 663131 w 947261"/>
                  <a:gd name="connsiteY737" fmla="*/ 485966 h 946689"/>
                  <a:gd name="connsiteX738" fmla="*/ 699326 w 947261"/>
                  <a:gd name="connsiteY738" fmla="*/ 482822 h 946689"/>
                  <a:gd name="connsiteX739" fmla="*/ 687800 w 947261"/>
                  <a:gd name="connsiteY739" fmla="*/ 493967 h 946689"/>
                  <a:gd name="connsiteX740" fmla="*/ 680561 w 947261"/>
                  <a:gd name="connsiteY740" fmla="*/ 498634 h 946689"/>
                  <a:gd name="connsiteX741" fmla="*/ 676847 w 947261"/>
                  <a:gd name="connsiteY741" fmla="*/ 496157 h 946689"/>
                  <a:gd name="connsiteX742" fmla="*/ 676370 w 947261"/>
                  <a:gd name="connsiteY742" fmla="*/ 493967 h 946689"/>
                  <a:gd name="connsiteX743" fmla="*/ 680942 w 947261"/>
                  <a:gd name="connsiteY743" fmla="*/ 487775 h 946689"/>
                  <a:gd name="connsiteX744" fmla="*/ 689229 w 947261"/>
                  <a:gd name="connsiteY744" fmla="*/ 479108 h 946689"/>
                  <a:gd name="connsiteX745" fmla="*/ 693039 w 947261"/>
                  <a:gd name="connsiteY745" fmla="*/ 475298 h 946689"/>
                  <a:gd name="connsiteX746" fmla="*/ 695420 w 947261"/>
                  <a:gd name="connsiteY746" fmla="*/ 475107 h 946689"/>
                  <a:gd name="connsiteX747" fmla="*/ 699326 w 947261"/>
                  <a:gd name="connsiteY747" fmla="*/ 476345 h 946689"/>
                  <a:gd name="connsiteX748" fmla="*/ 699326 w 947261"/>
                  <a:gd name="connsiteY748" fmla="*/ 482822 h 946689"/>
                  <a:gd name="connsiteX749" fmla="*/ 666179 w 947261"/>
                  <a:gd name="connsiteY749" fmla="*/ 175546 h 946689"/>
                  <a:gd name="connsiteX750" fmla="*/ 664940 w 947261"/>
                  <a:gd name="connsiteY750" fmla="*/ 172498 h 946689"/>
                  <a:gd name="connsiteX751" fmla="*/ 661797 w 947261"/>
                  <a:gd name="connsiteY751" fmla="*/ 172498 h 946689"/>
                  <a:gd name="connsiteX752" fmla="*/ 653225 w 947261"/>
                  <a:gd name="connsiteY752" fmla="*/ 185928 h 946689"/>
                  <a:gd name="connsiteX753" fmla="*/ 648176 w 947261"/>
                  <a:gd name="connsiteY753" fmla="*/ 198215 h 946689"/>
                  <a:gd name="connsiteX754" fmla="*/ 649891 w 947261"/>
                  <a:gd name="connsiteY754" fmla="*/ 203073 h 946689"/>
                  <a:gd name="connsiteX755" fmla="*/ 654653 w 947261"/>
                  <a:gd name="connsiteY755" fmla="*/ 203930 h 946689"/>
                  <a:gd name="connsiteX756" fmla="*/ 662750 w 947261"/>
                  <a:gd name="connsiteY756" fmla="*/ 195358 h 946689"/>
                  <a:gd name="connsiteX757" fmla="*/ 666179 w 947261"/>
                  <a:gd name="connsiteY757" fmla="*/ 175546 h 946689"/>
                  <a:gd name="connsiteX758" fmla="*/ 607124 w 947261"/>
                  <a:gd name="connsiteY758" fmla="*/ 301085 h 946689"/>
                  <a:gd name="connsiteX759" fmla="*/ 603980 w 947261"/>
                  <a:gd name="connsiteY759" fmla="*/ 301562 h 946689"/>
                  <a:gd name="connsiteX760" fmla="*/ 594836 w 947261"/>
                  <a:gd name="connsiteY760" fmla="*/ 309086 h 946689"/>
                  <a:gd name="connsiteX761" fmla="*/ 594074 w 947261"/>
                  <a:gd name="connsiteY761" fmla="*/ 312706 h 946689"/>
                  <a:gd name="connsiteX762" fmla="*/ 594265 w 947261"/>
                  <a:gd name="connsiteY762" fmla="*/ 314611 h 946689"/>
                  <a:gd name="connsiteX763" fmla="*/ 595408 w 947261"/>
                  <a:gd name="connsiteY763" fmla="*/ 314706 h 946689"/>
                  <a:gd name="connsiteX764" fmla="*/ 601599 w 947261"/>
                  <a:gd name="connsiteY764" fmla="*/ 310801 h 946689"/>
                  <a:gd name="connsiteX765" fmla="*/ 608648 w 947261"/>
                  <a:gd name="connsiteY765" fmla="*/ 302990 h 946689"/>
                  <a:gd name="connsiteX766" fmla="*/ 608648 w 947261"/>
                  <a:gd name="connsiteY766" fmla="*/ 301085 h 946689"/>
                  <a:gd name="connsiteX767" fmla="*/ 607124 w 947261"/>
                  <a:gd name="connsiteY767" fmla="*/ 301085 h 946689"/>
                  <a:gd name="connsiteX768" fmla="*/ 585978 w 947261"/>
                  <a:gd name="connsiteY768" fmla="*/ 143447 h 946689"/>
                  <a:gd name="connsiteX769" fmla="*/ 578072 w 947261"/>
                  <a:gd name="connsiteY769" fmla="*/ 140399 h 946689"/>
                  <a:gd name="connsiteX770" fmla="*/ 574643 w 947261"/>
                  <a:gd name="connsiteY770" fmla="*/ 145828 h 946689"/>
                  <a:gd name="connsiteX771" fmla="*/ 574834 w 947261"/>
                  <a:gd name="connsiteY771" fmla="*/ 152305 h 946689"/>
                  <a:gd name="connsiteX772" fmla="*/ 579882 w 947261"/>
                  <a:gd name="connsiteY772" fmla="*/ 153734 h 946689"/>
                  <a:gd name="connsiteX773" fmla="*/ 584359 w 947261"/>
                  <a:gd name="connsiteY773" fmla="*/ 152876 h 946689"/>
                  <a:gd name="connsiteX774" fmla="*/ 587026 w 947261"/>
                  <a:gd name="connsiteY774" fmla="*/ 146971 h 946689"/>
                  <a:gd name="connsiteX775" fmla="*/ 585978 w 947261"/>
                  <a:gd name="connsiteY775" fmla="*/ 143447 h 946689"/>
                  <a:gd name="connsiteX776" fmla="*/ 508730 w 947261"/>
                  <a:gd name="connsiteY776" fmla="*/ 327565 h 946689"/>
                  <a:gd name="connsiteX777" fmla="*/ 506349 w 947261"/>
                  <a:gd name="connsiteY777" fmla="*/ 326993 h 946689"/>
                  <a:gd name="connsiteX778" fmla="*/ 501777 w 947261"/>
                  <a:gd name="connsiteY778" fmla="*/ 328232 h 946689"/>
                  <a:gd name="connsiteX779" fmla="*/ 488347 w 947261"/>
                  <a:gd name="connsiteY779" fmla="*/ 335947 h 946689"/>
                  <a:gd name="connsiteX780" fmla="*/ 480536 w 947261"/>
                  <a:gd name="connsiteY780" fmla="*/ 343376 h 946689"/>
                  <a:gd name="connsiteX781" fmla="*/ 482251 w 947261"/>
                  <a:gd name="connsiteY781" fmla="*/ 351377 h 946689"/>
                  <a:gd name="connsiteX782" fmla="*/ 490157 w 947261"/>
                  <a:gd name="connsiteY782" fmla="*/ 346996 h 946689"/>
                  <a:gd name="connsiteX783" fmla="*/ 508349 w 947261"/>
                  <a:gd name="connsiteY783" fmla="*/ 331756 h 946689"/>
                  <a:gd name="connsiteX784" fmla="*/ 508730 w 947261"/>
                  <a:gd name="connsiteY784" fmla="*/ 327565 h 946689"/>
                  <a:gd name="connsiteX785" fmla="*/ 364617 w 947261"/>
                  <a:gd name="connsiteY785" fmla="*/ 335947 h 946689"/>
                  <a:gd name="connsiteX786" fmla="*/ 351377 w 947261"/>
                  <a:gd name="connsiteY786" fmla="*/ 312039 h 946689"/>
                  <a:gd name="connsiteX787" fmla="*/ 345662 w 947261"/>
                  <a:gd name="connsiteY787" fmla="*/ 307086 h 946689"/>
                  <a:gd name="connsiteX788" fmla="*/ 333470 w 947261"/>
                  <a:gd name="connsiteY788" fmla="*/ 303848 h 946689"/>
                  <a:gd name="connsiteX789" fmla="*/ 331851 w 947261"/>
                  <a:gd name="connsiteY789" fmla="*/ 306038 h 946689"/>
                  <a:gd name="connsiteX790" fmla="*/ 330994 w 947261"/>
                  <a:gd name="connsiteY790" fmla="*/ 307753 h 946689"/>
                  <a:gd name="connsiteX791" fmla="*/ 331661 w 947261"/>
                  <a:gd name="connsiteY791" fmla="*/ 308419 h 946689"/>
                  <a:gd name="connsiteX792" fmla="*/ 335661 w 947261"/>
                  <a:gd name="connsiteY792" fmla="*/ 310991 h 946689"/>
                  <a:gd name="connsiteX793" fmla="*/ 347948 w 947261"/>
                  <a:gd name="connsiteY793" fmla="*/ 320612 h 946689"/>
                  <a:gd name="connsiteX794" fmla="*/ 356235 w 947261"/>
                  <a:gd name="connsiteY794" fmla="*/ 332137 h 946689"/>
                  <a:gd name="connsiteX795" fmla="*/ 362141 w 947261"/>
                  <a:gd name="connsiteY795" fmla="*/ 340519 h 946689"/>
                  <a:gd name="connsiteX796" fmla="*/ 364617 w 947261"/>
                  <a:gd name="connsiteY796" fmla="*/ 335947 h 946689"/>
                  <a:gd name="connsiteX797" fmla="*/ 352235 w 947261"/>
                  <a:gd name="connsiteY797" fmla="*/ 357188 h 946689"/>
                  <a:gd name="connsiteX798" fmla="*/ 345853 w 947261"/>
                  <a:gd name="connsiteY798" fmla="*/ 352616 h 946689"/>
                  <a:gd name="connsiteX799" fmla="*/ 323183 w 947261"/>
                  <a:gd name="connsiteY799" fmla="*/ 342900 h 946689"/>
                  <a:gd name="connsiteX800" fmla="*/ 304895 w 947261"/>
                  <a:gd name="connsiteY800" fmla="*/ 319183 h 946689"/>
                  <a:gd name="connsiteX801" fmla="*/ 302038 w 947261"/>
                  <a:gd name="connsiteY801" fmla="*/ 300323 h 946689"/>
                  <a:gd name="connsiteX802" fmla="*/ 301466 w 947261"/>
                  <a:gd name="connsiteY802" fmla="*/ 292322 h 946689"/>
                  <a:gd name="connsiteX803" fmla="*/ 299752 w 947261"/>
                  <a:gd name="connsiteY803" fmla="*/ 291941 h 946689"/>
                  <a:gd name="connsiteX804" fmla="*/ 295656 w 947261"/>
                  <a:gd name="connsiteY804" fmla="*/ 300800 h 946689"/>
                  <a:gd name="connsiteX805" fmla="*/ 287560 w 947261"/>
                  <a:gd name="connsiteY805" fmla="*/ 317278 h 946689"/>
                  <a:gd name="connsiteX806" fmla="*/ 282416 w 947261"/>
                  <a:gd name="connsiteY806" fmla="*/ 325565 h 946689"/>
                  <a:gd name="connsiteX807" fmla="*/ 281750 w 947261"/>
                  <a:gd name="connsiteY807" fmla="*/ 329279 h 946689"/>
                  <a:gd name="connsiteX808" fmla="*/ 299847 w 947261"/>
                  <a:gd name="connsiteY808" fmla="*/ 347377 h 946689"/>
                  <a:gd name="connsiteX809" fmla="*/ 329565 w 947261"/>
                  <a:gd name="connsiteY809" fmla="*/ 367379 h 946689"/>
                  <a:gd name="connsiteX810" fmla="*/ 347091 w 947261"/>
                  <a:gd name="connsiteY810" fmla="*/ 369570 h 946689"/>
                  <a:gd name="connsiteX811" fmla="*/ 352235 w 947261"/>
                  <a:gd name="connsiteY811" fmla="*/ 357188 h 946689"/>
                  <a:gd name="connsiteX812" fmla="*/ 299847 w 947261"/>
                  <a:gd name="connsiteY812" fmla="*/ 369951 h 946689"/>
                  <a:gd name="connsiteX813" fmla="*/ 298037 w 947261"/>
                  <a:gd name="connsiteY813" fmla="*/ 364998 h 946689"/>
                  <a:gd name="connsiteX814" fmla="*/ 288131 w 947261"/>
                  <a:gd name="connsiteY814" fmla="*/ 363760 h 946689"/>
                  <a:gd name="connsiteX815" fmla="*/ 284512 w 947261"/>
                  <a:gd name="connsiteY815" fmla="*/ 373094 h 946689"/>
                  <a:gd name="connsiteX816" fmla="*/ 290989 w 947261"/>
                  <a:gd name="connsiteY816" fmla="*/ 379476 h 946689"/>
                  <a:gd name="connsiteX817" fmla="*/ 297752 w 947261"/>
                  <a:gd name="connsiteY817" fmla="*/ 377000 h 946689"/>
                  <a:gd name="connsiteX818" fmla="*/ 299847 w 947261"/>
                  <a:gd name="connsiteY818" fmla="*/ 369951 h 946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Lst>
                <a:rect l="l" t="t" r="r" b="b"/>
                <a:pathLst>
                  <a:path w="947261" h="946689">
                    <a:moveTo>
                      <a:pt x="0" y="0"/>
                    </a:moveTo>
                    <a:lnTo>
                      <a:pt x="0" y="716185"/>
                    </a:lnTo>
                    <a:lnTo>
                      <a:pt x="32480" y="716185"/>
                    </a:lnTo>
                    <a:cubicBezTo>
                      <a:pt x="34385" y="716185"/>
                      <a:pt x="36100" y="716280"/>
                      <a:pt x="37433" y="716375"/>
                    </a:cubicBezTo>
                    <a:cubicBezTo>
                      <a:pt x="38862" y="716471"/>
                      <a:pt x="40100" y="716756"/>
                      <a:pt x="41243" y="717137"/>
                    </a:cubicBezTo>
                    <a:cubicBezTo>
                      <a:pt x="42386" y="717614"/>
                      <a:pt x="43434" y="718280"/>
                      <a:pt x="44387" y="719233"/>
                    </a:cubicBezTo>
                    <a:cubicBezTo>
                      <a:pt x="45339" y="720185"/>
                      <a:pt x="46292" y="721424"/>
                      <a:pt x="47149" y="723043"/>
                    </a:cubicBezTo>
                    <a:lnTo>
                      <a:pt x="116396" y="851726"/>
                    </a:lnTo>
                    <a:cubicBezTo>
                      <a:pt x="118205" y="855155"/>
                      <a:pt x="119920" y="858679"/>
                      <a:pt x="121444" y="862394"/>
                    </a:cubicBezTo>
                    <a:cubicBezTo>
                      <a:pt x="122968" y="866108"/>
                      <a:pt x="124492" y="869823"/>
                      <a:pt x="126016" y="873538"/>
                    </a:cubicBezTo>
                    <a:cubicBezTo>
                      <a:pt x="127540" y="869728"/>
                      <a:pt x="129064" y="865918"/>
                      <a:pt x="130683" y="862203"/>
                    </a:cubicBezTo>
                    <a:cubicBezTo>
                      <a:pt x="132302" y="858488"/>
                      <a:pt x="134017" y="854869"/>
                      <a:pt x="135827" y="851440"/>
                    </a:cubicBezTo>
                    <a:lnTo>
                      <a:pt x="204406" y="723138"/>
                    </a:lnTo>
                    <a:cubicBezTo>
                      <a:pt x="205264" y="721519"/>
                      <a:pt x="206121" y="720281"/>
                      <a:pt x="207074" y="719328"/>
                    </a:cubicBezTo>
                    <a:cubicBezTo>
                      <a:pt x="207931" y="718376"/>
                      <a:pt x="208979" y="717709"/>
                      <a:pt x="210122" y="717232"/>
                    </a:cubicBezTo>
                    <a:cubicBezTo>
                      <a:pt x="211265" y="716756"/>
                      <a:pt x="212503" y="716566"/>
                      <a:pt x="213931" y="716471"/>
                    </a:cubicBezTo>
                    <a:cubicBezTo>
                      <a:pt x="215265" y="716375"/>
                      <a:pt x="216980" y="716280"/>
                      <a:pt x="218885" y="716280"/>
                    </a:cubicBezTo>
                    <a:lnTo>
                      <a:pt x="251365" y="716280"/>
                    </a:lnTo>
                    <a:lnTo>
                      <a:pt x="251365" y="946690"/>
                    </a:lnTo>
                    <a:lnTo>
                      <a:pt x="298418" y="946690"/>
                    </a:lnTo>
                    <a:lnTo>
                      <a:pt x="298418" y="783622"/>
                    </a:lnTo>
                    <a:lnTo>
                      <a:pt x="338042" y="783622"/>
                    </a:lnTo>
                    <a:lnTo>
                      <a:pt x="338042" y="946690"/>
                    </a:lnTo>
                    <a:lnTo>
                      <a:pt x="451390" y="946690"/>
                    </a:lnTo>
                    <a:cubicBezTo>
                      <a:pt x="450247" y="946404"/>
                      <a:pt x="449104" y="946023"/>
                      <a:pt x="447961" y="945737"/>
                    </a:cubicBezTo>
                    <a:cubicBezTo>
                      <a:pt x="444151" y="944594"/>
                      <a:pt x="440436" y="943261"/>
                      <a:pt x="436817" y="941737"/>
                    </a:cubicBezTo>
                    <a:cubicBezTo>
                      <a:pt x="423100" y="935831"/>
                      <a:pt x="411385" y="927735"/>
                      <a:pt x="401669" y="917257"/>
                    </a:cubicBezTo>
                    <a:cubicBezTo>
                      <a:pt x="391954" y="906780"/>
                      <a:pt x="384524" y="894302"/>
                      <a:pt x="379286" y="879729"/>
                    </a:cubicBezTo>
                    <a:cubicBezTo>
                      <a:pt x="374047" y="865251"/>
                      <a:pt x="371475" y="849344"/>
                      <a:pt x="371475" y="832104"/>
                    </a:cubicBezTo>
                    <a:cubicBezTo>
                      <a:pt x="371475" y="814673"/>
                      <a:pt x="374333" y="798767"/>
                      <a:pt x="380143" y="784289"/>
                    </a:cubicBezTo>
                    <a:cubicBezTo>
                      <a:pt x="385953" y="769811"/>
                      <a:pt x="394049" y="757333"/>
                      <a:pt x="404527" y="746855"/>
                    </a:cubicBezTo>
                    <a:cubicBezTo>
                      <a:pt x="415004" y="736378"/>
                      <a:pt x="427482" y="728282"/>
                      <a:pt x="442055" y="722376"/>
                    </a:cubicBezTo>
                    <a:cubicBezTo>
                      <a:pt x="456629" y="716566"/>
                      <a:pt x="472726" y="713613"/>
                      <a:pt x="490347" y="713613"/>
                    </a:cubicBezTo>
                    <a:cubicBezTo>
                      <a:pt x="507492" y="713613"/>
                      <a:pt x="522542" y="716375"/>
                      <a:pt x="535400" y="721900"/>
                    </a:cubicBezTo>
                    <a:cubicBezTo>
                      <a:pt x="548259" y="727424"/>
                      <a:pt x="559308" y="734663"/>
                      <a:pt x="568452" y="743807"/>
                    </a:cubicBezTo>
                    <a:lnTo>
                      <a:pt x="554069" y="763810"/>
                    </a:lnTo>
                    <a:cubicBezTo>
                      <a:pt x="553212" y="765143"/>
                      <a:pt x="552164" y="766191"/>
                      <a:pt x="550831" y="767144"/>
                    </a:cubicBezTo>
                    <a:cubicBezTo>
                      <a:pt x="549497" y="768096"/>
                      <a:pt x="547688" y="768572"/>
                      <a:pt x="545306" y="768572"/>
                    </a:cubicBezTo>
                    <a:cubicBezTo>
                      <a:pt x="542830" y="768572"/>
                      <a:pt x="540353" y="767620"/>
                      <a:pt x="537782" y="765715"/>
                    </a:cubicBezTo>
                    <a:cubicBezTo>
                      <a:pt x="535210" y="763810"/>
                      <a:pt x="531971" y="761714"/>
                      <a:pt x="527971" y="759428"/>
                    </a:cubicBezTo>
                    <a:cubicBezTo>
                      <a:pt x="524066" y="757238"/>
                      <a:pt x="519017" y="755142"/>
                      <a:pt x="513017" y="753142"/>
                    </a:cubicBezTo>
                    <a:cubicBezTo>
                      <a:pt x="507016" y="751237"/>
                      <a:pt x="499300" y="750284"/>
                      <a:pt x="490061" y="750284"/>
                    </a:cubicBezTo>
                    <a:cubicBezTo>
                      <a:pt x="479108" y="750284"/>
                      <a:pt x="469106" y="752189"/>
                      <a:pt x="460058" y="755999"/>
                    </a:cubicBezTo>
                    <a:cubicBezTo>
                      <a:pt x="450914" y="759809"/>
                      <a:pt x="443103" y="765239"/>
                      <a:pt x="436531" y="772287"/>
                    </a:cubicBezTo>
                    <a:cubicBezTo>
                      <a:pt x="429959" y="779336"/>
                      <a:pt x="424815" y="787908"/>
                      <a:pt x="421196" y="798005"/>
                    </a:cubicBezTo>
                    <a:cubicBezTo>
                      <a:pt x="417481" y="808101"/>
                      <a:pt x="415671" y="819436"/>
                      <a:pt x="415671" y="832104"/>
                    </a:cubicBezTo>
                    <a:cubicBezTo>
                      <a:pt x="415671" y="845153"/>
                      <a:pt x="417481" y="856679"/>
                      <a:pt x="421196" y="866870"/>
                    </a:cubicBezTo>
                    <a:cubicBezTo>
                      <a:pt x="424910" y="877062"/>
                      <a:pt x="429863" y="885539"/>
                      <a:pt x="436150" y="892493"/>
                    </a:cubicBezTo>
                    <a:cubicBezTo>
                      <a:pt x="442436" y="899446"/>
                      <a:pt x="449866" y="904780"/>
                      <a:pt x="458438" y="908399"/>
                    </a:cubicBezTo>
                    <a:cubicBezTo>
                      <a:pt x="467011" y="912114"/>
                      <a:pt x="476155" y="913924"/>
                      <a:pt x="485966" y="913924"/>
                    </a:cubicBezTo>
                    <a:cubicBezTo>
                      <a:pt x="491871" y="913924"/>
                      <a:pt x="497110" y="913638"/>
                      <a:pt x="501872" y="912971"/>
                    </a:cubicBezTo>
                    <a:cubicBezTo>
                      <a:pt x="506635" y="912305"/>
                      <a:pt x="511016" y="911352"/>
                      <a:pt x="515017" y="909923"/>
                    </a:cubicBezTo>
                    <a:cubicBezTo>
                      <a:pt x="519017" y="908495"/>
                      <a:pt x="522827" y="906780"/>
                      <a:pt x="526352" y="904589"/>
                    </a:cubicBezTo>
                    <a:cubicBezTo>
                      <a:pt x="529971" y="902399"/>
                      <a:pt x="533495" y="899732"/>
                      <a:pt x="537020" y="896493"/>
                    </a:cubicBezTo>
                    <a:cubicBezTo>
                      <a:pt x="538067" y="895541"/>
                      <a:pt x="539210" y="894779"/>
                      <a:pt x="540353" y="894207"/>
                    </a:cubicBezTo>
                    <a:cubicBezTo>
                      <a:pt x="541496" y="893636"/>
                      <a:pt x="542830" y="893350"/>
                      <a:pt x="544163" y="893350"/>
                    </a:cubicBezTo>
                    <a:cubicBezTo>
                      <a:pt x="546545" y="893350"/>
                      <a:pt x="548545" y="894207"/>
                      <a:pt x="550259" y="896112"/>
                    </a:cubicBezTo>
                    <a:lnTo>
                      <a:pt x="567214" y="914495"/>
                    </a:lnTo>
                    <a:cubicBezTo>
                      <a:pt x="557784" y="926116"/>
                      <a:pt x="546259" y="935069"/>
                      <a:pt x="532543" y="941261"/>
                    </a:cubicBezTo>
                    <a:cubicBezTo>
                      <a:pt x="528638" y="942975"/>
                      <a:pt x="524637" y="944499"/>
                      <a:pt x="520351" y="945737"/>
                    </a:cubicBezTo>
                    <a:cubicBezTo>
                      <a:pt x="519208" y="946118"/>
                      <a:pt x="518065" y="946404"/>
                      <a:pt x="516826" y="946690"/>
                    </a:cubicBezTo>
                    <a:lnTo>
                      <a:pt x="772763" y="946690"/>
                    </a:lnTo>
                    <a:cubicBezTo>
                      <a:pt x="774668" y="935069"/>
                      <a:pt x="776192" y="923354"/>
                      <a:pt x="777335" y="911447"/>
                    </a:cubicBezTo>
                    <a:cubicBezTo>
                      <a:pt x="778669" y="897160"/>
                      <a:pt x="779336" y="882682"/>
                      <a:pt x="779336" y="868013"/>
                    </a:cubicBezTo>
                    <a:cubicBezTo>
                      <a:pt x="779336" y="860679"/>
                      <a:pt x="779145" y="853345"/>
                      <a:pt x="778859" y="846106"/>
                    </a:cubicBezTo>
                    <a:cubicBezTo>
                      <a:pt x="780955" y="844391"/>
                      <a:pt x="783622" y="842296"/>
                      <a:pt x="785622" y="841153"/>
                    </a:cubicBezTo>
                    <a:cubicBezTo>
                      <a:pt x="786765" y="840486"/>
                      <a:pt x="791432" y="837819"/>
                      <a:pt x="798290" y="834009"/>
                    </a:cubicBezTo>
                    <a:cubicBezTo>
                      <a:pt x="803624" y="831056"/>
                      <a:pt x="810292" y="827342"/>
                      <a:pt x="817721" y="823341"/>
                    </a:cubicBezTo>
                    <a:cubicBezTo>
                      <a:pt x="825627" y="818959"/>
                      <a:pt x="833533" y="814388"/>
                      <a:pt x="835438" y="813054"/>
                    </a:cubicBezTo>
                    <a:cubicBezTo>
                      <a:pt x="850583" y="802862"/>
                      <a:pt x="861155" y="787813"/>
                      <a:pt x="867061" y="768477"/>
                    </a:cubicBezTo>
                    <a:cubicBezTo>
                      <a:pt x="868871" y="762476"/>
                      <a:pt x="870204" y="756380"/>
                      <a:pt x="870204" y="753618"/>
                    </a:cubicBezTo>
                    <a:cubicBezTo>
                      <a:pt x="870204" y="750570"/>
                      <a:pt x="869156" y="745712"/>
                      <a:pt x="868204" y="744379"/>
                    </a:cubicBezTo>
                    <a:cubicBezTo>
                      <a:pt x="867347" y="743141"/>
                      <a:pt x="865632" y="742188"/>
                      <a:pt x="863822" y="741807"/>
                    </a:cubicBezTo>
                    <a:lnTo>
                      <a:pt x="862298" y="741617"/>
                    </a:lnTo>
                    <a:lnTo>
                      <a:pt x="861536" y="744284"/>
                    </a:lnTo>
                    <a:cubicBezTo>
                      <a:pt x="861060" y="745712"/>
                      <a:pt x="860203" y="748856"/>
                      <a:pt x="859631" y="751237"/>
                    </a:cubicBezTo>
                    <a:cubicBezTo>
                      <a:pt x="856107" y="765715"/>
                      <a:pt x="849059" y="774382"/>
                      <a:pt x="834962" y="781050"/>
                    </a:cubicBezTo>
                    <a:cubicBezTo>
                      <a:pt x="826008" y="785432"/>
                      <a:pt x="816197" y="787908"/>
                      <a:pt x="807053" y="788289"/>
                    </a:cubicBezTo>
                    <a:cubicBezTo>
                      <a:pt x="804672" y="788384"/>
                      <a:pt x="802481" y="788289"/>
                      <a:pt x="800290" y="788194"/>
                    </a:cubicBezTo>
                    <a:cubicBezTo>
                      <a:pt x="788384" y="787241"/>
                      <a:pt x="780383" y="782384"/>
                      <a:pt x="775716" y="773430"/>
                    </a:cubicBezTo>
                    <a:cubicBezTo>
                      <a:pt x="770858" y="763810"/>
                      <a:pt x="768382" y="744569"/>
                      <a:pt x="770573" y="730853"/>
                    </a:cubicBezTo>
                    <a:cubicBezTo>
                      <a:pt x="771430" y="725329"/>
                      <a:pt x="772001" y="723424"/>
                      <a:pt x="773525" y="720376"/>
                    </a:cubicBezTo>
                    <a:cubicBezTo>
                      <a:pt x="775907" y="715899"/>
                      <a:pt x="780955" y="711994"/>
                      <a:pt x="785908" y="711041"/>
                    </a:cubicBezTo>
                    <a:cubicBezTo>
                      <a:pt x="790194" y="710184"/>
                      <a:pt x="796481" y="711041"/>
                      <a:pt x="800195" y="713327"/>
                    </a:cubicBezTo>
                    <a:cubicBezTo>
                      <a:pt x="804101" y="715518"/>
                      <a:pt x="808101" y="721043"/>
                      <a:pt x="809530" y="726567"/>
                    </a:cubicBezTo>
                    <a:cubicBezTo>
                      <a:pt x="810482" y="729901"/>
                      <a:pt x="812006" y="732377"/>
                      <a:pt x="814102" y="734092"/>
                    </a:cubicBezTo>
                    <a:cubicBezTo>
                      <a:pt x="814864" y="734663"/>
                      <a:pt x="815721" y="735235"/>
                      <a:pt x="816578" y="735616"/>
                    </a:cubicBezTo>
                    <a:cubicBezTo>
                      <a:pt x="820960" y="737711"/>
                      <a:pt x="826770" y="736187"/>
                      <a:pt x="840105" y="729710"/>
                    </a:cubicBezTo>
                    <a:lnTo>
                      <a:pt x="847630" y="725996"/>
                    </a:lnTo>
                    <a:lnTo>
                      <a:pt x="850487" y="725996"/>
                    </a:lnTo>
                    <a:cubicBezTo>
                      <a:pt x="853154" y="725996"/>
                      <a:pt x="853440" y="726091"/>
                      <a:pt x="856488" y="727520"/>
                    </a:cubicBezTo>
                    <a:cubicBezTo>
                      <a:pt x="861822" y="729996"/>
                      <a:pt x="862203" y="730091"/>
                      <a:pt x="862394" y="729520"/>
                    </a:cubicBezTo>
                    <a:cubicBezTo>
                      <a:pt x="862489" y="729234"/>
                      <a:pt x="862679" y="728282"/>
                      <a:pt x="862679" y="727329"/>
                    </a:cubicBezTo>
                    <a:cubicBezTo>
                      <a:pt x="862679" y="725805"/>
                      <a:pt x="862584" y="725519"/>
                      <a:pt x="861155" y="724376"/>
                    </a:cubicBezTo>
                    <a:cubicBezTo>
                      <a:pt x="855726" y="719519"/>
                      <a:pt x="854678" y="718376"/>
                      <a:pt x="853631" y="716090"/>
                    </a:cubicBezTo>
                    <a:cubicBezTo>
                      <a:pt x="851726" y="712184"/>
                      <a:pt x="851440" y="707707"/>
                      <a:pt x="853059" y="704564"/>
                    </a:cubicBezTo>
                    <a:cubicBezTo>
                      <a:pt x="853726" y="703136"/>
                      <a:pt x="854774" y="702183"/>
                      <a:pt x="856869" y="700754"/>
                    </a:cubicBezTo>
                    <a:cubicBezTo>
                      <a:pt x="859631" y="698945"/>
                      <a:pt x="860584" y="696754"/>
                      <a:pt x="861251" y="691134"/>
                    </a:cubicBezTo>
                    <a:cubicBezTo>
                      <a:pt x="861632" y="687800"/>
                      <a:pt x="861441" y="685229"/>
                      <a:pt x="860298" y="682085"/>
                    </a:cubicBezTo>
                    <a:cubicBezTo>
                      <a:pt x="859060" y="678371"/>
                      <a:pt x="857631" y="676084"/>
                      <a:pt x="852392" y="669703"/>
                    </a:cubicBezTo>
                    <a:cubicBezTo>
                      <a:pt x="848963" y="665417"/>
                      <a:pt x="848487" y="664274"/>
                      <a:pt x="848487" y="661321"/>
                    </a:cubicBezTo>
                    <a:cubicBezTo>
                      <a:pt x="848487" y="657416"/>
                      <a:pt x="850106" y="653701"/>
                      <a:pt x="853250" y="649986"/>
                    </a:cubicBezTo>
                    <a:cubicBezTo>
                      <a:pt x="857726" y="644843"/>
                      <a:pt x="859155" y="641509"/>
                      <a:pt x="859155" y="635984"/>
                    </a:cubicBezTo>
                    <a:cubicBezTo>
                      <a:pt x="859155" y="631793"/>
                      <a:pt x="858869" y="630841"/>
                      <a:pt x="855917" y="626459"/>
                    </a:cubicBezTo>
                    <a:cubicBezTo>
                      <a:pt x="854964" y="625031"/>
                      <a:pt x="853916" y="623030"/>
                      <a:pt x="853631" y="622173"/>
                    </a:cubicBezTo>
                    <a:cubicBezTo>
                      <a:pt x="852297" y="618554"/>
                      <a:pt x="853250" y="613315"/>
                      <a:pt x="855536" y="610934"/>
                    </a:cubicBezTo>
                    <a:cubicBezTo>
                      <a:pt x="857060" y="609314"/>
                      <a:pt x="864680" y="606266"/>
                      <a:pt x="872966" y="604076"/>
                    </a:cubicBezTo>
                    <a:cubicBezTo>
                      <a:pt x="885063" y="600837"/>
                      <a:pt x="889254" y="595789"/>
                      <a:pt x="890016" y="584264"/>
                    </a:cubicBezTo>
                    <a:cubicBezTo>
                      <a:pt x="890302" y="580644"/>
                      <a:pt x="889826" y="579311"/>
                      <a:pt x="888111" y="578358"/>
                    </a:cubicBezTo>
                    <a:cubicBezTo>
                      <a:pt x="887254" y="577882"/>
                      <a:pt x="887159" y="577882"/>
                      <a:pt x="885635" y="578739"/>
                    </a:cubicBezTo>
                    <a:cubicBezTo>
                      <a:pt x="879348" y="582454"/>
                      <a:pt x="875633" y="583597"/>
                      <a:pt x="864203" y="585502"/>
                    </a:cubicBezTo>
                    <a:cubicBezTo>
                      <a:pt x="850202" y="587883"/>
                      <a:pt x="843344" y="590360"/>
                      <a:pt x="828199" y="598837"/>
                    </a:cubicBezTo>
                    <a:cubicBezTo>
                      <a:pt x="823341" y="601599"/>
                      <a:pt x="819817" y="603599"/>
                      <a:pt x="816959" y="605028"/>
                    </a:cubicBezTo>
                    <a:cubicBezTo>
                      <a:pt x="812006" y="607505"/>
                      <a:pt x="809530" y="608362"/>
                      <a:pt x="806863" y="608743"/>
                    </a:cubicBezTo>
                    <a:cubicBezTo>
                      <a:pt x="801434" y="609600"/>
                      <a:pt x="796290" y="607124"/>
                      <a:pt x="792099" y="601694"/>
                    </a:cubicBezTo>
                    <a:cubicBezTo>
                      <a:pt x="789908" y="598646"/>
                      <a:pt x="787622" y="596456"/>
                      <a:pt x="785717" y="595598"/>
                    </a:cubicBezTo>
                    <a:cubicBezTo>
                      <a:pt x="783812" y="594646"/>
                      <a:pt x="780764" y="594360"/>
                      <a:pt x="779717" y="595122"/>
                    </a:cubicBezTo>
                    <a:cubicBezTo>
                      <a:pt x="778478" y="595884"/>
                      <a:pt x="777240" y="598170"/>
                      <a:pt x="776478" y="601123"/>
                    </a:cubicBezTo>
                    <a:cubicBezTo>
                      <a:pt x="775621" y="604838"/>
                      <a:pt x="775907" y="605790"/>
                      <a:pt x="778859" y="608552"/>
                    </a:cubicBezTo>
                    <a:cubicBezTo>
                      <a:pt x="780098" y="609695"/>
                      <a:pt x="782955" y="611791"/>
                      <a:pt x="785336" y="613220"/>
                    </a:cubicBezTo>
                    <a:cubicBezTo>
                      <a:pt x="791337" y="616934"/>
                      <a:pt x="794004" y="619030"/>
                      <a:pt x="798195" y="623316"/>
                    </a:cubicBezTo>
                    <a:cubicBezTo>
                      <a:pt x="803338" y="628555"/>
                      <a:pt x="805339" y="629507"/>
                      <a:pt x="812102" y="629984"/>
                    </a:cubicBezTo>
                    <a:cubicBezTo>
                      <a:pt x="813911" y="630079"/>
                      <a:pt x="815912" y="630269"/>
                      <a:pt x="817912" y="630650"/>
                    </a:cubicBezTo>
                    <a:cubicBezTo>
                      <a:pt x="822865" y="631412"/>
                      <a:pt x="828008" y="632651"/>
                      <a:pt x="829342" y="633603"/>
                    </a:cubicBezTo>
                    <a:cubicBezTo>
                      <a:pt x="829818" y="633794"/>
                      <a:pt x="830485" y="634746"/>
                      <a:pt x="830961" y="635508"/>
                    </a:cubicBezTo>
                    <a:cubicBezTo>
                      <a:pt x="834295" y="641128"/>
                      <a:pt x="830104" y="651224"/>
                      <a:pt x="820293" y="661035"/>
                    </a:cubicBezTo>
                    <a:cubicBezTo>
                      <a:pt x="819626" y="661797"/>
                      <a:pt x="818769" y="662559"/>
                      <a:pt x="818102" y="663226"/>
                    </a:cubicBezTo>
                    <a:cubicBezTo>
                      <a:pt x="813530" y="667417"/>
                      <a:pt x="808387" y="670655"/>
                      <a:pt x="802862" y="672941"/>
                    </a:cubicBezTo>
                    <a:cubicBezTo>
                      <a:pt x="798481" y="674656"/>
                      <a:pt x="796766" y="675132"/>
                      <a:pt x="791147" y="675323"/>
                    </a:cubicBezTo>
                    <a:cubicBezTo>
                      <a:pt x="782193" y="675704"/>
                      <a:pt x="780479" y="676275"/>
                      <a:pt x="773525" y="680657"/>
                    </a:cubicBezTo>
                    <a:cubicBezTo>
                      <a:pt x="771239" y="682085"/>
                      <a:pt x="768287" y="683895"/>
                      <a:pt x="766953" y="684562"/>
                    </a:cubicBezTo>
                    <a:cubicBezTo>
                      <a:pt x="764191" y="686086"/>
                      <a:pt x="758571" y="688086"/>
                      <a:pt x="755523" y="688467"/>
                    </a:cubicBezTo>
                    <a:cubicBezTo>
                      <a:pt x="751142" y="689134"/>
                      <a:pt x="746665" y="687705"/>
                      <a:pt x="742569" y="684181"/>
                    </a:cubicBezTo>
                    <a:cubicBezTo>
                      <a:pt x="741331" y="683228"/>
                      <a:pt x="740283" y="681990"/>
                      <a:pt x="739140" y="680752"/>
                    </a:cubicBezTo>
                    <a:cubicBezTo>
                      <a:pt x="733901" y="674465"/>
                      <a:pt x="727996" y="671703"/>
                      <a:pt x="717899" y="670560"/>
                    </a:cubicBezTo>
                    <a:cubicBezTo>
                      <a:pt x="715613" y="670274"/>
                      <a:pt x="712375" y="669798"/>
                      <a:pt x="710851" y="669322"/>
                    </a:cubicBezTo>
                    <a:cubicBezTo>
                      <a:pt x="709327" y="668941"/>
                      <a:pt x="692849" y="663512"/>
                      <a:pt x="674370" y="657320"/>
                    </a:cubicBezTo>
                    <a:cubicBezTo>
                      <a:pt x="614458" y="637127"/>
                      <a:pt x="616268" y="637794"/>
                      <a:pt x="596075" y="629222"/>
                    </a:cubicBezTo>
                    <a:cubicBezTo>
                      <a:pt x="576548" y="620935"/>
                      <a:pt x="570357" y="617030"/>
                      <a:pt x="564547" y="609314"/>
                    </a:cubicBezTo>
                    <a:cubicBezTo>
                      <a:pt x="560832" y="604266"/>
                      <a:pt x="558927" y="599694"/>
                      <a:pt x="556546" y="590074"/>
                    </a:cubicBezTo>
                    <a:cubicBezTo>
                      <a:pt x="553688" y="577977"/>
                      <a:pt x="552450" y="569024"/>
                      <a:pt x="552736" y="559689"/>
                    </a:cubicBezTo>
                    <a:cubicBezTo>
                      <a:pt x="552926" y="550831"/>
                      <a:pt x="553879" y="546545"/>
                      <a:pt x="555974" y="544640"/>
                    </a:cubicBezTo>
                    <a:cubicBezTo>
                      <a:pt x="558641" y="542258"/>
                      <a:pt x="560927" y="542354"/>
                      <a:pt x="566833" y="545021"/>
                    </a:cubicBezTo>
                    <a:cubicBezTo>
                      <a:pt x="570738" y="546830"/>
                      <a:pt x="571024" y="546926"/>
                      <a:pt x="573691" y="547021"/>
                    </a:cubicBezTo>
                    <a:cubicBezTo>
                      <a:pt x="576167" y="547021"/>
                      <a:pt x="576739" y="546830"/>
                      <a:pt x="578834" y="545878"/>
                    </a:cubicBezTo>
                    <a:cubicBezTo>
                      <a:pt x="582835" y="543973"/>
                      <a:pt x="584454" y="543782"/>
                      <a:pt x="594455" y="543592"/>
                    </a:cubicBezTo>
                    <a:lnTo>
                      <a:pt x="603599" y="543497"/>
                    </a:lnTo>
                    <a:lnTo>
                      <a:pt x="602837" y="542449"/>
                    </a:lnTo>
                    <a:cubicBezTo>
                      <a:pt x="602456" y="541877"/>
                      <a:pt x="597884" y="536353"/>
                      <a:pt x="592646" y="530257"/>
                    </a:cubicBezTo>
                    <a:cubicBezTo>
                      <a:pt x="587407" y="524066"/>
                      <a:pt x="581978" y="517493"/>
                      <a:pt x="580644" y="515779"/>
                    </a:cubicBezTo>
                    <a:cubicBezTo>
                      <a:pt x="577215" y="511397"/>
                      <a:pt x="576929" y="511207"/>
                      <a:pt x="572453" y="511588"/>
                    </a:cubicBezTo>
                    <a:cubicBezTo>
                      <a:pt x="567595" y="511969"/>
                      <a:pt x="563023" y="511874"/>
                      <a:pt x="558451" y="511207"/>
                    </a:cubicBezTo>
                    <a:cubicBezTo>
                      <a:pt x="552069" y="510350"/>
                      <a:pt x="537782" y="507492"/>
                      <a:pt x="537020" y="506920"/>
                    </a:cubicBezTo>
                    <a:cubicBezTo>
                      <a:pt x="536067" y="506349"/>
                      <a:pt x="535305" y="504539"/>
                      <a:pt x="535305" y="503111"/>
                    </a:cubicBezTo>
                    <a:cubicBezTo>
                      <a:pt x="535305" y="501587"/>
                      <a:pt x="535400" y="501587"/>
                      <a:pt x="542354" y="499205"/>
                    </a:cubicBezTo>
                    <a:cubicBezTo>
                      <a:pt x="547497" y="497586"/>
                      <a:pt x="547688" y="497395"/>
                      <a:pt x="549497" y="495586"/>
                    </a:cubicBezTo>
                    <a:cubicBezTo>
                      <a:pt x="551879" y="493205"/>
                      <a:pt x="552736" y="490823"/>
                      <a:pt x="552926" y="485394"/>
                    </a:cubicBezTo>
                    <a:cubicBezTo>
                      <a:pt x="553212" y="478441"/>
                      <a:pt x="551783" y="473964"/>
                      <a:pt x="546545" y="464630"/>
                    </a:cubicBezTo>
                    <a:cubicBezTo>
                      <a:pt x="544830" y="461582"/>
                      <a:pt x="543497" y="459200"/>
                      <a:pt x="542449" y="457295"/>
                    </a:cubicBezTo>
                    <a:cubicBezTo>
                      <a:pt x="540353" y="453200"/>
                      <a:pt x="539591" y="450723"/>
                      <a:pt x="538639" y="446342"/>
                    </a:cubicBezTo>
                    <a:cubicBezTo>
                      <a:pt x="537591" y="441960"/>
                      <a:pt x="537686" y="441198"/>
                      <a:pt x="539020" y="440341"/>
                    </a:cubicBezTo>
                    <a:cubicBezTo>
                      <a:pt x="541592" y="438722"/>
                      <a:pt x="550259" y="438341"/>
                      <a:pt x="555593" y="439769"/>
                    </a:cubicBezTo>
                    <a:cubicBezTo>
                      <a:pt x="559594" y="440722"/>
                      <a:pt x="565118" y="441579"/>
                      <a:pt x="567595" y="441389"/>
                    </a:cubicBezTo>
                    <a:cubicBezTo>
                      <a:pt x="569595" y="441293"/>
                      <a:pt x="570071" y="441103"/>
                      <a:pt x="572072" y="439769"/>
                    </a:cubicBezTo>
                    <a:cubicBezTo>
                      <a:pt x="573405" y="438912"/>
                      <a:pt x="575405" y="437388"/>
                      <a:pt x="576548" y="436340"/>
                    </a:cubicBezTo>
                    <a:cubicBezTo>
                      <a:pt x="577787" y="435197"/>
                      <a:pt x="580549" y="433483"/>
                      <a:pt x="582549" y="432244"/>
                    </a:cubicBezTo>
                    <a:cubicBezTo>
                      <a:pt x="587597" y="429387"/>
                      <a:pt x="592741" y="425768"/>
                      <a:pt x="599789" y="420148"/>
                    </a:cubicBezTo>
                    <a:cubicBezTo>
                      <a:pt x="602933" y="417671"/>
                      <a:pt x="608838" y="413099"/>
                      <a:pt x="612934" y="409956"/>
                    </a:cubicBezTo>
                    <a:cubicBezTo>
                      <a:pt x="625316" y="400431"/>
                      <a:pt x="632651" y="394621"/>
                      <a:pt x="637794" y="390335"/>
                    </a:cubicBezTo>
                    <a:cubicBezTo>
                      <a:pt x="653034" y="377476"/>
                      <a:pt x="665893" y="363665"/>
                      <a:pt x="675513" y="349949"/>
                    </a:cubicBezTo>
                    <a:cubicBezTo>
                      <a:pt x="678847" y="345186"/>
                      <a:pt x="679895" y="342900"/>
                      <a:pt x="681990" y="336899"/>
                    </a:cubicBezTo>
                    <a:cubicBezTo>
                      <a:pt x="683800" y="331280"/>
                      <a:pt x="685895" y="327184"/>
                      <a:pt x="688658" y="323469"/>
                    </a:cubicBezTo>
                    <a:cubicBezTo>
                      <a:pt x="689705" y="321945"/>
                      <a:pt x="693896" y="317468"/>
                      <a:pt x="698278" y="313182"/>
                    </a:cubicBezTo>
                    <a:cubicBezTo>
                      <a:pt x="702659" y="308896"/>
                      <a:pt x="706469" y="304800"/>
                      <a:pt x="707327" y="303562"/>
                    </a:cubicBezTo>
                    <a:cubicBezTo>
                      <a:pt x="709232" y="300609"/>
                      <a:pt x="710851" y="297085"/>
                      <a:pt x="711708" y="293751"/>
                    </a:cubicBezTo>
                    <a:cubicBezTo>
                      <a:pt x="713042" y="288131"/>
                      <a:pt x="712470" y="275558"/>
                      <a:pt x="710565" y="271748"/>
                    </a:cubicBezTo>
                    <a:cubicBezTo>
                      <a:pt x="709803" y="270320"/>
                      <a:pt x="708279" y="269081"/>
                      <a:pt x="706184" y="268319"/>
                    </a:cubicBezTo>
                    <a:cubicBezTo>
                      <a:pt x="704755" y="267938"/>
                      <a:pt x="700850" y="267843"/>
                      <a:pt x="699516" y="268319"/>
                    </a:cubicBezTo>
                    <a:cubicBezTo>
                      <a:pt x="697897" y="268986"/>
                      <a:pt x="694658" y="271367"/>
                      <a:pt x="692563" y="273749"/>
                    </a:cubicBezTo>
                    <a:cubicBezTo>
                      <a:pt x="689896" y="276511"/>
                      <a:pt x="688181" y="279559"/>
                      <a:pt x="686181" y="284607"/>
                    </a:cubicBezTo>
                    <a:cubicBezTo>
                      <a:pt x="685324" y="286893"/>
                      <a:pt x="683990" y="289846"/>
                      <a:pt x="683228" y="291275"/>
                    </a:cubicBezTo>
                    <a:cubicBezTo>
                      <a:pt x="681419" y="294323"/>
                      <a:pt x="677609" y="298514"/>
                      <a:pt x="673608" y="301657"/>
                    </a:cubicBezTo>
                    <a:cubicBezTo>
                      <a:pt x="671894" y="302895"/>
                      <a:pt x="668369" y="305943"/>
                      <a:pt x="665702" y="308324"/>
                    </a:cubicBezTo>
                    <a:cubicBezTo>
                      <a:pt x="658463" y="314611"/>
                      <a:pt x="657606" y="315278"/>
                      <a:pt x="653225" y="318230"/>
                    </a:cubicBezTo>
                    <a:cubicBezTo>
                      <a:pt x="644652" y="323850"/>
                      <a:pt x="642747" y="326231"/>
                      <a:pt x="644366" y="329089"/>
                    </a:cubicBezTo>
                    <a:cubicBezTo>
                      <a:pt x="644652" y="329565"/>
                      <a:pt x="646271" y="331470"/>
                      <a:pt x="648081" y="333280"/>
                    </a:cubicBezTo>
                    <a:cubicBezTo>
                      <a:pt x="652082" y="337185"/>
                      <a:pt x="652177" y="337661"/>
                      <a:pt x="649986" y="339852"/>
                    </a:cubicBezTo>
                    <a:cubicBezTo>
                      <a:pt x="646176" y="343567"/>
                      <a:pt x="644081" y="343472"/>
                      <a:pt x="630079" y="338995"/>
                    </a:cubicBezTo>
                    <a:cubicBezTo>
                      <a:pt x="621792" y="336328"/>
                      <a:pt x="619982" y="336423"/>
                      <a:pt x="614458" y="340233"/>
                    </a:cubicBezTo>
                    <a:cubicBezTo>
                      <a:pt x="610267" y="343091"/>
                      <a:pt x="608933" y="343853"/>
                      <a:pt x="602171" y="347282"/>
                    </a:cubicBezTo>
                    <a:lnTo>
                      <a:pt x="596170" y="350330"/>
                    </a:lnTo>
                    <a:lnTo>
                      <a:pt x="591217" y="350615"/>
                    </a:lnTo>
                    <a:cubicBezTo>
                      <a:pt x="585978" y="350901"/>
                      <a:pt x="584359" y="351282"/>
                      <a:pt x="584168" y="352425"/>
                    </a:cubicBezTo>
                    <a:cubicBezTo>
                      <a:pt x="584168" y="352711"/>
                      <a:pt x="584645" y="354140"/>
                      <a:pt x="585407" y="355664"/>
                    </a:cubicBezTo>
                    <a:cubicBezTo>
                      <a:pt x="586931" y="358616"/>
                      <a:pt x="587026" y="359093"/>
                      <a:pt x="586264" y="360045"/>
                    </a:cubicBezTo>
                    <a:cubicBezTo>
                      <a:pt x="584549" y="362522"/>
                      <a:pt x="571024" y="364045"/>
                      <a:pt x="562451" y="362807"/>
                    </a:cubicBezTo>
                    <a:cubicBezTo>
                      <a:pt x="560737" y="362617"/>
                      <a:pt x="557498" y="362426"/>
                      <a:pt x="555212" y="362426"/>
                    </a:cubicBezTo>
                    <a:cubicBezTo>
                      <a:pt x="550164" y="362426"/>
                      <a:pt x="547783" y="363093"/>
                      <a:pt x="542449" y="366046"/>
                    </a:cubicBezTo>
                    <a:cubicBezTo>
                      <a:pt x="535781" y="369761"/>
                      <a:pt x="530447" y="371475"/>
                      <a:pt x="526352" y="371285"/>
                    </a:cubicBezTo>
                    <a:cubicBezTo>
                      <a:pt x="523970" y="371189"/>
                      <a:pt x="523875" y="371094"/>
                      <a:pt x="522827" y="369856"/>
                    </a:cubicBezTo>
                    <a:cubicBezTo>
                      <a:pt x="522256" y="369189"/>
                      <a:pt x="521113" y="366998"/>
                      <a:pt x="520160" y="364998"/>
                    </a:cubicBezTo>
                    <a:cubicBezTo>
                      <a:pt x="517017" y="357569"/>
                      <a:pt x="514350" y="354902"/>
                      <a:pt x="510254" y="354902"/>
                    </a:cubicBezTo>
                    <a:cubicBezTo>
                      <a:pt x="505778" y="354902"/>
                      <a:pt x="500348" y="360140"/>
                      <a:pt x="498824" y="366141"/>
                    </a:cubicBezTo>
                    <a:cubicBezTo>
                      <a:pt x="498062" y="368903"/>
                      <a:pt x="498158" y="371094"/>
                      <a:pt x="499110" y="371951"/>
                    </a:cubicBezTo>
                    <a:cubicBezTo>
                      <a:pt x="499491" y="372332"/>
                      <a:pt x="503111" y="374237"/>
                      <a:pt x="507016" y="376333"/>
                    </a:cubicBezTo>
                    <a:cubicBezTo>
                      <a:pt x="511112" y="378333"/>
                      <a:pt x="515303" y="380810"/>
                      <a:pt x="516731" y="381857"/>
                    </a:cubicBezTo>
                    <a:cubicBezTo>
                      <a:pt x="521303" y="385191"/>
                      <a:pt x="524732" y="386810"/>
                      <a:pt x="530828" y="388430"/>
                    </a:cubicBezTo>
                    <a:cubicBezTo>
                      <a:pt x="535877" y="389668"/>
                      <a:pt x="539401" y="391192"/>
                      <a:pt x="540830" y="392716"/>
                    </a:cubicBezTo>
                    <a:lnTo>
                      <a:pt x="542068" y="393954"/>
                    </a:lnTo>
                    <a:lnTo>
                      <a:pt x="541496" y="394907"/>
                    </a:lnTo>
                    <a:cubicBezTo>
                      <a:pt x="541115" y="395478"/>
                      <a:pt x="540353" y="396431"/>
                      <a:pt x="539591" y="397097"/>
                    </a:cubicBezTo>
                    <a:lnTo>
                      <a:pt x="538353" y="398240"/>
                    </a:lnTo>
                    <a:lnTo>
                      <a:pt x="532543" y="398050"/>
                    </a:lnTo>
                    <a:cubicBezTo>
                      <a:pt x="525971" y="397859"/>
                      <a:pt x="523304" y="397383"/>
                      <a:pt x="519113" y="395383"/>
                    </a:cubicBezTo>
                    <a:cubicBezTo>
                      <a:pt x="516350" y="394049"/>
                      <a:pt x="514636" y="393002"/>
                      <a:pt x="511778" y="390525"/>
                    </a:cubicBezTo>
                    <a:cubicBezTo>
                      <a:pt x="509397" y="388430"/>
                      <a:pt x="507492" y="387668"/>
                      <a:pt x="504920" y="387668"/>
                    </a:cubicBezTo>
                    <a:cubicBezTo>
                      <a:pt x="502539" y="387668"/>
                      <a:pt x="501110" y="388049"/>
                      <a:pt x="497300" y="389858"/>
                    </a:cubicBezTo>
                    <a:cubicBezTo>
                      <a:pt x="492252" y="392144"/>
                      <a:pt x="488728" y="392811"/>
                      <a:pt x="478536" y="393668"/>
                    </a:cubicBezTo>
                    <a:cubicBezTo>
                      <a:pt x="471297" y="394240"/>
                      <a:pt x="470059" y="394907"/>
                      <a:pt x="469297" y="398145"/>
                    </a:cubicBezTo>
                    <a:cubicBezTo>
                      <a:pt x="468916" y="399764"/>
                      <a:pt x="469392" y="403384"/>
                      <a:pt x="470249" y="405003"/>
                    </a:cubicBezTo>
                    <a:cubicBezTo>
                      <a:pt x="470916" y="406241"/>
                      <a:pt x="472440" y="407765"/>
                      <a:pt x="474250" y="408908"/>
                    </a:cubicBezTo>
                    <a:cubicBezTo>
                      <a:pt x="476441" y="410432"/>
                      <a:pt x="484156" y="416909"/>
                      <a:pt x="484632" y="417767"/>
                    </a:cubicBezTo>
                    <a:cubicBezTo>
                      <a:pt x="485680" y="419386"/>
                      <a:pt x="485013" y="424434"/>
                      <a:pt x="483299" y="428816"/>
                    </a:cubicBezTo>
                    <a:cubicBezTo>
                      <a:pt x="483108" y="429292"/>
                      <a:pt x="482918" y="429673"/>
                      <a:pt x="482727" y="430054"/>
                    </a:cubicBezTo>
                    <a:cubicBezTo>
                      <a:pt x="481489" y="432721"/>
                      <a:pt x="479203" y="435674"/>
                      <a:pt x="476631" y="437960"/>
                    </a:cubicBezTo>
                    <a:cubicBezTo>
                      <a:pt x="474250" y="440150"/>
                      <a:pt x="473488" y="441389"/>
                      <a:pt x="473488" y="443579"/>
                    </a:cubicBezTo>
                    <a:cubicBezTo>
                      <a:pt x="473488" y="445770"/>
                      <a:pt x="474155" y="447485"/>
                      <a:pt x="475393" y="448913"/>
                    </a:cubicBezTo>
                    <a:cubicBezTo>
                      <a:pt x="477012" y="450818"/>
                      <a:pt x="478726" y="451390"/>
                      <a:pt x="482632" y="451199"/>
                    </a:cubicBezTo>
                    <a:cubicBezTo>
                      <a:pt x="487394" y="450914"/>
                      <a:pt x="491014" y="449770"/>
                      <a:pt x="498824" y="446151"/>
                    </a:cubicBezTo>
                    <a:cubicBezTo>
                      <a:pt x="503777" y="443770"/>
                      <a:pt x="508349" y="442341"/>
                      <a:pt x="512350" y="441769"/>
                    </a:cubicBezTo>
                    <a:cubicBezTo>
                      <a:pt x="519494" y="440817"/>
                      <a:pt x="525304" y="442722"/>
                      <a:pt x="530543" y="447485"/>
                    </a:cubicBezTo>
                    <a:cubicBezTo>
                      <a:pt x="532733" y="449390"/>
                      <a:pt x="534448" y="451580"/>
                      <a:pt x="535877" y="453962"/>
                    </a:cubicBezTo>
                    <a:cubicBezTo>
                      <a:pt x="539020" y="458915"/>
                      <a:pt x="540734" y="464915"/>
                      <a:pt x="541115" y="471869"/>
                    </a:cubicBezTo>
                    <a:lnTo>
                      <a:pt x="541306" y="475774"/>
                    </a:lnTo>
                    <a:lnTo>
                      <a:pt x="540163" y="477107"/>
                    </a:lnTo>
                    <a:cubicBezTo>
                      <a:pt x="539591" y="477869"/>
                      <a:pt x="536924" y="480727"/>
                      <a:pt x="534257" y="483584"/>
                    </a:cubicBezTo>
                    <a:cubicBezTo>
                      <a:pt x="526637" y="491681"/>
                      <a:pt x="520351" y="498824"/>
                      <a:pt x="517970" y="501872"/>
                    </a:cubicBezTo>
                    <a:cubicBezTo>
                      <a:pt x="513112" y="508254"/>
                      <a:pt x="512445" y="508635"/>
                      <a:pt x="505682" y="509492"/>
                    </a:cubicBezTo>
                    <a:cubicBezTo>
                      <a:pt x="500063" y="510254"/>
                      <a:pt x="497872" y="510921"/>
                      <a:pt x="495300" y="512540"/>
                    </a:cubicBezTo>
                    <a:cubicBezTo>
                      <a:pt x="493586" y="513683"/>
                      <a:pt x="491109" y="516731"/>
                      <a:pt x="490252" y="518636"/>
                    </a:cubicBezTo>
                    <a:cubicBezTo>
                      <a:pt x="489871" y="519589"/>
                      <a:pt x="489871" y="519684"/>
                      <a:pt x="491585" y="521494"/>
                    </a:cubicBezTo>
                    <a:cubicBezTo>
                      <a:pt x="492538" y="522542"/>
                      <a:pt x="493967" y="523970"/>
                      <a:pt x="494633" y="524637"/>
                    </a:cubicBezTo>
                    <a:cubicBezTo>
                      <a:pt x="496443" y="526256"/>
                      <a:pt x="496919" y="527399"/>
                      <a:pt x="496729" y="529781"/>
                    </a:cubicBezTo>
                    <a:cubicBezTo>
                      <a:pt x="496348" y="534067"/>
                      <a:pt x="493109" y="538544"/>
                      <a:pt x="489014" y="540734"/>
                    </a:cubicBezTo>
                    <a:cubicBezTo>
                      <a:pt x="483775" y="543497"/>
                      <a:pt x="474536" y="546640"/>
                      <a:pt x="467487" y="548069"/>
                    </a:cubicBezTo>
                    <a:cubicBezTo>
                      <a:pt x="461486" y="549307"/>
                      <a:pt x="456724" y="549688"/>
                      <a:pt x="450342" y="549497"/>
                    </a:cubicBezTo>
                    <a:cubicBezTo>
                      <a:pt x="440626" y="549116"/>
                      <a:pt x="432816" y="547307"/>
                      <a:pt x="423482" y="543306"/>
                    </a:cubicBezTo>
                    <a:cubicBezTo>
                      <a:pt x="420243" y="541877"/>
                      <a:pt x="411861" y="537496"/>
                      <a:pt x="408718" y="535496"/>
                    </a:cubicBezTo>
                    <a:cubicBezTo>
                      <a:pt x="406337" y="533972"/>
                      <a:pt x="402622" y="530352"/>
                      <a:pt x="401765" y="528828"/>
                    </a:cubicBezTo>
                    <a:cubicBezTo>
                      <a:pt x="400431" y="526256"/>
                      <a:pt x="401193" y="523685"/>
                      <a:pt x="403765" y="521780"/>
                    </a:cubicBezTo>
                    <a:cubicBezTo>
                      <a:pt x="405575" y="520446"/>
                      <a:pt x="407194" y="520637"/>
                      <a:pt x="411766" y="522923"/>
                    </a:cubicBezTo>
                    <a:cubicBezTo>
                      <a:pt x="416243" y="525113"/>
                      <a:pt x="419386" y="525971"/>
                      <a:pt x="425387" y="526733"/>
                    </a:cubicBezTo>
                    <a:cubicBezTo>
                      <a:pt x="435293" y="527876"/>
                      <a:pt x="444341" y="527685"/>
                      <a:pt x="452342" y="526256"/>
                    </a:cubicBezTo>
                    <a:cubicBezTo>
                      <a:pt x="458153" y="525209"/>
                      <a:pt x="458534" y="524732"/>
                      <a:pt x="460439" y="519113"/>
                    </a:cubicBezTo>
                    <a:cubicBezTo>
                      <a:pt x="462058" y="514160"/>
                      <a:pt x="465677" y="506825"/>
                      <a:pt x="469678" y="500063"/>
                    </a:cubicBezTo>
                    <a:cubicBezTo>
                      <a:pt x="473488" y="493586"/>
                      <a:pt x="473774" y="492633"/>
                      <a:pt x="473774" y="486632"/>
                    </a:cubicBezTo>
                    <a:cubicBezTo>
                      <a:pt x="473774" y="482441"/>
                      <a:pt x="473678" y="481870"/>
                      <a:pt x="473107" y="481108"/>
                    </a:cubicBezTo>
                    <a:cubicBezTo>
                      <a:pt x="471773" y="479203"/>
                      <a:pt x="470630" y="478917"/>
                      <a:pt x="465773" y="479203"/>
                    </a:cubicBezTo>
                    <a:cubicBezTo>
                      <a:pt x="460534" y="479489"/>
                      <a:pt x="456152" y="480251"/>
                      <a:pt x="446532" y="482822"/>
                    </a:cubicBezTo>
                    <a:cubicBezTo>
                      <a:pt x="437960" y="485108"/>
                      <a:pt x="433959" y="485870"/>
                      <a:pt x="426720" y="486347"/>
                    </a:cubicBezTo>
                    <a:cubicBezTo>
                      <a:pt x="414052" y="487204"/>
                      <a:pt x="401098" y="485585"/>
                      <a:pt x="389001" y="481679"/>
                    </a:cubicBezTo>
                    <a:cubicBezTo>
                      <a:pt x="381572" y="479298"/>
                      <a:pt x="377476" y="476726"/>
                      <a:pt x="372428" y="471678"/>
                    </a:cubicBezTo>
                    <a:cubicBezTo>
                      <a:pt x="365474" y="464630"/>
                      <a:pt x="359759" y="456057"/>
                      <a:pt x="356997" y="448342"/>
                    </a:cubicBezTo>
                    <a:cubicBezTo>
                      <a:pt x="354806" y="442436"/>
                      <a:pt x="354425" y="441484"/>
                      <a:pt x="352520" y="438626"/>
                    </a:cubicBezTo>
                    <a:cubicBezTo>
                      <a:pt x="349472" y="434150"/>
                      <a:pt x="345281" y="430625"/>
                      <a:pt x="340233" y="428339"/>
                    </a:cubicBezTo>
                    <a:cubicBezTo>
                      <a:pt x="338995" y="427768"/>
                      <a:pt x="335471" y="426339"/>
                      <a:pt x="332327" y="425387"/>
                    </a:cubicBezTo>
                    <a:cubicBezTo>
                      <a:pt x="318897" y="420910"/>
                      <a:pt x="314135" y="418814"/>
                      <a:pt x="309277" y="415195"/>
                    </a:cubicBezTo>
                    <a:cubicBezTo>
                      <a:pt x="304038" y="411194"/>
                      <a:pt x="298799" y="405479"/>
                      <a:pt x="294227" y="398621"/>
                    </a:cubicBezTo>
                    <a:cubicBezTo>
                      <a:pt x="293180" y="397097"/>
                      <a:pt x="292608" y="396145"/>
                      <a:pt x="292037" y="394907"/>
                    </a:cubicBezTo>
                    <a:cubicBezTo>
                      <a:pt x="291560" y="393668"/>
                      <a:pt x="291179" y="392335"/>
                      <a:pt x="290417" y="389858"/>
                    </a:cubicBezTo>
                    <a:cubicBezTo>
                      <a:pt x="289560" y="387096"/>
                      <a:pt x="288131" y="385382"/>
                      <a:pt x="286226" y="385001"/>
                    </a:cubicBezTo>
                    <a:cubicBezTo>
                      <a:pt x="284798" y="384715"/>
                      <a:pt x="284417" y="385096"/>
                      <a:pt x="282797" y="388144"/>
                    </a:cubicBezTo>
                    <a:cubicBezTo>
                      <a:pt x="281654" y="390335"/>
                      <a:pt x="280988" y="392716"/>
                      <a:pt x="280892" y="395192"/>
                    </a:cubicBezTo>
                    <a:cubicBezTo>
                      <a:pt x="280797" y="397097"/>
                      <a:pt x="280988" y="399098"/>
                      <a:pt x="281464" y="401098"/>
                    </a:cubicBezTo>
                    <a:cubicBezTo>
                      <a:pt x="282321" y="404336"/>
                      <a:pt x="283559" y="406432"/>
                      <a:pt x="286703" y="409956"/>
                    </a:cubicBezTo>
                    <a:cubicBezTo>
                      <a:pt x="289370" y="412814"/>
                      <a:pt x="290227" y="414528"/>
                      <a:pt x="290513" y="417862"/>
                    </a:cubicBezTo>
                    <a:cubicBezTo>
                      <a:pt x="290989" y="422624"/>
                      <a:pt x="283845" y="435293"/>
                      <a:pt x="276225" y="443008"/>
                    </a:cubicBezTo>
                    <a:cubicBezTo>
                      <a:pt x="273082" y="446246"/>
                      <a:pt x="271558" y="446913"/>
                      <a:pt x="268415" y="446913"/>
                    </a:cubicBezTo>
                    <a:cubicBezTo>
                      <a:pt x="265843" y="446913"/>
                      <a:pt x="263747" y="445865"/>
                      <a:pt x="261080" y="443198"/>
                    </a:cubicBezTo>
                    <a:cubicBezTo>
                      <a:pt x="257842" y="440055"/>
                      <a:pt x="255937" y="439674"/>
                      <a:pt x="250222" y="441484"/>
                    </a:cubicBezTo>
                    <a:cubicBezTo>
                      <a:pt x="246221" y="442722"/>
                      <a:pt x="244412" y="442436"/>
                      <a:pt x="241744" y="440341"/>
                    </a:cubicBezTo>
                    <a:cubicBezTo>
                      <a:pt x="237935" y="437293"/>
                      <a:pt x="234125" y="419862"/>
                      <a:pt x="233648" y="403098"/>
                    </a:cubicBezTo>
                    <a:cubicBezTo>
                      <a:pt x="233648" y="402145"/>
                      <a:pt x="233648" y="401098"/>
                      <a:pt x="233648" y="400050"/>
                    </a:cubicBezTo>
                    <a:cubicBezTo>
                      <a:pt x="233553" y="388906"/>
                      <a:pt x="235172" y="379857"/>
                      <a:pt x="238220" y="373761"/>
                    </a:cubicBezTo>
                    <a:cubicBezTo>
                      <a:pt x="239363" y="371475"/>
                      <a:pt x="240221" y="370332"/>
                      <a:pt x="242411" y="368141"/>
                    </a:cubicBezTo>
                    <a:cubicBezTo>
                      <a:pt x="244793" y="365760"/>
                      <a:pt x="245840" y="365093"/>
                      <a:pt x="248984" y="363474"/>
                    </a:cubicBezTo>
                    <a:cubicBezTo>
                      <a:pt x="253651" y="361093"/>
                      <a:pt x="258128" y="358140"/>
                      <a:pt x="259461" y="356521"/>
                    </a:cubicBezTo>
                    <a:cubicBezTo>
                      <a:pt x="262319" y="353378"/>
                      <a:pt x="262795" y="350615"/>
                      <a:pt x="261271" y="346139"/>
                    </a:cubicBezTo>
                    <a:cubicBezTo>
                      <a:pt x="260699" y="344519"/>
                      <a:pt x="260128" y="342138"/>
                      <a:pt x="259842" y="341090"/>
                    </a:cubicBezTo>
                    <a:cubicBezTo>
                      <a:pt x="259366" y="338423"/>
                      <a:pt x="259366" y="332137"/>
                      <a:pt x="259842" y="329089"/>
                    </a:cubicBezTo>
                    <a:cubicBezTo>
                      <a:pt x="260604" y="324707"/>
                      <a:pt x="261652" y="323088"/>
                      <a:pt x="266510" y="319183"/>
                    </a:cubicBezTo>
                    <a:cubicBezTo>
                      <a:pt x="267557" y="318421"/>
                      <a:pt x="268415" y="317278"/>
                      <a:pt x="269177" y="315754"/>
                    </a:cubicBezTo>
                    <a:lnTo>
                      <a:pt x="270320" y="313468"/>
                    </a:lnTo>
                    <a:lnTo>
                      <a:pt x="270510" y="303848"/>
                    </a:lnTo>
                    <a:lnTo>
                      <a:pt x="270701" y="294132"/>
                    </a:lnTo>
                    <a:lnTo>
                      <a:pt x="271558" y="292513"/>
                    </a:lnTo>
                    <a:cubicBezTo>
                      <a:pt x="272891" y="289846"/>
                      <a:pt x="274987" y="288131"/>
                      <a:pt x="279940" y="285655"/>
                    </a:cubicBezTo>
                    <a:cubicBezTo>
                      <a:pt x="283178" y="284036"/>
                      <a:pt x="286798" y="282893"/>
                      <a:pt x="290132" y="282512"/>
                    </a:cubicBezTo>
                    <a:cubicBezTo>
                      <a:pt x="291846" y="282321"/>
                      <a:pt x="293561" y="281940"/>
                      <a:pt x="294037" y="281750"/>
                    </a:cubicBezTo>
                    <a:cubicBezTo>
                      <a:pt x="295275" y="280988"/>
                      <a:pt x="296513" y="279654"/>
                      <a:pt x="297561" y="277654"/>
                    </a:cubicBezTo>
                    <a:cubicBezTo>
                      <a:pt x="299466" y="273749"/>
                      <a:pt x="302133" y="270605"/>
                      <a:pt x="306229" y="267367"/>
                    </a:cubicBezTo>
                    <a:cubicBezTo>
                      <a:pt x="310706" y="263843"/>
                      <a:pt x="314039" y="262795"/>
                      <a:pt x="318230" y="263557"/>
                    </a:cubicBezTo>
                    <a:cubicBezTo>
                      <a:pt x="319373" y="263747"/>
                      <a:pt x="322802" y="264700"/>
                      <a:pt x="325660" y="265652"/>
                    </a:cubicBezTo>
                    <a:cubicBezTo>
                      <a:pt x="330518" y="267176"/>
                      <a:pt x="331280" y="267367"/>
                      <a:pt x="334137" y="267367"/>
                    </a:cubicBezTo>
                    <a:cubicBezTo>
                      <a:pt x="336995" y="267367"/>
                      <a:pt x="337375" y="267367"/>
                      <a:pt x="338614" y="266510"/>
                    </a:cubicBezTo>
                    <a:cubicBezTo>
                      <a:pt x="341281" y="264795"/>
                      <a:pt x="341662" y="263176"/>
                      <a:pt x="344138" y="246507"/>
                    </a:cubicBezTo>
                    <a:cubicBezTo>
                      <a:pt x="344805" y="242030"/>
                      <a:pt x="345472" y="237839"/>
                      <a:pt x="345662" y="237173"/>
                    </a:cubicBezTo>
                    <a:cubicBezTo>
                      <a:pt x="346139" y="235268"/>
                      <a:pt x="348615" y="233077"/>
                      <a:pt x="352616" y="231077"/>
                    </a:cubicBezTo>
                    <a:cubicBezTo>
                      <a:pt x="354616" y="230124"/>
                      <a:pt x="356997" y="229172"/>
                      <a:pt x="358426" y="228791"/>
                    </a:cubicBezTo>
                    <a:cubicBezTo>
                      <a:pt x="361760" y="228124"/>
                      <a:pt x="366236" y="228410"/>
                      <a:pt x="369951" y="229553"/>
                    </a:cubicBezTo>
                    <a:cubicBezTo>
                      <a:pt x="375857" y="231267"/>
                      <a:pt x="380714" y="231267"/>
                      <a:pt x="385191" y="229648"/>
                    </a:cubicBezTo>
                    <a:cubicBezTo>
                      <a:pt x="391382" y="227362"/>
                      <a:pt x="393859" y="227076"/>
                      <a:pt x="395383" y="228219"/>
                    </a:cubicBezTo>
                    <a:cubicBezTo>
                      <a:pt x="397288" y="229648"/>
                      <a:pt x="398145" y="232029"/>
                      <a:pt x="399764" y="241554"/>
                    </a:cubicBezTo>
                    <a:cubicBezTo>
                      <a:pt x="401479" y="252032"/>
                      <a:pt x="402812" y="255937"/>
                      <a:pt x="405575" y="259842"/>
                    </a:cubicBezTo>
                    <a:cubicBezTo>
                      <a:pt x="410813" y="267272"/>
                      <a:pt x="412051" y="274320"/>
                      <a:pt x="410718" y="289274"/>
                    </a:cubicBezTo>
                    <a:cubicBezTo>
                      <a:pt x="409385" y="302800"/>
                      <a:pt x="409385" y="302324"/>
                      <a:pt x="410432" y="304133"/>
                    </a:cubicBezTo>
                    <a:cubicBezTo>
                      <a:pt x="412528" y="307658"/>
                      <a:pt x="416147" y="310420"/>
                      <a:pt x="424910" y="315373"/>
                    </a:cubicBezTo>
                    <a:cubicBezTo>
                      <a:pt x="428244" y="317183"/>
                      <a:pt x="435578" y="322326"/>
                      <a:pt x="440912" y="326422"/>
                    </a:cubicBezTo>
                    <a:cubicBezTo>
                      <a:pt x="447485" y="331470"/>
                      <a:pt x="455105" y="332804"/>
                      <a:pt x="462153" y="330232"/>
                    </a:cubicBezTo>
                    <a:cubicBezTo>
                      <a:pt x="464344" y="329375"/>
                      <a:pt x="467582" y="327184"/>
                      <a:pt x="472726" y="323183"/>
                    </a:cubicBezTo>
                    <a:cubicBezTo>
                      <a:pt x="480536" y="317087"/>
                      <a:pt x="481298" y="316706"/>
                      <a:pt x="490347" y="316420"/>
                    </a:cubicBezTo>
                    <a:cubicBezTo>
                      <a:pt x="493967" y="316230"/>
                      <a:pt x="499205" y="315944"/>
                      <a:pt x="501968" y="315659"/>
                    </a:cubicBezTo>
                    <a:cubicBezTo>
                      <a:pt x="506921" y="315182"/>
                      <a:pt x="507206" y="315182"/>
                      <a:pt x="510731" y="313468"/>
                    </a:cubicBezTo>
                    <a:cubicBezTo>
                      <a:pt x="515588" y="311277"/>
                      <a:pt x="517493" y="310039"/>
                      <a:pt x="520827" y="306705"/>
                    </a:cubicBezTo>
                    <a:cubicBezTo>
                      <a:pt x="527018" y="300609"/>
                      <a:pt x="532257" y="297847"/>
                      <a:pt x="544354" y="294513"/>
                    </a:cubicBezTo>
                    <a:cubicBezTo>
                      <a:pt x="554355" y="291751"/>
                      <a:pt x="560927" y="287274"/>
                      <a:pt x="565880" y="279749"/>
                    </a:cubicBezTo>
                    <a:cubicBezTo>
                      <a:pt x="569976" y="273653"/>
                      <a:pt x="572072" y="271844"/>
                      <a:pt x="586169" y="263462"/>
                    </a:cubicBezTo>
                    <a:cubicBezTo>
                      <a:pt x="589883" y="261271"/>
                      <a:pt x="593979" y="258604"/>
                      <a:pt x="595313" y="257651"/>
                    </a:cubicBezTo>
                    <a:cubicBezTo>
                      <a:pt x="600551" y="253746"/>
                      <a:pt x="608648" y="244602"/>
                      <a:pt x="611029" y="239649"/>
                    </a:cubicBezTo>
                    <a:cubicBezTo>
                      <a:pt x="612362" y="237268"/>
                      <a:pt x="612362" y="234791"/>
                      <a:pt x="611410" y="232696"/>
                    </a:cubicBezTo>
                    <a:cubicBezTo>
                      <a:pt x="610267" y="230315"/>
                      <a:pt x="607886" y="228600"/>
                      <a:pt x="601694" y="225457"/>
                    </a:cubicBezTo>
                    <a:cubicBezTo>
                      <a:pt x="598551" y="223933"/>
                      <a:pt x="595979" y="222504"/>
                      <a:pt x="595979" y="222313"/>
                    </a:cubicBezTo>
                    <a:cubicBezTo>
                      <a:pt x="595979" y="221647"/>
                      <a:pt x="597313" y="219837"/>
                      <a:pt x="598361" y="219075"/>
                    </a:cubicBezTo>
                    <a:cubicBezTo>
                      <a:pt x="600266" y="217646"/>
                      <a:pt x="604171" y="216408"/>
                      <a:pt x="611886" y="214979"/>
                    </a:cubicBezTo>
                    <a:cubicBezTo>
                      <a:pt x="613220" y="214598"/>
                      <a:pt x="614077" y="214313"/>
                      <a:pt x="614744" y="213646"/>
                    </a:cubicBezTo>
                    <a:cubicBezTo>
                      <a:pt x="615696" y="212788"/>
                      <a:pt x="615696" y="212693"/>
                      <a:pt x="615696" y="208788"/>
                    </a:cubicBezTo>
                    <a:cubicBezTo>
                      <a:pt x="615696" y="206693"/>
                      <a:pt x="615506" y="203549"/>
                      <a:pt x="615125" y="201835"/>
                    </a:cubicBezTo>
                    <a:cubicBezTo>
                      <a:pt x="614839" y="200120"/>
                      <a:pt x="614553" y="197072"/>
                      <a:pt x="614458" y="194977"/>
                    </a:cubicBezTo>
                    <a:cubicBezTo>
                      <a:pt x="614267" y="191643"/>
                      <a:pt x="614458" y="190691"/>
                      <a:pt x="615029" y="188500"/>
                    </a:cubicBezTo>
                    <a:cubicBezTo>
                      <a:pt x="615982" y="184785"/>
                      <a:pt x="617315" y="182594"/>
                      <a:pt x="623126" y="174403"/>
                    </a:cubicBezTo>
                    <a:cubicBezTo>
                      <a:pt x="628555" y="166878"/>
                      <a:pt x="630650" y="163354"/>
                      <a:pt x="631603" y="160020"/>
                    </a:cubicBezTo>
                    <a:cubicBezTo>
                      <a:pt x="632746" y="156210"/>
                      <a:pt x="631984" y="148685"/>
                      <a:pt x="630269" y="146018"/>
                    </a:cubicBezTo>
                    <a:cubicBezTo>
                      <a:pt x="628555" y="143351"/>
                      <a:pt x="625221" y="142113"/>
                      <a:pt x="623316" y="143351"/>
                    </a:cubicBezTo>
                    <a:cubicBezTo>
                      <a:pt x="621983" y="144209"/>
                      <a:pt x="621506" y="145256"/>
                      <a:pt x="619601" y="151638"/>
                    </a:cubicBezTo>
                    <a:cubicBezTo>
                      <a:pt x="617601" y="158020"/>
                      <a:pt x="615791" y="162497"/>
                      <a:pt x="613410" y="167259"/>
                    </a:cubicBezTo>
                    <a:cubicBezTo>
                      <a:pt x="611886" y="170117"/>
                      <a:pt x="611124" y="171260"/>
                      <a:pt x="609029" y="173355"/>
                    </a:cubicBezTo>
                    <a:cubicBezTo>
                      <a:pt x="604838" y="177546"/>
                      <a:pt x="602456" y="178118"/>
                      <a:pt x="598170" y="176117"/>
                    </a:cubicBezTo>
                    <a:cubicBezTo>
                      <a:pt x="593312" y="173736"/>
                      <a:pt x="590169" y="173736"/>
                      <a:pt x="579882" y="175927"/>
                    </a:cubicBezTo>
                    <a:cubicBezTo>
                      <a:pt x="576358" y="176689"/>
                      <a:pt x="572929" y="177260"/>
                      <a:pt x="572167" y="177260"/>
                    </a:cubicBezTo>
                    <a:cubicBezTo>
                      <a:pt x="568071" y="177260"/>
                      <a:pt x="564547" y="175736"/>
                      <a:pt x="558832" y="171450"/>
                    </a:cubicBezTo>
                    <a:cubicBezTo>
                      <a:pt x="550640" y="165259"/>
                      <a:pt x="546164" y="160782"/>
                      <a:pt x="541973" y="154305"/>
                    </a:cubicBezTo>
                    <a:cubicBezTo>
                      <a:pt x="539591" y="150781"/>
                      <a:pt x="537877" y="148971"/>
                      <a:pt x="535781" y="147828"/>
                    </a:cubicBezTo>
                    <a:cubicBezTo>
                      <a:pt x="533972" y="146971"/>
                      <a:pt x="531209" y="146304"/>
                      <a:pt x="521875" y="144780"/>
                    </a:cubicBezTo>
                    <a:cubicBezTo>
                      <a:pt x="513017" y="143351"/>
                      <a:pt x="512064" y="143256"/>
                      <a:pt x="506254" y="143256"/>
                    </a:cubicBezTo>
                    <a:cubicBezTo>
                      <a:pt x="499491" y="143256"/>
                      <a:pt x="496824" y="143637"/>
                      <a:pt x="488061" y="145733"/>
                    </a:cubicBezTo>
                    <a:cubicBezTo>
                      <a:pt x="482918" y="146971"/>
                      <a:pt x="480917" y="147828"/>
                      <a:pt x="474345" y="151543"/>
                    </a:cubicBezTo>
                    <a:cubicBezTo>
                      <a:pt x="461963" y="158496"/>
                      <a:pt x="456629" y="160496"/>
                      <a:pt x="449771" y="160496"/>
                    </a:cubicBezTo>
                    <a:cubicBezTo>
                      <a:pt x="443103" y="160496"/>
                      <a:pt x="440626" y="156210"/>
                      <a:pt x="440626" y="145066"/>
                    </a:cubicBezTo>
                    <a:cubicBezTo>
                      <a:pt x="440626" y="140303"/>
                      <a:pt x="440626" y="139827"/>
                      <a:pt x="441484" y="137160"/>
                    </a:cubicBezTo>
                    <a:cubicBezTo>
                      <a:pt x="443389" y="131350"/>
                      <a:pt x="446246" y="127064"/>
                      <a:pt x="451295" y="122301"/>
                    </a:cubicBezTo>
                    <a:cubicBezTo>
                      <a:pt x="457581" y="116205"/>
                      <a:pt x="466058" y="111728"/>
                      <a:pt x="476917" y="108490"/>
                    </a:cubicBezTo>
                    <a:cubicBezTo>
                      <a:pt x="482060" y="107061"/>
                      <a:pt x="482918" y="106871"/>
                      <a:pt x="491681" y="105823"/>
                    </a:cubicBezTo>
                    <a:cubicBezTo>
                      <a:pt x="498443" y="105061"/>
                      <a:pt x="506159" y="104680"/>
                      <a:pt x="509588" y="105251"/>
                    </a:cubicBezTo>
                    <a:cubicBezTo>
                      <a:pt x="510350" y="105251"/>
                      <a:pt x="514064" y="105823"/>
                      <a:pt x="517779" y="106299"/>
                    </a:cubicBezTo>
                    <a:cubicBezTo>
                      <a:pt x="523589" y="106966"/>
                      <a:pt x="525875" y="107156"/>
                      <a:pt x="532733" y="107156"/>
                    </a:cubicBezTo>
                    <a:cubicBezTo>
                      <a:pt x="544449" y="107156"/>
                      <a:pt x="545592" y="106775"/>
                      <a:pt x="548164" y="101918"/>
                    </a:cubicBezTo>
                    <a:cubicBezTo>
                      <a:pt x="551402" y="96107"/>
                      <a:pt x="557213" y="89154"/>
                      <a:pt x="561499" y="86106"/>
                    </a:cubicBezTo>
                    <a:cubicBezTo>
                      <a:pt x="567500" y="81820"/>
                      <a:pt x="572929" y="80105"/>
                      <a:pt x="584835" y="78867"/>
                    </a:cubicBezTo>
                    <a:cubicBezTo>
                      <a:pt x="594170" y="77915"/>
                      <a:pt x="600551" y="76486"/>
                      <a:pt x="608362" y="73628"/>
                    </a:cubicBezTo>
                    <a:cubicBezTo>
                      <a:pt x="618935" y="69723"/>
                      <a:pt x="624078" y="69818"/>
                      <a:pt x="636651" y="74105"/>
                    </a:cubicBezTo>
                    <a:cubicBezTo>
                      <a:pt x="649034" y="78391"/>
                      <a:pt x="653510" y="78772"/>
                      <a:pt x="663797" y="77153"/>
                    </a:cubicBezTo>
                    <a:cubicBezTo>
                      <a:pt x="666655" y="76676"/>
                      <a:pt x="670941" y="75914"/>
                      <a:pt x="673418" y="75628"/>
                    </a:cubicBezTo>
                    <a:cubicBezTo>
                      <a:pt x="678656" y="74771"/>
                      <a:pt x="683800" y="74771"/>
                      <a:pt x="686467" y="75438"/>
                    </a:cubicBezTo>
                    <a:cubicBezTo>
                      <a:pt x="691039" y="76676"/>
                      <a:pt x="694373" y="79153"/>
                      <a:pt x="700278" y="85725"/>
                    </a:cubicBezTo>
                    <a:cubicBezTo>
                      <a:pt x="705040" y="91154"/>
                      <a:pt x="705040" y="91250"/>
                      <a:pt x="704469" y="96679"/>
                    </a:cubicBezTo>
                    <a:cubicBezTo>
                      <a:pt x="703993" y="101251"/>
                      <a:pt x="703326" y="103442"/>
                      <a:pt x="701612" y="107061"/>
                    </a:cubicBezTo>
                    <a:cubicBezTo>
                      <a:pt x="699707" y="111157"/>
                      <a:pt x="696659" y="114205"/>
                      <a:pt x="692849" y="116205"/>
                    </a:cubicBezTo>
                    <a:cubicBezTo>
                      <a:pt x="690086" y="117539"/>
                      <a:pt x="688943" y="117824"/>
                      <a:pt x="680942" y="119729"/>
                    </a:cubicBezTo>
                    <a:cubicBezTo>
                      <a:pt x="672656" y="121634"/>
                      <a:pt x="670655" y="122872"/>
                      <a:pt x="670465" y="126873"/>
                    </a:cubicBezTo>
                    <a:cubicBezTo>
                      <a:pt x="670179" y="130874"/>
                      <a:pt x="671608" y="133350"/>
                      <a:pt x="675227" y="135255"/>
                    </a:cubicBezTo>
                    <a:cubicBezTo>
                      <a:pt x="677990" y="136684"/>
                      <a:pt x="680371" y="137160"/>
                      <a:pt x="686181" y="137636"/>
                    </a:cubicBezTo>
                    <a:cubicBezTo>
                      <a:pt x="698754" y="138398"/>
                      <a:pt x="700278" y="138970"/>
                      <a:pt x="704755" y="143637"/>
                    </a:cubicBezTo>
                    <a:cubicBezTo>
                      <a:pt x="707898" y="146971"/>
                      <a:pt x="708565" y="148019"/>
                      <a:pt x="708470" y="150305"/>
                    </a:cubicBezTo>
                    <a:cubicBezTo>
                      <a:pt x="708470" y="152591"/>
                      <a:pt x="707803" y="154686"/>
                      <a:pt x="705612" y="159258"/>
                    </a:cubicBezTo>
                    <a:cubicBezTo>
                      <a:pt x="703898" y="162687"/>
                      <a:pt x="703517" y="163354"/>
                      <a:pt x="699802" y="167259"/>
                    </a:cubicBezTo>
                    <a:cubicBezTo>
                      <a:pt x="697516" y="169545"/>
                      <a:pt x="695611" y="171831"/>
                      <a:pt x="695420" y="172307"/>
                    </a:cubicBezTo>
                    <a:cubicBezTo>
                      <a:pt x="695135" y="173450"/>
                      <a:pt x="695515" y="174593"/>
                      <a:pt x="696659" y="176213"/>
                    </a:cubicBezTo>
                    <a:cubicBezTo>
                      <a:pt x="698278" y="178594"/>
                      <a:pt x="700469" y="183547"/>
                      <a:pt x="701231" y="186309"/>
                    </a:cubicBezTo>
                    <a:cubicBezTo>
                      <a:pt x="701802" y="188786"/>
                      <a:pt x="702088" y="191262"/>
                      <a:pt x="702850" y="198596"/>
                    </a:cubicBezTo>
                    <a:cubicBezTo>
                      <a:pt x="703421" y="204692"/>
                      <a:pt x="705040" y="206597"/>
                      <a:pt x="712851" y="210312"/>
                    </a:cubicBezTo>
                    <a:cubicBezTo>
                      <a:pt x="722852" y="215075"/>
                      <a:pt x="732854" y="220980"/>
                      <a:pt x="748951" y="231267"/>
                    </a:cubicBezTo>
                    <a:cubicBezTo>
                      <a:pt x="759809" y="238316"/>
                      <a:pt x="762381" y="240506"/>
                      <a:pt x="763715" y="243935"/>
                    </a:cubicBezTo>
                    <a:cubicBezTo>
                      <a:pt x="764667" y="246602"/>
                      <a:pt x="764667" y="248984"/>
                      <a:pt x="763715" y="250412"/>
                    </a:cubicBezTo>
                    <a:cubicBezTo>
                      <a:pt x="761524" y="253746"/>
                      <a:pt x="758190" y="253841"/>
                      <a:pt x="751427" y="250793"/>
                    </a:cubicBezTo>
                    <a:cubicBezTo>
                      <a:pt x="740855" y="246031"/>
                      <a:pt x="738569" y="245174"/>
                      <a:pt x="736473" y="244793"/>
                    </a:cubicBezTo>
                    <a:cubicBezTo>
                      <a:pt x="730187" y="243745"/>
                      <a:pt x="726281" y="247269"/>
                      <a:pt x="726281" y="253937"/>
                    </a:cubicBezTo>
                    <a:cubicBezTo>
                      <a:pt x="726281" y="255746"/>
                      <a:pt x="726472" y="256413"/>
                      <a:pt x="727138" y="257556"/>
                    </a:cubicBezTo>
                    <a:cubicBezTo>
                      <a:pt x="729329" y="261366"/>
                      <a:pt x="730758" y="266129"/>
                      <a:pt x="731711" y="272987"/>
                    </a:cubicBezTo>
                    <a:cubicBezTo>
                      <a:pt x="733425" y="285464"/>
                      <a:pt x="735235" y="289751"/>
                      <a:pt x="744093" y="302419"/>
                    </a:cubicBezTo>
                    <a:cubicBezTo>
                      <a:pt x="761714" y="327660"/>
                      <a:pt x="770192" y="340138"/>
                      <a:pt x="774287" y="346901"/>
                    </a:cubicBezTo>
                    <a:cubicBezTo>
                      <a:pt x="780383" y="356997"/>
                      <a:pt x="785051" y="367570"/>
                      <a:pt x="788003" y="377857"/>
                    </a:cubicBezTo>
                    <a:cubicBezTo>
                      <a:pt x="789623" y="383762"/>
                      <a:pt x="790194" y="386620"/>
                      <a:pt x="790956" y="395954"/>
                    </a:cubicBezTo>
                    <a:cubicBezTo>
                      <a:pt x="791242" y="400241"/>
                      <a:pt x="792290" y="411480"/>
                      <a:pt x="793052" y="421100"/>
                    </a:cubicBezTo>
                    <a:cubicBezTo>
                      <a:pt x="795147" y="445199"/>
                      <a:pt x="796004" y="453581"/>
                      <a:pt x="796766" y="455771"/>
                    </a:cubicBezTo>
                    <a:cubicBezTo>
                      <a:pt x="798195" y="459962"/>
                      <a:pt x="801719" y="465677"/>
                      <a:pt x="808387" y="474440"/>
                    </a:cubicBezTo>
                    <a:cubicBezTo>
                      <a:pt x="812959" y="480536"/>
                      <a:pt x="819150" y="488061"/>
                      <a:pt x="827056" y="497491"/>
                    </a:cubicBezTo>
                    <a:cubicBezTo>
                      <a:pt x="835724" y="507778"/>
                      <a:pt x="838962" y="511016"/>
                      <a:pt x="842105" y="512731"/>
                    </a:cubicBezTo>
                    <a:cubicBezTo>
                      <a:pt x="844868" y="514255"/>
                      <a:pt x="845439" y="514064"/>
                      <a:pt x="844868" y="512064"/>
                    </a:cubicBezTo>
                    <a:cubicBezTo>
                      <a:pt x="844582" y="511302"/>
                      <a:pt x="843248" y="509397"/>
                      <a:pt x="841153" y="507111"/>
                    </a:cubicBezTo>
                    <a:cubicBezTo>
                      <a:pt x="835438" y="500729"/>
                      <a:pt x="833914" y="498443"/>
                      <a:pt x="833438" y="495872"/>
                    </a:cubicBezTo>
                    <a:cubicBezTo>
                      <a:pt x="832580" y="491109"/>
                      <a:pt x="840105" y="487490"/>
                      <a:pt x="848963" y="488347"/>
                    </a:cubicBezTo>
                    <a:cubicBezTo>
                      <a:pt x="849154" y="488347"/>
                      <a:pt x="849440" y="488347"/>
                      <a:pt x="849630" y="488347"/>
                    </a:cubicBezTo>
                    <a:cubicBezTo>
                      <a:pt x="882396" y="500444"/>
                      <a:pt x="914210" y="514541"/>
                      <a:pt x="944975" y="530352"/>
                    </a:cubicBezTo>
                    <a:cubicBezTo>
                      <a:pt x="945737" y="530733"/>
                      <a:pt x="946499" y="531114"/>
                      <a:pt x="947261" y="531495"/>
                    </a:cubicBezTo>
                    <a:lnTo>
                      <a:pt x="947261" y="857"/>
                    </a:lnTo>
                    <a:lnTo>
                      <a:pt x="0" y="857"/>
                    </a:lnTo>
                    <a:lnTo>
                      <a:pt x="0" y="0"/>
                    </a:lnTo>
                    <a:close/>
                    <a:moveTo>
                      <a:pt x="803434" y="698849"/>
                    </a:moveTo>
                    <a:cubicBezTo>
                      <a:pt x="804767" y="696182"/>
                      <a:pt x="812292" y="689420"/>
                      <a:pt x="816864" y="686657"/>
                    </a:cubicBezTo>
                    <a:cubicBezTo>
                      <a:pt x="816959" y="686562"/>
                      <a:pt x="817055" y="686562"/>
                      <a:pt x="817150" y="686467"/>
                    </a:cubicBezTo>
                    <a:cubicBezTo>
                      <a:pt x="821627" y="683800"/>
                      <a:pt x="824103" y="683228"/>
                      <a:pt x="826484" y="684276"/>
                    </a:cubicBezTo>
                    <a:cubicBezTo>
                      <a:pt x="828199" y="684943"/>
                      <a:pt x="829437" y="686181"/>
                      <a:pt x="830485" y="688372"/>
                    </a:cubicBezTo>
                    <a:cubicBezTo>
                      <a:pt x="832580" y="692468"/>
                      <a:pt x="832199" y="693706"/>
                      <a:pt x="827913" y="697992"/>
                    </a:cubicBezTo>
                    <a:cubicBezTo>
                      <a:pt x="823341" y="702374"/>
                      <a:pt x="820007" y="704850"/>
                      <a:pt x="816102" y="706088"/>
                    </a:cubicBezTo>
                    <a:cubicBezTo>
                      <a:pt x="814007" y="706755"/>
                      <a:pt x="811816" y="707136"/>
                      <a:pt x="809149" y="707327"/>
                    </a:cubicBezTo>
                    <a:cubicBezTo>
                      <a:pt x="806387" y="707517"/>
                      <a:pt x="805910" y="707422"/>
                      <a:pt x="805053" y="706850"/>
                    </a:cubicBezTo>
                    <a:cubicBezTo>
                      <a:pt x="803148" y="705612"/>
                      <a:pt x="802291" y="701231"/>
                      <a:pt x="803434" y="698849"/>
                    </a:cubicBezTo>
                    <a:close/>
                    <a:moveTo>
                      <a:pt x="171069" y="665893"/>
                    </a:moveTo>
                    <a:cubicBezTo>
                      <a:pt x="169926" y="667226"/>
                      <a:pt x="167831" y="668274"/>
                      <a:pt x="166497" y="668274"/>
                    </a:cubicBezTo>
                    <a:cubicBezTo>
                      <a:pt x="166021" y="668274"/>
                      <a:pt x="165164" y="667988"/>
                      <a:pt x="164497" y="667607"/>
                    </a:cubicBezTo>
                    <a:cubicBezTo>
                      <a:pt x="158877" y="664369"/>
                      <a:pt x="156972" y="663893"/>
                      <a:pt x="151067" y="663893"/>
                    </a:cubicBezTo>
                    <a:cubicBezTo>
                      <a:pt x="146114" y="663988"/>
                      <a:pt x="141542" y="664559"/>
                      <a:pt x="129445" y="667226"/>
                    </a:cubicBezTo>
                    <a:cubicBezTo>
                      <a:pt x="125635" y="668084"/>
                      <a:pt x="122015" y="668655"/>
                      <a:pt x="121730" y="668560"/>
                    </a:cubicBezTo>
                    <a:cubicBezTo>
                      <a:pt x="120396" y="668179"/>
                      <a:pt x="118872" y="666655"/>
                      <a:pt x="118015" y="664845"/>
                    </a:cubicBezTo>
                    <a:cubicBezTo>
                      <a:pt x="116205" y="660845"/>
                      <a:pt x="116586" y="659606"/>
                      <a:pt x="120206" y="657606"/>
                    </a:cubicBezTo>
                    <a:cubicBezTo>
                      <a:pt x="126302" y="654368"/>
                      <a:pt x="128969" y="653701"/>
                      <a:pt x="135065" y="653987"/>
                    </a:cubicBezTo>
                    <a:cubicBezTo>
                      <a:pt x="142018" y="654368"/>
                      <a:pt x="142304" y="654177"/>
                      <a:pt x="149924" y="647129"/>
                    </a:cubicBezTo>
                    <a:lnTo>
                      <a:pt x="154115" y="643319"/>
                    </a:lnTo>
                    <a:lnTo>
                      <a:pt x="155734" y="643414"/>
                    </a:lnTo>
                    <a:cubicBezTo>
                      <a:pt x="156591" y="643509"/>
                      <a:pt x="158401" y="644081"/>
                      <a:pt x="159925" y="644843"/>
                    </a:cubicBezTo>
                    <a:cubicBezTo>
                      <a:pt x="163354" y="646557"/>
                      <a:pt x="167831" y="650939"/>
                      <a:pt x="169736" y="654653"/>
                    </a:cubicBezTo>
                    <a:cubicBezTo>
                      <a:pt x="171260" y="657701"/>
                      <a:pt x="172117" y="660654"/>
                      <a:pt x="172117" y="662940"/>
                    </a:cubicBezTo>
                    <a:cubicBezTo>
                      <a:pt x="172117" y="664464"/>
                      <a:pt x="172022" y="664845"/>
                      <a:pt x="171069" y="665893"/>
                    </a:cubicBezTo>
                    <a:close/>
                    <a:moveTo>
                      <a:pt x="137255" y="639509"/>
                    </a:moveTo>
                    <a:cubicBezTo>
                      <a:pt x="137636" y="638080"/>
                      <a:pt x="140399" y="634460"/>
                      <a:pt x="141446" y="633984"/>
                    </a:cubicBezTo>
                    <a:cubicBezTo>
                      <a:pt x="142304" y="633603"/>
                      <a:pt x="145256" y="633222"/>
                      <a:pt x="146018" y="633413"/>
                    </a:cubicBezTo>
                    <a:cubicBezTo>
                      <a:pt x="146399" y="633508"/>
                      <a:pt x="146971" y="633794"/>
                      <a:pt x="147257" y="633984"/>
                    </a:cubicBezTo>
                    <a:cubicBezTo>
                      <a:pt x="148019" y="634651"/>
                      <a:pt x="149447" y="637604"/>
                      <a:pt x="149924" y="639509"/>
                    </a:cubicBezTo>
                    <a:cubicBezTo>
                      <a:pt x="150781" y="642938"/>
                      <a:pt x="149162" y="645033"/>
                      <a:pt x="144113" y="646652"/>
                    </a:cubicBezTo>
                    <a:cubicBezTo>
                      <a:pt x="141732" y="647414"/>
                      <a:pt x="140875" y="647605"/>
                      <a:pt x="140303" y="647319"/>
                    </a:cubicBezTo>
                    <a:cubicBezTo>
                      <a:pt x="138208" y="646557"/>
                      <a:pt x="136589" y="642176"/>
                      <a:pt x="137255" y="639509"/>
                    </a:cubicBezTo>
                    <a:close/>
                    <a:moveTo>
                      <a:pt x="184785" y="679514"/>
                    </a:moveTo>
                    <a:cubicBezTo>
                      <a:pt x="178975" y="682371"/>
                      <a:pt x="175165" y="679799"/>
                      <a:pt x="178308" y="675227"/>
                    </a:cubicBezTo>
                    <a:cubicBezTo>
                      <a:pt x="178689" y="674751"/>
                      <a:pt x="179642" y="672941"/>
                      <a:pt x="180499" y="671417"/>
                    </a:cubicBezTo>
                    <a:cubicBezTo>
                      <a:pt x="184118" y="664464"/>
                      <a:pt x="189452" y="660273"/>
                      <a:pt x="191738" y="662750"/>
                    </a:cubicBezTo>
                    <a:cubicBezTo>
                      <a:pt x="192215" y="663321"/>
                      <a:pt x="192405" y="664083"/>
                      <a:pt x="192500" y="665988"/>
                    </a:cubicBezTo>
                    <a:cubicBezTo>
                      <a:pt x="192786" y="672179"/>
                      <a:pt x="190024" y="676942"/>
                      <a:pt x="184785" y="679514"/>
                    </a:cubicBezTo>
                    <a:close/>
                    <a:moveTo>
                      <a:pt x="275749" y="614934"/>
                    </a:moveTo>
                    <a:cubicBezTo>
                      <a:pt x="273558" y="614648"/>
                      <a:pt x="271653" y="614172"/>
                      <a:pt x="270796" y="613791"/>
                    </a:cubicBezTo>
                    <a:cubicBezTo>
                      <a:pt x="268415" y="612553"/>
                      <a:pt x="267176" y="610076"/>
                      <a:pt x="267367" y="606647"/>
                    </a:cubicBezTo>
                    <a:cubicBezTo>
                      <a:pt x="267367" y="606266"/>
                      <a:pt x="267748" y="605600"/>
                      <a:pt x="268129" y="605219"/>
                    </a:cubicBezTo>
                    <a:cubicBezTo>
                      <a:pt x="268796" y="604552"/>
                      <a:pt x="268986" y="604552"/>
                      <a:pt x="275749" y="604742"/>
                    </a:cubicBezTo>
                    <a:cubicBezTo>
                      <a:pt x="279559" y="604838"/>
                      <a:pt x="284417" y="605219"/>
                      <a:pt x="286512" y="605409"/>
                    </a:cubicBezTo>
                    <a:cubicBezTo>
                      <a:pt x="296513" y="606743"/>
                      <a:pt x="304229" y="609314"/>
                      <a:pt x="309848" y="613029"/>
                    </a:cubicBezTo>
                    <a:cubicBezTo>
                      <a:pt x="312706" y="614934"/>
                      <a:pt x="314516" y="617030"/>
                      <a:pt x="316040" y="620078"/>
                    </a:cubicBezTo>
                    <a:cubicBezTo>
                      <a:pt x="318040" y="624364"/>
                      <a:pt x="317754" y="627126"/>
                      <a:pt x="314992" y="629412"/>
                    </a:cubicBezTo>
                    <a:cubicBezTo>
                      <a:pt x="311944" y="631889"/>
                      <a:pt x="309944" y="632365"/>
                      <a:pt x="306515" y="631317"/>
                    </a:cubicBezTo>
                    <a:cubicBezTo>
                      <a:pt x="302133" y="629984"/>
                      <a:pt x="297561" y="627317"/>
                      <a:pt x="290989" y="621982"/>
                    </a:cubicBezTo>
                    <a:cubicBezTo>
                      <a:pt x="285274" y="617315"/>
                      <a:pt x="281845" y="615791"/>
                      <a:pt x="275749" y="614934"/>
                    </a:cubicBezTo>
                    <a:close/>
                    <a:moveTo>
                      <a:pt x="341757" y="745236"/>
                    </a:moveTo>
                    <a:cubicBezTo>
                      <a:pt x="340328" y="748284"/>
                      <a:pt x="338519" y="750856"/>
                      <a:pt x="336233" y="753142"/>
                    </a:cubicBezTo>
                    <a:cubicBezTo>
                      <a:pt x="333947" y="755332"/>
                      <a:pt x="331280" y="757142"/>
                      <a:pt x="328136" y="758476"/>
                    </a:cubicBezTo>
                    <a:cubicBezTo>
                      <a:pt x="324993" y="759809"/>
                      <a:pt x="321755" y="760476"/>
                      <a:pt x="318230" y="760476"/>
                    </a:cubicBezTo>
                    <a:cubicBezTo>
                      <a:pt x="314801" y="760476"/>
                      <a:pt x="311563" y="759809"/>
                      <a:pt x="308515" y="758476"/>
                    </a:cubicBezTo>
                    <a:cubicBezTo>
                      <a:pt x="305467" y="757142"/>
                      <a:pt x="302800" y="755332"/>
                      <a:pt x="300609" y="753142"/>
                    </a:cubicBezTo>
                    <a:cubicBezTo>
                      <a:pt x="298323" y="750856"/>
                      <a:pt x="296609" y="748284"/>
                      <a:pt x="295275" y="745236"/>
                    </a:cubicBezTo>
                    <a:cubicBezTo>
                      <a:pt x="293942" y="742283"/>
                      <a:pt x="293275" y="739045"/>
                      <a:pt x="293275" y="735616"/>
                    </a:cubicBezTo>
                    <a:cubicBezTo>
                      <a:pt x="293275" y="732092"/>
                      <a:pt x="293942" y="728758"/>
                      <a:pt x="295275" y="725710"/>
                    </a:cubicBezTo>
                    <a:cubicBezTo>
                      <a:pt x="296609" y="722662"/>
                      <a:pt x="298418" y="719995"/>
                      <a:pt x="300609" y="717709"/>
                    </a:cubicBezTo>
                    <a:cubicBezTo>
                      <a:pt x="302800" y="715518"/>
                      <a:pt x="305467" y="713708"/>
                      <a:pt x="308515" y="712375"/>
                    </a:cubicBezTo>
                    <a:cubicBezTo>
                      <a:pt x="311563" y="711041"/>
                      <a:pt x="314801" y="710375"/>
                      <a:pt x="318230" y="710375"/>
                    </a:cubicBezTo>
                    <a:cubicBezTo>
                      <a:pt x="321755" y="710375"/>
                      <a:pt x="325088" y="711041"/>
                      <a:pt x="328136" y="712375"/>
                    </a:cubicBezTo>
                    <a:cubicBezTo>
                      <a:pt x="331184" y="713708"/>
                      <a:pt x="333947" y="715518"/>
                      <a:pt x="336233" y="717709"/>
                    </a:cubicBezTo>
                    <a:cubicBezTo>
                      <a:pt x="338519" y="719995"/>
                      <a:pt x="340328" y="722662"/>
                      <a:pt x="341757" y="725710"/>
                    </a:cubicBezTo>
                    <a:cubicBezTo>
                      <a:pt x="343091" y="728853"/>
                      <a:pt x="343853" y="732092"/>
                      <a:pt x="343853" y="735616"/>
                    </a:cubicBezTo>
                    <a:cubicBezTo>
                      <a:pt x="343853" y="739045"/>
                      <a:pt x="343091" y="742188"/>
                      <a:pt x="341757" y="745236"/>
                    </a:cubicBezTo>
                    <a:close/>
                    <a:moveTo>
                      <a:pt x="341186" y="463106"/>
                    </a:moveTo>
                    <a:cubicBezTo>
                      <a:pt x="341757" y="462534"/>
                      <a:pt x="342519" y="461867"/>
                      <a:pt x="342805" y="461772"/>
                    </a:cubicBezTo>
                    <a:cubicBezTo>
                      <a:pt x="343662" y="461296"/>
                      <a:pt x="345948" y="461296"/>
                      <a:pt x="347186" y="461772"/>
                    </a:cubicBezTo>
                    <a:cubicBezTo>
                      <a:pt x="349187" y="462534"/>
                      <a:pt x="350901" y="464915"/>
                      <a:pt x="351377" y="467582"/>
                    </a:cubicBezTo>
                    <a:cubicBezTo>
                      <a:pt x="351758" y="469297"/>
                      <a:pt x="351092" y="470344"/>
                      <a:pt x="349282" y="471297"/>
                    </a:cubicBezTo>
                    <a:cubicBezTo>
                      <a:pt x="346424" y="472726"/>
                      <a:pt x="344424" y="472440"/>
                      <a:pt x="342329" y="470154"/>
                    </a:cubicBezTo>
                    <a:cubicBezTo>
                      <a:pt x="339757" y="467201"/>
                      <a:pt x="339376" y="464725"/>
                      <a:pt x="341186" y="463106"/>
                    </a:cubicBezTo>
                    <a:close/>
                    <a:moveTo>
                      <a:pt x="326136" y="504444"/>
                    </a:moveTo>
                    <a:cubicBezTo>
                      <a:pt x="326517" y="503968"/>
                      <a:pt x="327089" y="503492"/>
                      <a:pt x="327565" y="503301"/>
                    </a:cubicBezTo>
                    <a:cubicBezTo>
                      <a:pt x="328803" y="503015"/>
                      <a:pt x="331565" y="503015"/>
                      <a:pt x="333470" y="503492"/>
                    </a:cubicBezTo>
                    <a:cubicBezTo>
                      <a:pt x="337852" y="504349"/>
                      <a:pt x="340424" y="509969"/>
                      <a:pt x="337852" y="512731"/>
                    </a:cubicBezTo>
                    <a:cubicBezTo>
                      <a:pt x="335947" y="514922"/>
                      <a:pt x="331565" y="515588"/>
                      <a:pt x="329470" y="514160"/>
                    </a:cubicBezTo>
                    <a:cubicBezTo>
                      <a:pt x="328136" y="513302"/>
                      <a:pt x="326422" y="509873"/>
                      <a:pt x="325850" y="507206"/>
                    </a:cubicBezTo>
                    <a:cubicBezTo>
                      <a:pt x="325469" y="505492"/>
                      <a:pt x="325565" y="505206"/>
                      <a:pt x="326136" y="504444"/>
                    </a:cubicBezTo>
                    <a:close/>
                    <a:moveTo>
                      <a:pt x="321278" y="480251"/>
                    </a:moveTo>
                    <a:cubicBezTo>
                      <a:pt x="321278" y="482156"/>
                      <a:pt x="320612" y="483775"/>
                      <a:pt x="319754" y="484251"/>
                    </a:cubicBezTo>
                    <a:cubicBezTo>
                      <a:pt x="318707" y="484823"/>
                      <a:pt x="313849" y="485870"/>
                      <a:pt x="312515" y="485870"/>
                    </a:cubicBezTo>
                    <a:cubicBezTo>
                      <a:pt x="310896" y="485870"/>
                      <a:pt x="308800" y="484442"/>
                      <a:pt x="307467" y="482346"/>
                    </a:cubicBezTo>
                    <a:cubicBezTo>
                      <a:pt x="305753" y="479584"/>
                      <a:pt x="305562" y="477393"/>
                      <a:pt x="306896" y="476155"/>
                    </a:cubicBezTo>
                    <a:cubicBezTo>
                      <a:pt x="307372" y="475679"/>
                      <a:pt x="309848" y="474917"/>
                      <a:pt x="311563" y="474726"/>
                    </a:cubicBezTo>
                    <a:cubicBezTo>
                      <a:pt x="311563" y="474726"/>
                      <a:pt x="313468" y="475107"/>
                      <a:pt x="315659" y="475583"/>
                    </a:cubicBezTo>
                    <a:cubicBezTo>
                      <a:pt x="318992" y="476250"/>
                      <a:pt x="319659" y="476441"/>
                      <a:pt x="320421" y="477298"/>
                    </a:cubicBezTo>
                    <a:cubicBezTo>
                      <a:pt x="321183" y="478250"/>
                      <a:pt x="321278" y="478727"/>
                      <a:pt x="321278" y="480251"/>
                    </a:cubicBezTo>
                    <a:close/>
                    <a:moveTo>
                      <a:pt x="295466" y="449580"/>
                    </a:moveTo>
                    <a:cubicBezTo>
                      <a:pt x="298228" y="446532"/>
                      <a:pt x="302609" y="445389"/>
                      <a:pt x="308229" y="446151"/>
                    </a:cubicBezTo>
                    <a:cubicBezTo>
                      <a:pt x="314516" y="447104"/>
                      <a:pt x="317754" y="449485"/>
                      <a:pt x="317754" y="453200"/>
                    </a:cubicBezTo>
                    <a:cubicBezTo>
                      <a:pt x="317754" y="455200"/>
                      <a:pt x="316897" y="456819"/>
                      <a:pt x="314897" y="458629"/>
                    </a:cubicBezTo>
                    <a:cubicBezTo>
                      <a:pt x="311087" y="462153"/>
                      <a:pt x="303943" y="463677"/>
                      <a:pt x="298514" y="461963"/>
                    </a:cubicBezTo>
                    <a:cubicBezTo>
                      <a:pt x="295847" y="461105"/>
                      <a:pt x="294608" y="460058"/>
                      <a:pt x="294132" y="458057"/>
                    </a:cubicBezTo>
                    <a:cubicBezTo>
                      <a:pt x="293084" y="454438"/>
                      <a:pt x="293561" y="451676"/>
                      <a:pt x="295466" y="449580"/>
                    </a:cubicBezTo>
                    <a:close/>
                    <a:moveTo>
                      <a:pt x="243364" y="534257"/>
                    </a:moveTo>
                    <a:cubicBezTo>
                      <a:pt x="254413" y="534638"/>
                      <a:pt x="255651" y="534638"/>
                      <a:pt x="256413" y="534162"/>
                    </a:cubicBezTo>
                    <a:cubicBezTo>
                      <a:pt x="256889" y="533876"/>
                      <a:pt x="257366" y="533400"/>
                      <a:pt x="257556" y="532924"/>
                    </a:cubicBezTo>
                    <a:cubicBezTo>
                      <a:pt x="257747" y="532543"/>
                      <a:pt x="259271" y="527209"/>
                      <a:pt x="260890" y="521018"/>
                    </a:cubicBezTo>
                    <a:cubicBezTo>
                      <a:pt x="265271" y="504635"/>
                      <a:pt x="265462" y="504063"/>
                      <a:pt x="267748" y="502539"/>
                    </a:cubicBezTo>
                    <a:cubicBezTo>
                      <a:pt x="269177" y="501587"/>
                      <a:pt x="271463" y="501587"/>
                      <a:pt x="274034" y="502253"/>
                    </a:cubicBezTo>
                    <a:cubicBezTo>
                      <a:pt x="276606" y="503015"/>
                      <a:pt x="277940" y="504539"/>
                      <a:pt x="279273" y="507968"/>
                    </a:cubicBezTo>
                    <a:cubicBezTo>
                      <a:pt x="280607" y="511588"/>
                      <a:pt x="280702" y="513588"/>
                      <a:pt x="279654" y="514731"/>
                    </a:cubicBezTo>
                    <a:cubicBezTo>
                      <a:pt x="279178" y="515207"/>
                      <a:pt x="278225" y="515779"/>
                      <a:pt x="277654" y="516065"/>
                    </a:cubicBezTo>
                    <a:cubicBezTo>
                      <a:pt x="276606" y="516541"/>
                      <a:pt x="273368" y="519398"/>
                      <a:pt x="273368" y="519875"/>
                    </a:cubicBezTo>
                    <a:cubicBezTo>
                      <a:pt x="273368" y="519970"/>
                      <a:pt x="274320" y="520541"/>
                      <a:pt x="275558" y="521303"/>
                    </a:cubicBezTo>
                    <a:cubicBezTo>
                      <a:pt x="282035" y="524637"/>
                      <a:pt x="287465" y="524828"/>
                      <a:pt x="302705" y="522542"/>
                    </a:cubicBezTo>
                    <a:cubicBezTo>
                      <a:pt x="309182" y="521589"/>
                      <a:pt x="313563" y="521684"/>
                      <a:pt x="323564" y="522827"/>
                    </a:cubicBezTo>
                    <a:cubicBezTo>
                      <a:pt x="332518" y="523780"/>
                      <a:pt x="335661" y="523685"/>
                      <a:pt x="341186" y="521875"/>
                    </a:cubicBezTo>
                    <a:cubicBezTo>
                      <a:pt x="344996" y="520637"/>
                      <a:pt x="348615" y="520637"/>
                      <a:pt x="351282" y="521875"/>
                    </a:cubicBezTo>
                    <a:cubicBezTo>
                      <a:pt x="353663" y="522923"/>
                      <a:pt x="354806" y="524066"/>
                      <a:pt x="357378" y="527399"/>
                    </a:cubicBezTo>
                    <a:cubicBezTo>
                      <a:pt x="362903" y="534638"/>
                      <a:pt x="369570" y="537782"/>
                      <a:pt x="381667" y="538829"/>
                    </a:cubicBezTo>
                    <a:cubicBezTo>
                      <a:pt x="389763" y="539591"/>
                      <a:pt x="396145" y="540639"/>
                      <a:pt x="397193" y="541306"/>
                    </a:cubicBezTo>
                    <a:cubicBezTo>
                      <a:pt x="398526" y="542163"/>
                      <a:pt x="399574" y="544068"/>
                      <a:pt x="399288" y="545592"/>
                    </a:cubicBezTo>
                    <a:cubicBezTo>
                      <a:pt x="398907" y="547592"/>
                      <a:pt x="397002" y="550164"/>
                      <a:pt x="394907" y="551593"/>
                    </a:cubicBezTo>
                    <a:cubicBezTo>
                      <a:pt x="384905" y="558546"/>
                      <a:pt x="372428" y="562166"/>
                      <a:pt x="362045" y="561213"/>
                    </a:cubicBezTo>
                    <a:cubicBezTo>
                      <a:pt x="358045" y="560832"/>
                      <a:pt x="352711" y="559689"/>
                      <a:pt x="350234" y="558641"/>
                    </a:cubicBezTo>
                    <a:cubicBezTo>
                      <a:pt x="347853" y="557594"/>
                      <a:pt x="340328" y="553212"/>
                      <a:pt x="337185" y="550926"/>
                    </a:cubicBezTo>
                    <a:cubicBezTo>
                      <a:pt x="328994" y="545021"/>
                      <a:pt x="322326" y="542830"/>
                      <a:pt x="313373" y="542830"/>
                    </a:cubicBezTo>
                    <a:cubicBezTo>
                      <a:pt x="307086" y="542830"/>
                      <a:pt x="304610" y="543401"/>
                      <a:pt x="286322" y="548640"/>
                    </a:cubicBezTo>
                    <a:cubicBezTo>
                      <a:pt x="274130" y="552164"/>
                      <a:pt x="274320" y="552164"/>
                      <a:pt x="267272" y="549593"/>
                    </a:cubicBezTo>
                    <a:cubicBezTo>
                      <a:pt x="262700" y="547973"/>
                      <a:pt x="258223" y="548164"/>
                      <a:pt x="254603" y="549878"/>
                    </a:cubicBezTo>
                    <a:cubicBezTo>
                      <a:pt x="242506" y="555974"/>
                      <a:pt x="237649" y="569500"/>
                      <a:pt x="241744" y="585692"/>
                    </a:cubicBezTo>
                    <a:cubicBezTo>
                      <a:pt x="244316" y="595694"/>
                      <a:pt x="249841" y="607028"/>
                      <a:pt x="255080" y="612839"/>
                    </a:cubicBezTo>
                    <a:cubicBezTo>
                      <a:pt x="257747" y="615791"/>
                      <a:pt x="258794" y="619792"/>
                      <a:pt x="257270" y="621221"/>
                    </a:cubicBezTo>
                    <a:cubicBezTo>
                      <a:pt x="255080" y="623126"/>
                      <a:pt x="252794" y="623126"/>
                      <a:pt x="247364" y="621030"/>
                    </a:cubicBezTo>
                    <a:cubicBezTo>
                      <a:pt x="242316" y="619220"/>
                      <a:pt x="231458" y="613886"/>
                      <a:pt x="226314" y="610743"/>
                    </a:cubicBezTo>
                    <a:cubicBezTo>
                      <a:pt x="216789" y="605028"/>
                      <a:pt x="215170" y="603695"/>
                      <a:pt x="209074" y="597694"/>
                    </a:cubicBezTo>
                    <a:cubicBezTo>
                      <a:pt x="205931" y="594551"/>
                      <a:pt x="201263" y="589502"/>
                      <a:pt x="198787" y="586645"/>
                    </a:cubicBezTo>
                    <a:cubicBezTo>
                      <a:pt x="196215" y="583787"/>
                      <a:pt x="193358" y="580549"/>
                      <a:pt x="192215" y="579501"/>
                    </a:cubicBezTo>
                    <a:cubicBezTo>
                      <a:pt x="188119" y="575405"/>
                      <a:pt x="182309" y="572357"/>
                      <a:pt x="176784" y="571214"/>
                    </a:cubicBezTo>
                    <a:cubicBezTo>
                      <a:pt x="172022" y="570167"/>
                      <a:pt x="161735" y="570548"/>
                      <a:pt x="159163" y="571881"/>
                    </a:cubicBezTo>
                    <a:cubicBezTo>
                      <a:pt x="156972" y="573119"/>
                      <a:pt x="154591" y="576644"/>
                      <a:pt x="154591" y="578834"/>
                    </a:cubicBezTo>
                    <a:cubicBezTo>
                      <a:pt x="154591" y="579882"/>
                      <a:pt x="154781" y="580263"/>
                      <a:pt x="155639" y="581120"/>
                    </a:cubicBezTo>
                    <a:cubicBezTo>
                      <a:pt x="156877" y="582359"/>
                      <a:pt x="163068" y="587026"/>
                      <a:pt x="166116" y="589121"/>
                    </a:cubicBezTo>
                    <a:cubicBezTo>
                      <a:pt x="169831" y="591884"/>
                      <a:pt x="169831" y="591884"/>
                      <a:pt x="169831" y="595979"/>
                    </a:cubicBezTo>
                    <a:cubicBezTo>
                      <a:pt x="169831" y="599313"/>
                      <a:pt x="169831" y="599599"/>
                      <a:pt x="169069" y="600456"/>
                    </a:cubicBezTo>
                    <a:cubicBezTo>
                      <a:pt x="167545" y="602075"/>
                      <a:pt x="166973" y="602075"/>
                      <a:pt x="152019" y="601885"/>
                    </a:cubicBezTo>
                    <a:cubicBezTo>
                      <a:pt x="136874" y="601599"/>
                      <a:pt x="136112" y="601694"/>
                      <a:pt x="134112" y="603314"/>
                    </a:cubicBezTo>
                    <a:cubicBezTo>
                      <a:pt x="132302" y="604742"/>
                      <a:pt x="131826" y="605885"/>
                      <a:pt x="131540" y="609981"/>
                    </a:cubicBezTo>
                    <a:cubicBezTo>
                      <a:pt x="131255" y="613220"/>
                      <a:pt x="131159" y="613696"/>
                      <a:pt x="130302" y="614363"/>
                    </a:cubicBezTo>
                    <a:cubicBezTo>
                      <a:pt x="129635" y="615220"/>
                      <a:pt x="129159" y="615220"/>
                      <a:pt x="127445" y="615220"/>
                    </a:cubicBezTo>
                    <a:cubicBezTo>
                      <a:pt x="125444" y="615220"/>
                      <a:pt x="125254" y="615220"/>
                      <a:pt x="124016" y="613982"/>
                    </a:cubicBezTo>
                    <a:cubicBezTo>
                      <a:pt x="122873" y="612934"/>
                      <a:pt x="122777" y="612553"/>
                      <a:pt x="122777" y="611219"/>
                    </a:cubicBezTo>
                    <a:cubicBezTo>
                      <a:pt x="122777" y="608362"/>
                      <a:pt x="123825" y="604933"/>
                      <a:pt x="126016" y="600647"/>
                    </a:cubicBezTo>
                    <a:cubicBezTo>
                      <a:pt x="128873" y="594932"/>
                      <a:pt x="129635" y="592931"/>
                      <a:pt x="130969" y="587788"/>
                    </a:cubicBezTo>
                    <a:cubicBezTo>
                      <a:pt x="132874" y="580168"/>
                      <a:pt x="135541" y="575786"/>
                      <a:pt x="141732" y="569595"/>
                    </a:cubicBezTo>
                    <a:cubicBezTo>
                      <a:pt x="146780" y="564642"/>
                      <a:pt x="152019" y="560642"/>
                      <a:pt x="157448" y="557975"/>
                    </a:cubicBezTo>
                    <a:cubicBezTo>
                      <a:pt x="162592" y="555403"/>
                      <a:pt x="166783" y="554165"/>
                      <a:pt x="173641" y="553307"/>
                    </a:cubicBezTo>
                    <a:cubicBezTo>
                      <a:pt x="176022" y="553022"/>
                      <a:pt x="179356" y="552450"/>
                      <a:pt x="181070" y="551974"/>
                    </a:cubicBezTo>
                    <a:cubicBezTo>
                      <a:pt x="184499" y="551117"/>
                      <a:pt x="190500" y="548735"/>
                      <a:pt x="193072" y="547307"/>
                    </a:cubicBezTo>
                    <a:cubicBezTo>
                      <a:pt x="195072" y="546259"/>
                      <a:pt x="201168" y="542925"/>
                      <a:pt x="207836" y="539591"/>
                    </a:cubicBezTo>
                    <a:cubicBezTo>
                      <a:pt x="214979" y="535877"/>
                      <a:pt x="220694" y="534353"/>
                      <a:pt x="227648" y="533876"/>
                    </a:cubicBezTo>
                    <a:cubicBezTo>
                      <a:pt x="229648" y="533972"/>
                      <a:pt x="236696" y="534067"/>
                      <a:pt x="243364" y="534257"/>
                    </a:cubicBezTo>
                    <a:close/>
                    <a:moveTo>
                      <a:pt x="233934" y="451771"/>
                    </a:moveTo>
                    <a:cubicBezTo>
                      <a:pt x="235172" y="455105"/>
                      <a:pt x="235268" y="455581"/>
                      <a:pt x="234887" y="456724"/>
                    </a:cubicBezTo>
                    <a:cubicBezTo>
                      <a:pt x="234696" y="457391"/>
                      <a:pt x="233934" y="458629"/>
                      <a:pt x="232981" y="459486"/>
                    </a:cubicBezTo>
                    <a:cubicBezTo>
                      <a:pt x="231648" y="460819"/>
                      <a:pt x="231362" y="460915"/>
                      <a:pt x="229838" y="460915"/>
                    </a:cubicBezTo>
                    <a:cubicBezTo>
                      <a:pt x="228410" y="460915"/>
                      <a:pt x="227457" y="460534"/>
                      <a:pt x="224409" y="459105"/>
                    </a:cubicBezTo>
                    <a:cubicBezTo>
                      <a:pt x="219932" y="456819"/>
                      <a:pt x="218599" y="456629"/>
                      <a:pt x="217075" y="458248"/>
                    </a:cubicBezTo>
                    <a:cubicBezTo>
                      <a:pt x="215741" y="459677"/>
                      <a:pt x="214789" y="463010"/>
                      <a:pt x="214789" y="466058"/>
                    </a:cubicBezTo>
                    <a:cubicBezTo>
                      <a:pt x="214789" y="469202"/>
                      <a:pt x="215837" y="475488"/>
                      <a:pt x="216789" y="477774"/>
                    </a:cubicBezTo>
                    <a:cubicBezTo>
                      <a:pt x="218123" y="480822"/>
                      <a:pt x="220885" y="484632"/>
                      <a:pt x="226219" y="490442"/>
                    </a:cubicBezTo>
                    <a:cubicBezTo>
                      <a:pt x="232410" y="497205"/>
                      <a:pt x="234315" y="499491"/>
                      <a:pt x="235839" y="502730"/>
                    </a:cubicBezTo>
                    <a:cubicBezTo>
                      <a:pt x="237935" y="507016"/>
                      <a:pt x="238982" y="511588"/>
                      <a:pt x="238316" y="513874"/>
                    </a:cubicBezTo>
                    <a:cubicBezTo>
                      <a:pt x="237554" y="516922"/>
                      <a:pt x="229362" y="520637"/>
                      <a:pt x="223838" y="520637"/>
                    </a:cubicBezTo>
                    <a:cubicBezTo>
                      <a:pt x="216599" y="520637"/>
                      <a:pt x="210312" y="516445"/>
                      <a:pt x="202692" y="506825"/>
                    </a:cubicBezTo>
                    <a:cubicBezTo>
                      <a:pt x="198120" y="500920"/>
                      <a:pt x="193834" y="492633"/>
                      <a:pt x="191072" y="484442"/>
                    </a:cubicBezTo>
                    <a:cubicBezTo>
                      <a:pt x="188405" y="476345"/>
                      <a:pt x="188500" y="472726"/>
                      <a:pt x="191643" y="468249"/>
                    </a:cubicBezTo>
                    <a:cubicBezTo>
                      <a:pt x="194786" y="463487"/>
                      <a:pt x="195644" y="460819"/>
                      <a:pt x="194596" y="457676"/>
                    </a:cubicBezTo>
                    <a:cubicBezTo>
                      <a:pt x="194310" y="456819"/>
                      <a:pt x="192977" y="454628"/>
                      <a:pt x="191453" y="452533"/>
                    </a:cubicBezTo>
                    <a:cubicBezTo>
                      <a:pt x="188500" y="448723"/>
                      <a:pt x="187738" y="446818"/>
                      <a:pt x="187738" y="443770"/>
                    </a:cubicBezTo>
                    <a:cubicBezTo>
                      <a:pt x="187738" y="441293"/>
                      <a:pt x="188786" y="438912"/>
                      <a:pt x="192024" y="433959"/>
                    </a:cubicBezTo>
                    <a:cubicBezTo>
                      <a:pt x="195167" y="429197"/>
                      <a:pt x="196787" y="427196"/>
                      <a:pt x="200692" y="423101"/>
                    </a:cubicBezTo>
                    <a:cubicBezTo>
                      <a:pt x="204216" y="419481"/>
                      <a:pt x="215741" y="408908"/>
                      <a:pt x="216884" y="408146"/>
                    </a:cubicBezTo>
                    <a:cubicBezTo>
                      <a:pt x="217837" y="407575"/>
                      <a:pt x="220028" y="407670"/>
                      <a:pt x="221552" y="408337"/>
                    </a:cubicBezTo>
                    <a:cubicBezTo>
                      <a:pt x="223171" y="409099"/>
                      <a:pt x="224600" y="410528"/>
                      <a:pt x="224790" y="411575"/>
                    </a:cubicBezTo>
                    <a:cubicBezTo>
                      <a:pt x="225266" y="413766"/>
                      <a:pt x="225647" y="420243"/>
                      <a:pt x="225647" y="425672"/>
                    </a:cubicBezTo>
                    <a:cubicBezTo>
                      <a:pt x="225743" y="434435"/>
                      <a:pt x="226790" y="438531"/>
                      <a:pt x="230791" y="445008"/>
                    </a:cubicBezTo>
                    <a:cubicBezTo>
                      <a:pt x="231839" y="446723"/>
                      <a:pt x="233172" y="449675"/>
                      <a:pt x="233934" y="451771"/>
                    </a:cubicBezTo>
                    <a:close/>
                    <a:moveTo>
                      <a:pt x="473202" y="185357"/>
                    </a:moveTo>
                    <a:cubicBezTo>
                      <a:pt x="474345" y="183071"/>
                      <a:pt x="477869" y="179642"/>
                      <a:pt x="480441" y="178403"/>
                    </a:cubicBezTo>
                    <a:cubicBezTo>
                      <a:pt x="483775" y="176784"/>
                      <a:pt x="485489" y="176498"/>
                      <a:pt x="492538" y="176498"/>
                    </a:cubicBezTo>
                    <a:cubicBezTo>
                      <a:pt x="499682" y="176498"/>
                      <a:pt x="502063" y="176022"/>
                      <a:pt x="506540" y="174308"/>
                    </a:cubicBezTo>
                    <a:cubicBezTo>
                      <a:pt x="508064" y="173736"/>
                      <a:pt x="509969" y="172879"/>
                      <a:pt x="510826" y="172307"/>
                    </a:cubicBezTo>
                    <a:cubicBezTo>
                      <a:pt x="515779" y="169259"/>
                      <a:pt x="515969" y="169069"/>
                      <a:pt x="517589" y="169069"/>
                    </a:cubicBezTo>
                    <a:cubicBezTo>
                      <a:pt x="518541" y="169069"/>
                      <a:pt x="519779" y="169355"/>
                      <a:pt x="520351" y="169640"/>
                    </a:cubicBezTo>
                    <a:cubicBezTo>
                      <a:pt x="521875" y="170498"/>
                      <a:pt x="522542" y="171164"/>
                      <a:pt x="523399" y="172974"/>
                    </a:cubicBezTo>
                    <a:cubicBezTo>
                      <a:pt x="524732" y="176022"/>
                      <a:pt x="524542" y="179927"/>
                      <a:pt x="522923" y="181070"/>
                    </a:cubicBezTo>
                    <a:cubicBezTo>
                      <a:pt x="521970" y="181642"/>
                      <a:pt x="519875" y="182023"/>
                      <a:pt x="508730" y="183833"/>
                    </a:cubicBezTo>
                    <a:cubicBezTo>
                      <a:pt x="496443" y="185738"/>
                      <a:pt x="493871" y="186785"/>
                      <a:pt x="488728" y="191357"/>
                    </a:cubicBezTo>
                    <a:cubicBezTo>
                      <a:pt x="487775" y="192215"/>
                      <a:pt x="486061" y="193262"/>
                      <a:pt x="484918" y="193834"/>
                    </a:cubicBezTo>
                    <a:cubicBezTo>
                      <a:pt x="483108" y="194691"/>
                      <a:pt x="482346" y="194882"/>
                      <a:pt x="479679" y="194977"/>
                    </a:cubicBezTo>
                    <a:cubicBezTo>
                      <a:pt x="475774" y="195072"/>
                      <a:pt x="474917" y="194596"/>
                      <a:pt x="473583" y="191929"/>
                    </a:cubicBezTo>
                    <a:cubicBezTo>
                      <a:pt x="472440" y="189357"/>
                      <a:pt x="472345" y="187357"/>
                      <a:pt x="473202" y="185357"/>
                    </a:cubicBezTo>
                    <a:close/>
                    <a:moveTo>
                      <a:pt x="453771" y="251746"/>
                    </a:moveTo>
                    <a:cubicBezTo>
                      <a:pt x="460629" y="250508"/>
                      <a:pt x="464058" y="249365"/>
                      <a:pt x="471392" y="245936"/>
                    </a:cubicBezTo>
                    <a:cubicBezTo>
                      <a:pt x="479012" y="242316"/>
                      <a:pt x="481203" y="241649"/>
                      <a:pt x="491966" y="239554"/>
                    </a:cubicBezTo>
                    <a:cubicBezTo>
                      <a:pt x="510350" y="235934"/>
                      <a:pt x="521399" y="232124"/>
                      <a:pt x="530543" y="226219"/>
                    </a:cubicBezTo>
                    <a:cubicBezTo>
                      <a:pt x="534067" y="223933"/>
                      <a:pt x="535305" y="223838"/>
                      <a:pt x="540639" y="224504"/>
                    </a:cubicBezTo>
                    <a:cubicBezTo>
                      <a:pt x="542544" y="224695"/>
                      <a:pt x="544163" y="225171"/>
                      <a:pt x="545497" y="225838"/>
                    </a:cubicBezTo>
                    <a:cubicBezTo>
                      <a:pt x="549212" y="227648"/>
                      <a:pt x="551879" y="231553"/>
                      <a:pt x="551879" y="235458"/>
                    </a:cubicBezTo>
                    <a:cubicBezTo>
                      <a:pt x="551879" y="236982"/>
                      <a:pt x="551783" y="237363"/>
                      <a:pt x="550831" y="238411"/>
                    </a:cubicBezTo>
                    <a:cubicBezTo>
                      <a:pt x="549307" y="240125"/>
                      <a:pt x="548164" y="240602"/>
                      <a:pt x="545021" y="240792"/>
                    </a:cubicBezTo>
                    <a:cubicBezTo>
                      <a:pt x="542830" y="240983"/>
                      <a:pt x="542163" y="241173"/>
                      <a:pt x="541496" y="241745"/>
                    </a:cubicBezTo>
                    <a:cubicBezTo>
                      <a:pt x="541020" y="242221"/>
                      <a:pt x="540639" y="242792"/>
                      <a:pt x="540639" y="243078"/>
                    </a:cubicBezTo>
                    <a:cubicBezTo>
                      <a:pt x="540639" y="244031"/>
                      <a:pt x="539591" y="244602"/>
                      <a:pt x="535210" y="246126"/>
                    </a:cubicBezTo>
                    <a:cubicBezTo>
                      <a:pt x="529590" y="248126"/>
                      <a:pt x="524447" y="249269"/>
                      <a:pt x="520256" y="249650"/>
                    </a:cubicBezTo>
                    <a:cubicBezTo>
                      <a:pt x="518350" y="249841"/>
                      <a:pt x="516255" y="250127"/>
                      <a:pt x="515588" y="250412"/>
                    </a:cubicBezTo>
                    <a:cubicBezTo>
                      <a:pt x="513683" y="251174"/>
                      <a:pt x="510826" y="253365"/>
                      <a:pt x="507778" y="256223"/>
                    </a:cubicBezTo>
                    <a:cubicBezTo>
                      <a:pt x="506063" y="257842"/>
                      <a:pt x="504158" y="259271"/>
                      <a:pt x="502825" y="259937"/>
                    </a:cubicBezTo>
                    <a:cubicBezTo>
                      <a:pt x="500825" y="260985"/>
                      <a:pt x="500539" y="261080"/>
                      <a:pt x="496919" y="261080"/>
                    </a:cubicBezTo>
                    <a:cubicBezTo>
                      <a:pt x="493300" y="261080"/>
                      <a:pt x="492919" y="260985"/>
                      <a:pt x="489204" y="259652"/>
                    </a:cubicBezTo>
                    <a:cubicBezTo>
                      <a:pt x="484061" y="257842"/>
                      <a:pt x="477869" y="255937"/>
                      <a:pt x="476822" y="255937"/>
                    </a:cubicBezTo>
                    <a:cubicBezTo>
                      <a:pt x="476441" y="255937"/>
                      <a:pt x="474726" y="256794"/>
                      <a:pt x="473297" y="257842"/>
                    </a:cubicBezTo>
                    <a:cubicBezTo>
                      <a:pt x="465677" y="262890"/>
                      <a:pt x="457391" y="265652"/>
                      <a:pt x="448913" y="266033"/>
                    </a:cubicBezTo>
                    <a:cubicBezTo>
                      <a:pt x="445199" y="266224"/>
                      <a:pt x="445008" y="266224"/>
                      <a:pt x="444246" y="265462"/>
                    </a:cubicBezTo>
                    <a:cubicBezTo>
                      <a:pt x="443484" y="264700"/>
                      <a:pt x="442722" y="262128"/>
                      <a:pt x="442722" y="260509"/>
                    </a:cubicBezTo>
                    <a:cubicBezTo>
                      <a:pt x="442913" y="256223"/>
                      <a:pt x="447008" y="252889"/>
                      <a:pt x="453771" y="251746"/>
                    </a:cubicBezTo>
                    <a:close/>
                    <a:moveTo>
                      <a:pt x="441960" y="163830"/>
                    </a:moveTo>
                    <a:cubicBezTo>
                      <a:pt x="442722" y="164592"/>
                      <a:pt x="443770" y="169069"/>
                      <a:pt x="443484" y="170402"/>
                    </a:cubicBezTo>
                    <a:cubicBezTo>
                      <a:pt x="443389" y="171069"/>
                      <a:pt x="442627" y="171926"/>
                      <a:pt x="441293" y="173069"/>
                    </a:cubicBezTo>
                    <a:cubicBezTo>
                      <a:pt x="440150" y="174022"/>
                      <a:pt x="438245" y="175832"/>
                      <a:pt x="436912" y="177070"/>
                    </a:cubicBezTo>
                    <a:cubicBezTo>
                      <a:pt x="433007" y="180880"/>
                      <a:pt x="431101" y="185928"/>
                      <a:pt x="432149" y="189167"/>
                    </a:cubicBezTo>
                    <a:cubicBezTo>
                      <a:pt x="432721" y="191072"/>
                      <a:pt x="435864" y="195167"/>
                      <a:pt x="438722" y="197834"/>
                    </a:cubicBezTo>
                    <a:cubicBezTo>
                      <a:pt x="442246" y="201073"/>
                      <a:pt x="443389" y="203454"/>
                      <a:pt x="443484" y="207455"/>
                    </a:cubicBezTo>
                    <a:cubicBezTo>
                      <a:pt x="443675" y="211360"/>
                      <a:pt x="442913" y="213074"/>
                      <a:pt x="440722" y="214027"/>
                    </a:cubicBezTo>
                    <a:cubicBezTo>
                      <a:pt x="439388" y="214598"/>
                      <a:pt x="438817" y="214598"/>
                      <a:pt x="435864" y="214503"/>
                    </a:cubicBezTo>
                    <a:cubicBezTo>
                      <a:pt x="430721" y="214122"/>
                      <a:pt x="427292" y="212503"/>
                      <a:pt x="424815" y="209169"/>
                    </a:cubicBezTo>
                    <a:cubicBezTo>
                      <a:pt x="423100" y="206788"/>
                      <a:pt x="422339" y="204502"/>
                      <a:pt x="421767" y="199549"/>
                    </a:cubicBezTo>
                    <a:cubicBezTo>
                      <a:pt x="421291" y="194977"/>
                      <a:pt x="420719" y="193358"/>
                      <a:pt x="419386" y="191834"/>
                    </a:cubicBezTo>
                    <a:cubicBezTo>
                      <a:pt x="417671" y="190119"/>
                      <a:pt x="415957" y="190024"/>
                      <a:pt x="411766" y="191643"/>
                    </a:cubicBezTo>
                    <a:cubicBezTo>
                      <a:pt x="409575" y="192405"/>
                      <a:pt x="405765" y="192500"/>
                      <a:pt x="401288" y="191834"/>
                    </a:cubicBezTo>
                    <a:cubicBezTo>
                      <a:pt x="399193" y="191453"/>
                      <a:pt x="395573" y="191357"/>
                      <a:pt x="390430" y="191357"/>
                    </a:cubicBezTo>
                    <a:cubicBezTo>
                      <a:pt x="380333" y="191357"/>
                      <a:pt x="380143" y="191357"/>
                      <a:pt x="378714" y="196501"/>
                    </a:cubicBezTo>
                    <a:cubicBezTo>
                      <a:pt x="376523" y="203835"/>
                      <a:pt x="371475" y="210407"/>
                      <a:pt x="364903" y="214408"/>
                    </a:cubicBezTo>
                    <a:cubicBezTo>
                      <a:pt x="360902" y="216789"/>
                      <a:pt x="353663" y="218885"/>
                      <a:pt x="351758" y="218218"/>
                    </a:cubicBezTo>
                    <a:cubicBezTo>
                      <a:pt x="349853" y="217456"/>
                      <a:pt x="348425" y="212503"/>
                      <a:pt x="349377" y="209645"/>
                    </a:cubicBezTo>
                    <a:cubicBezTo>
                      <a:pt x="349949" y="208026"/>
                      <a:pt x="351758" y="206026"/>
                      <a:pt x="353663" y="204978"/>
                    </a:cubicBezTo>
                    <a:cubicBezTo>
                      <a:pt x="355568" y="204025"/>
                      <a:pt x="357664" y="203454"/>
                      <a:pt x="363950" y="202025"/>
                    </a:cubicBezTo>
                    <a:cubicBezTo>
                      <a:pt x="366808" y="201454"/>
                      <a:pt x="369475" y="200692"/>
                      <a:pt x="369951" y="200406"/>
                    </a:cubicBezTo>
                    <a:cubicBezTo>
                      <a:pt x="372142" y="198882"/>
                      <a:pt x="371666" y="196691"/>
                      <a:pt x="368808" y="193548"/>
                    </a:cubicBezTo>
                    <a:cubicBezTo>
                      <a:pt x="366522" y="191072"/>
                      <a:pt x="366141" y="190500"/>
                      <a:pt x="366141" y="188976"/>
                    </a:cubicBezTo>
                    <a:cubicBezTo>
                      <a:pt x="366141" y="187452"/>
                      <a:pt x="368046" y="184499"/>
                      <a:pt x="370332" y="182118"/>
                    </a:cubicBezTo>
                    <a:cubicBezTo>
                      <a:pt x="372904" y="179546"/>
                      <a:pt x="376714" y="177641"/>
                      <a:pt x="382619" y="176117"/>
                    </a:cubicBezTo>
                    <a:cubicBezTo>
                      <a:pt x="390525" y="174022"/>
                      <a:pt x="394811" y="172212"/>
                      <a:pt x="398621" y="169355"/>
                    </a:cubicBezTo>
                    <a:cubicBezTo>
                      <a:pt x="399860" y="168402"/>
                      <a:pt x="401479" y="167354"/>
                      <a:pt x="402241" y="167069"/>
                    </a:cubicBezTo>
                    <a:cubicBezTo>
                      <a:pt x="403955" y="166307"/>
                      <a:pt x="409099" y="165925"/>
                      <a:pt x="413671" y="166116"/>
                    </a:cubicBezTo>
                    <a:cubicBezTo>
                      <a:pt x="417195" y="166402"/>
                      <a:pt x="425101" y="166116"/>
                      <a:pt x="430054" y="165449"/>
                    </a:cubicBezTo>
                    <a:cubicBezTo>
                      <a:pt x="431673" y="165259"/>
                      <a:pt x="434245" y="164687"/>
                      <a:pt x="435769" y="164211"/>
                    </a:cubicBezTo>
                    <a:cubicBezTo>
                      <a:pt x="439198" y="163068"/>
                      <a:pt x="441103" y="162973"/>
                      <a:pt x="441960" y="163830"/>
                    </a:cubicBezTo>
                    <a:close/>
                    <a:moveTo>
                      <a:pt x="762572" y="271367"/>
                    </a:moveTo>
                    <a:cubicBezTo>
                      <a:pt x="760571" y="275368"/>
                      <a:pt x="754761" y="275463"/>
                      <a:pt x="750094" y="271558"/>
                    </a:cubicBezTo>
                    <a:cubicBezTo>
                      <a:pt x="749237" y="270796"/>
                      <a:pt x="748951" y="270320"/>
                      <a:pt x="748951" y="269462"/>
                    </a:cubicBezTo>
                    <a:cubicBezTo>
                      <a:pt x="748951" y="268129"/>
                      <a:pt x="749713" y="266510"/>
                      <a:pt x="750761" y="265462"/>
                    </a:cubicBezTo>
                    <a:cubicBezTo>
                      <a:pt x="751332" y="264890"/>
                      <a:pt x="751713" y="264795"/>
                      <a:pt x="754666" y="264986"/>
                    </a:cubicBezTo>
                    <a:cubicBezTo>
                      <a:pt x="756380" y="264986"/>
                      <a:pt x="758666" y="265367"/>
                      <a:pt x="759809" y="265652"/>
                    </a:cubicBezTo>
                    <a:cubicBezTo>
                      <a:pt x="762953" y="266414"/>
                      <a:pt x="763905" y="268510"/>
                      <a:pt x="762572" y="271367"/>
                    </a:cubicBezTo>
                    <a:close/>
                    <a:moveTo>
                      <a:pt x="768287" y="440436"/>
                    </a:moveTo>
                    <a:cubicBezTo>
                      <a:pt x="763715" y="431197"/>
                      <a:pt x="759428" y="428054"/>
                      <a:pt x="748189" y="425958"/>
                    </a:cubicBezTo>
                    <a:cubicBezTo>
                      <a:pt x="744188" y="425196"/>
                      <a:pt x="732949" y="425101"/>
                      <a:pt x="728567" y="425672"/>
                    </a:cubicBezTo>
                    <a:cubicBezTo>
                      <a:pt x="721709" y="426625"/>
                      <a:pt x="713708" y="428720"/>
                      <a:pt x="707993" y="430911"/>
                    </a:cubicBezTo>
                    <a:cubicBezTo>
                      <a:pt x="700469" y="433864"/>
                      <a:pt x="690848" y="439388"/>
                      <a:pt x="683038" y="445389"/>
                    </a:cubicBezTo>
                    <a:cubicBezTo>
                      <a:pt x="676656" y="450247"/>
                      <a:pt x="652653" y="469773"/>
                      <a:pt x="640747" y="479965"/>
                    </a:cubicBezTo>
                    <a:cubicBezTo>
                      <a:pt x="633032" y="486537"/>
                      <a:pt x="630936" y="488061"/>
                      <a:pt x="627317" y="489966"/>
                    </a:cubicBezTo>
                    <a:cubicBezTo>
                      <a:pt x="620078" y="493586"/>
                      <a:pt x="611981" y="494729"/>
                      <a:pt x="604457" y="493014"/>
                    </a:cubicBezTo>
                    <a:cubicBezTo>
                      <a:pt x="601504" y="492347"/>
                      <a:pt x="600266" y="491300"/>
                      <a:pt x="598646" y="488061"/>
                    </a:cubicBezTo>
                    <a:cubicBezTo>
                      <a:pt x="597599" y="485775"/>
                      <a:pt x="597408" y="485394"/>
                      <a:pt x="597313" y="482156"/>
                    </a:cubicBezTo>
                    <a:cubicBezTo>
                      <a:pt x="597313" y="480251"/>
                      <a:pt x="597408" y="475964"/>
                      <a:pt x="597789" y="472631"/>
                    </a:cubicBezTo>
                    <a:cubicBezTo>
                      <a:pt x="598646" y="462058"/>
                      <a:pt x="598361" y="458915"/>
                      <a:pt x="596265" y="456343"/>
                    </a:cubicBezTo>
                    <a:cubicBezTo>
                      <a:pt x="594360" y="453962"/>
                      <a:pt x="591026" y="452914"/>
                      <a:pt x="587883" y="453771"/>
                    </a:cubicBezTo>
                    <a:cubicBezTo>
                      <a:pt x="587026" y="453962"/>
                      <a:pt x="584835" y="454819"/>
                      <a:pt x="582930" y="455581"/>
                    </a:cubicBezTo>
                    <a:cubicBezTo>
                      <a:pt x="579501" y="457105"/>
                      <a:pt x="577596" y="457391"/>
                      <a:pt x="575882" y="456819"/>
                    </a:cubicBezTo>
                    <a:cubicBezTo>
                      <a:pt x="575405" y="456533"/>
                      <a:pt x="574072" y="455676"/>
                      <a:pt x="572929" y="454819"/>
                    </a:cubicBezTo>
                    <a:cubicBezTo>
                      <a:pt x="569976" y="452438"/>
                      <a:pt x="567785" y="451866"/>
                      <a:pt x="562451" y="451866"/>
                    </a:cubicBezTo>
                    <a:cubicBezTo>
                      <a:pt x="557308" y="451866"/>
                      <a:pt x="555879" y="452247"/>
                      <a:pt x="555022" y="454057"/>
                    </a:cubicBezTo>
                    <a:cubicBezTo>
                      <a:pt x="554736" y="454724"/>
                      <a:pt x="554450" y="456057"/>
                      <a:pt x="554450" y="457105"/>
                    </a:cubicBezTo>
                    <a:cubicBezTo>
                      <a:pt x="554450" y="458629"/>
                      <a:pt x="554641" y="459486"/>
                      <a:pt x="556165" y="462534"/>
                    </a:cubicBezTo>
                    <a:cubicBezTo>
                      <a:pt x="556736" y="463868"/>
                      <a:pt x="557498" y="465582"/>
                      <a:pt x="558070" y="467011"/>
                    </a:cubicBezTo>
                    <a:cubicBezTo>
                      <a:pt x="558356" y="467678"/>
                      <a:pt x="558641" y="468344"/>
                      <a:pt x="558832" y="468725"/>
                    </a:cubicBezTo>
                    <a:cubicBezTo>
                      <a:pt x="560927" y="473964"/>
                      <a:pt x="562451" y="476345"/>
                      <a:pt x="571976" y="488347"/>
                    </a:cubicBezTo>
                    <a:cubicBezTo>
                      <a:pt x="576072" y="493395"/>
                      <a:pt x="581501" y="500444"/>
                      <a:pt x="584073" y="503682"/>
                    </a:cubicBezTo>
                    <a:cubicBezTo>
                      <a:pt x="586645" y="507016"/>
                      <a:pt x="589407" y="510159"/>
                      <a:pt x="590074" y="510826"/>
                    </a:cubicBezTo>
                    <a:cubicBezTo>
                      <a:pt x="592741" y="513112"/>
                      <a:pt x="596456" y="514350"/>
                      <a:pt x="598837" y="513779"/>
                    </a:cubicBezTo>
                    <a:cubicBezTo>
                      <a:pt x="599313" y="513683"/>
                      <a:pt x="601123" y="512255"/>
                      <a:pt x="602742" y="510635"/>
                    </a:cubicBezTo>
                    <a:cubicBezTo>
                      <a:pt x="604361" y="509111"/>
                      <a:pt x="606266" y="507397"/>
                      <a:pt x="606933" y="506920"/>
                    </a:cubicBezTo>
                    <a:cubicBezTo>
                      <a:pt x="608743" y="505682"/>
                      <a:pt x="610743" y="505873"/>
                      <a:pt x="612553" y="507111"/>
                    </a:cubicBezTo>
                    <a:cubicBezTo>
                      <a:pt x="612743" y="507206"/>
                      <a:pt x="612934" y="507397"/>
                      <a:pt x="613029" y="507587"/>
                    </a:cubicBezTo>
                    <a:cubicBezTo>
                      <a:pt x="613220" y="507683"/>
                      <a:pt x="613410" y="507873"/>
                      <a:pt x="613601" y="508064"/>
                    </a:cubicBezTo>
                    <a:cubicBezTo>
                      <a:pt x="614648" y="509492"/>
                      <a:pt x="614648" y="510540"/>
                      <a:pt x="613315" y="514541"/>
                    </a:cubicBezTo>
                    <a:cubicBezTo>
                      <a:pt x="611791" y="519017"/>
                      <a:pt x="611315" y="522065"/>
                      <a:pt x="611600" y="526828"/>
                    </a:cubicBezTo>
                    <a:cubicBezTo>
                      <a:pt x="611791" y="532067"/>
                      <a:pt x="612267" y="533019"/>
                      <a:pt x="615220" y="534734"/>
                    </a:cubicBezTo>
                    <a:cubicBezTo>
                      <a:pt x="619506" y="537305"/>
                      <a:pt x="625412" y="539115"/>
                      <a:pt x="630555" y="539401"/>
                    </a:cubicBezTo>
                    <a:cubicBezTo>
                      <a:pt x="633794" y="539687"/>
                      <a:pt x="639223" y="539306"/>
                      <a:pt x="646176" y="538544"/>
                    </a:cubicBezTo>
                    <a:cubicBezTo>
                      <a:pt x="649700" y="538163"/>
                      <a:pt x="653606" y="537686"/>
                      <a:pt x="657797" y="537020"/>
                    </a:cubicBezTo>
                    <a:cubicBezTo>
                      <a:pt x="667988" y="535400"/>
                      <a:pt x="670179" y="535591"/>
                      <a:pt x="678085" y="539306"/>
                    </a:cubicBezTo>
                    <a:cubicBezTo>
                      <a:pt x="684752" y="542354"/>
                      <a:pt x="686657" y="542735"/>
                      <a:pt x="692277" y="541687"/>
                    </a:cubicBezTo>
                    <a:cubicBezTo>
                      <a:pt x="703707" y="539496"/>
                      <a:pt x="714470" y="534067"/>
                      <a:pt x="722662" y="525971"/>
                    </a:cubicBezTo>
                    <a:cubicBezTo>
                      <a:pt x="726281" y="522542"/>
                      <a:pt x="726377" y="522161"/>
                      <a:pt x="726472" y="511874"/>
                    </a:cubicBezTo>
                    <a:cubicBezTo>
                      <a:pt x="726567" y="501682"/>
                      <a:pt x="726377" y="502349"/>
                      <a:pt x="730568" y="500634"/>
                    </a:cubicBezTo>
                    <a:cubicBezTo>
                      <a:pt x="741521" y="496443"/>
                      <a:pt x="752189" y="489585"/>
                      <a:pt x="760857" y="481203"/>
                    </a:cubicBezTo>
                    <a:cubicBezTo>
                      <a:pt x="765620" y="476631"/>
                      <a:pt x="768572" y="472916"/>
                      <a:pt x="770287" y="469583"/>
                    </a:cubicBezTo>
                    <a:cubicBezTo>
                      <a:pt x="772001" y="466154"/>
                      <a:pt x="772478" y="464058"/>
                      <a:pt x="772763" y="459867"/>
                    </a:cubicBezTo>
                    <a:cubicBezTo>
                      <a:pt x="773049" y="453200"/>
                      <a:pt x="771715" y="447389"/>
                      <a:pt x="768287" y="440436"/>
                    </a:cubicBezTo>
                    <a:close/>
                    <a:moveTo>
                      <a:pt x="663131" y="485966"/>
                    </a:moveTo>
                    <a:cubicBezTo>
                      <a:pt x="650462" y="495586"/>
                      <a:pt x="649700" y="496157"/>
                      <a:pt x="647319" y="496157"/>
                    </a:cubicBezTo>
                    <a:cubicBezTo>
                      <a:pt x="645605" y="496157"/>
                      <a:pt x="641699" y="494919"/>
                      <a:pt x="640747" y="494157"/>
                    </a:cubicBezTo>
                    <a:cubicBezTo>
                      <a:pt x="640556" y="493871"/>
                      <a:pt x="640366" y="493109"/>
                      <a:pt x="640366" y="492157"/>
                    </a:cubicBezTo>
                    <a:lnTo>
                      <a:pt x="640366" y="490538"/>
                    </a:lnTo>
                    <a:lnTo>
                      <a:pt x="645414" y="485204"/>
                    </a:lnTo>
                    <a:cubicBezTo>
                      <a:pt x="652272" y="478155"/>
                      <a:pt x="663035" y="467868"/>
                      <a:pt x="665512" y="466058"/>
                    </a:cubicBezTo>
                    <a:cubicBezTo>
                      <a:pt x="666655" y="465296"/>
                      <a:pt x="669512" y="463582"/>
                      <a:pt x="671894" y="462344"/>
                    </a:cubicBezTo>
                    <a:cubicBezTo>
                      <a:pt x="675894" y="460248"/>
                      <a:pt x="676465" y="460058"/>
                      <a:pt x="677799" y="460153"/>
                    </a:cubicBezTo>
                    <a:cubicBezTo>
                      <a:pt x="678752" y="460248"/>
                      <a:pt x="679895" y="460629"/>
                      <a:pt x="680752" y="461201"/>
                    </a:cubicBezTo>
                    <a:cubicBezTo>
                      <a:pt x="684276" y="463487"/>
                      <a:pt x="684467" y="469202"/>
                      <a:pt x="681133" y="472250"/>
                    </a:cubicBezTo>
                    <a:cubicBezTo>
                      <a:pt x="680466" y="472821"/>
                      <a:pt x="678466" y="474440"/>
                      <a:pt x="676751" y="475679"/>
                    </a:cubicBezTo>
                    <a:cubicBezTo>
                      <a:pt x="675037" y="476822"/>
                      <a:pt x="668941" y="481489"/>
                      <a:pt x="663131" y="485966"/>
                    </a:cubicBezTo>
                    <a:close/>
                    <a:moveTo>
                      <a:pt x="699326" y="482822"/>
                    </a:moveTo>
                    <a:cubicBezTo>
                      <a:pt x="698563" y="484442"/>
                      <a:pt x="694468" y="488442"/>
                      <a:pt x="687800" y="493967"/>
                    </a:cubicBezTo>
                    <a:cubicBezTo>
                      <a:pt x="682276" y="498539"/>
                      <a:pt x="681800" y="498824"/>
                      <a:pt x="680561" y="498634"/>
                    </a:cubicBezTo>
                    <a:cubicBezTo>
                      <a:pt x="679228" y="498348"/>
                      <a:pt x="677418" y="497205"/>
                      <a:pt x="676847" y="496157"/>
                    </a:cubicBezTo>
                    <a:cubicBezTo>
                      <a:pt x="676656" y="495681"/>
                      <a:pt x="676370" y="494729"/>
                      <a:pt x="676370" y="493967"/>
                    </a:cubicBezTo>
                    <a:cubicBezTo>
                      <a:pt x="676370" y="492728"/>
                      <a:pt x="676656" y="492347"/>
                      <a:pt x="680942" y="487775"/>
                    </a:cubicBezTo>
                    <a:cubicBezTo>
                      <a:pt x="683419" y="485108"/>
                      <a:pt x="687229" y="481203"/>
                      <a:pt x="689229" y="479108"/>
                    </a:cubicBezTo>
                    <a:lnTo>
                      <a:pt x="693039" y="475298"/>
                    </a:lnTo>
                    <a:lnTo>
                      <a:pt x="695420" y="475107"/>
                    </a:lnTo>
                    <a:cubicBezTo>
                      <a:pt x="698754" y="474821"/>
                      <a:pt x="698659" y="474821"/>
                      <a:pt x="699326" y="476345"/>
                    </a:cubicBezTo>
                    <a:cubicBezTo>
                      <a:pt x="700373" y="478536"/>
                      <a:pt x="700278" y="480917"/>
                      <a:pt x="699326" y="482822"/>
                    </a:cubicBezTo>
                    <a:close/>
                    <a:moveTo>
                      <a:pt x="666179" y="175546"/>
                    </a:moveTo>
                    <a:cubicBezTo>
                      <a:pt x="665893" y="173927"/>
                      <a:pt x="665607" y="173165"/>
                      <a:pt x="664940" y="172498"/>
                    </a:cubicBezTo>
                    <a:cubicBezTo>
                      <a:pt x="663797" y="171260"/>
                      <a:pt x="662940" y="171355"/>
                      <a:pt x="661797" y="172498"/>
                    </a:cubicBezTo>
                    <a:cubicBezTo>
                      <a:pt x="660749" y="173546"/>
                      <a:pt x="656368" y="180404"/>
                      <a:pt x="653225" y="185928"/>
                    </a:cubicBezTo>
                    <a:cubicBezTo>
                      <a:pt x="650938" y="190024"/>
                      <a:pt x="649129" y="194500"/>
                      <a:pt x="648176" y="198215"/>
                    </a:cubicBezTo>
                    <a:cubicBezTo>
                      <a:pt x="647319" y="201740"/>
                      <a:pt x="647319" y="201835"/>
                      <a:pt x="649891" y="203073"/>
                    </a:cubicBezTo>
                    <a:cubicBezTo>
                      <a:pt x="651891" y="204121"/>
                      <a:pt x="653415" y="204407"/>
                      <a:pt x="654653" y="203930"/>
                    </a:cubicBezTo>
                    <a:cubicBezTo>
                      <a:pt x="656082" y="203359"/>
                      <a:pt x="661035" y="198215"/>
                      <a:pt x="662750" y="195358"/>
                    </a:cubicBezTo>
                    <a:cubicBezTo>
                      <a:pt x="666560" y="189452"/>
                      <a:pt x="667607" y="183452"/>
                      <a:pt x="666179" y="175546"/>
                    </a:cubicBezTo>
                    <a:close/>
                    <a:moveTo>
                      <a:pt x="607124" y="301085"/>
                    </a:moveTo>
                    <a:cubicBezTo>
                      <a:pt x="606266" y="300990"/>
                      <a:pt x="604838" y="301276"/>
                      <a:pt x="603980" y="301562"/>
                    </a:cubicBezTo>
                    <a:cubicBezTo>
                      <a:pt x="600170" y="302990"/>
                      <a:pt x="596265" y="306134"/>
                      <a:pt x="594836" y="309086"/>
                    </a:cubicBezTo>
                    <a:cubicBezTo>
                      <a:pt x="594170" y="310420"/>
                      <a:pt x="593979" y="311182"/>
                      <a:pt x="594074" y="312706"/>
                    </a:cubicBezTo>
                    <a:lnTo>
                      <a:pt x="594265" y="314611"/>
                    </a:lnTo>
                    <a:lnTo>
                      <a:pt x="595408" y="314706"/>
                    </a:lnTo>
                    <a:cubicBezTo>
                      <a:pt x="596551" y="314897"/>
                      <a:pt x="597027" y="314420"/>
                      <a:pt x="601599" y="310801"/>
                    </a:cubicBezTo>
                    <a:cubicBezTo>
                      <a:pt x="608648" y="305181"/>
                      <a:pt x="608552" y="305276"/>
                      <a:pt x="608648" y="302990"/>
                    </a:cubicBezTo>
                    <a:lnTo>
                      <a:pt x="608648" y="301085"/>
                    </a:lnTo>
                    <a:lnTo>
                      <a:pt x="607124" y="301085"/>
                    </a:lnTo>
                    <a:close/>
                    <a:moveTo>
                      <a:pt x="585978" y="143447"/>
                    </a:moveTo>
                    <a:cubicBezTo>
                      <a:pt x="583406" y="140303"/>
                      <a:pt x="580168" y="139065"/>
                      <a:pt x="578072" y="140399"/>
                    </a:cubicBezTo>
                    <a:cubicBezTo>
                      <a:pt x="576644" y="141256"/>
                      <a:pt x="575215" y="143637"/>
                      <a:pt x="574643" y="145828"/>
                    </a:cubicBezTo>
                    <a:cubicBezTo>
                      <a:pt x="574262" y="147352"/>
                      <a:pt x="574358" y="151162"/>
                      <a:pt x="574834" y="152305"/>
                    </a:cubicBezTo>
                    <a:cubicBezTo>
                      <a:pt x="575215" y="153353"/>
                      <a:pt x="576644" y="153734"/>
                      <a:pt x="579882" y="153734"/>
                    </a:cubicBezTo>
                    <a:cubicBezTo>
                      <a:pt x="582930" y="153734"/>
                      <a:pt x="583216" y="153638"/>
                      <a:pt x="584359" y="152876"/>
                    </a:cubicBezTo>
                    <a:cubicBezTo>
                      <a:pt x="586073" y="151448"/>
                      <a:pt x="587026" y="149638"/>
                      <a:pt x="587026" y="146971"/>
                    </a:cubicBezTo>
                    <a:cubicBezTo>
                      <a:pt x="587026" y="144875"/>
                      <a:pt x="586835" y="144494"/>
                      <a:pt x="585978" y="143447"/>
                    </a:cubicBezTo>
                    <a:close/>
                    <a:moveTo>
                      <a:pt x="508730" y="327565"/>
                    </a:moveTo>
                    <a:cubicBezTo>
                      <a:pt x="508445" y="327279"/>
                      <a:pt x="507397" y="327089"/>
                      <a:pt x="506349" y="326993"/>
                    </a:cubicBezTo>
                    <a:cubicBezTo>
                      <a:pt x="504730" y="326898"/>
                      <a:pt x="504158" y="326993"/>
                      <a:pt x="501777" y="328232"/>
                    </a:cubicBezTo>
                    <a:cubicBezTo>
                      <a:pt x="497491" y="330422"/>
                      <a:pt x="491585" y="333851"/>
                      <a:pt x="488347" y="335947"/>
                    </a:cubicBezTo>
                    <a:cubicBezTo>
                      <a:pt x="484061" y="338519"/>
                      <a:pt x="481870" y="340614"/>
                      <a:pt x="480536" y="343376"/>
                    </a:cubicBezTo>
                    <a:cubicBezTo>
                      <a:pt x="478155" y="348044"/>
                      <a:pt x="478726" y="350806"/>
                      <a:pt x="482251" y="351377"/>
                    </a:cubicBezTo>
                    <a:cubicBezTo>
                      <a:pt x="483299" y="351568"/>
                      <a:pt x="484061" y="351092"/>
                      <a:pt x="490157" y="346996"/>
                    </a:cubicBezTo>
                    <a:cubicBezTo>
                      <a:pt x="504063" y="337661"/>
                      <a:pt x="505587" y="336328"/>
                      <a:pt x="508349" y="331756"/>
                    </a:cubicBezTo>
                    <a:cubicBezTo>
                      <a:pt x="509397" y="330137"/>
                      <a:pt x="509492" y="328232"/>
                      <a:pt x="508730" y="327565"/>
                    </a:cubicBezTo>
                    <a:close/>
                    <a:moveTo>
                      <a:pt x="364617" y="335947"/>
                    </a:moveTo>
                    <a:cubicBezTo>
                      <a:pt x="363569" y="328136"/>
                      <a:pt x="358712" y="319469"/>
                      <a:pt x="351377" y="312039"/>
                    </a:cubicBezTo>
                    <a:cubicBezTo>
                      <a:pt x="349472" y="310039"/>
                      <a:pt x="346805" y="307753"/>
                      <a:pt x="345662" y="307086"/>
                    </a:cubicBezTo>
                    <a:cubicBezTo>
                      <a:pt x="341281" y="304229"/>
                      <a:pt x="335471" y="302705"/>
                      <a:pt x="333470" y="303848"/>
                    </a:cubicBezTo>
                    <a:cubicBezTo>
                      <a:pt x="332994" y="304133"/>
                      <a:pt x="332232" y="305181"/>
                      <a:pt x="331851" y="306038"/>
                    </a:cubicBezTo>
                    <a:lnTo>
                      <a:pt x="330994" y="307753"/>
                    </a:lnTo>
                    <a:lnTo>
                      <a:pt x="331661" y="308419"/>
                    </a:lnTo>
                    <a:cubicBezTo>
                      <a:pt x="332137" y="308896"/>
                      <a:pt x="333947" y="310039"/>
                      <a:pt x="335661" y="310991"/>
                    </a:cubicBezTo>
                    <a:cubicBezTo>
                      <a:pt x="340233" y="313658"/>
                      <a:pt x="344424" y="316802"/>
                      <a:pt x="347948" y="320612"/>
                    </a:cubicBezTo>
                    <a:cubicBezTo>
                      <a:pt x="351758" y="324517"/>
                      <a:pt x="353568" y="327089"/>
                      <a:pt x="356235" y="332137"/>
                    </a:cubicBezTo>
                    <a:cubicBezTo>
                      <a:pt x="359093" y="337376"/>
                      <a:pt x="360331" y="339185"/>
                      <a:pt x="362141" y="340519"/>
                    </a:cubicBezTo>
                    <a:cubicBezTo>
                      <a:pt x="364903" y="342710"/>
                      <a:pt x="365474" y="341757"/>
                      <a:pt x="364617" y="335947"/>
                    </a:cubicBezTo>
                    <a:close/>
                    <a:moveTo>
                      <a:pt x="352235" y="357188"/>
                    </a:moveTo>
                    <a:cubicBezTo>
                      <a:pt x="351663" y="354806"/>
                      <a:pt x="350711" y="354140"/>
                      <a:pt x="345853" y="352616"/>
                    </a:cubicBezTo>
                    <a:cubicBezTo>
                      <a:pt x="334899" y="349187"/>
                      <a:pt x="328232" y="346329"/>
                      <a:pt x="323183" y="342900"/>
                    </a:cubicBezTo>
                    <a:cubicBezTo>
                      <a:pt x="314135" y="336804"/>
                      <a:pt x="308324" y="329279"/>
                      <a:pt x="304895" y="319183"/>
                    </a:cubicBezTo>
                    <a:cubicBezTo>
                      <a:pt x="302990" y="313373"/>
                      <a:pt x="302324" y="308705"/>
                      <a:pt x="302038" y="300323"/>
                    </a:cubicBezTo>
                    <a:cubicBezTo>
                      <a:pt x="301943" y="295180"/>
                      <a:pt x="301752" y="292989"/>
                      <a:pt x="301466" y="292322"/>
                    </a:cubicBezTo>
                    <a:cubicBezTo>
                      <a:pt x="300895" y="291370"/>
                      <a:pt x="300704" y="291275"/>
                      <a:pt x="299752" y="291941"/>
                    </a:cubicBezTo>
                    <a:cubicBezTo>
                      <a:pt x="298799" y="292703"/>
                      <a:pt x="297847" y="294704"/>
                      <a:pt x="295656" y="300800"/>
                    </a:cubicBezTo>
                    <a:cubicBezTo>
                      <a:pt x="293180" y="307658"/>
                      <a:pt x="290132" y="313944"/>
                      <a:pt x="287560" y="317278"/>
                    </a:cubicBezTo>
                    <a:cubicBezTo>
                      <a:pt x="283845" y="322231"/>
                      <a:pt x="283464" y="322898"/>
                      <a:pt x="282416" y="325565"/>
                    </a:cubicBezTo>
                    <a:cubicBezTo>
                      <a:pt x="281559" y="327946"/>
                      <a:pt x="281464" y="328422"/>
                      <a:pt x="281750" y="329279"/>
                    </a:cubicBezTo>
                    <a:cubicBezTo>
                      <a:pt x="282131" y="330518"/>
                      <a:pt x="293465" y="341757"/>
                      <a:pt x="299847" y="347377"/>
                    </a:cubicBezTo>
                    <a:cubicBezTo>
                      <a:pt x="310325" y="356616"/>
                      <a:pt x="321659" y="364236"/>
                      <a:pt x="329565" y="367379"/>
                    </a:cubicBezTo>
                    <a:cubicBezTo>
                      <a:pt x="336899" y="370332"/>
                      <a:pt x="343567" y="371094"/>
                      <a:pt x="347091" y="369570"/>
                    </a:cubicBezTo>
                    <a:cubicBezTo>
                      <a:pt x="351282" y="367760"/>
                      <a:pt x="353378" y="362617"/>
                      <a:pt x="352235" y="357188"/>
                    </a:cubicBezTo>
                    <a:close/>
                    <a:moveTo>
                      <a:pt x="299847" y="369951"/>
                    </a:moveTo>
                    <a:cubicBezTo>
                      <a:pt x="299657" y="367284"/>
                      <a:pt x="299371" y="366427"/>
                      <a:pt x="298037" y="364998"/>
                    </a:cubicBezTo>
                    <a:cubicBezTo>
                      <a:pt x="296323" y="363188"/>
                      <a:pt x="290608" y="362426"/>
                      <a:pt x="288131" y="363760"/>
                    </a:cubicBezTo>
                    <a:cubicBezTo>
                      <a:pt x="285464" y="365093"/>
                      <a:pt x="283845" y="369284"/>
                      <a:pt x="284512" y="373094"/>
                    </a:cubicBezTo>
                    <a:cubicBezTo>
                      <a:pt x="285274" y="377285"/>
                      <a:pt x="287465" y="379476"/>
                      <a:pt x="290989" y="379476"/>
                    </a:cubicBezTo>
                    <a:cubicBezTo>
                      <a:pt x="294037" y="379476"/>
                      <a:pt x="295942" y="378714"/>
                      <a:pt x="297752" y="377000"/>
                    </a:cubicBezTo>
                    <a:cubicBezTo>
                      <a:pt x="299561" y="375094"/>
                      <a:pt x="300038" y="373475"/>
                      <a:pt x="299847" y="369951"/>
                    </a:cubicBezTo>
                    <a:close/>
                  </a:path>
                </a:pathLst>
              </a:custGeom>
              <a:solidFill>
                <a:srgbClr val="1B4650"/>
              </a:solidFill>
              <a:ln w="9525" cap="flat">
                <a:noFill/>
                <a:prstDash val="solid"/>
                <a:miter/>
              </a:ln>
            </p:spPr>
            <p:txBody>
              <a:bodyPr rtlCol="0" anchor="ctr"/>
              <a:lstStyle/>
              <a:p>
                <a:endParaRPr lang="it-IT"/>
              </a:p>
            </p:txBody>
          </p:sp>
        </p:grpSp>
      </p:grpSp>
    </p:spTree>
    <p:extLst>
      <p:ext uri="{BB962C8B-B14F-4D97-AF65-F5344CB8AC3E}">
        <p14:creationId xmlns:p14="http://schemas.microsoft.com/office/powerpoint/2010/main" val="1603065846"/>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3" name="Segnaposto titolo 1">
            <a:extLst>
              <a:ext uri="{FF2B5EF4-FFF2-40B4-BE49-F238E27FC236}">
                <a16:creationId xmlns:a16="http://schemas.microsoft.com/office/drawing/2014/main" id="{7F8ED59F-8427-328F-D624-F53E8C58CB5B}"/>
              </a:ext>
            </a:extLst>
          </p:cNvPr>
          <p:cNvSpPr>
            <a:spLocks noGrp="1"/>
          </p:cNvSpPr>
          <p:nvPr>
            <p:ph type="title"/>
          </p:nvPr>
        </p:nvSpPr>
        <p:spPr>
          <a:xfrm>
            <a:off x="840853" y="891524"/>
            <a:ext cx="10798269" cy="1562476"/>
          </a:xfrm>
          <a:prstGeom prst="rect">
            <a:avLst/>
          </a:prstGeom>
        </p:spPr>
        <p:txBody>
          <a:bodyPr vert="horz" lIns="91440" tIns="45720" rIns="91440" bIns="45720" rtlCol="0" anchor="t">
            <a:normAutofit/>
          </a:bodyPr>
          <a:lstStyle>
            <a:lvl1pPr>
              <a:defRPr sz="4000">
                <a:latin typeface="Manrope Medium" pitchFamily="2" charset="0"/>
              </a:defRPr>
            </a:lvl1pPr>
          </a:lstStyle>
          <a:p>
            <a:r>
              <a:rPr lang="it-IT"/>
              <a:t>Fare clic per modificare lo stile del titolo dello schema</a:t>
            </a:r>
          </a:p>
        </p:txBody>
      </p:sp>
      <p:sp>
        <p:nvSpPr>
          <p:cNvPr id="94" name="Rettangolo 93">
            <a:extLst>
              <a:ext uri="{FF2B5EF4-FFF2-40B4-BE49-F238E27FC236}">
                <a16:creationId xmlns:a16="http://schemas.microsoft.com/office/drawing/2014/main" id="{64537BD4-22CB-44F4-F862-E77530D7887A}"/>
              </a:ext>
            </a:extLst>
          </p:cNvPr>
          <p:cNvSpPr/>
          <p:nvPr userDrawn="1"/>
        </p:nvSpPr>
        <p:spPr>
          <a:xfrm>
            <a:off x="11225755" y="5898028"/>
            <a:ext cx="982460" cy="9751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5" name="Rettangolo 94">
            <a:extLst>
              <a:ext uri="{FF2B5EF4-FFF2-40B4-BE49-F238E27FC236}">
                <a16:creationId xmlns:a16="http://schemas.microsoft.com/office/drawing/2014/main" id="{51AF63BE-BA90-F9AB-2C0B-375F4DFFB380}"/>
              </a:ext>
            </a:extLst>
          </p:cNvPr>
          <p:cNvSpPr/>
          <p:nvPr userDrawn="1"/>
        </p:nvSpPr>
        <p:spPr>
          <a:xfrm>
            <a:off x="11233115" y="979095"/>
            <a:ext cx="975100" cy="975100"/>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1" name="Segnaposto numero diapositiva 2">
            <a:extLst>
              <a:ext uri="{FF2B5EF4-FFF2-40B4-BE49-F238E27FC236}">
                <a16:creationId xmlns:a16="http://schemas.microsoft.com/office/drawing/2014/main" id="{2FFD79ED-04EE-B57E-365C-18883690BED9}"/>
              </a:ext>
            </a:extLst>
          </p:cNvPr>
          <p:cNvSpPr>
            <a:spLocks noGrp="1"/>
          </p:cNvSpPr>
          <p:nvPr>
            <p:ph type="sldNum" sz="quarter" idx="10"/>
          </p:nvPr>
        </p:nvSpPr>
        <p:spPr>
          <a:xfrm>
            <a:off x="11421135" y="6071095"/>
            <a:ext cx="554138" cy="515319"/>
          </a:xfrm>
        </p:spPr>
        <p:txBody>
          <a:bodyPr/>
          <a:lstStyle>
            <a:lvl1pPr algn="ctr">
              <a:defRPr>
                <a:solidFill>
                  <a:schemeClr val="tx1"/>
                </a:solidFill>
                <a:latin typeface="Manrope Light" pitchFamily="2" charset="0"/>
              </a:defRPr>
            </a:lvl1pPr>
          </a:lstStyle>
          <a:p>
            <a:fld id="{4FD464FC-7F50-4ECC-A8FE-0EFE49235618}" type="slidenum">
              <a:rPr lang="it-IT" smtClean="0"/>
              <a:pPr/>
              <a:t>‹#›</a:t>
            </a:fld>
            <a:endParaRPr lang="it-IT"/>
          </a:p>
        </p:txBody>
      </p:sp>
      <p:sp>
        <p:nvSpPr>
          <p:cNvPr id="103" name="Rettangolo 102">
            <a:extLst>
              <a:ext uri="{FF2B5EF4-FFF2-40B4-BE49-F238E27FC236}">
                <a16:creationId xmlns:a16="http://schemas.microsoft.com/office/drawing/2014/main" id="{5EEFEE6F-E67E-8533-95CF-A57C91160EC9}"/>
              </a:ext>
            </a:extLst>
          </p:cNvPr>
          <p:cNvSpPr/>
          <p:nvPr userDrawn="1"/>
        </p:nvSpPr>
        <p:spPr>
          <a:xfrm>
            <a:off x="10240022" y="3920279"/>
            <a:ext cx="982460" cy="9824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4" name="Rettangolo 103">
            <a:extLst>
              <a:ext uri="{FF2B5EF4-FFF2-40B4-BE49-F238E27FC236}">
                <a16:creationId xmlns:a16="http://schemas.microsoft.com/office/drawing/2014/main" id="{9D01F777-75A0-B79A-7E29-85B97D31FBBD}"/>
              </a:ext>
            </a:extLst>
          </p:cNvPr>
          <p:cNvSpPr/>
          <p:nvPr userDrawn="1"/>
        </p:nvSpPr>
        <p:spPr>
          <a:xfrm>
            <a:off x="10240022" y="2942996"/>
            <a:ext cx="982460" cy="9824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5" name="Rettangolo 104">
            <a:extLst>
              <a:ext uri="{FF2B5EF4-FFF2-40B4-BE49-F238E27FC236}">
                <a16:creationId xmlns:a16="http://schemas.microsoft.com/office/drawing/2014/main" id="{B7A291E5-7801-05B9-3AEC-A974CEB0492B}"/>
              </a:ext>
            </a:extLst>
          </p:cNvPr>
          <p:cNvSpPr/>
          <p:nvPr userDrawn="1"/>
        </p:nvSpPr>
        <p:spPr>
          <a:xfrm>
            <a:off x="10240022" y="1954195"/>
            <a:ext cx="982460" cy="9824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6" name="Rettangolo 105">
            <a:extLst>
              <a:ext uri="{FF2B5EF4-FFF2-40B4-BE49-F238E27FC236}">
                <a16:creationId xmlns:a16="http://schemas.microsoft.com/office/drawing/2014/main" id="{2A93A5CF-74B9-7178-21E0-8A78D5120949}"/>
              </a:ext>
            </a:extLst>
          </p:cNvPr>
          <p:cNvSpPr/>
          <p:nvPr userDrawn="1"/>
        </p:nvSpPr>
        <p:spPr>
          <a:xfrm>
            <a:off x="10240022" y="4899758"/>
            <a:ext cx="982460" cy="9824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8" name="Rettangolo 107">
            <a:extLst>
              <a:ext uri="{FF2B5EF4-FFF2-40B4-BE49-F238E27FC236}">
                <a16:creationId xmlns:a16="http://schemas.microsoft.com/office/drawing/2014/main" id="{74A96BE8-FDD6-FAC7-2854-5BBFA2A9D90E}"/>
              </a:ext>
            </a:extLst>
          </p:cNvPr>
          <p:cNvSpPr/>
          <p:nvPr userDrawn="1"/>
        </p:nvSpPr>
        <p:spPr>
          <a:xfrm>
            <a:off x="9263125" y="3920279"/>
            <a:ext cx="982460" cy="9824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9" name="Rettangolo 108">
            <a:extLst>
              <a:ext uri="{FF2B5EF4-FFF2-40B4-BE49-F238E27FC236}">
                <a16:creationId xmlns:a16="http://schemas.microsoft.com/office/drawing/2014/main" id="{B435C4C0-D3B7-B050-C413-0748AE8845C2}"/>
              </a:ext>
            </a:extLst>
          </p:cNvPr>
          <p:cNvSpPr/>
          <p:nvPr userDrawn="1"/>
        </p:nvSpPr>
        <p:spPr>
          <a:xfrm>
            <a:off x="9263125" y="2942996"/>
            <a:ext cx="982460" cy="9824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0" name="Rettangolo 109">
            <a:extLst>
              <a:ext uri="{FF2B5EF4-FFF2-40B4-BE49-F238E27FC236}">
                <a16:creationId xmlns:a16="http://schemas.microsoft.com/office/drawing/2014/main" id="{455A25E4-805C-0648-0CB0-8C54F8424195}"/>
              </a:ext>
            </a:extLst>
          </p:cNvPr>
          <p:cNvSpPr/>
          <p:nvPr userDrawn="1"/>
        </p:nvSpPr>
        <p:spPr>
          <a:xfrm>
            <a:off x="9257562" y="1954195"/>
            <a:ext cx="982460" cy="982460"/>
          </a:xfrm>
          <a:prstGeom prst="rect">
            <a:avLst/>
          </a:prstGeom>
          <a:solidFill>
            <a:srgbClr val="31314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1" name="Rettangolo 110">
            <a:extLst>
              <a:ext uri="{FF2B5EF4-FFF2-40B4-BE49-F238E27FC236}">
                <a16:creationId xmlns:a16="http://schemas.microsoft.com/office/drawing/2014/main" id="{8A0167D9-8432-2F9F-8B28-3B609BD35B85}"/>
              </a:ext>
            </a:extLst>
          </p:cNvPr>
          <p:cNvSpPr/>
          <p:nvPr userDrawn="1"/>
        </p:nvSpPr>
        <p:spPr>
          <a:xfrm>
            <a:off x="9263125" y="4899758"/>
            <a:ext cx="982460" cy="9824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5" name="Rettangolo 174">
            <a:extLst>
              <a:ext uri="{FF2B5EF4-FFF2-40B4-BE49-F238E27FC236}">
                <a16:creationId xmlns:a16="http://schemas.microsoft.com/office/drawing/2014/main" id="{79D23F0B-E147-DFF6-4CBD-673811CF32B2}"/>
              </a:ext>
            </a:extLst>
          </p:cNvPr>
          <p:cNvSpPr/>
          <p:nvPr userDrawn="1"/>
        </p:nvSpPr>
        <p:spPr>
          <a:xfrm>
            <a:off x="7270988" y="3920279"/>
            <a:ext cx="982460" cy="9824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6" name="Rettangolo 175">
            <a:extLst>
              <a:ext uri="{FF2B5EF4-FFF2-40B4-BE49-F238E27FC236}">
                <a16:creationId xmlns:a16="http://schemas.microsoft.com/office/drawing/2014/main" id="{748248ED-2600-6A29-2731-4A685D627ED8}"/>
              </a:ext>
            </a:extLst>
          </p:cNvPr>
          <p:cNvSpPr/>
          <p:nvPr userDrawn="1"/>
        </p:nvSpPr>
        <p:spPr>
          <a:xfrm>
            <a:off x="7270988" y="2942996"/>
            <a:ext cx="982460" cy="9824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7" name="Rettangolo 176">
            <a:extLst>
              <a:ext uri="{FF2B5EF4-FFF2-40B4-BE49-F238E27FC236}">
                <a16:creationId xmlns:a16="http://schemas.microsoft.com/office/drawing/2014/main" id="{B0E41708-4D38-F487-A85B-6872CBD67155}"/>
              </a:ext>
            </a:extLst>
          </p:cNvPr>
          <p:cNvSpPr/>
          <p:nvPr userDrawn="1"/>
        </p:nvSpPr>
        <p:spPr>
          <a:xfrm>
            <a:off x="7304039" y="1954195"/>
            <a:ext cx="982460" cy="9824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8" name="Rettangolo 177">
            <a:extLst>
              <a:ext uri="{FF2B5EF4-FFF2-40B4-BE49-F238E27FC236}">
                <a16:creationId xmlns:a16="http://schemas.microsoft.com/office/drawing/2014/main" id="{0A2C982B-C66E-0AC9-1A66-07B776971A27}"/>
              </a:ext>
            </a:extLst>
          </p:cNvPr>
          <p:cNvSpPr/>
          <p:nvPr userDrawn="1"/>
        </p:nvSpPr>
        <p:spPr>
          <a:xfrm>
            <a:off x="7270988" y="4899758"/>
            <a:ext cx="982460" cy="9824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0" name="Rettangolo 179">
            <a:extLst>
              <a:ext uri="{FF2B5EF4-FFF2-40B4-BE49-F238E27FC236}">
                <a16:creationId xmlns:a16="http://schemas.microsoft.com/office/drawing/2014/main" id="{D1B0BC36-ABF6-416E-6A9C-4EA17B8CDA3F}"/>
              </a:ext>
            </a:extLst>
          </p:cNvPr>
          <p:cNvSpPr/>
          <p:nvPr userDrawn="1"/>
        </p:nvSpPr>
        <p:spPr>
          <a:xfrm>
            <a:off x="6289331" y="2942996"/>
            <a:ext cx="982460" cy="9824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1" name="Rettangolo 180">
            <a:extLst>
              <a:ext uri="{FF2B5EF4-FFF2-40B4-BE49-F238E27FC236}">
                <a16:creationId xmlns:a16="http://schemas.microsoft.com/office/drawing/2014/main" id="{2463E31B-AAF8-6F44-349C-B39821753D8F}"/>
              </a:ext>
            </a:extLst>
          </p:cNvPr>
          <p:cNvSpPr/>
          <p:nvPr userDrawn="1"/>
        </p:nvSpPr>
        <p:spPr>
          <a:xfrm>
            <a:off x="6302487" y="1954195"/>
            <a:ext cx="982460" cy="982460"/>
          </a:xfrm>
          <a:prstGeom prst="rect">
            <a:avLst/>
          </a:prstGeom>
          <a:solidFill>
            <a:srgbClr val="A190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4" name="Rettangolo 183">
            <a:extLst>
              <a:ext uri="{FF2B5EF4-FFF2-40B4-BE49-F238E27FC236}">
                <a16:creationId xmlns:a16="http://schemas.microsoft.com/office/drawing/2014/main" id="{8FF21804-4C9C-B3D2-71BB-B96B2CC32EC6}"/>
              </a:ext>
            </a:extLst>
          </p:cNvPr>
          <p:cNvSpPr/>
          <p:nvPr userDrawn="1"/>
        </p:nvSpPr>
        <p:spPr>
          <a:xfrm>
            <a:off x="5279383" y="2942996"/>
            <a:ext cx="982460" cy="9824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5" name="Rettangolo 184">
            <a:extLst>
              <a:ext uri="{FF2B5EF4-FFF2-40B4-BE49-F238E27FC236}">
                <a16:creationId xmlns:a16="http://schemas.microsoft.com/office/drawing/2014/main" id="{1E134B97-AE4D-C8BA-2A94-B55A099ADF67}"/>
              </a:ext>
            </a:extLst>
          </p:cNvPr>
          <p:cNvSpPr/>
          <p:nvPr userDrawn="1"/>
        </p:nvSpPr>
        <p:spPr>
          <a:xfrm>
            <a:off x="5323451" y="1954195"/>
            <a:ext cx="982460" cy="982460"/>
          </a:xfrm>
          <a:prstGeom prst="rect">
            <a:avLst/>
          </a:prstGeom>
          <a:solidFill>
            <a:srgbClr val="907D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it-IT"/>
          </a:p>
        </p:txBody>
      </p:sp>
      <p:sp>
        <p:nvSpPr>
          <p:cNvPr id="186" name="Rettangolo 185">
            <a:extLst>
              <a:ext uri="{FF2B5EF4-FFF2-40B4-BE49-F238E27FC236}">
                <a16:creationId xmlns:a16="http://schemas.microsoft.com/office/drawing/2014/main" id="{D9AFE93C-F01A-1082-08A0-012D0975A75F}"/>
              </a:ext>
            </a:extLst>
          </p:cNvPr>
          <p:cNvSpPr/>
          <p:nvPr userDrawn="1"/>
        </p:nvSpPr>
        <p:spPr>
          <a:xfrm>
            <a:off x="5279383" y="4899758"/>
            <a:ext cx="982460" cy="9824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8" name="Rettangolo 187">
            <a:extLst>
              <a:ext uri="{FF2B5EF4-FFF2-40B4-BE49-F238E27FC236}">
                <a16:creationId xmlns:a16="http://schemas.microsoft.com/office/drawing/2014/main" id="{6D5715B7-F1F3-1E56-8804-D1DE04ABE0A0}"/>
              </a:ext>
            </a:extLst>
          </p:cNvPr>
          <p:cNvSpPr/>
          <p:nvPr userDrawn="1"/>
        </p:nvSpPr>
        <p:spPr>
          <a:xfrm>
            <a:off x="4295287" y="2942996"/>
            <a:ext cx="982460" cy="9824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9" name="Rettangolo 188">
            <a:extLst>
              <a:ext uri="{FF2B5EF4-FFF2-40B4-BE49-F238E27FC236}">
                <a16:creationId xmlns:a16="http://schemas.microsoft.com/office/drawing/2014/main" id="{AF3EAF8C-7A33-B74B-9CDC-353EC19F5C54}"/>
              </a:ext>
            </a:extLst>
          </p:cNvPr>
          <p:cNvSpPr/>
          <p:nvPr userDrawn="1"/>
        </p:nvSpPr>
        <p:spPr>
          <a:xfrm>
            <a:off x="4328338" y="1954195"/>
            <a:ext cx="982460" cy="9824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0" name="Rettangolo 189">
            <a:extLst>
              <a:ext uri="{FF2B5EF4-FFF2-40B4-BE49-F238E27FC236}">
                <a16:creationId xmlns:a16="http://schemas.microsoft.com/office/drawing/2014/main" id="{DE509088-6C3F-57D9-560F-01C9BD6132E3}"/>
              </a:ext>
            </a:extLst>
          </p:cNvPr>
          <p:cNvSpPr/>
          <p:nvPr userDrawn="1"/>
        </p:nvSpPr>
        <p:spPr>
          <a:xfrm>
            <a:off x="4295287" y="4899758"/>
            <a:ext cx="982460" cy="9824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2" name="Rettangolo 191">
            <a:extLst>
              <a:ext uri="{FF2B5EF4-FFF2-40B4-BE49-F238E27FC236}">
                <a16:creationId xmlns:a16="http://schemas.microsoft.com/office/drawing/2014/main" id="{2E849B23-B012-9987-5EBB-F3445FC1C730}"/>
              </a:ext>
            </a:extLst>
          </p:cNvPr>
          <p:cNvSpPr/>
          <p:nvPr userDrawn="1"/>
        </p:nvSpPr>
        <p:spPr>
          <a:xfrm>
            <a:off x="3319524" y="3920279"/>
            <a:ext cx="982460" cy="9824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3" name="Rettangolo 192">
            <a:extLst>
              <a:ext uri="{FF2B5EF4-FFF2-40B4-BE49-F238E27FC236}">
                <a16:creationId xmlns:a16="http://schemas.microsoft.com/office/drawing/2014/main" id="{41083A55-C439-5A6C-2459-0242B51EE550}"/>
              </a:ext>
            </a:extLst>
          </p:cNvPr>
          <p:cNvSpPr/>
          <p:nvPr userDrawn="1"/>
        </p:nvSpPr>
        <p:spPr>
          <a:xfrm>
            <a:off x="3319524" y="2942996"/>
            <a:ext cx="982460" cy="9824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4" name="Rettangolo 193">
            <a:extLst>
              <a:ext uri="{FF2B5EF4-FFF2-40B4-BE49-F238E27FC236}">
                <a16:creationId xmlns:a16="http://schemas.microsoft.com/office/drawing/2014/main" id="{5C954244-08E6-4947-29E3-5C5F45158046}"/>
              </a:ext>
            </a:extLst>
          </p:cNvPr>
          <p:cNvSpPr/>
          <p:nvPr userDrawn="1"/>
        </p:nvSpPr>
        <p:spPr>
          <a:xfrm>
            <a:off x="3341558" y="1954195"/>
            <a:ext cx="982460" cy="982460"/>
          </a:xfrm>
          <a:prstGeom prst="rect">
            <a:avLst/>
          </a:prstGeom>
          <a:solidFill>
            <a:srgbClr val="D6F2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5" name="Rettangolo 194">
            <a:extLst>
              <a:ext uri="{FF2B5EF4-FFF2-40B4-BE49-F238E27FC236}">
                <a16:creationId xmlns:a16="http://schemas.microsoft.com/office/drawing/2014/main" id="{47398E16-ED5B-A645-EF65-D3808B92935A}"/>
              </a:ext>
            </a:extLst>
          </p:cNvPr>
          <p:cNvSpPr/>
          <p:nvPr userDrawn="1"/>
        </p:nvSpPr>
        <p:spPr>
          <a:xfrm>
            <a:off x="3319524" y="4899758"/>
            <a:ext cx="982460" cy="9824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9" name="Rettangolo 208">
            <a:extLst>
              <a:ext uri="{FF2B5EF4-FFF2-40B4-BE49-F238E27FC236}">
                <a16:creationId xmlns:a16="http://schemas.microsoft.com/office/drawing/2014/main" id="{1F111892-9AD3-9769-FA14-4E3ADECFAC07}"/>
              </a:ext>
            </a:extLst>
          </p:cNvPr>
          <p:cNvSpPr/>
          <p:nvPr userDrawn="1"/>
        </p:nvSpPr>
        <p:spPr>
          <a:xfrm>
            <a:off x="8279779" y="1954195"/>
            <a:ext cx="982460" cy="98246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0" name="Rettangolo 209">
            <a:extLst>
              <a:ext uri="{FF2B5EF4-FFF2-40B4-BE49-F238E27FC236}">
                <a16:creationId xmlns:a16="http://schemas.microsoft.com/office/drawing/2014/main" id="{C9938358-784D-F7E7-BF4A-F1F21D7DE17F}"/>
              </a:ext>
            </a:extLst>
          </p:cNvPr>
          <p:cNvSpPr/>
          <p:nvPr userDrawn="1"/>
        </p:nvSpPr>
        <p:spPr>
          <a:xfrm>
            <a:off x="2362532" y="1954195"/>
            <a:ext cx="982460" cy="98246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Rettangolo 1">
            <a:extLst>
              <a:ext uri="{FF2B5EF4-FFF2-40B4-BE49-F238E27FC236}">
                <a16:creationId xmlns:a16="http://schemas.microsoft.com/office/drawing/2014/main" id="{2318AA76-445A-9EF3-6614-AE425F88FDB6}"/>
              </a:ext>
            </a:extLst>
          </p:cNvPr>
          <p:cNvSpPr/>
          <p:nvPr userDrawn="1"/>
        </p:nvSpPr>
        <p:spPr>
          <a:xfrm>
            <a:off x="1379656" y="1979008"/>
            <a:ext cx="982460" cy="9824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Rettangolo 3">
            <a:extLst>
              <a:ext uri="{FF2B5EF4-FFF2-40B4-BE49-F238E27FC236}">
                <a16:creationId xmlns:a16="http://schemas.microsoft.com/office/drawing/2014/main" id="{5BFD2247-ADAF-AFA9-667D-ADA11F568775}"/>
              </a:ext>
            </a:extLst>
          </p:cNvPr>
          <p:cNvSpPr/>
          <p:nvPr userDrawn="1"/>
        </p:nvSpPr>
        <p:spPr>
          <a:xfrm>
            <a:off x="402759" y="1979008"/>
            <a:ext cx="982460" cy="98246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5" name="Group 4">
            <a:extLst>
              <a:ext uri="{FF2B5EF4-FFF2-40B4-BE49-F238E27FC236}">
                <a16:creationId xmlns:a16="http://schemas.microsoft.com/office/drawing/2014/main" id="{D62E68E8-39A3-8B73-7877-900D14650E73}"/>
              </a:ext>
            </a:extLst>
          </p:cNvPr>
          <p:cNvGrpSpPr/>
          <p:nvPr userDrawn="1"/>
        </p:nvGrpSpPr>
        <p:grpSpPr>
          <a:xfrm>
            <a:off x="653988" y="6223578"/>
            <a:ext cx="4229905" cy="324000"/>
            <a:chOff x="653989" y="5898028"/>
            <a:chExt cx="4229905" cy="324000"/>
          </a:xfrm>
        </p:grpSpPr>
        <p:pic>
          <p:nvPicPr>
            <p:cNvPr id="6" name="Picture 2" descr="Ministero della cultura - Wikipedia">
              <a:extLst>
                <a:ext uri="{FF2B5EF4-FFF2-40B4-BE49-F238E27FC236}">
                  <a16:creationId xmlns:a16="http://schemas.microsoft.com/office/drawing/2014/main" id="{0BE58518-F82B-D0DA-CB14-AAEDEA5F5138}"/>
                </a:ext>
              </a:extLst>
            </p:cNvPr>
            <p:cNvPicPr>
              <a:picLocks noChangeAspect="1" noChangeArrowheads="1"/>
            </p:cNvPicPr>
            <p:nvPr userDrawn="1"/>
          </p:nvPicPr>
          <p:blipFill>
            <a:blip r:embed="rId2">
              <a:biLevel thresh="50000"/>
              <a:extLst>
                <a:ext uri="{28A0092B-C50C-407E-A947-70E740481C1C}">
                  <a14:useLocalDpi xmlns:a14="http://schemas.microsoft.com/office/drawing/2010/main" val="0"/>
                </a:ext>
              </a:extLst>
            </a:blip>
            <a:srcRect/>
            <a:stretch>
              <a:fillRect/>
            </a:stretch>
          </p:blipFill>
          <p:spPr bwMode="auto">
            <a:xfrm>
              <a:off x="653989" y="5898028"/>
              <a:ext cx="997313" cy="32400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uppo 27">
              <a:extLst>
                <a:ext uri="{FF2B5EF4-FFF2-40B4-BE49-F238E27FC236}">
                  <a16:creationId xmlns:a16="http://schemas.microsoft.com/office/drawing/2014/main" id="{232749D8-4E21-4BBD-816A-35DFFF9226F5}"/>
                </a:ext>
              </a:extLst>
            </p:cNvPr>
            <p:cNvGrpSpPr>
              <a:grpSpLocks noChangeAspect="1"/>
            </p:cNvGrpSpPr>
            <p:nvPr userDrawn="1"/>
          </p:nvGrpSpPr>
          <p:grpSpPr>
            <a:xfrm>
              <a:off x="3431382" y="5898028"/>
              <a:ext cx="1452512" cy="324000"/>
              <a:chOff x="609034" y="615400"/>
              <a:chExt cx="8245792" cy="1800225"/>
            </a:xfrm>
            <a:solidFill>
              <a:schemeClr val="tx1"/>
            </a:solidFill>
          </p:grpSpPr>
          <p:sp>
            <p:nvSpPr>
              <p:cNvPr id="9" name="Figura a mano libera: forma 28">
                <a:extLst>
                  <a:ext uri="{FF2B5EF4-FFF2-40B4-BE49-F238E27FC236}">
                    <a16:creationId xmlns:a16="http://schemas.microsoft.com/office/drawing/2014/main" id="{F8D7A0F3-98EF-1937-7551-3D8B7F9474E4}"/>
                  </a:ext>
                </a:extLst>
              </p:cNvPr>
              <p:cNvSpPr/>
              <p:nvPr/>
            </p:nvSpPr>
            <p:spPr>
              <a:xfrm>
                <a:off x="8651944" y="1896513"/>
                <a:ext cx="202882" cy="228600"/>
              </a:xfrm>
              <a:custGeom>
                <a:avLst/>
                <a:gdLst>
                  <a:gd name="connsiteX0" fmla="*/ 104775 w 202882"/>
                  <a:gd name="connsiteY0" fmla="*/ 228600 h 228600"/>
                  <a:gd name="connsiteX1" fmla="*/ 0 w 202882"/>
                  <a:gd name="connsiteY1" fmla="*/ 114300 h 228600"/>
                  <a:gd name="connsiteX2" fmla="*/ 102870 w 202882"/>
                  <a:gd name="connsiteY2" fmla="*/ 0 h 228600"/>
                  <a:gd name="connsiteX3" fmla="*/ 202882 w 202882"/>
                  <a:gd name="connsiteY3" fmla="*/ 121920 h 228600"/>
                  <a:gd name="connsiteX4" fmla="*/ 35242 w 202882"/>
                  <a:gd name="connsiteY4" fmla="*/ 121920 h 228600"/>
                  <a:gd name="connsiteX5" fmla="*/ 104775 w 202882"/>
                  <a:gd name="connsiteY5" fmla="*/ 199072 h 228600"/>
                  <a:gd name="connsiteX6" fmla="*/ 164782 w 202882"/>
                  <a:gd name="connsiteY6" fmla="*/ 154305 h 228600"/>
                  <a:gd name="connsiteX7" fmla="*/ 198120 w 202882"/>
                  <a:gd name="connsiteY7" fmla="*/ 154305 h 228600"/>
                  <a:gd name="connsiteX8" fmla="*/ 104775 w 202882"/>
                  <a:gd name="connsiteY8" fmla="*/ 228600 h 228600"/>
                  <a:gd name="connsiteX9" fmla="*/ 102870 w 202882"/>
                  <a:gd name="connsiteY9" fmla="*/ 27622 h 228600"/>
                  <a:gd name="connsiteX10" fmla="*/ 36195 w 202882"/>
                  <a:gd name="connsiteY10" fmla="*/ 97155 h 228600"/>
                  <a:gd name="connsiteX11" fmla="*/ 166688 w 202882"/>
                  <a:gd name="connsiteY11" fmla="*/ 97155 h 228600"/>
                  <a:gd name="connsiteX12" fmla="*/ 102870 w 202882"/>
                  <a:gd name="connsiteY12" fmla="*/ 27622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2882" h="228600">
                    <a:moveTo>
                      <a:pt x="104775" y="228600"/>
                    </a:moveTo>
                    <a:cubicBezTo>
                      <a:pt x="38100" y="228600"/>
                      <a:pt x="0" y="177165"/>
                      <a:pt x="0" y="114300"/>
                    </a:cubicBezTo>
                    <a:cubicBezTo>
                      <a:pt x="0" y="51435"/>
                      <a:pt x="40957" y="0"/>
                      <a:pt x="102870" y="0"/>
                    </a:cubicBezTo>
                    <a:cubicBezTo>
                      <a:pt x="167640" y="0"/>
                      <a:pt x="202882" y="50482"/>
                      <a:pt x="202882" y="121920"/>
                    </a:cubicBezTo>
                    <a:lnTo>
                      <a:pt x="35242" y="121920"/>
                    </a:lnTo>
                    <a:cubicBezTo>
                      <a:pt x="38100" y="165735"/>
                      <a:pt x="61913" y="199072"/>
                      <a:pt x="104775" y="199072"/>
                    </a:cubicBezTo>
                    <a:cubicBezTo>
                      <a:pt x="136207" y="199072"/>
                      <a:pt x="157163" y="183832"/>
                      <a:pt x="164782" y="154305"/>
                    </a:cubicBezTo>
                    <a:lnTo>
                      <a:pt x="198120" y="154305"/>
                    </a:lnTo>
                    <a:cubicBezTo>
                      <a:pt x="187642" y="201930"/>
                      <a:pt x="154305" y="228600"/>
                      <a:pt x="104775" y="228600"/>
                    </a:cubicBezTo>
                    <a:close/>
                    <a:moveTo>
                      <a:pt x="102870" y="27622"/>
                    </a:moveTo>
                    <a:cubicBezTo>
                      <a:pt x="62865" y="27622"/>
                      <a:pt x="40957" y="58102"/>
                      <a:pt x="36195" y="97155"/>
                    </a:cubicBezTo>
                    <a:lnTo>
                      <a:pt x="166688" y="97155"/>
                    </a:lnTo>
                    <a:cubicBezTo>
                      <a:pt x="163830" y="54292"/>
                      <a:pt x="141922" y="27622"/>
                      <a:pt x="102870" y="27622"/>
                    </a:cubicBezTo>
                    <a:close/>
                  </a:path>
                </a:pathLst>
              </a:custGeom>
              <a:grpFill/>
              <a:ln w="9525" cap="flat">
                <a:noFill/>
                <a:prstDash val="solid"/>
                <a:miter/>
              </a:ln>
            </p:spPr>
            <p:txBody>
              <a:bodyPr rtlCol="0" anchor="ctr"/>
              <a:lstStyle/>
              <a:p>
                <a:endParaRPr lang="it-IT">
                  <a:solidFill>
                    <a:schemeClr val="tx1"/>
                  </a:solidFill>
                </a:endParaRPr>
              </a:p>
            </p:txBody>
          </p:sp>
          <p:sp>
            <p:nvSpPr>
              <p:cNvPr id="10" name="Figura a mano libera: forma 29">
                <a:extLst>
                  <a:ext uri="{FF2B5EF4-FFF2-40B4-BE49-F238E27FC236}">
                    <a16:creationId xmlns:a16="http://schemas.microsoft.com/office/drawing/2014/main" id="{A191FB65-D5BC-4ED1-B348-681B5F09A4CF}"/>
                  </a:ext>
                </a:extLst>
              </p:cNvPr>
              <p:cNvSpPr/>
              <p:nvPr/>
            </p:nvSpPr>
            <p:spPr>
              <a:xfrm>
                <a:off x="8573839" y="1819360"/>
                <a:ext cx="34289" cy="300037"/>
              </a:xfrm>
              <a:custGeom>
                <a:avLst/>
                <a:gdLst>
                  <a:gd name="connsiteX0" fmla="*/ 0 w 34289"/>
                  <a:gd name="connsiteY0" fmla="*/ 300038 h 300037"/>
                  <a:gd name="connsiteX1" fmla="*/ 0 w 34289"/>
                  <a:gd name="connsiteY1" fmla="*/ 0 h 300037"/>
                  <a:gd name="connsiteX2" fmla="*/ 34290 w 34289"/>
                  <a:gd name="connsiteY2" fmla="*/ 0 h 300037"/>
                  <a:gd name="connsiteX3" fmla="*/ 34290 w 34289"/>
                  <a:gd name="connsiteY3" fmla="*/ 300038 h 300037"/>
                  <a:gd name="connsiteX4" fmla="*/ 0 w 34289"/>
                  <a:gd name="connsiteY4" fmla="*/ 300038 h 30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89" h="300037">
                    <a:moveTo>
                      <a:pt x="0" y="300038"/>
                    </a:moveTo>
                    <a:lnTo>
                      <a:pt x="0" y="0"/>
                    </a:lnTo>
                    <a:lnTo>
                      <a:pt x="34290" y="0"/>
                    </a:lnTo>
                    <a:lnTo>
                      <a:pt x="34290" y="300038"/>
                    </a:lnTo>
                    <a:lnTo>
                      <a:pt x="0" y="300038"/>
                    </a:lnTo>
                    <a:close/>
                  </a:path>
                </a:pathLst>
              </a:custGeom>
              <a:grpFill/>
              <a:ln w="9525" cap="flat">
                <a:noFill/>
                <a:prstDash val="solid"/>
                <a:miter/>
              </a:ln>
            </p:spPr>
            <p:txBody>
              <a:bodyPr rtlCol="0" anchor="ctr"/>
              <a:lstStyle/>
              <a:p>
                <a:endParaRPr lang="it-IT">
                  <a:solidFill>
                    <a:schemeClr val="tx1"/>
                  </a:solidFill>
                </a:endParaRPr>
              </a:p>
            </p:txBody>
          </p:sp>
          <p:sp>
            <p:nvSpPr>
              <p:cNvPr id="11" name="Figura a mano libera: forma 30">
                <a:extLst>
                  <a:ext uri="{FF2B5EF4-FFF2-40B4-BE49-F238E27FC236}">
                    <a16:creationId xmlns:a16="http://schemas.microsoft.com/office/drawing/2014/main" id="{A25632B1-F999-B027-B6AD-B134616DFE1C}"/>
                  </a:ext>
                </a:extLst>
              </p:cNvPr>
              <p:cNvSpPr/>
              <p:nvPr/>
            </p:nvSpPr>
            <p:spPr>
              <a:xfrm>
                <a:off x="8336666" y="1898418"/>
                <a:ext cx="201930" cy="224789"/>
              </a:xfrm>
              <a:custGeom>
                <a:avLst/>
                <a:gdLst>
                  <a:gd name="connsiteX0" fmla="*/ 182880 w 201930"/>
                  <a:gd name="connsiteY0" fmla="*/ 222885 h 224789"/>
                  <a:gd name="connsiteX1" fmla="*/ 145732 w 201930"/>
                  <a:gd name="connsiteY1" fmla="*/ 190500 h 224789"/>
                  <a:gd name="connsiteX2" fmla="*/ 145732 w 201930"/>
                  <a:gd name="connsiteY2" fmla="*/ 190500 h 224789"/>
                  <a:gd name="connsiteX3" fmla="*/ 73343 w 201930"/>
                  <a:gd name="connsiteY3" fmla="*/ 224790 h 224789"/>
                  <a:gd name="connsiteX4" fmla="*/ 0 w 201930"/>
                  <a:gd name="connsiteY4" fmla="*/ 164783 h 224789"/>
                  <a:gd name="connsiteX5" fmla="*/ 94298 w 201930"/>
                  <a:gd name="connsiteY5" fmla="*/ 95250 h 224789"/>
                  <a:gd name="connsiteX6" fmla="*/ 146685 w 201930"/>
                  <a:gd name="connsiteY6" fmla="*/ 63817 h 224789"/>
                  <a:gd name="connsiteX7" fmla="*/ 98107 w 201930"/>
                  <a:gd name="connsiteY7" fmla="*/ 25717 h 224789"/>
                  <a:gd name="connsiteX8" fmla="*/ 43815 w 201930"/>
                  <a:gd name="connsiteY8" fmla="*/ 73342 h 224789"/>
                  <a:gd name="connsiteX9" fmla="*/ 11430 w 201930"/>
                  <a:gd name="connsiteY9" fmla="*/ 73342 h 224789"/>
                  <a:gd name="connsiteX10" fmla="*/ 98107 w 201930"/>
                  <a:gd name="connsiteY10" fmla="*/ 0 h 224789"/>
                  <a:gd name="connsiteX11" fmla="*/ 178118 w 201930"/>
                  <a:gd name="connsiteY11" fmla="*/ 68580 h 224789"/>
                  <a:gd name="connsiteX12" fmla="*/ 178118 w 201930"/>
                  <a:gd name="connsiteY12" fmla="*/ 171450 h 224789"/>
                  <a:gd name="connsiteX13" fmla="*/ 200978 w 201930"/>
                  <a:gd name="connsiteY13" fmla="*/ 194310 h 224789"/>
                  <a:gd name="connsiteX14" fmla="*/ 201930 w 201930"/>
                  <a:gd name="connsiteY14" fmla="*/ 194310 h 224789"/>
                  <a:gd name="connsiteX15" fmla="*/ 201930 w 201930"/>
                  <a:gd name="connsiteY15" fmla="*/ 219075 h 224789"/>
                  <a:gd name="connsiteX16" fmla="*/ 182880 w 201930"/>
                  <a:gd name="connsiteY16" fmla="*/ 222885 h 224789"/>
                  <a:gd name="connsiteX17" fmla="*/ 80010 w 201930"/>
                  <a:gd name="connsiteY17" fmla="*/ 199072 h 224789"/>
                  <a:gd name="connsiteX18" fmla="*/ 145732 w 201930"/>
                  <a:gd name="connsiteY18" fmla="*/ 140970 h 224789"/>
                  <a:gd name="connsiteX19" fmla="*/ 145732 w 201930"/>
                  <a:gd name="connsiteY19" fmla="*/ 103822 h 224789"/>
                  <a:gd name="connsiteX20" fmla="*/ 96203 w 201930"/>
                  <a:gd name="connsiteY20" fmla="*/ 120015 h 224789"/>
                  <a:gd name="connsiteX21" fmla="*/ 35243 w 201930"/>
                  <a:gd name="connsiteY21" fmla="*/ 163830 h 224789"/>
                  <a:gd name="connsiteX22" fmla="*/ 80010 w 201930"/>
                  <a:gd name="connsiteY22" fmla="*/ 199072 h 22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1930" h="224789">
                    <a:moveTo>
                      <a:pt x="182880" y="222885"/>
                    </a:moveTo>
                    <a:cubicBezTo>
                      <a:pt x="160973" y="222885"/>
                      <a:pt x="148590" y="212408"/>
                      <a:pt x="145732" y="190500"/>
                    </a:cubicBezTo>
                    <a:lnTo>
                      <a:pt x="145732" y="190500"/>
                    </a:lnTo>
                    <a:cubicBezTo>
                      <a:pt x="132398" y="207645"/>
                      <a:pt x="110490" y="224790"/>
                      <a:pt x="73343" y="224790"/>
                    </a:cubicBezTo>
                    <a:cubicBezTo>
                      <a:pt x="32385" y="224790"/>
                      <a:pt x="0" y="205740"/>
                      <a:pt x="0" y="164783"/>
                    </a:cubicBezTo>
                    <a:cubicBezTo>
                      <a:pt x="0" y="113347"/>
                      <a:pt x="40005" y="102870"/>
                      <a:pt x="94298" y="95250"/>
                    </a:cubicBezTo>
                    <a:cubicBezTo>
                      <a:pt x="124778" y="90488"/>
                      <a:pt x="146685" y="87630"/>
                      <a:pt x="146685" y="63817"/>
                    </a:cubicBezTo>
                    <a:cubicBezTo>
                      <a:pt x="146685" y="39052"/>
                      <a:pt x="129540" y="25717"/>
                      <a:pt x="98107" y="25717"/>
                    </a:cubicBezTo>
                    <a:cubicBezTo>
                      <a:pt x="62865" y="25717"/>
                      <a:pt x="45720" y="40958"/>
                      <a:pt x="43815" y="73342"/>
                    </a:cubicBezTo>
                    <a:lnTo>
                      <a:pt x="11430" y="73342"/>
                    </a:lnTo>
                    <a:cubicBezTo>
                      <a:pt x="12382" y="31433"/>
                      <a:pt x="40005" y="0"/>
                      <a:pt x="98107" y="0"/>
                    </a:cubicBezTo>
                    <a:cubicBezTo>
                      <a:pt x="143828" y="0"/>
                      <a:pt x="178118" y="17145"/>
                      <a:pt x="178118" y="68580"/>
                    </a:cubicBezTo>
                    <a:lnTo>
                      <a:pt x="178118" y="171450"/>
                    </a:lnTo>
                    <a:cubicBezTo>
                      <a:pt x="178118" y="188595"/>
                      <a:pt x="181928" y="199072"/>
                      <a:pt x="200978" y="194310"/>
                    </a:cubicBezTo>
                    <a:lnTo>
                      <a:pt x="201930" y="194310"/>
                    </a:lnTo>
                    <a:lnTo>
                      <a:pt x="201930" y="219075"/>
                    </a:lnTo>
                    <a:cubicBezTo>
                      <a:pt x="197168" y="220980"/>
                      <a:pt x="191453" y="222885"/>
                      <a:pt x="182880" y="222885"/>
                    </a:cubicBezTo>
                    <a:close/>
                    <a:moveTo>
                      <a:pt x="80010" y="199072"/>
                    </a:moveTo>
                    <a:cubicBezTo>
                      <a:pt x="125730" y="199072"/>
                      <a:pt x="145732" y="165735"/>
                      <a:pt x="145732" y="140970"/>
                    </a:cubicBezTo>
                    <a:lnTo>
                      <a:pt x="145732" y="103822"/>
                    </a:lnTo>
                    <a:cubicBezTo>
                      <a:pt x="134303" y="110490"/>
                      <a:pt x="114300" y="116205"/>
                      <a:pt x="96203" y="120015"/>
                    </a:cubicBezTo>
                    <a:cubicBezTo>
                      <a:pt x="61913" y="126683"/>
                      <a:pt x="35243" y="132397"/>
                      <a:pt x="35243" y="163830"/>
                    </a:cubicBezTo>
                    <a:cubicBezTo>
                      <a:pt x="35243" y="193358"/>
                      <a:pt x="58103" y="199072"/>
                      <a:pt x="80010" y="199072"/>
                    </a:cubicBezTo>
                    <a:close/>
                  </a:path>
                </a:pathLst>
              </a:custGeom>
              <a:grpFill/>
              <a:ln w="9525" cap="flat">
                <a:noFill/>
                <a:prstDash val="solid"/>
                <a:miter/>
              </a:ln>
            </p:spPr>
            <p:txBody>
              <a:bodyPr rtlCol="0" anchor="ctr"/>
              <a:lstStyle/>
              <a:p>
                <a:endParaRPr lang="it-IT">
                  <a:solidFill>
                    <a:schemeClr val="tx1"/>
                  </a:solidFill>
                </a:endParaRPr>
              </a:p>
            </p:txBody>
          </p:sp>
          <p:sp>
            <p:nvSpPr>
              <p:cNvPr id="12" name="Figura a mano libera: forma 31">
                <a:extLst>
                  <a:ext uri="{FF2B5EF4-FFF2-40B4-BE49-F238E27FC236}">
                    <a16:creationId xmlns:a16="http://schemas.microsoft.com/office/drawing/2014/main" id="{DC2E1BDD-16CE-6BFD-D565-DD5383903B99}"/>
                  </a:ext>
                </a:extLst>
              </p:cNvPr>
              <p:cNvSpPr/>
              <p:nvPr/>
            </p:nvSpPr>
            <p:spPr>
              <a:xfrm>
                <a:off x="8196648" y="1901275"/>
                <a:ext cx="113347" cy="218122"/>
              </a:xfrm>
              <a:custGeom>
                <a:avLst/>
                <a:gdLst>
                  <a:gd name="connsiteX0" fmla="*/ 33338 w 113347"/>
                  <a:gd name="connsiteY0" fmla="*/ 1905 h 218122"/>
                  <a:gd name="connsiteX1" fmla="*/ 33338 w 113347"/>
                  <a:gd name="connsiteY1" fmla="*/ 38100 h 218122"/>
                  <a:gd name="connsiteX2" fmla="*/ 34290 w 113347"/>
                  <a:gd name="connsiteY2" fmla="*/ 38100 h 218122"/>
                  <a:gd name="connsiteX3" fmla="*/ 99060 w 113347"/>
                  <a:gd name="connsiteY3" fmla="*/ 0 h 218122"/>
                  <a:gd name="connsiteX4" fmla="*/ 113348 w 113347"/>
                  <a:gd name="connsiteY4" fmla="*/ 2857 h 218122"/>
                  <a:gd name="connsiteX5" fmla="*/ 113348 w 113347"/>
                  <a:gd name="connsiteY5" fmla="*/ 35242 h 218122"/>
                  <a:gd name="connsiteX6" fmla="*/ 112395 w 113347"/>
                  <a:gd name="connsiteY6" fmla="*/ 35242 h 218122"/>
                  <a:gd name="connsiteX7" fmla="*/ 97155 w 113347"/>
                  <a:gd name="connsiteY7" fmla="*/ 33338 h 218122"/>
                  <a:gd name="connsiteX8" fmla="*/ 34290 w 113347"/>
                  <a:gd name="connsiteY8" fmla="*/ 99060 h 218122"/>
                  <a:gd name="connsiteX9" fmla="*/ 34290 w 113347"/>
                  <a:gd name="connsiteY9" fmla="*/ 218122 h 218122"/>
                  <a:gd name="connsiteX10" fmla="*/ 0 w 113347"/>
                  <a:gd name="connsiteY10" fmla="*/ 218122 h 218122"/>
                  <a:gd name="connsiteX11" fmla="*/ 0 w 113347"/>
                  <a:gd name="connsiteY11" fmla="*/ 1905 h 218122"/>
                  <a:gd name="connsiteX12" fmla="*/ 33338 w 113347"/>
                  <a:gd name="connsiteY12" fmla="*/ 1905 h 21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347" h="218122">
                    <a:moveTo>
                      <a:pt x="33338" y="1905"/>
                    </a:moveTo>
                    <a:lnTo>
                      <a:pt x="33338" y="38100"/>
                    </a:lnTo>
                    <a:lnTo>
                      <a:pt x="34290" y="38100"/>
                    </a:lnTo>
                    <a:cubicBezTo>
                      <a:pt x="47625" y="17145"/>
                      <a:pt x="69533" y="0"/>
                      <a:pt x="99060" y="0"/>
                    </a:cubicBezTo>
                    <a:cubicBezTo>
                      <a:pt x="105728" y="0"/>
                      <a:pt x="108585" y="952"/>
                      <a:pt x="113348" y="2857"/>
                    </a:cubicBezTo>
                    <a:lnTo>
                      <a:pt x="113348" y="35242"/>
                    </a:lnTo>
                    <a:lnTo>
                      <a:pt x="112395" y="35242"/>
                    </a:lnTo>
                    <a:cubicBezTo>
                      <a:pt x="107633" y="33338"/>
                      <a:pt x="103823" y="33338"/>
                      <a:pt x="97155" y="33338"/>
                    </a:cubicBezTo>
                    <a:cubicBezTo>
                      <a:pt x="63818" y="33338"/>
                      <a:pt x="34290" y="58102"/>
                      <a:pt x="34290" y="99060"/>
                    </a:cubicBezTo>
                    <a:lnTo>
                      <a:pt x="34290" y="218122"/>
                    </a:lnTo>
                    <a:lnTo>
                      <a:pt x="0" y="218122"/>
                    </a:lnTo>
                    <a:lnTo>
                      <a:pt x="0" y="1905"/>
                    </a:lnTo>
                    <a:lnTo>
                      <a:pt x="33338" y="1905"/>
                    </a:lnTo>
                    <a:close/>
                  </a:path>
                </a:pathLst>
              </a:custGeom>
              <a:grpFill/>
              <a:ln w="9525" cap="flat">
                <a:noFill/>
                <a:prstDash val="solid"/>
                <a:miter/>
              </a:ln>
            </p:spPr>
            <p:txBody>
              <a:bodyPr rtlCol="0" anchor="ctr"/>
              <a:lstStyle/>
              <a:p>
                <a:endParaRPr lang="it-IT">
                  <a:solidFill>
                    <a:schemeClr val="tx1"/>
                  </a:solidFill>
                </a:endParaRPr>
              </a:p>
            </p:txBody>
          </p:sp>
          <p:sp>
            <p:nvSpPr>
              <p:cNvPr id="13" name="Figura a mano libera: forma 32">
                <a:extLst>
                  <a:ext uri="{FF2B5EF4-FFF2-40B4-BE49-F238E27FC236}">
                    <a16:creationId xmlns:a16="http://schemas.microsoft.com/office/drawing/2014/main" id="{02AECDFB-1C41-8E98-DA38-736212364D71}"/>
                  </a:ext>
                </a:extLst>
              </p:cNvPr>
              <p:cNvSpPr/>
              <p:nvPr/>
            </p:nvSpPr>
            <p:spPr>
              <a:xfrm>
                <a:off x="7966144" y="1903180"/>
                <a:ext cx="174307" cy="221932"/>
              </a:xfrm>
              <a:custGeom>
                <a:avLst/>
                <a:gdLst>
                  <a:gd name="connsiteX0" fmla="*/ 174307 w 174307"/>
                  <a:gd name="connsiteY0" fmla="*/ 216217 h 221932"/>
                  <a:gd name="connsiteX1" fmla="*/ 140017 w 174307"/>
                  <a:gd name="connsiteY1" fmla="*/ 216217 h 221932"/>
                  <a:gd name="connsiteX2" fmla="*/ 140017 w 174307"/>
                  <a:gd name="connsiteY2" fmla="*/ 186690 h 221932"/>
                  <a:gd name="connsiteX3" fmla="*/ 139065 w 174307"/>
                  <a:gd name="connsiteY3" fmla="*/ 186690 h 221932"/>
                  <a:gd name="connsiteX4" fmla="*/ 73342 w 174307"/>
                  <a:gd name="connsiteY4" fmla="*/ 221933 h 221932"/>
                  <a:gd name="connsiteX5" fmla="*/ 0 w 174307"/>
                  <a:gd name="connsiteY5" fmla="*/ 150495 h 221932"/>
                  <a:gd name="connsiteX6" fmla="*/ 0 w 174307"/>
                  <a:gd name="connsiteY6" fmla="*/ 0 h 221932"/>
                  <a:gd name="connsiteX7" fmla="*/ 34290 w 174307"/>
                  <a:gd name="connsiteY7" fmla="*/ 0 h 221932"/>
                  <a:gd name="connsiteX8" fmla="*/ 34290 w 174307"/>
                  <a:gd name="connsiteY8" fmla="*/ 149542 h 221932"/>
                  <a:gd name="connsiteX9" fmla="*/ 82867 w 174307"/>
                  <a:gd name="connsiteY9" fmla="*/ 194310 h 221932"/>
                  <a:gd name="connsiteX10" fmla="*/ 139065 w 174307"/>
                  <a:gd name="connsiteY10" fmla="*/ 134302 h 221932"/>
                  <a:gd name="connsiteX11" fmla="*/ 139065 w 174307"/>
                  <a:gd name="connsiteY11" fmla="*/ 952 h 221932"/>
                  <a:gd name="connsiteX12" fmla="*/ 173355 w 174307"/>
                  <a:gd name="connsiteY12" fmla="*/ 952 h 221932"/>
                  <a:gd name="connsiteX13" fmla="*/ 173355 w 174307"/>
                  <a:gd name="connsiteY13" fmla="*/ 216217 h 22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4307" h="221932">
                    <a:moveTo>
                      <a:pt x="174307" y="216217"/>
                    </a:moveTo>
                    <a:lnTo>
                      <a:pt x="140017" y="216217"/>
                    </a:lnTo>
                    <a:lnTo>
                      <a:pt x="140017" y="186690"/>
                    </a:lnTo>
                    <a:lnTo>
                      <a:pt x="139065" y="186690"/>
                    </a:lnTo>
                    <a:cubicBezTo>
                      <a:pt x="123825" y="207645"/>
                      <a:pt x="104775" y="221933"/>
                      <a:pt x="73342" y="221933"/>
                    </a:cubicBezTo>
                    <a:cubicBezTo>
                      <a:pt x="28575" y="221933"/>
                      <a:pt x="0" y="195263"/>
                      <a:pt x="0" y="150495"/>
                    </a:cubicBezTo>
                    <a:lnTo>
                      <a:pt x="0" y="0"/>
                    </a:lnTo>
                    <a:lnTo>
                      <a:pt x="34290" y="0"/>
                    </a:lnTo>
                    <a:lnTo>
                      <a:pt x="34290" y="149542"/>
                    </a:lnTo>
                    <a:cubicBezTo>
                      <a:pt x="34290" y="177165"/>
                      <a:pt x="52388" y="194310"/>
                      <a:pt x="82867" y="194310"/>
                    </a:cubicBezTo>
                    <a:cubicBezTo>
                      <a:pt x="117157" y="194310"/>
                      <a:pt x="139065" y="168592"/>
                      <a:pt x="139065" y="134302"/>
                    </a:cubicBezTo>
                    <a:lnTo>
                      <a:pt x="139065" y="952"/>
                    </a:lnTo>
                    <a:lnTo>
                      <a:pt x="173355" y="952"/>
                    </a:lnTo>
                    <a:lnTo>
                      <a:pt x="173355" y="216217"/>
                    </a:lnTo>
                    <a:close/>
                  </a:path>
                </a:pathLst>
              </a:custGeom>
              <a:grpFill/>
              <a:ln w="9525" cap="flat">
                <a:noFill/>
                <a:prstDash val="solid"/>
                <a:miter/>
              </a:ln>
            </p:spPr>
            <p:txBody>
              <a:bodyPr rtlCol="0" anchor="ctr"/>
              <a:lstStyle/>
              <a:p>
                <a:endParaRPr lang="it-IT">
                  <a:solidFill>
                    <a:schemeClr val="tx1"/>
                  </a:solidFill>
                </a:endParaRPr>
              </a:p>
            </p:txBody>
          </p:sp>
          <p:sp>
            <p:nvSpPr>
              <p:cNvPr id="14" name="Figura a mano libera: forma 33">
                <a:extLst>
                  <a:ext uri="{FF2B5EF4-FFF2-40B4-BE49-F238E27FC236}">
                    <a16:creationId xmlns:a16="http://schemas.microsoft.com/office/drawing/2014/main" id="{B6ABBFBD-F8EB-D1CD-3CE8-56336492E99B}"/>
                  </a:ext>
                </a:extLst>
              </p:cNvPr>
              <p:cNvSpPr/>
              <p:nvPr/>
            </p:nvSpPr>
            <p:spPr>
              <a:xfrm>
                <a:off x="7816601" y="1834600"/>
                <a:ext cx="107632" cy="286702"/>
              </a:xfrm>
              <a:custGeom>
                <a:avLst/>
                <a:gdLst>
                  <a:gd name="connsiteX0" fmla="*/ 0 w 107632"/>
                  <a:gd name="connsiteY0" fmla="*/ 96202 h 286702"/>
                  <a:gd name="connsiteX1" fmla="*/ 0 w 107632"/>
                  <a:gd name="connsiteY1" fmla="*/ 68580 h 286702"/>
                  <a:gd name="connsiteX2" fmla="*/ 31432 w 107632"/>
                  <a:gd name="connsiteY2" fmla="*/ 68580 h 286702"/>
                  <a:gd name="connsiteX3" fmla="*/ 31432 w 107632"/>
                  <a:gd name="connsiteY3" fmla="*/ 0 h 286702"/>
                  <a:gd name="connsiteX4" fmla="*/ 65722 w 107632"/>
                  <a:gd name="connsiteY4" fmla="*/ 0 h 286702"/>
                  <a:gd name="connsiteX5" fmla="*/ 65722 w 107632"/>
                  <a:gd name="connsiteY5" fmla="*/ 68580 h 286702"/>
                  <a:gd name="connsiteX6" fmla="*/ 107632 w 107632"/>
                  <a:gd name="connsiteY6" fmla="*/ 68580 h 286702"/>
                  <a:gd name="connsiteX7" fmla="*/ 107632 w 107632"/>
                  <a:gd name="connsiteY7" fmla="*/ 96202 h 286702"/>
                  <a:gd name="connsiteX8" fmla="*/ 65722 w 107632"/>
                  <a:gd name="connsiteY8" fmla="*/ 96202 h 286702"/>
                  <a:gd name="connsiteX9" fmla="*/ 65722 w 107632"/>
                  <a:gd name="connsiteY9" fmla="*/ 237172 h 286702"/>
                  <a:gd name="connsiteX10" fmla="*/ 87630 w 107632"/>
                  <a:gd name="connsiteY10" fmla="*/ 257175 h 286702"/>
                  <a:gd name="connsiteX11" fmla="*/ 105727 w 107632"/>
                  <a:gd name="connsiteY11" fmla="*/ 254317 h 286702"/>
                  <a:gd name="connsiteX12" fmla="*/ 106680 w 107632"/>
                  <a:gd name="connsiteY12" fmla="*/ 254317 h 286702"/>
                  <a:gd name="connsiteX13" fmla="*/ 106680 w 107632"/>
                  <a:gd name="connsiteY13" fmla="*/ 283845 h 286702"/>
                  <a:gd name="connsiteX14" fmla="*/ 79057 w 107632"/>
                  <a:gd name="connsiteY14" fmla="*/ 286702 h 286702"/>
                  <a:gd name="connsiteX15" fmla="*/ 31432 w 107632"/>
                  <a:gd name="connsiteY15" fmla="*/ 244792 h 286702"/>
                  <a:gd name="connsiteX16" fmla="*/ 31432 w 107632"/>
                  <a:gd name="connsiteY16" fmla="*/ 96202 h 286702"/>
                  <a:gd name="connsiteX17" fmla="*/ 0 w 107632"/>
                  <a:gd name="connsiteY17" fmla="*/ 96202 h 286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632" h="286702">
                    <a:moveTo>
                      <a:pt x="0" y="96202"/>
                    </a:moveTo>
                    <a:lnTo>
                      <a:pt x="0" y="68580"/>
                    </a:lnTo>
                    <a:lnTo>
                      <a:pt x="31432" y="68580"/>
                    </a:lnTo>
                    <a:lnTo>
                      <a:pt x="31432" y="0"/>
                    </a:lnTo>
                    <a:lnTo>
                      <a:pt x="65722" y="0"/>
                    </a:lnTo>
                    <a:lnTo>
                      <a:pt x="65722" y="68580"/>
                    </a:lnTo>
                    <a:lnTo>
                      <a:pt x="107632" y="68580"/>
                    </a:lnTo>
                    <a:lnTo>
                      <a:pt x="107632" y="96202"/>
                    </a:lnTo>
                    <a:lnTo>
                      <a:pt x="65722" y="96202"/>
                    </a:lnTo>
                    <a:lnTo>
                      <a:pt x="65722" y="237172"/>
                    </a:lnTo>
                    <a:cubicBezTo>
                      <a:pt x="65722" y="252413"/>
                      <a:pt x="73343" y="257175"/>
                      <a:pt x="87630" y="257175"/>
                    </a:cubicBezTo>
                    <a:cubicBezTo>
                      <a:pt x="94297" y="257175"/>
                      <a:pt x="101918" y="255270"/>
                      <a:pt x="105727" y="254317"/>
                    </a:cubicBezTo>
                    <a:lnTo>
                      <a:pt x="106680" y="254317"/>
                    </a:lnTo>
                    <a:lnTo>
                      <a:pt x="106680" y="283845"/>
                    </a:lnTo>
                    <a:cubicBezTo>
                      <a:pt x="99060" y="285750"/>
                      <a:pt x="89535" y="286702"/>
                      <a:pt x="79057" y="286702"/>
                    </a:cubicBezTo>
                    <a:cubicBezTo>
                      <a:pt x="51435" y="286702"/>
                      <a:pt x="31432" y="275272"/>
                      <a:pt x="31432" y="244792"/>
                    </a:cubicBezTo>
                    <a:lnTo>
                      <a:pt x="31432" y="96202"/>
                    </a:lnTo>
                    <a:lnTo>
                      <a:pt x="0" y="96202"/>
                    </a:lnTo>
                    <a:close/>
                  </a:path>
                </a:pathLst>
              </a:custGeom>
              <a:grpFill/>
              <a:ln w="9525" cap="flat">
                <a:noFill/>
                <a:prstDash val="solid"/>
                <a:miter/>
              </a:ln>
            </p:spPr>
            <p:txBody>
              <a:bodyPr rtlCol="0" anchor="ctr"/>
              <a:lstStyle/>
              <a:p>
                <a:endParaRPr lang="it-IT">
                  <a:solidFill>
                    <a:schemeClr val="tx1"/>
                  </a:solidFill>
                </a:endParaRPr>
              </a:p>
            </p:txBody>
          </p:sp>
          <p:sp>
            <p:nvSpPr>
              <p:cNvPr id="15" name="Figura a mano libera: forma 34">
                <a:extLst>
                  <a:ext uri="{FF2B5EF4-FFF2-40B4-BE49-F238E27FC236}">
                    <a16:creationId xmlns:a16="http://schemas.microsoft.com/office/drawing/2014/main" id="{4EC60550-518D-4E79-6FAC-5B0327A8753D}"/>
                  </a:ext>
                </a:extLst>
              </p:cNvPr>
              <p:cNvSpPr/>
              <p:nvPr/>
            </p:nvSpPr>
            <p:spPr>
              <a:xfrm>
                <a:off x="7739448" y="1819360"/>
                <a:ext cx="34290" cy="300037"/>
              </a:xfrm>
              <a:custGeom>
                <a:avLst/>
                <a:gdLst>
                  <a:gd name="connsiteX0" fmla="*/ 0 w 34290"/>
                  <a:gd name="connsiteY0" fmla="*/ 300038 h 300037"/>
                  <a:gd name="connsiteX1" fmla="*/ 0 w 34290"/>
                  <a:gd name="connsiteY1" fmla="*/ 0 h 300037"/>
                  <a:gd name="connsiteX2" fmla="*/ 34290 w 34290"/>
                  <a:gd name="connsiteY2" fmla="*/ 0 h 300037"/>
                  <a:gd name="connsiteX3" fmla="*/ 34290 w 34290"/>
                  <a:gd name="connsiteY3" fmla="*/ 300038 h 300037"/>
                  <a:gd name="connsiteX4" fmla="*/ 0 w 34290"/>
                  <a:gd name="connsiteY4" fmla="*/ 300038 h 30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 h="300037">
                    <a:moveTo>
                      <a:pt x="0" y="300038"/>
                    </a:moveTo>
                    <a:lnTo>
                      <a:pt x="0" y="0"/>
                    </a:lnTo>
                    <a:lnTo>
                      <a:pt x="34290" y="0"/>
                    </a:lnTo>
                    <a:lnTo>
                      <a:pt x="34290" y="300038"/>
                    </a:lnTo>
                    <a:lnTo>
                      <a:pt x="0" y="300038"/>
                    </a:lnTo>
                    <a:close/>
                  </a:path>
                </a:pathLst>
              </a:custGeom>
              <a:grpFill/>
              <a:ln w="9525" cap="flat">
                <a:noFill/>
                <a:prstDash val="solid"/>
                <a:miter/>
              </a:ln>
            </p:spPr>
            <p:txBody>
              <a:bodyPr rtlCol="0" anchor="ctr"/>
              <a:lstStyle/>
              <a:p>
                <a:endParaRPr lang="it-IT">
                  <a:solidFill>
                    <a:schemeClr val="tx1"/>
                  </a:solidFill>
                </a:endParaRPr>
              </a:p>
            </p:txBody>
          </p:sp>
          <p:sp>
            <p:nvSpPr>
              <p:cNvPr id="16" name="Figura a mano libera: forma 35">
                <a:extLst>
                  <a:ext uri="{FF2B5EF4-FFF2-40B4-BE49-F238E27FC236}">
                    <a16:creationId xmlns:a16="http://schemas.microsoft.com/office/drawing/2014/main" id="{3839139A-AB0F-4AF3-63B3-0AC42852E77B}"/>
                  </a:ext>
                </a:extLst>
              </p:cNvPr>
              <p:cNvSpPr/>
              <p:nvPr/>
            </p:nvSpPr>
            <p:spPr>
              <a:xfrm>
                <a:off x="7508944" y="1903180"/>
                <a:ext cx="174307" cy="221932"/>
              </a:xfrm>
              <a:custGeom>
                <a:avLst/>
                <a:gdLst>
                  <a:gd name="connsiteX0" fmla="*/ 174307 w 174307"/>
                  <a:gd name="connsiteY0" fmla="*/ 216217 h 221932"/>
                  <a:gd name="connsiteX1" fmla="*/ 140017 w 174307"/>
                  <a:gd name="connsiteY1" fmla="*/ 216217 h 221932"/>
                  <a:gd name="connsiteX2" fmla="*/ 140017 w 174307"/>
                  <a:gd name="connsiteY2" fmla="*/ 186690 h 221932"/>
                  <a:gd name="connsiteX3" fmla="*/ 139065 w 174307"/>
                  <a:gd name="connsiteY3" fmla="*/ 186690 h 221932"/>
                  <a:gd name="connsiteX4" fmla="*/ 73342 w 174307"/>
                  <a:gd name="connsiteY4" fmla="*/ 221933 h 221932"/>
                  <a:gd name="connsiteX5" fmla="*/ 0 w 174307"/>
                  <a:gd name="connsiteY5" fmla="*/ 150495 h 221932"/>
                  <a:gd name="connsiteX6" fmla="*/ 0 w 174307"/>
                  <a:gd name="connsiteY6" fmla="*/ 0 h 221932"/>
                  <a:gd name="connsiteX7" fmla="*/ 34290 w 174307"/>
                  <a:gd name="connsiteY7" fmla="*/ 0 h 221932"/>
                  <a:gd name="connsiteX8" fmla="*/ 34290 w 174307"/>
                  <a:gd name="connsiteY8" fmla="*/ 149542 h 221932"/>
                  <a:gd name="connsiteX9" fmla="*/ 82867 w 174307"/>
                  <a:gd name="connsiteY9" fmla="*/ 194310 h 221932"/>
                  <a:gd name="connsiteX10" fmla="*/ 139065 w 174307"/>
                  <a:gd name="connsiteY10" fmla="*/ 134302 h 221932"/>
                  <a:gd name="connsiteX11" fmla="*/ 139065 w 174307"/>
                  <a:gd name="connsiteY11" fmla="*/ 952 h 221932"/>
                  <a:gd name="connsiteX12" fmla="*/ 173355 w 174307"/>
                  <a:gd name="connsiteY12" fmla="*/ 952 h 221932"/>
                  <a:gd name="connsiteX13" fmla="*/ 173355 w 174307"/>
                  <a:gd name="connsiteY13" fmla="*/ 216217 h 22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4307" h="221932">
                    <a:moveTo>
                      <a:pt x="174307" y="216217"/>
                    </a:moveTo>
                    <a:lnTo>
                      <a:pt x="140017" y="216217"/>
                    </a:lnTo>
                    <a:lnTo>
                      <a:pt x="140017" y="186690"/>
                    </a:lnTo>
                    <a:lnTo>
                      <a:pt x="139065" y="186690"/>
                    </a:lnTo>
                    <a:cubicBezTo>
                      <a:pt x="123825" y="207645"/>
                      <a:pt x="104775" y="221933"/>
                      <a:pt x="73342" y="221933"/>
                    </a:cubicBezTo>
                    <a:cubicBezTo>
                      <a:pt x="28575" y="221933"/>
                      <a:pt x="0" y="195263"/>
                      <a:pt x="0" y="150495"/>
                    </a:cubicBezTo>
                    <a:lnTo>
                      <a:pt x="0" y="0"/>
                    </a:lnTo>
                    <a:lnTo>
                      <a:pt x="34290" y="0"/>
                    </a:lnTo>
                    <a:lnTo>
                      <a:pt x="34290" y="149542"/>
                    </a:lnTo>
                    <a:cubicBezTo>
                      <a:pt x="34290" y="177165"/>
                      <a:pt x="52388" y="194310"/>
                      <a:pt x="82867" y="194310"/>
                    </a:cubicBezTo>
                    <a:cubicBezTo>
                      <a:pt x="117157" y="194310"/>
                      <a:pt x="139065" y="168592"/>
                      <a:pt x="139065" y="134302"/>
                    </a:cubicBezTo>
                    <a:lnTo>
                      <a:pt x="139065" y="952"/>
                    </a:lnTo>
                    <a:lnTo>
                      <a:pt x="173355" y="952"/>
                    </a:lnTo>
                    <a:lnTo>
                      <a:pt x="173355" y="216217"/>
                    </a:lnTo>
                    <a:close/>
                  </a:path>
                </a:pathLst>
              </a:custGeom>
              <a:grpFill/>
              <a:ln w="9525" cap="flat">
                <a:noFill/>
                <a:prstDash val="solid"/>
                <a:miter/>
              </a:ln>
            </p:spPr>
            <p:txBody>
              <a:bodyPr rtlCol="0" anchor="ctr"/>
              <a:lstStyle/>
              <a:p>
                <a:endParaRPr lang="it-IT">
                  <a:solidFill>
                    <a:schemeClr val="tx1"/>
                  </a:solidFill>
                </a:endParaRPr>
              </a:p>
            </p:txBody>
          </p:sp>
          <p:sp>
            <p:nvSpPr>
              <p:cNvPr id="17" name="Figura a mano libera: forma 36">
                <a:extLst>
                  <a:ext uri="{FF2B5EF4-FFF2-40B4-BE49-F238E27FC236}">
                    <a16:creationId xmlns:a16="http://schemas.microsoft.com/office/drawing/2014/main" id="{86F5380F-5C97-1B79-178D-A05D3178E239}"/>
                  </a:ext>
                </a:extLst>
              </p:cNvPr>
              <p:cNvSpPr/>
              <p:nvPr/>
            </p:nvSpPr>
            <p:spPr>
              <a:xfrm>
                <a:off x="7198428" y="1812693"/>
                <a:ext cx="265747" cy="312420"/>
              </a:xfrm>
              <a:custGeom>
                <a:avLst/>
                <a:gdLst>
                  <a:gd name="connsiteX0" fmla="*/ 140018 w 265747"/>
                  <a:gd name="connsiteY0" fmla="*/ 312420 h 312420"/>
                  <a:gd name="connsiteX1" fmla="*/ 0 w 265747"/>
                  <a:gd name="connsiteY1" fmla="*/ 156210 h 312420"/>
                  <a:gd name="connsiteX2" fmla="*/ 141923 w 265747"/>
                  <a:gd name="connsiteY2" fmla="*/ 0 h 312420"/>
                  <a:gd name="connsiteX3" fmla="*/ 261938 w 265747"/>
                  <a:gd name="connsiteY3" fmla="*/ 95250 h 312420"/>
                  <a:gd name="connsiteX4" fmla="*/ 224790 w 265747"/>
                  <a:gd name="connsiteY4" fmla="*/ 95250 h 312420"/>
                  <a:gd name="connsiteX5" fmla="*/ 140970 w 265747"/>
                  <a:gd name="connsiteY5" fmla="*/ 32385 h 312420"/>
                  <a:gd name="connsiteX6" fmla="*/ 38100 w 265747"/>
                  <a:gd name="connsiteY6" fmla="*/ 156210 h 312420"/>
                  <a:gd name="connsiteX7" fmla="*/ 140970 w 265747"/>
                  <a:gd name="connsiteY7" fmla="*/ 279083 h 312420"/>
                  <a:gd name="connsiteX8" fmla="*/ 228600 w 265747"/>
                  <a:gd name="connsiteY8" fmla="*/ 196215 h 312420"/>
                  <a:gd name="connsiteX9" fmla="*/ 265748 w 265747"/>
                  <a:gd name="connsiteY9" fmla="*/ 196215 h 312420"/>
                  <a:gd name="connsiteX10" fmla="*/ 229553 w 265747"/>
                  <a:gd name="connsiteY10" fmla="*/ 280035 h 312420"/>
                  <a:gd name="connsiteX11" fmla="*/ 140018 w 265747"/>
                  <a:gd name="connsiteY11" fmla="*/ 312420 h 312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5747" h="312420">
                    <a:moveTo>
                      <a:pt x="140018" y="312420"/>
                    </a:moveTo>
                    <a:cubicBezTo>
                      <a:pt x="55245" y="312420"/>
                      <a:pt x="0" y="247650"/>
                      <a:pt x="0" y="156210"/>
                    </a:cubicBezTo>
                    <a:cubicBezTo>
                      <a:pt x="0" y="68580"/>
                      <a:pt x="52388" y="0"/>
                      <a:pt x="141923" y="0"/>
                    </a:cubicBezTo>
                    <a:cubicBezTo>
                      <a:pt x="211455" y="0"/>
                      <a:pt x="254318" y="40005"/>
                      <a:pt x="261938" y="95250"/>
                    </a:cubicBezTo>
                    <a:lnTo>
                      <a:pt x="224790" y="95250"/>
                    </a:lnTo>
                    <a:cubicBezTo>
                      <a:pt x="218123" y="58102"/>
                      <a:pt x="187643" y="32385"/>
                      <a:pt x="140970" y="32385"/>
                    </a:cubicBezTo>
                    <a:cubicBezTo>
                      <a:pt x="75248" y="32385"/>
                      <a:pt x="38100" y="85725"/>
                      <a:pt x="38100" y="156210"/>
                    </a:cubicBezTo>
                    <a:cubicBezTo>
                      <a:pt x="38100" y="229552"/>
                      <a:pt x="79057" y="279083"/>
                      <a:pt x="140970" y="279083"/>
                    </a:cubicBezTo>
                    <a:cubicBezTo>
                      <a:pt x="197168" y="279083"/>
                      <a:pt x="224790" y="240983"/>
                      <a:pt x="228600" y="196215"/>
                    </a:cubicBezTo>
                    <a:lnTo>
                      <a:pt x="265748" y="196215"/>
                    </a:lnTo>
                    <a:cubicBezTo>
                      <a:pt x="265748" y="225742"/>
                      <a:pt x="251460" y="259080"/>
                      <a:pt x="229553" y="280035"/>
                    </a:cubicBezTo>
                    <a:cubicBezTo>
                      <a:pt x="208598" y="301942"/>
                      <a:pt x="178118" y="312420"/>
                      <a:pt x="140018" y="312420"/>
                    </a:cubicBezTo>
                    <a:close/>
                  </a:path>
                </a:pathLst>
              </a:custGeom>
              <a:grpFill/>
              <a:ln w="9525" cap="flat">
                <a:noFill/>
                <a:prstDash val="solid"/>
                <a:miter/>
              </a:ln>
            </p:spPr>
            <p:txBody>
              <a:bodyPr rtlCol="0" anchor="ctr"/>
              <a:lstStyle/>
              <a:p>
                <a:endParaRPr lang="it-IT">
                  <a:solidFill>
                    <a:schemeClr val="tx1"/>
                  </a:solidFill>
                </a:endParaRPr>
              </a:p>
            </p:txBody>
          </p:sp>
          <p:sp>
            <p:nvSpPr>
              <p:cNvPr id="18" name="Figura a mano libera: forma 37">
                <a:extLst>
                  <a:ext uri="{FF2B5EF4-FFF2-40B4-BE49-F238E27FC236}">
                    <a16:creationId xmlns:a16="http://schemas.microsoft.com/office/drawing/2014/main" id="{EFCA9C37-81E3-6422-993F-D2A637BDDF9C}"/>
                  </a:ext>
                </a:extLst>
              </p:cNvPr>
              <p:cNvSpPr/>
              <p:nvPr/>
            </p:nvSpPr>
            <p:spPr>
              <a:xfrm>
                <a:off x="6875531" y="1896513"/>
                <a:ext cx="209550" cy="228600"/>
              </a:xfrm>
              <a:custGeom>
                <a:avLst/>
                <a:gdLst>
                  <a:gd name="connsiteX0" fmla="*/ 104775 w 209550"/>
                  <a:gd name="connsiteY0" fmla="*/ 228600 h 228600"/>
                  <a:gd name="connsiteX1" fmla="*/ 0 w 209550"/>
                  <a:gd name="connsiteY1" fmla="*/ 114300 h 228600"/>
                  <a:gd name="connsiteX2" fmla="*/ 104775 w 209550"/>
                  <a:gd name="connsiteY2" fmla="*/ 0 h 228600"/>
                  <a:gd name="connsiteX3" fmla="*/ 209550 w 209550"/>
                  <a:gd name="connsiteY3" fmla="*/ 114300 h 228600"/>
                  <a:gd name="connsiteX4" fmla="*/ 104775 w 209550"/>
                  <a:gd name="connsiteY4" fmla="*/ 228600 h 228600"/>
                  <a:gd name="connsiteX5" fmla="*/ 104775 w 209550"/>
                  <a:gd name="connsiteY5" fmla="*/ 200025 h 228600"/>
                  <a:gd name="connsiteX6" fmla="*/ 174307 w 209550"/>
                  <a:gd name="connsiteY6" fmla="*/ 114300 h 228600"/>
                  <a:gd name="connsiteX7" fmla="*/ 104775 w 209550"/>
                  <a:gd name="connsiteY7" fmla="*/ 28575 h 228600"/>
                  <a:gd name="connsiteX8" fmla="*/ 35242 w 209550"/>
                  <a:gd name="connsiteY8" fmla="*/ 114300 h 228600"/>
                  <a:gd name="connsiteX9" fmla="*/ 104775 w 209550"/>
                  <a:gd name="connsiteY9" fmla="*/ 200025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550" h="228600">
                    <a:moveTo>
                      <a:pt x="104775" y="228600"/>
                    </a:moveTo>
                    <a:cubicBezTo>
                      <a:pt x="40005" y="228600"/>
                      <a:pt x="0" y="177165"/>
                      <a:pt x="0" y="114300"/>
                    </a:cubicBezTo>
                    <a:cubicBezTo>
                      <a:pt x="0" y="51435"/>
                      <a:pt x="40005" y="0"/>
                      <a:pt x="104775" y="0"/>
                    </a:cubicBezTo>
                    <a:cubicBezTo>
                      <a:pt x="169545" y="0"/>
                      <a:pt x="209550" y="51435"/>
                      <a:pt x="209550" y="114300"/>
                    </a:cubicBezTo>
                    <a:cubicBezTo>
                      <a:pt x="209550" y="177165"/>
                      <a:pt x="169545" y="228600"/>
                      <a:pt x="104775" y="228600"/>
                    </a:cubicBezTo>
                    <a:close/>
                    <a:moveTo>
                      <a:pt x="104775" y="200025"/>
                    </a:moveTo>
                    <a:cubicBezTo>
                      <a:pt x="150495" y="200025"/>
                      <a:pt x="174307" y="161925"/>
                      <a:pt x="174307" y="114300"/>
                    </a:cubicBezTo>
                    <a:cubicBezTo>
                      <a:pt x="174307" y="66675"/>
                      <a:pt x="150495" y="28575"/>
                      <a:pt x="104775" y="28575"/>
                    </a:cubicBezTo>
                    <a:cubicBezTo>
                      <a:pt x="59055" y="28575"/>
                      <a:pt x="35242" y="66675"/>
                      <a:pt x="35242" y="114300"/>
                    </a:cubicBezTo>
                    <a:cubicBezTo>
                      <a:pt x="35242" y="162877"/>
                      <a:pt x="59055" y="200025"/>
                      <a:pt x="104775" y="200025"/>
                    </a:cubicBezTo>
                    <a:close/>
                  </a:path>
                </a:pathLst>
              </a:custGeom>
              <a:grpFill/>
              <a:ln w="9525" cap="flat">
                <a:noFill/>
                <a:prstDash val="solid"/>
                <a:miter/>
              </a:ln>
            </p:spPr>
            <p:txBody>
              <a:bodyPr rtlCol="0" anchor="ctr"/>
              <a:lstStyle/>
              <a:p>
                <a:endParaRPr lang="it-IT">
                  <a:solidFill>
                    <a:schemeClr val="tx1"/>
                  </a:solidFill>
                </a:endParaRPr>
              </a:p>
            </p:txBody>
          </p:sp>
          <p:sp>
            <p:nvSpPr>
              <p:cNvPr id="19" name="Figura a mano libera: forma 38">
                <a:extLst>
                  <a:ext uri="{FF2B5EF4-FFF2-40B4-BE49-F238E27FC236}">
                    <a16:creationId xmlns:a16="http://schemas.microsoft.com/office/drawing/2014/main" id="{E5D64C3A-2C8F-AEE2-A172-47BB816B5382}"/>
                  </a:ext>
                </a:extLst>
              </p:cNvPr>
              <p:cNvSpPr/>
              <p:nvPr/>
            </p:nvSpPr>
            <p:spPr>
              <a:xfrm>
                <a:off x="6798378" y="1819360"/>
                <a:ext cx="34290" cy="300037"/>
              </a:xfrm>
              <a:custGeom>
                <a:avLst/>
                <a:gdLst>
                  <a:gd name="connsiteX0" fmla="*/ 0 w 34290"/>
                  <a:gd name="connsiteY0" fmla="*/ 300038 h 300037"/>
                  <a:gd name="connsiteX1" fmla="*/ 0 w 34290"/>
                  <a:gd name="connsiteY1" fmla="*/ 83820 h 300037"/>
                  <a:gd name="connsiteX2" fmla="*/ 34290 w 34290"/>
                  <a:gd name="connsiteY2" fmla="*/ 83820 h 300037"/>
                  <a:gd name="connsiteX3" fmla="*/ 34290 w 34290"/>
                  <a:gd name="connsiteY3" fmla="*/ 300038 h 300037"/>
                  <a:gd name="connsiteX4" fmla="*/ 0 w 34290"/>
                  <a:gd name="connsiteY4" fmla="*/ 300038 h 300037"/>
                  <a:gd name="connsiteX5" fmla="*/ 0 w 34290"/>
                  <a:gd name="connsiteY5" fmla="*/ 41910 h 300037"/>
                  <a:gd name="connsiteX6" fmla="*/ 0 w 34290"/>
                  <a:gd name="connsiteY6" fmla="*/ 0 h 300037"/>
                  <a:gd name="connsiteX7" fmla="*/ 34290 w 34290"/>
                  <a:gd name="connsiteY7" fmla="*/ 0 h 300037"/>
                  <a:gd name="connsiteX8" fmla="*/ 34290 w 34290"/>
                  <a:gd name="connsiteY8" fmla="*/ 41910 h 300037"/>
                  <a:gd name="connsiteX9" fmla="*/ 0 w 34290"/>
                  <a:gd name="connsiteY9" fmla="*/ 41910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 h="300037">
                    <a:moveTo>
                      <a:pt x="0" y="300038"/>
                    </a:moveTo>
                    <a:lnTo>
                      <a:pt x="0" y="83820"/>
                    </a:lnTo>
                    <a:lnTo>
                      <a:pt x="34290" y="83820"/>
                    </a:lnTo>
                    <a:lnTo>
                      <a:pt x="34290" y="300038"/>
                    </a:lnTo>
                    <a:lnTo>
                      <a:pt x="0" y="300038"/>
                    </a:lnTo>
                    <a:close/>
                    <a:moveTo>
                      <a:pt x="0" y="41910"/>
                    </a:moveTo>
                    <a:lnTo>
                      <a:pt x="0" y="0"/>
                    </a:lnTo>
                    <a:lnTo>
                      <a:pt x="34290" y="0"/>
                    </a:lnTo>
                    <a:lnTo>
                      <a:pt x="34290" y="41910"/>
                    </a:lnTo>
                    <a:lnTo>
                      <a:pt x="0" y="41910"/>
                    </a:lnTo>
                    <a:close/>
                  </a:path>
                </a:pathLst>
              </a:custGeom>
              <a:grpFill/>
              <a:ln w="9525" cap="flat">
                <a:noFill/>
                <a:prstDash val="solid"/>
                <a:miter/>
              </a:ln>
            </p:spPr>
            <p:txBody>
              <a:bodyPr rtlCol="0" anchor="ctr"/>
              <a:lstStyle/>
              <a:p>
                <a:endParaRPr lang="it-IT">
                  <a:solidFill>
                    <a:schemeClr val="tx1"/>
                  </a:solidFill>
                </a:endParaRPr>
              </a:p>
            </p:txBody>
          </p:sp>
          <p:sp>
            <p:nvSpPr>
              <p:cNvPr id="20" name="Figura a mano libera: forma 39">
                <a:extLst>
                  <a:ext uri="{FF2B5EF4-FFF2-40B4-BE49-F238E27FC236}">
                    <a16:creationId xmlns:a16="http://schemas.microsoft.com/office/drawing/2014/main" id="{2EF91EAB-B297-F4C2-2295-3A4F4C71BC40}"/>
                  </a:ext>
                </a:extLst>
              </p:cNvPr>
              <p:cNvSpPr/>
              <p:nvPr/>
            </p:nvSpPr>
            <p:spPr>
              <a:xfrm>
                <a:off x="6567873" y="1898418"/>
                <a:ext cx="176212" cy="221932"/>
              </a:xfrm>
              <a:custGeom>
                <a:avLst/>
                <a:gdLst>
                  <a:gd name="connsiteX0" fmla="*/ 33338 w 176212"/>
                  <a:gd name="connsiteY0" fmla="*/ 4763 h 221932"/>
                  <a:gd name="connsiteX1" fmla="*/ 33338 w 176212"/>
                  <a:gd name="connsiteY1" fmla="*/ 33338 h 221932"/>
                  <a:gd name="connsiteX2" fmla="*/ 34290 w 176212"/>
                  <a:gd name="connsiteY2" fmla="*/ 33338 h 221932"/>
                  <a:gd name="connsiteX3" fmla="*/ 102870 w 176212"/>
                  <a:gd name="connsiteY3" fmla="*/ 0 h 221932"/>
                  <a:gd name="connsiteX4" fmla="*/ 176213 w 176212"/>
                  <a:gd name="connsiteY4" fmla="*/ 69533 h 221932"/>
                  <a:gd name="connsiteX5" fmla="*/ 176213 w 176212"/>
                  <a:gd name="connsiteY5" fmla="*/ 221933 h 221932"/>
                  <a:gd name="connsiteX6" fmla="*/ 141923 w 176212"/>
                  <a:gd name="connsiteY6" fmla="*/ 221933 h 221932"/>
                  <a:gd name="connsiteX7" fmla="*/ 141923 w 176212"/>
                  <a:gd name="connsiteY7" fmla="*/ 72390 h 221932"/>
                  <a:gd name="connsiteX8" fmla="*/ 93345 w 176212"/>
                  <a:gd name="connsiteY8" fmla="*/ 28575 h 221932"/>
                  <a:gd name="connsiteX9" fmla="*/ 34290 w 176212"/>
                  <a:gd name="connsiteY9" fmla="*/ 88583 h 221932"/>
                  <a:gd name="connsiteX10" fmla="*/ 34290 w 176212"/>
                  <a:gd name="connsiteY10" fmla="*/ 221933 h 221932"/>
                  <a:gd name="connsiteX11" fmla="*/ 0 w 176212"/>
                  <a:gd name="connsiteY11" fmla="*/ 221933 h 221932"/>
                  <a:gd name="connsiteX12" fmla="*/ 0 w 176212"/>
                  <a:gd name="connsiteY12" fmla="*/ 5715 h 221932"/>
                  <a:gd name="connsiteX13" fmla="*/ 33338 w 176212"/>
                  <a:gd name="connsiteY13" fmla="*/ 5715 h 22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6212" h="221932">
                    <a:moveTo>
                      <a:pt x="33338" y="4763"/>
                    </a:moveTo>
                    <a:lnTo>
                      <a:pt x="33338" y="33338"/>
                    </a:lnTo>
                    <a:lnTo>
                      <a:pt x="34290" y="33338"/>
                    </a:lnTo>
                    <a:cubicBezTo>
                      <a:pt x="49530" y="12383"/>
                      <a:pt x="71438" y="0"/>
                      <a:pt x="102870" y="0"/>
                    </a:cubicBezTo>
                    <a:cubicBezTo>
                      <a:pt x="148590" y="0"/>
                      <a:pt x="176213" y="24765"/>
                      <a:pt x="176213" y="69533"/>
                    </a:cubicBezTo>
                    <a:lnTo>
                      <a:pt x="176213" y="221933"/>
                    </a:lnTo>
                    <a:lnTo>
                      <a:pt x="141923" y="221933"/>
                    </a:lnTo>
                    <a:lnTo>
                      <a:pt x="141923" y="72390"/>
                    </a:lnTo>
                    <a:cubicBezTo>
                      <a:pt x="141923" y="44767"/>
                      <a:pt x="123825" y="28575"/>
                      <a:pt x="93345" y="28575"/>
                    </a:cubicBezTo>
                    <a:cubicBezTo>
                      <a:pt x="59055" y="28575"/>
                      <a:pt x="34290" y="53340"/>
                      <a:pt x="34290" y="88583"/>
                    </a:cubicBezTo>
                    <a:lnTo>
                      <a:pt x="34290" y="221933"/>
                    </a:lnTo>
                    <a:lnTo>
                      <a:pt x="0" y="221933"/>
                    </a:lnTo>
                    <a:lnTo>
                      <a:pt x="0" y="5715"/>
                    </a:lnTo>
                    <a:lnTo>
                      <a:pt x="33338" y="5715"/>
                    </a:lnTo>
                    <a:close/>
                  </a:path>
                </a:pathLst>
              </a:custGeom>
              <a:grpFill/>
              <a:ln w="9525" cap="flat">
                <a:noFill/>
                <a:prstDash val="solid"/>
                <a:miter/>
              </a:ln>
            </p:spPr>
            <p:txBody>
              <a:bodyPr rtlCol="0" anchor="ctr"/>
              <a:lstStyle/>
              <a:p>
                <a:endParaRPr lang="it-IT">
                  <a:solidFill>
                    <a:schemeClr val="tx1"/>
                  </a:solidFill>
                </a:endParaRPr>
              </a:p>
            </p:txBody>
          </p:sp>
          <p:sp>
            <p:nvSpPr>
              <p:cNvPr id="21" name="Figura a mano libera: forma 40">
                <a:extLst>
                  <a:ext uri="{FF2B5EF4-FFF2-40B4-BE49-F238E27FC236}">
                    <a16:creationId xmlns:a16="http://schemas.microsoft.com/office/drawing/2014/main" id="{B74DF536-58DC-78FB-1DEC-585F6BA22614}"/>
                  </a:ext>
                </a:extLst>
              </p:cNvPr>
              <p:cNvSpPr/>
              <p:nvPr/>
            </p:nvSpPr>
            <p:spPr>
              <a:xfrm>
                <a:off x="6314509" y="1896513"/>
                <a:ext cx="209550" cy="228600"/>
              </a:xfrm>
              <a:custGeom>
                <a:avLst/>
                <a:gdLst>
                  <a:gd name="connsiteX0" fmla="*/ 104775 w 209550"/>
                  <a:gd name="connsiteY0" fmla="*/ 228600 h 228600"/>
                  <a:gd name="connsiteX1" fmla="*/ 0 w 209550"/>
                  <a:gd name="connsiteY1" fmla="*/ 114300 h 228600"/>
                  <a:gd name="connsiteX2" fmla="*/ 104775 w 209550"/>
                  <a:gd name="connsiteY2" fmla="*/ 0 h 228600"/>
                  <a:gd name="connsiteX3" fmla="*/ 209550 w 209550"/>
                  <a:gd name="connsiteY3" fmla="*/ 114300 h 228600"/>
                  <a:gd name="connsiteX4" fmla="*/ 104775 w 209550"/>
                  <a:gd name="connsiteY4" fmla="*/ 228600 h 228600"/>
                  <a:gd name="connsiteX5" fmla="*/ 104775 w 209550"/>
                  <a:gd name="connsiteY5" fmla="*/ 200025 h 228600"/>
                  <a:gd name="connsiteX6" fmla="*/ 174307 w 209550"/>
                  <a:gd name="connsiteY6" fmla="*/ 114300 h 228600"/>
                  <a:gd name="connsiteX7" fmla="*/ 104775 w 209550"/>
                  <a:gd name="connsiteY7" fmla="*/ 28575 h 228600"/>
                  <a:gd name="connsiteX8" fmla="*/ 35243 w 209550"/>
                  <a:gd name="connsiteY8" fmla="*/ 114300 h 228600"/>
                  <a:gd name="connsiteX9" fmla="*/ 104775 w 209550"/>
                  <a:gd name="connsiteY9" fmla="*/ 200025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550" h="228600">
                    <a:moveTo>
                      <a:pt x="104775" y="228600"/>
                    </a:moveTo>
                    <a:cubicBezTo>
                      <a:pt x="40005" y="228600"/>
                      <a:pt x="0" y="177165"/>
                      <a:pt x="0" y="114300"/>
                    </a:cubicBezTo>
                    <a:cubicBezTo>
                      <a:pt x="0" y="51435"/>
                      <a:pt x="40005" y="0"/>
                      <a:pt x="104775" y="0"/>
                    </a:cubicBezTo>
                    <a:cubicBezTo>
                      <a:pt x="169545" y="0"/>
                      <a:pt x="209550" y="51435"/>
                      <a:pt x="209550" y="114300"/>
                    </a:cubicBezTo>
                    <a:cubicBezTo>
                      <a:pt x="209550" y="177165"/>
                      <a:pt x="169545" y="228600"/>
                      <a:pt x="104775" y="228600"/>
                    </a:cubicBezTo>
                    <a:close/>
                    <a:moveTo>
                      <a:pt x="104775" y="200025"/>
                    </a:moveTo>
                    <a:cubicBezTo>
                      <a:pt x="150495" y="200025"/>
                      <a:pt x="174307" y="161925"/>
                      <a:pt x="174307" y="114300"/>
                    </a:cubicBezTo>
                    <a:cubicBezTo>
                      <a:pt x="174307" y="66675"/>
                      <a:pt x="150495" y="28575"/>
                      <a:pt x="104775" y="28575"/>
                    </a:cubicBezTo>
                    <a:cubicBezTo>
                      <a:pt x="59055" y="28575"/>
                      <a:pt x="35243" y="66675"/>
                      <a:pt x="35243" y="114300"/>
                    </a:cubicBezTo>
                    <a:cubicBezTo>
                      <a:pt x="35243" y="162877"/>
                      <a:pt x="59055" y="200025"/>
                      <a:pt x="104775" y="200025"/>
                    </a:cubicBezTo>
                    <a:close/>
                  </a:path>
                </a:pathLst>
              </a:custGeom>
              <a:grpFill/>
              <a:ln w="9525" cap="flat">
                <a:noFill/>
                <a:prstDash val="solid"/>
                <a:miter/>
              </a:ln>
            </p:spPr>
            <p:txBody>
              <a:bodyPr rtlCol="0" anchor="ctr"/>
              <a:lstStyle/>
              <a:p>
                <a:endParaRPr lang="it-IT">
                  <a:solidFill>
                    <a:schemeClr val="tx1"/>
                  </a:solidFill>
                </a:endParaRPr>
              </a:p>
            </p:txBody>
          </p:sp>
          <p:sp>
            <p:nvSpPr>
              <p:cNvPr id="22" name="Figura a mano libera: forma 41">
                <a:extLst>
                  <a:ext uri="{FF2B5EF4-FFF2-40B4-BE49-F238E27FC236}">
                    <a16:creationId xmlns:a16="http://schemas.microsoft.com/office/drawing/2014/main" id="{3DE0F563-D7DC-26D8-B7C1-AA319DC7D24D}"/>
                  </a:ext>
                </a:extLst>
              </p:cNvPr>
              <p:cNvSpPr/>
              <p:nvPr/>
            </p:nvSpPr>
            <p:spPr>
              <a:xfrm>
                <a:off x="5984944" y="1898418"/>
                <a:ext cx="288607" cy="221932"/>
              </a:xfrm>
              <a:custGeom>
                <a:avLst/>
                <a:gdLst>
                  <a:gd name="connsiteX0" fmla="*/ 0 w 288607"/>
                  <a:gd name="connsiteY0" fmla="*/ 220980 h 221932"/>
                  <a:gd name="connsiteX1" fmla="*/ 0 w 288607"/>
                  <a:gd name="connsiteY1" fmla="*/ 4763 h 221932"/>
                  <a:gd name="connsiteX2" fmla="*/ 34290 w 288607"/>
                  <a:gd name="connsiteY2" fmla="*/ 4763 h 221932"/>
                  <a:gd name="connsiteX3" fmla="*/ 34290 w 288607"/>
                  <a:gd name="connsiteY3" fmla="*/ 36195 h 221932"/>
                  <a:gd name="connsiteX4" fmla="*/ 35242 w 288607"/>
                  <a:gd name="connsiteY4" fmla="*/ 36195 h 221932"/>
                  <a:gd name="connsiteX5" fmla="*/ 99060 w 288607"/>
                  <a:gd name="connsiteY5" fmla="*/ 0 h 221932"/>
                  <a:gd name="connsiteX6" fmla="*/ 155257 w 288607"/>
                  <a:gd name="connsiteY6" fmla="*/ 38100 h 221932"/>
                  <a:gd name="connsiteX7" fmla="*/ 156210 w 288607"/>
                  <a:gd name="connsiteY7" fmla="*/ 38100 h 221932"/>
                  <a:gd name="connsiteX8" fmla="*/ 222885 w 288607"/>
                  <a:gd name="connsiteY8" fmla="*/ 0 h 221932"/>
                  <a:gd name="connsiteX9" fmla="*/ 288607 w 288607"/>
                  <a:gd name="connsiteY9" fmla="*/ 69533 h 221932"/>
                  <a:gd name="connsiteX10" fmla="*/ 288607 w 288607"/>
                  <a:gd name="connsiteY10" fmla="*/ 221933 h 221932"/>
                  <a:gd name="connsiteX11" fmla="*/ 253365 w 288607"/>
                  <a:gd name="connsiteY11" fmla="*/ 221933 h 221932"/>
                  <a:gd name="connsiteX12" fmla="*/ 253365 w 288607"/>
                  <a:gd name="connsiteY12" fmla="*/ 71438 h 221932"/>
                  <a:gd name="connsiteX13" fmla="*/ 213360 w 288607"/>
                  <a:gd name="connsiteY13" fmla="*/ 28575 h 221932"/>
                  <a:gd name="connsiteX14" fmla="*/ 160020 w 288607"/>
                  <a:gd name="connsiteY14" fmla="*/ 86677 h 221932"/>
                  <a:gd name="connsiteX15" fmla="*/ 160020 w 288607"/>
                  <a:gd name="connsiteY15" fmla="*/ 220980 h 221932"/>
                  <a:gd name="connsiteX16" fmla="*/ 125730 w 288607"/>
                  <a:gd name="connsiteY16" fmla="*/ 220980 h 221932"/>
                  <a:gd name="connsiteX17" fmla="*/ 125730 w 288607"/>
                  <a:gd name="connsiteY17" fmla="*/ 70485 h 221932"/>
                  <a:gd name="connsiteX18" fmla="*/ 88582 w 288607"/>
                  <a:gd name="connsiteY18" fmla="*/ 27622 h 221932"/>
                  <a:gd name="connsiteX19" fmla="*/ 32385 w 288607"/>
                  <a:gd name="connsiteY19" fmla="*/ 85725 h 221932"/>
                  <a:gd name="connsiteX20" fmla="*/ 32385 w 288607"/>
                  <a:gd name="connsiteY20" fmla="*/ 220980 h 221932"/>
                  <a:gd name="connsiteX21" fmla="*/ 0 w 288607"/>
                  <a:gd name="connsiteY21" fmla="*/ 220980 h 22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88607" h="221932">
                    <a:moveTo>
                      <a:pt x="0" y="220980"/>
                    </a:moveTo>
                    <a:lnTo>
                      <a:pt x="0" y="4763"/>
                    </a:lnTo>
                    <a:lnTo>
                      <a:pt x="34290" y="4763"/>
                    </a:lnTo>
                    <a:lnTo>
                      <a:pt x="34290" y="36195"/>
                    </a:lnTo>
                    <a:lnTo>
                      <a:pt x="35242" y="36195"/>
                    </a:lnTo>
                    <a:cubicBezTo>
                      <a:pt x="48577" y="15240"/>
                      <a:pt x="71438" y="0"/>
                      <a:pt x="99060" y="0"/>
                    </a:cubicBezTo>
                    <a:cubicBezTo>
                      <a:pt x="125730" y="0"/>
                      <a:pt x="146685" y="13335"/>
                      <a:pt x="155257" y="38100"/>
                    </a:cubicBezTo>
                    <a:lnTo>
                      <a:pt x="156210" y="38100"/>
                    </a:lnTo>
                    <a:cubicBezTo>
                      <a:pt x="170497" y="13335"/>
                      <a:pt x="196215" y="0"/>
                      <a:pt x="222885" y="0"/>
                    </a:cubicBezTo>
                    <a:cubicBezTo>
                      <a:pt x="260985" y="0"/>
                      <a:pt x="288607" y="24765"/>
                      <a:pt x="288607" y="69533"/>
                    </a:cubicBezTo>
                    <a:lnTo>
                      <a:pt x="288607" y="221933"/>
                    </a:lnTo>
                    <a:lnTo>
                      <a:pt x="253365" y="221933"/>
                    </a:lnTo>
                    <a:lnTo>
                      <a:pt x="253365" y="71438"/>
                    </a:lnTo>
                    <a:cubicBezTo>
                      <a:pt x="253365" y="44767"/>
                      <a:pt x="235267" y="28575"/>
                      <a:pt x="213360" y="28575"/>
                    </a:cubicBezTo>
                    <a:cubicBezTo>
                      <a:pt x="185738" y="28575"/>
                      <a:pt x="160020" y="53340"/>
                      <a:pt x="160020" y="86677"/>
                    </a:cubicBezTo>
                    <a:lnTo>
                      <a:pt x="160020" y="220980"/>
                    </a:lnTo>
                    <a:lnTo>
                      <a:pt x="125730" y="220980"/>
                    </a:lnTo>
                    <a:lnTo>
                      <a:pt x="125730" y="70485"/>
                    </a:lnTo>
                    <a:cubicBezTo>
                      <a:pt x="125730" y="43815"/>
                      <a:pt x="110490" y="27622"/>
                      <a:pt x="88582" y="27622"/>
                    </a:cubicBezTo>
                    <a:cubicBezTo>
                      <a:pt x="61913" y="27622"/>
                      <a:pt x="32385" y="52388"/>
                      <a:pt x="32385" y="85725"/>
                    </a:cubicBezTo>
                    <a:lnTo>
                      <a:pt x="32385" y="220980"/>
                    </a:lnTo>
                    <a:lnTo>
                      <a:pt x="0" y="220980"/>
                    </a:lnTo>
                    <a:close/>
                  </a:path>
                </a:pathLst>
              </a:custGeom>
              <a:grpFill/>
              <a:ln w="9525" cap="flat">
                <a:noFill/>
                <a:prstDash val="solid"/>
                <a:miter/>
              </a:ln>
            </p:spPr>
            <p:txBody>
              <a:bodyPr rtlCol="0" anchor="ctr"/>
              <a:lstStyle/>
              <a:p>
                <a:endParaRPr lang="it-IT">
                  <a:solidFill>
                    <a:schemeClr val="tx1"/>
                  </a:solidFill>
                </a:endParaRPr>
              </a:p>
            </p:txBody>
          </p:sp>
          <p:sp>
            <p:nvSpPr>
              <p:cNvPr id="23" name="Figura a mano libera: forma 42">
                <a:extLst>
                  <a:ext uri="{FF2B5EF4-FFF2-40B4-BE49-F238E27FC236}">
                    <a16:creationId xmlns:a16="http://schemas.microsoft.com/office/drawing/2014/main" id="{E20308B0-C0D8-D3D7-3FBD-5A7BFC4D9CD9}"/>
                  </a:ext>
                </a:extLst>
              </p:cNvPr>
              <p:cNvSpPr/>
              <p:nvPr/>
            </p:nvSpPr>
            <p:spPr>
              <a:xfrm>
                <a:off x="5894456" y="1819360"/>
                <a:ext cx="34289" cy="300037"/>
              </a:xfrm>
              <a:custGeom>
                <a:avLst/>
                <a:gdLst>
                  <a:gd name="connsiteX0" fmla="*/ 0 w 34289"/>
                  <a:gd name="connsiteY0" fmla="*/ 300038 h 300037"/>
                  <a:gd name="connsiteX1" fmla="*/ 0 w 34289"/>
                  <a:gd name="connsiteY1" fmla="*/ 83820 h 300037"/>
                  <a:gd name="connsiteX2" fmla="*/ 34290 w 34289"/>
                  <a:gd name="connsiteY2" fmla="*/ 83820 h 300037"/>
                  <a:gd name="connsiteX3" fmla="*/ 34290 w 34289"/>
                  <a:gd name="connsiteY3" fmla="*/ 300038 h 300037"/>
                  <a:gd name="connsiteX4" fmla="*/ 0 w 34289"/>
                  <a:gd name="connsiteY4" fmla="*/ 300038 h 300037"/>
                  <a:gd name="connsiteX5" fmla="*/ 0 w 34289"/>
                  <a:gd name="connsiteY5" fmla="*/ 41910 h 300037"/>
                  <a:gd name="connsiteX6" fmla="*/ 0 w 34289"/>
                  <a:gd name="connsiteY6" fmla="*/ 0 h 300037"/>
                  <a:gd name="connsiteX7" fmla="*/ 34290 w 34289"/>
                  <a:gd name="connsiteY7" fmla="*/ 0 h 300037"/>
                  <a:gd name="connsiteX8" fmla="*/ 34290 w 34289"/>
                  <a:gd name="connsiteY8" fmla="*/ 41910 h 300037"/>
                  <a:gd name="connsiteX9" fmla="*/ 0 w 34289"/>
                  <a:gd name="connsiteY9" fmla="*/ 41910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89" h="300037">
                    <a:moveTo>
                      <a:pt x="0" y="300038"/>
                    </a:moveTo>
                    <a:lnTo>
                      <a:pt x="0" y="83820"/>
                    </a:lnTo>
                    <a:lnTo>
                      <a:pt x="34290" y="83820"/>
                    </a:lnTo>
                    <a:lnTo>
                      <a:pt x="34290" y="300038"/>
                    </a:lnTo>
                    <a:lnTo>
                      <a:pt x="0" y="300038"/>
                    </a:lnTo>
                    <a:close/>
                    <a:moveTo>
                      <a:pt x="0" y="41910"/>
                    </a:moveTo>
                    <a:lnTo>
                      <a:pt x="0" y="0"/>
                    </a:lnTo>
                    <a:lnTo>
                      <a:pt x="34290" y="0"/>
                    </a:lnTo>
                    <a:lnTo>
                      <a:pt x="34290" y="41910"/>
                    </a:lnTo>
                    <a:lnTo>
                      <a:pt x="0" y="41910"/>
                    </a:lnTo>
                    <a:close/>
                  </a:path>
                </a:pathLst>
              </a:custGeom>
              <a:grpFill/>
              <a:ln w="9525" cap="flat">
                <a:noFill/>
                <a:prstDash val="solid"/>
                <a:miter/>
              </a:ln>
            </p:spPr>
            <p:txBody>
              <a:bodyPr rtlCol="0" anchor="ctr"/>
              <a:lstStyle/>
              <a:p>
                <a:endParaRPr lang="it-IT">
                  <a:solidFill>
                    <a:schemeClr val="tx1"/>
                  </a:solidFill>
                </a:endParaRPr>
              </a:p>
            </p:txBody>
          </p:sp>
          <p:sp>
            <p:nvSpPr>
              <p:cNvPr id="24" name="Figura a mano libera: forma 43">
                <a:extLst>
                  <a:ext uri="{FF2B5EF4-FFF2-40B4-BE49-F238E27FC236}">
                    <a16:creationId xmlns:a16="http://schemas.microsoft.com/office/drawing/2014/main" id="{DBDE9062-1087-704B-F778-0823CC024434}"/>
                  </a:ext>
                </a:extLst>
              </p:cNvPr>
              <p:cNvSpPr/>
              <p:nvPr/>
            </p:nvSpPr>
            <p:spPr>
              <a:xfrm>
                <a:off x="5742056" y="1901275"/>
                <a:ext cx="113347" cy="218122"/>
              </a:xfrm>
              <a:custGeom>
                <a:avLst/>
                <a:gdLst>
                  <a:gd name="connsiteX0" fmla="*/ 33338 w 113347"/>
                  <a:gd name="connsiteY0" fmla="*/ 1905 h 218122"/>
                  <a:gd name="connsiteX1" fmla="*/ 33338 w 113347"/>
                  <a:gd name="connsiteY1" fmla="*/ 38100 h 218122"/>
                  <a:gd name="connsiteX2" fmla="*/ 34290 w 113347"/>
                  <a:gd name="connsiteY2" fmla="*/ 38100 h 218122"/>
                  <a:gd name="connsiteX3" fmla="*/ 99060 w 113347"/>
                  <a:gd name="connsiteY3" fmla="*/ 0 h 218122"/>
                  <a:gd name="connsiteX4" fmla="*/ 113347 w 113347"/>
                  <a:gd name="connsiteY4" fmla="*/ 2857 h 218122"/>
                  <a:gd name="connsiteX5" fmla="*/ 113347 w 113347"/>
                  <a:gd name="connsiteY5" fmla="*/ 35242 h 218122"/>
                  <a:gd name="connsiteX6" fmla="*/ 112395 w 113347"/>
                  <a:gd name="connsiteY6" fmla="*/ 35242 h 218122"/>
                  <a:gd name="connsiteX7" fmla="*/ 97155 w 113347"/>
                  <a:gd name="connsiteY7" fmla="*/ 33338 h 218122"/>
                  <a:gd name="connsiteX8" fmla="*/ 34290 w 113347"/>
                  <a:gd name="connsiteY8" fmla="*/ 99060 h 218122"/>
                  <a:gd name="connsiteX9" fmla="*/ 34290 w 113347"/>
                  <a:gd name="connsiteY9" fmla="*/ 218122 h 218122"/>
                  <a:gd name="connsiteX10" fmla="*/ 0 w 113347"/>
                  <a:gd name="connsiteY10" fmla="*/ 218122 h 218122"/>
                  <a:gd name="connsiteX11" fmla="*/ 0 w 113347"/>
                  <a:gd name="connsiteY11" fmla="*/ 1905 h 218122"/>
                  <a:gd name="connsiteX12" fmla="*/ 33338 w 113347"/>
                  <a:gd name="connsiteY12" fmla="*/ 1905 h 21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347" h="218122">
                    <a:moveTo>
                      <a:pt x="33338" y="1905"/>
                    </a:moveTo>
                    <a:lnTo>
                      <a:pt x="33338" y="38100"/>
                    </a:lnTo>
                    <a:lnTo>
                      <a:pt x="34290" y="38100"/>
                    </a:lnTo>
                    <a:cubicBezTo>
                      <a:pt x="47625" y="17145"/>
                      <a:pt x="69532" y="0"/>
                      <a:pt x="99060" y="0"/>
                    </a:cubicBezTo>
                    <a:cubicBezTo>
                      <a:pt x="105727" y="0"/>
                      <a:pt x="108585" y="952"/>
                      <a:pt x="113347" y="2857"/>
                    </a:cubicBezTo>
                    <a:lnTo>
                      <a:pt x="113347" y="35242"/>
                    </a:lnTo>
                    <a:lnTo>
                      <a:pt x="112395" y="35242"/>
                    </a:lnTo>
                    <a:cubicBezTo>
                      <a:pt x="107632" y="33338"/>
                      <a:pt x="103822" y="33338"/>
                      <a:pt x="97155" y="33338"/>
                    </a:cubicBezTo>
                    <a:cubicBezTo>
                      <a:pt x="63817" y="33338"/>
                      <a:pt x="34290" y="58102"/>
                      <a:pt x="34290" y="99060"/>
                    </a:cubicBezTo>
                    <a:lnTo>
                      <a:pt x="34290" y="218122"/>
                    </a:lnTo>
                    <a:lnTo>
                      <a:pt x="0" y="218122"/>
                    </a:lnTo>
                    <a:lnTo>
                      <a:pt x="0" y="1905"/>
                    </a:lnTo>
                    <a:lnTo>
                      <a:pt x="33338" y="1905"/>
                    </a:lnTo>
                    <a:close/>
                  </a:path>
                </a:pathLst>
              </a:custGeom>
              <a:grpFill/>
              <a:ln w="9525" cap="flat">
                <a:noFill/>
                <a:prstDash val="solid"/>
                <a:miter/>
              </a:ln>
            </p:spPr>
            <p:txBody>
              <a:bodyPr rtlCol="0" anchor="ctr"/>
              <a:lstStyle/>
              <a:p>
                <a:endParaRPr lang="it-IT">
                  <a:solidFill>
                    <a:schemeClr val="tx1"/>
                  </a:solidFill>
                </a:endParaRPr>
              </a:p>
            </p:txBody>
          </p:sp>
          <p:sp>
            <p:nvSpPr>
              <p:cNvPr id="25" name="Figura a mano libera: forma 44">
                <a:extLst>
                  <a:ext uri="{FF2B5EF4-FFF2-40B4-BE49-F238E27FC236}">
                    <a16:creationId xmlns:a16="http://schemas.microsoft.com/office/drawing/2014/main" id="{4B13C0B6-AC2C-34C5-F5A7-AB80ABEB092C}"/>
                  </a:ext>
                </a:extLst>
              </p:cNvPr>
              <p:cNvSpPr/>
              <p:nvPr/>
            </p:nvSpPr>
            <p:spPr>
              <a:xfrm>
                <a:off x="5589656" y="1834600"/>
                <a:ext cx="107632" cy="286702"/>
              </a:xfrm>
              <a:custGeom>
                <a:avLst/>
                <a:gdLst>
                  <a:gd name="connsiteX0" fmla="*/ 0 w 107632"/>
                  <a:gd name="connsiteY0" fmla="*/ 96202 h 286702"/>
                  <a:gd name="connsiteX1" fmla="*/ 0 w 107632"/>
                  <a:gd name="connsiteY1" fmla="*/ 68580 h 286702"/>
                  <a:gd name="connsiteX2" fmla="*/ 31432 w 107632"/>
                  <a:gd name="connsiteY2" fmla="*/ 68580 h 286702"/>
                  <a:gd name="connsiteX3" fmla="*/ 31432 w 107632"/>
                  <a:gd name="connsiteY3" fmla="*/ 0 h 286702"/>
                  <a:gd name="connsiteX4" fmla="*/ 65722 w 107632"/>
                  <a:gd name="connsiteY4" fmla="*/ 0 h 286702"/>
                  <a:gd name="connsiteX5" fmla="*/ 65722 w 107632"/>
                  <a:gd name="connsiteY5" fmla="*/ 68580 h 286702"/>
                  <a:gd name="connsiteX6" fmla="*/ 107632 w 107632"/>
                  <a:gd name="connsiteY6" fmla="*/ 68580 h 286702"/>
                  <a:gd name="connsiteX7" fmla="*/ 107632 w 107632"/>
                  <a:gd name="connsiteY7" fmla="*/ 96202 h 286702"/>
                  <a:gd name="connsiteX8" fmla="*/ 65722 w 107632"/>
                  <a:gd name="connsiteY8" fmla="*/ 96202 h 286702"/>
                  <a:gd name="connsiteX9" fmla="*/ 65722 w 107632"/>
                  <a:gd name="connsiteY9" fmla="*/ 237172 h 286702"/>
                  <a:gd name="connsiteX10" fmla="*/ 87630 w 107632"/>
                  <a:gd name="connsiteY10" fmla="*/ 257175 h 286702"/>
                  <a:gd name="connsiteX11" fmla="*/ 105727 w 107632"/>
                  <a:gd name="connsiteY11" fmla="*/ 254317 h 286702"/>
                  <a:gd name="connsiteX12" fmla="*/ 106680 w 107632"/>
                  <a:gd name="connsiteY12" fmla="*/ 254317 h 286702"/>
                  <a:gd name="connsiteX13" fmla="*/ 106680 w 107632"/>
                  <a:gd name="connsiteY13" fmla="*/ 283845 h 286702"/>
                  <a:gd name="connsiteX14" fmla="*/ 79057 w 107632"/>
                  <a:gd name="connsiteY14" fmla="*/ 286702 h 286702"/>
                  <a:gd name="connsiteX15" fmla="*/ 31432 w 107632"/>
                  <a:gd name="connsiteY15" fmla="*/ 244792 h 286702"/>
                  <a:gd name="connsiteX16" fmla="*/ 31432 w 107632"/>
                  <a:gd name="connsiteY16" fmla="*/ 96202 h 286702"/>
                  <a:gd name="connsiteX17" fmla="*/ 0 w 107632"/>
                  <a:gd name="connsiteY17" fmla="*/ 96202 h 286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632" h="286702">
                    <a:moveTo>
                      <a:pt x="0" y="96202"/>
                    </a:moveTo>
                    <a:lnTo>
                      <a:pt x="0" y="68580"/>
                    </a:lnTo>
                    <a:lnTo>
                      <a:pt x="31432" y="68580"/>
                    </a:lnTo>
                    <a:lnTo>
                      <a:pt x="31432" y="0"/>
                    </a:lnTo>
                    <a:lnTo>
                      <a:pt x="65722" y="0"/>
                    </a:lnTo>
                    <a:lnTo>
                      <a:pt x="65722" y="68580"/>
                    </a:lnTo>
                    <a:lnTo>
                      <a:pt x="107632" y="68580"/>
                    </a:lnTo>
                    <a:lnTo>
                      <a:pt x="107632" y="96202"/>
                    </a:lnTo>
                    <a:lnTo>
                      <a:pt x="65722" y="96202"/>
                    </a:lnTo>
                    <a:lnTo>
                      <a:pt x="65722" y="237172"/>
                    </a:lnTo>
                    <a:cubicBezTo>
                      <a:pt x="65722" y="252413"/>
                      <a:pt x="73342" y="257175"/>
                      <a:pt x="87630" y="257175"/>
                    </a:cubicBezTo>
                    <a:cubicBezTo>
                      <a:pt x="94297" y="257175"/>
                      <a:pt x="101917" y="255270"/>
                      <a:pt x="105727" y="254317"/>
                    </a:cubicBezTo>
                    <a:lnTo>
                      <a:pt x="106680" y="254317"/>
                    </a:lnTo>
                    <a:lnTo>
                      <a:pt x="106680" y="283845"/>
                    </a:lnTo>
                    <a:cubicBezTo>
                      <a:pt x="99060" y="285750"/>
                      <a:pt x="89535" y="286702"/>
                      <a:pt x="79057" y="286702"/>
                    </a:cubicBezTo>
                    <a:cubicBezTo>
                      <a:pt x="51435" y="286702"/>
                      <a:pt x="31432" y="275272"/>
                      <a:pt x="31432" y="244792"/>
                    </a:cubicBezTo>
                    <a:lnTo>
                      <a:pt x="31432" y="96202"/>
                    </a:lnTo>
                    <a:lnTo>
                      <a:pt x="0" y="96202"/>
                    </a:lnTo>
                    <a:close/>
                  </a:path>
                </a:pathLst>
              </a:custGeom>
              <a:grpFill/>
              <a:ln w="9525" cap="flat">
                <a:noFill/>
                <a:prstDash val="solid"/>
                <a:miter/>
              </a:ln>
            </p:spPr>
            <p:txBody>
              <a:bodyPr rtlCol="0" anchor="ctr"/>
              <a:lstStyle/>
              <a:p>
                <a:endParaRPr lang="it-IT">
                  <a:solidFill>
                    <a:schemeClr val="tx1"/>
                  </a:solidFill>
                </a:endParaRPr>
              </a:p>
            </p:txBody>
          </p:sp>
          <p:sp>
            <p:nvSpPr>
              <p:cNvPr id="26" name="Figura a mano libera: forma 45">
                <a:extLst>
                  <a:ext uri="{FF2B5EF4-FFF2-40B4-BE49-F238E27FC236}">
                    <a16:creationId xmlns:a16="http://schemas.microsoft.com/office/drawing/2014/main" id="{5F7C8D70-0905-5E3B-A893-54636540602C}"/>
                  </a:ext>
                </a:extLst>
              </p:cNvPr>
              <p:cNvSpPr/>
              <p:nvPr/>
            </p:nvSpPr>
            <p:spPr>
              <a:xfrm>
                <a:off x="5367724" y="1898418"/>
                <a:ext cx="201929" cy="224789"/>
              </a:xfrm>
              <a:custGeom>
                <a:avLst/>
                <a:gdLst>
                  <a:gd name="connsiteX0" fmla="*/ 182880 w 201929"/>
                  <a:gd name="connsiteY0" fmla="*/ 222885 h 224789"/>
                  <a:gd name="connsiteX1" fmla="*/ 145733 w 201929"/>
                  <a:gd name="connsiteY1" fmla="*/ 190500 h 224789"/>
                  <a:gd name="connsiteX2" fmla="*/ 145733 w 201929"/>
                  <a:gd name="connsiteY2" fmla="*/ 190500 h 224789"/>
                  <a:gd name="connsiteX3" fmla="*/ 73342 w 201929"/>
                  <a:gd name="connsiteY3" fmla="*/ 224790 h 224789"/>
                  <a:gd name="connsiteX4" fmla="*/ 0 w 201929"/>
                  <a:gd name="connsiteY4" fmla="*/ 164783 h 224789"/>
                  <a:gd name="connsiteX5" fmla="*/ 94297 w 201929"/>
                  <a:gd name="connsiteY5" fmla="*/ 95250 h 224789"/>
                  <a:gd name="connsiteX6" fmla="*/ 146685 w 201929"/>
                  <a:gd name="connsiteY6" fmla="*/ 63817 h 224789"/>
                  <a:gd name="connsiteX7" fmla="*/ 98107 w 201929"/>
                  <a:gd name="connsiteY7" fmla="*/ 25717 h 224789"/>
                  <a:gd name="connsiteX8" fmla="*/ 43815 w 201929"/>
                  <a:gd name="connsiteY8" fmla="*/ 73342 h 224789"/>
                  <a:gd name="connsiteX9" fmla="*/ 11430 w 201929"/>
                  <a:gd name="connsiteY9" fmla="*/ 73342 h 224789"/>
                  <a:gd name="connsiteX10" fmla="*/ 98107 w 201929"/>
                  <a:gd name="connsiteY10" fmla="*/ 0 h 224789"/>
                  <a:gd name="connsiteX11" fmla="*/ 178117 w 201929"/>
                  <a:gd name="connsiteY11" fmla="*/ 68580 h 224789"/>
                  <a:gd name="connsiteX12" fmla="*/ 178117 w 201929"/>
                  <a:gd name="connsiteY12" fmla="*/ 171450 h 224789"/>
                  <a:gd name="connsiteX13" fmla="*/ 200978 w 201929"/>
                  <a:gd name="connsiteY13" fmla="*/ 194310 h 224789"/>
                  <a:gd name="connsiteX14" fmla="*/ 201930 w 201929"/>
                  <a:gd name="connsiteY14" fmla="*/ 194310 h 224789"/>
                  <a:gd name="connsiteX15" fmla="*/ 201930 w 201929"/>
                  <a:gd name="connsiteY15" fmla="*/ 219075 h 224789"/>
                  <a:gd name="connsiteX16" fmla="*/ 182880 w 201929"/>
                  <a:gd name="connsiteY16" fmla="*/ 222885 h 224789"/>
                  <a:gd name="connsiteX17" fmla="*/ 80963 w 201929"/>
                  <a:gd name="connsiteY17" fmla="*/ 199072 h 224789"/>
                  <a:gd name="connsiteX18" fmla="*/ 146685 w 201929"/>
                  <a:gd name="connsiteY18" fmla="*/ 140970 h 224789"/>
                  <a:gd name="connsiteX19" fmla="*/ 146685 w 201929"/>
                  <a:gd name="connsiteY19" fmla="*/ 103822 h 224789"/>
                  <a:gd name="connsiteX20" fmla="*/ 97155 w 201929"/>
                  <a:gd name="connsiteY20" fmla="*/ 120015 h 224789"/>
                  <a:gd name="connsiteX21" fmla="*/ 36195 w 201929"/>
                  <a:gd name="connsiteY21" fmla="*/ 163830 h 224789"/>
                  <a:gd name="connsiteX22" fmla="*/ 80963 w 201929"/>
                  <a:gd name="connsiteY22" fmla="*/ 199072 h 22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1929" h="224789">
                    <a:moveTo>
                      <a:pt x="182880" y="222885"/>
                    </a:moveTo>
                    <a:cubicBezTo>
                      <a:pt x="160972" y="222885"/>
                      <a:pt x="148590" y="212408"/>
                      <a:pt x="145733" y="190500"/>
                    </a:cubicBezTo>
                    <a:lnTo>
                      <a:pt x="145733" y="190500"/>
                    </a:lnTo>
                    <a:cubicBezTo>
                      <a:pt x="132397" y="207645"/>
                      <a:pt x="110490" y="224790"/>
                      <a:pt x="73342" y="224790"/>
                    </a:cubicBezTo>
                    <a:cubicBezTo>
                      <a:pt x="32385" y="224790"/>
                      <a:pt x="0" y="205740"/>
                      <a:pt x="0" y="164783"/>
                    </a:cubicBezTo>
                    <a:cubicBezTo>
                      <a:pt x="0" y="113347"/>
                      <a:pt x="40005" y="102870"/>
                      <a:pt x="94297" y="95250"/>
                    </a:cubicBezTo>
                    <a:cubicBezTo>
                      <a:pt x="124778" y="90488"/>
                      <a:pt x="146685" y="87630"/>
                      <a:pt x="146685" y="63817"/>
                    </a:cubicBezTo>
                    <a:cubicBezTo>
                      <a:pt x="146685" y="39052"/>
                      <a:pt x="129540" y="25717"/>
                      <a:pt x="98107" y="25717"/>
                    </a:cubicBezTo>
                    <a:cubicBezTo>
                      <a:pt x="62865" y="25717"/>
                      <a:pt x="45720" y="40958"/>
                      <a:pt x="43815" y="73342"/>
                    </a:cubicBezTo>
                    <a:lnTo>
                      <a:pt x="11430" y="73342"/>
                    </a:lnTo>
                    <a:cubicBezTo>
                      <a:pt x="12382" y="31433"/>
                      <a:pt x="40005" y="0"/>
                      <a:pt x="98107" y="0"/>
                    </a:cubicBezTo>
                    <a:cubicBezTo>
                      <a:pt x="143828" y="0"/>
                      <a:pt x="178117" y="17145"/>
                      <a:pt x="178117" y="68580"/>
                    </a:cubicBezTo>
                    <a:lnTo>
                      <a:pt x="178117" y="171450"/>
                    </a:lnTo>
                    <a:cubicBezTo>
                      <a:pt x="178117" y="188595"/>
                      <a:pt x="181928" y="199072"/>
                      <a:pt x="200978" y="194310"/>
                    </a:cubicBezTo>
                    <a:lnTo>
                      <a:pt x="201930" y="194310"/>
                    </a:lnTo>
                    <a:lnTo>
                      <a:pt x="201930" y="219075"/>
                    </a:lnTo>
                    <a:cubicBezTo>
                      <a:pt x="197167" y="220980"/>
                      <a:pt x="191453" y="222885"/>
                      <a:pt x="182880" y="222885"/>
                    </a:cubicBezTo>
                    <a:close/>
                    <a:moveTo>
                      <a:pt x="80963" y="199072"/>
                    </a:moveTo>
                    <a:cubicBezTo>
                      <a:pt x="126683" y="199072"/>
                      <a:pt x="146685" y="165735"/>
                      <a:pt x="146685" y="140970"/>
                    </a:cubicBezTo>
                    <a:lnTo>
                      <a:pt x="146685" y="103822"/>
                    </a:lnTo>
                    <a:cubicBezTo>
                      <a:pt x="135255" y="110490"/>
                      <a:pt x="115253" y="116205"/>
                      <a:pt x="97155" y="120015"/>
                    </a:cubicBezTo>
                    <a:cubicBezTo>
                      <a:pt x="62865" y="126683"/>
                      <a:pt x="36195" y="132397"/>
                      <a:pt x="36195" y="163830"/>
                    </a:cubicBezTo>
                    <a:cubicBezTo>
                      <a:pt x="36195" y="193358"/>
                      <a:pt x="58103" y="199072"/>
                      <a:pt x="80963" y="199072"/>
                    </a:cubicBezTo>
                    <a:close/>
                  </a:path>
                </a:pathLst>
              </a:custGeom>
              <a:grpFill/>
              <a:ln w="9525" cap="flat">
                <a:noFill/>
                <a:prstDash val="solid"/>
                <a:miter/>
              </a:ln>
            </p:spPr>
            <p:txBody>
              <a:bodyPr rtlCol="0" anchor="ctr"/>
              <a:lstStyle/>
              <a:p>
                <a:endParaRPr lang="it-IT">
                  <a:solidFill>
                    <a:schemeClr val="tx1"/>
                  </a:solidFill>
                </a:endParaRPr>
              </a:p>
            </p:txBody>
          </p:sp>
          <p:sp>
            <p:nvSpPr>
              <p:cNvPr id="27" name="Figura a mano libera: forma 46">
                <a:extLst>
                  <a:ext uri="{FF2B5EF4-FFF2-40B4-BE49-F238E27FC236}">
                    <a16:creationId xmlns:a16="http://schemas.microsoft.com/office/drawing/2014/main" id="{B50C8A9C-DD4E-0B44-2D74-97DC5B9A6DBE}"/>
                  </a:ext>
                </a:extLst>
              </p:cNvPr>
              <p:cNvSpPr/>
              <p:nvPr/>
            </p:nvSpPr>
            <p:spPr>
              <a:xfrm>
                <a:off x="5122931" y="1819360"/>
                <a:ext cx="216217" cy="300037"/>
              </a:xfrm>
              <a:custGeom>
                <a:avLst/>
                <a:gdLst>
                  <a:gd name="connsiteX0" fmla="*/ 0 w 216217"/>
                  <a:gd name="connsiteY0" fmla="*/ 300038 h 300037"/>
                  <a:gd name="connsiteX1" fmla="*/ 0 w 216217"/>
                  <a:gd name="connsiteY1" fmla="*/ 0 h 300037"/>
                  <a:gd name="connsiteX2" fmla="*/ 124778 w 216217"/>
                  <a:gd name="connsiteY2" fmla="*/ 0 h 300037"/>
                  <a:gd name="connsiteX3" fmla="*/ 196215 w 216217"/>
                  <a:gd name="connsiteY3" fmla="*/ 28575 h 300037"/>
                  <a:gd name="connsiteX4" fmla="*/ 216218 w 216217"/>
                  <a:gd name="connsiteY4" fmla="*/ 85725 h 300037"/>
                  <a:gd name="connsiteX5" fmla="*/ 119063 w 216217"/>
                  <a:gd name="connsiteY5" fmla="*/ 173355 h 300037"/>
                  <a:gd name="connsiteX6" fmla="*/ 37147 w 216217"/>
                  <a:gd name="connsiteY6" fmla="*/ 173355 h 300037"/>
                  <a:gd name="connsiteX7" fmla="*/ 37147 w 216217"/>
                  <a:gd name="connsiteY7" fmla="*/ 300038 h 300037"/>
                  <a:gd name="connsiteX8" fmla="*/ 0 w 216217"/>
                  <a:gd name="connsiteY8" fmla="*/ 300038 h 300037"/>
                  <a:gd name="connsiteX9" fmla="*/ 38100 w 216217"/>
                  <a:gd name="connsiteY9" fmla="*/ 33338 h 300037"/>
                  <a:gd name="connsiteX10" fmla="*/ 38100 w 216217"/>
                  <a:gd name="connsiteY10" fmla="*/ 143828 h 300037"/>
                  <a:gd name="connsiteX11" fmla="*/ 117158 w 216217"/>
                  <a:gd name="connsiteY11" fmla="*/ 143828 h 300037"/>
                  <a:gd name="connsiteX12" fmla="*/ 180022 w 216217"/>
                  <a:gd name="connsiteY12" fmla="*/ 87630 h 300037"/>
                  <a:gd name="connsiteX13" fmla="*/ 120015 w 216217"/>
                  <a:gd name="connsiteY13" fmla="*/ 32385 h 300037"/>
                  <a:gd name="connsiteX14" fmla="*/ 38100 w 216217"/>
                  <a:gd name="connsiteY14" fmla="*/ 32385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6217" h="300037">
                    <a:moveTo>
                      <a:pt x="0" y="300038"/>
                    </a:moveTo>
                    <a:lnTo>
                      <a:pt x="0" y="0"/>
                    </a:lnTo>
                    <a:lnTo>
                      <a:pt x="124778" y="0"/>
                    </a:lnTo>
                    <a:cubicBezTo>
                      <a:pt x="156210" y="0"/>
                      <a:pt x="180975" y="10477"/>
                      <a:pt x="196215" y="28575"/>
                    </a:cubicBezTo>
                    <a:cubicBezTo>
                      <a:pt x="208597" y="42863"/>
                      <a:pt x="216218" y="62865"/>
                      <a:pt x="216218" y="85725"/>
                    </a:cubicBezTo>
                    <a:cubicBezTo>
                      <a:pt x="216218" y="140970"/>
                      <a:pt x="184785" y="173355"/>
                      <a:pt x="119063" y="173355"/>
                    </a:cubicBezTo>
                    <a:lnTo>
                      <a:pt x="37147" y="173355"/>
                    </a:lnTo>
                    <a:lnTo>
                      <a:pt x="37147" y="300038"/>
                    </a:lnTo>
                    <a:lnTo>
                      <a:pt x="0" y="300038"/>
                    </a:lnTo>
                    <a:close/>
                    <a:moveTo>
                      <a:pt x="38100" y="33338"/>
                    </a:moveTo>
                    <a:lnTo>
                      <a:pt x="38100" y="143828"/>
                    </a:lnTo>
                    <a:lnTo>
                      <a:pt x="117158" y="143828"/>
                    </a:lnTo>
                    <a:cubicBezTo>
                      <a:pt x="159068" y="143828"/>
                      <a:pt x="180022" y="122872"/>
                      <a:pt x="180022" y="87630"/>
                    </a:cubicBezTo>
                    <a:cubicBezTo>
                      <a:pt x="180022" y="51435"/>
                      <a:pt x="158115" y="32385"/>
                      <a:pt x="120015" y="32385"/>
                    </a:cubicBezTo>
                    <a:lnTo>
                      <a:pt x="38100" y="32385"/>
                    </a:lnTo>
                    <a:close/>
                  </a:path>
                </a:pathLst>
              </a:custGeom>
              <a:grpFill/>
              <a:ln w="9525" cap="flat">
                <a:noFill/>
                <a:prstDash val="solid"/>
                <a:miter/>
              </a:ln>
            </p:spPr>
            <p:txBody>
              <a:bodyPr rtlCol="0" anchor="ctr"/>
              <a:lstStyle/>
              <a:p>
                <a:endParaRPr lang="it-IT">
                  <a:solidFill>
                    <a:schemeClr val="tx1"/>
                  </a:solidFill>
                </a:endParaRPr>
              </a:p>
            </p:txBody>
          </p:sp>
          <p:sp>
            <p:nvSpPr>
              <p:cNvPr id="28" name="Figura a mano libera: forma 47">
                <a:extLst>
                  <a:ext uri="{FF2B5EF4-FFF2-40B4-BE49-F238E27FC236}">
                    <a16:creationId xmlns:a16="http://schemas.microsoft.com/office/drawing/2014/main" id="{686F1BAD-9CB0-CED6-7917-2B1DDF995249}"/>
                  </a:ext>
                </a:extLst>
              </p:cNvPr>
              <p:cNvSpPr/>
              <p:nvPr/>
            </p:nvSpPr>
            <p:spPr>
              <a:xfrm>
                <a:off x="7483226" y="1352635"/>
                <a:ext cx="34289" cy="300037"/>
              </a:xfrm>
              <a:custGeom>
                <a:avLst/>
                <a:gdLst>
                  <a:gd name="connsiteX0" fmla="*/ 0 w 34289"/>
                  <a:gd name="connsiteY0" fmla="*/ 300038 h 300037"/>
                  <a:gd name="connsiteX1" fmla="*/ 0 w 34289"/>
                  <a:gd name="connsiteY1" fmla="*/ 0 h 300037"/>
                  <a:gd name="connsiteX2" fmla="*/ 34290 w 34289"/>
                  <a:gd name="connsiteY2" fmla="*/ 0 h 300037"/>
                  <a:gd name="connsiteX3" fmla="*/ 34290 w 34289"/>
                  <a:gd name="connsiteY3" fmla="*/ 300038 h 300037"/>
                  <a:gd name="connsiteX4" fmla="*/ 0 w 34289"/>
                  <a:gd name="connsiteY4" fmla="*/ 300038 h 30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89" h="300037">
                    <a:moveTo>
                      <a:pt x="0" y="300038"/>
                    </a:moveTo>
                    <a:lnTo>
                      <a:pt x="0" y="0"/>
                    </a:lnTo>
                    <a:lnTo>
                      <a:pt x="34290" y="0"/>
                    </a:lnTo>
                    <a:lnTo>
                      <a:pt x="34290" y="300038"/>
                    </a:lnTo>
                    <a:lnTo>
                      <a:pt x="0" y="300038"/>
                    </a:lnTo>
                    <a:close/>
                  </a:path>
                </a:pathLst>
              </a:custGeom>
              <a:grpFill/>
              <a:ln w="9525" cap="flat">
                <a:noFill/>
                <a:prstDash val="solid"/>
                <a:miter/>
              </a:ln>
            </p:spPr>
            <p:txBody>
              <a:bodyPr rtlCol="0" anchor="ctr"/>
              <a:lstStyle/>
              <a:p>
                <a:endParaRPr lang="it-IT">
                  <a:solidFill>
                    <a:schemeClr val="tx1"/>
                  </a:solidFill>
                </a:endParaRPr>
              </a:p>
            </p:txBody>
          </p:sp>
          <p:sp>
            <p:nvSpPr>
              <p:cNvPr id="29" name="Figura a mano libera: forma 48">
                <a:extLst>
                  <a:ext uri="{FF2B5EF4-FFF2-40B4-BE49-F238E27FC236}">
                    <a16:creationId xmlns:a16="http://schemas.microsoft.com/office/drawing/2014/main" id="{D8AA0B11-66F2-55FB-204F-DC4E8F86F424}"/>
                  </a:ext>
                </a:extLst>
              </p:cNvPr>
              <p:cNvSpPr/>
              <p:nvPr/>
            </p:nvSpPr>
            <p:spPr>
              <a:xfrm>
                <a:off x="7391786" y="1352635"/>
                <a:ext cx="34290" cy="300037"/>
              </a:xfrm>
              <a:custGeom>
                <a:avLst/>
                <a:gdLst>
                  <a:gd name="connsiteX0" fmla="*/ 0 w 34290"/>
                  <a:gd name="connsiteY0" fmla="*/ 300038 h 300037"/>
                  <a:gd name="connsiteX1" fmla="*/ 0 w 34290"/>
                  <a:gd name="connsiteY1" fmla="*/ 83820 h 300037"/>
                  <a:gd name="connsiteX2" fmla="*/ 34290 w 34290"/>
                  <a:gd name="connsiteY2" fmla="*/ 83820 h 300037"/>
                  <a:gd name="connsiteX3" fmla="*/ 34290 w 34290"/>
                  <a:gd name="connsiteY3" fmla="*/ 300038 h 300037"/>
                  <a:gd name="connsiteX4" fmla="*/ 0 w 34290"/>
                  <a:gd name="connsiteY4" fmla="*/ 300038 h 300037"/>
                  <a:gd name="connsiteX5" fmla="*/ 0 w 34290"/>
                  <a:gd name="connsiteY5" fmla="*/ 41910 h 300037"/>
                  <a:gd name="connsiteX6" fmla="*/ 0 w 34290"/>
                  <a:gd name="connsiteY6" fmla="*/ 0 h 300037"/>
                  <a:gd name="connsiteX7" fmla="*/ 34290 w 34290"/>
                  <a:gd name="connsiteY7" fmla="*/ 0 h 300037"/>
                  <a:gd name="connsiteX8" fmla="*/ 34290 w 34290"/>
                  <a:gd name="connsiteY8" fmla="*/ 41910 h 300037"/>
                  <a:gd name="connsiteX9" fmla="*/ 0 w 34290"/>
                  <a:gd name="connsiteY9" fmla="*/ 41910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 h="300037">
                    <a:moveTo>
                      <a:pt x="0" y="300038"/>
                    </a:moveTo>
                    <a:lnTo>
                      <a:pt x="0" y="83820"/>
                    </a:lnTo>
                    <a:lnTo>
                      <a:pt x="34290" y="83820"/>
                    </a:lnTo>
                    <a:lnTo>
                      <a:pt x="34290" y="300038"/>
                    </a:lnTo>
                    <a:lnTo>
                      <a:pt x="0" y="300038"/>
                    </a:lnTo>
                    <a:close/>
                    <a:moveTo>
                      <a:pt x="0" y="41910"/>
                    </a:moveTo>
                    <a:lnTo>
                      <a:pt x="0" y="0"/>
                    </a:lnTo>
                    <a:lnTo>
                      <a:pt x="34290" y="0"/>
                    </a:lnTo>
                    <a:lnTo>
                      <a:pt x="34290" y="41910"/>
                    </a:lnTo>
                    <a:lnTo>
                      <a:pt x="0" y="41910"/>
                    </a:lnTo>
                    <a:close/>
                  </a:path>
                </a:pathLst>
              </a:custGeom>
              <a:grpFill/>
              <a:ln w="9525" cap="flat">
                <a:noFill/>
                <a:prstDash val="solid"/>
                <a:miter/>
              </a:ln>
            </p:spPr>
            <p:txBody>
              <a:bodyPr rtlCol="0" anchor="ctr"/>
              <a:lstStyle/>
              <a:p>
                <a:endParaRPr lang="it-IT">
                  <a:solidFill>
                    <a:schemeClr val="tx1"/>
                  </a:solidFill>
                </a:endParaRPr>
              </a:p>
            </p:txBody>
          </p:sp>
          <p:sp>
            <p:nvSpPr>
              <p:cNvPr id="30" name="Figura a mano libera: forma 49">
                <a:extLst>
                  <a:ext uri="{FF2B5EF4-FFF2-40B4-BE49-F238E27FC236}">
                    <a16:creationId xmlns:a16="http://schemas.microsoft.com/office/drawing/2014/main" id="{324BD1DD-DD34-BEAF-BD16-7A3D17774F5F}"/>
                  </a:ext>
                </a:extLst>
              </p:cNvPr>
              <p:cNvSpPr/>
              <p:nvPr/>
            </p:nvSpPr>
            <p:spPr>
              <a:xfrm>
                <a:off x="7162234" y="1433598"/>
                <a:ext cx="114300" cy="219075"/>
              </a:xfrm>
              <a:custGeom>
                <a:avLst/>
                <a:gdLst>
                  <a:gd name="connsiteX0" fmla="*/ 34290 w 114300"/>
                  <a:gd name="connsiteY0" fmla="*/ 2858 h 219075"/>
                  <a:gd name="connsiteX1" fmla="*/ 34290 w 114300"/>
                  <a:gd name="connsiteY1" fmla="*/ 38100 h 219075"/>
                  <a:gd name="connsiteX2" fmla="*/ 35243 w 114300"/>
                  <a:gd name="connsiteY2" fmla="*/ 38100 h 219075"/>
                  <a:gd name="connsiteX3" fmla="*/ 100013 w 114300"/>
                  <a:gd name="connsiteY3" fmla="*/ 0 h 219075"/>
                  <a:gd name="connsiteX4" fmla="*/ 114300 w 114300"/>
                  <a:gd name="connsiteY4" fmla="*/ 2858 h 219075"/>
                  <a:gd name="connsiteX5" fmla="*/ 114300 w 114300"/>
                  <a:gd name="connsiteY5" fmla="*/ 35242 h 219075"/>
                  <a:gd name="connsiteX6" fmla="*/ 113348 w 114300"/>
                  <a:gd name="connsiteY6" fmla="*/ 35242 h 219075"/>
                  <a:gd name="connsiteX7" fmla="*/ 98107 w 114300"/>
                  <a:gd name="connsiteY7" fmla="*/ 33338 h 219075"/>
                  <a:gd name="connsiteX8" fmla="*/ 35243 w 114300"/>
                  <a:gd name="connsiteY8" fmla="*/ 99060 h 219075"/>
                  <a:gd name="connsiteX9" fmla="*/ 35243 w 114300"/>
                  <a:gd name="connsiteY9" fmla="*/ 219075 h 219075"/>
                  <a:gd name="connsiteX10" fmla="*/ 0 w 114300"/>
                  <a:gd name="connsiteY10" fmla="*/ 219075 h 219075"/>
                  <a:gd name="connsiteX11" fmla="*/ 0 w 114300"/>
                  <a:gd name="connsiteY11" fmla="*/ 2858 h 219075"/>
                  <a:gd name="connsiteX12" fmla="*/ 34290 w 114300"/>
                  <a:gd name="connsiteY12" fmla="*/ 2858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4300" h="219075">
                    <a:moveTo>
                      <a:pt x="34290" y="2858"/>
                    </a:moveTo>
                    <a:lnTo>
                      <a:pt x="34290" y="38100"/>
                    </a:lnTo>
                    <a:lnTo>
                      <a:pt x="35243" y="38100"/>
                    </a:lnTo>
                    <a:cubicBezTo>
                      <a:pt x="48577" y="17145"/>
                      <a:pt x="70485" y="0"/>
                      <a:pt x="100013" y="0"/>
                    </a:cubicBezTo>
                    <a:cubicBezTo>
                      <a:pt x="106680" y="0"/>
                      <a:pt x="109538" y="952"/>
                      <a:pt x="114300" y="2858"/>
                    </a:cubicBezTo>
                    <a:lnTo>
                      <a:pt x="114300" y="35242"/>
                    </a:lnTo>
                    <a:lnTo>
                      <a:pt x="113348" y="35242"/>
                    </a:lnTo>
                    <a:cubicBezTo>
                      <a:pt x="108585" y="33338"/>
                      <a:pt x="104775" y="33338"/>
                      <a:pt x="98107" y="33338"/>
                    </a:cubicBezTo>
                    <a:cubicBezTo>
                      <a:pt x="64770" y="33338"/>
                      <a:pt x="35243" y="58102"/>
                      <a:pt x="35243" y="99060"/>
                    </a:cubicBezTo>
                    <a:lnTo>
                      <a:pt x="35243" y="219075"/>
                    </a:lnTo>
                    <a:lnTo>
                      <a:pt x="0" y="219075"/>
                    </a:lnTo>
                    <a:lnTo>
                      <a:pt x="0" y="2858"/>
                    </a:lnTo>
                    <a:lnTo>
                      <a:pt x="34290" y="2858"/>
                    </a:lnTo>
                    <a:close/>
                  </a:path>
                </a:pathLst>
              </a:custGeom>
              <a:grpFill/>
              <a:ln w="9525" cap="flat">
                <a:noFill/>
                <a:prstDash val="solid"/>
                <a:miter/>
              </a:ln>
            </p:spPr>
            <p:txBody>
              <a:bodyPr rtlCol="0" anchor="ctr"/>
              <a:lstStyle/>
              <a:p>
                <a:endParaRPr lang="it-IT">
                  <a:solidFill>
                    <a:schemeClr val="tx1"/>
                  </a:solidFill>
                </a:endParaRPr>
              </a:p>
            </p:txBody>
          </p:sp>
          <p:sp>
            <p:nvSpPr>
              <p:cNvPr id="31" name="Figura a mano libera: forma 50">
                <a:extLst>
                  <a:ext uri="{FF2B5EF4-FFF2-40B4-BE49-F238E27FC236}">
                    <a16:creationId xmlns:a16="http://schemas.microsoft.com/office/drawing/2014/main" id="{D27B70DB-7724-CADB-5E76-B3B56AB70E9C}"/>
                  </a:ext>
                </a:extLst>
              </p:cNvPr>
              <p:cNvSpPr/>
              <p:nvPr/>
            </p:nvSpPr>
            <p:spPr>
              <a:xfrm>
                <a:off x="6917441" y="1429787"/>
                <a:ext cx="202882" cy="228600"/>
              </a:xfrm>
              <a:custGeom>
                <a:avLst/>
                <a:gdLst>
                  <a:gd name="connsiteX0" fmla="*/ 104775 w 202882"/>
                  <a:gd name="connsiteY0" fmla="*/ 228600 h 228600"/>
                  <a:gd name="connsiteX1" fmla="*/ 0 w 202882"/>
                  <a:gd name="connsiteY1" fmla="*/ 114300 h 228600"/>
                  <a:gd name="connsiteX2" fmla="*/ 102870 w 202882"/>
                  <a:gd name="connsiteY2" fmla="*/ 0 h 228600"/>
                  <a:gd name="connsiteX3" fmla="*/ 202882 w 202882"/>
                  <a:gd name="connsiteY3" fmla="*/ 121920 h 228600"/>
                  <a:gd name="connsiteX4" fmla="*/ 35243 w 202882"/>
                  <a:gd name="connsiteY4" fmla="*/ 121920 h 228600"/>
                  <a:gd name="connsiteX5" fmla="*/ 104775 w 202882"/>
                  <a:gd name="connsiteY5" fmla="*/ 199073 h 228600"/>
                  <a:gd name="connsiteX6" fmla="*/ 164782 w 202882"/>
                  <a:gd name="connsiteY6" fmla="*/ 154305 h 228600"/>
                  <a:gd name="connsiteX7" fmla="*/ 198120 w 202882"/>
                  <a:gd name="connsiteY7" fmla="*/ 154305 h 228600"/>
                  <a:gd name="connsiteX8" fmla="*/ 104775 w 202882"/>
                  <a:gd name="connsiteY8" fmla="*/ 228600 h 228600"/>
                  <a:gd name="connsiteX9" fmla="*/ 102870 w 202882"/>
                  <a:gd name="connsiteY9" fmla="*/ 27623 h 228600"/>
                  <a:gd name="connsiteX10" fmla="*/ 36195 w 202882"/>
                  <a:gd name="connsiteY10" fmla="*/ 97155 h 228600"/>
                  <a:gd name="connsiteX11" fmla="*/ 166688 w 202882"/>
                  <a:gd name="connsiteY11" fmla="*/ 97155 h 228600"/>
                  <a:gd name="connsiteX12" fmla="*/ 102870 w 202882"/>
                  <a:gd name="connsiteY12" fmla="*/ 27623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2882" h="228600">
                    <a:moveTo>
                      <a:pt x="104775" y="228600"/>
                    </a:moveTo>
                    <a:cubicBezTo>
                      <a:pt x="38100" y="228600"/>
                      <a:pt x="0" y="177165"/>
                      <a:pt x="0" y="114300"/>
                    </a:cubicBezTo>
                    <a:cubicBezTo>
                      <a:pt x="0" y="51435"/>
                      <a:pt x="40957" y="0"/>
                      <a:pt x="102870" y="0"/>
                    </a:cubicBezTo>
                    <a:cubicBezTo>
                      <a:pt x="167640" y="0"/>
                      <a:pt x="202882" y="50483"/>
                      <a:pt x="202882" y="121920"/>
                    </a:cubicBezTo>
                    <a:lnTo>
                      <a:pt x="35243" y="121920"/>
                    </a:lnTo>
                    <a:cubicBezTo>
                      <a:pt x="38100" y="165735"/>
                      <a:pt x="61913" y="199073"/>
                      <a:pt x="104775" y="199073"/>
                    </a:cubicBezTo>
                    <a:cubicBezTo>
                      <a:pt x="136207" y="199073"/>
                      <a:pt x="157163" y="183833"/>
                      <a:pt x="164782" y="154305"/>
                    </a:cubicBezTo>
                    <a:lnTo>
                      <a:pt x="198120" y="154305"/>
                    </a:lnTo>
                    <a:cubicBezTo>
                      <a:pt x="187643" y="201930"/>
                      <a:pt x="153353" y="228600"/>
                      <a:pt x="104775" y="228600"/>
                    </a:cubicBezTo>
                    <a:close/>
                    <a:moveTo>
                      <a:pt x="102870" y="27623"/>
                    </a:moveTo>
                    <a:cubicBezTo>
                      <a:pt x="62865" y="27623"/>
                      <a:pt x="40957" y="58102"/>
                      <a:pt x="36195" y="97155"/>
                    </a:cubicBezTo>
                    <a:lnTo>
                      <a:pt x="166688" y="97155"/>
                    </a:lnTo>
                    <a:cubicBezTo>
                      <a:pt x="163830" y="54293"/>
                      <a:pt x="141923" y="27623"/>
                      <a:pt x="102870" y="27623"/>
                    </a:cubicBezTo>
                    <a:close/>
                  </a:path>
                </a:pathLst>
              </a:custGeom>
              <a:grpFill/>
              <a:ln w="9525" cap="flat">
                <a:noFill/>
                <a:prstDash val="solid"/>
                <a:miter/>
              </a:ln>
            </p:spPr>
            <p:txBody>
              <a:bodyPr rtlCol="0" anchor="ctr"/>
              <a:lstStyle/>
              <a:p>
                <a:endParaRPr lang="it-IT">
                  <a:solidFill>
                    <a:schemeClr val="tx1"/>
                  </a:solidFill>
                </a:endParaRPr>
              </a:p>
            </p:txBody>
          </p:sp>
          <p:sp>
            <p:nvSpPr>
              <p:cNvPr id="64" name="Figura a mano libera: forma 51">
                <a:extLst>
                  <a:ext uri="{FF2B5EF4-FFF2-40B4-BE49-F238E27FC236}">
                    <a16:creationId xmlns:a16="http://schemas.microsoft.com/office/drawing/2014/main" id="{4BAB5271-8CFB-2E8C-09EC-EB886D5FE6CD}"/>
                  </a:ext>
                </a:extLst>
              </p:cNvPr>
              <p:cNvSpPr/>
              <p:nvPr/>
            </p:nvSpPr>
            <p:spPr>
              <a:xfrm>
                <a:off x="6688841" y="1431693"/>
                <a:ext cx="198119" cy="292417"/>
              </a:xfrm>
              <a:custGeom>
                <a:avLst/>
                <a:gdLst>
                  <a:gd name="connsiteX0" fmla="*/ 0 w 198119"/>
                  <a:gd name="connsiteY0" fmla="*/ 290513 h 292417"/>
                  <a:gd name="connsiteX1" fmla="*/ 0 w 198119"/>
                  <a:gd name="connsiteY1" fmla="*/ 4763 h 292417"/>
                  <a:gd name="connsiteX2" fmla="*/ 34290 w 198119"/>
                  <a:gd name="connsiteY2" fmla="*/ 4763 h 292417"/>
                  <a:gd name="connsiteX3" fmla="*/ 34290 w 198119"/>
                  <a:gd name="connsiteY3" fmla="*/ 35242 h 292417"/>
                  <a:gd name="connsiteX4" fmla="*/ 35243 w 198119"/>
                  <a:gd name="connsiteY4" fmla="*/ 35242 h 292417"/>
                  <a:gd name="connsiteX5" fmla="*/ 104775 w 198119"/>
                  <a:gd name="connsiteY5" fmla="*/ 0 h 292417"/>
                  <a:gd name="connsiteX6" fmla="*/ 198120 w 198119"/>
                  <a:gd name="connsiteY6" fmla="*/ 114300 h 292417"/>
                  <a:gd name="connsiteX7" fmla="*/ 103823 w 198119"/>
                  <a:gd name="connsiteY7" fmla="*/ 228600 h 292417"/>
                  <a:gd name="connsiteX8" fmla="*/ 35243 w 198119"/>
                  <a:gd name="connsiteY8" fmla="*/ 197167 h 292417"/>
                  <a:gd name="connsiteX9" fmla="*/ 34290 w 198119"/>
                  <a:gd name="connsiteY9" fmla="*/ 197167 h 292417"/>
                  <a:gd name="connsiteX10" fmla="*/ 34290 w 198119"/>
                  <a:gd name="connsiteY10" fmla="*/ 292417 h 292417"/>
                  <a:gd name="connsiteX11" fmla="*/ 0 w 198119"/>
                  <a:gd name="connsiteY11" fmla="*/ 292417 h 292417"/>
                  <a:gd name="connsiteX12" fmla="*/ 100013 w 198119"/>
                  <a:gd name="connsiteY12" fmla="*/ 199072 h 292417"/>
                  <a:gd name="connsiteX13" fmla="*/ 161925 w 198119"/>
                  <a:gd name="connsiteY13" fmla="*/ 114300 h 292417"/>
                  <a:gd name="connsiteX14" fmla="*/ 100013 w 198119"/>
                  <a:gd name="connsiteY14" fmla="*/ 28575 h 292417"/>
                  <a:gd name="connsiteX15" fmla="*/ 30480 w 198119"/>
                  <a:gd name="connsiteY15" fmla="*/ 114300 h 292417"/>
                  <a:gd name="connsiteX16" fmla="*/ 100013 w 198119"/>
                  <a:gd name="connsiteY16" fmla="*/ 199072 h 29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8119" h="292417">
                    <a:moveTo>
                      <a:pt x="0" y="290513"/>
                    </a:moveTo>
                    <a:lnTo>
                      <a:pt x="0" y="4763"/>
                    </a:lnTo>
                    <a:lnTo>
                      <a:pt x="34290" y="4763"/>
                    </a:lnTo>
                    <a:lnTo>
                      <a:pt x="34290" y="35242"/>
                    </a:lnTo>
                    <a:lnTo>
                      <a:pt x="35243" y="35242"/>
                    </a:lnTo>
                    <a:cubicBezTo>
                      <a:pt x="51435" y="13335"/>
                      <a:pt x="73343" y="0"/>
                      <a:pt x="104775" y="0"/>
                    </a:cubicBezTo>
                    <a:cubicBezTo>
                      <a:pt x="160020" y="0"/>
                      <a:pt x="198120" y="41910"/>
                      <a:pt x="198120" y="114300"/>
                    </a:cubicBezTo>
                    <a:cubicBezTo>
                      <a:pt x="198120" y="183832"/>
                      <a:pt x="162878" y="228600"/>
                      <a:pt x="103823" y="228600"/>
                    </a:cubicBezTo>
                    <a:cubicBezTo>
                      <a:pt x="74295" y="228600"/>
                      <a:pt x="53340" y="220027"/>
                      <a:pt x="35243" y="197167"/>
                    </a:cubicBezTo>
                    <a:lnTo>
                      <a:pt x="34290" y="197167"/>
                    </a:lnTo>
                    <a:lnTo>
                      <a:pt x="34290" y="292417"/>
                    </a:lnTo>
                    <a:lnTo>
                      <a:pt x="0" y="292417"/>
                    </a:lnTo>
                    <a:close/>
                    <a:moveTo>
                      <a:pt x="100013" y="199072"/>
                    </a:moveTo>
                    <a:cubicBezTo>
                      <a:pt x="141923" y="199072"/>
                      <a:pt x="161925" y="162877"/>
                      <a:pt x="161925" y="114300"/>
                    </a:cubicBezTo>
                    <a:cubicBezTo>
                      <a:pt x="161925" y="65722"/>
                      <a:pt x="140970" y="28575"/>
                      <a:pt x="100013" y="28575"/>
                    </a:cubicBezTo>
                    <a:cubicBezTo>
                      <a:pt x="52388" y="28575"/>
                      <a:pt x="30480" y="66675"/>
                      <a:pt x="30480" y="114300"/>
                    </a:cubicBezTo>
                    <a:cubicBezTo>
                      <a:pt x="30480" y="161925"/>
                      <a:pt x="50482" y="199072"/>
                      <a:pt x="100013" y="199072"/>
                    </a:cubicBezTo>
                    <a:close/>
                  </a:path>
                </a:pathLst>
              </a:custGeom>
              <a:grpFill/>
              <a:ln w="9525" cap="flat">
                <a:noFill/>
                <a:prstDash val="solid"/>
                <a:miter/>
              </a:ln>
            </p:spPr>
            <p:txBody>
              <a:bodyPr rtlCol="0" anchor="ctr"/>
              <a:lstStyle/>
              <a:p>
                <a:endParaRPr lang="it-IT">
                  <a:solidFill>
                    <a:schemeClr val="tx1"/>
                  </a:solidFill>
                </a:endParaRPr>
              </a:p>
            </p:txBody>
          </p:sp>
          <p:sp>
            <p:nvSpPr>
              <p:cNvPr id="65" name="Figura a mano libera: forma 52">
                <a:extLst>
                  <a:ext uri="{FF2B5EF4-FFF2-40B4-BE49-F238E27FC236}">
                    <a16:creationId xmlns:a16="http://schemas.microsoft.com/office/drawing/2014/main" id="{E8F5E2C1-A7CC-40EB-E346-7A627CD66332}"/>
                  </a:ext>
                </a:extLst>
              </p:cNvPr>
              <p:cNvSpPr/>
              <p:nvPr/>
            </p:nvSpPr>
            <p:spPr>
              <a:xfrm>
                <a:off x="6523106" y="1352635"/>
                <a:ext cx="34289" cy="300037"/>
              </a:xfrm>
              <a:custGeom>
                <a:avLst/>
                <a:gdLst>
                  <a:gd name="connsiteX0" fmla="*/ 0 w 34289"/>
                  <a:gd name="connsiteY0" fmla="*/ 300038 h 300037"/>
                  <a:gd name="connsiteX1" fmla="*/ 0 w 34289"/>
                  <a:gd name="connsiteY1" fmla="*/ 83820 h 300037"/>
                  <a:gd name="connsiteX2" fmla="*/ 34290 w 34289"/>
                  <a:gd name="connsiteY2" fmla="*/ 83820 h 300037"/>
                  <a:gd name="connsiteX3" fmla="*/ 34290 w 34289"/>
                  <a:gd name="connsiteY3" fmla="*/ 300038 h 300037"/>
                  <a:gd name="connsiteX4" fmla="*/ 0 w 34289"/>
                  <a:gd name="connsiteY4" fmla="*/ 300038 h 300037"/>
                  <a:gd name="connsiteX5" fmla="*/ 0 w 34289"/>
                  <a:gd name="connsiteY5" fmla="*/ 41910 h 300037"/>
                  <a:gd name="connsiteX6" fmla="*/ 0 w 34289"/>
                  <a:gd name="connsiteY6" fmla="*/ 0 h 300037"/>
                  <a:gd name="connsiteX7" fmla="*/ 34290 w 34289"/>
                  <a:gd name="connsiteY7" fmla="*/ 0 h 300037"/>
                  <a:gd name="connsiteX8" fmla="*/ 34290 w 34289"/>
                  <a:gd name="connsiteY8" fmla="*/ 41910 h 300037"/>
                  <a:gd name="connsiteX9" fmla="*/ 0 w 34289"/>
                  <a:gd name="connsiteY9" fmla="*/ 41910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89" h="300037">
                    <a:moveTo>
                      <a:pt x="0" y="300038"/>
                    </a:moveTo>
                    <a:lnTo>
                      <a:pt x="0" y="83820"/>
                    </a:lnTo>
                    <a:lnTo>
                      <a:pt x="34290" y="83820"/>
                    </a:lnTo>
                    <a:lnTo>
                      <a:pt x="34290" y="300038"/>
                    </a:lnTo>
                    <a:lnTo>
                      <a:pt x="0" y="300038"/>
                    </a:lnTo>
                    <a:close/>
                    <a:moveTo>
                      <a:pt x="0" y="41910"/>
                    </a:moveTo>
                    <a:lnTo>
                      <a:pt x="0" y="0"/>
                    </a:lnTo>
                    <a:lnTo>
                      <a:pt x="34290" y="0"/>
                    </a:lnTo>
                    <a:lnTo>
                      <a:pt x="34290" y="41910"/>
                    </a:lnTo>
                    <a:lnTo>
                      <a:pt x="0" y="41910"/>
                    </a:lnTo>
                    <a:close/>
                  </a:path>
                </a:pathLst>
              </a:custGeom>
              <a:grpFill/>
              <a:ln w="9525" cap="flat">
                <a:noFill/>
                <a:prstDash val="solid"/>
                <a:miter/>
              </a:ln>
            </p:spPr>
            <p:txBody>
              <a:bodyPr rtlCol="0" anchor="ctr"/>
              <a:lstStyle/>
              <a:p>
                <a:endParaRPr lang="it-IT">
                  <a:solidFill>
                    <a:schemeClr val="tx1"/>
                  </a:solidFill>
                </a:endParaRPr>
              </a:p>
            </p:txBody>
          </p:sp>
          <p:sp>
            <p:nvSpPr>
              <p:cNvPr id="66" name="Figura a mano libera: forma 53">
                <a:extLst>
                  <a:ext uri="{FF2B5EF4-FFF2-40B4-BE49-F238E27FC236}">
                    <a16:creationId xmlns:a16="http://schemas.microsoft.com/office/drawing/2014/main" id="{0F3C483A-6375-723D-D8E0-8A8E3BFCF9EA}"/>
                  </a:ext>
                </a:extLst>
              </p:cNvPr>
              <p:cNvSpPr/>
              <p:nvPr/>
            </p:nvSpPr>
            <p:spPr>
              <a:xfrm>
                <a:off x="6306889" y="1436455"/>
                <a:ext cx="173355" cy="216217"/>
              </a:xfrm>
              <a:custGeom>
                <a:avLst/>
                <a:gdLst>
                  <a:gd name="connsiteX0" fmla="*/ 0 w 173355"/>
                  <a:gd name="connsiteY0" fmla="*/ 216217 h 216217"/>
                  <a:gd name="connsiteX1" fmla="*/ 0 w 173355"/>
                  <a:gd name="connsiteY1" fmla="*/ 189547 h 216217"/>
                  <a:gd name="connsiteX2" fmla="*/ 120968 w 173355"/>
                  <a:gd name="connsiteY2" fmla="*/ 30480 h 216217"/>
                  <a:gd name="connsiteX3" fmla="*/ 120968 w 173355"/>
                  <a:gd name="connsiteY3" fmla="*/ 29527 h 216217"/>
                  <a:gd name="connsiteX4" fmla="*/ 7620 w 173355"/>
                  <a:gd name="connsiteY4" fmla="*/ 29527 h 216217"/>
                  <a:gd name="connsiteX5" fmla="*/ 7620 w 173355"/>
                  <a:gd name="connsiteY5" fmla="*/ 0 h 216217"/>
                  <a:gd name="connsiteX6" fmla="*/ 168593 w 173355"/>
                  <a:gd name="connsiteY6" fmla="*/ 0 h 216217"/>
                  <a:gd name="connsiteX7" fmla="*/ 168593 w 173355"/>
                  <a:gd name="connsiteY7" fmla="*/ 20002 h 216217"/>
                  <a:gd name="connsiteX8" fmla="*/ 43815 w 173355"/>
                  <a:gd name="connsiteY8" fmla="*/ 183832 h 216217"/>
                  <a:gd name="connsiteX9" fmla="*/ 43815 w 173355"/>
                  <a:gd name="connsiteY9" fmla="*/ 184785 h 216217"/>
                  <a:gd name="connsiteX10" fmla="*/ 173355 w 173355"/>
                  <a:gd name="connsiteY10" fmla="*/ 184785 h 216217"/>
                  <a:gd name="connsiteX11" fmla="*/ 173355 w 173355"/>
                  <a:gd name="connsiteY11" fmla="*/ 216217 h 216217"/>
                  <a:gd name="connsiteX12" fmla="*/ 0 w 173355"/>
                  <a:gd name="connsiteY12" fmla="*/ 216217 h 216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355" h="216217">
                    <a:moveTo>
                      <a:pt x="0" y="216217"/>
                    </a:moveTo>
                    <a:lnTo>
                      <a:pt x="0" y="189547"/>
                    </a:lnTo>
                    <a:lnTo>
                      <a:pt x="120968" y="30480"/>
                    </a:lnTo>
                    <a:lnTo>
                      <a:pt x="120968" y="29527"/>
                    </a:lnTo>
                    <a:lnTo>
                      <a:pt x="7620" y="29527"/>
                    </a:lnTo>
                    <a:lnTo>
                      <a:pt x="7620" y="0"/>
                    </a:lnTo>
                    <a:lnTo>
                      <a:pt x="168593" y="0"/>
                    </a:lnTo>
                    <a:lnTo>
                      <a:pt x="168593" y="20002"/>
                    </a:lnTo>
                    <a:lnTo>
                      <a:pt x="43815" y="183832"/>
                    </a:lnTo>
                    <a:lnTo>
                      <a:pt x="43815" y="184785"/>
                    </a:lnTo>
                    <a:lnTo>
                      <a:pt x="173355" y="184785"/>
                    </a:lnTo>
                    <a:lnTo>
                      <a:pt x="173355" y="216217"/>
                    </a:lnTo>
                    <a:lnTo>
                      <a:pt x="0" y="216217"/>
                    </a:lnTo>
                    <a:close/>
                  </a:path>
                </a:pathLst>
              </a:custGeom>
              <a:grpFill/>
              <a:ln w="9525" cap="flat">
                <a:noFill/>
                <a:prstDash val="solid"/>
                <a:miter/>
              </a:ln>
            </p:spPr>
            <p:txBody>
              <a:bodyPr rtlCol="0" anchor="ctr"/>
              <a:lstStyle/>
              <a:p>
                <a:endParaRPr lang="it-IT">
                  <a:solidFill>
                    <a:schemeClr val="tx1"/>
                  </a:solidFill>
                </a:endParaRPr>
              </a:p>
            </p:txBody>
          </p:sp>
          <p:sp>
            <p:nvSpPr>
              <p:cNvPr id="67" name="Figura a mano libera: forma 54">
                <a:extLst>
                  <a:ext uri="{FF2B5EF4-FFF2-40B4-BE49-F238E27FC236}">
                    <a16:creationId xmlns:a16="http://schemas.microsoft.com/office/drawing/2014/main" id="{FC27771C-822F-9A51-B999-390D59634273}"/>
                  </a:ext>
                </a:extLst>
              </p:cNvPr>
              <p:cNvSpPr/>
              <p:nvPr/>
            </p:nvSpPr>
            <p:spPr>
              <a:xfrm>
                <a:off x="6225926" y="1352635"/>
                <a:ext cx="34289" cy="300037"/>
              </a:xfrm>
              <a:custGeom>
                <a:avLst/>
                <a:gdLst>
                  <a:gd name="connsiteX0" fmla="*/ 0 w 34289"/>
                  <a:gd name="connsiteY0" fmla="*/ 300038 h 300037"/>
                  <a:gd name="connsiteX1" fmla="*/ 0 w 34289"/>
                  <a:gd name="connsiteY1" fmla="*/ 83820 h 300037"/>
                  <a:gd name="connsiteX2" fmla="*/ 34290 w 34289"/>
                  <a:gd name="connsiteY2" fmla="*/ 83820 h 300037"/>
                  <a:gd name="connsiteX3" fmla="*/ 34290 w 34289"/>
                  <a:gd name="connsiteY3" fmla="*/ 300038 h 300037"/>
                  <a:gd name="connsiteX4" fmla="*/ 0 w 34289"/>
                  <a:gd name="connsiteY4" fmla="*/ 300038 h 300037"/>
                  <a:gd name="connsiteX5" fmla="*/ 0 w 34289"/>
                  <a:gd name="connsiteY5" fmla="*/ 41910 h 300037"/>
                  <a:gd name="connsiteX6" fmla="*/ 0 w 34289"/>
                  <a:gd name="connsiteY6" fmla="*/ 0 h 300037"/>
                  <a:gd name="connsiteX7" fmla="*/ 34290 w 34289"/>
                  <a:gd name="connsiteY7" fmla="*/ 0 h 300037"/>
                  <a:gd name="connsiteX8" fmla="*/ 34290 w 34289"/>
                  <a:gd name="connsiteY8" fmla="*/ 41910 h 300037"/>
                  <a:gd name="connsiteX9" fmla="*/ 0 w 34289"/>
                  <a:gd name="connsiteY9" fmla="*/ 41910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89" h="300037">
                    <a:moveTo>
                      <a:pt x="0" y="300038"/>
                    </a:moveTo>
                    <a:lnTo>
                      <a:pt x="0" y="83820"/>
                    </a:lnTo>
                    <a:lnTo>
                      <a:pt x="34290" y="83820"/>
                    </a:lnTo>
                    <a:lnTo>
                      <a:pt x="34290" y="300038"/>
                    </a:lnTo>
                    <a:lnTo>
                      <a:pt x="0" y="300038"/>
                    </a:lnTo>
                    <a:close/>
                    <a:moveTo>
                      <a:pt x="0" y="41910"/>
                    </a:moveTo>
                    <a:lnTo>
                      <a:pt x="0" y="0"/>
                    </a:lnTo>
                    <a:lnTo>
                      <a:pt x="34290" y="0"/>
                    </a:lnTo>
                    <a:lnTo>
                      <a:pt x="34290" y="41910"/>
                    </a:lnTo>
                    <a:lnTo>
                      <a:pt x="0" y="41910"/>
                    </a:lnTo>
                    <a:close/>
                  </a:path>
                </a:pathLst>
              </a:custGeom>
              <a:grpFill/>
              <a:ln w="9525" cap="flat">
                <a:noFill/>
                <a:prstDash val="solid"/>
                <a:miter/>
              </a:ln>
            </p:spPr>
            <p:txBody>
              <a:bodyPr rtlCol="0" anchor="ctr"/>
              <a:lstStyle/>
              <a:p>
                <a:endParaRPr lang="it-IT">
                  <a:solidFill>
                    <a:schemeClr val="tx1"/>
                  </a:solidFill>
                </a:endParaRPr>
              </a:p>
            </p:txBody>
          </p:sp>
          <p:sp>
            <p:nvSpPr>
              <p:cNvPr id="68" name="Figura a mano libera: forma 55">
                <a:extLst>
                  <a:ext uri="{FF2B5EF4-FFF2-40B4-BE49-F238E27FC236}">
                    <a16:creationId xmlns:a16="http://schemas.microsoft.com/office/drawing/2014/main" id="{E55AEB54-09FA-5489-FC78-43DFBA9BCBED}"/>
                  </a:ext>
                </a:extLst>
              </p:cNvPr>
              <p:cNvSpPr/>
              <p:nvPr/>
            </p:nvSpPr>
            <p:spPr>
              <a:xfrm>
                <a:off x="6001136" y="1436455"/>
                <a:ext cx="191452" cy="216217"/>
              </a:xfrm>
              <a:custGeom>
                <a:avLst/>
                <a:gdLst>
                  <a:gd name="connsiteX0" fmla="*/ 76200 w 191452"/>
                  <a:gd name="connsiteY0" fmla="*/ 216217 h 216217"/>
                  <a:gd name="connsiteX1" fmla="*/ 0 w 191452"/>
                  <a:gd name="connsiteY1" fmla="*/ 0 h 216217"/>
                  <a:gd name="connsiteX2" fmla="*/ 36195 w 191452"/>
                  <a:gd name="connsiteY2" fmla="*/ 0 h 216217"/>
                  <a:gd name="connsiteX3" fmla="*/ 80963 w 191452"/>
                  <a:gd name="connsiteY3" fmla="*/ 137160 h 216217"/>
                  <a:gd name="connsiteX4" fmla="*/ 95250 w 191452"/>
                  <a:gd name="connsiteY4" fmla="*/ 182880 h 216217"/>
                  <a:gd name="connsiteX5" fmla="*/ 96203 w 191452"/>
                  <a:gd name="connsiteY5" fmla="*/ 182880 h 216217"/>
                  <a:gd name="connsiteX6" fmla="*/ 110490 w 191452"/>
                  <a:gd name="connsiteY6" fmla="*/ 137160 h 216217"/>
                  <a:gd name="connsiteX7" fmla="*/ 156210 w 191452"/>
                  <a:gd name="connsiteY7" fmla="*/ 0 h 216217"/>
                  <a:gd name="connsiteX8" fmla="*/ 191453 w 191452"/>
                  <a:gd name="connsiteY8" fmla="*/ 0 h 216217"/>
                  <a:gd name="connsiteX9" fmla="*/ 113348 w 191452"/>
                  <a:gd name="connsiteY9" fmla="*/ 216217 h 216217"/>
                  <a:gd name="connsiteX10" fmla="*/ 76200 w 191452"/>
                  <a:gd name="connsiteY10" fmla="*/ 216217 h 216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1452" h="216217">
                    <a:moveTo>
                      <a:pt x="76200" y="216217"/>
                    </a:moveTo>
                    <a:lnTo>
                      <a:pt x="0" y="0"/>
                    </a:lnTo>
                    <a:lnTo>
                      <a:pt x="36195" y="0"/>
                    </a:lnTo>
                    <a:lnTo>
                      <a:pt x="80963" y="137160"/>
                    </a:lnTo>
                    <a:cubicBezTo>
                      <a:pt x="87630" y="156210"/>
                      <a:pt x="95250" y="182880"/>
                      <a:pt x="95250" y="182880"/>
                    </a:cubicBezTo>
                    <a:lnTo>
                      <a:pt x="96203" y="182880"/>
                    </a:lnTo>
                    <a:cubicBezTo>
                      <a:pt x="96203" y="182880"/>
                      <a:pt x="103823" y="156210"/>
                      <a:pt x="110490" y="137160"/>
                    </a:cubicBezTo>
                    <a:lnTo>
                      <a:pt x="156210" y="0"/>
                    </a:lnTo>
                    <a:lnTo>
                      <a:pt x="191453" y="0"/>
                    </a:lnTo>
                    <a:lnTo>
                      <a:pt x="113348" y="216217"/>
                    </a:lnTo>
                    <a:lnTo>
                      <a:pt x="76200" y="216217"/>
                    </a:lnTo>
                    <a:close/>
                  </a:path>
                </a:pathLst>
              </a:custGeom>
              <a:grpFill/>
              <a:ln w="9525" cap="flat">
                <a:noFill/>
                <a:prstDash val="solid"/>
                <a:miter/>
              </a:ln>
            </p:spPr>
            <p:txBody>
              <a:bodyPr rtlCol="0" anchor="ctr"/>
              <a:lstStyle/>
              <a:p>
                <a:endParaRPr lang="it-IT">
                  <a:solidFill>
                    <a:schemeClr val="tx1"/>
                  </a:solidFill>
                </a:endParaRPr>
              </a:p>
            </p:txBody>
          </p:sp>
          <p:sp>
            <p:nvSpPr>
              <p:cNvPr id="69" name="Figura a mano libera: forma 56">
                <a:extLst>
                  <a:ext uri="{FF2B5EF4-FFF2-40B4-BE49-F238E27FC236}">
                    <a16:creationId xmlns:a16="http://schemas.microsoft.com/office/drawing/2014/main" id="{D0D4DEAD-A11C-8C21-3F2B-D5DC357F2EB3}"/>
                  </a:ext>
                </a:extLst>
              </p:cNvPr>
              <p:cNvSpPr/>
              <p:nvPr/>
            </p:nvSpPr>
            <p:spPr>
              <a:xfrm>
                <a:off x="5870644" y="1433598"/>
                <a:ext cx="113347" cy="219075"/>
              </a:xfrm>
              <a:custGeom>
                <a:avLst/>
                <a:gdLst>
                  <a:gd name="connsiteX0" fmla="*/ 33338 w 113347"/>
                  <a:gd name="connsiteY0" fmla="*/ 2858 h 219075"/>
                  <a:gd name="connsiteX1" fmla="*/ 33338 w 113347"/>
                  <a:gd name="connsiteY1" fmla="*/ 38100 h 219075"/>
                  <a:gd name="connsiteX2" fmla="*/ 34290 w 113347"/>
                  <a:gd name="connsiteY2" fmla="*/ 38100 h 219075"/>
                  <a:gd name="connsiteX3" fmla="*/ 99060 w 113347"/>
                  <a:gd name="connsiteY3" fmla="*/ 0 h 219075"/>
                  <a:gd name="connsiteX4" fmla="*/ 113347 w 113347"/>
                  <a:gd name="connsiteY4" fmla="*/ 2858 h 219075"/>
                  <a:gd name="connsiteX5" fmla="*/ 113347 w 113347"/>
                  <a:gd name="connsiteY5" fmla="*/ 35242 h 219075"/>
                  <a:gd name="connsiteX6" fmla="*/ 112395 w 113347"/>
                  <a:gd name="connsiteY6" fmla="*/ 35242 h 219075"/>
                  <a:gd name="connsiteX7" fmla="*/ 97155 w 113347"/>
                  <a:gd name="connsiteY7" fmla="*/ 33338 h 219075"/>
                  <a:gd name="connsiteX8" fmla="*/ 34290 w 113347"/>
                  <a:gd name="connsiteY8" fmla="*/ 99060 h 219075"/>
                  <a:gd name="connsiteX9" fmla="*/ 34290 w 113347"/>
                  <a:gd name="connsiteY9" fmla="*/ 219075 h 219075"/>
                  <a:gd name="connsiteX10" fmla="*/ 0 w 113347"/>
                  <a:gd name="connsiteY10" fmla="*/ 219075 h 219075"/>
                  <a:gd name="connsiteX11" fmla="*/ 0 w 113347"/>
                  <a:gd name="connsiteY11" fmla="*/ 2858 h 219075"/>
                  <a:gd name="connsiteX12" fmla="*/ 33338 w 113347"/>
                  <a:gd name="connsiteY12" fmla="*/ 2858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347" h="219075">
                    <a:moveTo>
                      <a:pt x="33338" y="2858"/>
                    </a:moveTo>
                    <a:lnTo>
                      <a:pt x="33338" y="38100"/>
                    </a:lnTo>
                    <a:lnTo>
                      <a:pt x="34290" y="38100"/>
                    </a:lnTo>
                    <a:cubicBezTo>
                      <a:pt x="47625" y="17145"/>
                      <a:pt x="69532" y="0"/>
                      <a:pt x="99060" y="0"/>
                    </a:cubicBezTo>
                    <a:cubicBezTo>
                      <a:pt x="105727" y="0"/>
                      <a:pt x="108585" y="952"/>
                      <a:pt x="113347" y="2858"/>
                    </a:cubicBezTo>
                    <a:lnTo>
                      <a:pt x="113347" y="35242"/>
                    </a:lnTo>
                    <a:lnTo>
                      <a:pt x="112395" y="35242"/>
                    </a:lnTo>
                    <a:cubicBezTo>
                      <a:pt x="107632" y="33338"/>
                      <a:pt x="103822" y="33338"/>
                      <a:pt x="97155" y="33338"/>
                    </a:cubicBezTo>
                    <a:cubicBezTo>
                      <a:pt x="63817" y="33338"/>
                      <a:pt x="34290" y="58102"/>
                      <a:pt x="34290" y="99060"/>
                    </a:cubicBezTo>
                    <a:lnTo>
                      <a:pt x="34290" y="219075"/>
                    </a:lnTo>
                    <a:lnTo>
                      <a:pt x="0" y="219075"/>
                    </a:lnTo>
                    <a:lnTo>
                      <a:pt x="0" y="2858"/>
                    </a:lnTo>
                    <a:lnTo>
                      <a:pt x="33338" y="2858"/>
                    </a:lnTo>
                    <a:close/>
                  </a:path>
                </a:pathLst>
              </a:custGeom>
              <a:grpFill/>
              <a:ln w="9525" cap="flat">
                <a:noFill/>
                <a:prstDash val="solid"/>
                <a:miter/>
              </a:ln>
            </p:spPr>
            <p:txBody>
              <a:bodyPr rtlCol="0" anchor="ctr"/>
              <a:lstStyle/>
              <a:p>
                <a:endParaRPr lang="it-IT">
                  <a:solidFill>
                    <a:schemeClr val="tx1"/>
                  </a:solidFill>
                </a:endParaRPr>
              </a:p>
            </p:txBody>
          </p:sp>
          <p:sp>
            <p:nvSpPr>
              <p:cNvPr id="70" name="Figura a mano libera: forma 57">
                <a:extLst>
                  <a:ext uri="{FF2B5EF4-FFF2-40B4-BE49-F238E27FC236}">
                    <a16:creationId xmlns:a16="http://schemas.microsoft.com/office/drawing/2014/main" id="{9F335592-327B-D6AE-BCFE-4DAAC4040458}"/>
                  </a:ext>
                </a:extLst>
              </p:cNvPr>
              <p:cNvSpPr/>
              <p:nvPr/>
            </p:nvSpPr>
            <p:spPr>
              <a:xfrm>
                <a:off x="5624898" y="1429787"/>
                <a:ext cx="202882" cy="228600"/>
              </a:xfrm>
              <a:custGeom>
                <a:avLst/>
                <a:gdLst>
                  <a:gd name="connsiteX0" fmla="*/ 104775 w 202882"/>
                  <a:gd name="connsiteY0" fmla="*/ 228600 h 228600"/>
                  <a:gd name="connsiteX1" fmla="*/ 0 w 202882"/>
                  <a:gd name="connsiteY1" fmla="*/ 114300 h 228600"/>
                  <a:gd name="connsiteX2" fmla="*/ 102870 w 202882"/>
                  <a:gd name="connsiteY2" fmla="*/ 0 h 228600"/>
                  <a:gd name="connsiteX3" fmla="*/ 202883 w 202882"/>
                  <a:gd name="connsiteY3" fmla="*/ 121920 h 228600"/>
                  <a:gd name="connsiteX4" fmla="*/ 35243 w 202882"/>
                  <a:gd name="connsiteY4" fmla="*/ 121920 h 228600"/>
                  <a:gd name="connsiteX5" fmla="*/ 104775 w 202882"/>
                  <a:gd name="connsiteY5" fmla="*/ 199073 h 228600"/>
                  <a:gd name="connsiteX6" fmla="*/ 164783 w 202882"/>
                  <a:gd name="connsiteY6" fmla="*/ 154305 h 228600"/>
                  <a:gd name="connsiteX7" fmla="*/ 198120 w 202882"/>
                  <a:gd name="connsiteY7" fmla="*/ 154305 h 228600"/>
                  <a:gd name="connsiteX8" fmla="*/ 104775 w 202882"/>
                  <a:gd name="connsiteY8" fmla="*/ 228600 h 228600"/>
                  <a:gd name="connsiteX9" fmla="*/ 102870 w 202882"/>
                  <a:gd name="connsiteY9" fmla="*/ 27623 h 228600"/>
                  <a:gd name="connsiteX10" fmla="*/ 36195 w 202882"/>
                  <a:gd name="connsiteY10" fmla="*/ 97155 h 228600"/>
                  <a:gd name="connsiteX11" fmla="*/ 165735 w 202882"/>
                  <a:gd name="connsiteY11" fmla="*/ 97155 h 228600"/>
                  <a:gd name="connsiteX12" fmla="*/ 102870 w 202882"/>
                  <a:gd name="connsiteY12" fmla="*/ 27623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2882" h="228600">
                    <a:moveTo>
                      <a:pt x="104775" y="228600"/>
                    </a:moveTo>
                    <a:cubicBezTo>
                      <a:pt x="38100" y="228600"/>
                      <a:pt x="0" y="177165"/>
                      <a:pt x="0" y="114300"/>
                    </a:cubicBezTo>
                    <a:cubicBezTo>
                      <a:pt x="0" y="51435"/>
                      <a:pt x="40958" y="0"/>
                      <a:pt x="102870" y="0"/>
                    </a:cubicBezTo>
                    <a:cubicBezTo>
                      <a:pt x="167640" y="0"/>
                      <a:pt x="202883" y="50483"/>
                      <a:pt x="202883" y="121920"/>
                    </a:cubicBezTo>
                    <a:lnTo>
                      <a:pt x="35243" y="121920"/>
                    </a:lnTo>
                    <a:cubicBezTo>
                      <a:pt x="38100" y="165735"/>
                      <a:pt x="61913" y="199073"/>
                      <a:pt x="104775" y="199073"/>
                    </a:cubicBezTo>
                    <a:cubicBezTo>
                      <a:pt x="136208" y="199073"/>
                      <a:pt x="157163" y="183833"/>
                      <a:pt x="164783" y="154305"/>
                    </a:cubicBezTo>
                    <a:lnTo>
                      <a:pt x="198120" y="154305"/>
                    </a:lnTo>
                    <a:cubicBezTo>
                      <a:pt x="187643" y="201930"/>
                      <a:pt x="154305" y="228600"/>
                      <a:pt x="104775" y="228600"/>
                    </a:cubicBezTo>
                    <a:close/>
                    <a:moveTo>
                      <a:pt x="102870" y="27623"/>
                    </a:moveTo>
                    <a:cubicBezTo>
                      <a:pt x="62865" y="27623"/>
                      <a:pt x="40958" y="58102"/>
                      <a:pt x="36195" y="97155"/>
                    </a:cubicBezTo>
                    <a:lnTo>
                      <a:pt x="165735" y="97155"/>
                    </a:lnTo>
                    <a:cubicBezTo>
                      <a:pt x="163830" y="54293"/>
                      <a:pt x="141923" y="27623"/>
                      <a:pt x="102870" y="27623"/>
                    </a:cubicBezTo>
                    <a:close/>
                  </a:path>
                </a:pathLst>
              </a:custGeom>
              <a:grpFill/>
              <a:ln w="9525" cap="flat">
                <a:noFill/>
                <a:prstDash val="solid"/>
                <a:miter/>
              </a:ln>
            </p:spPr>
            <p:txBody>
              <a:bodyPr rtlCol="0" anchor="ctr"/>
              <a:lstStyle/>
              <a:p>
                <a:endParaRPr lang="it-IT">
                  <a:solidFill>
                    <a:schemeClr val="tx1"/>
                  </a:solidFill>
                </a:endParaRPr>
              </a:p>
            </p:txBody>
          </p:sp>
          <p:sp>
            <p:nvSpPr>
              <p:cNvPr id="71" name="Figura a mano libera: forma 58">
                <a:extLst>
                  <a:ext uri="{FF2B5EF4-FFF2-40B4-BE49-F238E27FC236}">
                    <a16:creationId xmlns:a16="http://schemas.microsoft.com/office/drawing/2014/main" id="{E10C1067-3F6F-88FB-AC2D-ED5F130E04C5}"/>
                  </a:ext>
                </a:extLst>
              </p:cNvPr>
              <p:cNvSpPr/>
              <p:nvPr/>
            </p:nvSpPr>
            <p:spPr>
              <a:xfrm>
                <a:off x="5413443" y="1432645"/>
                <a:ext cx="180993" cy="226694"/>
              </a:xfrm>
              <a:custGeom>
                <a:avLst/>
                <a:gdLst>
                  <a:gd name="connsiteX0" fmla="*/ 96203 w 180993"/>
                  <a:gd name="connsiteY0" fmla="*/ 226695 h 226694"/>
                  <a:gd name="connsiteX1" fmla="*/ 0 w 180993"/>
                  <a:gd name="connsiteY1" fmla="*/ 149542 h 226694"/>
                  <a:gd name="connsiteX2" fmla="*/ 35243 w 180993"/>
                  <a:gd name="connsiteY2" fmla="*/ 149542 h 226694"/>
                  <a:gd name="connsiteX3" fmla="*/ 97155 w 180993"/>
                  <a:gd name="connsiteY3" fmla="*/ 198120 h 226694"/>
                  <a:gd name="connsiteX4" fmla="*/ 147638 w 180993"/>
                  <a:gd name="connsiteY4" fmla="*/ 162877 h 226694"/>
                  <a:gd name="connsiteX5" fmla="*/ 91440 w 180993"/>
                  <a:gd name="connsiteY5" fmla="*/ 123825 h 226694"/>
                  <a:gd name="connsiteX6" fmla="*/ 10478 w 180993"/>
                  <a:gd name="connsiteY6" fmla="*/ 59055 h 226694"/>
                  <a:gd name="connsiteX7" fmla="*/ 88583 w 180993"/>
                  <a:gd name="connsiteY7" fmla="*/ 0 h 226694"/>
                  <a:gd name="connsiteX8" fmla="*/ 173355 w 180993"/>
                  <a:gd name="connsiteY8" fmla="*/ 67627 h 226694"/>
                  <a:gd name="connsiteX9" fmla="*/ 138113 w 180993"/>
                  <a:gd name="connsiteY9" fmla="*/ 67627 h 226694"/>
                  <a:gd name="connsiteX10" fmla="*/ 86678 w 180993"/>
                  <a:gd name="connsiteY10" fmla="*/ 26670 h 226694"/>
                  <a:gd name="connsiteX11" fmla="*/ 42863 w 180993"/>
                  <a:gd name="connsiteY11" fmla="*/ 58102 h 226694"/>
                  <a:gd name="connsiteX12" fmla="*/ 100965 w 180993"/>
                  <a:gd name="connsiteY12" fmla="*/ 93345 h 226694"/>
                  <a:gd name="connsiteX13" fmla="*/ 180975 w 180993"/>
                  <a:gd name="connsiteY13" fmla="*/ 161925 h 226694"/>
                  <a:gd name="connsiteX14" fmla="*/ 96203 w 180993"/>
                  <a:gd name="connsiteY14" fmla="*/ 226695 h 22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0993" h="226694">
                    <a:moveTo>
                      <a:pt x="96203" y="226695"/>
                    </a:moveTo>
                    <a:cubicBezTo>
                      <a:pt x="37147" y="226695"/>
                      <a:pt x="3810" y="199073"/>
                      <a:pt x="0" y="149542"/>
                    </a:cubicBezTo>
                    <a:lnTo>
                      <a:pt x="35243" y="149542"/>
                    </a:lnTo>
                    <a:cubicBezTo>
                      <a:pt x="40005" y="187642"/>
                      <a:pt x="64770" y="198120"/>
                      <a:pt x="97155" y="198120"/>
                    </a:cubicBezTo>
                    <a:cubicBezTo>
                      <a:pt x="132397" y="198120"/>
                      <a:pt x="147638" y="182880"/>
                      <a:pt x="147638" y="162877"/>
                    </a:cubicBezTo>
                    <a:cubicBezTo>
                      <a:pt x="147638" y="138113"/>
                      <a:pt x="130492" y="132398"/>
                      <a:pt x="91440" y="123825"/>
                    </a:cubicBezTo>
                    <a:cubicBezTo>
                      <a:pt x="48578" y="115252"/>
                      <a:pt x="10478" y="106680"/>
                      <a:pt x="10478" y="59055"/>
                    </a:cubicBezTo>
                    <a:cubicBezTo>
                      <a:pt x="10478" y="22860"/>
                      <a:pt x="38100" y="0"/>
                      <a:pt x="88583" y="0"/>
                    </a:cubicBezTo>
                    <a:cubicBezTo>
                      <a:pt x="141922" y="0"/>
                      <a:pt x="168592" y="25717"/>
                      <a:pt x="173355" y="67627"/>
                    </a:cubicBezTo>
                    <a:lnTo>
                      <a:pt x="138113" y="67627"/>
                    </a:lnTo>
                    <a:cubicBezTo>
                      <a:pt x="134303" y="39052"/>
                      <a:pt x="119063" y="26670"/>
                      <a:pt x="86678" y="26670"/>
                    </a:cubicBezTo>
                    <a:cubicBezTo>
                      <a:pt x="55245" y="26670"/>
                      <a:pt x="42863" y="40957"/>
                      <a:pt x="42863" y="58102"/>
                    </a:cubicBezTo>
                    <a:cubicBezTo>
                      <a:pt x="42863" y="81915"/>
                      <a:pt x="63818" y="85725"/>
                      <a:pt x="100965" y="93345"/>
                    </a:cubicBezTo>
                    <a:cubicBezTo>
                      <a:pt x="144780" y="101917"/>
                      <a:pt x="180975" y="111442"/>
                      <a:pt x="180975" y="161925"/>
                    </a:cubicBezTo>
                    <a:cubicBezTo>
                      <a:pt x="181928" y="203835"/>
                      <a:pt x="145733" y="226695"/>
                      <a:pt x="96203" y="226695"/>
                    </a:cubicBezTo>
                    <a:close/>
                  </a:path>
                </a:pathLst>
              </a:custGeom>
              <a:grpFill/>
              <a:ln w="9525" cap="flat">
                <a:noFill/>
                <a:prstDash val="solid"/>
                <a:miter/>
              </a:ln>
            </p:spPr>
            <p:txBody>
              <a:bodyPr rtlCol="0" anchor="ctr"/>
              <a:lstStyle/>
              <a:p>
                <a:endParaRPr lang="it-IT">
                  <a:solidFill>
                    <a:schemeClr val="tx1"/>
                  </a:solidFill>
                </a:endParaRPr>
              </a:p>
            </p:txBody>
          </p:sp>
          <p:sp>
            <p:nvSpPr>
              <p:cNvPr id="72" name="Figura a mano libera: forma 59">
                <a:extLst>
                  <a:ext uri="{FF2B5EF4-FFF2-40B4-BE49-F238E27FC236}">
                    <a16:creationId xmlns:a16="http://schemas.microsoft.com/office/drawing/2014/main" id="{9107B410-309B-DA69-1AAA-9E07B573E082}"/>
                  </a:ext>
                </a:extLst>
              </p:cNvPr>
              <p:cNvSpPr/>
              <p:nvPr/>
            </p:nvSpPr>
            <p:spPr>
              <a:xfrm>
                <a:off x="5105786" y="1429787"/>
                <a:ext cx="202882" cy="228600"/>
              </a:xfrm>
              <a:custGeom>
                <a:avLst/>
                <a:gdLst>
                  <a:gd name="connsiteX0" fmla="*/ 104775 w 202882"/>
                  <a:gd name="connsiteY0" fmla="*/ 228600 h 228600"/>
                  <a:gd name="connsiteX1" fmla="*/ 0 w 202882"/>
                  <a:gd name="connsiteY1" fmla="*/ 114300 h 228600"/>
                  <a:gd name="connsiteX2" fmla="*/ 102870 w 202882"/>
                  <a:gd name="connsiteY2" fmla="*/ 0 h 228600"/>
                  <a:gd name="connsiteX3" fmla="*/ 202882 w 202882"/>
                  <a:gd name="connsiteY3" fmla="*/ 121920 h 228600"/>
                  <a:gd name="connsiteX4" fmla="*/ 35242 w 202882"/>
                  <a:gd name="connsiteY4" fmla="*/ 121920 h 228600"/>
                  <a:gd name="connsiteX5" fmla="*/ 104775 w 202882"/>
                  <a:gd name="connsiteY5" fmla="*/ 199073 h 228600"/>
                  <a:gd name="connsiteX6" fmla="*/ 164782 w 202882"/>
                  <a:gd name="connsiteY6" fmla="*/ 154305 h 228600"/>
                  <a:gd name="connsiteX7" fmla="*/ 198120 w 202882"/>
                  <a:gd name="connsiteY7" fmla="*/ 154305 h 228600"/>
                  <a:gd name="connsiteX8" fmla="*/ 104775 w 202882"/>
                  <a:gd name="connsiteY8" fmla="*/ 228600 h 228600"/>
                  <a:gd name="connsiteX9" fmla="*/ 102870 w 202882"/>
                  <a:gd name="connsiteY9" fmla="*/ 27623 h 228600"/>
                  <a:gd name="connsiteX10" fmla="*/ 36195 w 202882"/>
                  <a:gd name="connsiteY10" fmla="*/ 97155 h 228600"/>
                  <a:gd name="connsiteX11" fmla="*/ 166688 w 202882"/>
                  <a:gd name="connsiteY11" fmla="*/ 97155 h 228600"/>
                  <a:gd name="connsiteX12" fmla="*/ 102870 w 202882"/>
                  <a:gd name="connsiteY12" fmla="*/ 27623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2882" h="228600">
                    <a:moveTo>
                      <a:pt x="104775" y="228600"/>
                    </a:moveTo>
                    <a:cubicBezTo>
                      <a:pt x="38100" y="228600"/>
                      <a:pt x="0" y="177165"/>
                      <a:pt x="0" y="114300"/>
                    </a:cubicBezTo>
                    <a:cubicBezTo>
                      <a:pt x="0" y="51435"/>
                      <a:pt x="40957" y="0"/>
                      <a:pt x="102870" y="0"/>
                    </a:cubicBezTo>
                    <a:cubicBezTo>
                      <a:pt x="167640" y="0"/>
                      <a:pt x="202882" y="50483"/>
                      <a:pt x="202882" y="121920"/>
                    </a:cubicBezTo>
                    <a:lnTo>
                      <a:pt x="35242" y="121920"/>
                    </a:lnTo>
                    <a:cubicBezTo>
                      <a:pt x="38100" y="165735"/>
                      <a:pt x="61913" y="199073"/>
                      <a:pt x="104775" y="199073"/>
                    </a:cubicBezTo>
                    <a:cubicBezTo>
                      <a:pt x="136207" y="199073"/>
                      <a:pt x="157163" y="183833"/>
                      <a:pt x="164782" y="154305"/>
                    </a:cubicBezTo>
                    <a:lnTo>
                      <a:pt x="198120" y="154305"/>
                    </a:lnTo>
                    <a:cubicBezTo>
                      <a:pt x="188595" y="201930"/>
                      <a:pt x="154305" y="228600"/>
                      <a:pt x="104775" y="228600"/>
                    </a:cubicBezTo>
                    <a:close/>
                    <a:moveTo>
                      <a:pt x="102870" y="27623"/>
                    </a:moveTo>
                    <a:cubicBezTo>
                      <a:pt x="62865" y="27623"/>
                      <a:pt x="40957" y="58102"/>
                      <a:pt x="36195" y="97155"/>
                    </a:cubicBezTo>
                    <a:lnTo>
                      <a:pt x="166688" y="97155"/>
                    </a:lnTo>
                    <a:cubicBezTo>
                      <a:pt x="163830" y="54293"/>
                      <a:pt x="141922" y="27623"/>
                      <a:pt x="102870" y="27623"/>
                    </a:cubicBezTo>
                    <a:close/>
                  </a:path>
                </a:pathLst>
              </a:custGeom>
              <a:grpFill/>
              <a:ln w="9525" cap="flat">
                <a:noFill/>
                <a:prstDash val="solid"/>
                <a:miter/>
              </a:ln>
            </p:spPr>
            <p:txBody>
              <a:bodyPr rtlCol="0" anchor="ctr"/>
              <a:lstStyle/>
              <a:p>
                <a:endParaRPr lang="it-IT">
                  <a:solidFill>
                    <a:schemeClr val="tx1"/>
                  </a:solidFill>
                </a:endParaRPr>
              </a:p>
            </p:txBody>
          </p:sp>
          <p:sp>
            <p:nvSpPr>
              <p:cNvPr id="73" name="Figura a mano libera: forma 60">
                <a:extLst>
                  <a:ext uri="{FF2B5EF4-FFF2-40B4-BE49-F238E27FC236}">
                    <a16:creationId xmlns:a16="http://schemas.microsoft.com/office/drawing/2014/main" id="{A7426FFD-137E-7BA4-B5E2-BA262D887CA2}"/>
                  </a:ext>
                </a:extLst>
              </p:cNvPr>
              <p:cNvSpPr/>
              <p:nvPr/>
            </p:nvSpPr>
            <p:spPr>
              <a:xfrm>
                <a:off x="7335589" y="964967"/>
                <a:ext cx="201930" cy="224790"/>
              </a:xfrm>
              <a:custGeom>
                <a:avLst/>
                <a:gdLst>
                  <a:gd name="connsiteX0" fmla="*/ 182880 w 201930"/>
                  <a:gd name="connsiteY0" fmla="*/ 222885 h 224790"/>
                  <a:gd name="connsiteX1" fmla="*/ 145732 w 201930"/>
                  <a:gd name="connsiteY1" fmla="*/ 190500 h 224790"/>
                  <a:gd name="connsiteX2" fmla="*/ 145732 w 201930"/>
                  <a:gd name="connsiteY2" fmla="*/ 190500 h 224790"/>
                  <a:gd name="connsiteX3" fmla="*/ 73343 w 201930"/>
                  <a:gd name="connsiteY3" fmla="*/ 224790 h 224790"/>
                  <a:gd name="connsiteX4" fmla="*/ 0 w 201930"/>
                  <a:gd name="connsiteY4" fmla="*/ 164783 h 224790"/>
                  <a:gd name="connsiteX5" fmla="*/ 94297 w 201930"/>
                  <a:gd name="connsiteY5" fmla="*/ 95250 h 224790"/>
                  <a:gd name="connsiteX6" fmla="*/ 146685 w 201930"/>
                  <a:gd name="connsiteY6" fmla="*/ 63818 h 224790"/>
                  <a:gd name="connsiteX7" fmla="*/ 98107 w 201930"/>
                  <a:gd name="connsiteY7" fmla="*/ 25718 h 224790"/>
                  <a:gd name="connsiteX8" fmla="*/ 43815 w 201930"/>
                  <a:gd name="connsiteY8" fmla="*/ 73343 h 224790"/>
                  <a:gd name="connsiteX9" fmla="*/ 11430 w 201930"/>
                  <a:gd name="connsiteY9" fmla="*/ 73343 h 224790"/>
                  <a:gd name="connsiteX10" fmla="*/ 98107 w 201930"/>
                  <a:gd name="connsiteY10" fmla="*/ 0 h 224790"/>
                  <a:gd name="connsiteX11" fmla="*/ 178118 w 201930"/>
                  <a:gd name="connsiteY11" fmla="*/ 68580 h 224790"/>
                  <a:gd name="connsiteX12" fmla="*/ 178118 w 201930"/>
                  <a:gd name="connsiteY12" fmla="*/ 171450 h 224790"/>
                  <a:gd name="connsiteX13" fmla="*/ 200977 w 201930"/>
                  <a:gd name="connsiteY13" fmla="*/ 194310 h 224790"/>
                  <a:gd name="connsiteX14" fmla="*/ 201930 w 201930"/>
                  <a:gd name="connsiteY14" fmla="*/ 194310 h 224790"/>
                  <a:gd name="connsiteX15" fmla="*/ 201930 w 201930"/>
                  <a:gd name="connsiteY15" fmla="*/ 219075 h 224790"/>
                  <a:gd name="connsiteX16" fmla="*/ 182880 w 201930"/>
                  <a:gd name="connsiteY16" fmla="*/ 222885 h 224790"/>
                  <a:gd name="connsiteX17" fmla="*/ 80010 w 201930"/>
                  <a:gd name="connsiteY17" fmla="*/ 199073 h 224790"/>
                  <a:gd name="connsiteX18" fmla="*/ 145732 w 201930"/>
                  <a:gd name="connsiteY18" fmla="*/ 140970 h 224790"/>
                  <a:gd name="connsiteX19" fmla="*/ 145732 w 201930"/>
                  <a:gd name="connsiteY19" fmla="*/ 103823 h 224790"/>
                  <a:gd name="connsiteX20" fmla="*/ 96202 w 201930"/>
                  <a:gd name="connsiteY20" fmla="*/ 120015 h 224790"/>
                  <a:gd name="connsiteX21" fmla="*/ 35243 w 201930"/>
                  <a:gd name="connsiteY21" fmla="*/ 163830 h 224790"/>
                  <a:gd name="connsiteX22" fmla="*/ 80010 w 201930"/>
                  <a:gd name="connsiteY22" fmla="*/ 199073 h 22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1930" h="224790">
                    <a:moveTo>
                      <a:pt x="182880" y="222885"/>
                    </a:moveTo>
                    <a:cubicBezTo>
                      <a:pt x="160972" y="222885"/>
                      <a:pt x="148590" y="212408"/>
                      <a:pt x="145732" y="190500"/>
                    </a:cubicBezTo>
                    <a:lnTo>
                      <a:pt x="145732" y="190500"/>
                    </a:lnTo>
                    <a:cubicBezTo>
                      <a:pt x="132397" y="207645"/>
                      <a:pt x="110490" y="224790"/>
                      <a:pt x="73343" y="224790"/>
                    </a:cubicBezTo>
                    <a:cubicBezTo>
                      <a:pt x="32385" y="224790"/>
                      <a:pt x="0" y="205740"/>
                      <a:pt x="0" y="164783"/>
                    </a:cubicBezTo>
                    <a:cubicBezTo>
                      <a:pt x="0" y="113348"/>
                      <a:pt x="40005" y="102870"/>
                      <a:pt x="94297" y="95250"/>
                    </a:cubicBezTo>
                    <a:cubicBezTo>
                      <a:pt x="124777" y="90488"/>
                      <a:pt x="146685" y="87630"/>
                      <a:pt x="146685" y="63818"/>
                    </a:cubicBezTo>
                    <a:cubicBezTo>
                      <a:pt x="146685" y="39053"/>
                      <a:pt x="129540" y="25718"/>
                      <a:pt x="98107" y="25718"/>
                    </a:cubicBezTo>
                    <a:cubicBezTo>
                      <a:pt x="62865" y="25718"/>
                      <a:pt x="45720" y="40957"/>
                      <a:pt x="43815" y="73343"/>
                    </a:cubicBezTo>
                    <a:lnTo>
                      <a:pt x="11430" y="73343"/>
                    </a:lnTo>
                    <a:cubicBezTo>
                      <a:pt x="12382" y="31432"/>
                      <a:pt x="40005" y="0"/>
                      <a:pt x="98107" y="0"/>
                    </a:cubicBezTo>
                    <a:cubicBezTo>
                      <a:pt x="143827" y="0"/>
                      <a:pt x="178118" y="17145"/>
                      <a:pt x="178118" y="68580"/>
                    </a:cubicBezTo>
                    <a:lnTo>
                      <a:pt x="178118" y="171450"/>
                    </a:lnTo>
                    <a:cubicBezTo>
                      <a:pt x="178118" y="188595"/>
                      <a:pt x="181927" y="199073"/>
                      <a:pt x="200977" y="194310"/>
                    </a:cubicBezTo>
                    <a:lnTo>
                      <a:pt x="201930" y="194310"/>
                    </a:lnTo>
                    <a:lnTo>
                      <a:pt x="201930" y="219075"/>
                    </a:lnTo>
                    <a:cubicBezTo>
                      <a:pt x="197168" y="220980"/>
                      <a:pt x="191452" y="222885"/>
                      <a:pt x="182880" y="222885"/>
                    </a:cubicBezTo>
                    <a:close/>
                    <a:moveTo>
                      <a:pt x="80010" y="199073"/>
                    </a:moveTo>
                    <a:cubicBezTo>
                      <a:pt x="125730" y="199073"/>
                      <a:pt x="145732" y="165735"/>
                      <a:pt x="145732" y="140970"/>
                    </a:cubicBezTo>
                    <a:lnTo>
                      <a:pt x="145732" y="103823"/>
                    </a:lnTo>
                    <a:cubicBezTo>
                      <a:pt x="134302" y="110490"/>
                      <a:pt x="114300" y="116205"/>
                      <a:pt x="96202" y="120015"/>
                    </a:cubicBezTo>
                    <a:cubicBezTo>
                      <a:pt x="61913" y="126682"/>
                      <a:pt x="35243" y="132398"/>
                      <a:pt x="35243" y="163830"/>
                    </a:cubicBezTo>
                    <a:cubicBezTo>
                      <a:pt x="35243" y="193358"/>
                      <a:pt x="58102" y="199073"/>
                      <a:pt x="80010" y="199073"/>
                    </a:cubicBezTo>
                    <a:close/>
                  </a:path>
                </a:pathLst>
              </a:custGeom>
              <a:grpFill/>
              <a:ln w="9525" cap="flat">
                <a:noFill/>
                <a:prstDash val="solid"/>
                <a:miter/>
              </a:ln>
            </p:spPr>
            <p:txBody>
              <a:bodyPr rtlCol="0" anchor="ctr"/>
              <a:lstStyle/>
              <a:p>
                <a:endParaRPr lang="it-IT">
                  <a:solidFill>
                    <a:schemeClr val="tx1"/>
                  </a:solidFill>
                </a:endParaRPr>
              </a:p>
            </p:txBody>
          </p:sp>
          <p:sp>
            <p:nvSpPr>
              <p:cNvPr id="74" name="Figura a mano libera: forma 61">
                <a:extLst>
                  <a:ext uri="{FF2B5EF4-FFF2-40B4-BE49-F238E27FC236}">
                    <a16:creationId xmlns:a16="http://schemas.microsoft.com/office/drawing/2014/main" id="{6F9518B5-0ECC-5F2D-6760-1B32D8D8E1A1}"/>
                  </a:ext>
                </a:extLst>
              </p:cNvPr>
              <p:cNvSpPr/>
              <p:nvPr/>
            </p:nvSpPr>
            <p:spPr>
              <a:xfrm>
                <a:off x="7195571" y="966873"/>
                <a:ext cx="113347" cy="219075"/>
              </a:xfrm>
              <a:custGeom>
                <a:avLst/>
                <a:gdLst>
                  <a:gd name="connsiteX0" fmla="*/ 33338 w 113347"/>
                  <a:gd name="connsiteY0" fmla="*/ 2857 h 219075"/>
                  <a:gd name="connsiteX1" fmla="*/ 33338 w 113347"/>
                  <a:gd name="connsiteY1" fmla="*/ 38100 h 219075"/>
                  <a:gd name="connsiteX2" fmla="*/ 34290 w 113347"/>
                  <a:gd name="connsiteY2" fmla="*/ 38100 h 219075"/>
                  <a:gd name="connsiteX3" fmla="*/ 99060 w 113347"/>
                  <a:gd name="connsiteY3" fmla="*/ 0 h 219075"/>
                  <a:gd name="connsiteX4" fmla="*/ 113348 w 113347"/>
                  <a:gd name="connsiteY4" fmla="*/ 2857 h 219075"/>
                  <a:gd name="connsiteX5" fmla="*/ 113348 w 113347"/>
                  <a:gd name="connsiteY5" fmla="*/ 35243 h 219075"/>
                  <a:gd name="connsiteX6" fmla="*/ 112395 w 113347"/>
                  <a:gd name="connsiteY6" fmla="*/ 35243 h 219075"/>
                  <a:gd name="connsiteX7" fmla="*/ 97155 w 113347"/>
                  <a:gd name="connsiteY7" fmla="*/ 33338 h 219075"/>
                  <a:gd name="connsiteX8" fmla="*/ 34290 w 113347"/>
                  <a:gd name="connsiteY8" fmla="*/ 99060 h 219075"/>
                  <a:gd name="connsiteX9" fmla="*/ 34290 w 113347"/>
                  <a:gd name="connsiteY9" fmla="*/ 219075 h 219075"/>
                  <a:gd name="connsiteX10" fmla="*/ 0 w 113347"/>
                  <a:gd name="connsiteY10" fmla="*/ 219075 h 219075"/>
                  <a:gd name="connsiteX11" fmla="*/ 0 w 113347"/>
                  <a:gd name="connsiteY11" fmla="*/ 2857 h 219075"/>
                  <a:gd name="connsiteX12" fmla="*/ 33338 w 113347"/>
                  <a:gd name="connsiteY12" fmla="*/ 2857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347" h="219075">
                    <a:moveTo>
                      <a:pt x="33338" y="2857"/>
                    </a:moveTo>
                    <a:lnTo>
                      <a:pt x="33338" y="38100"/>
                    </a:lnTo>
                    <a:lnTo>
                      <a:pt x="34290" y="38100"/>
                    </a:lnTo>
                    <a:cubicBezTo>
                      <a:pt x="47625" y="17145"/>
                      <a:pt x="69532" y="0"/>
                      <a:pt x="99060" y="0"/>
                    </a:cubicBezTo>
                    <a:cubicBezTo>
                      <a:pt x="105727" y="0"/>
                      <a:pt x="108585" y="952"/>
                      <a:pt x="113348" y="2857"/>
                    </a:cubicBezTo>
                    <a:lnTo>
                      <a:pt x="113348" y="35243"/>
                    </a:lnTo>
                    <a:lnTo>
                      <a:pt x="112395" y="35243"/>
                    </a:lnTo>
                    <a:cubicBezTo>
                      <a:pt x="107632" y="33338"/>
                      <a:pt x="103823" y="33338"/>
                      <a:pt x="97155" y="33338"/>
                    </a:cubicBezTo>
                    <a:cubicBezTo>
                      <a:pt x="63818" y="33338"/>
                      <a:pt x="34290" y="58102"/>
                      <a:pt x="34290" y="99060"/>
                    </a:cubicBezTo>
                    <a:lnTo>
                      <a:pt x="34290" y="219075"/>
                    </a:lnTo>
                    <a:lnTo>
                      <a:pt x="0" y="219075"/>
                    </a:lnTo>
                    <a:lnTo>
                      <a:pt x="0" y="2857"/>
                    </a:lnTo>
                    <a:lnTo>
                      <a:pt x="33338" y="2857"/>
                    </a:lnTo>
                    <a:close/>
                  </a:path>
                </a:pathLst>
              </a:custGeom>
              <a:grpFill/>
              <a:ln w="9525" cap="flat">
                <a:noFill/>
                <a:prstDash val="solid"/>
                <a:miter/>
              </a:ln>
            </p:spPr>
            <p:txBody>
              <a:bodyPr rtlCol="0" anchor="ctr"/>
              <a:lstStyle/>
              <a:p>
                <a:endParaRPr lang="it-IT">
                  <a:solidFill>
                    <a:schemeClr val="tx1"/>
                  </a:solidFill>
                </a:endParaRPr>
              </a:p>
            </p:txBody>
          </p:sp>
          <p:sp>
            <p:nvSpPr>
              <p:cNvPr id="75" name="Figura a mano libera: forma 62">
                <a:extLst>
                  <a:ext uri="{FF2B5EF4-FFF2-40B4-BE49-F238E27FC236}">
                    <a16:creationId xmlns:a16="http://schemas.microsoft.com/office/drawing/2014/main" id="{4AB19EA3-835B-C45A-89A9-C1EB1C4615F8}"/>
                  </a:ext>
                </a:extLst>
              </p:cNvPr>
              <p:cNvSpPr/>
              <p:nvPr/>
            </p:nvSpPr>
            <p:spPr>
              <a:xfrm>
                <a:off x="6965066" y="969730"/>
                <a:ext cx="174307" cy="221932"/>
              </a:xfrm>
              <a:custGeom>
                <a:avLst/>
                <a:gdLst>
                  <a:gd name="connsiteX0" fmla="*/ 174307 w 174307"/>
                  <a:gd name="connsiteY0" fmla="*/ 216218 h 221932"/>
                  <a:gd name="connsiteX1" fmla="*/ 140018 w 174307"/>
                  <a:gd name="connsiteY1" fmla="*/ 216218 h 221932"/>
                  <a:gd name="connsiteX2" fmla="*/ 140018 w 174307"/>
                  <a:gd name="connsiteY2" fmla="*/ 186690 h 221932"/>
                  <a:gd name="connsiteX3" fmla="*/ 139065 w 174307"/>
                  <a:gd name="connsiteY3" fmla="*/ 186690 h 221932"/>
                  <a:gd name="connsiteX4" fmla="*/ 73343 w 174307"/>
                  <a:gd name="connsiteY4" fmla="*/ 221933 h 221932"/>
                  <a:gd name="connsiteX5" fmla="*/ 0 w 174307"/>
                  <a:gd name="connsiteY5" fmla="*/ 150495 h 221932"/>
                  <a:gd name="connsiteX6" fmla="*/ 0 w 174307"/>
                  <a:gd name="connsiteY6" fmla="*/ 0 h 221932"/>
                  <a:gd name="connsiteX7" fmla="*/ 34290 w 174307"/>
                  <a:gd name="connsiteY7" fmla="*/ 0 h 221932"/>
                  <a:gd name="connsiteX8" fmla="*/ 34290 w 174307"/>
                  <a:gd name="connsiteY8" fmla="*/ 149543 h 221932"/>
                  <a:gd name="connsiteX9" fmla="*/ 82868 w 174307"/>
                  <a:gd name="connsiteY9" fmla="*/ 194310 h 221932"/>
                  <a:gd name="connsiteX10" fmla="*/ 139065 w 174307"/>
                  <a:gd name="connsiteY10" fmla="*/ 134303 h 221932"/>
                  <a:gd name="connsiteX11" fmla="*/ 139065 w 174307"/>
                  <a:gd name="connsiteY11" fmla="*/ 953 h 221932"/>
                  <a:gd name="connsiteX12" fmla="*/ 173355 w 174307"/>
                  <a:gd name="connsiteY12" fmla="*/ 953 h 221932"/>
                  <a:gd name="connsiteX13" fmla="*/ 173355 w 174307"/>
                  <a:gd name="connsiteY13" fmla="*/ 216218 h 22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4307" h="221932">
                    <a:moveTo>
                      <a:pt x="174307" y="216218"/>
                    </a:moveTo>
                    <a:lnTo>
                      <a:pt x="140018" y="216218"/>
                    </a:lnTo>
                    <a:lnTo>
                      <a:pt x="140018" y="186690"/>
                    </a:lnTo>
                    <a:lnTo>
                      <a:pt x="139065" y="186690"/>
                    </a:lnTo>
                    <a:cubicBezTo>
                      <a:pt x="123825" y="207645"/>
                      <a:pt x="104775" y="221933"/>
                      <a:pt x="73343" y="221933"/>
                    </a:cubicBezTo>
                    <a:cubicBezTo>
                      <a:pt x="28575" y="221933"/>
                      <a:pt x="0" y="195263"/>
                      <a:pt x="0" y="150495"/>
                    </a:cubicBezTo>
                    <a:lnTo>
                      <a:pt x="0" y="0"/>
                    </a:lnTo>
                    <a:lnTo>
                      <a:pt x="34290" y="0"/>
                    </a:lnTo>
                    <a:lnTo>
                      <a:pt x="34290" y="149543"/>
                    </a:lnTo>
                    <a:cubicBezTo>
                      <a:pt x="34290" y="177165"/>
                      <a:pt x="52388" y="194310"/>
                      <a:pt x="82868" y="194310"/>
                    </a:cubicBezTo>
                    <a:cubicBezTo>
                      <a:pt x="117157" y="194310"/>
                      <a:pt x="139065" y="168593"/>
                      <a:pt x="139065" y="134303"/>
                    </a:cubicBezTo>
                    <a:lnTo>
                      <a:pt x="139065" y="953"/>
                    </a:lnTo>
                    <a:lnTo>
                      <a:pt x="173355" y="953"/>
                    </a:lnTo>
                    <a:lnTo>
                      <a:pt x="173355" y="216218"/>
                    </a:lnTo>
                    <a:close/>
                  </a:path>
                </a:pathLst>
              </a:custGeom>
              <a:grpFill/>
              <a:ln w="9525" cap="flat">
                <a:noFill/>
                <a:prstDash val="solid"/>
                <a:miter/>
              </a:ln>
            </p:spPr>
            <p:txBody>
              <a:bodyPr rtlCol="0" anchor="ctr"/>
              <a:lstStyle/>
              <a:p>
                <a:endParaRPr lang="it-IT">
                  <a:solidFill>
                    <a:schemeClr val="tx1"/>
                  </a:solidFill>
                </a:endParaRPr>
              </a:p>
            </p:txBody>
          </p:sp>
          <p:sp>
            <p:nvSpPr>
              <p:cNvPr id="76" name="Figura a mano libera: forma 63">
                <a:extLst>
                  <a:ext uri="{FF2B5EF4-FFF2-40B4-BE49-F238E27FC236}">
                    <a16:creationId xmlns:a16="http://schemas.microsoft.com/office/drawing/2014/main" id="{1564C108-D1C5-8083-5538-A3E9297310C2}"/>
                  </a:ext>
                </a:extLst>
              </p:cNvPr>
              <p:cNvSpPr/>
              <p:nvPr/>
            </p:nvSpPr>
            <p:spPr>
              <a:xfrm>
                <a:off x="6815523" y="901150"/>
                <a:ext cx="107632" cy="286702"/>
              </a:xfrm>
              <a:custGeom>
                <a:avLst/>
                <a:gdLst>
                  <a:gd name="connsiteX0" fmla="*/ 0 w 107632"/>
                  <a:gd name="connsiteY0" fmla="*/ 96203 h 286702"/>
                  <a:gd name="connsiteX1" fmla="*/ 0 w 107632"/>
                  <a:gd name="connsiteY1" fmla="*/ 68580 h 286702"/>
                  <a:gd name="connsiteX2" fmla="*/ 31433 w 107632"/>
                  <a:gd name="connsiteY2" fmla="*/ 68580 h 286702"/>
                  <a:gd name="connsiteX3" fmla="*/ 31433 w 107632"/>
                  <a:gd name="connsiteY3" fmla="*/ 0 h 286702"/>
                  <a:gd name="connsiteX4" fmla="*/ 65723 w 107632"/>
                  <a:gd name="connsiteY4" fmla="*/ 0 h 286702"/>
                  <a:gd name="connsiteX5" fmla="*/ 65723 w 107632"/>
                  <a:gd name="connsiteY5" fmla="*/ 68580 h 286702"/>
                  <a:gd name="connsiteX6" fmla="*/ 107633 w 107632"/>
                  <a:gd name="connsiteY6" fmla="*/ 68580 h 286702"/>
                  <a:gd name="connsiteX7" fmla="*/ 107633 w 107632"/>
                  <a:gd name="connsiteY7" fmla="*/ 96203 h 286702"/>
                  <a:gd name="connsiteX8" fmla="*/ 65723 w 107632"/>
                  <a:gd name="connsiteY8" fmla="*/ 96203 h 286702"/>
                  <a:gd name="connsiteX9" fmla="*/ 65723 w 107632"/>
                  <a:gd name="connsiteY9" fmla="*/ 237173 h 286702"/>
                  <a:gd name="connsiteX10" fmla="*/ 87630 w 107632"/>
                  <a:gd name="connsiteY10" fmla="*/ 257175 h 286702"/>
                  <a:gd name="connsiteX11" fmla="*/ 105728 w 107632"/>
                  <a:gd name="connsiteY11" fmla="*/ 254317 h 286702"/>
                  <a:gd name="connsiteX12" fmla="*/ 106680 w 107632"/>
                  <a:gd name="connsiteY12" fmla="*/ 254317 h 286702"/>
                  <a:gd name="connsiteX13" fmla="*/ 106680 w 107632"/>
                  <a:gd name="connsiteY13" fmla="*/ 283845 h 286702"/>
                  <a:gd name="connsiteX14" fmla="*/ 79058 w 107632"/>
                  <a:gd name="connsiteY14" fmla="*/ 286703 h 286702"/>
                  <a:gd name="connsiteX15" fmla="*/ 31433 w 107632"/>
                  <a:gd name="connsiteY15" fmla="*/ 244792 h 286702"/>
                  <a:gd name="connsiteX16" fmla="*/ 31433 w 107632"/>
                  <a:gd name="connsiteY16" fmla="*/ 96203 h 286702"/>
                  <a:gd name="connsiteX17" fmla="*/ 0 w 107632"/>
                  <a:gd name="connsiteY17" fmla="*/ 96203 h 286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632" h="286702">
                    <a:moveTo>
                      <a:pt x="0" y="96203"/>
                    </a:moveTo>
                    <a:lnTo>
                      <a:pt x="0" y="68580"/>
                    </a:lnTo>
                    <a:lnTo>
                      <a:pt x="31433" y="68580"/>
                    </a:lnTo>
                    <a:lnTo>
                      <a:pt x="31433" y="0"/>
                    </a:lnTo>
                    <a:lnTo>
                      <a:pt x="65723" y="0"/>
                    </a:lnTo>
                    <a:lnTo>
                      <a:pt x="65723" y="68580"/>
                    </a:lnTo>
                    <a:lnTo>
                      <a:pt x="107633" y="68580"/>
                    </a:lnTo>
                    <a:lnTo>
                      <a:pt x="107633" y="96203"/>
                    </a:lnTo>
                    <a:lnTo>
                      <a:pt x="65723" y="96203"/>
                    </a:lnTo>
                    <a:lnTo>
                      <a:pt x="65723" y="237173"/>
                    </a:lnTo>
                    <a:cubicBezTo>
                      <a:pt x="65723" y="252412"/>
                      <a:pt x="73343" y="257175"/>
                      <a:pt x="87630" y="257175"/>
                    </a:cubicBezTo>
                    <a:cubicBezTo>
                      <a:pt x="94298" y="257175"/>
                      <a:pt x="101918" y="255270"/>
                      <a:pt x="105728" y="254317"/>
                    </a:cubicBezTo>
                    <a:lnTo>
                      <a:pt x="106680" y="254317"/>
                    </a:lnTo>
                    <a:lnTo>
                      <a:pt x="106680" y="283845"/>
                    </a:lnTo>
                    <a:cubicBezTo>
                      <a:pt x="99060" y="285750"/>
                      <a:pt x="89535" y="286703"/>
                      <a:pt x="79058" y="286703"/>
                    </a:cubicBezTo>
                    <a:cubicBezTo>
                      <a:pt x="51435" y="286703"/>
                      <a:pt x="31433" y="275273"/>
                      <a:pt x="31433" y="244792"/>
                    </a:cubicBezTo>
                    <a:lnTo>
                      <a:pt x="31433" y="96203"/>
                    </a:lnTo>
                    <a:lnTo>
                      <a:pt x="0" y="96203"/>
                    </a:lnTo>
                    <a:close/>
                  </a:path>
                </a:pathLst>
              </a:custGeom>
              <a:grpFill/>
              <a:ln w="9525" cap="flat">
                <a:noFill/>
                <a:prstDash val="solid"/>
                <a:miter/>
              </a:ln>
            </p:spPr>
            <p:txBody>
              <a:bodyPr rtlCol="0" anchor="ctr"/>
              <a:lstStyle/>
              <a:p>
                <a:endParaRPr lang="it-IT">
                  <a:solidFill>
                    <a:schemeClr val="tx1"/>
                  </a:solidFill>
                </a:endParaRPr>
              </a:p>
            </p:txBody>
          </p:sp>
          <p:sp>
            <p:nvSpPr>
              <p:cNvPr id="77" name="Figura a mano libera: forma 64">
                <a:extLst>
                  <a:ext uri="{FF2B5EF4-FFF2-40B4-BE49-F238E27FC236}">
                    <a16:creationId xmlns:a16="http://schemas.microsoft.com/office/drawing/2014/main" id="{CEE8E171-D802-0CA9-5A61-801C51F3CCF0}"/>
                  </a:ext>
                </a:extLst>
              </p:cNvPr>
              <p:cNvSpPr/>
              <p:nvPr/>
            </p:nvSpPr>
            <p:spPr>
              <a:xfrm>
                <a:off x="6677411" y="901150"/>
                <a:ext cx="107632" cy="286702"/>
              </a:xfrm>
              <a:custGeom>
                <a:avLst/>
                <a:gdLst>
                  <a:gd name="connsiteX0" fmla="*/ 0 w 107632"/>
                  <a:gd name="connsiteY0" fmla="*/ 96203 h 286702"/>
                  <a:gd name="connsiteX1" fmla="*/ 0 w 107632"/>
                  <a:gd name="connsiteY1" fmla="*/ 68580 h 286702"/>
                  <a:gd name="connsiteX2" fmla="*/ 31433 w 107632"/>
                  <a:gd name="connsiteY2" fmla="*/ 68580 h 286702"/>
                  <a:gd name="connsiteX3" fmla="*/ 31433 w 107632"/>
                  <a:gd name="connsiteY3" fmla="*/ 0 h 286702"/>
                  <a:gd name="connsiteX4" fmla="*/ 65723 w 107632"/>
                  <a:gd name="connsiteY4" fmla="*/ 0 h 286702"/>
                  <a:gd name="connsiteX5" fmla="*/ 65723 w 107632"/>
                  <a:gd name="connsiteY5" fmla="*/ 68580 h 286702"/>
                  <a:gd name="connsiteX6" fmla="*/ 107633 w 107632"/>
                  <a:gd name="connsiteY6" fmla="*/ 68580 h 286702"/>
                  <a:gd name="connsiteX7" fmla="*/ 107633 w 107632"/>
                  <a:gd name="connsiteY7" fmla="*/ 96203 h 286702"/>
                  <a:gd name="connsiteX8" fmla="*/ 65723 w 107632"/>
                  <a:gd name="connsiteY8" fmla="*/ 96203 h 286702"/>
                  <a:gd name="connsiteX9" fmla="*/ 65723 w 107632"/>
                  <a:gd name="connsiteY9" fmla="*/ 237173 h 286702"/>
                  <a:gd name="connsiteX10" fmla="*/ 87630 w 107632"/>
                  <a:gd name="connsiteY10" fmla="*/ 257175 h 286702"/>
                  <a:gd name="connsiteX11" fmla="*/ 105728 w 107632"/>
                  <a:gd name="connsiteY11" fmla="*/ 254317 h 286702"/>
                  <a:gd name="connsiteX12" fmla="*/ 106680 w 107632"/>
                  <a:gd name="connsiteY12" fmla="*/ 254317 h 286702"/>
                  <a:gd name="connsiteX13" fmla="*/ 106680 w 107632"/>
                  <a:gd name="connsiteY13" fmla="*/ 283845 h 286702"/>
                  <a:gd name="connsiteX14" fmla="*/ 79058 w 107632"/>
                  <a:gd name="connsiteY14" fmla="*/ 286703 h 286702"/>
                  <a:gd name="connsiteX15" fmla="*/ 31433 w 107632"/>
                  <a:gd name="connsiteY15" fmla="*/ 244792 h 286702"/>
                  <a:gd name="connsiteX16" fmla="*/ 31433 w 107632"/>
                  <a:gd name="connsiteY16" fmla="*/ 96203 h 286702"/>
                  <a:gd name="connsiteX17" fmla="*/ 0 w 107632"/>
                  <a:gd name="connsiteY17" fmla="*/ 96203 h 286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632" h="286702">
                    <a:moveTo>
                      <a:pt x="0" y="96203"/>
                    </a:moveTo>
                    <a:lnTo>
                      <a:pt x="0" y="68580"/>
                    </a:lnTo>
                    <a:lnTo>
                      <a:pt x="31433" y="68580"/>
                    </a:lnTo>
                    <a:lnTo>
                      <a:pt x="31433" y="0"/>
                    </a:lnTo>
                    <a:lnTo>
                      <a:pt x="65723" y="0"/>
                    </a:lnTo>
                    <a:lnTo>
                      <a:pt x="65723" y="68580"/>
                    </a:lnTo>
                    <a:lnTo>
                      <a:pt x="107633" y="68580"/>
                    </a:lnTo>
                    <a:lnTo>
                      <a:pt x="107633" y="96203"/>
                    </a:lnTo>
                    <a:lnTo>
                      <a:pt x="65723" y="96203"/>
                    </a:lnTo>
                    <a:lnTo>
                      <a:pt x="65723" y="237173"/>
                    </a:lnTo>
                    <a:cubicBezTo>
                      <a:pt x="65723" y="252412"/>
                      <a:pt x="73343" y="257175"/>
                      <a:pt x="87630" y="257175"/>
                    </a:cubicBezTo>
                    <a:cubicBezTo>
                      <a:pt x="94298" y="257175"/>
                      <a:pt x="101918" y="255270"/>
                      <a:pt x="105728" y="254317"/>
                    </a:cubicBezTo>
                    <a:lnTo>
                      <a:pt x="106680" y="254317"/>
                    </a:lnTo>
                    <a:lnTo>
                      <a:pt x="106680" y="283845"/>
                    </a:lnTo>
                    <a:cubicBezTo>
                      <a:pt x="99060" y="285750"/>
                      <a:pt x="89535" y="286703"/>
                      <a:pt x="79058" y="286703"/>
                    </a:cubicBezTo>
                    <a:cubicBezTo>
                      <a:pt x="51435" y="286703"/>
                      <a:pt x="31433" y="275273"/>
                      <a:pt x="31433" y="244792"/>
                    </a:cubicBezTo>
                    <a:lnTo>
                      <a:pt x="31433" y="96203"/>
                    </a:lnTo>
                    <a:lnTo>
                      <a:pt x="0" y="96203"/>
                    </a:lnTo>
                    <a:close/>
                  </a:path>
                </a:pathLst>
              </a:custGeom>
              <a:grpFill/>
              <a:ln w="9525" cap="flat">
                <a:noFill/>
                <a:prstDash val="solid"/>
                <a:miter/>
              </a:ln>
            </p:spPr>
            <p:txBody>
              <a:bodyPr rtlCol="0" anchor="ctr"/>
              <a:lstStyle/>
              <a:p>
                <a:endParaRPr lang="it-IT">
                  <a:solidFill>
                    <a:schemeClr val="tx1"/>
                  </a:solidFill>
                </a:endParaRPr>
              </a:p>
            </p:txBody>
          </p:sp>
          <p:sp>
            <p:nvSpPr>
              <p:cNvPr id="78" name="Figura a mano libera: forma 65">
                <a:extLst>
                  <a:ext uri="{FF2B5EF4-FFF2-40B4-BE49-F238E27FC236}">
                    <a16:creationId xmlns:a16="http://schemas.microsoft.com/office/drawing/2014/main" id="{B76A1835-9CDA-04E4-0904-77F6D39BAD80}"/>
                  </a:ext>
                </a:extLst>
              </p:cNvPr>
              <p:cNvSpPr/>
              <p:nvPr/>
            </p:nvSpPr>
            <p:spPr>
              <a:xfrm>
                <a:off x="6461194" y="969730"/>
                <a:ext cx="174307" cy="221932"/>
              </a:xfrm>
              <a:custGeom>
                <a:avLst/>
                <a:gdLst>
                  <a:gd name="connsiteX0" fmla="*/ 174307 w 174307"/>
                  <a:gd name="connsiteY0" fmla="*/ 216218 h 221932"/>
                  <a:gd name="connsiteX1" fmla="*/ 140017 w 174307"/>
                  <a:gd name="connsiteY1" fmla="*/ 216218 h 221932"/>
                  <a:gd name="connsiteX2" fmla="*/ 140017 w 174307"/>
                  <a:gd name="connsiteY2" fmla="*/ 186690 h 221932"/>
                  <a:gd name="connsiteX3" fmla="*/ 139065 w 174307"/>
                  <a:gd name="connsiteY3" fmla="*/ 186690 h 221932"/>
                  <a:gd name="connsiteX4" fmla="*/ 73342 w 174307"/>
                  <a:gd name="connsiteY4" fmla="*/ 221933 h 221932"/>
                  <a:gd name="connsiteX5" fmla="*/ 0 w 174307"/>
                  <a:gd name="connsiteY5" fmla="*/ 150495 h 221932"/>
                  <a:gd name="connsiteX6" fmla="*/ 0 w 174307"/>
                  <a:gd name="connsiteY6" fmla="*/ 0 h 221932"/>
                  <a:gd name="connsiteX7" fmla="*/ 34290 w 174307"/>
                  <a:gd name="connsiteY7" fmla="*/ 0 h 221932"/>
                  <a:gd name="connsiteX8" fmla="*/ 34290 w 174307"/>
                  <a:gd name="connsiteY8" fmla="*/ 149543 h 221932"/>
                  <a:gd name="connsiteX9" fmla="*/ 82867 w 174307"/>
                  <a:gd name="connsiteY9" fmla="*/ 194310 h 221932"/>
                  <a:gd name="connsiteX10" fmla="*/ 139065 w 174307"/>
                  <a:gd name="connsiteY10" fmla="*/ 134303 h 221932"/>
                  <a:gd name="connsiteX11" fmla="*/ 139065 w 174307"/>
                  <a:gd name="connsiteY11" fmla="*/ 953 h 221932"/>
                  <a:gd name="connsiteX12" fmla="*/ 173355 w 174307"/>
                  <a:gd name="connsiteY12" fmla="*/ 953 h 221932"/>
                  <a:gd name="connsiteX13" fmla="*/ 173355 w 174307"/>
                  <a:gd name="connsiteY13" fmla="*/ 216218 h 22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4307" h="221932">
                    <a:moveTo>
                      <a:pt x="174307" y="216218"/>
                    </a:moveTo>
                    <a:lnTo>
                      <a:pt x="140017" y="216218"/>
                    </a:lnTo>
                    <a:lnTo>
                      <a:pt x="140017" y="186690"/>
                    </a:lnTo>
                    <a:lnTo>
                      <a:pt x="139065" y="186690"/>
                    </a:lnTo>
                    <a:cubicBezTo>
                      <a:pt x="123825" y="207645"/>
                      <a:pt x="104775" y="221933"/>
                      <a:pt x="73342" y="221933"/>
                    </a:cubicBezTo>
                    <a:cubicBezTo>
                      <a:pt x="28575" y="221933"/>
                      <a:pt x="0" y="195263"/>
                      <a:pt x="0" y="150495"/>
                    </a:cubicBezTo>
                    <a:lnTo>
                      <a:pt x="0" y="0"/>
                    </a:lnTo>
                    <a:lnTo>
                      <a:pt x="34290" y="0"/>
                    </a:lnTo>
                    <a:lnTo>
                      <a:pt x="34290" y="149543"/>
                    </a:lnTo>
                    <a:cubicBezTo>
                      <a:pt x="34290" y="177165"/>
                      <a:pt x="52388" y="194310"/>
                      <a:pt x="82867" y="194310"/>
                    </a:cubicBezTo>
                    <a:cubicBezTo>
                      <a:pt x="117157" y="194310"/>
                      <a:pt x="139065" y="168593"/>
                      <a:pt x="139065" y="134303"/>
                    </a:cubicBezTo>
                    <a:lnTo>
                      <a:pt x="139065" y="953"/>
                    </a:lnTo>
                    <a:lnTo>
                      <a:pt x="173355" y="953"/>
                    </a:lnTo>
                    <a:lnTo>
                      <a:pt x="173355" y="216218"/>
                    </a:lnTo>
                    <a:close/>
                  </a:path>
                </a:pathLst>
              </a:custGeom>
              <a:grpFill/>
              <a:ln w="9525" cap="flat">
                <a:noFill/>
                <a:prstDash val="solid"/>
                <a:miter/>
              </a:ln>
            </p:spPr>
            <p:txBody>
              <a:bodyPr rtlCol="0" anchor="ctr"/>
              <a:lstStyle/>
              <a:p>
                <a:endParaRPr lang="it-IT">
                  <a:solidFill>
                    <a:schemeClr val="tx1"/>
                  </a:solidFill>
                </a:endParaRPr>
              </a:p>
            </p:txBody>
          </p:sp>
          <p:sp>
            <p:nvSpPr>
              <p:cNvPr id="79" name="Figura a mano libera: forma 66">
                <a:extLst>
                  <a:ext uri="{FF2B5EF4-FFF2-40B4-BE49-F238E27FC236}">
                    <a16:creationId xmlns:a16="http://schemas.microsoft.com/office/drawing/2014/main" id="{9A7F9BA6-C578-9F90-5F51-D6C3E9D58BED}"/>
                  </a:ext>
                </a:extLst>
              </p:cNvPr>
              <p:cNvSpPr/>
              <p:nvPr/>
            </p:nvSpPr>
            <p:spPr>
              <a:xfrm>
                <a:off x="6311651" y="966873"/>
                <a:ext cx="113347" cy="219075"/>
              </a:xfrm>
              <a:custGeom>
                <a:avLst/>
                <a:gdLst>
                  <a:gd name="connsiteX0" fmla="*/ 33338 w 113347"/>
                  <a:gd name="connsiteY0" fmla="*/ 2857 h 219075"/>
                  <a:gd name="connsiteX1" fmla="*/ 33338 w 113347"/>
                  <a:gd name="connsiteY1" fmla="*/ 38100 h 219075"/>
                  <a:gd name="connsiteX2" fmla="*/ 34290 w 113347"/>
                  <a:gd name="connsiteY2" fmla="*/ 38100 h 219075"/>
                  <a:gd name="connsiteX3" fmla="*/ 99060 w 113347"/>
                  <a:gd name="connsiteY3" fmla="*/ 0 h 219075"/>
                  <a:gd name="connsiteX4" fmla="*/ 113347 w 113347"/>
                  <a:gd name="connsiteY4" fmla="*/ 2857 h 219075"/>
                  <a:gd name="connsiteX5" fmla="*/ 113347 w 113347"/>
                  <a:gd name="connsiteY5" fmla="*/ 35243 h 219075"/>
                  <a:gd name="connsiteX6" fmla="*/ 112395 w 113347"/>
                  <a:gd name="connsiteY6" fmla="*/ 35243 h 219075"/>
                  <a:gd name="connsiteX7" fmla="*/ 97155 w 113347"/>
                  <a:gd name="connsiteY7" fmla="*/ 33338 h 219075"/>
                  <a:gd name="connsiteX8" fmla="*/ 34290 w 113347"/>
                  <a:gd name="connsiteY8" fmla="*/ 99060 h 219075"/>
                  <a:gd name="connsiteX9" fmla="*/ 34290 w 113347"/>
                  <a:gd name="connsiteY9" fmla="*/ 219075 h 219075"/>
                  <a:gd name="connsiteX10" fmla="*/ 0 w 113347"/>
                  <a:gd name="connsiteY10" fmla="*/ 219075 h 219075"/>
                  <a:gd name="connsiteX11" fmla="*/ 0 w 113347"/>
                  <a:gd name="connsiteY11" fmla="*/ 2857 h 219075"/>
                  <a:gd name="connsiteX12" fmla="*/ 33338 w 113347"/>
                  <a:gd name="connsiteY12" fmla="*/ 2857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347" h="219075">
                    <a:moveTo>
                      <a:pt x="33338" y="2857"/>
                    </a:moveTo>
                    <a:lnTo>
                      <a:pt x="33338" y="38100"/>
                    </a:lnTo>
                    <a:lnTo>
                      <a:pt x="34290" y="38100"/>
                    </a:lnTo>
                    <a:cubicBezTo>
                      <a:pt x="47625" y="17145"/>
                      <a:pt x="69532" y="0"/>
                      <a:pt x="99060" y="0"/>
                    </a:cubicBezTo>
                    <a:cubicBezTo>
                      <a:pt x="105727" y="0"/>
                      <a:pt x="108585" y="952"/>
                      <a:pt x="113347" y="2857"/>
                    </a:cubicBezTo>
                    <a:lnTo>
                      <a:pt x="113347" y="35243"/>
                    </a:lnTo>
                    <a:lnTo>
                      <a:pt x="112395" y="35243"/>
                    </a:lnTo>
                    <a:cubicBezTo>
                      <a:pt x="107632" y="33338"/>
                      <a:pt x="103822" y="33338"/>
                      <a:pt x="97155" y="33338"/>
                    </a:cubicBezTo>
                    <a:cubicBezTo>
                      <a:pt x="63818" y="33338"/>
                      <a:pt x="34290" y="58102"/>
                      <a:pt x="34290" y="99060"/>
                    </a:cubicBezTo>
                    <a:lnTo>
                      <a:pt x="34290" y="219075"/>
                    </a:lnTo>
                    <a:lnTo>
                      <a:pt x="0" y="219075"/>
                    </a:lnTo>
                    <a:lnTo>
                      <a:pt x="0" y="2857"/>
                    </a:lnTo>
                    <a:lnTo>
                      <a:pt x="33338" y="2857"/>
                    </a:lnTo>
                    <a:close/>
                  </a:path>
                </a:pathLst>
              </a:custGeom>
              <a:grpFill/>
              <a:ln w="9525" cap="flat">
                <a:noFill/>
                <a:prstDash val="solid"/>
                <a:miter/>
              </a:ln>
            </p:spPr>
            <p:txBody>
              <a:bodyPr rtlCol="0" anchor="ctr"/>
              <a:lstStyle/>
              <a:p>
                <a:endParaRPr lang="it-IT">
                  <a:solidFill>
                    <a:schemeClr val="tx1"/>
                  </a:solidFill>
                </a:endParaRPr>
              </a:p>
            </p:txBody>
          </p:sp>
          <p:sp>
            <p:nvSpPr>
              <p:cNvPr id="80" name="Figura a mano libera: forma 67">
                <a:extLst>
                  <a:ext uri="{FF2B5EF4-FFF2-40B4-BE49-F238E27FC236}">
                    <a16:creationId xmlns:a16="http://schemas.microsoft.com/office/drawing/2014/main" id="{BA57472E-94D3-E3F6-0DB9-B769C09A6112}"/>
                  </a:ext>
                </a:extLst>
              </p:cNvPr>
              <p:cNvSpPr/>
              <p:nvPr/>
            </p:nvSpPr>
            <p:spPr>
              <a:xfrm>
                <a:off x="6159251" y="901150"/>
                <a:ext cx="107632" cy="286702"/>
              </a:xfrm>
              <a:custGeom>
                <a:avLst/>
                <a:gdLst>
                  <a:gd name="connsiteX0" fmla="*/ 0 w 107632"/>
                  <a:gd name="connsiteY0" fmla="*/ 96203 h 286702"/>
                  <a:gd name="connsiteX1" fmla="*/ 0 w 107632"/>
                  <a:gd name="connsiteY1" fmla="*/ 68580 h 286702"/>
                  <a:gd name="connsiteX2" fmla="*/ 31432 w 107632"/>
                  <a:gd name="connsiteY2" fmla="*/ 68580 h 286702"/>
                  <a:gd name="connsiteX3" fmla="*/ 31432 w 107632"/>
                  <a:gd name="connsiteY3" fmla="*/ 0 h 286702"/>
                  <a:gd name="connsiteX4" fmla="*/ 65722 w 107632"/>
                  <a:gd name="connsiteY4" fmla="*/ 0 h 286702"/>
                  <a:gd name="connsiteX5" fmla="*/ 65722 w 107632"/>
                  <a:gd name="connsiteY5" fmla="*/ 68580 h 286702"/>
                  <a:gd name="connsiteX6" fmla="*/ 107632 w 107632"/>
                  <a:gd name="connsiteY6" fmla="*/ 68580 h 286702"/>
                  <a:gd name="connsiteX7" fmla="*/ 107632 w 107632"/>
                  <a:gd name="connsiteY7" fmla="*/ 96203 h 286702"/>
                  <a:gd name="connsiteX8" fmla="*/ 65722 w 107632"/>
                  <a:gd name="connsiteY8" fmla="*/ 96203 h 286702"/>
                  <a:gd name="connsiteX9" fmla="*/ 65722 w 107632"/>
                  <a:gd name="connsiteY9" fmla="*/ 237173 h 286702"/>
                  <a:gd name="connsiteX10" fmla="*/ 87630 w 107632"/>
                  <a:gd name="connsiteY10" fmla="*/ 257175 h 286702"/>
                  <a:gd name="connsiteX11" fmla="*/ 105727 w 107632"/>
                  <a:gd name="connsiteY11" fmla="*/ 254317 h 286702"/>
                  <a:gd name="connsiteX12" fmla="*/ 106680 w 107632"/>
                  <a:gd name="connsiteY12" fmla="*/ 254317 h 286702"/>
                  <a:gd name="connsiteX13" fmla="*/ 106680 w 107632"/>
                  <a:gd name="connsiteY13" fmla="*/ 283845 h 286702"/>
                  <a:gd name="connsiteX14" fmla="*/ 79057 w 107632"/>
                  <a:gd name="connsiteY14" fmla="*/ 286703 h 286702"/>
                  <a:gd name="connsiteX15" fmla="*/ 31432 w 107632"/>
                  <a:gd name="connsiteY15" fmla="*/ 244792 h 286702"/>
                  <a:gd name="connsiteX16" fmla="*/ 31432 w 107632"/>
                  <a:gd name="connsiteY16" fmla="*/ 96203 h 286702"/>
                  <a:gd name="connsiteX17" fmla="*/ 0 w 107632"/>
                  <a:gd name="connsiteY17" fmla="*/ 96203 h 286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632" h="286702">
                    <a:moveTo>
                      <a:pt x="0" y="96203"/>
                    </a:moveTo>
                    <a:lnTo>
                      <a:pt x="0" y="68580"/>
                    </a:lnTo>
                    <a:lnTo>
                      <a:pt x="31432" y="68580"/>
                    </a:lnTo>
                    <a:lnTo>
                      <a:pt x="31432" y="0"/>
                    </a:lnTo>
                    <a:lnTo>
                      <a:pt x="65722" y="0"/>
                    </a:lnTo>
                    <a:lnTo>
                      <a:pt x="65722" y="68580"/>
                    </a:lnTo>
                    <a:lnTo>
                      <a:pt x="107632" y="68580"/>
                    </a:lnTo>
                    <a:lnTo>
                      <a:pt x="107632" y="96203"/>
                    </a:lnTo>
                    <a:lnTo>
                      <a:pt x="65722" y="96203"/>
                    </a:lnTo>
                    <a:lnTo>
                      <a:pt x="65722" y="237173"/>
                    </a:lnTo>
                    <a:cubicBezTo>
                      <a:pt x="65722" y="252412"/>
                      <a:pt x="73343" y="257175"/>
                      <a:pt x="87630" y="257175"/>
                    </a:cubicBezTo>
                    <a:cubicBezTo>
                      <a:pt x="94297" y="257175"/>
                      <a:pt x="101918" y="255270"/>
                      <a:pt x="105727" y="254317"/>
                    </a:cubicBezTo>
                    <a:lnTo>
                      <a:pt x="106680" y="254317"/>
                    </a:lnTo>
                    <a:lnTo>
                      <a:pt x="106680" y="283845"/>
                    </a:lnTo>
                    <a:cubicBezTo>
                      <a:pt x="99060" y="285750"/>
                      <a:pt x="89535" y="286703"/>
                      <a:pt x="79057" y="286703"/>
                    </a:cubicBezTo>
                    <a:cubicBezTo>
                      <a:pt x="51435" y="286703"/>
                      <a:pt x="31432" y="275273"/>
                      <a:pt x="31432" y="244792"/>
                    </a:cubicBezTo>
                    <a:lnTo>
                      <a:pt x="31432" y="96203"/>
                    </a:lnTo>
                    <a:lnTo>
                      <a:pt x="0" y="96203"/>
                    </a:lnTo>
                    <a:close/>
                  </a:path>
                </a:pathLst>
              </a:custGeom>
              <a:grpFill/>
              <a:ln w="9525" cap="flat">
                <a:noFill/>
                <a:prstDash val="solid"/>
                <a:miter/>
              </a:ln>
            </p:spPr>
            <p:txBody>
              <a:bodyPr rtlCol="0" anchor="ctr"/>
              <a:lstStyle/>
              <a:p>
                <a:endParaRPr lang="it-IT">
                  <a:solidFill>
                    <a:schemeClr val="tx1"/>
                  </a:solidFill>
                </a:endParaRPr>
              </a:p>
            </p:txBody>
          </p:sp>
          <p:sp>
            <p:nvSpPr>
              <p:cNvPr id="81" name="Figura a mano libera: forma 68">
                <a:extLst>
                  <a:ext uri="{FF2B5EF4-FFF2-40B4-BE49-F238E27FC236}">
                    <a16:creationId xmlns:a16="http://schemas.microsoft.com/office/drawing/2014/main" id="{D45D63D5-F1F9-DC38-2799-68DA1746D3EB}"/>
                  </a:ext>
                </a:extLst>
              </p:cNvPr>
              <p:cNvSpPr/>
              <p:nvPr/>
            </p:nvSpPr>
            <p:spPr>
              <a:xfrm>
                <a:off x="5948748" y="965920"/>
                <a:ext cx="180993" cy="226694"/>
              </a:xfrm>
              <a:custGeom>
                <a:avLst/>
                <a:gdLst>
                  <a:gd name="connsiteX0" fmla="*/ 96203 w 180993"/>
                  <a:gd name="connsiteY0" fmla="*/ 226695 h 226694"/>
                  <a:gd name="connsiteX1" fmla="*/ 0 w 180993"/>
                  <a:gd name="connsiteY1" fmla="*/ 149542 h 226694"/>
                  <a:gd name="connsiteX2" fmla="*/ 35243 w 180993"/>
                  <a:gd name="connsiteY2" fmla="*/ 149542 h 226694"/>
                  <a:gd name="connsiteX3" fmla="*/ 97155 w 180993"/>
                  <a:gd name="connsiteY3" fmla="*/ 198120 h 226694"/>
                  <a:gd name="connsiteX4" fmla="*/ 147638 w 180993"/>
                  <a:gd name="connsiteY4" fmla="*/ 162877 h 226694"/>
                  <a:gd name="connsiteX5" fmla="*/ 91440 w 180993"/>
                  <a:gd name="connsiteY5" fmla="*/ 123825 h 226694"/>
                  <a:gd name="connsiteX6" fmla="*/ 10478 w 180993"/>
                  <a:gd name="connsiteY6" fmla="*/ 59055 h 226694"/>
                  <a:gd name="connsiteX7" fmla="*/ 88583 w 180993"/>
                  <a:gd name="connsiteY7" fmla="*/ 0 h 226694"/>
                  <a:gd name="connsiteX8" fmla="*/ 173355 w 180993"/>
                  <a:gd name="connsiteY8" fmla="*/ 67627 h 226694"/>
                  <a:gd name="connsiteX9" fmla="*/ 138113 w 180993"/>
                  <a:gd name="connsiteY9" fmla="*/ 67627 h 226694"/>
                  <a:gd name="connsiteX10" fmla="*/ 86678 w 180993"/>
                  <a:gd name="connsiteY10" fmla="*/ 26670 h 226694"/>
                  <a:gd name="connsiteX11" fmla="*/ 42863 w 180993"/>
                  <a:gd name="connsiteY11" fmla="*/ 58102 h 226694"/>
                  <a:gd name="connsiteX12" fmla="*/ 100965 w 180993"/>
                  <a:gd name="connsiteY12" fmla="*/ 93345 h 226694"/>
                  <a:gd name="connsiteX13" fmla="*/ 180975 w 180993"/>
                  <a:gd name="connsiteY13" fmla="*/ 161925 h 226694"/>
                  <a:gd name="connsiteX14" fmla="*/ 96203 w 180993"/>
                  <a:gd name="connsiteY14" fmla="*/ 226695 h 22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0993" h="226694">
                    <a:moveTo>
                      <a:pt x="96203" y="226695"/>
                    </a:moveTo>
                    <a:cubicBezTo>
                      <a:pt x="37148" y="226695"/>
                      <a:pt x="3810" y="199072"/>
                      <a:pt x="0" y="149542"/>
                    </a:cubicBezTo>
                    <a:lnTo>
                      <a:pt x="35243" y="149542"/>
                    </a:lnTo>
                    <a:cubicBezTo>
                      <a:pt x="40005" y="187642"/>
                      <a:pt x="64770" y="198120"/>
                      <a:pt x="97155" y="198120"/>
                    </a:cubicBezTo>
                    <a:cubicBezTo>
                      <a:pt x="132398" y="198120"/>
                      <a:pt x="147638" y="182880"/>
                      <a:pt x="147638" y="162877"/>
                    </a:cubicBezTo>
                    <a:cubicBezTo>
                      <a:pt x="147638" y="138113"/>
                      <a:pt x="130493" y="132397"/>
                      <a:pt x="91440" y="123825"/>
                    </a:cubicBezTo>
                    <a:cubicBezTo>
                      <a:pt x="48578" y="115252"/>
                      <a:pt x="10478" y="106680"/>
                      <a:pt x="10478" y="59055"/>
                    </a:cubicBezTo>
                    <a:cubicBezTo>
                      <a:pt x="10478" y="22860"/>
                      <a:pt x="38100" y="0"/>
                      <a:pt x="88583" y="0"/>
                    </a:cubicBezTo>
                    <a:cubicBezTo>
                      <a:pt x="141923" y="0"/>
                      <a:pt x="168593" y="25717"/>
                      <a:pt x="173355" y="67627"/>
                    </a:cubicBezTo>
                    <a:lnTo>
                      <a:pt x="138113" y="67627"/>
                    </a:lnTo>
                    <a:cubicBezTo>
                      <a:pt x="134303" y="39052"/>
                      <a:pt x="119063" y="26670"/>
                      <a:pt x="86678" y="26670"/>
                    </a:cubicBezTo>
                    <a:cubicBezTo>
                      <a:pt x="55245" y="26670"/>
                      <a:pt x="42863" y="40957"/>
                      <a:pt x="42863" y="58102"/>
                    </a:cubicBezTo>
                    <a:cubicBezTo>
                      <a:pt x="42863" y="81915"/>
                      <a:pt x="63818" y="85725"/>
                      <a:pt x="100965" y="93345"/>
                    </a:cubicBezTo>
                    <a:cubicBezTo>
                      <a:pt x="144780" y="101917"/>
                      <a:pt x="180975" y="111442"/>
                      <a:pt x="180975" y="161925"/>
                    </a:cubicBezTo>
                    <a:cubicBezTo>
                      <a:pt x="181928" y="203835"/>
                      <a:pt x="146685" y="226695"/>
                      <a:pt x="96203" y="226695"/>
                    </a:cubicBezTo>
                    <a:close/>
                  </a:path>
                </a:pathLst>
              </a:custGeom>
              <a:grpFill/>
              <a:ln w="9525" cap="flat">
                <a:noFill/>
                <a:prstDash val="solid"/>
                <a:miter/>
              </a:ln>
            </p:spPr>
            <p:txBody>
              <a:bodyPr rtlCol="0" anchor="ctr"/>
              <a:lstStyle/>
              <a:p>
                <a:endParaRPr lang="it-IT">
                  <a:solidFill>
                    <a:schemeClr val="tx1"/>
                  </a:solidFill>
                </a:endParaRPr>
              </a:p>
            </p:txBody>
          </p:sp>
          <p:sp>
            <p:nvSpPr>
              <p:cNvPr id="82" name="Figura a mano libera: forma 69">
                <a:extLst>
                  <a:ext uri="{FF2B5EF4-FFF2-40B4-BE49-F238E27FC236}">
                    <a16:creationId xmlns:a16="http://schemas.microsoft.com/office/drawing/2014/main" id="{0701AB4A-1B2A-FA59-2E1D-B94A64A46ADC}"/>
                  </a:ext>
                </a:extLst>
              </p:cNvPr>
              <p:cNvSpPr/>
              <p:nvPr/>
            </p:nvSpPr>
            <p:spPr>
              <a:xfrm>
                <a:off x="5727769" y="964967"/>
                <a:ext cx="201929" cy="224790"/>
              </a:xfrm>
              <a:custGeom>
                <a:avLst/>
                <a:gdLst>
                  <a:gd name="connsiteX0" fmla="*/ 182880 w 201929"/>
                  <a:gd name="connsiteY0" fmla="*/ 222885 h 224790"/>
                  <a:gd name="connsiteX1" fmla="*/ 145732 w 201929"/>
                  <a:gd name="connsiteY1" fmla="*/ 190500 h 224790"/>
                  <a:gd name="connsiteX2" fmla="*/ 145732 w 201929"/>
                  <a:gd name="connsiteY2" fmla="*/ 190500 h 224790"/>
                  <a:gd name="connsiteX3" fmla="*/ 73342 w 201929"/>
                  <a:gd name="connsiteY3" fmla="*/ 224790 h 224790"/>
                  <a:gd name="connsiteX4" fmla="*/ 0 w 201929"/>
                  <a:gd name="connsiteY4" fmla="*/ 164783 h 224790"/>
                  <a:gd name="connsiteX5" fmla="*/ 94297 w 201929"/>
                  <a:gd name="connsiteY5" fmla="*/ 95250 h 224790"/>
                  <a:gd name="connsiteX6" fmla="*/ 146685 w 201929"/>
                  <a:gd name="connsiteY6" fmla="*/ 63818 h 224790"/>
                  <a:gd name="connsiteX7" fmla="*/ 98107 w 201929"/>
                  <a:gd name="connsiteY7" fmla="*/ 25718 h 224790"/>
                  <a:gd name="connsiteX8" fmla="*/ 43815 w 201929"/>
                  <a:gd name="connsiteY8" fmla="*/ 73343 h 224790"/>
                  <a:gd name="connsiteX9" fmla="*/ 11430 w 201929"/>
                  <a:gd name="connsiteY9" fmla="*/ 73343 h 224790"/>
                  <a:gd name="connsiteX10" fmla="*/ 98107 w 201929"/>
                  <a:gd name="connsiteY10" fmla="*/ 0 h 224790"/>
                  <a:gd name="connsiteX11" fmla="*/ 178117 w 201929"/>
                  <a:gd name="connsiteY11" fmla="*/ 68580 h 224790"/>
                  <a:gd name="connsiteX12" fmla="*/ 178117 w 201929"/>
                  <a:gd name="connsiteY12" fmla="*/ 171450 h 224790"/>
                  <a:gd name="connsiteX13" fmla="*/ 200977 w 201929"/>
                  <a:gd name="connsiteY13" fmla="*/ 194310 h 224790"/>
                  <a:gd name="connsiteX14" fmla="*/ 201930 w 201929"/>
                  <a:gd name="connsiteY14" fmla="*/ 194310 h 224790"/>
                  <a:gd name="connsiteX15" fmla="*/ 201930 w 201929"/>
                  <a:gd name="connsiteY15" fmla="*/ 219075 h 224790"/>
                  <a:gd name="connsiteX16" fmla="*/ 182880 w 201929"/>
                  <a:gd name="connsiteY16" fmla="*/ 222885 h 224790"/>
                  <a:gd name="connsiteX17" fmla="*/ 80010 w 201929"/>
                  <a:gd name="connsiteY17" fmla="*/ 199073 h 224790"/>
                  <a:gd name="connsiteX18" fmla="*/ 145732 w 201929"/>
                  <a:gd name="connsiteY18" fmla="*/ 140970 h 224790"/>
                  <a:gd name="connsiteX19" fmla="*/ 145732 w 201929"/>
                  <a:gd name="connsiteY19" fmla="*/ 103823 h 224790"/>
                  <a:gd name="connsiteX20" fmla="*/ 96202 w 201929"/>
                  <a:gd name="connsiteY20" fmla="*/ 120015 h 224790"/>
                  <a:gd name="connsiteX21" fmla="*/ 35242 w 201929"/>
                  <a:gd name="connsiteY21" fmla="*/ 163830 h 224790"/>
                  <a:gd name="connsiteX22" fmla="*/ 80010 w 201929"/>
                  <a:gd name="connsiteY22" fmla="*/ 199073 h 22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1929" h="224790">
                    <a:moveTo>
                      <a:pt x="182880" y="222885"/>
                    </a:moveTo>
                    <a:cubicBezTo>
                      <a:pt x="160972" y="222885"/>
                      <a:pt x="148590" y="212408"/>
                      <a:pt x="145732" y="190500"/>
                    </a:cubicBezTo>
                    <a:lnTo>
                      <a:pt x="145732" y="190500"/>
                    </a:lnTo>
                    <a:cubicBezTo>
                      <a:pt x="132397" y="207645"/>
                      <a:pt x="110490" y="224790"/>
                      <a:pt x="73342" y="224790"/>
                    </a:cubicBezTo>
                    <a:cubicBezTo>
                      <a:pt x="32385" y="224790"/>
                      <a:pt x="0" y="205740"/>
                      <a:pt x="0" y="164783"/>
                    </a:cubicBezTo>
                    <a:cubicBezTo>
                      <a:pt x="0" y="113348"/>
                      <a:pt x="40005" y="102870"/>
                      <a:pt x="94297" y="95250"/>
                    </a:cubicBezTo>
                    <a:cubicBezTo>
                      <a:pt x="124777" y="90488"/>
                      <a:pt x="146685" y="87630"/>
                      <a:pt x="146685" y="63818"/>
                    </a:cubicBezTo>
                    <a:cubicBezTo>
                      <a:pt x="146685" y="39053"/>
                      <a:pt x="129540" y="25718"/>
                      <a:pt x="98107" y="25718"/>
                    </a:cubicBezTo>
                    <a:cubicBezTo>
                      <a:pt x="62865" y="25718"/>
                      <a:pt x="45720" y="40957"/>
                      <a:pt x="43815" y="73343"/>
                    </a:cubicBezTo>
                    <a:lnTo>
                      <a:pt x="11430" y="73343"/>
                    </a:lnTo>
                    <a:cubicBezTo>
                      <a:pt x="12382" y="31432"/>
                      <a:pt x="40005" y="0"/>
                      <a:pt x="98107" y="0"/>
                    </a:cubicBezTo>
                    <a:cubicBezTo>
                      <a:pt x="143827" y="0"/>
                      <a:pt x="178117" y="17145"/>
                      <a:pt x="178117" y="68580"/>
                    </a:cubicBezTo>
                    <a:lnTo>
                      <a:pt x="178117" y="171450"/>
                    </a:lnTo>
                    <a:cubicBezTo>
                      <a:pt x="178117" y="188595"/>
                      <a:pt x="181927" y="199073"/>
                      <a:pt x="200977" y="194310"/>
                    </a:cubicBezTo>
                    <a:lnTo>
                      <a:pt x="201930" y="194310"/>
                    </a:lnTo>
                    <a:lnTo>
                      <a:pt x="201930" y="219075"/>
                    </a:lnTo>
                    <a:cubicBezTo>
                      <a:pt x="197167" y="220980"/>
                      <a:pt x="191452" y="222885"/>
                      <a:pt x="182880" y="222885"/>
                    </a:cubicBezTo>
                    <a:close/>
                    <a:moveTo>
                      <a:pt x="80010" y="199073"/>
                    </a:moveTo>
                    <a:cubicBezTo>
                      <a:pt x="125730" y="199073"/>
                      <a:pt x="145732" y="165735"/>
                      <a:pt x="145732" y="140970"/>
                    </a:cubicBezTo>
                    <a:lnTo>
                      <a:pt x="145732" y="103823"/>
                    </a:lnTo>
                    <a:cubicBezTo>
                      <a:pt x="134302" y="110490"/>
                      <a:pt x="114300" y="116205"/>
                      <a:pt x="96202" y="120015"/>
                    </a:cubicBezTo>
                    <a:cubicBezTo>
                      <a:pt x="61913" y="126682"/>
                      <a:pt x="35242" y="132398"/>
                      <a:pt x="35242" y="163830"/>
                    </a:cubicBezTo>
                    <a:cubicBezTo>
                      <a:pt x="35242" y="193358"/>
                      <a:pt x="58102" y="199073"/>
                      <a:pt x="80010" y="199073"/>
                    </a:cubicBezTo>
                    <a:close/>
                  </a:path>
                </a:pathLst>
              </a:custGeom>
              <a:grpFill/>
              <a:ln w="9525" cap="flat">
                <a:noFill/>
                <a:prstDash val="solid"/>
                <a:miter/>
              </a:ln>
            </p:spPr>
            <p:txBody>
              <a:bodyPr rtlCol="0" anchor="ctr"/>
              <a:lstStyle/>
              <a:p>
                <a:endParaRPr lang="it-IT">
                  <a:solidFill>
                    <a:schemeClr val="tx1"/>
                  </a:solidFill>
                </a:endParaRPr>
              </a:p>
            </p:txBody>
          </p:sp>
          <p:sp>
            <p:nvSpPr>
              <p:cNvPr id="83" name="Figura a mano libera: forma 70">
                <a:extLst>
                  <a:ext uri="{FF2B5EF4-FFF2-40B4-BE49-F238E27FC236}">
                    <a16:creationId xmlns:a16="http://schemas.microsoft.com/office/drawing/2014/main" id="{BCC7E33B-E4CD-4F46-0241-701EDF0B0D0F}"/>
                  </a:ext>
                </a:extLst>
              </p:cNvPr>
              <p:cNvSpPr/>
              <p:nvPr/>
            </p:nvSpPr>
            <p:spPr>
              <a:xfrm>
                <a:off x="5587751" y="966873"/>
                <a:ext cx="113347" cy="219075"/>
              </a:xfrm>
              <a:custGeom>
                <a:avLst/>
                <a:gdLst>
                  <a:gd name="connsiteX0" fmla="*/ 33338 w 113347"/>
                  <a:gd name="connsiteY0" fmla="*/ 2857 h 219075"/>
                  <a:gd name="connsiteX1" fmla="*/ 33338 w 113347"/>
                  <a:gd name="connsiteY1" fmla="*/ 38100 h 219075"/>
                  <a:gd name="connsiteX2" fmla="*/ 34290 w 113347"/>
                  <a:gd name="connsiteY2" fmla="*/ 38100 h 219075"/>
                  <a:gd name="connsiteX3" fmla="*/ 99060 w 113347"/>
                  <a:gd name="connsiteY3" fmla="*/ 0 h 219075"/>
                  <a:gd name="connsiteX4" fmla="*/ 113347 w 113347"/>
                  <a:gd name="connsiteY4" fmla="*/ 2857 h 219075"/>
                  <a:gd name="connsiteX5" fmla="*/ 113347 w 113347"/>
                  <a:gd name="connsiteY5" fmla="*/ 35243 h 219075"/>
                  <a:gd name="connsiteX6" fmla="*/ 112395 w 113347"/>
                  <a:gd name="connsiteY6" fmla="*/ 35243 h 219075"/>
                  <a:gd name="connsiteX7" fmla="*/ 97155 w 113347"/>
                  <a:gd name="connsiteY7" fmla="*/ 33338 h 219075"/>
                  <a:gd name="connsiteX8" fmla="*/ 34290 w 113347"/>
                  <a:gd name="connsiteY8" fmla="*/ 99060 h 219075"/>
                  <a:gd name="connsiteX9" fmla="*/ 34290 w 113347"/>
                  <a:gd name="connsiteY9" fmla="*/ 219075 h 219075"/>
                  <a:gd name="connsiteX10" fmla="*/ 0 w 113347"/>
                  <a:gd name="connsiteY10" fmla="*/ 219075 h 219075"/>
                  <a:gd name="connsiteX11" fmla="*/ 0 w 113347"/>
                  <a:gd name="connsiteY11" fmla="*/ 2857 h 219075"/>
                  <a:gd name="connsiteX12" fmla="*/ 33338 w 113347"/>
                  <a:gd name="connsiteY12" fmla="*/ 2857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347" h="219075">
                    <a:moveTo>
                      <a:pt x="33338" y="2857"/>
                    </a:moveTo>
                    <a:lnTo>
                      <a:pt x="33338" y="38100"/>
                    </a:lnTo>
                    <a:lnTo>
                      <a:pt x="34290" y="38100"/>
                    </a:lnTo>
                    <a:cubicBezTo>
                      <a:pt x="47625" y="17145"/>
                      <a:pt x="69532" y="0"/>
                      <a:pt x="99060" y="0"/>
                    </a:cubicBezTo>
                    <a:cubicBezTo>
                      <a:pt x="105727" y="0"/>
                      <a:pt x="108585" y="952"/>
                      <a:pt x="113347" y="2857"/>
                    </a:cubicBezTo>
                    <a:lnTo>
                      <a:pt x="113347" y="35243"/>
                    </a:lnTo>
                    <a:lnTo>
                      <a:pt x="112395" y="35243"/>
                    </a:lnTo>
                    <a:cubicBezTo>
                      <a:pt x="107632" y="33338"/>
                      <a:pt x="103822" y="33338"/>
                      <a:pt x="97155" y="33338"/>
                    </a:cubicBezTo>
                    <a:cubicBezTo>
                      <a:pt x="63818" y="33338"/>
                      <a:pt x="34290" y="58102"/>
                      <a:pt x="34290" y="99060"/>
                    </a:cubicBezTo>
                    <a:lnTo>
                      <a:pt x="34290" y="219075"/>
                    </a:lnTo>
                    <a:lnTo>
                      <a:pt x="0" y="219075"/>
                    </a:lnTo>
                    <a:lnTo>
                      <a:pt x="0" y="2857"/>
                    </a:lnTo>
                    <a:lnTo>
                      <a:pt x="33338" y="2857"/>
                    </a:lnTo>
                    <a:close/>
                  </a:path>
                </a:pathLst>
              </a:custGeom>
              <a:grpFill/>
              <a:ln w="9525" cap="flat">
                <a:noFill/>
                <a:prstDash val="solid"/>
                <a:miter/>
              </a:ln>
            </p:spPr>
            <p:txBody>
              <a:bodyPr rtlCol="0" anchor="ctr"/>
              <a:lstStyle/>
              <a:p>
                <a:endParaRPr lang="it-IT">
                  <a:solidFill>
                    <a:schemeClr val="tx1"/>
                  </a:solidFill>
                </a:endParaRPr>
              </a:p>
            </p:txBody>
          </p:sp>
          <p:sp>
            <p:nvSpPr>
              <p:cNvPr id="84" name="Figura a mano libera: forma 71">
                <a:extLst>
                  <a:ext uri="{FF2B5EF4-FFF2-40B4-BE49-F238E27FC236}">
                    <a16:creationId xmlns:a16="http://schemas.microsoft.com/office/drawing/2014/main" id="{12643545-DE0D-CDBC-5128-36265D36DCDB}"/>
                  </a:ext>
                </a:extLst>
              </p:cNvPr>
              <p:cNvSpPr/>
              <p:nvPr/>
            </p:nvSpPr>
            <p:spPr>
              <a:xfrm>
                <a:off x="5440114" y="884005"/>
                <a:ext cx="103822" cy="301942"/>
              </a:xfrm>
              <a:custGeom>
                <a:avLst/>
                <a:gdLst>
                  <a:gd name="connsiteX0" fmla="*/ 0 w 103822"/>
                  <a:gd name="connsiteY0" fmla="*/ 113348 h 301942"/>
                  <a:gd name="connsiteX1" fmla="*/ 0 w 103822"/>
                  <a:gd name="connsiteY1" fmla="*/ 85725 h 301942"/>
                  <a:gd name="connsiteX2" fmla="*/ 29527 w 103822"/>
                  <a:gd name="connsiteY2" fmla="*/ 85725 h 301942"/>
                  <a:gd name="connsiteX3" fmla="*/ 29527 w 103822"/>
                  <a:gd name="connsiteY3" fmla="*/ 50482 h 301942"/>
                  <a:gd name="connsiteX4" fmla="*/ 86677 w 103822"/>
                  <a:gd name="connsiteY4" fmla="*/ 0 h 301942"/>
                  <a:gd name="connsiteX5" fmla="*/ 103822 w 103822"/>
                  <a:gd name="connsiteY5" fmla="*/ 953 h 301942"/>
                  <a:gd name="connsiteX6" fmla="*/ 103822 w 103822"/>
                  <a:gd name="connsiteY6" fmla="*/ 29528 h 301942"/>
                  <a:gd name="connsiteX7" fmla="*/ 93345 w 103822"/>
                  <a:gd name="connsiteY7" fmla="*/ 29528 h 301942"/>
                  <a:gd name="connsiteX8" fmla="*/ 63818 w 103822"/>
                  <a:gd name="connsiteY8" fmla="*/ 52388 h 301942"/>
                  <a:gd name="connsiteX9" fmla="*/ 63818 w 103822"/>
                  <a:gd name="connsiteY9" fmla="*/ 85725 h 301942"/>
                  <a:gd name="connsiteX10" fmla="*/ 103822 w 103822"/>
                  <a:gd name="connsiteY10" fmla="*/ 85725 h 301942"/>
                  <a:gd name="connsiteX11" fmla="*/ 103822 w 103822"/>
                  <a:gd name="connsiteY11" fmla="*/ 113348 h 301942"/>
                  <a:gd name="connsiteX12" fmla="*/ 63818 w 103822"/>
                  <a:gd name="connsiteY12" fmla="*/ 113348 h 301942"/>
                  <a:gd name="connsiteX13" fmla="*/ 63818 w 103822"/>
                  <a:gd name="connsiteY13" fmla="*/ 301943 h 301942"/>
                  <a:gd name="connsiteX14" fmla="*/ 29527 w 103822"/>
                  <a:gd name="connsiteY14" fmla="*/ 301943 h 301942"/>
                  <a:gd name="connsiteX15" fmla="*/ 29527 w 103822"/>
                  <a:gd name="connsiteY15" fmla="*/ 113348 h 301942"/>
                  <a:gd name="connsiteX16" fmla="*/ 0 w 103822"/>
                  <a:gd name="connsiteY16" fmla="*/ 113348 h 30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22" h="301942">
                    <a:moveTo>
                      <a:pt x="0" y="113348"/>
                    </a:moveTo>
                    <a:lnTo>
                      <a:pt x="0" y="85725"/>
                    </a:lnTo>
                    <a:lnTo>
                      <a:pt x="29527" y="85725"/>
                    </a:lnTo>
                    <a:lnTo>
                      <a:pt x="29527" y="50482"/>
                    </a:lnTo>
                    <a:cubicBezTo>
                      <a:pt x="29527" y="13335"/>
                      <a:pt x="50482" y="0"/>
                      <a:pt x="86677" y="0"/>
                    </a:cubicBezTo>
                    <a:cubicBezTo>
                      <a:pt x="93345" y="0"/>
                      <a:pt x="99060" y="0"/>
                      <a:pt x="103822" y="953"/>
                    </a:cubicBezTo>
                    <a:lnTo>
                      <a:pt x="103822" y="29528"/>
                    </a:lnTo>
                    <a:cubicBezTo>
                      <a:pt x="98107" y="29528"/>
                      <a:pt x="96202" y="29528"/>
                      <a:pt x="93345" y="29528"/>
                    </a:cubicBezTo>
                    <a:cubicBezTo>
                      <a:pt x="71438" y="29528"/>
                      <a:pt x="63818" y="35243"/>
                      <a:pt x="63818" y="52388"/>
                    </a:cubicBezTo>
                    <a:lnTo>
                      <a:pt x="63818" y="85725"/>
                    </a:lnTo>
                    <a:lnTo>
                      <a:pt x="103822" y="85725"/>
                    </a:lnTo>
                    <a:lnTo>
                      <a:pt x="103822" y="113348"/>
                    </a:lnTo>
                    <a:lnTo>
                      <a:pt x="63818" y="113348"/>
                    </a:lnTo>
                    <a:lnTo>
                      <a:pt x="63818" y="301943"/>
                    </a:lnTo>
                    <a:lnTo>
                      <a:pt x="29527" y="301943"/>
                    </a:lnTo>
                    <a:lnTo>
                      <a:pt x="29527" y="113348"/>
                    </a:lnTo>
                    <a:lnTo>
                      <a:pt x="0" y="113348"/>
                    </a:lnTo>
                    <a:close/>
                  </a:path>
                </a:pathLst>
              </a:custGeom>
              <a:grpFill/>
              <a:ln w="9525" cap="flat">
                <a:noFill/>
                <a:prstDash val="solid"/>
                <a:miter/>
              </a:ln>
            </p:spPr>
            <p:txBody>
              <a:bodyPr rtlCol="0" anchor="ctr"/>
              <a:lstStyle/>
              <a:p>
                <a:endParaRPr lang="it-IT">
                  <a:solidFill>
                    <a:schemeClr val="tx1"/>
                  </a:solidFill>
                </a:endParaRPr>
              </a:p>
            </p:txBody>
          </p:sp>
          <p:sp>
            <p:nvSpPr>
              <p:cNvPr id="85" name="Figura a mano libera: forma 72">
                <a:extLst>
                  <a:ext uri="{FF2B5EF4-FFF2-40B4-BE49-F238E27FC236}">
                    <a16:creationId xmlns:a16="http://schemas.microsoft.com/office/drawing/2014/main" id="{E8E2FCE6-C926-E098-D998-317A40EAA78C}"/>
                  </a:ext>
                </a:extLst>
              </p:cNvPr>
              <p:cNvSpPr/>
              <p:nvPr/>
            </p:nvSpPr>
            <p:spPr>
              <a:xfrm>
                <a:off x="5223896" y="964967"/>
                <a:ext cx="176212" cy="221932"/>
              </a:xfrm>
              <a:custGeom>
                <a:avLst/>
                <a:gdLst>
                  <a:gd name="connsiteX0" fmla="*/ 33338 w 176212"/>
                  <a:gd name="connsiteY0" fmla="*/ 4763 h 221932"/>
                  <a:gd name="connsiteX1" fmla="*/ 33338 w 176212"/>
                  <a:gd name="connsiteY1" fmla="*/ 33338 h 221932"/>
                  <a:gd name="connsiteX2" fmla="*/ 34290 w 176212"/>
                  <a:gd name="connsiteY2" fmla="*/ 33338 h 221932"/>
                  <a:gd name="connsiteX3" fmla="*/ 102870 w 176212"/>
                  <a:gd name="connsiteY3" fmla="*/ 0 h 221932"/>
                  <a:gd name="connsiteX4" fmla="*/ 176213 w 176212"/>
                  <a:gd name="connsiteY4" fmla="*/ 69532 h 221932"/>
                  <a:gd name="connsiteX5" fmla="*/ 176213 w 176212"/>
                  <a:gd name="connsiteY5" fmla="*/ 221933 h 221932"/>
                  <a:gd name="connsiteX6" fmla="*/ 141922 w 176212"/>
                  <a:gd name="connsiteY6" fmla="*/ 221933 h 221932"/>
                  <a:gd name="connsiteX7" fmla="*/ 141922 w 176212"/>
                  <a:gd name="connsiteY7" fmla="*/ 71438 h 221932"/>
                  <a:gd name="connsiteX8" fmla="*/ 93345 w 176212"/>
                  <a:gd name="connsiteY8" fmla="*/ 27623 h 221932"/>
                  <a:gd name="connsiteX9" fmla="*/ 34290 w 176212"/>
                  <a:gd name="connsiteY9" fmla="*/ 87630 h 221932"/>
                  <a:gd name="connsiteX10" fmla="*/ 34290 w 176212"/>
                  <a:gd name="connsiteY10" fmla="*/ 220980 h 221932"/>
                  <a:gd name="connsiteX11" fmla="*/ 0 w 176212"/>
                  <a:gd name="connsiteY11" fmla="*/ 220980 h 221932"/>
                  <a:gd name="connsiteX12" fmla="*/ 0 w 176212"/>
                  <a:gd name="connsiteY12" fmla="*/ 4763 h 221932"/>
                  <a:gd name="connsiteX13" fmla="*/ 33338 w 176212"/>
                  <a:gd name="connsiteY13" fmla="*/ 4763 h 22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6212" h="221932">
                    <a:moveTo>
                      <a:pt x="33338" y="4763"/>
                    </a:moveTo>
                    <a:lnTo>
                      <a:pt x="33338" y="33338"/>
                    </a:lnTo>
                    <a:lnTo>
                      <a:pt x="34290" y="33338"/>
                    </a:lnTo>
                    <a:cubicBezTo>
                      <a:pt x="49530" y="12382"/>
                      <a:pt x="71438" y="0"/>
                      <a:pt x="102870" y="0"/>
                    </a:cubicBezTo>
                    <a:cubicBezTo>
                      <a:pt x="148590" y="0"/>
                      <a:pt x="176213" y="24765"/>
                      <a:pt x="176213" y="69532"/>
                    </a:cubicBezTo>
                    <a:lnTo>
                      <a:pt x="176213" y="221933"/>
                    </a:lnTo>
                    <a:lnTo>
                      <a:pt x="141922" y="221933"/>
                    </a:lnTo>
                    <a:lnTo>
                      <a:pt x="141922" y="71438"/>
                    </a:lnTo>
                    <a:cubicBezTo>
                      <a:pt x="141922" y="43815"/>
                      <a:pt x="123825" y="27623"/>
                      <a:pt x="93345" y="27623"/>
                    </a:cubicBezTo>
                    <a:cubicBezTo>
                      <a:pt x="59055" y="27623"/>
                      <a:pt x="34290" y="52388"/>
                      <a:pt x="34290" y="87630"/>
                    </a:cubicBezTo>
                    <a:lnTo>
                      <a:pt x="34290" y="220980"/>
                    </a:lnTo>
                    <a:lnTo>
                      <a:pt x="0" y="220980"/>
                    </a:lnTo>
                    <a:lnTo>
                      <a:pt x="0" y="4763"/>
                    </a:lnTo>
                    <a:lnTo>
                      <a:pt x="33338" y="4763"/>
                    </a:lnTo>
                    <a:close/>
                  </a:path>
                </a:pathLst>
              </a:custGeom>
              <a:grpFill/>
              <a:ln w="9525" cap="flat">
                <a:noFill/>
                <a:prstDash val="solid"/>
                <a:miter/>
              </a:ln>
            </p:spPr>
            <p:txBody>
              <a:bodyPr rtlCol="0" anchor="ctr"/>
              <a:lstStyle/>
              <a:p>
                <a:endParaRPr lang="it-IT">
                  <a:solidFill>
                    <a:schemeClr val="tx1"/>
                  </a:solidFill>
                </a:endParaRPr>
              </a:p>
            </p:txBody>
          </p:sp>
          <p:sp>
            <p:nvSpPr>
              <p:cNvPr id="86" name="Figura a mano libera: forma 73">
                <a:extLst>
                  <a:ext uri="{FF2B5EF4-FFF2-40B4-BE49-F238E27FC236}">
                    <a16:creationId xmlns:a16="http://schemas.microsoft.com/office/drawing/2014/main" id="{6D8EC16C-C074-DC7D-9287-10A567F0FE50}"/>
                  </a:ext>
                </a:extLst>
              </p:cNvPr>
              <p:cNvSpPr/>
              <p:nvPr/>
            </p:nvSpPr>
            <p:spPr>
              <a:xfrm>
                <a:off x="5123884" y="885910"/>
                <a:ext cx="38100" cy="300037"/>
              </a:xfrm>
              <a:custGeom>
                <a:avLst/>
                <a:gdLst>
                  <a:gd name="connsiteX0" fmla="*/ 0 w 38100"/>
                  <a:gd name="connsiteY0" fmla="*/ 300038 h 300037"/>
                  <a:gd name="connsiteX1" fmla="*/ 0 w 38100"/>
                  <a:gd name="connsiteY1" fmla="*/ 0 h 300037"/>
                  <a:gd name="connsiteX2" fmla="*/ 38100 w 38100"/>
                  <a:gd name="connsiteY2" fmla="*/ 0 h 300037"/>
                  <a:gd name="connsiteX3" fmla="*/ 38100 w 38100"/>
                  <a:gd name="connsiteY3" fmla="*/ 300038 h 300037"/>
                  <a:gd name="connsiteX4" fmla="*/ 0 w 38100"/>
                  <a:gd name="connsiteY4" fmla="*/ 300038 h 30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00037">
                    <a:moveTo>
                      <a:pt x="0" y="300038"/>
                    </a:moveTo>
                    <a:lnTo>
                      <a:pt x="0" y="0"/>
                    </a:lnTo>
                    <a:lnTo>
                      <a:pt x="38100" y="0"/>
                    </a:lnTo>
                    <a:lnTo>
                      <a:pt x="38100" y="300038"/>
                    </a:lnTo>
                    <a:lnTo>
                      <a:pt x="0" y="300038"/>
                    </a:lnTo>
                    <a:close/>
                  </a:path>
                </a:pathLst>
              </a:custGeom>
              <a:grpFill/>
              <a:ln w="9525" cap="flat">
                <a:noFill/>
                <a:prstDash val="solid"/>
                <a:miter/>
              </a:ln>
            </p:spPr>
            <p:txBody>
              <a:bodyPr rtlCol="0" anchor="ctr"/>
              <a:lstStyle/>
              <a:p>
                <a:endParaRPr lang="it-IT">
                  <a:solidFill>
                    <a:schemeClr val="tx1"/>
                  </a:solidFill>
                </a:endParaRPr>
              </a:p>
            </p:txBody>
          </p:sp>
          <p:grpSp>
            <p:nvGrpSpPr>
              <p:cNvPr id="87" name="Elemento grafico 7">
                <a:extLst>
                  <a:ext uri="{FF2B5EF4-FFF2-40B4-BE49-F238E27FC236}">
                    <a16:creationId xmlns:a16="http://schemas.microsoft.com/office/drawing/2014/main" id="{13BE6B52-B24E-42DE-6989-C9D8C93EBA46}"/>
                  </a:ext>
                </a:extLst>
              </p:cNvPr>
              <p:cNvGrpSpPr/>
              <p:nvPr/>
            </p:nvGrpSpPr>
            <p:grpSpPr>
              <a:xfrm>
                <a:off x="609034" y="615400"/>
                <a:ext cx="4057650" cy="1800225"/>
                <a:chOff x="888600" y="425831"/>
                <a:chExt cx="4057650" cy="1800225"/>
              </a:xfrm>
              <a:grpFill/>
            </p:grpSpPr>
            <p:sp>
              <p:nvSpPr>
                <p:cNvPr id="88" name="Figura a mano libera: forma 75">
                  <a:extLst>
                    <a:ext uri="{FF2B5EF4-FFF2-40B4-BE49-F238E27FC236}">
                      <a16:creationId xmlns:a16="http://schemas.microsoft.com/office/drawing/2014/main" id="{D3CCB400-3422-658B-13DE-B81B2198BC0B}"/>
                    </a:ext>
                  </a:extLst>
                </p:cNvPr>
                <p:cNvSpPr/>
                <p:nvPr/>
              </p:nvSpPr>
              <p:spPr>
                <a:xfrm>
                  <a:off x="888600" y="645859"/>
                  <a:ext cx="471487" cy="1360169"/>
                </a:xfrm>
                <a:custGeom>
                  <a:avLst/>
                  <a:gdLst>
                    <a:gd name="connsiteX0" fmla="*/ 220028 w 471487"/>
                    <a:gd name="connsiteY0" fmla="*/ 0 h 1360169"/>
                    <a:gd name="connsiteX1" fmla="*/ 220028 w 471487"/>
                    <a:gd name="connsiteY1" fmla="*/ 1139190 h 1360169"/>
                    <a:gd name="connsiteX2" fmla="*/ 0 w 471487"/>
                    <a:gd name="connsiteY2" fmla="*/ 1139190 h 1360169"/>
                    <a:gd name="connsiteX3" fmla="*/ 0 w 471487"/>
                    <a:gd name="connsiteY3" fmla="*/ 1360170 h 1360169"/>
                    <a:gd name="connsiteX4" fmla="*/ 220028 w 471487"/>
                    <a:gd name="connsiteY4" fmla="*/ 1360170 h 1360169"/>
                    <a:gd name="connsiteX5" fmla="*/ 471488 w 471487"/>
                    <a:gd name="connsiteY5" fmla="*/ 1360170 h 1360169"/>
                    <a:gd name="connsiteX6" fmla="*/ 471488 w 471487"/>
                    <a:gd name="connsiteY6" fmla="*/ 0 h 1360169"/>
                    <a:gd name="connsiteX7" fmla="*/ 220028 w 471487"/>
                    <a:gd name="connsiteY7" fmla="*/ 0 h 136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1487" h="1360169">
                      <a:moveTo>
                        <a:pt x="220028" y="0"/>
                      </a:moveTo>
                      <a:lnTo>
                        <a:pt x="220028" y="1139190"/>
                      </a:lnTo>
                      <a:lnTo>
                        <a:pt x="0" y="1139190"/>
                      </a:lnTo>
                      <a:lnTo>
                        <a:pt x="0" y="1360170"/>
                      </a:lnTo>
                      <a:lnTo>
                        <a:pt x="220028" y="1360170"/>
                      </a:lnTo>
                      <a:lnTo>
                        <a:pt x="471488" y="1360170"/>
                      </a:lnTo>
                      <a:lnTo>
                        <a:pt x="471488" y="0"/>
                      </a:lnTo>
                      <a:lnTo>
                        <a:pt x="220028" y="0"/>
                      </a:lnTo>
                      <a:close/>
                    </a:path>
                  </a:pathLst>
                </a:custGeom>
                <a:grpFill/>
                <a:ln w="9525" cap="flat">
                  <a:noFill/>
                  <a:prstDash val="solid"/>
                  <a:miter/>
                </a:ln>
              </p:spPr>
              <p:txBody>
                <a:bodyPr rtlCol="0" anchor="ctr"/>
                <a:lstStyle/>
                <a:p>
                  <a:endParaRPr lang="it-IT">
                    <a:solidFill>
                      <a:schemeClr val="tx1"/>
                    </a:solidFill>
                  </a:endParaRPr>
                </a:p>
              </p:txBody>
            </p:sp>
            <p:sp>
              <p:nvSpPr>
                <p:cNvPr id="89" name="Figura a mano libera: forma 76">
                  <a:extLst>
                    <a:ext uri="{FF2B5EF4-FFF2-40B4-BE49-F238E27FC236}">
                      <a16:creationId xmlns:a16="http://schemas.microsoft.com/office/drawing/2014/main" id="{FA3723D9-79A9-F624-4061-220F358DFA0F}"/>
                    </a:ext>
                  </a:extLst>
                </p:cNvPr>
                <p:cNvSpPr/>
                <p:nvPr/>
              </p:nvSpPr>
              <p:spPr>
                <a:xfrm>
                  <a:off x="888600" y="425831"/>
                  <a:ext cx="220027" cy="220027"/>
                </a:xfrm>
                <a:custGeom>
                  <a:avLst/>
                  <a:gdLst>
                    <a:gd name="connsiteX0" fmla="*/ 220028 w 220027"/>
                    <a:gd name="connsiteY0" fmla="*/ 0 h 220027"/>
                    <a:gd name="connsiteX1" fmla="*/ 0 w 220027"/>
                    <a:gd name="connsiteY1" fmla="*/ 0 h 220027"/>
                    <a:gd name="connsiteX2" fmla="*/ 0 w 220027"/>
                    <a:gd name="connsiteY2" fmla="*/ 220028 h 220027"/>
                    <a:gd name="connsiteX3" fmla="*/ 220028 w 220027"/>
                    <a:gd name="connsiteY3" fmla="*/ 220028 h 220027"/>
                    <a:gd name="connsiteX4" fmla="*/ 220028 w 220027"/>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027" h="220027">
                      <a:moveTo>
                        <a:pt x="220028" y="0"/>
                      </a:moveTo>
                      <a:lnTo>
                        <a:pt x="0" y="0"/>
                      </a:lnTo>
                      <a:lnTo>
                        <a:pt x="0" y="220028"/>
                      </a:lnTo>
                      <a:lnTo>
                        <a:pt x="220028" y="220028"/>
                      </a:lnTo>
                      <a:lnTo>
                        <a:pt x="220028" y="0"/>
                      </a:lnTo>
                      <a:close/>
                    </a:path>
                  </a:pathLst>
                </a:custGeom>
                <a:grpFill/>
                <a:ln w="9525" cap="flat">
                  <a:noFill/>
                  <a:prstDash val="solid"/>
                  <a:miter/>
                </a:ln>
              </p:spPr>
              <p:txBody>
                <a:bodyPr rtlCol="0" anchor="ctr"/>
                <a:lstStyle/>
                <a:p>
                  <a:endParaRPr lang="it-IT">
                    <a:solidFill>
                      <a:schemeClr val="tx1"/>
                    </a:solidFill>
                  </a:endParaRPr>
                </a:p>
              </p:txBody>
            </p:sp>
            <p:sp>
              <p:nvSpPr>
                <p:cNvPr id="90" name="Figura a mano libera: forma 77">
                  <a:extLst>
                    <a:ext uri="{FF2B5EF4-FFF2-40B4-BE49-F238E27FC236}">
                      <a16:creationId xmlns:a16="http://schemas.microsoft.com/office/drawing/2014/main" id="{A2E33465-A6D1-A571-84EE-3F75E7B2A37E}"/>
                    </a:ext>
                  </a:extLst>
                </p:cNvPr>
                <p:cNvSpPr/>
                <p:nvPr/>
              </p:nvSpPr>
              <p:spPr>
                <a:xfrm>
                  <a:off x="1360087" y="2006029"/>
                  <a:ext cx="220027" cy="220027"/>
                </a:xfrm>
                <a:custGeom>
                  <a:avLst/>
                  <a:gdLst>
                    <a:gd name="connsiteX0" fmla="*/ 220027 w 220027"/>
                    <a:gd name="connsiteY0" fmla="*/ 0 h 220027"/>
                    <a:gd name="connsiteX1" fmla="*/ 220027 w 220027"/>
                    <a:gd name="connsiteY1" fmla="*/ 220028 h 220027"/>
                    <a:gd name="connsiteX2" fmla="*/ 0 w 220027"/>
                    <a:gd name="connsiteY2" fmla="*/ 220028 h 220027"/>
                    <a:gd name="connsiteX3" fmla="*/ 0 w 220027"/>
                    <a:gd name="connsiteY3" fmla="*/ 0 h 220027"/>
                    <a:gd name="connsiteX4" fmla="*/ 220027 w 220027"/>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027" h="220027">
                      <a:moveTo>
                        <a:pt x="220027" y="0"/>
                      </a:moveTo>
                      <a:lnTo>
                        <a:pt x="220027" y="220028"/>
                      </a:lnTo>
                      <a:lnTo>
                        <a:pt x="0" y="220028"/>
                      </a:lnTo>
                      <a:lnTo>
                        <a:pt x="0" y="0"/>
                      </a:lnTo>
                      <a:lnTo>
                        <a:pt x="220027" y="0"/>
                      </a:lnTo>
                      <a:close/>
                    </a:path>
                  </a:pathLst>
                </a:custGeom>
                <a:grpFill/>
                <a:ln w="9525" cap="flat">
                  <a:noFill/>
                  <a:prstDash val="solid"/>
                  <a:miter/>
                </a:ln>
              </p:spPr>
              <p:txBody>
                <a:bodyPr rtlCol="0" anchor="ctr"/>
                <a:lstStyle/>
                <a:p>
                  <a:endParaRPr lang="it-IT">
                    <a:solidFill>
                      <a:schemeClr val="tx1"/>
                    </a:solidFill>
                  </a:endParaRPr>
                </a:p>
              </p:txBody>
            </p:sp>
            <p:sp>
              <p:nvSpPr>
                <p:cNvPr id="91" name="Figura a mano libera: forma 78">
                  <a:extLst>
                    <a:ext uri="{FF2B5EF4-FFF2-40B4-BE49-F238E27FC236}">
                      <a16:creationId xmlns:a16="http://schemas.microsoft.com/office/drawing/2014/main" id="{98C08DB0-EB3F-8C94-CC5B-4CA9A23F9E80}"/>
                    </a:ext>
                  </a:extLst>
                </p:cNvPr>
                <p:cNvSpPr/>
                <p:nvPr/>
              </p:nvSpPr>
              <p:spPr>
                <a:xfrm>
                  <a:off x="1580114" y="645859"/>
                  <a:ext cx="1044892" cy="1360169"/>
                </a:xfrm>
                <a:custGeom>
                  <a:avLst/>
                  <a:gdLst>
                    <a:gd name="connsiteX0" fmla="*/ 1044893 w 1044892"/>
                    <a:gd name="connsiteY0" fmla="*/ 453390 h 1360169"/>
                    <a:gd name="connsiteX1" fmla="*/ 570548 w 1044892"/>
                    <a:gd name="connsiteY1" fmla="*/ 906780 h 1360169"/>
                    <a:gd name="connsiteX2" fmla="*/ 251460 w 1044892"/>
                    <a:gd name="connsiteY2" fmla="*/ 906780 h 1360169"/>
                    <a:gd name="connsiteX3" fmla="*/ 251460 w 1044892"/>
                    <a:gd name="connsiteY3" fmla="*/ 1360170 h 1360169"/>
                    <a:gd name="connsiteX4" fmla="*/ 0 w 1044892"/>
                    <a:gd name="connsiteY4" fmla="*/ 1360170 h 1360169"/>
                    <a:gd name="connsiteX5" fmla="*/ 0 w 1044892"/>
                    <a:gd name="connsiteY5" fmla="*/ 0 h 1360169"/>
                    <a:gd name="connsiteX6" fmla="*/ 566738 w 1044892"/>
                    <a:gd name="connsiteY6" fmla="*/ 0 h 1360169"/>
                    <a:gd name="connsiteX7" fmla="*/ 1044893 w 1044892"/>
                    <a:gd name="connsiteY7" fmla="*/ 453390 h 1360169"/>
                    <a:gd name="connsiteX8" fmla="*/ 1044893 w 1044892"/>
                    <a:gd name="connsiteY8" fmla="*/ 453390 h 1360169"/>
                    <a:gd name="connsiteX9" fmla="*/ 793432 w 1044892"/>
                    <a:gd name="connsiteY9" fmla="*/ 453390 h 1360169"/>
                    <a:gd name="connsiteX10" fmla="*/ 564832 w 1044892"/>
                    <a:gd name="connsiteY10" fmla="*/ 225743 h 1360169"/>
                    <a:gd name="connsiteX11" fmla="*/ 251460 w 1044892"/>
                    <a:gd name="connsiteY11" fmla="*/ 225743 h 1360169"/>
                    <a:gd name="connsiteX12" fmla="*/ 251460 w 1044892"/>
                    <a:gd name="connsiteY12" fmla="*/ 681037 h 1360169"/>
                    <a:gd name="connsiteX13" fmla="*/ 562928 w 1044892"/>
                    <a:gd name="connsiteY13" fmla="*/ 681037 h 1360169"/>
                    <a:gd name="connsiteX14" fmla="*/ 793432 w 1044892"/>
                    <a:gd name="connsiteY14" fmla="*/ 453390 h 136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44892" h="1360169">
                      <a:moveTo>
                        <a:pt x="1044893" y="453390"/>
                      </a:moveTo>
                      <a:cubicBezTo>
                        <a:pt x="1044893" y="720090"/>
                        <a:pt x="863918" y="906780"/>
                        <a:pt x="570548" y="906780"/>
                      </a:cubicBezTo>
                      <a:lnTo>
                        <a:pt x="251460" y="906780"/>
                      </a:lnTo>
                      <a:lnTo>
                        <a:pt x="251460" y="1360170"/>
                      </a:lnTo>
                      <a:lnTo>
                        <a:pt x="0" y="1360170"/>
                      </a:lnTo>
                      <a:lnTo>
                        <a:pt x="0" y="0"/>
                      </a:lnTo>
                      <a:lnTo>
                        <a:pt x="566738" y="0"/>
                      </a:lnTo>
                      <a:cubicBezTo>
                        <a:pt x="869632" y="0"/>
                        <a:pt x="1044893" y="194310"/>
                        <a:pt x="1044893" y="453390"/>
                      </a:cubicBezTo>
                      <a:lnTo>
                        <a:pt x="1044893" y="453390"/>
                      </a:lnTo>
                      <a:close/>
                      <a:moveTo>
                        <a:pt x="793432" y="453390"/>
                      </a:moveTo>
                      <a:cubicBezTo>
                        <a:pt x="793432" y="339090"/>
                        <a:pt x="719138" y="225743"/>
                        <a:pt x="564832" y="225743"/>
                      </a:cubicBezTo>
                      <a:lnTo>
                        <a:pt x="251460" y="225743"/>
                      </a:lnTo>
                      <a:lnTo>
                        <a:pt x="251460" y="681037"/>
                      </a:lnTo>
                      <a:lnTo>
                        <a:pt x="562928" y="681037"/>
                      </a:lnTo>
                      <a:cubicBezTo>
                        <a:pt x="720090" y="681037"/>
                        <a:pt x="793432" y="570548"/>
                        <a:pt x="793432" y="453390"/>
                      </a:cubicBezTo>
                      <a:close/>
                    </a:path>
                  </a:pathLst>
                </a:custGeom>
                <a:grpFill/>
                <a:ln w="9525" cap="flat">
                  <a:noFill/>
                  <a:prstDash val="solid"/>
                  <a:miter/>
                </a:ln>
              </p:spPr>
              <p:txBody>
                <a:bodyPr rtlCol="0" anchor="ctr"/>
                <a:lstStyle/>
                <a:p>
                  <a:endParaRPr lang="it-IT">
                    <a:solidFill>
                      <a:schemeClr val="tx1"/>
                    </a:solidFill>
                  </a:endParaRPr>
                </a:p>
              </p:txBody>
            </p:sp>
            <p:sp>
              <p:nvSpPr>
                <p:cNvPr id="92" name="Figura a mano libera: forma 79">
                  <a:extLst>
                    <a:ext uri="{FF2B5EF4-FFF2-40B4-BE49-F238E27FC236}">
                      <a16:creationId xmlns:a16="http://schemas.microsoft.com/office/drawing/2014/main" id="{F75DD561-9BE0-4CAD-B498-DA7E351D959F}"/>
                    </a:ext>
                  </a:extLst>
                </p:cNvPr>
                <p:cNvSpPr/>
                <p:nvPr/>
              </p:nvSpPr>
              <p:spPr>
                <a:xfrm>
                  <a:off x="2638342" y="1010666"/>
                  <a:ext cx="1055370" cy="1020127"/>
                </a:xfrm>
                <a:custGeom>
                  <a:avLst/>
                  <a:gdLst>
                    <a:gd name="connsiteX0" fmla="*/ 862013 w 1055370"/>
                    <a:gd name="connsiteY0" fmla="*/ 783908 h 1020127"/>
                    <a:gd name="connsiteX1" fmla="*/ 862013 w 1055370"/>
                    <a:gd name="connsiteY1" fmla="*/ 338138 h 1020127"/>
                    <a:gd name="connsiteX2" fmla="*/ 443865 w 1055370"/>
                    <a:gd name="connsiteY2" fmla="*/ 0 h 1020127"/>
                    <a:gd name="connsiteX3" fmla="*/ 15240 w 1055370"/>
                    <a:gd name="connsiteY3" fmla="*/ 308610 h 1020127"/>
                    <a:gd name="connsiteX4" fmla="*/ 227648 w 1055370"/>
                    <a:gd name="connsiteY4" fmla="*/ 389573 h 1020127"/>
                    <a:gd name="connsiteX5" fmla="*/ 443865 w 1055370"/>
                    <a:gd name="connsiteY5" fmla="*/ 185738 h 1020127"/>
                    <a:gd name="connsiteX6" fmla="*/ 626745 w 1055370"/>
                    <a:gd name="connsiteY6" fmla="*/ 311467 h 1020127"/>
                    <a:gd name="connsiteX7" fmla="*/ 321945 w 1055370"/>
                    <a:gd name="connsiteY7" fmla="*/ 442913 h 1020127"/>
                    <a:gd name="connsiteX8" fmla="*/ 0 w 1055370"/>
                    <a:gd name="connsiteY8" fmla="*/ 739140 h 1020127"/>
                    <a:gd name="connsiteX9" fmla="*/ 329565 w 1055370"/>
                    <a:gd name="connsiteY9" fmla="*/ 1020128 h 1020127"/>
                    <a:gd name="connsiteX10" fmla="*/ 640080 w 1055370"/>
                    <a:gd name="connsiteY10" fmla="*/ 881063 h 1020127"/>
                    <a:gd name="connsiteX11" fmla="*/ 668655 w 1055370"/>
                    <a:gd name="connsiteY11" fmla="*/ 829628 h 1020127"/>
                    <a:gd name="connsiteX12" fmla="*/ 668655 w 1055370"/>
                    <a:gd name="connsiteY12" fmla="*/ 994410 h 1020127"/>
                    <a:gd name="connsiteX13" fmla="*/ 1055370 w 1055370"/>
                    <a:gd name="connsiteY13" fmla="*/ 994410 h 1020127"/>
                    <a:gd name="connsiteX14" fmla="*/ 1055370 w 1055370"/>
                    <a:gd name="connsiteY14" fmla="*/ 782955 h 1020127"/>
                    <a:gd name="connsiteX15" fmla="*/ 862013 w 1055370"/>
                    <a:gd name="connsiteY15" fmla="*/ 782955 h 1020127"/>
                    <a:gd name="connsiteX16" fmla="*/ 862013 w 1055370"/>
                    <a:gd name="connsiteY16" fmla="*/ 783908 h 1020127"/>
                    <a:gd name="connsiteX17" fmla="*/ 626745 w 1055370"/>
                    <a:gd name="connsiteY17" fmla="*/ 610553 h 1020127"/>
                    <a:gd name="connsiteX18" fmla="*/ 384810 w 1055370"/>
                    <a:gd name="connsiteY18" fmla="*/ 842010 h 1020127"/>
                    <a:gd name="connsiteX19" fmla="*/ 251460 w 1055370"/>
                    <a:gd name="connsiteY19" fmla="*/ 727710 h 1020127"/>
                    <a:gd name="connsiteX20" fmla="*/ 390525 w 1055370"/>
                    <a:gd name="connsiteY20" fmla="*/ 600075 h 1020127"/>
                    <a:gd name="connsiteX21" fmla="*/ 626745 w 1055370"/>
                    <a:gd name="connsiteY21" fmla="*/ 541020 h 1020127"/>
                    <a:gd name="connsiteX22" fmla="*/ 626745 w 1055370"/>
                    <a:gd name="connsiteY22" fmla="*/ 610553 h 1020127"/>
                    <a:gd name="connsiteX23" fmla="*/ 626745 w 1055370"/>
                    <a:gd name="connsiteY23" fmla="*/ 610553 h 102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55370" h="1020127">
                      <a:moveTo>
                        <a:pt x="862013" y="783908"/>
                      </a:moveTo>
                      <a:lnTo>
                        <a:pt x="862013" y="338138"/>
                      </a:lnTo>
                      <a:cubicBezTo>
                        <a:pt x="862013" y="118110"/>
                        <a:pt x="699135" y="0"/>
                        <a:pt x="443865" y="0"/>
                      </a:cubicBezTo>
                      <a:cubicBezTo>
                        <a:pt x="216217" y="0"/>
                        <a:pt x="49530" y="127635"/>
                        <a:pt x="15240" y="308610"/>
                      </a:cubicBezTo>
                      <a:lnTo>
                        <a:pt x="227648" y="389573"/>
                      </a:lnTo>
                      <a:cubicBezTo>
                        <a:pt x="227648" y="263842"/>
                        <a:pt x="312420" y="185738"/>
                        <a:pt x="443865" y="185738"/>
                      </a:cubicBezTo>
                      <a:cubicBezTo>
                        <a:pt x="552450" y="185738"/>
                        <a:pt x="626745" y="228600"/>
                        <a:pt x="626745" y="311467"/>
                      </a:cubicBezTo>
                      <a:cubicBezTo>
                        <a:pt x="626745" y="394335"/>
                        <a:pt x="585788" y="396240"/>
                        <a:pt x="321945" y="442913"/>
                      </a:cubicBezTo>
                      <a:cubicBezTo>
                        <a:pt x="125730" y="478155"/>
                        <a:pt x="0" y="572453"/>
                        <a:pt x="0" y="739140"/>
                      </a:cubicBezTo>
                      <a:cubicBezTo>
                        <a:pt x="0" y="914400"/>
                        <a:pt x="135255" y="1020128"/>
                        <a:pt x="329565" y="1020128"/>
                      </a:cubicBezTo>
                      <a:cubicBezTo>
                        <a:pt x="459105" y="1020128"/>
                        <a:pt x="575310" y="968693"/>
                        <a:pt x="640080" y="881063"/>
                      </a:cubicBezTo>
                      <a:cubicBezTo>
                        <a:pt x="655320" y="859155"/>
                        <a:pt x="662940" y="842963"/>
                        <a:pt x="668655" y="829628"/>
                      </a:cubicBezTo>
                      <a:lnTo>
                        <a:pt x="668655" y="994410"/>
                      </a:lnTo>
                      <a:lnTo>
                        <a:pt x="1055370" y="994410"/>
                      </a:lnTo>
                      <a:lnTo>
                        <a:pt x="1055370" y="782955"/>
                      </a:lnTo>
                      <a:lnTo>
                        <a:pt x="862013" y="782955"/>
                      </a:lnTo>
                      <a:lnTo>
                        <a:pt x="862013" y="783908"/>
                      </a:lnTo>
                      <a:close/>
                      <a:moveTo>
                        <a:pt x="626745" y="610553"/>
                      </a:moveTo>
                      <a:cubicBezTo>
                        <a:pt x="626745" y="741997"/>
                        <a:pt x="548640" y="842010"/>
                        <a:pt x="384810" y="842010"/>
                      </a:cubicBezTo>
                      <a:cubicBezTo>
                        <a:pt x="300038" y="842010"/>
                        <a:pt x="251460" y="792480"/>
                        <a:pt x="251460" y="727710"/>
                      </a:cubicBezTo>
                      <a:cubicBezTo>
                        <a:pt x="251460" y="651510"/>
                        <a:pt x="306705" y="617220"/>
                        <a:pt x="390525" y="600075"/>
                      </a:cubicBezTo>
                      <a:cubicBezTo>
                        <a:pt x="547688" y="572453"/>
                        <a:pt x="599123" y="562928"/>
                        <a:pt x="626745" y="541020"/>
                      </a:cubicBezTo>
                      <a:lnTo>
                        <a:pt x="626745" y="610553"/>
                      </a:lnTo>
                      <a:lnTo>
                        <a:pt x="626745" y="610553"/>
                      </a:lnTo>
                      <a:close/>
                    </a:path>
                  </a:pathLst>
                </a:custGeom>
                <a:grpFill/>
                <a:ln w="9525" cap="flat">
                  <a:noFill/>
                  <a:prstDash val="solid"/>
                  <a:miter/>
                </a:ln>
              </p:spPr>
              <p:txBody>
                <a:bodyPr rtlCol="0" anchor="ctr"/>
                <a:lstStyle/>
                <a:p>
                  <a:endParaRPr lang="it-IT">
                    <a:solidFill>
                      <a:schemeClr val="tx1"/>
                    </a:solidFill>
                  </a:endParaRPr>
                </a:p>
              </p:txBody>
            </p:sp>
            <p:sp>
              <p:nvSpPr>
                <p:cNvPr id="93" name="Figura a mano libera: forma 80">
                  <a:extLst>
                    <a:ext uri="{FF2B5EF4-FFF2-40B4-BE49-F238E27FC236}">
                      <a16:creationId xmlns:a16="http://schemas.microsoft.com/office/drawing/2014/main" id="{40ECBCB8-CBE3-F5F3-3BF6-2DF48C55F1C6}"/>
                    </a:ext>
                  </a:extLst>
                </p:cNvPr>
                <p:cNvSpPr/>
                <p:nvPr/>
              </p:nvSpPr>
              <p:spPr>
                <a:xfrm>
                  <a:off x="3617512" y="613452"/>
                  <a:ext cx="1328737" cy="1421151"/>
                </a:xfrm>
                <a:custGeom>
                  <a:avLst/>
                  <a:gdLst>
                    <a:gd name="connsiteX0" fmla="*/ 1321118 w 1328737"/>
                    <a:gd name="connsiteY0" fmla="*/ 351494 h 1421151"/>
                    <a:gd name="connsiteX1" fmla="*/ 1115378 w 1328737"/>
                    <a:gd name="connsiteY1" fmla="*/ 487702 h 1421151"/>
                    <a:gd name="connsiteX2" fmla="*/ 706755 w 1328737"/>
                    <a:gd name="connsiteY2" fmla="*/ 222907 h 1421151"/>
                    <a:gd name="connsiteX3" fmla="*/ 251460 w 1328737"/>
                    <a:gd name="connsiteY3" fmla="*/ 709634 h 1421151"/>
                    <a:gd name="connsiteX4" fmla="*/ 702945 w 1328737"/>
                    <a:gd name="connsiteY4" fmla="*/ 1194457 h 1421151"/>
                    <a:gd name="connsiteX5" fmla="*/ 1122998 w 1328737"/>
                    <a:gd name="connsiteY5" fmla="*/ 924899 h 1421151"/>
                    <a:gd name="connsiteX6" fmla="*/ 1328738 w 1328737"/>
                    <a:gd name="connsiteY6" fmla="*/ 1062059 h 1421151"/>
                    <a:gd name="connsiteX7" fmla="*/ 707707 w 1328737"/>
                    <a:gd name="connsiteY7" fmla="*/ 1421152 h 1421151"/>
                    <a:gd name="connsiteX8" fmla="*/ 0 w 1328737"/>
                    <a:gd name="connsiteY8" fmla="*/ 709634 h 1421151"/>
                    <a:gd name="connsiteX9" fmla="*/ 709613 w 1328737"/>
                    <a:gd name="connsiteY9" fmla="*/ 22 h 1421151"/>
                    <a:gd name="connsiteX10" fmla="*/ 1321118 w 1328737"/>
                    <a:gd name="connsiteY10" fmla="*/ 351494 h 1421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28737" h="1421151">
                      <a:moveTo>
                        <a:pt x="1321118" y="351494"/>
                      </a:moveTo>
                      <a:lnTo>
                        <a:pt x="1115378" y="487702"/>
                      </a:lnTo>
                      <a:cubicBezTo>
                        <a:pt x="1056323" y="328634"/>
                        <a:pt x="902970" y="222907"/>
                        <a:pt x="706755" y="222907"/>
                      </a:cubicBezTo>
                      <a:cubicBezTo>
                        <a:pt x="445770" y="222907"/>
                        <a:pt x="251460" y="407692"/>
                        <a:pt x="251460" y="709634"/>
                      </a:cubicBezTo>
                      <a:cubicBezTo>
                        <a:pt x="251460" y="1010624"/>
                        <a:pt x="440055" y="1194457"/>
                        <a:pt x="702945" y="1194457"/>
                      </a:cubicBezTo>
                      <a:cubicBezTo>
                        <a:pt x="897255" y="1194457"/>
                        <a:pt x="1063943" y="1094444"/>
                        <a:pt x="1122998" y="924899"/>
                      </a:cubicBezTo>
                      <a:lnTo>
                        <a:pt x="1328738" y="1062059"/>
                      </a:lnTo>
                      <a:cubicBezTo>
                        <a:pt x="1208723" y="1291612"/>
                        <a:pt x="982980" y="1421152"/>
                        <a:pt x="707707" y="1421152"/>
                      </a:cubicBezTo>
                      <a:cubicBezTo>
                        <a:pt x="304800" y="1421152"/>
                        <a:pt x="0" y="1134449"/>
                        <a:pt x="0" y="709634"/>
                      </a:cubicBezTo>
                      <a:cubicBezTo>
                        <a:pt x="0" y="283867"/>
                        <a:pt x="321945" y="22"/>
                        <a:pt x="709613" y="22"/>
                      </a:cubicBezTo>
                      <a:cubicBezTo>
                        <a:pt x="969645" y="-1883"/>
                        <a:pt x="1208723" y="121942"/>
                        <a:pt x="1321118" y="351494"/>
                      </a:cubicBezTo>
                      <a:close/>
                    </a:path>
                  </a:pathLst>
                </a:custGeom>
                <a:grpFill/>
                <a:ln w="9525" cap="flat">
                  <a:noFill/>
                  <a:prstDash val="solid"/>
                  <a:miter/>
                </a:ln>
              </p:spPr>
              <p:txBody>
                <a:bodyPr rtlCol="0" anchor="ctr"/>
                <a:lstStyle/>
                <a:p>
                  <a:endParaRPr lang="it-IT">
                    <a:solidFill>
                      <a:schemeClr val="tx1"/>
                    </a:solidFill>
                  </a:endParaRPr>
                </a:p>
              </p:txBody>
            </p:sp>
          </p:grpSp>
        </p:grpSp>
        <p:pic>
          <p:nvPicPr>
            <p:cNvPr id="8" name="Picture 7">
              <a:extLst>
                <a:ext uri="{FF2B5EF4-FFF2-40B4-BE49-F238E27FC236}">
                  <a16:creationId xmlns:a16="http://schemas.microsoft.com/office/drawing/2014/main" id="{C5BD594A-20D4-818E-3140-BEDE1420638B}"/>
                </a:ext>
              </a:extLst>
            </p:cNvPr>
            <p:cNvPicPr>
              <a:picLocks noChangeAspect="1"/>
            </p:cNvPicPr>
            <p:nvPr userDrawn="1"/>
          </p:nvPicPr>
          <p:blipFill>
            <a:blip r:embed="rId3">
              <a:clrChange>
                <a:clrFrom>
                  <a:srgbClr val="FBF3E3"/>
                </a:clrFrom>
                <a:clrTo>
                  <a:srgbClr val="FBF3E3">
                    <a:alpha val="0"/>
                  </a:srgbClr>
                </a:clrTo>
              </a:clrChange>
              <a:duotone>
                <a:prstClr val="black"/>
                <a:schemeClr val="tx2">
                  <a:tint val="45000"/>
                  <a:satMod val="400000"/>
                </a:schemeClr>
              </a:duotone>
            </a:blip>
            <a:stretch>
              <a:fillRect/>
            </a:stretch>
          </p:blipFill>
          <p:spPr>
            <a:xfrm>
              <a:off x="1803036" y="5898028"/>
              <a:ext cx="1477838" cy="324000"/>
            </a:xfrm>
            <a:prstGeom prst="rect">
              <a:avLst/>
            </a:prstGeom>
          </p:spPr>
        </p:pic>
      </p:grpSp>
    </p:spTree>
    <p:extLst>
      <p:ext uri="{BB962C8B-B14F-4D97-AF65-F5344CB8AC3E}">
        <p14:creationId xmlns:p14="http://schemas.microsoft.com/office/powerpoint/2010/main" val="3348098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a titolo + descrizione  + disegno">
    <p:bg>
      <p:bgPr>
        <a:solidFill>
          <a:schemeClr val="accent1"/>
        </a:solid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367328" y="1045116"/>
            <a:ext cx="7671772" cy="1607541"/>
          </a:xfrm>
        </p:spPr>
        <p:txBody>
          <a:bodyPr anchor="b">
            <a:noAutofit/>
          </a:bodyPr>
          <a:lstStyle>
            <a:lvl1pPr algn="l">
              <a:lnSpc>
                <a:spcPct val="80000"/>
              </a:lnSpc>
              <a:defRPr sz="5400" kern="1200" spc="-300" baseline="0">
                <a:solidFill>
                  <a:schemeClr val="tx2"/>
                </a:solidFill>
                <a:latin typeface="+mn-lt"/>
              </a:defRPr>
            </a:lvl1pPr>
          </a:lstStyle>
          <a:p>
            <a:r>
              <a:rPr lang="it-IT"/>
              <a:t>Fare clic per modificare lo stile del titolo dello schema</a:t>
            </a:r>
          </a:p>
        </p:txBody>
      </p:sp>
      <p:sp>
        <p:nvSpPr>
          <p:cNvPr id="9" name="Segnaposto testo 8"/>
          <p:cNvSpPr>
            <a:spLocks noGrp="1"/>
          </p:cNvSpPr>
          <p:nvPr>
            <p:ph type="body" sz="quarter" idx="13" hasCustomPrompt="1"/>
          </p:nvPr>
        </p:nvSpPr>
        <p:spPr>
          <a:xfrm>
            <a:off x="398240" y="2680011"/>
            <a:ext cx="6692238" cy="743384"/>
          </a:xfrm>
        </p:spPr>
        <p:txBody>
          <a:bodyPr>
            <a:noAutofit/>
          </a:bodyPr>
          <a:lstStyle>
            <a:lvl1pPr marL="0" indent="0">
              <a:lnSpc>
                <a:spcPct val="100000"/>
              </a:lnSpc>
              <a:buNone/>
              <a:defRPr sz="1900" spc="-60" baseline="0">
                <a:solidFill>
                  <a:schemeClr val="bg2"/>
                </a:solidFill>
              </a:defRPr>
            </a:lvl1pPr>
          </a:lstStyle>
          <a:p>
            <a:pPr lvl="0"/>
            <a:r>
              <a:rPr lang="it-IT" err="1"/>
              <a:t>Mauris</a:t>
            </a:r>
            <a:r>
              <a:rPr lang="it-IT"/>
              <a:t> </a:t>
            </a:r>
            <a:r>
              <a:rPr lang="it-IT" err="1"/>
              <a:t>Volutpat</a:t>
            </a:r>
            <a:r>
              <a:rPr lang="it-IT"/>
              <a:t> </a:t>
            </a:r>
            <a:r>
              <a:rPr lang="it-IT" err="1"/>
              <a:t>lorem</a:t>
            </a:r>
            <a:r>
              <a:rPr lang="it-IT"/>
              <a:t> </a:t>
            </a:r>
            <a:r>
              <a:rPr lang="it-IT" err="1"/>
              <a:t>ipsum</a:t>
            </a:r>
            <a:r>
              <a:rPr lang="it-IT"/>
              <a:t> </a:t>
            </a:r>
            <a:r>
              <a:rPr lang="it-IT" err="1"/>
              <a:t>dolor</a:t>
            </a:r>
            <a:r>
              <a:rPr lang="it-IT"/>
              <a:t> </a:t>
            </a:r>
            <a:r>
              <a:rPr lang="it-IT" err="1"/>
              <a:t>sit</a:t>
            </a:r>
            <a:r>
              <a:rPr lang="it-IT"/>
              <a:t> </a:t>
            </a:r>
            <a:r>
              <a:rPr lang="it-IT" err="1"/>
              <a:t>amet</a:t>
            </a:r>
            <a:r>
              <a:rPr lang="it-IT"/>
              <a:t>, </a:t>
            </a:r>
            <a:r>
              <a:rPr lang="it-IT" err="1"/>
              <a:t>consectetur</a:t>
            </a:r>
            <a:r>
              <a:rPr lang="it-IT"/>
              <a:t> </a:t>
            </a:r>
            <a:r>
              <a:rPr lang="it-IT" err="1"/>
              <a:t>adipiscing</a:t>
            </a:r>
            <a:r>
              <a:rPr lang="it-IT"/>
              <a:t> </a:t>
            </a:r>
            <a:r>
              <a:rPr lang="it-IT" err="1"/>
              <a:t>elit</a:t>
            </a:r>
            <a:r>
              <a:rPr lang="it-IT"/>
              <a:t>. </a:t>
            </a:r>
            <a:r>
              <a:rPr lang="it-IT" err="1"/>
              <a:t>Integer</a:t>
            </a:r>
            <a:r>
              <a:rPr lang="it-IT"/>
              <a:t> a </a:t>
            </a:r>
            <a:r>
              <a:rPr lang="it-IT" err="1"/>
              <a:t>condimentum</a:t>
            </a:r>
            <a:r>
              <a:rPr lang="it-IT"/>
              <a:t> ligula, </a:t>
            </a:r>
            <a:r>
              <a:rPr lang="it-IT" err="1"/>
              <a:t>nec</a:t>
            </a:r>
            <a:endParaRPr lang="it-IT"/>
          </a:p>
        </p:txBody>
      </p:sp>
      <p:sp>
        <p:nvSpPr>
          <p:cNvPr id="16" name="Segnaposto data 15"/>
          <p:cNvSpPr>
            <a:spLocks noGrp="1"/>
          </p:cNvSpPr>
          <p:nvPr>
            <p:ph type="dt" sz="half" idx="14"/>
          </p:nvPr>
        </p:nvSpPr>
        <p:spPr>
          <a:xfrm>
            <a:off x="389279" y="280945"/>
            <a:ext cx="1454064" cy="365125"/>
          </a:xfrm>
        </p:spPr>
        <p:txBody>
          <a:bodyPr/>
          <a:lstStyle>
            <a:lvl1pPr>
              <a:defRPr>
                <a:solidFill>
                  <a:schemeClr val="tx2"/>
                </a:solidFill>
              </a:defRPr>
            </a:lvl1pPr>
          </a:lstStyle>
          <a:p>
            <a:fld id="{D68A42F0-A6DA-4419-9FC5-3772D6D99092}" type="datetime4">
              <a:rPr lang="it-IT" smtClean="0"/>
              <a:pPr/>
              <a:t>21 marzo 2025</a:t>
            </a:fld>
            <a:endParaRPr lang="it-IT"/>
          </a:p>
        </p:txBody>
      </p:sp>
      <p:pic>
        <p:nvPicPr>
          <p:cNvPr id="3" name="Immagine 2"/>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6747251" y="3581513"/>
            <a:ext cx="5444750" cy="3276486"/>
          </a:xfrm>
          <a:prstGeom prst="rect">
            <a:avLst/>
          </a:prstGeom>
        </p:spPr>
      </p:pic>
      <p:pic>
        <p:nvPicPr>
          <p:cNvPr id="4" name="Immagine 3"/>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4937125" y="294901"/>
            <a:ext cx="6775450" cy="337211"/>
          </a:xfrm>
          <a:prstGeom prst="rect">
            <a:avLst/>
          </a:prstGeom>
        </p:spPr>
      </p:pic>
      <p:sp>
        <p:nvSpPr>
          <p:cNvPr id="8" name="Segnaposto testo 7"/>
          <p:cNvSpPr>
            <a:spLocks noGrp="1"/>
          </p:cNvSpPr>
          <p:nvPr>
            <p:ph type="body" sz="quarter" idx="16" hasCustomPrompt="1"/>
          </p:nvPr>
        </p:nvSpPr>
        <p:spPr>
          <a:xfrm>
            <a:off x="404725" y="5934313"/>
            <a:ext cx="4332288" cy="252479"/>
          </a:xfrm>
        </p:spPr>
        <p:txBody>
          <a:bodyPr>
            <a:normAutofit/>
          </a:bodyPr>
          <a:lstStyle>
            <a:lvl1pPr marL="0" indent="0">
              <a:buNone/>
              <a:defRPr sz="1200">
                <a:solidFill>
                  <a:schemeClr val="tx1"/>
                </a:solidFill>
              </a:defRPr>
            </a:lvl1pPr>
            <a:lvl2pPr>
              <a:defRPr sz="1200"/>
            </a:lvl2pPr>
            <a:lvl3pPr>
              <a:defRPr sz="1200"/>
            </a:lvl3pPr>
            <a:lvl4pPr>
              <a:defRPr sz="1200"/>
            </a:lvl4pPr>
            <a:lvl5pPr>
              <a:defRPr sz="1200"/>
            </a:lvl5pPr>
          </a:lstStyle>
          <a:p>
            <a:pPr lvl="0"/>
            <a:r>
              <a:rPr lang="it-IT" err="1"/>
              <a:t>Lorem</a:t>
            </a:r>
            <a:r>
              <a:rPr lang="it-IT"/>
              <a:t> </a:t>
            </a:r>
            <a:r>
              <a:rPr lang="it-IT" err="1"/>
              <a:t>ipsum</a:t>
            </a:r>
            <a:r>
              <a:rPr lang="it-IT"/>
              <a:t> </a:t>
            </a:r>
            <a:r>
              <a:rPr lang="it-IT" err="1"/>
              <a:t>dolor</a:t>
            </a:r>
            <a:r>
              <a:rPr lang="it-IT"/>
              <a:t> </a:t>
            </a:r>
            <a:r>
              <a:rPr lang="it-IT" err="1"/>
              <a:t>sit</a:t>
            </a:r>
            <a:endParaRPr lang="it-IT"/>
          </a:p>
        </p:txBody>
      </p:sp>
    </p:spTree>
    <p:extLst>
      <p:ext uri="{BB962C8B-B14F-4D97-AF65-F5344CB8AC3E}">
        <p14:creationId xmlns:p14="http://schemas.microsoft.com/office/powerpoint/2010/main" val="741655314"/>
      </p:ext>
    </p:extLst>
  </p:cSld>
  <p:clrMapOvr>
    <a:masterClrMapping/>
  </p:clrMapOvr>
  <p:extLst>
    <p:ext uri="{DCECCB84-F9BA-43D5-87BE-67443E8EF086}">
      <p15:sldGuideLst xmlns:p15="http://schemas.microsoft.com/office/powerpoint/2012/main">
        <p15:guide id="1" orient="horz" pos="799" userDrawn="1">
          <p15:clr>
            <a:srgbClr val="FBAE40"/>
          </p15:clr>
        </p15:guide>
        <p15:guide id="2" orient="horz" pos="1752"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Diapositiva titolo">
    <p:spTree>
      <p:nvGrpSpPr>
        <p:cNvPr id="1" name=""/>
        <p:cNvGrpSpPr/>
        <p:nvPr/>
      </p:nvGrpSpPr>
      <p:grpSpPr>
        <a:xfrm>
          <a:off x="0" y="0"/>
          <a:ext cx="0" cy="0"/>
          <a:chOff x="0" y="0"/>
          <a:chExt cx="0" cy="0"/>
        </a:xfrm>
      </p:grpSpPr>
      <p:sp>
        <p:nvSpPr>
          <p:cNvPr id="3" name="Segnaposto titolo 1">
            <a:extLst>
              <a:ext uri="{FF2B5EF4-FFF2-40B4-BE49-F238E27FC236}">
                <a16:creationId xmlns:a16="http://schemas.microsoft.com/office/drawing/2014/main" id="{7F8ED59F-8427-328F-D624-F53E8C58CB5B}"/>
              </a:ext>
            </a:extLst>
          </p:cNvPr>
          <p:cNvSpPr>
            <a:spLocks noGrp="1"/>
          </p:cNvSpPr>
          <p:nvPr>
            <p:ph type="title"/>
          </p:nvPr>
        </p:nvSpPr>
        <p:spPr>
          <a:xfrm>
            <a:off x="840853" y="891524"/>
            <a:ext cx="10798269" cy="1562476"/>
          </a:xfrm>
          <a:prstGeom prst="rect">
            <a:avLst/>
          </a:prstGeom>
        </p:spPr>
        <p:txBody>
          <a:bodyPr vert="horz" lIns="91440" tIns="45720" rIns="91440" bIns="45720" rtlCol="0" anchor="t">
            <a:normAutofit/>
          </a:bodyPr>
          <a:lstStyle>
            <a:lvl1pPr>
              <a:defRPr sz="4000">
                <a:latin typeface="Manrope Medium" pitchFamily="2" charset="0"/>
              </a:defRPr>
            </a:lvl1pPr>
          </a:lstStyle>
          <a:p>
            <a:r>
              <a:rPr lang="it-IT"/>
              <a:t>Fare clic per modificare lo stile del titolo dello schema</a:t>
            </a:r>
          </a:p>
        </p:txBody>
      </p:sp>
      <p:sp>
        <p:nvSpPr>
          <p:cNvPr id="95" name="Rettangolo 94">
            <a:extLst>
              <a:ext uri="{FF2B5EF4-FFF2-40B4-BE49-F238E27FC236}">
                <a16:creationId xmlns:a16="http://schemas.microsoft.com/office/drawing/2014/main" id="{51AF63BE-BA90-F9AB-2C0B-375F4DFFB380}"/>
              </a:ext>
            </a:extLst>
          </p:cNvPr>
          <p:cNvSpPr/>
          <p:nvPr userDrawn="1"/>
        </p:nvSpPr>
        <p:spPr>
          <a:xfrm>
            <a:off x="11229704" y="4927823"/>
            <a:ext cx="975100" cy="9751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1" name="Segnaposto numero diapositiva 2">
            <a:extLst>
              <a:ext uri="{FF2B5EF4-FFF2-40B4-BE49-F238E27FC236}">
                <a16:creationId xmlns:a16="http://schemas.microsoft.com/office/drawing/2014/main" id="{2FFD79ED-04EE-B57E-365C-18883690BED9}"/>
              </a:ext>
            </a:extLst>
          </p:cNvPr>
          <p:cNvSpPr>
            <a:spLocks noGrp="1"/>
          </p:cNvSpPr>
          <p:nvPr>
            <p:ph type="sldNum" sz="quarter" idx="10"/>
          </p:nvPr>
        </p:nvSpPr>
        <p:spPr>
          <a:xfrm>
            <a:off x="11421135" y="6071095"/>
            <a:ext cx="554138" cy="515319"/>
          </a:xfrm>
        </p:spPr>
        <p:txBody>
          <a:bodyPr/>
          <a:lstStyle>
            <a:lvl1pPr algn="ctr">
              <a:defRPr>
                <a:solidFill>
                  <a:schemeClr val="tx1"/>
                </a:solidFill>
                <a:latin typeface="Manrope Light" pitchFamily="2" charset="0"/>
              </a:defRPr>
            </a:lvl1pPr>
          </a:lstStyle>
          <a:p>
            <a:fld id="{4FD464FC-7F50-4ECC-A8FE-0EFE49235618}" type="slidenum">
              <a:rPr lang="it-IT" smtClean="0"/>
              <a:pPr/>
              <a:t>‹#›</a:t>
            </a:fld>
            <a:endParaRPr lang="it-IT"/>
          </a:p>
        </p:txBody>
      </p:sp>
      <p:sp>
        <p:nvSpPr>
          <p:cNvPr id="103" name="Rettangolo 102">
            <a:extLst>
              <a:ext uri="{FF2B5EF4-FFF2-40B4-BE49-F238E27FC236}">
                <a16:creationId xmlns:a16="http://schemas.microsoft.com/office/drawing/2014/main" id="{5EEFEE6F-E67E-8533-95CF-A57C91160EC9}"/>
              </a:ext>
            </a:extLst>
          </p:cNvPr>
          <p:cNvSpPr/>
          <p:nvPr userDrawn="1"/>
        </p:nvSpPr>
        <p:spPr>
          <a:xfrm>
            <a:off x="10240022" y="3920279"/>
            <a:ext cx="982460" cy="9824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4" name="Rettangolo 103">
            <a:extLst>
              <a:ext uri="{FF2B5EF4-FFF2-40B4-BE49-F238E27FC236}">
                <a16:creationId xmlns:a16="http://schemas.microsoft.com/office/drawing/2014/main" id="{9D01F777-75A0-B79A-7E29-85B97D31FBBD}"/>
              </a:ext>
            </a:extLst>
          </p:cNvPr>
          <p:cNvSpPr/>
          <p:nvPr userDrawn="1"/>
        </p:nvSpPr>
        <p:spPr>
          <a:xfrm>
            <a:off x="10240022" y="2942996"/>
            <a:ext cx="982460" cy="9824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5" name="Rettangolo 104">
            <a:extLst>
              <a:ext uri="{FF2B5EF4-FFF2-40B4-BE49-F238E27FC236}">
                <a16:creationId xmlns:a16="http://schemas.microsoft.com/office/drawing/2014/main" id="{B7A291E5-7801-05B9-3AEC-A974CEB0492B}"/>
              </a:ext>
            </a:extLst>
          </p:cNvPr>
          <p:cNvSpPr/>
          <p:nvPr userDrawn="1"/>
        </p:nvSpPr>
        <p:spPr>
          <a:xfrm>
            <a:off x="10240022" y="1954195"/>
            <a:ext cx="982460" cy="9824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6" name="Rettangolo 105">
            <a:extLst>
              <a:ext uri="{FF2B5EF4-FFF2-40B4-BE49-F238E27FC236}">
                <a16:creationId xmlns:a16="http://schemas.microsoft.com/office/drawing/2014/main" id="{2A93A5CF-74B9-7178-21E0-8A78D5120949}"/>
              </a:ext>
            </a:extLst>
          </p:cNvPr>
          <p:cNvSpPr/>
          <p:nvPr userDrawn="1"/>
        </p:nvSpPr>
        <p:spPr>
          <a:xfrm>
            <a:off x="10240022" y="4899758"/>
            <a:ext cx="982460" cy="9824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8" name="Rettangolo 107">
            <a:extLst>
              <a:ext uri="{FF2B5EF4-FFF2-40B4-BE49-F238E27FC236}">
                <a16:creationId xmlns:a16="http://schemas.microsoft.com/office/drawing/2014/main" id="{74A96BE8-FDD6-FAC7-2854-5BBFA2A9D90E}"/>
              </a:ext>
            </a:extLst>
          </p:cNvPr>
          <p:cNvSpPr/>
          <p:nvPr userDrawn="1"/>
        </p:nvSpPr>
        <p:spPr>
          <a:xfrm>
            <a:off x="9263125" y="3920279"/>
            <a:ext cx="982460" cy="9824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9" name="Rettangolo 108">
            <a:extLst>
              <a:ext uri="{FF2B5EF4-FFF2-40B4-BE49-F238E27FC236}">
                <a16:creationId xmlns:a16="http://schemas.microsoft.com/office/drawing/2014/main" id="{B435C4C0-D3B7-B050-C413-0748AE8845C2}"/>
              </a:ext>
            </a:extLst>
          </p:cNvPr>
          <p:cNvSpPr/>
          <p:nvPr userDrawn="1"/>
        </p:nvSpPr>
        <p:spPr>
          <a:xfrm>
            <a:off x="9263125" y="2942996"/>
            <a:ext cx="982460" cy="9824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0" name="Rettangolo 109">
            <a:extLst>
              <a:ext uri="{FF2B5EF4-FFF2-40B4-BE49-F238E27FC236}">
                <a16:creationId xmlns:a16="http://schemas.microsoft.com/office/drawing/2014/main" id="{455A25E4-805C-0648-0CB0-8C54F8424195}"/>
              </a:ext>
            </a:extLst>
          </p:cNvPr>
          <p:cNvSpPr/>
          <p:nvPr userDrawn="1"/>
        </p:nvSpPr>
        <p:spPr>
          <a:xfrm>
            <a:off x="9244075" y="1954195"/>
            <a:ext cx="982460" cy="982460"/>
          </a:xfrm>
          <a:prstGeom prst="rect">
            <a:avLst/>
          </a:prstGeom>
          <a:solidFill>
            <a:srgbClr val="5F5F6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1" name="Rettangolo 110">
            <a:extLst>
              <a:ext uri="{FF2B5EF4-FFF2-40B4-BE49-F238E27FC236}">
                <a16:creationId xmlns:a16="http://schemas.microsoft.com/office/drawing/2014/main" id="{8A0167D9-8432-2F9F-8B28-3B609BD35B85}"/>
              </a:ext>
            </a:extLst>
          </p:cNvPr>
          <p:cNvSpPr/>
          <p:nvPr userDrawn="1"/>
        </p:nvSpPr>
        <p:spPr>
          <a:xfrm>
            <a:off x="9263125" y="4899758"/>
            <a:ext cx="982460" cy="9824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5" name="Rettangolo 174">
            <a:extLst>
              <a:ext uri="{FF2B5EF4-FFF2-40B4-BE49-F238E27FC236}">
                <a16:creationId xmlns:a16="http://schemas.microsoft.com/office/drawing/2014/main" id="{79D23F0B-E147-DFF6-4CBD-673811CF32B2}"/>
              </a:ext>
            </a:extLst>
          </p:cNvPr>
          <p:cNvSpPr/>
          <p:nvPr userDrawn="1"/>
        </p:nvSpPr>
        <p:spPr>
          <a:xfrm>
            <a:off x="7270988" y="3920279"/>
            <a:ext cx="982460" cy="9824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6" name="Rettangolo 175">
            <a:extLst>
              <a:ext uri="{FF2B5EF4-FFF2-40B4-BE49-F238E27FC236}">
                <a16:creationId xmlns:a16="http://schemas.microsoft.com/office/drawing/2014/main" id="{748248ED-2600-6A29-2731-4A685D627ED8}"/>
              </a:ext>
            </a:extLst>
          </p:cNvPr>
          <p:cNvSpPr/>
          <p:nvPr userDrawn="1"/>
        </p:nvSpPr>
        <p:spPr>
          <a:xfrm>
            <a:off x="7270988" y="2942996"/>
            <a:ext cx="982460" cy="9824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7" name="Rettangolo 176">
            <a:extLst>
              <a:ext uri="{FF2B5EF4-FFF2-40B4-BE49-F238E27FC236}">
                <a16:creationId xmlns:a16="http://schemas.microsoft.com/office/drawing/2014/main" id="{B0E41708-4D38-F487-A85B-6872CBD67155}"/>
              </a:ext>
            </a:extLst>
          </p:cNvPr>
          <p:cNvSpPr/>
          <p:nvPr userDrawn="1"/>
        </p:nvSpPr>
        <p:spPr>
          <a:xfrm>
            <a:off x="7294514" y="1954195"/>
            <a:ext cx="982460" cy="982460"/>
          </a:xfrm>
          <a:prstGeom prst="rect">
            <a:avLst/>
          </a:prstGeom>
          <a:solidFill>
            <a:srgbClr val="31314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8" name="Rettangolo 177">
            <a:extLst>
              <a:ext uri="{FF2B5EF4-FFF2-40B4-BE49-F238E27FC236}">
                <a16:creationId xmlns:a16="http://schemas.microsoft.com/office/drawing/2014/main" id="{0A2C982B-C66E-0AC9-1A66-07B776971A27}"/>
              </a:ext>
            </a:extLst>
          </p:cNvPr>
          <p:cNvSpPr/>
          <p:nvPr userDrawn="1"/>
        </p:nvSpPr>
        <p:spPr>
          <a:xfrm>
            <a:off x="7270988" y="4899758"/>
            <a:ext cx="982460" cy="9824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9" name="Rettangolo 178">
            <a:extLst>
              <a:ext uri="{FF2B5EF4-FFF2-40B4-BE49-F238E27FC236}">
                <a16:creationId xmlns:a16="http://schemas.microsoft.com/office/drawing/2014/main" id="{B11A5326-8840-4D91-423F-246494A51559}"/>
              </a:ext>
            </a:extLst>
          </p:cNvPr>
          <p:cNvSpPr/>
          <p:nvPr userDrawn="1"/>
        </p:nvSpPr>
        <p:spPr>
          <a:xfrm>
            <a:off x="6289331" y="3920279"/>
            <a:ext cx="982460" cy="9824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0" name="Rettangolo 179">
            <a:extLst>
              <a:ext uri="{FF2B5EF4-FFF2-40B4-BE49-F238E27FC236}">
                <a16:creationId xmlns:a16="http://schemas.microsoft.com/office/drawing/2014/main" id="{D1B0BC36-ABF6-416E-6A9C-4EA17B8CDA3F}"/>
              </a:ext>
            </a:extLst>
          </p:cNvPr>
          <p:cNvSpPr/>
          <p:nvPr userDrawn="1"/>
        </p:nvSpPr>
        <p:spPr>
          <a:xfrm>
            <a:off x="6289331" y="2942996"/>
            <a:ext cx="982460" cy="9824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1" name="Rettangolo 180">
            <a:extLst>
              <a:ext uri="{FF2B5EF4-FFF2-40B4-BE49-F238E27FC236}">
                <a16:creationId xmlns:a16="http://schemas.microsoft.com/office/drawing/2014/main" id="{2463E31B-AAF8-6F44-349C-B39821753D8F}"/>
              </a:ext>
            </a:extLst>
          </p:cNvPr>
          <p:cNvSpPr/>
          <p:nvPr userDrawn="1"/>
        </p:nvSpPr>
        <p:spPr>
          <a:xfrm>
            <a:off x="6312012" y="1954195"/>
            <a:ext cx="982460" cy="98246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2" name="Rettangolo 181">
            <a:extLst>
              <a:ext uri="{FF2B5EF4-FFF2-40B4-BE49-F238E27FC236}">
                <a16:creationId xmlns:a16="http://schemas.microsoft.com/office/drawing/2014/main" id="{D5432A83-D199-4BF4-BFE6-8200F92C0464}"/>
              </a:ext>
            </a:extLst>
          </p:cNvPr>
          <p:cNvSpPr/>
          <p:nvPr userDrawn="1"/>
        </p:nvSpPr>
        <p:spPr>
          <a:xfrm>
            <a:off x="6289331" y="4899758"/>
            <a:ext cx="982460" cy="9824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3" name="Rettangolo 182">
            <a:extLst>
              <a:ext uri="{FF2B5EF4-FFF2-40B4-BE49-F238E27FC236}">
                <a16:creationId xmlns:a16="http://schemas.microsoft.com/office/drawing/2014/main" id="{255B4AF0-688B-4CE4-6E08-57818806CB25}"/>
              </a:ext>
            </a:extLst>
          </p:cNvPr>
          <p:cNvSpPr/>
          <p:nvPr userDrawn="1"/>
        </p:nvSpPr>
        <p:spPr>
          <a:xfrm>
            <a:off x="5279383" y="3920279"/>
            <a:ext cx="982460" cy="9824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4" name="Rettangolo 183">
            <a:extLst>
              <a:ext uri="{FF2B5EF4-FFF2-40B4-BE49-F238E27FC236}">
                <a16:creationId xmlns:a16="http://schemas.microsoft.com/office/drawing/2014/main" id="{8FF21804-4C9C-B3D2-71BB-B96B2CC32EC6}"/>
              </a:ext>
            </a:extLst>
          </p:cNvPr>
          <p:cNvSpPr/>
          <p:nvPr userDrawn="1"/>
        </p:nvSpPr>
        <p:spPr>
          <a:xfrm>
            <a:off x="5279383" y="2942996"/>
            <a:ext cx="982460" cy="9824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5" name="Rettangolo 184">
            <a:extLst>
              <a:ext uri="{FF2B5EF4-FFF2-40B4-BE49-F238E27FC236}">
                <a16:creationId xmlns:a16="http://schemas.microsoft.com/office/drawing/2014/main" id="{1E134B97-AE4D-C8BA-2A94-B55A099ADF67}"/>
              </a:ext>
            </a:extLst>
          </p:cNvPr>
          <p:cNvSpPr/>
          <p:nvPr userDrawn="1"/>
        </p:nvSpPr>
        <p:spPr>
          <a:xfrm>
            <a:off x="5323451" y="1954195"/>
            <a:ext cx="982460" cy="9824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it-IT"/>
          </a:p>
        </p:txBody>
      </p:sp>
      <p:sp>
        <p:nvSpPr>
          <p:cNvPr id="186" name="Rettangolo 185">
            <a:extLst>
              <a:ext uri="{FF2B5EF4-FFF2-40B4-BE49-F238E27FC236}">
                <a16:creationId xmlns:a16="http://schemas.microsoft.com/office/drawing/2014/main" id="{D9AFE93C-F01A-1082-08A0-012D0975A75F}"/>
              </a:ext>
            </a:extLst>
          </p:cNvPr>
          <p:cNvSpPr/>
          <p:nvPr userDrawn="1"/>
        </p:nvSpPr>
        <p:spPr>
          <a:xfrm>
            <a:off x="5279383" y="4899758"/>
            <a:ext cx="982460" cy="9824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7" name="Rettangolo 186">
            <a:extLst>
              <a:ext uri="{FF2B5EF4-FFF2-40B4-BE49-F238E27FC236}">
                <a16:creationId xmlns:a16="http://schemas.microsoft.com/office/drawing/2014/main" id="{6AB04387-0CAA-B8BA-7F34-2430420AE774}"/>
              </a:ext>
            </a:extLst>
          </p:cNvPr>
          <p:cNvSpPr/>
          <p:nvPr userDrawn="1"/>
        </p:nvSpPr>
        <p:spPr>
          <a:xfrm>
            <a:off x="4295287" y="3920279"/>
            <a:ext cx="982460" cy="9824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8" name="Rettangolo 187">
            <a:extLst>
              <a:ext uri="{FF2B5EF4-FFF2-40B4-BE49-F238E27FC236}">
                <a16:creationId xmlns:a16="http://schemas.microsoft.com/office/drawing/2014/main" id="{6D5715B7-F1F3-1E56-8804-D1DE04ABE0A0}"/>
              </a:ext>
            </a:extLst>
          </p:cNvPr>
          <p:cNvSpPr/>
          <p:nvPr userDrawn="1"/>
        </p:nvSpPr>
        <p:spPr>
          <a:xfrm>
            <a:off x="4295287" y="2942996"/>
            <a:ext cx="982460" cy="9824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9" name="Rettangolo 188">
            <a:extLst>
              <a:ext uri="{FF2B5EF4-FFF2-40B4-BE49-F238E27FC236}">
                <a16:creationId xmlns:a16="http://schemas.microsoft.com/office/drawing/2014/main" id="{AF3EAF8C-7A33-B74B-9CDC-353EC19F5C54}"/>
              </a:ext>
            </a:extLst>
          </p:cNvPr>
          <p:cNvSpPr/>
          <p:nvPr userDrawn="1"/>
        </p:nvSpPr>
        <p:spPr>
          <a:xfrm>
            <a:off x="4318813" y="1954195"/>
            <a:ext cx="982460" cy="982460"/>
          </a:xfrm>
          <a:prstGeom prst="rect">
            <a:avLst/>
          </a:prstGeom>
          <a:solidFill>
            <a:srgbClr val="B4CC5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2" name="Rettangolo 191">
            <a:extLst>
              <a:ext uri="{FF2B5EF4-FFF2-40B4-BE49-F238E27FC236}">
                <a16:creationId xmlns:a16="http://schemas.microsoft.com/office/drawing/2014/main" id="{2E849B23-B012-9987-5EBB-F3445FC1C730}"/>
              </a:ext>
            </a:extLst>
          </p:cNvPr>
          <p:cNvSpPr/>
          <p:nvPr userDrawn="1"/>
        </p:nvSpPr>
        <p:spPr>
          <a:xfrm>
            <a:off x="3319524" y="3920279"/>
            <a:ext cx="982460" cy="9824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3" name="Rettangolo 192">
            <a:extLst>
              <a:ext uri="{FF2B5EF4-FFF2-40B4-BE49-F238E27FC236}">
                <a16:creationId xmlns:a16="http://schemas.microsoft.com/office/drawing/2014/main" id="{41083A55-C439-5A6C-2459-0242B51EE550}"/>
              </a:ext>
            </a:extLst>
          </p:cNvPr>
          <p:cNvSpPr/>
          <p:nvPr userDrawn="1"/>
        </p:nvSpPr>
        <p:spPr>
          <a:xfrm>
            <a:off x="3319524" y="2942996"/>
            <a:ext cx="982460" cy="9824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4" name="Rettangolo 193">
            <a:extLst>
              <a:ext uri="{FF2B5EF4-FFF2-40B4-BE49-F238E27FC236}">
                <a16:creationId xmlns:a16="http://schemas.microsoft.com/office/drawing/2014/main" id="{5C954244-08E6-4947-29E3-5C5F45158046}"/>
              </a:ext>
            </a:extLst>
          </p:cNvPr>
          <p:cNvSpPr/>
          <p:nvPr userDrawn="1"/>
        </p:nvSpPr>
        <p:spPr>
          <a:xfrm>
            <a:off x="3341558" y="1954195"/>
            <a:ext cx="982460" cy="982460"/>
          </a:xfrm>
          <a:prstGeom prst="rect">
            <a:avLst/>
          </a:prstGeom>
          <a:solidFill>
            <a:srgbClr val="CBE5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9" name="Rettangolo 208">
            <a:extLst>
              <a:ext uri="{FF2B5EF4-FFF2-40B4-BE49-F238E27FC236}">
                <a16:creationId xmlns:a16="http://schemas.microsoft.com/office/drawing/2014/main" id="{1F111892-9AD3-9769-FA14-4E3ADECFAC07}"/>
              </a:ext>
            </a:extLst>
          </p:cNvPr>
          <p:cNvSpPr/>
          <p:nvPr userDrawn="1"/>
        </p:nvSpPr>
        <p:spPr>
          <a:xfrm>
            <a:off x="8270254" y="1954195"/>
            <a:ext cx="982460" cy="982460"/>
          </a:xfrm>
          <a:prstGeom prst="rect">
            <a:avLst/>
          </a:prstGeom>
          <a:solidFill>
            <a:srgbClr val="4848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Rettangolo 1">
            <a:extLst>
              <a:ext uri="{FF2B5EF4-FFF2-40B4-BE49-F238E27FC236}">
                <a16:creationId xmlns:a16="http://schemas.microsoft.com/office/drawing/2014/main" id="{73DD1628-89CB-4123-3748-282F1E38B56E}"/>
              </a:ext>
            </a:extLst>
          </p:cNvPr>
          <p:cNvSpPr/>
          <p:nvPr userDrawn="1"/>
        </p:nvSpPr>
        <p:spPr>
          <a:xfrm>
            <a:off x="2359591" y="1954195"/>
            <a:ext cx="982460" cy="982460"/>
          </a:xfrm>
          <a:prstGeom prst="rect">
            <a:avLst/>
          </a:prstGeom>
          <a:solidFill>
            <a:srgbClr val="D6F2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Rettangolo 3">
            <a:extLst>
              <a:ext uri="{FF2B5EF4-FFF2-40B4-BE49-F238E27FC236}">
                <a16:creationId xmlns:a16="http://schemas.microsoft.com/office/drawing/2014/main" id="{C3FBBBD3-3A68-332F-2D91-57798C7011DC}"/>
              </a:ext>
            </a:extLst>
          </p:cNvPr>
          <p:cNvSpPr/>
          <p:nvPr userDrawn="1"/>
        </p:nvSpPr>
        <p:spPr>
          <a:xfrm>
            <a:off x="1382336" y="1954195"/>
            <a:ext cx="982460" cy="98246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a:extLst>
              <a:ext uri="{FF2B5EF4-FFF2-40B4-BE49-F238E27FC236}">
                <a16:creationId xmlns:a16="http://schemas.microsoft.com/office/drawing/2014/main" id="{F7C2C2E0-4DBD-B3F9-A7E5-48BAE1B7B680}"/>
              </a:ext>
            </a:extLst>
          </p:cNvPr>
          <p:cNvSpPr/>
          <p:nvPr userDrawn="1"/>
        </p:nvSpPr>
        <p:spPr>
          <a:xfrm>
            <a:off x="11229704" y="1938385"/>
            <a:ext cx="975100" cy="975100"/>
          </a:xfrm>
          <a:prstGeom prst="rect">
            <a:avLst/>
          </a:prstGeom>
          <a:solidFill>
            <a:srgbClr val="907D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6" name="Group 5">
            <a:extLst>
              <a:ext uri="{FF2B5EF4-FFF2-40B4-BE49-F238E27FC236}">
                <a16:creationId xmlns:a16="http://schemas.microsoft.com/office/drawing/2014/main" id="{83531AEC-EFFF-16B9-4E02-71C13847251A}"/>
              </a:ext>
            </a:extLst>
          </p:cNvPr>
          <p:cNvGrpSpPr/>
          <p:nvPr userDrawn="1"/>
        </p:nvGrpSpPr>
        <p:grpSpPr>
          <a:xfrm>
            <a:off x="653988" y="6223578"/>
            <a:ext cx="4229905" cy="324000"/>
            <a:chOff x="653989" y="5898028"/>
            <a:chExt cx="4229905" cy="324000"/>
          </a:xfrm>
        </p:grpSpPr>
        <p:pic>
          <p:nvPicPr>
            <p:cNvPr id="7" name="Picture 2" descr="Ministero della cultura - Wikipedia">
              <a:extLst>
                <a:ext uri="{FF2B5EF4-FFF2-40B4-BE49-F238E27FC236}">
                  <a16:creationId xmlns:a16="http://schemas.microsoft.com/office/drawing/2014/main" id="{E9C05EF6-96D6-AFC8-0A90-76DB06ED597B}"/>
                </a:ext>
              </a:extLst>
            </p:cNvPr>
            <p:cNvPicPr>
              <a:picLocks noChangeAspect="1" noChangeArrowheads="1"/>
            </p:cNvPicPr>
            <p:nvPr userDrawn="1"/>
          </p:nvPicPr>
          <p:blipFill>
            <a:blip r:embed="rId2">
              <a:biLevel thresh="50000"/>
              <a:extLst>
                <a:ext uri="{28A0092B-C50C-407E-A947-70E740481C1C}">
                  <a14:useLocalDpi xmlns:a14="http://schemas.microsoft.com/office/drawing/2010/main" val="0"/>
                </a:ext>
              </a:extLst>
            </a:blip>
            <a:srcRect/>
            <a:stretch>
              <a:fillRect/>
            </a:stretch>
          </p:blipFill>
          <p:spPr bwMode="auto">
            <a:xfrm>
              <a:off x="653989" y="5898028"/>
              <a:ext cx="997313" cy="32400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uppo 27">
              <a:extLst>
                <a:ext uri="{FF2B5EF4-FFF2-40B4-BE49-F238E27FC236}">
                  <a16:creationId xmlns:a16="http://schemas.microsoft.com/office/drawing/2014/main" id="{83E391EF-DFC5-2698-E933-2F4568888433}"/>
                </a:ext>
              </a:extLst>
            </p:cNvPr>
            <p:cNvGrpSpPr>
              <a:grpSpLocks noChangeAspect="1"/>
            </p:cNvGrpSpPr>
            <p:nvPr userDrawn="1"/>
          </p:nvGrpSpPr>
          <p:grpSpPr>
            <a:xfrm>
              <a:off x="3431382" y="5898028"/>
              <a:ext cx="1452512" cy="324000"/>
              <a:chOff x="609034" y="615400"/>
              <a:chExt cx="8245792" cy="1800225"/>
            </a:xfrm>
            <a:solidFill>
              <a:schemeClr val="tx1"/>
            </a:solidFill>
          </p:grpSpPr>
          <p:sp>
            <p:nvSpPr>
              <p:cNvPr id="10" name="Figura a mano libera: forma 28">
                <a:extLst>
                  <a:ext uri="{FF2B5EF4-FFF2-40B4-BE49-F238E27FC236}">
                    <a16:creationId xmlns:a16="http://schemas.microsoft.com/office/drawing/2014/main" id="{7133805A-A31C-B377-3DD9-24E581631925}"/>
                  </a:ext>
                </a:extLst>
              </p:cNvPr>
              <p:cNvSpPr/>
              <p:nvPr/>
            </p:nvSpPr>
            <p:spPr>
              <a:xfrm>
                <a:off x="8651944" y="1896513"/>
                <a:ext cx="202882" cy="228600"/>
              </a:xfrm>
              <a:custGeom>
                <a:avLst/>
                <a:gdLst>
                  <a:gd name="connsiteX0" fmla="*/ 104775 w 202882"/>
                  <a:gd name="connsiteY0" fmla="*/ 228600 h 228600"/>
                  <a:gd name="connsiteX1" fmla="*/ 0 w 202882"/>
                  <a:gd name="connsiteY1" fmla="*/ 114300 h 228600"/>
                  <a:gd name="connsiteX2" fmla="*/ 102870 w 202882"/>
                  <a:gd name="connsiteY2" fmla="*/ 0 h 228600"/>
                  <a:gd name="connsiteX3" fmla="*/ 202882 w 202882"/>
                  <a:gd name="connsiteY3" fmla="*/ 121920 h 228600"/>
                  <a:gd name="connsiteX4" fmla="*/ 35242 w 202882"/>
                  <a:gd name="connsiteY4" fmla="*/ 121920 h 228600"/>
                  <a:gd name="connsiteX5" fmla="*/ 104775 w 202882"/>
                  <a:gd name="connsiteY5" fmla="*/ 199072 h 228600"/>
                  <a:gd name="connsiteX6" fmla="*/ 164782 w 202882"/>
                  <a:gd name="connsiteY6" fmla="*/ 154305 h 228600"/>
                  <a:gd name="connsiteX7" fmla="*/ 198120 w 202882"/>
                  <a:gd name="connsiteY7" fmla="*/ 154305 h 228600"/>
                  <a:gd name="connsiteX8" fmla="*/ 104775 w 202882"/>
                  <a:gd name="connsiteY8" fmla="*/ 228600 h 228600"/>
                  <a:gd name="connsiteX9" fmla="*/ 102870 w 202882"/>
                  <a:gd name="connsiteY9" fmla="*/ 27622 h 228600"/>
                  <a:gd name="connsiteX10" fmla="*/ 36195 w 202882"/>
                  <a:gd name="connsiteY10" fmla="*/ 97155 h 228600"/>
                  <a:gd name="connsiteX11" fmla="*/ 166688 w 202882"/>
                  <a:gd name="connsiteY11" fmla="*/ 97155 h 228600"/>
                  <a:gd name="connsiteX12" fmla="*/ 102870 w 202882"/>
                  <a:gd name="connsiteY12" fmla="*/ 27622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2882" h="228600">
                    <a:moveTo>
                      <a:pt x="104775" y="228600"/>
                    </a:moveTo>
                    <a:cubicBezTo>
                      <a:pt x="38100" y="228600"/>
                      <a:pt x="0" y="177165"/>
                      <a:pt x="0" y="114300"/>
                    </a:cubicBezTo>
                    <a:cubicBezTo>
                      <a:pt x="0" y="51435"/>
                      <a:pt x="40957" y="0"/>
                      <a:pt x="102870" y="0"/>
                    </a:cubicBezTo>
                    <a:cubicBezTo>
                      <a:pt x="167640" y="0"/>
                      <a:pt x="202882" y="50482"/>
                      <a:pt x="202882" y="121920"/>
                    </a:cubicBezTo>
                    <a:lnTo>
                      <a:pt x="35242" y="121920"/>
                    </a:lnTo>
                    <a:cubicBezTo>
                      <a:pt x="38100" y="165735"/>
                      <a:pt x="61913" y="199072"/>
                      <a:pt x="104775" y="199072"/>
                    </a:cubicBezTo>
                    <a:cubicBezTo>
                      <a:pt x="136207" y="199072"/>
                      <a:pt x="157163" y="183832"/>
                      <a:pt x="164782" y="154305"/>
                    </a:cubicBezTo>
                    <a:lnTo>
                      <a:pt x="198120" y="154305"/>
                    </a:lnTo>
                    <a:cubicBezTo>
                      <a:pt x="187642" y="201930"/>
                      <a:pt x="154305" y="228600"/>
                      <a:pt x="104775" y="228600"/>
                    </a:cubicBezTo>
                    <a:close/>
                    <a:moveTo>
                      <a:pt x="102870" y="27622"/>
                    </a:moveTo>
                    <a:cubicBezTo>
                      <a:pt x="62865" y="27622"/>
                      <a:pt x="40957" y="58102"/>
                      <a:pt x="36195" y="97155"/>
                    </a:cubicBezTo>
                    <a:lnTo>
                      <a:pt x="166688" y="97155"/>
                    </a:lnTo>
                    <a:cubicBezTo>
                      <a:pt x="163830" y="54292"/>
                      <a:pt x="141922" y="27622"/>
                      <a:pt x="102870" y="27622"/>
                    </a:cubicBezTo>
                    <a:close/>
                  </a:path>
                </a:pathLst>
              </a:custGeom>
              <a:grpFill/>
              <a:ln w="9525" cap="flat">
                <a:noFill/>
                <a:prstDash val="solid"/>
                <a:miter/>
              </a:ln>
            </p:spPr>
            <p:txBody>
              <a:bodyPr rtlCol="0" anchor="ctr"/>
              <a:lstStyle/>
              <a:p>
                <a:endParaRPr lang="it-IT">
                  <a:solidFill>
                    <a:schemeClr val="tx1"/>
                  </a:solidFill>
                </a:endParaRPr>
              </a:p>
            </p:txBody>
          </p:sp>
          <p:sp>
            <p:nvSpPr>
              <p:cNvPr id="11" name="Figura a mano libera: forma 29">
                <a:extLst>
                  <a:ext uri="{FF2B5EF4-FFF2-40B4-BE49-F238E27FC236}">
                    <a16:creationId xmlns:a16="http://schemas.microsoft.com/office/drawing/2014/main" id="{0B5D3677-E904-1A4E-8255-B2EB31916768}"/>
                  </a:ext>
                </a:extLst>
              </p:cNvPr>
              <p:cNvSpPr/>
              <p:nvPr/>
            </p:nvSpPr>
            <p:spPr>
              <a:xfrm>
                <a:off x="8573839" y="1819360"/>
                <a:ext cx="34289" cy="300037"/>
              </a:xfrm>
              <a:custGeom>
                <a:avLst/>
                <a:gdLst>
                  <a:gd name="connsiteX0" fmla="*/ 0 w 34289"/>
                  <a:gd name="connsiteY0" fmla="*/ 300038 h 300037"/>
                  <a:gd name="connsiteX1" fmla="*/ 0 w 34289"/>
                  <a:gd name="connsiteY1" fmla="*/ 0 h 300037"/>
                  <a:gd name="connsiteX2" fmla="*/ 34290 w 34289"/>
                  <a:gd name="connsiteY2" fmla="*/ 0 h 300037"/>
                  <a:gd name="connsiteX3" fmla="*/ 34290 w 34289"/>
                  <a:gd name="connsiteY3" fmla="*/ 300038 h 300037"/>
                  <a:gd name="connsiteX4" fmla="*/ 0 w 34289"/>
                  <a:gd name="connsiteY4" fmla="*/ 300038 h 30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89" h="300037">
                    <a:moveTo>
                      <a:pt x="0" y="300038"/>
                    </a:moveTo>
                    <a:lnTo>
                      <a:pt x="0" y="0"/>
                    </a:lnTo>
                    <a:lnTo>
                      <a:pt x="34290" y="0"/>
                    </a:lnTo>
                    <a:lnTo>
                      <a:pt x="34290" y="300038"/>
                    </a:lnTo>
                    <a:lnTo>
                      <a:pt x="0" y="300038"/>
                    </a:lnTo>
                    <a:close/>
                  </a:path>
                </a:pathLst>
              </a:custGeom>
              <a:grpFill/>
              <a:ln w="9525" cap="flat">
                <a:noFill/>
                <a:prstDash val="solid"/>
                <a:miter/>
              </a:ln>
            </p:spPr>
            <p:txBody>
              <a:bodyPr rtlCol="0" anchor="ctr"/>
              <a:lstStyle/>
              <a:p>
                <a:endParaRPr lang="it-IT">
                  <a:solidFill>
                    <a:schemeClr val="tx1"/>
                  </a:solidFill>
                </a:endParaRPr>
              </a:p>
            </p:txBody>
          </p:sp>
          <p:sp>
            <p:nvSpPr>
              <p:cNvPr id="12" name="Figura a mano libera: forma 30">
                <a:extLst>
                  <a:ext uri="{FF2B5EF4-FFF2-40B4-BE49-F238E27FC236}">
                    <a16:creationId xmlns:a16="http://schemas.microsoft.com/office/drawing/2014/main" id="{7BDC4260-2BE6-5662-CB24-629FE0AF106A}"/>
                  </a:ext>
                </a:extLst>
              </p:cNvPr>
              <p:cNvSpPr/>
              <p:nvPr/>
            </p:nvSpPr>
            <p:spPr>
              <a:xfrm>
                <a:off x="8336666" y="1898418"/>
                <a:ext cx="201930" cy="224789"/>
              </a:xfrm>
              <a:custGeom>
                <a:avLst/>
                <a:gdLst>
                  <a:gd name="connsiteX0" fmla="*/ 182880 w 201930"/>
                  <a:gd name="connsiteY0" fmla="*/ 222885 h 224789"/>
                  <a:gd name="connsiteX1" fmla="*/ 145732 w 201930"/>
                  <a:gd name="connsiteY1" fmla="*/ 190500 h 224789"/>
                  <a:gd name="connsiteX2" fmla="*/ 145732 w 201930"/>
                  <a:gd name="connsiteY2" fmla="*/ 190500 h 224789"/>
                  <a:gd name="connsiteX3" fmla="*/ 73343 w 201930"/>
                  <a:gd name="connsiteY3" fmla="*/ 224790 h 224789"/>
                  <a:gd name="connsiteX4" fmla="*/ 0 w 201930"/>
                  <a:gd name="connsiteY4" fmla="*/ 164783 h 224789"/>
                  <a:gd name="connsiteX5" fmla="*/ 94298 w 201930"/>
                  <a:gd name="connsiteY5" fmla="*/ 95250 h 224789"/>
                  <a:gd name="connsiteX6" fmla="*/ 146685 w 201930"/>
                  <a:gd name="connsiteY6" fmla="*/ 63817 h 224789"/>
                  <a:gd name="connsiteX7" fmla="*/ 98107 w 201930"/>
                  <a:gd name="connsiteY7" fmla="*/ 25717 h 224789"/>
                  <a:gd name="connsiteX8" fmla="*/ 43815 w 201930"/>
                  <a:gd name="connsiteY8" fmla="*/ 73342 h 224789"/>
                  <a:gd name="connsiteX9" fmla="*/ 11430 w 201930"/>
                  <a:gd name="connsiteY9" fmla="*/ 73342 h 224789"/>
                  <a:gd name="connsiteX10" fmla="*/ 98107 w 201930"/>
                  <a:gd name="connsiteY10" fmla="*/ 0 h 224789"/>
                  <a:gd name="connsiteX11" fmla="*/ 178118 w 201930"/>
                  <a:gd name="connsiteY11" fmla="*/ 68580 h 224789"/>
                  <a:gd name="connsiteX12" fmla="*/ 178118 w 201930"/>
                  <a:gd name="connsiteY12" fmla="*/ 171450 h 224789"/>
                  <a:gd name="connsiteX13" fmla="*/ 200978 w 201930"/>
                  <a:gd name="connsiteY13" fmla="*/ 194310 h 224789"/>
                  <a:gd name="connsiteX14" fmla="*/ 201930 w 201930"/>
                  <a:gd name="connsiteY14" fmla="*/ 194310 h 224789"/>
                  <a:gd name="connsiteX15" fmla="*/ 201930 w 201930"/>
                  <a:gd name="connsiteY15" fmla="*/ 219075 h 224789"/>
                  <a:gd name="connsiteX16" fmla="*/ 182880 w 201930"/>
                  <a:gd name="connsiteY16" fmla="*/ 222885 h 224789"/>
                  <a:gd name="connsiteX17" fmla="*/ 80010 w 201930"/>
                  <a:gd name="connsiteY17" fmla="*/ 199072 h 224789"/>
                  <a:gd name="connsiteX18" fmla="*/ 145732 w 201930"/>
                  <a:gd name="connsiteY18" fmla="*/ 140970 h 224789"/>
                  <a:gd name="connsiteX19" fmla="*/ 145732 w 201930"/>
                  <a:gd name="connsiteY19" fmla="*/ 103822 h 224789"/>
                  <a:gd name="connsiteX20" fmla="*/ 96203 w 201930"/>
                  <a:gd name="connsiteY20" fmla="*/ 120015 h 224789"/>
                  <a:gd name="connsiteX21" fmla="*/ 35243 w 201930"/>
                  <a:gd name="connsiteY21" fmla="*/ 163830 h 224789"/>
                  <a:gd name="connsiteX22" fmla="*/ 80010 w 201930"/>
                  <a:gd name="connsiteY22" fmla="*/ 199072 h 22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1930" h="224789">
                    <a:moveTo>
                      <a:pt x="182880" y="222885"/>
                    </a:moveTo>
                    <a:cubicBezTo>
                      <a:pt x="160973" y="222885"/>
                      <a:pt x="148590" y="212408"/>
                      <a:pt x="145732" y="190500"/>
                    </a:cubicBezTo>
                    <a:lnTo>
                      <a:pt x="145732" y="190500"/>
                    </a:lnTo>
                    <a:cubicBezTo>
                      <a:pt x="132398" y="207645"/>
                      <a:pt x="110490" y="224790"/>
                      <a:pt x="73343" y="224790"/>
                    </a:cubicBezTo>
                    <a:cubicBezTo>
                      <a:pt x="32385" y="224790"/>
                      <a:pt x="0" y="205740"/>
                      <a:pt x="0" y="164783"/>
                    </a:cubicBezTo>
                    <a:cubicBezTo>
                      <a:pt x="0" y="113347"/>
                      <a:pt x="40005" y="102870"/>
                      <a:pt x="94298" y="95250"/>
                    </a:cubicBezTo>
                    <a:cubicBezTo>
                      <a:pt x="124778" y="90488"/>
                      <a:pt x="146685" y="87630"/>
                      <a:pt x="146685" y="63817"/>
                    </a:cubicBezTo>
                    <a:cubicBezTo>
                      <a:pt x="146685" y="39052"/>
                      <a:pt x="129540" y="25717"/>
                      <a:pt x="98107" y="25717"/>
                    </a:cubicBezTo>
                    <a:cubicBezTo>
                      <a:pt x="62865" y="25717"/>
                      <a:pt x="45720" y="40958"/>
                      <a:pt x="43815" y="73342"/>
                    </a:cubicBezTo>
                    <a:lnTo>
                      <a:pt x="11430" y="73342"/>
                    </a:lnTo>
                    <a:cubicBezTo>
                      <a:pt x="12382" y="31433"/>
                      <a:pt x="40005" y="0"/>
                      <a:pt x="98107" y="0"/>
                    </a:cubicBezTo>
                    <a:cubicBezTo>
                      <a:pt x="143828" y="0"/>
                      <a:pt x="178118" y="17145"/>
                      <a:pt x="178118" y="68580"/>
                    </a:cubicBezTo>
                    <a:lnTo>
                      <a:pt x="178118" y="171450"/>
                    </a:lnTo>
                    <a:cubicBezTo>
                      <a:pt x="178118" y="188595"/>
                      <a:pt x="181928" y="199072"/>
                      <a:pt x="200978" y="194310"/>
                    </a:cubicBezTo>
                    <a:lnTo>
                      <a:pt x="201930" y="194310"/>
                    </a:lnTo>
                    <a:lnTo>
                      <a:pt x="201930" y="219075"/>
                    </a:lnTo>
                    <a:cubicBezTo>
                      <a:pt x="197168" y="220980"/>
                      <a:pt x="191453" y="222885"/>
                      <a:pt x="182880" y="222885"/>
                    </a:cubicBezTo>
                    <a:close/>
                    <a:moveTo>
                      <a:pt x="80010" y="199072"/>
                    </a:moveTo>
                    <a:cubicBezTo>
                      <a:pt x="125730" y="199072"/>
                      <a:pt x="145732" y="165735"/>
                      <a:pt x="145732" y="140970"/>
                    </a:cubicBezTo>
                    <a:lnTo>
                      <a:pt x="145732" y="103822"/>
                    </a:lnTo>
                    <a:cubicBezTo>
                      <a:pt x="134303" y="110490"/>
                      <a:pt x="114300" y="116205"/>
                      <a:pt x="96203" y="120015"/>
                    </a:cubicBezTo>
                    <a:cubicBezTo>
                      <a:pt x="61913" y="126683"/>
                      <a:pt x="35243" y="132397"/>
                      <a:pt x="35243" y="163830"/>
                    </a:cubicBezTo>
                    <a:cubicBezTo>
                      <a:pt x="35243" y="193358"/>
                      <a:pt x="58103" y="199072"/>
                      <a:pt x="80010" y="199072"/>
                    </a:cubicBezTo>
                    <a:close/>
                  </a:path>
                </a:pathLst>
              </a:custGeom>
              <a:grpFill/>
              <a:ln w="9525" cap="flat">
                <a:noFill/>
                <a:prstDash val="solid"/>
                <a:miter/>
              </a:ln>
            </p:spPr>
            <p:txBody>
              <a:bodyPr rtlCol="0" anchor="ctr"/>
              <a:lstStyle/>
              <a:p>
                <a:endParaRPr lang="it-IT">
                  <a:solidFill>
                    <a:schemeClr val="tx1"/>
                  </a:solidFill>
                </a:endParaRPr>
              </a:p>
            </p:txBody>
          </p:sp>
          <p:sp>
            <p:nvSpPr>
              <p:cNvPr id="13" name="Figura a mano libera: forma 31">
                <a:extLst>
                  <a:ext uri="{FF2B5EF4-FFF2-40B4-BE49-F238E27FC236}">
                    <a16:creationId xmlns:a16="http://schemas.microsoft.com/office/drawing/2014/main" id="{55C612B7-38CF-4002-2E38-3764B980E210}"/>
                  </a:ext>
                </a:extLst>
              </p:cNvPr>
              <p:cNvSpPr/>
              <p:nvPr/>
            </p:nvSpPr>
            <p:spPr>
              <a:xfrm>
                <a:off x="8196648" y="1901275"/>
                <a:ext cx="113347" cy="218122"/>
              </a:xfrm>
              <a:custGeom>
                <a:avLst/>
                <a:gdLst>
                  <a:gd name="connsiteX0" fmla="*/ 33338 w 113347"/>
                  <a:gd name="connsiteY0" fmla="*/ 1905 h 218122"/>
                  <a:gd name="connsiteX1" fmla="*/ 33338 w 113347"/>
                  <a:gd name="connsiteY1" fmla="*/ 38100 h 218122"/>
                  <a:gd name="connsiteX2" fmla="*/ 34290 w 113347"/>
                  <a:gd name="connsiteY2" fmla="*/ 38100 h 218122"/>
                  <a:gd name="connsiteX3" fmla="*/ 99060 w 113347"/>
                  <a:gd name="connsiteY3" fmla="*/ 0 h 218122"/>
                  <a:gd name="connsiteX4" fmla="*/ 113348 w 113347"/>
                  <a:gd name="connsiteY4" fmla="*/ 2857 h 218122"/>
                  <a:gd name="connsiteX5" fmla="*/ 113348 w 113347"/>
                  <a:gd name="connsiteY5" fmla="*/ 35242 h 218122"/>
                  <a:gd name="connsiteX6" fmla="*/ 112395 w 113347"/>
                  <a:gd name="connsiteY6" fmla="*/ 35242 h 218122"/>
                  <a:gd name="connsiteX7" fmla="*/ 97155 w 113347"/>
                  <a:gd name="connsiteY7" fmla="*/ 33338 h 218122"/>
                  <a:gd name="connsiteX8" fmla="*/ 34290 w 113347"/>
                  <a:gd name="connsiteY8" fmla="*/ 99060 h 218122"/>
                  <a:gd name="connsiteX9" fmla="*/ 34290 w 113347"/>
                  <a:gd name="connsiteY9" fmla="*/ 218122 h 218122"/>
                  <a:gd name="connsiteX10" fmla="*/ 0 w 113347"/>
                  <a:gd name="connsiteY10" fmla="*/ 218122 h 218122"/>
                  <a:gd name="connsiteX11" fmla="*/ 0 w 113347"/>
                  <a:gd name="connsiteY11" fmla="*/ 1905 h 218122"/>
                  <a:gd name="connsiteX12" fmla="*/ 33338 w 113347"/>
                  <a:gd name="connsiteY12" fmla="*/ 1905 h 21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347" h="218122">
                    <a:moveTo>
                      <a:pt x="33338" y="1905"/>
                    </a:moveTo>
                    <a:lnTo>
                      <a:pt x="33338" y="38100"/>
                    </a:lnTo>
                    <a:lnTo>
                      <a:pt x="34290" y="38100"/>
                    </a:lnTo>
                    <a:cubicBezTo>
                      <a:pt x="47625" y="17145"/>
                      <a:pt x="69533" y="0"/>
                      <a:pt x="99060" y="0"/>
                    </a:cubicBezTo>
                    <a:cubicBezTo>
                      <a:pt x="105728" y="0"/>
                      <a:pt x="108585" y="952"/>
                      <a:pt x="113348" y="2857"/>
                    </a:cubicBezTo>
                    <a:lnTo>
                      <a:pt x="113348" y="35242"/>
                    </a:lnTo>
                    <a:lnTo>
                      <a:pt x="112395" y="35242"/>
                    </a:lnTo>
                    <a:cubicBezTo>
                      <a:pt x="107633" y="33338"/>
                      <a:pt x="103823" y="33338"/>
                      <a:pt x="97155" y="33338"/>
                    </a:cubicBezTo>
                    <a:cubicBezTo>
                      <a:pt x="63818" y="33338"/>
                      <a:pt x="34290" y="58102"/>
                      <a:pt x="34290" y="99060"/>
                    </a:cubicBezTo>
                    <a:lnTo>
                      <a:pt x="34290" y="218122"/>
                    </a:lnTo>
                    <a:lnTo>
                      <a:pt x="0" y="218122"/>
                    </a:lnTo>
                    <a:lnTo>
                      <a:pt x="0" y="1905"/>
                    </a:lnTo>
                    <a:lnTo>
                      <a:pt x="33338" y="1905"/>
                    </a:lnTo>
                    <a:close/>
                  </a:path>
                </a:pathLst>
              </a:custGeom>
              <a:grpFill/>
              <a:ln w="9525" cap="flat">
                <a:noFill/>
                <a:prstDash val="solid"/>
                <a:miter/>
              </a:ln>
            </p:spPr>
            <p:txBody>
              <a:bodyPr rtlCol="0" anchor="ctr"/>
              <a:lstStyle/>
              <a:p>
                <a:endParaRPr lang="it-IT">
                  <a:solidFill>
                    <a:schemeClr val="tx1"/>
                  </a:solidFill>
                </a:endParaRPr>
              </a:p>
            </p:txBody>
          </p:sp>
          <p:sp>
            <p:nvSpPr>
              <p:cNvPr id="14" name="Figura a mano libera: forma 32">
                <a:extLst>
                  <a:ext uri="{FF2B5EF4-FFF2-40B4-BE49-F238E27FC236}">
                    <a16:creationId xmlns:a16="http://schemas.microsoft.com/office/drawing/2014/main" id="{655FDCE5-8C5C-6D9F-73ED-152AF85932B7}"/>
                  </a:ext>
                </a:extLst>
              </p:cNvPr>
              <p:cNvSpPr/>
              <p:nvPr/>
            </p:nvSpPr>
            <p:spPr>
              <a:xfrm>
                <a:off x="7966144" y="1903180"/>
                <a:ext cx="174307" cy="221932"/>
              </a:xfrm>
              <a:custGeom>
                <a:avLst/>
                <a:gdLst>
                  <a:gd name="connsiteX0" fmla="*/ 174307 w 174307"/>
                  <a:gd name="connsiteY0" fmla="*/ 216217 h 221932"/>
                  <a:gd name="connsiteX1" fmla="*/ 140017 w 174307"/>
                  <a:gd name="connsiteY1" fmla="*/ 216217 h 221932"/>
                  <a:gd name="connsiteX2" fmla="*/ 140017 w 174307"/>
                  <a:gd name="connsiteY2" fmla="*/ 186690 h 221932"/>
                  <a:gd name="connsiteX3" fmla="*/ 139065 w 174307"/>
                  <a:gd name="connsiteY3" fmla="*/ 186690 h 221932"/>
                  <a:gd name="connsiteX4" fmla="*/ 73342 w 174307"/>
                  <a:gd name="connsiteY4" fmla="*/ 221933 h 221932"/>
                  <a:gd name="connsiteX5" fmla="*/ 0 w 174307"/>
                  <a:gd name="connsiteY5" fmla="*/ 150495 h 221932"/>
                  <a:gd name="connsiteX6" fmla="*/ 0 w 174307"/>
                  <a:gd name="connsiteY6" fmla="*/ 0 h 221932"/>
                  <a:gd name="connsiteX7" fmla="*/ 34290 w 174307"/>
                  <a:gd name="connsiteY7" fmla="*/ 0 h 221932"/>
                  <a:gd name="connsiteX8" fmla="*/ 34290 w 174307"/>
                  <a:gd name="connsiteY8" fmla="*/ 149542 h 221932"/>
                  <a:gd name="connsiteX9" fmla="*/ 82867 w 174307"/>
                  <a:gd name="connsiteY9" fmla="*/ 194310 h 221932"/>
                  <a:gd name="connsiteX10" fmla="*/ 139065 w 174307"/>
                  <a:gd name="connsiteY10" fmla="*/ 134302 h 221932"/>
                  <a:gd name="connsiteX11" fmla="*/ 139065 w 174307"/>
                  <a:gd name="connsiteY11" fmla="*/ 952 h 221932"/>
                  <a:gd name="connsiteX12" fmla="*/ 173355 w 174307"/>
                  <a:gd name="connsiteY12" fmla="*/ 952 h 221932"/>
                  <a:gd name="connsiteX13" fmla="*/ 173355 w 174307"/>
                  <a:gd name="connsiteY13" fmla="*/ 216217 h 22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4307" h="221932">
                    <a:moveTo>
                      <a:pt x="174307" y="216217"/>
                    </a:moveTo>
                    <a:lnTo>
                      <a:pt x="140017" y="216217"/>
                    </a:lnTo>
                    <a:lnTo>
                      <a:pt x="140017" y="186690"/>
                    </a:lnTo>
                    <a:lnTo>
                      <a:pt x="139065" y="186690"/>
                    </a:lnTo>
                    <a:cubicBezTo>
                      <a:pt x="123825" y="207645"/>
                      <a:pt x="104775" y="221933"/>
                      <a:pt x="73342" y="221933"/>
                    </a:cubicBezTo>
                    <a:cubicBezTo>
                      <a:pt x="28575" y="221933"/>
                      <a:pt x="0" y="195263"/>
                      <a:pt x="0" y="150495"/>
                    </a:cubicBezTo>
                    <a:lnTo>
                      <a:pt x="0" y="0"/>
                    </a:lnTo>
                    <a:lnTo>
                      <a:pt x="34290" y="0"/>
                    </a:lnTo>
                    <a:lnTo>
                      <a:pt x="34290" y="149542"/>
                    </a:lnTo>
                    <a:cubicBezTo>
                      <a:pt x="34290" y="177165"/>
                      <a:pt x="52388" y="194310"/>
                      <a:pt x="82867" y="194310"/>
                    </a:cubicBezTo>
                    <a:cubicBezTo>
                      <a:pt x="117157" y="194310"/>
                      <a:pt x="139065" y="168592"/>
                      <a:pt x="139065" y="134302"/>
                    </a:cubicBezTo>
                    <a:lnTo>
                      <a:pt x="139065" y="952"/>
                    </a:lnTo>
                    <a:lnTo>
                      <a:pt x="173355" y="952"/>
                    </a:lnTo>
                    <a:lnTo>
                      <a:pt x="173355" y="216217"/>
                    </a:lnTo>
                    <a:close/>
                  </a:path>
                </a:pathLst>
              </a:custGeom>
              <a:grpFill/>
              <a:ln w="9525" cap="flat">
                <a:noFill/>
                <a:prstDash val="solid"/>
                <a:miter/>
              </a:ln>
            </p:spPr>
            <p:txBody>
              <a:bodyPr rtlCol="0" anchor="ctr"/>
              <a:lstStyle/>
              <a:p>
                <a:endParaRPr lang="it-IT">
                  <a:solidFill>
                    <a:schemeClr val="tx1"/>
                  </a:solidFill>
                </a:endParaRPr>
              </a:p>
            </p:txBody>
          </p:sp>
          <p:sp>
            <p:nvSpPr>
              <p:cNvPr id="15" name="Figura a mano libera: forma 33">
                <a:extLst>
                  <a:ext uri="{FF2B5EF4-FFF2-40B4-BE49-F238E27FC236}">
                    <a16:creationId xmlns:a16="http://schemas.microsoft.com/office/drawing/2014/main" id="{B7E1E5E9-8D8C-D573-FF38-AE50AD08FA3D}"/>
                  </a:ext>
                </a:extLst>
              </p:cNvPr>
              <p:cNvSpPr/>
              <p:nvPr/>
            </p:nvSpPr>
            <p:spPr>
              <a:xfrm>
                <a:off x="7816601" y="1834600"/>
                <a:ext cx="107632" cy="286702"/>
              </a:xfrm>
              <a:custGeom>
                <a:avLst/>
                <a:gdLst>
                  <a:gd name="connsiteX0" fmla="*/ 0 w 107632"/>
                  <a:gd name="connsiteY0" fmla="*/ 96202 h 286702"/>
                  <a:gd name="connsiteX1" fmla="*/ 0 w 107632"/>
                  <a:gd name="connsiteY1" fmla="*/ 68580 h 286702"/>
                  <a:gd name="connsiteX2" fmla="*/ 31432 w 107632"/>
                  <a:gd name="connsiteY2" fmla="*/ 68580 h 286702"/>
                  <a:gd name="connsiteX3" fmla="*/ 31432 w 107632"/>
                  <a:gd name="connsiteY3" fmla="*/ 0 h 286702"/>
                  <a:gd name="connsiteX4" fmla="*/ 65722 w 107632"/>
                  <a:gd name="connsiteY4" fmla="*/ 0 h 286702"/>
                  <a:gd name="connsiteX5" fmla="*/ 65722 w 107632"/>
                  <a:gd name="connsiteY5" fmla="*/ 68580 h 286702"/>
                  <a:gd name="connsiteX6" fmla="*/ 107632 w 107632"/>
                  <a:gd name="connsiteY6" fmla="*/ 68580 h 286702"/>
                  <a:gd name="connsiteX7" fmla="*/ 107632 w 107632"/>
                  <a:gd name="connsiteY7" fmla="*/ 96202 h 286702"/>
                  <a:gd name="connsiteX8" fmla="*/ 65722 w 107632"/>
                  <a:gd name="connsiteY8" fmla="*/ 96202 h 286702"/>
                  <a:gd name="connsiteX9" fmla="*/ 65722 w 107632"/>
                  <a:gd name="connsiteY9" fmla="*/ 237172 h 286702"/>
                  <a:gd name="connsiteX10" fmla="*/ 87630 w 107632"/>
                  <a:gd name="connsiteY10" fmla="*/ 257175 h 286702"/>
                  <a:gd name="connsiteX11" fmla="*/ 105727 w 107632"/>
                  <a:gd name="connsiteY11" fmla="*/ 254317 h 286702"/>
                  <a:gd name="connsiteX12" fmla="*/ 106680 w 107632"/>
                  <a:gd name="connsiteY12" fmla="*/ 254317 h 286702"/>
                  <a:gd name="connsiteX13" fmla="*/ 106680 w 107632"/>
                  <a:gd name="connsiteY13" fmla="*/ 283845 h 286702"/>
                  <a:gd name="connsiteX14" fmla="*/ 79057 w 107632"/>
                  <a:gd name="connsiteY14" fmla="*/ 286702 h 286702"/>
                  <a:gd name="connsiteX15" fmla="*/ 31432 w 107632"/>
                  <a:gd name="connsiteY15" fmla="*/ 244792 h 286702"/>
                  <a:gd name="connsiteX16" fmla="*/ 31432 w 107632"/>
                  <a:gd name="connsiteY16" fmla="*/ 96202 h 286702"/>
                  <a:gd name="connsiteX17" fmla="*/ 0 w 107632"/>
                  <a:gd name="connsiteY17" fmla="*/ 96202 h 286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632" h="286702">
                    <a:moveTo>
                      <a:pt x="0" y="96202"/>
                    </a:moveTo>
                    <a:lnTo>
                      <a:pt x="0" y="68580"/>
                    </a:lnTo>
                    <a:lnTo>
                      <a:pt x="31432" y="68580"/>
                    </a:lnTo>
                    <a:lnTo>
                      <a:pt x="31432" y="0"/>
                    </a:lnTo>
                    <a:lnTo>
                      <a:pt x="65722" y="0"/>
                    </a:lnTo>
                    <a:lnTo>
                      <a:pt x="65722" y="68580"/>
                    </a:lnTo>
                    <a:lnTo>
                      <a:pt x="107632" y="68580"/>
                    </a:lnTo>
                    <a:lnTo>
                      <a:pt x="107632" y="96202"/>
                    </a:lnTo>
                    <a:lnTo>
                      <a:pt x="65722" y="96202"/>
                    </a:lnTo>
                    <a:lnTo>
                      <a:pt x="65722" y="237172"/>
                    </a:lnTo>
                    <a:cubicBezTo>
                      <a:pt x="65722" y="252413"/>
                      <a:pt x="73343" y="257175"/>
                      <a:pt x="87630" y="257175"/>
                    </a:cubicBezTo>
                    <a:cubicBezTo>
                      <a:pt x="94297" y="257175"/>
                      <a:pt x="101918" y="255270"/>
                      <a:pt x="105727" y="254317"/>
                    </a:cubicBezTo>
                    <a:lnTo>
                      <a:pt x="106680" y="254317"/>
                    </a:lnTo>
                    <a:lnTo>
                      <a:pt x="106680" y="283845"/>
                    </a:lnTo>
                    <a:cubicBezTo>
                      <a:pt x="99060" y="285750"/>
                      <a:pt x="89535" y="286702"/>
                      <a:pt x="79057" y="286702"/>
                    </a:cubicBezTo>
                    <a:cubicBezTo>
                      <a:pt x="51435" y="286702"/>
                      <a:pt x="31432" y="275272"/>
                      <a:pt x="31432" y="244792"/>
                    </a:cubicBezTo>
                    <a:lnTo>
                      <a:pt x="31432" y="96202"/>
                    </a:lnTo>
                    <a:lnTo>
                      <a:pt x="0" y="96202"/>
                    </a:lnTo>
                    <a:close/>
                  </a:path>
                </a:pathLst>
              </a:custGeom>
              <a:grpFill/>
              <a:ln w="9525" cap="flat">
                <a:noFill/>
                <a:prstDash val="solid"/>
                <a:miter/>
              </a:ln>
            </p:spPr>
            <p:txBody>
              <a:bodyPr rtlCol="0" anchor="ctr"/>
              <a:lstStyle/>
              <a:p>
                <a:endParaRPr lang="it-IT">
                  <a:solidFill>
                    <a:schemeClr val="tx1"/>
                  </a:solidFill>
                </a:endParaRPr>
              </a:p>
            </p:txBody>
          </p:sp>
          <p:sp>
            <p:nvSpPr>
              <p:cNvPr id="16" name="Figura a mano libera: forma 34">
                <a:extLst>
                  <a:ext uri="{FF2B5EF4-FFF2-40B4-BE49-F238E27FC236}">
                    <a16:creationId xmlns:a16="http://schemas.microsoft.com/office/drawing/2014/main" id="{5899453E-4531-AA24-470F-11E7D970B19B}"/>
                  </a:ext>
                </a:extLst>
              </p:cNvPr>
              <p:cNvSpPr/>
              <p:nvPr/>
            </p:nvSpPr>
            <p:spPr>
              <a:xfrm>
                <a:off x="7739448" y="1819360"/>
                <a:ext cx="34290" cy="300037"/>
              </a:xfrm>
              <a:custGeom>
                <a:avLst/>
                <a:gdLst>
                  <a:gd name="connsiteX0" fmla="*/ 0 w 34290"/>
                  <a:gd name="connsiteY0" fmla="*/ 300038 h 300037"/>
                  <a:gd name="connsiteX1" fmla="*/ 0 w 34290"/>
                  <a:gd name="connsiteY1" fmla="*/ 0 h 300037"/>
                  <a:gd name="connsiteX2" fmla="*/ 34290 w 34290"/>
                  <a:gd name="connsiteY2" fmla="*/ 0 h 300037"/>
                  <a:gd name="connsiteX3" fmla="*/ 34290 w 34290"/>
                  <a:gd name="connsiteY3" fmla="*/ 300038 h 300037"/>
                  <a:gd name="connsiteX4" fmla="*/ 0 w 34290"/>
                  <a:gd name="connsiteY4" fmla="*/ 300038 h 30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 h="300037">
                    <a:moveTo>
                      <a:pt x="0" y="300038"/>
                    </a:moveTo>
                    <a:lnTo>
                      <a:pt x="0" y="0"/>
                    </a:lnTo>
                    <a:lnTo>
                      <a:pt x="34290" y="0"/>
                    </a:lnTo>
                    <a:lnTo>
                      <a:pt x="34290" y="300038"/>
                    </a:lnTo>
                    <a:lnTo>
                      <a:pt x="0" y="300038"/>
                    </a:lnTo>
                    <a:close/>
                  </a:path>
                </a:pathLst>
              </a:custGeom>
              <a:grpFill/>
              <a:ln w="9525" cap="flat">
                <a:noFill/>
                <a:prstDash val="solid"/>
                <a:miter/>
              </a:ln>
            </p:spPr>
            <p:txBody>
              <a:bodyPr rtlCol="0" anchor="ctr"/>
              <a:lstStyle/>
              <a:p>
                <a:endParaRPr lang="it-IT">
                  <a:solidFill>
                    <a:schemeClr val="tx1"/>
                  </a:solidFill>
                </a:endParaRPr>
              </a:p>
            </p:txBody>
          </p:sp>
          <p:sp>
            <p:nvSpPr>
              <p:cNvPr id="17" name="Figura a mano libera: forma 35">
                <a:extLst>
                  <a:ext uri="{FF2B5EF4-FFF2-40B4-BE49-F238E27FC236}">
                    <a16:creationId xmlns:a16="http://schemas.microsoft.com/office/drawing/2014/main" id="{9B0942B1-D10C-8C03-A795-5BFA89E1D54A}"/>
                  </a:ext>
                </a:extLst>
              </p:cNvPr>
              <p:cNvSpPr/>
              <p:nvPr/>
            </p:nvSpPr>
            <p:spPr>
              <a:xfrm>
                <a:off x="7508944" y="1903180"/>
                <a:ext cx="174307" cy="221932"/>
              </a:xfrm>
              <a:custGeom>
                <a:avLst/>
                <a:gdLst>
                  <a:gd name="connsiteX0" fmla="*/ 174307 w 174307"/>
                  <a:gd name="connsiteY0" fmla="*/ 216217 h 221932"/>
                  <a:gd name="connsiteX1" fmla="*/ 140017 w 174307"/>
                  <a:gd name="connsiteY1" fmla="*/ 216217 h 221932"/>
                  <a:gd name="connsiteX2" fmla="*/ 140017 w 174307"/>
                  <a:gd name="connsiteY2" fmla="*/ 186690 h 221932"/>
                  <a:gd name="connsiteX3" fmla="*/ 139065 w 174307"/>
                  <a:gd name="connsiteY3" fmla="*/ 186690 h 221932"/>
                  <a:gd name="connsiteX4" fmla="*/ 73342 w 174307"/>
                  <a:gd name="connsiteY4" fmla="*/ 221933 h 221932"/>
                  <a:gd name="connsiteX5" fmla="*/ 0 w 174307"/>
                  <a:gd name="connsiteY5" fmla="*/ 150495 h 221932"/>
                  <a:gd name="connsiteX6" fmla="*/ 0 w 174307"/>
                  <a:gd name="connsiteY6" fmla="*/ 0 h 221932"/>
                  <a:gd name="connsiteX7" fmla="*/ 34290 w 174307"/>
                  <a:gd name="connsiteY7" fmla="*/ 0 h 221932"/>
                  <a:gd name="connsiteX8" fmla="*/ 34290 w 174307"/>
                  <a:gd name="connsiteY8" fmla="*/ 149542 h 221932"/>
                  <a:gd name="connsiteX9" fmla="*/ 82867 w 174307"/>
                  <a:gd name="connsiteY9" fmla="*/ 194310 h 221932"/>
                  <a:gd name="connsiteX10" fmla="*/ 139065 w 174307"/>
                  <a:gd name="connsiteY10" fmla="*/ 134302 h 221932"/>
                  <a:gd name="connsiteX11" fmla="*/ 139065 w 174307"/>
                  <a:gd name="connsiteY11" fmla="*/ 952 h 221932"/>
                  <a:gd name="connsiteX12" fmla="*/ 173355 w 174307"/>
                  <a:gd name="connsiteY12" fmla="*/ 952 h 221932"/>
                  <a:gd name="connsiteX13" fmla="*/ 173355 w 174307"/>
                  <a:gd name="connsiteY13" fmla="*/ 216217 h 22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4307" h="221932">
                    <a:moveTo>
                      <a:pt x="174307" y="216217"/>
                    </a:moveTo>
                    <a:lnTo>
                      <a:pt x="140017" y="216217"/>
                    </a:lnTo>
                    <a:lnTo>
                      <a:pt x="140017" y="186690"/>
                    </a:lnTo>
                    <a:lnTo>
                      <a:pt x="139065" y="186690"/>
                    </a:lnTo>
                    <a:cubicBezTo>
                      <a:pt x="123825" y="207645"/>
                      <a:pt x="104775" y="221933"/>
                      <a:pt x="73342" y="221933"/>
                    </a:cubicBezTo>
                    <a:cubicBezTo>
                      <a:pt x="28575" y="221933"/>
                      <a:pt x="0" y="195263"/>
                      <a:pt x="0" y="150495"/>
                    </a:cubicBezTo>
                    <a:lnTo>
                      <a:pt x="0" y="0"/>
                    </a:lnTo>
                    <a:lnTo>
                      <a:pt x="34290" y="0"/>
                    </a:lnTo>
                    <a:lnTo>
                      <a:pt x="34290" y="149542"/>
                    </a:lnTo>
                    <a:cubicBezTo>
                      <a:pt x="34290" y="177165"/>
                      <a:pt x="52388" y="194310"/>
                      <a:pt x="82867" y="194310"/>
                    </a:cubicBezTo>
                    <a:cubicBezTo>
                      <a:pt x="117157" y="194310"/>
                      <a:pt x="139065" y="168592"/>
                      <a:pt x="139065" y="134302"/>
                    </a:cubicBezTo>
                    <a:lnTo>
                      <a:pt x="139065" y="952"/>
                    </a:lnTo>
                    <a:lnTo>
                      <a:pt x="173355" y="952"/>
                    </a:lnTo>
                    <a:lnTo>
                      <a:pt x="173355" y="216217"/>
                    </a:lnTo>
                    <a:close/>
                  </a:path>
                </a:pathLst>
              </a:custGeom>
              <a:grpFill/>
              <a:ln w="9525" cap="flat">
                <a:noFill/>
                <a:prstDash val="solid"/>
                <a:miter/>
              </a:ln>
            </p:spPr>
            <p:txBody>
              <a:bodyPr rtlCol="0" anchor="ctr"/>
              <a:lstStyle/>
              <a:p>
                <a:endParaRPr lang="it-IT">
                  <a:solidFill>
                    <a:schemeClr val="tx1"/>
                  </a:solidFill>
                </a:endParaRPr>
              </a:p>
            </p:txBody>
          </p:sp>
          <p:sp>
            <p:nvSpPr>
              <p:cNvPr id="18" name="Figura a mano libera: forma 36">
                <a:extLst>
                  <a:ext uri="{FF2B5EF4-FFF2-40B4-BE49-F238E27FC236}">
                    <a16:creationId xmlns:a16="http://schemas.microsoft.com/office/drawing/2014/main" id="{80468EF6-A08E-FA1D-FD0C-4FD88B515419}"/>
                  </a:ext>
                </a:extLst>
              </p:cNvPr>
              <p:cNvSpPr/>
              <p:nvPr/>
            </p:nvSpPr>
            <p:spPr>
              <a:xfrm>
                <a:off x="7198428" y="1812693"/>
                <a:ext cx="265747" cy="312420"/>
              </a:xfrm>
              <a:custGeom>
                <a:avLst/>
                <a:gdLst>
                  <a:gd name="connsiteX0" fmla="*/ 140018 w 265747"/>
                  <a:gd name="connsiteY0" fmla="*/ 312420 h 312420"/>
                  <a:gd name="connsiteX1" fmla="*/ 0 w 265747"/>
                  <a:gd name="connsiteY1" fmla="*/ 156210 h 312420"/>
                  <a:gd name="connsiteX2" fmla="*/ 141923 w 265747"/>
                  <a:gd name="connsiteY2" fmla="*/ 0 h 312420"/>
                  <a:gd name="connsiteX3" fmla="*/ 261938 w 265747"/>
                  <a:gd name="connsiteY3" fmla="*/ 95250 h 312420"/>
                  <a:gd name="connsiteX4" fmla="*/ 224790 w 265747"/>
                  <a:gd name="connsiteY4" fmla="*/ 95250 h 312420"/>
                  <a:gd name="connsiteX5" fmla="*/ 140970 w 265747"/>
                  <a:gd name="connsiteY5" fmla="*/ 32385 h 312420"/>
                  <a:gd name="connsiteX6" fmla="*/ 38100 w 265747"/>
                  <a:gd name="connsiteY6" fmla="*/ 156210 h 312420"/>
                  <a:gd name="connsiteX7" fmla="*/ 140970 w 265747"/>
                  <a:gd name="connsiteY7" fmla="*/ 279083 h 312420"/>
                  <a:gd name="connsiteX8" fmla="*/ 228600 w 265747"/>
                  <a:gd name="connsiteY8" fmla="*/ 196215 h 312420"/>
                  <a:gd name="connsiteX9" fmla="*/ 265748 w 265747"/>
                  <a:gd name="connsiteY9" fmla="*/ 196215 h 312420"/>
                  <a:gd name="connsiteX10" fmla="*/ 229553 w 265747"/>
                  <a:gd name="connsiteY10" fmla="*/ 280035 h 312420"/>
                  <a:gd name="connsiteX11" fmla="*/ 140018 w 265747"/>
                  <a:gd name="connsiteY11" fmla="*/ 312420 h 312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5747" h="312420">
                    <a:moveTo>
                      <a:pt x="140018" y="312420"/>
                    </a:moveTo>
                    <a:cubicBezTo>
                      <a:pt x="55245" y="312420"/>
                      <a:pt x="0" y="247650"/>
                      <a:pt x="0" y="156210"/>
                    </a:cubicBezTo>
                    <a:cubicBezTo>
                      <a:pt x="0" y="68580"/>
                      <a:pt x="52388" y="0"/>
                      <a:pt x="141923" y="0"/>
                    </a:cubicBezTo>
                    <a:cubicBezTo>
                      <a:pt x="211455" y="0"/>
                      <a:pt x="254318" y="40005"/>
                      <a:pt x="261938" y="95250"/>
                    </a:cubicBezTo>
                    <a:lnTo>
                      <a:pt x="224790" y="95250"/>
                    </a:lnTo>
                    <a:cubicBezTo>
                      <a:pt x="218123" y="58102"/>
                      <a:pt x="187643" y="32385"/>
                      <a:pt x="140970" y="32385"/>
                    </a:cubicBezTo>
                    <a:cubicBezTo>
                      <a:pt x="75248" y="32385"/>
                      <a:pt x="38100" y="85725"/>
                      <a:pt x="38100" y="156210"/>
                    </a:cubicBezTo>
                    <a:cubicBezTo>
                      <a:pt x="38100" y="229552"/>
                      <a:pt x="79057" y="279083"/>
                      <a:pt x="140970" y="279083"/>
                    </a:cubicBezTo>
                    <a:cubicBezTo>
                      <a:pt x="197168" y="279083"/>
                      <a:pt x="224790" y="240983"/>
                      <a:pt x="228600" y="196215"/>
                    </a:cubicBezTo>
                    <a:lnTo>
                      <a:pt x="265748" y="196215"/>
                    </a:lnTo>
                    <a:cubicBezTo>
                      <a:pt x="265748" y="225742"/>
                      <a:pt x="251460" y="259080"/>
                      <a:pt x="229553" y="280035"/>
                    </a:cubicBezTo>
                    <a:cubicBezTo>
                      <a:pt x="208598" y="301942"/>
                      <a:pt x="178118" y="312420"/>
                      <a:pt x="140018" y="312420"/>
                    </a:cubicBezTo>
                    <a:close/>
                  </a:path>
                </a:pathLst>
              </a:custGeom>
              <a:grpFill/>
              <a:ln w="9525" cap="flat">
                <a:noFill/>
                <a:prstDash val="solid"/>
                <a:miter/>
              </a:ln>
            </p:spPr>
            <p:txBody>
              <a:bodyPr rtlCol="0" anchor="ctr"/>
              <a:lstStyle/>
              <a:p>
                <a:endParaRPr lang="it-IT">
                  <a:solidFill>
                    <a:schemeClr val="tx1"/>
                  </a:solidFill>
                </a:endParaRPr>
              </a:p>
            </p:txBody>
          </p:sp>
          <p:sp>
            <p:nvSpPr>
              <p:cNvPr id="19" name="Figura a mano libera: forma 37">
                <a:extLst>
                  <a:ext uri="{FF2B5EF4-FFF2-40B4-BE49-F238E27FC236}">
                    <a16:creationId xmlns:a16="http://schemas.microsoft.com/office/drawing/2014/main" id="{D0C555BC-42E6-8298-3D10-37A55EC6A968}"/>
                  </a:ext>
                </a:extLst>
              </p:cNvPr>
              <p:cNvSpPr/>
              <p:nvPr/>
            </p:nvSpPr>
            <p:spPr>
              <a:xfrm>
                <a:off x="6875531" y="1896513"/>
                <a:ext cx="209550" cy="228600"/>
              </a:xfrm>
              <a:custGeom>
                <a:avLst/>
                <a:gdLst>
                  <a:gd name="connsiteX0" fmla="*/ 104775 w 209550"/>
                  <a:gd name="connsiteY0" fmla="*/ 228600 h 228600"/>
                  <a:gd name="connsiteX1" fmla="*/ 0 w 209550"/>
                  <a:gd name="connsiteY1" fmla="*/ 114300 h 228600"/>
                  <a:gd name="connsiteX2" fmla="*/ 104775 w 209550"/>
                  <a:gd name="connsiteY2" fmla="*/ 0 h 228600"/>
                  <a:gd name="connsiteX3" fmla="*/ 209550 w 209550"/>
                  <a:gd name="connsiteY3" fmla="*/ 114300 h 228600"/>
                  <a:gd name="connsiteX4" fmla="*/ 104775 w 209550"/>
                  <a:gd name="connsiteY4" fmla="*/ 228600 h 228600"/>
                  <a:gd name="connsiteX5" fmla="*/ 104775 w 209550"/>
                  <a:gd name="connsiteY5" fmla="*/ 200025 h 228600"/>
                  <a:gd name="connsiteX6" fmla="*/ 174307 w 209550"/>
                  <a:gd name="connsiteY6" fmla="*/ 114300 h 228600"/>
                  <a:gd name="connsiteX7" fmla="*/ 104775 w 209550"/>
                  <a:gd name="connsiteY7" fmla="*/ 28575 h 228600"/>
                  <a:gd name="connsiteX8" fmla="*/ 35242 w 209550"/>
                  <a:gd name="connsiteY8" fmla="*/ 114300 h 228600"/>
                  <a:gd name="connsiteX9" fmla="*/ 104775 w 209550"/>
                  <a:gd name="connsiteY9" fmla="*/ 200025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550" h="228600">
                    <a:moveTo>
                      <a:pt x="104775" y="228600"/>
                    </a:moveTo>
                    <a:cubicBezTo>
                      <a:pt x="40005" y="228600"/>
                      <a:pt x="0" y="177165"/>
                      <a:pt x="0" y="114300"/>
                    </a:cubicBezTo>
                    <a:cubicBezTo>
                      <a:pt x="0" y="51435"/>
                      <a:pt x="40005" y="0"/>
                      <a:pt x="104775" y="0"/>
                    </a:cubicBezTo>
                    <a:cubicBezTo>
                      <a:pt x="169545" y="0"/>
                      <a:pt x="209550" y="51435"/>
                      <a:pt x="209550" y="114300"/>
                    </a:cubicBezTo>
                    <a:cubicBezTo>
                      <a:pt x="209550" y="177165"/>
                      <a:pt x="169545" y="228600"/>
                      <a:pt x="104775" y="228600"/>
                    </a:cubicBezTo>
                    <a:close/>
                    <a:moveTo>
                      <a:pt x="104775" y="200025"/>
                    </a:moveTo>
                    <a:cubicBezTo>
                      <a:pt x="150495" y="200025"/>
                      <a:pt x="174307" y="161925"/>
                      <a:pt x="174307" y="114300"/>
                    </a:cubicBezTo>
                    <a:cubicBezTo>
                      <a:pt x="174307" y="66675"/>
                      <a:pt x="150495" y="28575"/>
                      <a:pt x="104775" y="28575"/>
                    </a:cubicBezTo>
                    <a:cubicBezTo>
                      <a:pt x="59055" y="28575"/>
                      <a:pt x="35242" y="66675"/>
                      <a:pt x="35242" y="114300"/>
                    </a:cubicBezTo>
                    <a:cubicBezTo>
                      <a:pt x="35242" y="162877"/>
                      <a:pt x="59055" y="200025"/>
                      <a:pt x="104775" y="200025"/>
                    </a:cubicBezTo>
                    <a:close/>
                  </a:path>
                </a:pathLst>
              </a:custGeom>
              <a:grpFill/>
              <a:ln w="9525" cap="flat">
                <a:noFill/>
                <a:prstDash val="solid"/>
                <a:miter/>
              </a:ln>
            </p:spPr>
            <p:txBody>
              <a:bodyPr rtlCol="0" anchor="ctr"/>
              <a:lstStyle/>
              <a:p>
                <a:endParaRPr lang="it-IT">
                  <a:solidFill>
                    <a:schemeClr val="tx1"/>
                  </a:solidFill>
                </a:endParaRPr>
              </a:p>
            </p:txBody>
          </p:sp>
          <p:sp>
            <p:nvSpPr>
              <p:cNvPr id="20" name="Figura a mano libera: forma 38">
                <a:extLst>
                  <a:ext uri="{FF2B5EF4-FFF2-40B4-BE49-F238E27FC236}">
                    <a16:creationId xmlns:a16="http://schemas.microsoft.com/office/drawing/2014/main" id="{F7B3E5D5-5943-E88C-5D1D-2EDB42FA71E7}"/>
                  </a:ext>
                </a:extLst>
              </p:cNvPr>
              <p:cNvSpPr/>
              <p:nvPr/>
            </p:nvSpPr>
            <p:spPr>
              <a:xfrm>
                <a:off x="6798378" y="1819360"/>
                <a:ext cx="34290" cy="300037"/>
              </a:xfrm>
              <a:custGeom>
                <a:avLst/>
                <a:gdLst>
                  <a:gd name="connsiteX0" fmla="*/ 0 w 34290"/>
                  <a:gd name="connsiteY0" fmla="*/ 300038 h 300037"/>
                  <a:gd name="connsiteX1" fmla="*/ 0 w 34290"/>
                  <a:gd name="connsiteY1" fmla="*/ 83820 h 300037"/>
                  <a:gd name="connsiteX2" fmla="*/ 34290 w 34290"/>
                  <a:gd name="connsiteY2" fmla="*/ 83820 h 300037"/>
                  <a:gd name="connsiteX3" fmla="*/ 34290 w 34290"/>
                  <a:gd name="connsiteY3" fmla="*/ 300038 h 300037"/>
                  <a:gd name="connsiteX4" fmla="*/ 0 w 34290"/>
                  <a:gd name="connsiteY4" fmla="*/ 300038 h 300037"/>
                  <a:gd name="connsiteX5" fmla="*/ 0 w 34290"/>
                  <a:gd name="connsiteY5" fmla="*/ 41910 h 300037"/>
                  <a:gd name="connsiteX6" fmla="*/ 0 w 34290"/>
                  <a:gd name="connsiteY6" fmla="*/ 0 h 300037"/>
                  <a:gd name="connsiteX7" fmla="*/ 34290 w 34290"/>
                  <a:gd name="connsiteY7" fmla="*/ 0 h 300037"/>
                  <a:gd name="connsiteX8" fmla="*/ 34290 w 34290"/>
                  <a:gd name="connsiteY8" fmla="*/ 41910 h 300037"/>
                  <a:gd name="connsiteX9" fmla="*/ 0 w 34290"/>
                  <a:gd name="connsiteY9" fmla="*/ 41910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 h="300037">
                    <a:moveTo>
                      <a:pt x="0" y="300038"/>
                    </a:moveTo>
                    <a:lnTo>
                      <a:pt x="0" y="83820"/>
                    </a:lnTo>
                    <a:lnTo>
                      <a:pt x="34290" y="83820"/>
                    </a:lnTo>
                    <a:lnTo>
                      <a:pt x="34290" y="300038"/>
                    </a:lnTo>
                    <a:lnTo>
                      <a:pt x="0" y="300038"/>
                    </a:lnTo>
                    <a:close/>
                    <a:moveTo>
                      <a:pt x="0" y="41910"/>
                    </a:moveTo>
                    <a:lnTo>
                      <a:pt x="0" y="0"/>
                    </a:lnTo>
                    <a:lnTo>
                      <a:pt x="34290" y="0"/>
                    </a:lnTo>
                    <a:lnTo>
                      <a:pt x="34290" y="41910"/>
                    </a:lnTo>
                    <a:lnTo>
                      <a:pt x="0" y="41910"/>
                    </a:lnTo>
                    <a:close/>
                  </a:path>
                </a:pathLst>
              </a:custGeom>
              <a:grpFill/>
              <a:ln w="9525" cap="flat">
                <a:noFill/>
                <a:prstDash val="solid"/>
                <a:miter/>
              </a:ln>
            </p:spPr>
            <p:txBody>
              <a:bodyPr rtlCol="0" anchor="ctr"/>
              <a:lstStyle/>
              <a:p>
                <a:endParaRPr lang="it-IT">
                  <a:solidFill>
                    <a:schemeClr val="tx1"/>
                  </a:solidFill>
                </a:endParaRPr>
              </a:p>
            </p:txBody>
          </p:sp>
          <p:sp>
            <p:nvSpPr>
              <p:cNvPr id="21" name="Figura a mano libera: forma 39">
                <a:extLst>
                  <a:ext uri="{FF2B5EF4-FFF2-40B4-BE49-F238E27FC236}">
                    <a16:creationId xmlns:a16="http://schemas.microsoft.com/office/drawing/2014/main" id="{288F7A97-13BF-C2BC-98E1-8C017524BE1C}"/>
                  </a:ext>
                </a:extLst>
              </p:cNvPr>
              <p:cNvSpPr/>
              <p:nvPr/>
            </p:nvSpPr>
            <p:spPr>
              <a:xfrm>
                <a:off x="6567873" y="1898418"/>
                <a:ext cx="176212" cy="221932"/>
              </a:xfrm>
              <a:custGeom>
                <a:avLst/>
                <a:gdLst>
                  <a:gd name="connsiteX0" fmla="*/ 33338 w 176212"/>
                  <a:gd name="connsiteY0" fmla="*/ 4763 h 221932"/>
                  <a:gd name="connsiteX1" fmla="*/ 33338 w 176212"/>
                  <a:gd name="connsiteY1" fmla="*/ 33338 h 221932"/>
                  <a:gd name="connsiteX2" fmla="*/ 34290 w 176212"/>
                  <a:gd name="connsiteY2" fmla="*/ 33338 h 221932"/>
                  <a:gd name="connsiteX3" fmla="*/ 102870 w 176212"/>
                  <a:gd name="connsiteY3" fmla="*/ 0 h 221932"/>
                  <a:gd name="connsiteX4" fmla="*/ 176213 w 176212"/>
                  <a:gd name="connsiteY4" fmla="*/ 69533 h 221932"/>
                  <a:gd name="connsiteX5" fmla="*/ 176213 w 176212"/>
                  <a:gd name="connsiteY5" fmla="*/ 221933 h 221932"/>
                  <a:gd name="connsiteX6" fmla="*/ 141923 w 176212"/>
                  <a:gd name="connsiteY6" fmla="*/ 221933 h 221932"/>
                  <a:gd name="connsiteX7" fmla="*/ 141923 w 176212"/>
                  <a:gd name="connsiteY7" fmla="*/ 72390 h 221932"/>
                  <a:gd name="connsiteX8" fmla="*/ 93345 w 176212"/>
                  <a:gd name="connsiteY8" fmla="*/ 28575 h 221932"/>
                  <a:gd name="connsiteX9" fmla="*/ 34290 w 176212"/>
                  <a:gd name="connsiteY9" fmla="*/ 88583 h 221932"/>
                  <a:gd name="connsiteX10" fmla="*/ 34290 w 176212"/>
                  <a:gd name="connsiteY10" fmla="*/ 221933 h 221932"/>
                  <a:gd name="connsiteX11" fmla="*/ 0 w 176212"/>
                  <a:gd name="connsiteY11" fmla="*/ 221933 h 221932"/>
                  <a:gd name="connsiteX12" fmla="*/ 0 w 176212"/>
                  <a:gd name="connsiteY12" fmla="*/ 5715 h 221932"/>
                  <a:gd name="connsiteX13" fmla="*/ 33338 w 176212"/>
                  <a:gd name="connsiteY13" fmla="*/ 5715 h 22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6212" h="221932">
                    <a:moveTo>
                      <a:pt x="33338" y="4763"/>
                    </a:moveTo>
                    <a:lnTo>
                      <a:pt x="33338" y="33338"/>
                    </a:lnTo>
                    <a:lnTo>
                      <a:pt x="34290" y="33338"/>
                    </a:lnTo>
                    <a:cubicBezTo>
                      <a:pt x="49530" y="12383"/>
                      <a:pt x="71438" y="0"/>
                      <a:pt x="102870" y="0"/>
                    </a:cubicBezTo>
                    <a:cubicBezTo>
                      <a:pt x="148590" y="0"/>
                      <a:pt x="176213" y="24765"/>
                      <a:pt x="176213" y="69533"/>
                    </a:cubicBezTo>
                    <a:lnTo>
                      <a:pt x="176213" y="221933"/>
                    </a:lnTo>
                    <a:lnTo>
                      <a:pt x="141923" y="221933"/>
                    </a:lnTo>
                    <a:lnTo>
                      <a:pt x="141923" y="72390"/>
                    </a:lnTo>
                    <a:cubicBezTo>
                      <a:pt x="141923" y="44767"/>
                      <a:pt x="123825" y="28575"/>
                      <a:pt x="93345" y="28575"/>
                    </a:cubicBezTo>
                    <a:cubicBezTo>
                      <a:pt x="59055" y="28575"/>
                      <a:pt x="34290" y="53340"/>
                      <a:pt x="34290" y="88583"/>
                    </a:cubicBezTo>
                    <a:lnTo>
                      <a:pt x="34290" y="221933"/>
                    </a:lnTo>
                    <a:lnTo>
                      <a:pt x="0" y="221933"/>
                    </a:lnTo>
                    <a:lnTo>
                      <a:pt x="0" y="5715"/>
                    </a:lnTo>
                    <a:lnTo>
                      <a:pt x="33338" y="5715"/>
                    </a:lnTo>
                    <a:close/>
                  </a:path>
                </a:pathLst>
              </a:custGeom>
              <a:grpFill/>
              <a:ln w="9525" cap="flat">
                <a:noFill/>
                <a:prstDash val="solid"/>
                <a:miter/>
              </a:ln>
            </p:spPr>
            <p:txBody>
              <a:bodyPr rtlCol="0" anchor="ctr"/>
              <a:lstStyle/>
              <a:p>
                <a:endParaRPr lang="it-IT">
                  <a:solidFill>
                    <a:schemeClr val="tx1"/>
                  </a:solidFill>
                </a:endParaRPr>
              </a:p>
            </p:txBody>
          </p:sp>
          <p:sp>
            <p:nvSpPr>
              <p:cNvPr id="22" name="Figura a mano libera: forma 40">
                <a:extLst>
                  <a:ext uri="{FF2B5EF4-FFF2-40B4-BE49-F238E27FC236}">
                    <a16:creationId xmlns:a16="http://schemas.microsoft.com/office/drawing/2014/main" id="{3C0D195E-B408-825E-5727-27EEE923AB5D}"/>
                  </a:ext>
                </a:extLst>
              </p:cNvPr>
              <p:cNvSpPr/>
              <p:nvPr/>
            </p:nvSpPr>
            <p:spPr>
              <a:xfrm>
                <a:off x="6314509" y="1896513"/>
                <a:ext cx="209550" cy="228600"/>
              </a:xfrm>
              <a:custGeom>
                <a:avLst/>
                <a:gdLst>
                  <a:gd name="connsiteX0" fmla="*/ 104775 w 209550"/>
                  <a:gd name="connsiteY0" fmla="*/ 228600 h 228600"/>
                  <a:gd name="connsiteX1" fmla="*/ 0 w 209550"/>
                  <a:gd name="connsiteY1" fmla="*/ 114300 h 228600"/>
                  <a:gd name="connsiteX2" fmla="*/ 104775 w 209550"/>
                  <a:gd name="connsiteY2" fmla="*/ 0 h 228600"/>
                  <a:gd name="connsiteX3" fmla="*/ 209550 w 209550"/>
                  <a:gd name="connsiteY3" fmla="*/ 114300 h 228600"/>
                  <a:gd name="connsiteX4" fmla="*/ 104775 w 209550"/>
                  <a:gd name="connsiteY4" fmla="*/ 228600 h 228600"/>
                  <a:gd name="connsiteX5" fmla="*/ 104775 w 209550"/>
                  <a:gd name="connsiteY5" fmla="*/ 200025 h 228600"/>
                  <a:gd name="connsiteX6" fmla="*/ 174307 w 209550"/>
                  <a:gd name="connsiteY6" fmla="*/ 114300 h 228600"/>
                  <a:gd name="connsiteX7" fmla="*/ 104775 w 209550"/>
                  <a:gd name="connsiteY7" fmla="*/ 28575 h 228600"/>
                  <a:gd name="connsiteX8" fmla="*/ 35243 w 209550"/>
                  <a:gd name="connsiteY8" fmla="*/ 114300 h 228600"/>
                  <a:gd name="connsiteX9" fmla="*/ 104775 w 209550"/>
                  <a:gd name="connsiteY9" fmla="*/ 200025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550" h="228600">
                    <a:moveTo>
                      <a:pt x="104775" y="228600"/>
                    </a:moveTo>
                    <a:cubicBezTo>
                      <a:pt x="40005" y="228600"/>
                      <a:pt x="0" y="177165"/>
                      <a:pt x="0" y="114300"/>
                    </a:cubicBezTo>
                    <a:cubicBezTo>
                      <a:pt x="0" y="51435"/>
                      <a:pt x="40005" y="0"/>
                      <a:pt x="104775" y="0"/>
                    </a:cubicBezTo>
                    <a:cubicBezTo>
                      <a:pt x="169545" y="0"/>
                      <a:pt x="209550" y="51435"/>
                      <a:pt x="209550" y="114300"/>
                    </a:cubicBezTo>
                    <a:cubicBezTo>
                      <a:pt x="209550" y="177165"/>
                      <a:pt x="169545" y="228600"/>
                      <a:pt x="104775" y="228600"/>
                    </a:cubicBezTo>
                    <a:close/>
                    <a:moveTo>
                      <a:pt x="104775" y="200025"/>
                    </a:moveTo>
                    <a:cubicBezTo>
                      <a:pt x="150495" y="200025"/>
                      <a:pt x="174307" y="161925"/>
                      <a:pt x="174307" y="114300"/>
                    </a:cubicBezTo>
                    <a:cubicBezTo>
                      <a:pt x="174307" y="66675"/>
                      <a:pt x="150495" y="28575"/>
                      <a:pt x="104775" y="28575"/>
                    </a:cubicBezTo>
                    <a:cubicBezTo>
                      <a:pt x="59055" y="28575"/>
                      <a:pt x="35243" y="66675"/>
                      <a:pt x="35243" y="114300"/>
                    </a:cubicBezTo>
                    <a:cubicBezTo>
                      <a:pt x="35243" y="162877"/>
                      <a:pt x="59055" y="200025"/>
                      <a:pt x="104775" y="200025"/>
                    </a:cubicBezTo>
                    <a:close/>
                  </a:path>
                </a:pathLst>
              </a:custGeom>
              <a:grpFill/>
              <a:ln w="9525" cap="flat">
                <a:noFill/>
                <a:prstDash val="solid"/>
                <a:miter/>
              </a:ln>
            </p:spPr>
            <p:txBody>
              <a:bodyPr rtlCol="0" anchor="ctr"/>
              <a:lstStyle/>
              <a:p>
                <a:endParaRPr lang="it-IT">
                  <a:solidFill>
                    <a:schemeClr val="tx1"/>
                  </a:solidFill>
                </a:endParaRPr>
              </a:p>
            </p:txBody>
          </p:sp>
          <p:sp>
            <p:nvSpPr>
              <p:cNvPr id="23" name="Figura a mano libera: forma 41">
                <a:extLst>
                  <a:ext uri="{FF2B5EF4-FFF2-40B4-BE49-F238E27FC236}">
                    <a16:creationId xmlns:a16="http://schemas.microsoft.com/office/drawing/2014/main" id="{F233F5E5-FD85-4C89-5880-C17C270DFEDD}"/>
                  </a:ext>
                </a:extLst>
              </p:cNvPr>
              <p:cNvSpPr/>
              <p:nvPr/>
            </p:nvSpPr>
            <p:spPr>
              <a:xfrm>
                <a:off x="5984944" y="1898418"/>
                <a:ext cx="288607" cy="221932"/>
              </a:xfrm>
              <a:custGeom>
                <a:avLst/>
                <a:gdLst>
                  <a:gd name="connsiteX0" fmla="*/ 0 w 288607"/>
                  <a:gd name="connsiteY0" fmla="*/ 220980 h 221932"/>
                  <a:gd name="connsiteX1" fmla="*/ 0 w 288607"/>
                  <a:gd name="connsiteY1" fmla="*/ 4763 h 221932"/>
                  <a:gd name="connsiteX2" fmla="*/ 34290 w 288607"/>
                  <a:gd name="connsiteY2" fmla="*/ 4763 h 221932"/>
                  <a:gd name="connsiteX3" fmla="*/ 34290 w 288607"/>
                  <a:gd name="connsiteY3" fmla="*/ 36195 h 221932"/>
                  <a:gd name="connsiteX4" fmla="*/ 35242 w 288607"/>
                  <a:gd name="connsiteY4" fmla="*/ 36195 h 221932"/>
                  <a:gd name="connsiteX5" fmla="*/ 99060 w 288607"/>
                  <a:gd name="connsiteY5" fmla="*/ 0 h 221932"/>
                  <a:gd name="connsiteX6" fmla="*/ 155257 w 288607"/>
                  <a:gd name="connsiteY6" fmla="*/ 38100 h 221932"/>
                  <a:gd name="connsiteX7" fmla="*/ 156210 w 288607"/>
                  <a:gd name="connsiteY7" fmla="*/ 38100 h 221932"/>
                  <a:gd name="connsiteX8" fmla="*/ 222885 w 288607"/>
                  <a:gd name="connsiteY8" fmla="*/ 0 h 221932"/>
                  <a:gd name="connsiteX9" fmla="*/ 288607 w 288607"/>
                  <a:gd name="connsiteY9" fmla="*/ 69533 h 221932"/>
                  <a:gd name="connsiteX10" fmla="*/ 288607 w 288607"/>
                  <a:gd name="connsiteY10" fmla="*/ 221933 h 221932"/>
                  <a:gd name="connsiteX11" fmla="*/ 253365 w 288607"/>
                  <a:gd name="connsiteY11" fmla="*/ 221933 h 221932"/>
                  <a:gd name="connsiteX12" fmla="*/ 253365 w 288607"/>
                  <a:gd name="connsiteY12" fmla="*/ 71438 h 221932"/>
                  <a:gd name="connsiteX13" fmla="*/ 213360 w 288607"/>
                  <a:gd name="connsiteY13" fmla="*/ 28575 h 221932"/>
                  <a:gd name="connsiteX14" fmla="*/ 160020 w 288607"/>
                  <a:gd name="connsiteY14" fmla="*/ 86677 h 221932"/>
                  <a:gd name="connsiteX15" fmla="*/ 160020 w 288607"/>
                  <a:gd name="connsiteY15" fmla="*/ 220980 h 221932"/>
                  <a:gd name="connsiteX16" fmla="*/ 125730 w 288607"/>
                  <a:gd name="connsiteY16" fmla="*/ 220980 h 221932"/>
                  <a:gd name="connsiteX17" fmla="*/ 125730 w 288607"/>
                  <a:gd name="connsiteY17" fmla="*/ 70485 h 221932"/>
                  <a:gd name="connsiteX18" fmla="*/ 88582 w 288607"/>
                  <a:gd name="connsiteY18" fmla="*/ 27622 h 221932"/>
                  <a:gd name="connsiteX19" fmla="*/ 32385 w 288607"/>
                  <a:gd name="connsiteY19" fmla="*/ 85725 h 221932"/>
                  <a:gd name="connsiteX20" fmla="*/ 32385 w 288607"/>
                  <a:gd name="connsiteY20" fmla="*/ 220980 h 221932"/>
                  <a:gd name="connsiteX21" fmla="*/ 0 w 288607"/>
                  <a:gd name="connsiteY21" fmla="*/ 220980 h 22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88607" h="221932">
                    <a:moveTo>
                      <a:pt x="0" y="220980"/>
                    </a:moveTo>
                    <a:lnTo>
                      <a:pt x="0" y="4763"/>
                    </a:lnTo>
                    <a:lnTo>
                      <a:pt x="34290" y="4763"/>
                    </a:lnTo>
                    <a:lnTo>
                      <a:pt x="34290" y="36195"/>
                    </a:lnTo>
                    <a:lnTo>
                      <a:pt x="35242" y="36195"/>
                    </a:lnTo>
                    <a:cubicBezTo>
                      <a:pt x="48577" y="15240"/>
                      <a:pt x="71438" y="0"/>
                      <a:pt x="99060" y="0"/>
                    </a:cubicBezTo>
                    <a:cubicBezTo>
                      <a:pt x="125730" y="0"/>
                      <a:pt x="146685" y="13335"/>
                      <a:pt x="155257" y="38100"/>
                    </a:cubicBezTo>
                    <a:lnTo>
                      <a:pt x="156210" y="38100"/>
                    </a:lnTo>
                    <a:cubicBezTo>
                      <a:pt x="170497" y="13335"/>
                      <a:pt x="196215" y="0"/>
                      <a:pt x="222885" y="0"/>
                    </a:cubicBezTo>
                    <a:cubicBezTo>
                      <a:pt x="260985" y="0"/>
                      <a:pt x="288607" y="24765"/>
                      <a:pt x="288607" y="69533"/>
                    </a:cubicBezTo>
                    <a:lnTo>
                      <a:pt x="288607" y="221933"/>
                    </a:lnTo>
                    <a:lnTo>
                      <a:pt x="253365" y="221933"/>
                    </a:lnTo>
                    <a:lnTo>
                      <a:pt x="253365" y="71438"/>
                    </a:lnTo>
                    <a:cubicBezTo>
                      <a:pt x="253365" y="44767"/>
                      <a:pt x="235267" y="28575"/>
                      <a:pt x="213360" y="28575"/>
                    </a:cubicBezTo>
                    <a:cubicBezTo>
                      <a:pt x="185738" y="28575"/>
                      <a:pt x="160020" y="53340"/>
                      <a:pt x="160020" y="86677"/>
                    </a:cubicBezTo>
                    <a:lnTo>
                      <a:pt x="160020" y="220980"/>
                    </a:lnTo>
                    <a:lnTo>
                      <a:pt x="125730" y="220980"/>
                    </a:lnTo>
                    <a:lnTo>
                      <a:pt x="125730" y="70485"/>
                    </a:lnTo>
                    <a:cubicBezTo>
                      <a:pt x="125730" y="43815"/>
                      <a:pt x="110490" y="27622"/>
                      <a:pt x="88582" y="27622"/>
                    </a:cubicBezTo>
                    <a:cubicBezTo>
                      <a:pt x="61913" y="27622"/>
                      <a:pt x="32385" y="52388"/>
                      <a:pt x="32385" y="85725"/>
                    </a:cubicBezTo>
                    <a:lnTo>
                      <a:pt x="32385" y="220980"/>
                    </a:lnTo>
                    <a:lnTo>
                      <a:pt x="0" y="220980"/>
                    </a:lnTo>
                    <a:close/>
                  </a:path>
                </a:pathLst>
              </a:custGeom>
              <a:grpFill/>
              <a:ln w="9525" cap="flat">
                <a:noFill/>
                <a:prstDash val="solid"/>
                <a:miter/>
              </a:ln>
            </p:spPr>
            <p:txBody>
              <a:bodyPr rtlCol="0" anchor="ctr"/>
              <a:lstStyle/>
              <a:p>
                <a:endParaRPr lang="it-IT">
                  <a:solidFill>
                    <a:schemeClr val="tx1"/>
                  </a:solidFill>
                </a:endParaRPr>
              </a:p>
            </p:txBody>
          </p:sp>
          <p:sp>
            <p:nvSpPr>
              <p:cNvPr id="24" name="Figura a mano libera: forma 42">
                <a:extLst>
                  <a:ext uri="{FF2B5EF4-FFF2-40B4-BE49-F238E27FC236}">
                    <a16:creationId xmlns:a16="http://schemas.microsoft.com/office/drawing/2014/main" id="{13911577-F2D7-6D43-9023-5CF62ECE6494}"/>
                  </a:ext>
                </a:extLst>
              </p:cNvPr>
              <p:cNvSpPr/>
              <p:nvPr/>
            </p:nvSpPr>
            <p:spPr>
              <a:xfrm>
                <a:off x="5894456" y="1819360"/>
                <a:ext cx="34289" cy="300037"/>
              </a:xfrm>
              <a:custGeom>
                <a:avLst/>
                <a:gdLst>
                  <a:gd name="connsiteX0" fmla="*/ 0 w 34289"/>
                  <a:gd name="connsiteY0" fmla="*/ 300038 h 300037"/>
                  <a:gd name="connsiteX1" fmla="*/ 0 w 34289"/>
                  <a:gd name="connsiteY1" fmla="*/ 83820 h 300037"/>
                  <a:gd name="connsiteX2" fmla="*/ 34290 w 34289"/>
                  <a:gd name="connsiteY2" fmla="*/ 83820 h 300037"/>
                  <a:gd name="connsiteX3" fmla="*/ 34290 w 34289"/>
                  <a:gd name="connsiteY3" fmla="*/ 300038 h 300037"/>
                  <a:gd name="connsiteX4" fmla="*/ 0 w 34289"/>
                  <a:gd name="connsiteY4" fmla="*/ 300038 h 300037"/>
                  <a:gd name="connsiteX5" fmla="*/ 0 w 34289"/>
                  <a:gd name="connsiteY5" fmla="*/ 41910 h 300037"/>
                  <a:gd name="connsiteX6" fmla="*/ 0 w 34289"/>
                  <a:gd name="connsiteY6" fmla="*/ 0 h 300037"/>
                  <a:gd name="connsiteX7" fmla="*/ 34290 w 34289"/>
                  <a:gd name="connsiteY7" fmla="*/ 0 h 300037"/>
                  <a:gd name="connsiteX8" fmla="*/ 34290 w 34289"/>
                  <a:gd name="connsiteY8" fmla="*/ 41910 h 300037"/>
                  <a:gd name="connsiteX9" fmla="*/ 0 w 34289"/>
                  <a:gd name="connsiteY9" fmla="*/ 41910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89" h="300037">
                    <a:moveTo>
                      <a:pt x="0" y="300038"/>
                    </a:moveTo>
                    <a:lnTo>
                      <a:pt x="0" y="83820"/>
                    </a:lnTo>
                    <a:lnTo>
                      <a:pt x="34290" y="83820"/>
                    </a:lnTo>
                    <a:lnTo>
                      <a:pt x="34290" y="300038"/>
                    </a:lnTo>
                    <a:lnTo>
                      <a:pt x="0" y="300038"/>
                    </a:lnTo>
                    <a:close/>
                    <a:moveTo>
                      <a:pt x="0" y="41910"/>
                    </a:moveTo>
                    <a:lnTo>
                      <a:pt x="0" y="0"/>
                    </a:lnTo>
                    <a:lnTo>
                      <a:pt x="34290" y="0"/>
                    </a:lnTo>
                    <a:lnTo>
                      <a:pt x="34290" y="41910"/>
                    </a:lnTo>
                    <a:lnTo>
                      <a:pt x="0" y="41910"/>
                    </a:lnTo>
                    <a:close/>
                  </a:path>
                </a:pathLst>
              </a:custGeom>
              <a:grpFill/>
              <a:ln w="9525" cap="flat">
                <a:noFill/>
                <a:prstDash val="solid"/>
                <a:miter/>
              </a:ln>
            </p:spPr>
            <p:txBody>
              <a:bodyPr rtlCol="0" anchor="ctr"/>
              <a:lstStyle/>
              <a:p>
                <a:endParaRPr lang="it-IT">
                  <a:solidFill>
                    <a:schemeClr val="tx1"/>
                  </a:solidFill>
                </a:endParaRPr>
              </a:p>
            </p:txBody>
          </p:sp>
          <p:sp>
            <p:nvSpPr>
              <p:cNvPr id="25" name="Figura a mano libera: forma 43">
                <a:extLst>
                  <a:ext uri="{FF2B5EF4-FFF2-40B4-BE49-F238E27FC236}">
                    <a16:creationId xmlns:a16="http://schemas.microsoft.com/office/drawing/2014/main" id="{7291DEBB-57EB-08A5-5796-9E906CF07B79}"/>
                  </a:ext>
                </a:extLst>
              </p:cNvPr>
              <p:cNvSpPr/>
              <p:nvPr/>
            </p:nvSpPr>
            <p:spPr>
              <a:xfrm>
                <a:off x="5742056" y="1901275"/>
                <a:ext cx="113347" cy="218122"/>
              </a:xfrm>
              <a:custGeom>
                <a:avLst/>
                <a:gdLst>
                  <a:gd name="connsiteX0" fmla="*/ 33338 w 113347"/>
                  <a:gd name="connsiteY0" fmla="*/ 1905 h 218122"/>
                  <a:gd name="connsiteX1" fmla="*/ 33338 w 113347"/>
                  <a:gd name="connsiteY1" fmla="*/ 38100 h 218122"/>
                  <a:gd name="connsiteX2" fmla="*/ 34290 w 113347"/>
                  <a:gd name="connsiteY2" fmla="*/ 38100 h 218122"/>
                  <a:gd name="connsiteX3" fmla="*/ 99060 w 113347"/>
                  <a:gd name="connsiteY3" fmla="*/ 0 h 218122"/>
                  <a:gd name="connsiteX4" fmla="*/ 113347 w 113347"/>
                  <a:gd name="connsiteY4" fmla="*/ 2857 h 218122"/>
                  <a:gd name="connsiteX5" fmla="*/ 113347 w 113347"/>
                  <a:gd name="connsiteY5" fmla="*/ 35242 h 218122"/>
                  <a:gd name="connsiteX6" fmla="*/ 112395 w 113347"/>
                  <a:gd name="connsiteY6" fmla="*/ 35242 h 218122"/>
                  <a:gd name="connsiteX7" fmla="*/ 97155 w 113347"/>
                  <a:gd name="connsiteY7" fmla="*/ 33338 h 218122"/>
                  <a:gd name="connsiteX8" fmla="*/ 34290 w 113347"/>
                  <a:gd name="connsiteY8" fmla="*/ 99060 h 218122"/>
                  <a:gd name="connsiteX9" fmla="*/ 34290 w 113347"/>
                  <a:gd name="connsiteY9" fmla="*/ 218122 h 218122"/>
                  <a:gd name="connsiteX10" fmla="*/ 0 w 113347"/>
                  <a:gd name="connsiteY10" fmla="*/ 218122 h 218122"/>
                  <a:gd name="connsiteX11" fmla="*/ 0 w 113347"/>
                  <a:gd name="connsiteY11" fmla="*/ 1905 h 218122"/>
                  <a:gd name="connsiteX12" fmla="*/ 33338 w 113347"/>
                  <a:gd name="connsiteY12" fmla="*/ 1905 h 21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347" h="218122">
                    <a:moveTo>
                      <a:pt x="33338" y="1905"/>
                    </a:moveTo>
                    <a:lnTo>
                      <a:pt x="33338" y="38100"/>
                    </a:lnTo>
                    <a:lnTo>
                      <a:pt x="34290" y="38100"/>
                    </a:lnTo>
                    <a:cubicBezTo>
                      <a:pt x="47625" y="17145"/>
                      <a:pt x="69532" y="0"/>
                      <a:pt x="99060" y="0"/>
                    </a:cubicBezTo>
                    <a:cubicBezTo>
                      <a:pt x="105727" y="0"/>
                      <a:pt x="108585" y="952"/>
                      <a:pt x="113347" y="2857"/>
                    </a:cubicBezTo>
                    <a:lnTo>
                      <a:pt x="113347" y="35242"/>
                    </a:lnTo>
                    <a:lnTo>
                      <a:pt x="112395" y="35242"/>
                    </a:lnTo>
                    <a:cubicBezTo>
                      <a:pt x="107632" y="33338"/>
                      <a:pt x="103822" y="33338"/>
                      <a:pt x="97155" y="33338"/>
                    </a:cubicBezTo>
                    <a:cubicBezTo>
                      <a:pt x="63817" y="33338"/>
                      <a:pt x="34290" y="58102"/>
                      <a:pt x="34290" y="99060"/>
                    </a:cubicBezTo>
                    <a:lnTo>
                      <a:pt x="34290" y="218122"/>
                    </a:lnTo>
                    <a:lnTo>
                      <a:pt x="0" y="218122"/>
                    </a:lnTo>
                    <a:lnTo>
                      <a:pt x="0" y="1905"/>
                    </a:lnTo>
                    <a:lnTo>
                      <a:pt x="33338" y="1905"/>
                    </a:lnTo>
                    <a:close/>
                  </a:path>
                </a:pathLst>
              </a:custGeom>
              <a:grpFill/>
              <a:ln w="9525" cap="flat">
                <a:noFill/>
                <a:prstDash val="solid"/>
                <a:miter/>
              </a:ln>
            </p:spPr>
            <p:txBody>
              <a:bodyPr rtlCol="0" anchor="ctr"/>
              <a:lstStyle/>
              <a:p>
                <a:endParaRPr lang="it-IT">
                  <a:solidFill>
                    <a:schemeClr val="tx1"/>
                  </a:solidFill>
                </a:endParaRPr>
              </a:p>
            </p:txBody>
          </p:sp>
          <p:sp>
            <p:nvSpPr>
              <p:cNvPr id="26" name="Figura a mano libera: forma 44">
                <a:extLst>
                  <a:ext uri="{FF2B5EF4-FFF2-40B4-BE49-F238E27FC236}">
                    <a16:creationId xmlns:a16="http://schemas.microsoft.com/office/drawing/2014/main" id="{48D281E9-9443-7D53-A822-38A4F7915D13}"/>
                  </a:ext>
                </a:extLst>
              </p:cNvPr>
              <p:cNvSpPr/>
              <p:nvPr/>
            </p:nvSpPr>
            <p:spPr>
              <a:xfrm>
                <a:off x="5589656" y="1834600"/>
                <a:ext cx="107632" cy="286702"/>
              </a:xfrm>
              <a:custGeom>
                <a:avLst/>
                <a:gdLst>
                  <a:gd name="connsiteX0" fmla="*/ 0 w 107632"/>
                  <a:gd name="connsiteY0" fmla="*/ 96202 h 286702"/>
                  <a:gd name="connsiteX1" fmla="*/ 0 w 107632"/>
                  <a:gd name="connsiteY1" fmla="*/ 68580 h 286702"/>
                  <a:gd name="connsiteX2" fmla="*/ 31432 w 107632"/>
                  <a:gd name="connsiteY2" fmla="*/ 68580 h 286702"/>
                  <a:gd name="connsiteX3" fmla="*/ 31432 w 107632"/>
                  <a:gd name="connsiteY3" fmla="*/ 0 h 286702"/>
                  <a:gd name="connsiteX4" fmla="*/ 65722 w 107632"/>
                  <a:gd name="connsiteY4" fmla="*/ 0 h 286702"/>
                  <a:gd name="connsiteX5" fmla="*/ 65722 w 107632"/>
                  <a:gd name="connsiteY5" fmla="*/ 68580 h 286702"/>
                  <a:gd name="connsiteX6" fmla="*/ 107632 w 107632"/>
                  <a:gd name="connsiteY6" fmla="*/ 68580 h 286702"/>
                  <a:gd name="connsiteX7" fmla="*/ 107632 w 107632"/>
                  <a:gd name="connsiteY7" fmla="*/ 96202 h 286702"/>
                  <a:gd name="connsiteX8" fmla="*/ 65722 w 107632"/>
                  <a:gd name="connsiteY8" fmla="*/ 96202 h 286702"/>
                  <a:gd name="connsiteX9" fmla="*/ 65722 w 107632"/>
                  <a:gd name="connsiteY9" fmla="*/ 237172 h 286702"/>
                  <a:gd name="connsiteX10" fmla="*/ 87630 w 107632"/>
                  <a:gd name="connsiteY10" fmla="*/ 257175 h 286702"/>
                  <a:gd name="connsiteX11" fmla="*/ 105727 w 107632"/>
                  <a:gd name="connsiteY11" fmla="*/ 254317 h 286702"/>
                  <a:gd name="connsiteX12" fmla="*/ 106680 w 107632"/>
                  <a:gd name="connsiteY12" fmla="*/ 254317 h 286702"/>
                  <a:gd name="connsiteX13" fmla="*/ 106680 w 107632"/>
                  <a:gd name="connsiteY13" fmla="*/ 283845 h 286702"/>
                  <a:gd name="connsiteX14" fmla="*/ 79057 w 107632"/>
                  <a:gd name="connsiteY14" fmla="*/ 286702 h 286702"/>
                  <a:gd name="connsiteX15" fmla="*/ 31432 w 107632"/>
                  <a:gd name="connsiteY15" fmla="*/ 244792 h 286702"/>
                  <a:gd name="connsiteX16" fmla="*/ 31432 w 107632"/>
                  <a:gd name="connsiteY16" fmla="*/ 96202 h 286702"/>
                  <a:gd name="connsiteX17" fmla="*/ 0 w 107632"/>
                  <a:gd name="connsiteY17" fmla="*/ 96202 h 286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632" h="286702">
                    <a:moveTo>
                      <a:pt x="0" y="96202"/>
                    </a:moveTo>
                    <a:lnTo>
                      <a:pt x="0" y="68580"/>
                    </a:lnTo>
                    <a:lnTo>
                      <a:pt x="31432" y="68580"/>
                    </a:lnTo>
                    <a:lnTo>
                      <a:pt x="31432" y="0"/>
                    </a:lnTo>
                    <a:lnTo>
                      <a:pt x="65722" y="0"/>
                    </a:lnTo>
                    <a:lnTo>
                      <a:pt x="65722" y="68580"/>
                    </a:lnTo>
                    <a:lnTo>
                      <a:pt x="107632" y="68580"/>
                    </a:lnTo>
                    <a:lnTo>
                      <a:pt x="107632" y="96202"/>
                    </a:lnTo>
                    <a:lnTo>
                      <a:pt x="65722" y="96202"/>
                    </a:lnTo>
                    <a:lnTo>
                      <a:pt x="65722" y="237172"/>
                    </a:lnTo>
                    <a:cubicBezTo>
                      <a:pt x="65722" y="252413"/>
                      <a:pt x="73342" y="257175"/>
                      <a:pt x="87630" y="257175"/>
                    </a:cubicBezTo>
                    <a:cubicBezTo>
                      <a:pt x="94297" y="257175"/>
                      <a:pt x="101917" y="255270"/>
                      <a:pt x="105727" y="254317"/>
                    </a:cubicBezTo>
                    <a:lnTo>
                      <a:pt x="106680" y="254317"/>
                    </a:lnTo>
                    <a:lnTo>
                      <a:pt x="106680" y="283845"/>
                    </a:lnTo>
                    <a:cubicBezTo>
                      <a:pt x="99060" y="285750"/>
                      <a:pt x="89535" y="286702"/>
                      <a:pt x="79057" y="286702"/>
                    </a:cubicBezTo>
                    <a:cubicBezTo>
                      <a:pt x="51435" y="286702"/>
                      <a:pt x="31432" y="275272"/>
                      <a:pt x="31432" y="244792"/>
                    </a:cubicBezTo>
                    <a:lnTo>
                      <a:pt x="31432" y="96202"/>
                    </a:lnTo>
                    <a:lnTo>
                      <a:pt x="0" y="96202"/>
                    </a:lnTo>
                    <a:close/>
                  </a:path>
                </a:pathLst>
              </a:custGeom>
              <a:grpFill/>
              <a:ln w="9525" cap="flat">
                <a:noFill/>
                <a:prstDash val="solid"/>
                <a:miter/>
              </a:ln>
            </p:spPr>
            <p:txBody>
              <a:bodyPr rtlCol="0" anchor="ctr"/>
              <a:lstStyle/>
              <a:p>
                <a:endParaRPr lang="it-IT">
                  <a:solidFill>
                    <a:schemeClr val="tx1"/>
                  </a:solidFill>
                </a:endParaRPr>
              </a:p>
            </p:txBody>
          </p:sp>
          <p:sp>
            <p:nvSpPr>
              <p:cNvPr id="27" name="Figura a mano libera: forma 45">
                <a:extLst>
                  <a:ext uri="{FF2B5EF4-FFF2-40B4-BE49-F238E27FC236}">
                    <a16:creationId xmlns:a16="http://schemas.microsoft.com/office/drawing/2014/main" id="{613830D4-4177-C1EF-B1E0-80598DFCDD76}"/>
                  </a:ext>
                </a:extLst>
              </p:cNvPr>
              <p:cNvSpPr/>
              <p:nvPr/>
            </p:nvSpPr>
            <p:spPr>
              <a:xfrm>
                <a:off x="5367724" y="1898418"/>
                <a:ext cx="201929" cy="224789"/>
              </a:xfrm>
              <a:custGeom>
                <a:avLst/>
                <a:gdLst>
                  <a:gd name="connsiteX0" fmla="*/ 182880 w 201929"/>
                  <a:gd name="connsiteY0" fmla="*/ 222885 h 224789"/>
                  <a:gd name="connsiteX1" fmla="*/ 145733 w 201929"/>
                  <a:gd name="connsiteY1" fmla="*/ 190500 h 224789"/>
                  <a:gd name="connsiteX2" fmla="*/ 145733 w 201929"/>
                  <a:gd name="connsiteY2" fmla="*/ 190500 h 224789"/>
                  <a:gd name="connsiteX3" fmla="*/ 73342 w 201929"/>
                  <a:gd name="connsiteY3" fmla="*/ 224790 h 224789"/>
                  <a:gd name="connsiteX4" fmla="*/ 0 w 201929"/>
                  <a:gd name="connsiteY4" fmla="*/ 164783 h 224789"/>
                  <a:gd name="connsiteX5" fmla="*/ 94297 w 201929"/>
                  <a:gd name="connsiteY5" fmla="*/ 95250 h 224789"/>
                  <a:gd name="connsiteX6" fmla="*/ 146685 w 201929"/>
                  <a:gd name="connsiteY6" fmla="*/ 63817 h 224789"/>
                  <a:gd name="connsiteX7" fmla="*/ 98107 w 201929"/>
                  <a:gd name="connsiteY7" fmla="*/ 25717 h 224789"/>
                  <a:gd name="connsiteX8" fmla="*/ 43815 w 201929"/>
                  <a:gd name="connsiteY8" fmla="*/ 73342 h 224789"/>
                  <a:gd name="connsiteX9" fmla="*/ 11430 w 201929"/>
                  <a:gd name="connsiteY9" fmla="*/ 73342 h 224789"/>
                  <a:gd name="connsiteX10" fmla="*/ 98107 w 201929"/>
                  <a:gd name="connsiteY10" fmla="*/ 0 h 224789"/>
                  <a:gd name="connsiteX11" fmla="*/ 178117 w 201929"/>
                  <a:gd name="connsiteY11" fmla="*/ 68580 h 224789"/>
                  <a:gd name="connsiteX12" fmla="*/ 178117 w 201929"/>
                  <a:gd name="connsiteY12" fmla="*/ 171450 h 224789"/>
                  <a:gd name="connsiteX13" fmla="*/ 200978 w 201929"/>
                  <a:gd name="connsiteY13" fmla="*/ 194310 h 224789"/>
                  <a:gd name="connsiteX14" fmla="*/ 201930 w 201929"/>
                  <a:gd name="connsiteY14" fmla="*/ 194310 h 224789"/>
                  <a:gd name="connsiteX15" fmla="*/ 201930 w 201929"/>
                  <a:gd name="connsiteY15" fmla="*/ 219075 h 224789"/>
                  <a:gd name="connsiteX16" fmla="*/ 182880 w 201929"/>
                  <a:gd name="connsiteY16" fmla="*/ 222885 h 224789"/>
                  <a:gd name="connsiteX17" fmla="*/ 80963 w 201929"/>
                  <a:gd name="connsiteY17" fmla="*/ 199072 h 224789"/>
                  <a:gd name="connsiteX18" fmla="*/ 146685 w 201929"/>
                  <a:gd name="connsiteY18" fmla="*/ 140970 h 224789"/>
                  <a:gd name="connsiteX19" fmla="*/ 146685 w 201929"/>
                  <a:gd name="connsiteY19" fmla="*/ 103822 h 224789"/>
                  <a:gd name="connsiteX20" fmla="*/ 97155 w 201929"/>
                  <a:gd name="connsiteY20" fmla="*/ 120015 h 224789"/>
                  <a:gd name="connsiteX21" fmla="*/ 36195 w 201929"/>
                  <a:gd name="connsiteY21" fmla="*/ 163830 h 224789"/>
                  <a:gd name="connsiteX22" fmla="*/ 80963 w 201929"/>
                  <a:gd name="connsiteY22" fmla="*/ 199072 h 22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1929" h="224789">
                    <a:moveTo>
                      <a:pt x="182880" y="222885"/>
                    </a:moveTo>
                    <a:cubicBezTo>
                      <a:pt x="160972" y="222885"/>
                      <a:pt x="148590" y="212408"/>
                      <a:pt x="145733" y="190500"/>
                    </a:cubicBezTo>
                    <a:lnTo>
                      <a:pt x="145733" y="190500"/>
                    </a:lnTo>
                    <a:cubicBezTo>
                      <a:pt x="132397" y="207645"/>
                      <a:pt x="110490" y="224790"/>
                      <a:pt x="73342" y="224790"/>
                    </a:cubicBezTo>
                    <a:cubicBezTo>
                      <a:pt x="32385" y="224790"/>
                      <a:pt x="0" y="205740"/>
                      <a:pt x="0" y="164783"/>
                    </a:cubicBezTo>
                    <a:cubicBezTo>
                      <a:pt x="0" y="113347"/>
                      <a:pt x="40005" y="102870"/>
                      <a:pt x="94297" y="95250"/>
                    </a:cubicBezTo>
                    <a:cubicBezTo>
                      <a:pt x="124778" y="90488"/>
                      <a:pt x="146685" y="87630"/>
                      <a:pt x="146685" y="63817"/>
                    </a:cubicBezTo>
                    <a:cubicBezTo>
                      <a:pt x="146685" y="39052"/>
                      <a:pt x="129540" y="25717"/>
                      <a:pt x="98107" y="25717"/>
                    </a:cubicBezTo>
                    <a:cubicBezTo>
                      <a:pt x="62865" y="25717"/>
                      <a:pt x="45720" y="40958"/>
                      <a:pt x="43815" y="73342"/>
                    </a:cubicBezTo>
                    <a:lnTo>
                      <a:pt x="11430" y="73342"/>
                    </a:lnTo>
                    <a:cubicBezTo>
                      <a:pt x="12382" y="31433"/>
                      <a:pt x="40005" y="0"/>
                      <a:pt x="98107" y="0"/>
                    </a:cubicBezTo>
                    <a:cubicBezTo>
                      <a:pt x="143828" y="0"/>
                      <a:pt x="178117" y="17145"/>
                      <a:pt x="178117" y="68580"/>
                    </a:cubicBezTo>
                    <a:lnTo>
                      <a:pt x="178117" y="171450"/>
                    </a:lnTo>
                    <a:cubicBezTo>
                      <a:pt x="178117" y="188595"/>
                      <a:pt x="181928" y="199072"/>
                      <a:pt x="200978" y="194310"/>
                    </a:cubicBezTo>
                    <a:lnTo>
                      <a:pt x="201930" y="194310"/>
                    </a:lnTo>
                    <a:lnTo>
                      <a:pt x="201930" y="219075"/>
                    </a:lnTo>
                    <a:cubicBezTo>
                      <a:pt x="197167" y="220980"/>
                      <a:pt x="191453" y="222885"/>
                      <a:pt x="182880" y="222885"/>
                    </a:cubicBezTo>
                    <a:close/>
                    <a:moveTo>
                      <a:pt x="80963" y="199072"/>
                    </a:moveTo>
                    <a:cubicBezTo>
                      <a:pt x="126683" y="199072"/>
                      <a:pt x="146685" y="165735"/>
                      <a:pt x="146685" y="140970"/>
                    </a:cubicBezTo>
                    <a:lnTo>
                      <a:pt x="146685" y="103822"/>
                    </a:lnTo>
                    <a:cubicBezTo>
                      <a:pt x="135255" y="110490"/>
                      <a:pt x="115253" y="116205"/>
                      <a:pt x="97155" y="120015"/>
                    </a:cubicBezTo>
                    <a:cubicBezTo>
                      <a:pt x="62865" y="126683"/>
                      <a:pt x="36195" y="132397"/>
                      <a:pt x="36195" y="163830"/>
                    </a:cubicBezTo>
                    <a:cubicBezTo>
                      <a:pt x="36195" y="193358"/>
                      <a:pt x="58103" y="199072"/>
                      <a:pt x="80963" y="199072"/>
                    </a:cubicBezTo>
                    <a:close/>
                  </a:path>
                </a:pathLst>
              </a:custGeom>
              <a:grpFill/>
              <a:ln w="9525" cap="flat">
                <a:noFill/>
                <a:prstDash val="solid"/>
                <a:miter/>
              </a:ln>
            </p:spPr>
            <p:txBody>
              <a:bodyPr rtlCol="0" anchor="ctr"/>
              <a:lstStyle/>
              <a:p>
                <a:endParaRPr lang="it-IT">
                  <a:solidFill>
                    <a:schemeClr val="tx1"/>
                  </a:solidFill>
                </a:endParaRPr>
              </a:p>
            </p:txBody>
          </p:sp>
          <p:sp>
            <p:nvSpPr>
              <p:cNvPr id="28" name="Figura a mano libera: forma 46">
                <a:extLst>
                  <a:ext uri="{FF2B5EF4-FFF2-40B4-BE49-F238E27FC236}">
                    <a16:creationId xmlns:a16="http://schemas.microsoft.com/office/drawing/2014/main" id="{CE7237B3-AA78-C335-C452-357E7FE709A4}"/>
                  </a:ext>
                </a:extLst>
              </p:cNvPr>
              <p:cNvSpPr/>
              <p:nvPr/>
            </p:nvSpPr>
            <p:spPr>
              <a:xfrm>
                <a:off x="5122931" y="1819360"/>
                <a:ext cx="216217" cy="300037"/>
              </a:xfrm>
              <a:custGeom>
                <a:avLst/>
                <a:gdLst>
                  <a:gd name="connsiteX0" fmla="*/ 0 w 216217"/>
                  <a:gd name="connsiteY0" fmla="*/ 300038 h 300037"/>
                  <a:gd name="connsiteX1" fmla="*/ 0 w 216217"/>
                  <a:gd name="connsiteY1" fmla="*/ 0 h 300037"/>
                  <a:gd name="connsiteX2" fmla="*/ 124778 w 216217"/>
                  <a:gd name="connsiteY2" fmla="*/ 0 h 300037"/>
                  <a:gd name="connsiteX3" fmla="*/ 196215 w 216217"/>
                  <a:gd name="connsiteY3" fmla="*/ 28575 h 300037"/>
                  <a:gd name="connsiteX4" fmla="*/ 216218 w 216217"/>
                  <a:gd name="connsiteY4" fmla="*/ 85725 h 300037"/>
                  <a:gd name="connsiteX5" fmla="*/ 119063 w 216217"/>
                  <a:gd name="connsiteY5" fmla="*/ 173355 h 300037"/>
                  <a:gd name="connsiteX6" fmla="*/ 37147 w 216217"/>
                  <a:gd name="connsiteY6" fmla="*/ 173355 h 300037"/>
                  <a:gd name="connsiteX7" fmla="*/ 37147 w 216217"/>
                  <a:gd name="connsiteY7" fmla="*/ 300038 h 300037"/>
                  <a:gd name="connsiteX8" fmla="*/ 0 w 216217"/>
                  <a:gd name="connsiteY8" fmla="*/ 300038 h 300037"/>
                  <a:gd name="connsiteX9" fmla="*/ 38100 w 216217"/>
                  <a:gd name="connsiteY9" fmla="*/ 33338 h 300037"/>
                  <a:gd name="connsiteX10" fmla="*/ 38100 w 216217"/>
                  <a:gd name="connsiteY10" fmla="*/ 143828 h 300037"/>
                  <a:gd name="connsiteX11" fmla="*/ 117158 w 216217"/>
                  <a:gd name="connsiteY11" fmla="*/ 143828 h 300037"/>
                  <a:gd name="connsiteX12" fmla="*/ 180022 w 216217"/>
                  <a:gd name="connsiteY12" fmla="*/ 87630 h 300037"/>
                  <a:gd name="connsiteX13" fmla="*/ 120015 w 216217"/>
                  <a:gd name="connsiteY13" fmla="*/ 32385 h 300037"/>
                  <a:gd name="connsiteX14" fmla="*/ 38100 w 216217"/>
                  <a:gd name="connsiteY14" fmla="*/ 32385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6217" h="300037">
                    <a:moveTo>
                      <a:pt x="0" y="300038"/>
                    </a:moveTo>
                    <a:lnTo>
                      <a:pt x="0" y="0"/>
                    </a:lnTo>
                    <a:lnTo>
                      <a:pt x="124778" y="0"/>
                    </a:lnTo>
                    <a:cubicBezTo>
                      <a:pt x="156210" y="0"/>
                      <a:pt x="180975" y="10477"/>
                      <a:pt x="196215" y="28575"/>
                    </a:cubicBezTo>
                    <a:cubicBezTo>
                      <a:pt x="208597" y="42863"/>
                      <a:pt x="216218" y="62865"/>
                      <a:pt x="216218" y="85725"/>
                    </a:cubicBezTo>
                    <a:cubicBezTo>
                      <a:pt x="216218" y="140970"/>
                      <a:pt x="184785" y="173355"/>
                      <a:pt x="119063" y="173355"/>
                    </a:cubicBezTo>
                    <a:lnTo>
                      <a:pt x="37147" y="173355"/>
                    </a:lnTo>
                    <a:lnTo>
                      <a:pt x="37147" y="300038"/>
                    </a:lnTo>
                    <a:lnTo>
                      <a:pt x="0" y="300038"/>
                    </a:lnTo>
                    <a:close/>
                    <a:moveTo>
                      <a:pt x="38100" y="33338"/>
                    </a:moveTo>
                    <a:lnTo>
                      <a:pt x="38100" y="143828"/>
                    </a:lnTo>
                    <a:lnTo>
                      <a:pt x="117158" y="143828"/>
                    </a:lnTo>
                    <a:cubicBezTo>
                      <a:pt x="159068" y="143828"/>
                      <a:pt x="180022" y="122872"/>
                      <a:pt x="180022" y="87630"/>
                    </a:cubicBezTo>
                    <a:cubicBezTo>
                      <a:pt x="180022" y="51435"/>
                      <a:pt x="158115" y="32385"/>
                      <a:pt x="120015" y="32385"/>
                    </a:cubicBezTo>
                    <a:lnTo>
                      <a:pt x="38100" y="32385"/>
                    </a:lnTo>
                    <a:close/>
                  </a:path>
                </a:pathLst>
              </a:custGeom>
              <a:grpFill/>
              <a:ln w="9525" cap="flat">
                <a:noFill/>
                <a:prstDash val="solid"/>
                <a:miter/>
              </a:ln>
            </p:spPr>
            <p:txBody>
              <a:bodyPr rtlCol="0" anchor="ctr"/>
              <a:lstStyle/>
              <a:p>
                <a:endParaRPr lang="it-IT">
                  <a:solidFill>
                    <a:schemeClr val="tx1"/>
                  </a:solidFill>
                </a:endParaRPr>
              </a:p>
            </p:txBody>
          </p:sp>
          <p:sp>
            <p:nvSpPr>
              <p:cNvPr id="29" name="Figura a mano libera: forma 47">
                <a:extLst>
                  <a:ext uri="{FF2B5EF4-FFF2-40B4-BE49-F238E27FC236}">
                    <a16:creationId xmlns:a16="http://schemas.microsoft.com/office/drawing/2014/main" id="{28ABF6AA-3EBB-7396-1673-07B1794A7FF2}"/>
                  </a:ext>
                </a:extLst>
              </p:cNvPr>
              <p:cNvSpPr/>
              <p:nvPr/>
            </p:nvSpPr>
            <p:spPr>
              <a:xfrm>
                <a:off x="7483226" y="1352635"/>
                <a:ext cx="34289" cy="300037"/>
              </a:xfrm>
              <a:custGeom>
                <a:avLst/>
                <a:gdLst>
                  <a:gd name="connsiteX0" fmla="*/ 0 w 34289"/>
                  <a:gd name="connsiteY0" fmla="*/ 300038 h 300037"/>
                  <a:gd name="connsiteX1" fmla="*/ 0 w 34289"/>
                  <a:gd name="connsiteY1" fmla="*/ 0 h 300037"/>
                  <a:gd name="connsiteX2" fmla="*/ 34290 w 34289"/>
                  <a:gd name="connsiteY2" fmla="*/ 0 h 300037"/>
                  <a:gd name="connsiteX3" fmla="*/ 34290 w 34289"/>
                  <a:gd name="connsiteY3" fmla="*/ 300038 h 300037"/>
                  <a:gd name="connsiteX4" fmla="*/ 0 w 34289"/>
                  <a:gd name="connsiteY4" fmla="*/ 300038 h 30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89" h="300037">
                    <a:moveTo>
                      <a:pt x="0" y="300038"/>
                    </a:moveTo>
                    <a:lnTo>
                      <a:pt x="0" y="0"/>
                    </a:lnTo>
                    <a:lnTo>
                      <a:pt x="34290" y="0"/>
                    </a:lnTo>
                    <a:lnTo>
                      <a:pt x="34290" y="300038"/>
                    </a:lnTo>
                    <a:lnTo>
                      <a:pt x="0" y="300038"/>
                    </a:lnTo>
                    <a:close/>
                  </a:path>
                </a:pathLst>
              </a:custGeom>
              <a:grpFill/>
              <a:ln w="9525" cap="flat">
                <a:noFill/>
                <a:prstDash val="solid"/>
                <a:miter/>
              </a:ln>
            </p:spPr>
            <p:txBody>
              <a:bodyPr rtlCol="0" anchor="ctr"/>
              <a:lstStyle/>
              <a:p>
                <a:endParaRPr lang="it-IT">
                  <a:solidFill>
                    <a:schemeClr val="tx1"/>
                  </a:solidFill>
                </a:endParaRPr>
              </a:p>
            </p:txBody>
          </p:sp>
          <p:sp>
            <p:nvSpPr>
              <p:cNvPr id="30" name="Figura a mano libera: forma 48">
                <a:extLst>
                  <a:ext uri="{FF2B5EF4-FFF2-40B4-BE49-F238E27FC236}">
                    <a16:creationId xmlns:a16="http://schemas.microsoft.com/office/drawing/2014/main" id="{84D2EC9F-4CEA-A8BA-8D4D-B0598EF67F12}"/>
                  </a:ext>
                </a:extLst>
              </p:cNvPr>
              <p:cNvSpPr/>
              <p:nvPr/>
            </p:nvSpPr>
            <p:spPr>
              <a:xfrm>
                <a:off x="7391786" y="1352635"/>
                <a:ext cx="34290" cy="300037"/>
              </a:xfrm>
              <a:custGeom>
                <a:avLst/>
                <a:gdLst>
                  <a:gd name="connsiteX0" fmla="*/ 0 w 34290"/>
                  <a:gd name="connsiteY0" fmla="*/ 300038 h 300037"/>
                  <a:gd name="connsiteX1" fmla="*/ 0 w 34290"/>
                  <a:gd name="connsiteY1" fmla="*/ 83820 h 300037"/>
                  <a:gd name="connsiteX2" fmla="*/ 34290 w 34290"/>
                  <a:gd name="connsiteY2" fmla="*/ 83820 h 300037"/>
                  <a:gd name="connsiteX3" fmla="*/ 34290 w 34290"/>
                  <a:gd name="connsiteY3" fmla="*/ 300038 h 300037"/>
                  <a:gd name="connsiteX4" fmla="*/ 0 w 34290"/>
                  <a:gd name="connsiteY4" fmla="*/ 300038 h 300037"/>
                  <a:gd name="connsiteX5" fmla="*/ 0 w 34290"/>
                  <a:gd name="connsiteY5" fmla="*/ 41910 h 300037"/>
                  <a:gd name="connsiteX6" fmla="*/ 0 w 34290"/>
                  <a:gd name="connsiteY6" fmla="*/ 0 h 300037"/>
                  <a:gd name="connsiteX7" fmla="*/ 34290 w 34290"/>
                  <a:gd name="connsiteY7" fmla="*/ 0 h 300037"/>
                  <a:gd name="connsiteX8" fmla="*/ 34290 w 34290"/>
                  <a:gd name="connsiteY8" fmla="*/ 41910 h 300037"/>
                  <a:gd name="connsiteX9" fmla="*/ 0 w 34290"/>
                  <a:gd name="connsiteY9" fmla="*/ 41910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 h="300037">
                    <a:moveTo>
                      <a:pt x="0" y="300038"/>
                    </a:moveTo>
                    <a:lnTo>
                      <a:pt x="0" y="83820"/>
                    </a:lnTo>
                    <a:lnTo>
                      <a:pt x="34290" y="83820"/>
                    </a:lnTo>
                    <a:lnTo>
                      <a:pt x="34290" y="300038"/>
                    </a:lnTo>
                    <a:lnTo>
                      <a:pt x="0" y="300038"/>
                    </a:lnTo>
                    <a:close/>
                    <a:moveTo>
                      <a:pt x="0" y="41910"/>
                    </a:moveTo>
                    <a:lnTo>
                      <a:pt x="0" y="0"/>
                    </a:lnTo>
                    <a:lnTo>
                      <a:pt x="34290" y="0"/>
                    </a:lnTo>
                    <a:lnTo>
                      <a:pt x="34290" y="41910"/>
                    </a:lnTo>
                    <a:lnTo>
                      <a:pt x="0" y="41910"/>
                    </a:lnTo>
                    <a:close/>
                  </a:path>
                </a:pathLst>
              </a:custGeom>
              <a:grpFill/>
              <a:ln w="9525" cap="flat">
                <a:noFill/>
                <a:prstDash val="solid"/>
                <a:miter/>
              </a:ln>
            </p:spPr>
            <p:txBody>
              <a:bodyPr rtlCol="0" anchor="ctr"/>
              <a:lstStyle/>
              <a:p>
                <a:endParaRPr lang="it-IT">
                  <a:solidFill>
                    <a:schemeClr val="tx1"/>
                  </a:solidFill>
                </a:endParaRPr>
              </a:p>
            </p:txBody>
          </p:sp>
          <p:sp>
            <p:nvSpPr>
              <p:cNvPr id="31" name="Figura a mano libera: forma 49">
                <a:extLst>
                  <a:ext uri="{FF2B5EF4-FFF2-40B4-BE49-F238E27FC236}">
                    <a16:creationId xmlns:a16="http://schemas.microsoft.com/office/drawing/2014/main" id="{9C76748C-1F66-C461-B993-72177B40E429}"/>
                  </a:ext>
                </a:extLst>
              </p:cNvPr>
              <p:cNvSpPr/>
              <p:nvPr/>
            </p:nvSpPr>
            <p:spPr>
              <a:xfrm>
                <a:off x="7162234" y="1433598"/>
                <a:ext cx="114300" cy="219075"/>
              </a:xfrm>
              <a:custGeom>
                <a:avLst/>
                <a:gdLst>
                  <a:gd name="connsiteX0" fmla="*/ 34290 w 114300"/>
                  <a:gd name="connsiteY0" fmla="*/ 2858 h 219075"/>
                  <a:gd name="connsiteX1" fmla="*/ 34290 w 114300"/>
                  <a:gd name="connsiteY1" fmla="*/ 38100 h 219075"/>
                  <a:gd name="connsiteX2" fmla="*/ 35243 w 114300"/>
                  <a:gd name="connsiteY2" fmla="*/ 38100 h 219075"/>
                  <a:gd name="connsiteX3" fmla="*/ 100013 w 114300"/>
                  <a:gd name="connsiteY3" fmla="*/ 0 h 219075"/>
                  <a:gd name="connsiteX4" fmla="*/ 114300 w 114300"/>
                  <a:gd name="connsiteY4" fmla="*/ 2858 h 219075"/>
                  <a:gd name="connsiteX5" fmla="*/ 114300 w 114300"/>
                  <a:gd name="connsiteY5" fmla="*/ 35242 h 219075"/>
                  <a:gd name="connsiteX6" fmla="*/ 113348 w 114300"/>
                  <a:gd name="connsiteY6" fmla="*/ 35242 h 219075"/>
                  <a:gd name="connsiteX7" fmla="*/ 98107 w 114300"/>
                  <a:gd name="connsiteY7" fmla="*/ 33338 h 219075"/>
                  <a:gd name="connsiteX8" fmla="*/ 35243 w 114300"/>
                  <a:gd name="connsiteY8" fmla="*/ 99060 h 219075"/>
                  <a:gd name="connsiteX9" fmla="*/ 35243 w 114300"/>
                  <a:gd name="connsiteY9" fmla="*/ 219075 h 219075"/>
                  <a:gd name="connsiteX10" fmla="*/ 0 w 114300"/>
                  <a:gd name="connsiteY10" fmla="*/ 219075 h 219075"/>
                  <a:gd name="connsiteX11" fmla="*/ 0 w 114300"/>
                  <a:gd name="connsiteY11" fmla="*/ 2858 h 219075"/>
                  <a:gd name="connsiteX12" fmla="*/ 34290 w 114300"/>
                  <a:gd name="connsiteY12" fmla="*/ 2858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4300" h="219075">
                    <a:moveTo>
                      <a:pt x="34290" y="2858"/>
                    </a:moveTo>
                    <a:lnTo>
                      <a:pt x="34290" y="38100"/>
                    </a:lnTo>
                    <a:lnTo>
                      <a:pt x="35243" y="38100"/>
                    </a:lnTo>
                    <a:cubicBezTo>
                      <a:pt x="48577" y="17145"/>
                      <a:pt x="70485" y="0"/>
                      <a:pt x="100013" y="0"/>
                    </a:cubicBezTo>
                    <a:cubicBezTo>
                      <a:pt x="106680" y="0"/>
                      <a:pt x="109538" y="952"/>
                      <a:pt x="114300" y="2858"/>
                    </a:cubicBezTo>
                    <a:lnTo>
                      <a:pt x="114300" y="35242"/>
                    </a:lnTo>
                    <a:lnTo>
                      <a:pt x="113348" y="35242"/>
                    </a:lnTo>
                    <a:cubicBezTo>
                      <a:pt x="108585" y="33338"/>
                      <a:pt x="104775" y="33338"/>
                      <a:pt x="98107" y="33338"/>
                    </a:cubicBezTo>
                    <a:cubicBezTo>
                      <a:pt x="64770" y="33338"/>
                      <a:pt x="35243" y="58102"/>
                      <a:pt x="35243" y="99060"/>
                    </a:cubicBezTo>
                    <a:lnTo>
                      <a:pt x="35243" y="219075"/>
                    </a:lnTo>
                    <a:lnTo>
                      <a:pt x="0" y="219075"/>
                    </a:lnTo>
                    <a:lnTo>
                      <a:pt x="0" y="2858"/>
                    </a:lnTo>
                    <a:lnTo>
                      <a:pt x="34290" y="2858"/>
                    </a:lnTo>
                    <a:close/>
                  </a:path>
                </a:pathLst>
              </a:custGeom>
              <a:grpFill/>
              <a:ln w="9525" cap="flat">
                <a:noFill/>
                <a:prstDash val="solid"/>
                <a:miter/>
              </a:ln>
            </p:spPr>
            <p:txBody>
              <a:bodyPr rtlCol="0" anchor="ctr"/>
              <a:lstStyle/>
              <a:p>
                <a:endParaRPr lang="it-IT">
                  <a:solidFill>
                    <a:schemeClr val="tx1"/>
                  </a:solidFill>
                </a:endParaRPr>
              </a:p>
            </p:txBody>
          </p:sp>
          <p:sp>
            <p:nvSpPr>
              <p:cNvPr id="1120" name="Figura a mano libera: forma 50">
                <a:extLst>
                  <a:ext uri="{FF2B5EF4-FFF2-40B4-BE49-F238E27FC236}">
                    <a16:creationId xmlns:a16="http://schemas.microsoft.com/office/drawing/2014/main" id="{207965BF-2303-C308-0B0A-6B967A87C95F}"/>
                  </a:ext>
                </a:extLst>
              </p:cNvPr>
              <p:cNvSpPr/>
              <p:nvPr/>
            </p:nvSpPr>
            <p:spPr>
              <a:xfrm>
                <a:off x="6917441" y="1429787"/>
                <a:ext cx="202882" cy="228600"/>
              </a:xfrm>
              <a:custGeom>
                <a:avLst/>
                <a:gdLst>
                  <a:gd name="connsiteX0" fmla="*/ 104775 w 202882"/>
                  <a:gd name="connsiteY0" fmla="*/ 228600 h 228600"/>
                  <a:gd name="connsiteX1" fmla="*/ 0 w 202882"/>
                  <a:gd name="connsiteY1" fmla="*/ 114300 h 228600"/>
                  <a:gd name="connsiteX2" fmla="*/ 102870 w 202882"/>
                  <a:gd name="connsiteY2" fmla="*/ 0 h 228600"/>
                  <a:gd name="connsiteX3" fmla="*/ 202882 w 202882"/>
                  <a:gd name="connsiteY3" fmla="*/ 121920 h 228600"/>
                  <a:gd name="connsiteX4" fmla="*/ 35243 w 202882"/>
                  <a:gd name="connsiteY4" fmla="*/ 121920 h 228600"/>
                  <a:gd name="connsiteX5" fmla="*/ 104775 w 202882"/>
                  <a:gd name="connsiteY5" fmla="*/ 199073 h 228600"/>
                  <a:gd name="connsiteX6" fmla="*/ 164782 w 202882"/>
                  <a:gd name="connsiteY6" fmla="*/ 154305 h 228600"/>
                  <a:gd name="connsiteX7" fmla="*/ 198120 w 202882"/>
                  <a:gd name="connsiteY7" fmla="*/ 154305 h 228600"/>
                  <a:gd name="connsiteX8" fmla="*/ 104775 w 202882"/>
                  <a:gd name="connsiteY8" fmla="*/ 228600 h 228600"/>
                  <a:gd name="connsiteX9" fmla="*/ 102870 w 202882"/>
                  <a:gd name="connsiteY9" fmla="*/ 27623 h 228600"/>
                  <a:gd name="connsiteX10" fmla="*/ 36195 w 202882"/>
                  <a:gd name="connsiteY10" fmla="*/ 97155 h 228600"/>
                  <a:gd name="connsiteX11" fmla="*/ 166688 w 202882"/>
                  <a:gd name="connsiteY11" fmla="*/ 97155 h 228600"/>
                  <a:gd name="connsiteX12" fmla="*/ 102870 w 202882"/>
                  <a:gd name="connsiteY12" fmla="*/ 27623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2882" h="228600">
                    <a:moveTo>
                      <a:pt x="104775" y="228600"/>
                    </a:moveTo>
                    <a:cubicBezTo>
                      <a:pt x="38100" y="228600"/>
                      <a:pt x="0" y="177165"/>
                      <a:pt x="0" y="114300"/>
                    </a:cubicBezTo>
                    <a:cubicBezTo>
                      <a:pt x="0" y="51435"/>
                      <a:pt x="40957" y="0"/>
                      <a:pt x="102870" y="0"/>
                    </a:cubicBezTo>
                    <a:cubicBezTo>
                      <a:pt x="167640" y="0"/>
                      <a:pt x="202882" y="50483"/>
                      <a:pt x="202882" y="121920"/>
                    </a:cubicBezTo>
                    <a:lnTo>
                      <a:pt x="35243" y="121920"/>
                    </a:lnTo>
                    <a:cubicBezTo>
                      <a:pt x="38100" y="165735"/>
                      <a:pt x="61913" y="199073"/>
                      <a:pt x="104775" y="199073"/>
                    </a:cubicBezTo>
                    <a:cubicBezTo>
                      <a:pt x="136207" y="199073"/>
                      <a:pt x="157163" y="183833"/>
                      <a:pt x="164782" y="154305"/>
                    </a:cubicBezTo>
                    <a:lnTo>
                      <a:pt x="198120" y="154305"/>
                    </a:lnTo>
                    <a:cubicBezTo>
                      <a:pt x="187643" y="201930"/>
                      <a:pt x="153353" y="228600"/>
                      <a:pt x="104775" y="228600"/>
                    </a:cubicBezTo>
                    <a:close/>
                    <a:moveTo>
                      <a:pt x="102870" y="27623"/>
                    </a:moveTo>
                    <a:cubicBezTo>
                      <a:pt x="62865" y="27623"/>
                      <a:pt x="40957" y="58102"/>
                      <a:pt x="36195" y="97155"/>
                    </a:cubicBezTo>
                    <a:lnTo>
                      <a:pt x="166688" y="97155"/>
                    </a:lnTo>
                    <a:cubicBezTo>
                      <a:pt x="163830" y="54293"/>
                      <a:pt x="141923" y="27623"/>
                      <a:pt x="102870" y="27623"/>
                    </a:cubicBezTo>
                    <a:close/>
                  </a:path>
                </a:pathLst>
              </a:custGeom>
              <a:grpFill/>
              <a:ln w="9525" cap="flat">
                <a:noFill/>
                <a:prstDash val="solid"/>
                <a:miter/>
              </a:ln>
            </p:spPr>
            <p:txBody>
              <a:bodyPr rtlCol="0" anchor="ctr"/>
              <a:lstStyle/>
              <a:p>
                <a:endParaRPr lang="it-IT">
                  <a:solidFill>
                    <a:schemeClr val="tx1"/>
                  </a:solidFill>
                </a:endParaRPr>
              </a:p>
            </p:txBody>
          </p:sp>
          <p:sp>
            <p:nvSpPr>
              <p:cNvPr id="1121" name="Figura a mano libera: forma 51">
                <a:extLst>
                  <a:ext uri="{FF2B5EF4-FFF2-40B4-BE49-F238E27FC236}">
                    <a16:creationId xmlns:a16="http://schemas.microsoft.com/office/drawing/2014/main" id="{A33D1F16-DA0B-FB95-BA17-B5CECB052D12}"/>
                  </a:ext>
                </a:extLst>
              </p:cNvPr>
              <p:cNvSpPr/>
              <p:nvPr/>
            </p:nvSpPr>
            <p:spPr>
              <a:xfrm>
                <a:off x="6688841" y="1431693"/>
                <a:ext cx="198119" cy="292417"/>
              </a:xfrm>
              <a:custGeom>
                <a:avLst/>
                <a:gdLst>
                  <a:gd name="connsiteX0" fmla="*/ 0 w 198119"/>
                  <a:gd name="connsiteY0" fmla="*/ 290513 h 292417"/>
                  <a:gd name="connsiteX1" fmla="*/ 0 w 198119"/>
                  <a:gd name="connsiteY1" fmla="*/ 4763 h 292417"/>
                  <a:gd name="connsiteX2" fmla="*/ 34290 w 198119"/>
                  <a:gd name="connsiteY2" fmla="*/ 4763 h 292417"/>
                  <a:gd name="connsiteX3" fmla="*/ 34290 w 198119"/>
                  <a:gd name="connsiteY3" fmla="*/ 35242 h 292417"/>
                  <a:gd name="connsiteX4" fmla="*/ 35243 w 198119"/>
                  <a:gd name="connsiteY4" fmla="*/ 35242 h 292417"/>
                  <a:gd name="connsiteX5" fmla="*/ 104775 w 198119"/>
                  <a:gd name="connsiteY5" fmla="*/ 0 h 292417"/>
                  <a:gd name="connsiteX6" fmla="*/ 198120 w 198119"/>
                  <a:gd name="connsiteY6" fmla="*/ 114300 h 292417"/>
                  <a:gd name="connsiteX7" fmla="*/ 103823 w 198119"/>
                  <a:gd name="connsiteY7" fmla="*/ 228600 h 292417"/>
                  <a:gd name="connsiteX8" fmla="*/ 35243 w 198119"/>
                  <a:gd name="connsiteY8" fmla="*/ 197167 h 292417"/>
                  <a:gd name="connsiteX9" fmla="*/ 34290 w 198119"/>
                  <a:gd name="connsiteY9" fmla="*/ 197167 h 292417"/>
                  <a:gd name="connsiteX10" fmla="*/ 34290 w 198119"/>
                  <a:gd name="connsiteY10" fmla="*/ 292417 h 292417"/>
                  <a:gd name="connsiteX11" fmla="*/ 0 w 198119"/>
                  <a:gd name="connsiteY11" fmla="*/ 292417 h 292417"/>
                  <a:gd name="connsiteX12" fmla="*/ 100013 w 198119"/>
                  <a:gd name="connsiteY12" fmla="*/ 199072 h 292417"/>
                  <a:gd name="connsiteX13" fmla="*/ 161925 w 198119"/>
                  <a:gd name="connsiteY13" fmla="*/ 114300 h 292417"/>
                  <a:gd name="connsiteX14" fmla="*/ 100013 w 198119"/>
                  <a:gd name="connsiteY14" fmla="*/ 28575 h 292417"/>
                  <a:gd name="connsiteX15" fmla="*/ 30480 w 198119"/>
                  <a:gd name="connsiteY15" fmla="*/ 114300 h 292417"/>
                  <a:gd name="connsiteX16" fmla="*/ 100013 w 198119"/>
                  <a:gd name="connsiteY16" fmla="*/ 199072 h 29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8119" h="292417">
                    <a:moveTo>
                      <a:pt x="0" y="290513"/>
                    </a:moveTo>
                    <a:lnTo>
                      <a:pt x="0" y="4763"/>
                    </a:lnTo>
                    <a:lnTo>
                      <a:pt x="34290" y="4763"/>
                    </a:lnTo>
                    <a:lnTo>
                      <a:pt x="34290" y="35242"/>
                    </a:lnTo>
                    <a:lnTo>
                      <a:pt x="35243" y="35242"/>
                    </a:lnTo>
                    <a:cubicBezTo>
                      <a:pt x="51435" y="13335"/>
                      <a:pt x="73343" y="0"/>
                      <a:pt x="104775" y="0"/>
                    </a:cubicBezTo>
                    <a:cubicBezTo>
                      <a:pt x="160020" y="0"/>
                      <a:pt x="198120" y="41910"/>
                      <a:pt x="198120" y="114300"/>
                    </a:cubicBezTo>
                    <a:cubicBezTo>
                      <a:pt x="198120" y="183832"/>
                      <a:pt x="162878" y="228600"/>
                      <a:pt x="103823" y="228600"/>
                    </a:cubicBezTo>
                    <a:cubicBezTo>
                      <a:pt x="74295" y="228600"/>
                      <a:pt x="53340" y="220027"/>
                      <a:pt x="35243" y="197167"/>
                    </a:cubicBezTo>
                    <a:lnTo>
                      <a:pt x="34290" y="197167"/>
                    </a:lnTo>
                    <a:lnTo>
                      <a:pt x="34290" y="292417"/>
                    </a:lnTo>
                    <a:lnTo>
                      <a:pt x="0" y="292417"/>
                    </a:lnTo>
                    <a:close/>
                    <a:moveTo>
                      <a:pt x="100013" y="199072"/>
                    </a:moveTo>
                    <a:cubicBezTo>
                      <a:pt x="141923" y="199072"/>
                      <a:pt x="161925" y="162877"/>
                      <a:pt x="161925" y="114300"/>
                    </a:cubicBezTo>
                    <a:cubicBezTo>
                      <a:pt x="161925" y="65722"/>
                      <a:pt x="140970" y="28575"/>
                      <a:pt x="100013" y="28575"/>
                    </a:cubicBezTo>
                    <a:cubicBezTo>
                      <a:pt x="52388" y="28575"/>
                      <a:pt x="30480" y="66675"/>
                      <a:pt x="30480" y="114300"/>
                    </a:cubicBezTo>
                    <a:cubicBezTo>
                      <a:pt x="30480" y="161925"/>
                      <a:pt x="50482" y="199072"/>
                      <a:pt x="100013" y="199072"/>
                    </a:cubicBezTo>
                    <a:close/>
                  </a:path>
                </a:pathLst>
              </a:custGeom>
              <a:grpFill/>
              <a:ln w="9525" cap="flat">
                <a:noFill/>
                <a:prstDash val="solid"/>
                <a:miter/>
              </a:ln>
            </p:spPr>
            <p:txBody>
              <a:bodyPr rtlCol="0" anchor="ctr"/>
              <a:lstStyle/>
              <a:p>
                <a:endParaRPr lang="it-IT">
                  <a:solidFill>
                    <a:schemeClr val="tx1"/>
                  </a:solidFill>
                </a:endParaRPr>
              </a:p>
            </p:txBody>
          </p:sp>
          <p:sp>
            <p:nvSpPr>
              <p:cNvPr id="1122" name="Figura a mano libera: forma 52">
                <a:extLst>
                  <a:ext uri="{FF2B5EF4-FFF2-40B4-BE49-F238E27FC236}">
                    <a16:creationId xmlns:a16="http://schemas.microsoft.com/office/drawing/2014/main" id="{4872AE30-C22C-B2AB-9ADD-075414349595}"/>
                  </a:ext>
                </a:extLst>
              </p:cNvPr>
              <p:cNvSpPr/>
              <p:nvPr/>
            </p:nvSpPr>
            <p:spPr>
              <a:xfrm>
                <a:off x="6523106" y="1352635"/>
                <a:ext cx="34289" cy="300037"/>
              </a:xfrm>
              <a:custGeom>
                <a:avLst/>
                <a:gdLst>
                  <a:gd name="connsiteX0" fmla="*/ 0 w 34289"/>
                  <a:gd name="connsiteY0" fmla="*/ 300038 h 300037"/>
                  <a:gd name="connsiteX1" fmla="*/ 0 w 34289"/>
                  <a:gd name="connsiteY1" fmla="*/ 83820 h 300037"/>
                  <a:gd name="connsiteX2" fmla="*/ 34290 w 34289"/>
                  <a:gd name="connsiteY2" fmla="*/ 83820 h 300037"/>
                  <a:gd name="connsiteX3" fmla="*/ 34290 w 34289"/>
                  <a:gd name="connsiteY3" fmla="*/ 300038 h 300037"/>
                  <a:gd name="connsiteX4" fmla="*/ 0 w 34289"/>
                  <a:gd name="connsiteY4" fmla="*/ 300038 h 300037"/>
                  <a:gd name="connsiteX5" fmla="*/ 0 w 34289"/>
                  <a:gd name="connsiteY5" fmla="*/ 41910 h 300037"/>
                  <a:gd name="connsiteX6" fmla="*/ 0 w 34289"/>
                  <a:gd name="connsiteY6" fmla="*/ 0 h 300037"/>
                  <a:gd name="connsiteX7" fmla="*/ 34290 w 34289"/>
                  <a:gd name="connsiteY7" fmla="*/ 0 h 300037"/>
                  <a:gd name="connsiteX8" fmla="*/ 34290 w 34289"/>
                  <a:gd name="connsiteY8" fmla="*/ 41910 h 300037"/>
                  <a:gd name="connsiteX9" fmla="*/ 0 w 34289"/>
                  <a:gd name="connsiteY9" fmla="*/ 41910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89" h="300037">
                    <a:moveTo>
                      <a:pt x="0" y="300038"/>
                    </a:moveTo>
                    <a:lnTo>
                      <a:pt x="0" y="83820"/>
                    </a:lnTo>
                    <a:lnTo>
                      <a:pt x="34290" y="83820"/>
                    </a:lnTo>
                    <a:lnTo>
                      <a:pt x="34290" y="300038"/>
                    </a:lnTo>
                    <a:lnTo>
                      <a:pt x="0" y="300038"/>
                    </a:lnTo>
                    <a:close/>
                    <a:moveTo>
                      <a:pt x="0" y="41910"/>
                    </a:moveTo>
                    <a:lnTo>
                      <a:pt x="0" y="0"/>
                    </a:lnTo>
                    <a:lnTo>
                      <a:pt x="34290" y="0"/>
                    </a:lnTo>
                    <a:lnTo>
                      <a:pt x="34290" y="41910"/>
                    </a:lnTo>
                    <a:lnTo>
                      <a:pt x="0" y="41910"/>
                    </a:lnTo>
                    <a:close/>
                  </a:path>
                </a:pathLst>
              </a:custGeom>
              <a:grpFill/>
              <a:ln w="9525" cap="flat">
                <a:noFill/>
                <a:prstDash val="solid"/>
                <a:miter/>
              </a:ln>
            </p:spPr>
            <p:txBody>
              <a:bodyPr rtlCol="0" anchor="ctr"/>
              <a:lstStyle/>
              <a:p>
                <a:endParaRPr lang="it-IT">
                  <a:solidFill>
                    <a:schemeClr val="tx1"/>
                  </a:solidFill>
                </a:endParaRPr>
              </a:p>
            </p:txBody>
          </p:sp>
          <p:sp>
            <p:nvSpPr>
              <p:cNvPr id="1123" name="Figura a mano libera: forma 53">
                <a:extLst>
                  <a:ext uri="{FF2B5EF4-FFF2-40B4-BE49-F238E27FC236}">
                    <a16:creationId xmlns:a16="http://schemas.microsoft.com/office/drawing/2014/main" id="{1AEF31C8-F821-F8E1-4C10-FD1CA5314196}"/>
                  </a:ext>
                </a:extLst>
              </p:cNvPr>
              <p:cNvSpPr/>
              <p:nvPr/>
            </p:nvSpPr>
            <p:spPr>
              <a:xfrm>
                <a:off x="6306889" y="1436455"/>
                <a:ext cx="173355" cy="216217"/>
              </a:xfrm>
              <a:custGeom>
                <a:avLst/>
                <a:gdLst>
                  <a:gd name="connsiteX0" fmla="*/ 0 w 173355"/>
                  <a:gd name="connsiteY0" fmla="*/ 216217 h 216217"/>
                  <a:gd name="connsiteX1" fmla="*/ 0 w 173355"/>
                  <a:gd name="connsiteY1" fmla="*/ 189547 h 216217"/>
                  <a:gd name="connsiteX2" fmla="*/ 120968 w 173355"/>
                  <a:gd name="connsiteY2" fmla="*/ 30480 h 216217"/>
                  <a:gd name="connsiteX3" fmla="*/ 120968 w 173355"/>
                  <a:gd name="connsiteY3" fmla="*/ 29527 h 216217"/>
                  <a:gd name="connsiteX4" fmla="*/ 7620 w 173355"/>
                  <a:gd name="connsiteY4" fmla="*/ 29527 h 216217"/>
                  <a:gd name="connsiteX5" fmla="*/ 7620 w 173355"/>
                  <a:gd name="connsiteY5" fmla="*/ 0 h 216217"/>
                  <a:gd name="connsiteX6" fmla="*/ 168593 w 173355"/>
                  <a:gd name="connsiteY6" fmla="*/ 0 h 216217"/>
                  <a:gd name="connsiteX7" fmla="*/ 168593 w 173355"/>
                  <a:gd name="connsiteY7" fmla="*/ 20002 h 216217"/>
                  <a:gd name="connsiteX8" fmla="*/ 43815 w 173355"/>
                  <a:gd name="connsiteY8" fmla="*/ 183832 h 216217"/>
                  <a:gd name="connsiteX9" fmla="*/ 43815 w 173355"/>
                  <a:gd name="connsiteY9" fmla="*/ 184785 h 216217"/>
                  <a:gd name="connsiteX10" fmla="*/ 173355 w 173355"/>
                  <a:gd name="connsiteY10" fmla="*/ 184785 h 216217"/>
                  <a:gd name="connsiteX11" fmla="*/ 173355 w 173355"/>
                  <a:gd name="connsiteY11" fmla="*/ 216217 h 216217"/>
                  <a:gd name="connsiteX12" fmla="*/ 0 w 173355"/>
                  <a:gd name="connsiteY12" fmla="*/ 216217 h 216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355" h="216217">
                    <a:moveTo>
                      <a:pt x="0" y="216217"/>
                    </a:moveTo>
                    <a:lnTo>
                      <a:pt x="0" y="189547"/>
                    </a:lnTo>
                    <a:lnTo>
                      <a:pt x="120968" y="30480"/>
                    </a:lnTo>
                    <a:lnTo>
                      <a:pt x="120968" y="29527"/>
                    </a:lnTo>
                    <a:lnTo>
                      <a:pt x="7620" y="29527"/>
                    </a:lnTo>
                    <a:lnTo>
                      <a:pt x="7620" y="0"/>
                    </a:lnTo>
                    <a:lnTo>
                      <a:pt x="168593" y="0"/>
                    </a:lnTo>
                    <a:lnTo>
                      <a:pt x="168593" y="20002"/>
                    </a:lnTo>
                    <a:lnTo>
                      <a:pt x="43815" y="183832"/>
                    </a:lnTo>
                    <a:lnTo>
                      <a:pt x="43815" y="184785"/>
                    </a:lnTo>
                    <a:lnTo>
                      <a:pt x="173355" y="184785"/>
                    </a:lnTo>
                    <a:lnTo>
                      <a:pt x="173355" y="216217"/>
                    </a:lnTo>
                    <a:lnTo>
                      <a:pt x="0" y="216217"/>
                    </a:lnTo>
                    <a:close/>
                  </a:path>
                </a:pathLst>
              </a:custGeom>
              <a:grpFill/>
              <a:ln w="9525" cap="flat">
                <a:noFill/>
                <a:prstDash val="solid"/>
                <a:miter/>
              </a:ln>
            </p:spPr>
            <p:txBody>
              <a:bodyPr rtlCol="0" anchor="ctr"/>
              <a:lstStyle/>
              <a:p>
                <a:endParaRPr lang="it-IT">
                  <a:solidFill>
                    <a:schemeClr val="tx1"/>
                  </a:solidFill>
                </a:endParaRPr>
              </a:p>
            </p:txBody>
          </p:sp>
          <p:sp>
            <p:nvSpPr>
              <p:cNvPr id="1124" name="Figura a mano libera: forma 54">
                <a:extLst>
                  <a:ext uri="{FF2B5EF4-FFF2-40B4-BE49-F238E27FC236}">
                    <a16:creationId xmlns:a16="http://schemas.microsoft.com/office/drawing/2014/main" id="{F78A5F9B-EB4F-A673-7EE4-F1C63A54E07B}"/>
                  </a:ext>
                </a:extLst>
              </p:cNvPr>
              <p:cNvSpPr/>
              <p:nvPr/>
            </p:nvSpPr>
            <p:spPr>
              <a:xfrm>
                <a:off x="6225926" y="1352635"/>
                <a:ext cx="34289" cy="300037"/>
              </a:xfrm>
              <a:custGeom>
                <a:avLst/>
                <a:gdLst>
                  <a:gd name="connsiteX0" fmla="*/ 0 w 34289"/>
                  <a:gd name="connsiteY0" fmla="*/ 300038 h 300037"/>
                  <a:gd name="connsiteX1" fmla="*/ 0 w 34289"/>
                  <a:gd name="connsiteY1" fmla="*/ 83820 h 300037"/>
                  <a:gd name="connsiteX2" fmla="*/ 34290 w 34289"/>
                  <a:gd name="connsiteY2" fmla="*/ 83820 h 300037"/>
                  <a:gd name="connsiteX3" fmla="*/ 34290 w 34289"/>
                  <a:gd name="connsiteY3" fmla="*/ 300038 h 300037"/>
                  <a:gd name="connsiteX4" fmla="*/ 0 w 34289"/>
                  <a:gd name="connsiteY4" fmla="*/ 300038 h 300037"/>
                  <a:gd name="connsiteX5" fmla="*/ 0 w 34289"/>
                  <a:gd name="connsiteY5" fmla="*/ 41910 h 300037"/>
                  <a:gd name="connsiteX6" fmla="*/ 0 w 34289"/>
                  <a:gd name="connsiteY6" fmla="*/ 0 h 300037"/>
                  <a:gd name="connsiteX7" fmla="*/ 34290 w 34289"/>
                  <a:gd name="connsiteY7" fmla="*/ 0 h 300037"/>
                  <a:gd name="connsiteX8" fmla="*/ 34290 w 34289"/>
                  <a:gd name="connsiteY8" fmla="*/ 41910 h 300037"/>
                  <a:gd name="connsiteX9" fmla="*/ 0 w 34289"/>
                  <a:gd name="connsiteY9" fmla="*/ 41910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89" h="300037">
                    <a:moveTo>
                      <a:pt x="0" y="300038"/>
                    </a:moveTo>
                    <a:lnTo>
                      <a:pt x="0" y="83820"/>
                    </a:lnTo>
                    <a:lnTo>
                      <a:pt x="34290" y="83820"/>
                    </a:lnTo>
                    <a:lnTo>
                      <a:pt x="34290" y="300038"/>
                    </a:lnTo>
                    <a:lnTo>
                      <a:pt x="0" y="300038"/>
                    </a:lnTo>
                    <a:close/>
                    <a:moveTo>
                      <a:pt x="0" y="41910"/>
                    </a:moveTo>
                    <a:lnTo>
                      <a:pt x="0" y="0"/>
                    </a:lnTo>
                    <a:lnTo>
                      <a:pt x="34290" y="0"/>
                    </a:lnTo>
                    <a:lnTo>
                      <a:pt x="34290" y="41910"/>
                    </a:lnTo>
                    <a:lnTo>
                      <a:pt x="0" y="41910"/>
                    </a:lnTo>
                    <a:close/>
                  </a:path>
                </a:pathLst>
              </a:custGeom>
              <a:grpFill/>
              <a:ln w="9525" cap="flat">
                <a:noFill/>
                <a:prstDash val="solid"/>
                <a:miter/>
              </a:ln>
            </p:spPr>
            <p:txBody>
              <a:bodyPr rtlCol="0" anchor="ctr"/>
              <a:lstStyle/>
              <a:p>
                <a:endParaRPr lang="it-IT">
                  <a:solidFill>
                    <a:schemeClr val="tx1"/>
                  </a:solidFill>
                </a:endParaRPr>
              </a:p>
            </p:txBody>
          </p:sp>
          <p:sp>
            <p:nvSpPr>
              <p:cNvPr id="1125" name="Figura a mano libera: forma 55">
                <a:extLst>
                  <a:ext uri="{FF2B5EF4-FFF2-40B4-BE49-F238E27FC236}">
                    <a16:creationId xmlns:a16="http://schemas.microsoft.com/office/drawing/2014/main" id="{13B37552-684D-5704-D107-0B9741DA10F5}"/>
                  </a:ext>
                </a:extLst>
              </p:cNvPr>
              <p:cNvSpPr/>
              <p:nvPr/>
            </p:nvSpPr>
            <p:spPr>
              <a:xfrm>
                <a:off x="6001136" y="1436455"/>
                <a:ext cx="191452" cy="216217"/>
              </a:xfrm>
              <a:custGeom>
                <a:avLst/>
                <a:gdLst>
                  <a:gd name="connsiteX0" fmla="*/ 76200 w 191452"/>
                  <a:gd name="connsiteY0" fmla="*/ 216217 h 216217"/>
                  <a:gd name="connsiteX1" fmla="*/ 0 w 191452"/>
                  <a:gd name="connsiteY1" fmla="*/ 0 h 216217"/>
                  <a:gd name="connsiteX2" fmla="*/ 36195 w 191452"/>
                  <a:gd name="connsiteY2" fmla="*/ 0 h 216217"/>
                  <a:gd name="connsiteX3" fmla="*/ 80963 w 191452"/>
                  <a:gd name="connsiteY3" fmla="*/ 137160 h 216217"/>
                  <a:gd name="connsiteX4" fmla="*/ 95250 w 191452"/>
                  <a:gd name="connsiteY4" fmla="*/ 182880 h 216217"/>
                  <a:gd name="connsiteX5" fmla="*/ 96203 w 191452"/>
                  <a:gd name="connsiteY5" fmla="*/ 182880 h 216217"/>
                  <a:gd name="connsiteX6" fmla="*/ 110490 w 191452"/>
                  <a:gd name="connsiteY6" fmla="*/ 137160 h 216217"/>
                  <a:gd name="connsiteX7" fmla="*/ 156210 w 191452"/>
                  <a:gd name="connsiteY7" fmla="*/ 0 h 216217"/>
                  <a:gd name="connsiteX8" fmla="*/ 191453 w 191452"/>
                  <a:gd name="connsiteY8" fmla="*/ 0 h 216217"/>
                  <a:gd name="connsiteX9" fmla="*/ 113348 w 191452"/>
                  <a:gd name="connsiteY9" fmla="*/ 216217 h 216217"/>
                  <a:gd name="connsiteX10" fmla="*/ 76200 w 191452"/>
                  <a:gd name="connsiteY10" fmla="*/ 216217 h 216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1452" h="216217">
                    <a:moveTo>
                      <a:pt x="76200" y="216217"/>
                    </a:moveTo>
                    <a:lnTo>
                      <a:pt x="0" y="0"/>
                    </a:lnTo>
                    <a:lnTo>
                      <a:pt x="36195" y="0"/>
                    </a:lnTo>
                    <a:lnTo>
                      <a:pt x="80963" y="137160"/>
                    </a:lnTo>
                    <a:cubicBezTo>
                      <a:pt x="87630" y="156210"/>
                      <a:pt x="95250" y="182880"/>
                      <a:pt x="95250" y="182880"/>
                    </a:cubicBezTo>
                    <a:lnTo>
                      <a:pt x="96203" y="182880"/>
                    </a:lnTo>
                    <a:cubicBezTo>
                      <a:pt x="96203" y="182880"/>
                      <a:pt x="103823" y="156210"/>
                      <a:pt x="110490" y="137160"/>
                    </a:cubicBezTo>
                    <a:lnTo>
                      <a:pt x="156210" y="0"/>
                    </a:lnTo>
                    <a:lnTo>
                      <a:pt x="191453" y="0"/>
                    </a:lnTo>
                    <a:lnTo>
                      <a:pt x="113348" y="216217"/>
                    </a:lnTo>
                    <a:lnTo>
                      <a:pt x="76200" y="216217"/>
                    </a:lnTo>
                    <a:close/>
                  </a:path>
                </a:pathLst>
              </a:custGeom>
              <a:grpFill/>
              <a:ln w="9525" cap="flat">
                <a:noFill/>
                <a:prstDash val="solid"/>
                <a:miter/>
              </a:ln>
            </p:spPr>
            <p:txBody>
              <a:bodyPr rtlCol="0" anchor="ctr"/>
              <a:lstStyle/>
              <a:p>
                <a:endParaRPr lang="it-IT">
                  <a:solidFill>
                    <a:schemeClr val="tx1"/>
                  </a:solidFill>
                </a:endParaRPr>
              </a:p>
            </p:txBody>
          </p:sp>
          <p:sp>
            <p:nvSpPr>
              <p:cNvPr id="1126" name="Figura a mano libera: forma 56">
                <a:extLst>
                  <a:ext uri="{FF2B5EF4-FFF2-40B4-BE49-F238E27FC236}">
                    <a16:creationId xmlns:a16="http://schemas.microsoft.com/office/drawing/2014/main" id="{E8683183-34F2-B895-063B-C25DBE312897}"/>
                  </a:ext>
                </a:extLst>
              </p:cNvPr>
              <p:cNvSpPr/>
              <p:nvPr/>
            </p:nvSpPr>
            <p:spPr>
              <a:xfrm>
                <a:off x="5870644" y="1433598"/>
                <a:ext cx="113347" cy="219075"/>
              </a:xfrm>
              <a:custGeom>
                <a:avLst/>
                <a:gdLst>
                  <a:gd name="connsiteX0" fmla="*/ 33338 w 113347"/>
                  <a:gd name="connsiteY0" fmla="*/ 2858 h 219075"/>
                  <a:gd name="connsiteX1" fmla="*/ 33338 w 113347"/>
                  <a:gd name="connsiteY1" fmla="*/ 38100 h 219075"/>
                  <a:gd name="connsiteX2" fmla="*/ 34290 w 113347"/>
                  <a:gd name="connsiteY2" fmla="*/ 38100 h 219075"/>
                  <a:gd name="connsiteX3" fmla="*/ 99060 w 113347"/>
                  <a:gd name="connsiteY3" fmla="*/ 0 h 219075"/>
                  <a:gd name="connsiteX4" fmla="*/ 113347 w 113347"/>
                  <a:gd name="connsiteY4" fmla="*/ 2858 h 219075"/>
                  <a:gd name="connsiteX5" fmla="*/ 113347 w 113347"/>
                  <a:gd name="connsiteY5" fmla="*/ 35242 h 219075"/>
                  <a:gd name="connsiteX6" fmla="*/ 112395 w 113347"/>
                  <a:gd name="connsiteY6" fmla="*/ 35242 h 219075"/>
                  <a:gd name="connsiteX7" fmla="*/ 97155 w 113347"/>
                  <a:gd name="connsiteY7" fmla="*/ 33338 h 219075"/>
                  <a:gd name="connsiteX8" fmla="*/ 34290 w 113347"/>
                  <a:gd name="connsiteY8" fmla="*/ 99060 h 219075"/>
                  <a:gd name="connsiteX9" fmla="*/ 34290 w 113347"/>
                  <a:gd name="connsiteY9" fmla="*/ 219075 h 219075"/>
                  <a:gd name="connsiteX10" fmla="*/ 0 w 113347"/>
                  <a:gd name="connsiteY10" fmla="*/ 219075 h 219075"/>
                  <a:gd name="connsiteX11" fmla="*/ 0 w 113347"/>
                  <a:gd name="connsiteY11" fmla="*/ 2858 h 219075"/>
                  <a:gd name="connsiteX12" fmla="*/ 33338 w 113347"/>
                  <a:gd name="connsiteY12" fmla="*/ 2858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347" h="219075">
                    <a:moveTo>
                      <a:pt x="33338" y="2858"/>
                    </a:moveTo>
                    <a:lnTo>
                      <a:pt x="33338" y="38100"/>
                    </a:lnTo>
                    <a:lnTo>
                      <a:pt x="34290" y="38100"/>
                    </a:lnTo>
                    <a:cubicBezTo>
                      <a:pt x="47625" y="17145"/>
                      <a:pt x="69532" y="0"/>
                      <a:pt x="99060" y="0"/>
                    </a:cubicBezTo>
                    <a:cubicBezTo>
                      <a:pt x="105727" y="0"/>
                      <a:pt x="108585" y="952"/>
                      <a:pt x="113347" y="2858"/>
                    </a:cubicBezTo>
                    <a:lnTo>
                      <a:pt x="113347" y="35242"/>
                    </a:lnTo>
                    <a:lnTo>
                      <a:pt x="112395" y="35242"/>
                    </a:lnTo>
                    <a:cubicBezTo>
                      <a:pt x="107632" y="33338"/>
                      <a:pt x="103822" y="33338"/>
                      <a:pt x="97155" y="33338"/>
                    </a:cubicBezTo>
                    <a:cubicBezTo>
                      <a:pt x="63817" y="33338"/>
                      <a:pt x="34290" y="58102"/>
                      <a:pt x="34290" y="99060"/>
                    </a:cubicBezTo>
                    <a:lnTo>
                      <a:pt x="34290" y="219075"/>
                    </a:lnTo>
                    <a:lnTo>
                      <a:pt x="0" y="219075"/>
                    </a:lnTo>
                    <a:lnTo>
                      <a:pt x="0" y="2858"/>
                    </a:lnTo>
                    <a:lnTo>
                      <a:pt x="33338" y="2858"/>
                    </a:lnTo>
                    <a:close/>
                  </a:path>
                </a:pathLst>
              </a:custGeom>
              <a:grpFill/>
              <a:ln w="9525" cap="flat">
                <a:noFill/>
                <a:prstDash val="solid"/>
                <a:miter/>
              </a:ln>
            </p:spPr>
            <p:txBody>
              <a:bodyPr rtlCol="0" anchor="ctr"/>
              <a:lstStyle/>
              <a:p>
                <a:endParaRPr lang="it-IT">
                  <a:solidFill>
                    <a:schemeClr val="tx1"/>
                  </a:solidFill>
                </a:endParaRPr>
              </a:p>
            </p:txBody>
          </p:sp>
          <p:sp>
            <p:nvSpPr>
              <p:cNvPr id="1127" name="Figura a mano libera: forma 57">
                <a:extLst>
                  <a:ext uri="{FF2B5EF4-FFF2-40B4-BE49-F238E27FC236}">
                    <a16:creationId xmlns:a16="http://schemas.microsoft.com/office/drawing/2014/main" id="{E1EF5E40-0240-CE3A-EF3B-304301B8BCF5}"/>
                  </a:ext>
                </a:extLst>
              </p:cNvPr>
              <p:cNvSpPr/>
              <p:nvPr/>
            </p:nvSpPr>
            <p:spPr>
              <a:xfrm>
                <a:off x="5624898" y="1429787"/>
                <a:ext cx="202882" cy="228600"/>
              </a:xfrm>
              <a:custGeom>
                <a:avLst/>
                <a:gdLst>
                  <a:gd name="connsiteX0" fmla="*/ 104775 w 202882"/>
                  <a:gd name="connsiteY0" fmla="*/ 228600 h 228600"/>
                  <a:gd name="connsiteX1" fmla="*/ 0 w 202882"/>
                  <a:gd name="connsiteY1" fmla="*/ 114300 h 228600"/>
                  <a:gd name="connsiteX2" fmla="*/ 102870 w 202882"/>
                  <a:gd name="connsiteY2" fmla="*/ 0 h 228600"/>
                  <a:gd name="connsiteX3" fmla="*/ 202883 w 202882"/>
                  <a:gd name="connsiteY3" fmla="*/ 121920 h 228600"/>
                  <a:gd name="connsiteX4" fmla="*/ 35243 w 202882"/>
                  <a:gd name="connsiteY4" fmla="*/ 121920 h 228600"/>
                  <a:gd name="connsiteX5" fmla="*/ 104775 w 202882"/>
                  <a:gd name="connsiteY5" fmla="*/ 199073 h 228600"/>
                  <a:gd name="connsiteX6" fmla="*/ 164783 w 202882"/>
                  <a:gd name="connsiteY6" fmla="*/ 154305 h 228600"/>
                  <a:gd name="connsiteX7" fmla="*/ 198120 w 202882"/>
                  <a:gd name="connsiteY7" fmla="*/ 154305 h 228600"/>
                  <a:gd name="connsiteX8" fmla="*/ 104775 w 202882"/>
                  <a:gd name="connsiteY8" fmla="*/ 228600 h 228600"/>
                  <a:gd name="connsiteX9" fmla="*/ 102870 w 202882"/>
                  <a:gd name="connsiteY9" fmla="*/ 27623 h 228600"/>
                  <a:gd name="connsiteX10" fmla="*/ 36195 w 202882"/>
                  <a:gd name="connsiteY10" fmla="*/ 97155 h 228600"/>
                  <a:gd name="connsiteX11" fmla="*/ 165735 w 202882"/>
                  <a:gd name="connsiteY11" fmla="*/ 97155 h 228600"/>
                  <a:gd name="connsiteX12" fmla="*/ 102870 w 202882"/>
                  <a:gd name="connsiteY12" fmla="*/ 27623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2882" h="228600">
                    <a:moveTo>
                      <a:pt x="104775" y="228600"/>
                    </a:moveTo>
                    <a:cubicBezTo>
                      <a:pt x="38100" y="228600"/>
                      <a:pt x="0" y="177165"/>
                      <a:pt x="0" y="114300"/>
                    </a:cubicBezTo>
                    <a:cubicBezTo>
                      <a:pt x="0" y="51435"/>
                      <a:pt x="40958" y="0"/>
                      <a:pt x="102870" y="0"/>
                    </a:cubicBezTo>
                    <a:cubicBezTo>
                      <a:pt x="167640" y="0"/>
                      <a:pt x="202883" y="50483"/>
                      <a:pt x="202883" y="121920"/>
                    </a:cubicBezTo>
                    <a:lnTo>
                      <a:pt x="35243" y="121920"/>
                    </a:lnTo>
                    <a:cubicBezTo>
                      <a:pt x="38100" y="165735"/>
                      <a:pt x="61913" y="199073"/>
                      <a:pt x="104775" y="199073"/>
                    </a:cubicBezTo>
                    <a:cubicBezTo>
                      <a:pt x="136208" y="199073"/>
                      <a:pt x="157163" y="183833"/>
                      <a:pt x="164783" y="154305"/>
                    </a:cubicBezTo>
                    <a:lnTo>
                      <a:pt x="198120" y="154305"/>
                    </a:lnTo>
                    <a:cubicBezTo>
                      <a:pt x="187643" y="201930"/>
                      <a:pt x="154305" y="228600"/>
                      <a:pt x="104775" y="228600"/>
                    </a:cubicBezTo>
                    <a:close/>
                    <a:moveTo>
                      <a:pt x="102870" y="27623"/>
                    </a:moveTo>
                    <a:cubicBezTo>
                      <a:pt x="62865" y="27623"/>
                      <a:pt x="40958" y="58102"/>
                      <a:pt x="36195" y="97155"/>
                    </a:cubicBezTo>
                    <a:lnTo>
                      <a:pt x="165735" y="97155"/>
                    </a:lnTo>
                    <a:cubicBezTo>
                      <a:pt x="163830" y="54293"/>
                      <a:pt x="141923" y="27623"/>
                      <a:pt x="102870" y="27623"/>
                    </a:cubicBezTo>
                    <a:close/>
                  </a:path>
                </a:pathLst>
              </a:custGeom>
              <a:grpFill/>
              <a:ln w="9525" cap="flat">
                <a:noFill/>
                <a:prstDash val="solid"/>
                <a:miter/>
              </a:ln>
            </p:spPr>
            <p:txBody>
              <a:bodyPr rtlCol="0" anchor="ctr"/>
              <a:lstStyle/>
              <a:p>
                <a:endParaRPr lang="it-IT">
                  <a:solidFill>
                    <a:schemeClr val="tx1"/>
                  </a:solidFill>
                </a:endParaRPr>
              </a:p>
            </p:txBody>
          </p:sp>
          <p:sp>
            <p:nvSpPr>
              <p:cNvPr id="1128" name="Figura a mano libera: forma 58">
                <a:extLst>
                  <a:ext uri="{FF2B5EF4-FFF2-40B4-BE49-F238E27FC236}">
                    <a16:creationId xmlns:a16="http://schemas.microsoft.com/office/drawing/2014/main" id="{CF516F07-359E-27CF-6F92-02C6985D0D4A}"/>
                  </a:ext>
                </a:extLst>
              </p:cNvPr>
              <p:cNvSpPr/>
              <p:nvPr/>
            </p:nvSpPr>
            <p:spPr>
              <a:xfrm>
                <a:off x="5413443" y="1432645"/>
                <a:ext cx="180993" cy="226694"/>
              </a:xfrm>
              <a:custGeom>
                <a:avLst/>
                <a:gdLst>
                  <a:gd name="connsiteX0" fmla="*/ 96203 w 180993"/>
                  <a:gd name="connsiteY0" fmla="*/ 226695 h 226694"/>
                  <a:gd name="connsiteX1" fmla="*/ 0 w 180993"/>
                  <a:gd name="connsiteY1" fmla="*/ 149542 h 226694"/>
                  <a:gd name="connsiteX2" fmla="*/ 35243 w 180993"/>
                  <a:gd name="connsiteY2" fmla="*/ 149542 h 226694"/>
                  <a:gd name="connsiteX3" fmla="*/ 97155 w 180993"/>
                  <a:gd name="connsiteY3" fmla="*/ 198120 h 226694"/>
                  <a:gd name="connsiteX4" fmla="*/ 147638 w 180993"/>
                  <a:gd name="connsiteY4" fmla="*/ 162877 h 226694"/>
                  <a:gd name="connsiteX5" fmla="*/ 91440 w 180993"/>
                  <a:gd name="connsiteY5" fmla="*/ 123825 h 226694"/>
                  <a:gd name="connsiteX6" fmla="*/ 10478 w 180993"/>
                  <a:gd name="connsiteY6" fmla="*/ 59055 h 226694"/>
                  <a:gd name="connsiteX7" fmla="*/ 88583 w 180993"/>
                  <a:gd name="connsiteY7" fmla="*/ 0 h 226694"/>
                  <a:gd name="connsiteX8" fmla="*/ 173355 w 180993"/>
                  <a:gd name="connsiteY8" fmla="*/ 67627 h 226694"/>
                  <a:gd name="connsiteX9" fmla="*/ 138113 w 180993"/>
                  <a:gd name="connsiteY9" fmla="*/ 67627 h 226694"/>
                  <a:gd name="connsiteX10" fmla="*/ 86678 w 180993"/>
                  <a:gd name="connsiteY10" fmla="*/ 26670 h 226694"/>
                  <a:gd name="connsiteX11" fmla="*/ 42863 w 180993"/>
                  <a:gd name="connsiteY11" fmla="*/ 58102 h 226694"/>
                  <a:gd name="connsiteX12" fmla="*/ 100965 w 180993"/>
                  <a:gd name="connsiteY12" fmla="*/ 93345 h 226694"/>
                  <a:gd name="connsiteX13" fmla="*/ 180975 w 180993"/>
                  <a:gd name="connsiteY13" fmla="*/ 161925 h 226694"/>
                  <a:gd name="connsiteX14" fmla="*/ 96203 w 180993"/>
                  <a:gd name="connsiteY14" fmla="*/ 226695 h 22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0993" h="226694">
                    <a:moveTo>
                      <a:pt x="96203" y="226695"/>
                    </a:moveTo>
                    <a:cubicBezTo>
                      <a:pt x="37147" y="226695"/>
                      <a:pt x="3810" y="199073"/>
                      <a:pt x="0" y="149542"/>
                    </a:cubicBezTo>
                    <a:lnTo>
                      <a:pt x="35243" y="149542"/>
                    </a:lnTo>
                    <a:cubicBezTo>
                      <a:pt x="40005" y="187642"/>
                      <a:pt x="64770" y="198120"/>
                      <a:pt x="97155" y="198120"/>
                    </a:cubicBezTo>
                    <a:cubicBezTo>
                      <a:pt x="132397" y="198120"/>
                      <a:pt x="147638" y="182880"/>
                      <a:pt x="147638" y="162877"/>
                    </a:cubicBezTo>
                    <a:cubicBezTo>
                      <a:pt x="147638" y="138113"/>
                      <a:pt x="130492" y="132398"/>
                      <a:pt x="91440" y="123825"/>
                    </a:cubicBezTo>
                    <a:cubicBezTo>
                      <a:pt x="48578" y="115252"/>
                      <a:pt x="10478" y="106680"/>
                      <a:pt x="10478" y="59055"/>
                    </a:cubicBezTo>
                    <a:cubicBezTo>
                      <a:pt x="10478" y="22860"/>
                      <a:pt x="38100" y="0"/>
                      <a:pt x="88583" y="0"/>
                    </a:cubicBezTo>
                    <a:cubicBezTo>
                      <a:pt x="141922" y="0"/>
                      <a:pt x="168592" y="25717"/>
                      <a:pt x="173355" y="67627"/>
                    </a:cubicBezTo>
                    <a:lnTo>
                      <a:pt x="138113" y="67627"/>
                    </a:lnTo>
                    <a:cubicBezTo>
                      <a:pt x="134303" y="39052"/>
                      <a:pt x="119063" y="26670"/>
                      <a:pt x="86678" y="26670"/>
                    </a:cubicBezTo>
                    <a:cubicBezTo>
                      <a:pt x="55245" y="26670"/>
                      <a:pt x="42863" y="40957"/>
                      <a:pt x="42863" y="58102"/>
                    </a:cubicBezTo>
                    <a:cubicBezTo>
                      <a:pt x="42863" y="81915"/>
                      <a:pt x="63818" y="85725"/>
                      <a:pt x="100965" y="93345"/>
                    </a:cubicBezTo>
                    <a:cubicBezTo>
                      <a:pt x="144780" y="101917"/>
                      <a:pt x="180975" y="111442"/>
                      <a:pt x="180975" y="161925"/>
                    </a:cubicBezTo>
                    <a:cubicBezTo>
                      <a:pt x="181928" y="203835"/>
                      <a:pt x="145733" y="226695"/>
                      <a:pt x="96203" y="226695"/>
                    </a:cubicBezTo>
                    <a:close/>
                  </a:path>
                </a:pathLst>
              </a:custGeom>
              <a:grpFill/>
              <a:ln w="9525" cap="flat">
                <a:noFill/>
                <a:prstDash val="solid"/>
                <a:miter/>
              </a:ln>
            </p:spPr>
            <p:txBody>
              <a:bodyPr rtlCol="0" anchor="ctr"/>
              <a:lstStyle/>
              <a:p>
                <a:endParaRPr lang="it-IT">
                  <a:solidFill>
                    <a:schemeClr val="tx1"/>
                  </a:solidFill>
                </a:endParaRPr>
              </a:p>
            </p:txBody>
          </p:sp>
          <p:sp>
            <p:nvSpPr>
              <p:cNvPr id="1129" name="Figura a mano libera: forma 59">
                <a:extLst>
                  <a:ext uri="{FF2B5EF4-FFF2-40B4-BE49-F238E27FC236}">
                    <a16:creationId xmlns:a16="http://schemas.microsoft.com/office/drawing/2014/main" id="{FDF70F35-BC60-F336-EB3F-9D182E55D040}"/>
                  </a:ext>
                </a:extLst>
              </p:cNvPr>
              <p:cNvSpPr/>
              <p:nvPr/>
            </p:nvSpPr>
            <p:spPr>
              <a:xfrm>
                <a:off x="5105786" y="1429787"/>
                <a:ext cx="202882" cy="228600"/>
              </a:xfrm>
              <a:custGeom>
                <a:avLst/>
                <a:gdLst>
                  <a:gd name="connsiteX0" fmla="*/ 104775 w 202882"/>
                  <a:gd name="connsiteY0" fmla="*/ 228600 h 228600"/>
                  <a:gd name="connsiteX1" fmla="*/ 0 w 202882"/>
                  <a:gd name="connsiteY1" fmla="*/ 114300 h 228600"/>
                  <a:gd name="connsiteX2" fmla="*/ 102870 w 202882"/>
                  <a:gd name="connsiteY2" fmla="*/ 0 h 228600"/>
                  <a:gd name="connsiteX3" fmla="*/ 202882 w 202882"/>
                  <a:gd name="connsiteY3" fmla="*/ 121920 h 228600"/>
                  <a:gd name="connsiteX4" fmla="*/ 35242 w 202882"/>
                  <a:gd name="connsiteY4" fmla="*/ 121920 h 228600"/>
                  <a:gd name="connsiteX5" fmla="*/ 104775 w 202882"/>
                  <a:gd name="connsiteY5" fmla="*/ 199073 h 228600"/>
                  <a:gd name="connsiteX6" fmla="*/ 164782 w 202882"/>
                  <a:gd name="connsiteY6" fmla="*/ 154305 h 228600"/>
                  <a:gd name="connsiteX7" fmla="*/ 198120 w 202882"/>
                  <a:gd name="connsiteY7" fmla="*/ 154305 h 228600"/>
                  <a:gd name="connsiteX8" fmla="*/ 104775 w 202882"/>
                  <a:gd name="connsiteY8" fmla="*/ 228600 h 228600"/>
                  <a:gd name="connsiteX9" fmla="*/ 102870 w 202882"/>
                  <a:gd name="connsiteY9" fmla="*/ 27623 h 228600"/>
                  <a:gd name="connsiteX10" fmla="*/ 36195 w 202882"/>
                  <a:gd name="connsiteY10" fmla="*/ 97155 h 228600"/>
                  <a:gd name="connsiteX11" fmla="*/ 166688 w 202882"/>
                  <a:gd name="connsiteY11" fmla="*/ 97155 h 228600"/>
                  <a:gd name="connsiteX12" fmla="*/ 102870 w 202882"/>
                  <a:gd name="connsiteY12" fmla="*/ 27623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2882" h="228600">
                    <a:moveTo>
                      <a:pt x="104775" y="228600"/>
                    </a:moveTo>
                    <a:cubicBezTo>
                      <a:pt x="38100" y="228600"/>
                      <a:pt x="0" y="177165"/>
                      <a:pt x="0" y="114300"/>
                    </a:cubicBezTo>
                    <a:cubicBezTo>
                      <a:pt x="0" y="51435"/>
                      <a:pt x="40957" y="0"/>
                      <a:pt x="102870" y="0"/>
                    </a:cubicBezTo>
                    <a:cubicBezTo>
                      <a:pt x="167640" y="0"/>
                      <a:pt x="202882" y="50483"/>
                      <a:pt x="202882" y="121920"/>
                    </a:cubicBezTo>
                    <a:lnTo>
                      <a:pt x="35242" y="121920"/>
                    </a:lnTo>
                    <a:cubicBezTo>
                      <a:pt x="38100" y="165735"/>
                      <a:pt x="61913" y="199073"/>
                      <a:pt x="104775" y="199073"/>
                    </a:cubicBezTo>
                    <a:cubicBezTo>
                      <a:pt x="136207" y="199073"/>
                      <a:pt x="157163" y="183833"/>
                      <a:pt x="164782" y="154305"/>
                    </a:cubicBezTo>
                    <a:lnTo>
                      <a:pt x="198120" y="154305"/>
                    </a:lnTo>
                    <a:cubicBezTo>
                      <a:pt x="188595" y="201930"/>
                      <a:pt x="154305" y="228600"/>
                      <a:pt x="104775" y="228600"/>
                    </a:cubicBezTo>
                    <a:close/>
                    <a:moveTo>
                      <a:pt x="102870" y="27623"/>
                    </a:moveTo>
                    <a:cubicBezTo>
                      <a:pt x="62865" y="27623"/>
                      <a:pt x="40957" y="58102"/>
                      <a:pt x="36195" y="97155"/>
                    </a:cubicBezTo>
                    <a:lnTo>
                      <a:pt x="166688" y="97155"/>
                    </a:lnTo>
                    <a:cubicBezTo>
                      <a:pt x="163830" y="54293"/>
                      <a:pt x="141922" y="27623"/>
                      <a:pt x="102870" y="27623"/>
                    </a:cubicBezTo>
                    <a:close/>
                  </a:path>
                </a:pathLst>
              </a:custGeom>
              <a:grpFill/>
              <a:ln w="9525" cap="flat">
                <a:noFill/>
                <a:prstDash val="solid"/>
                <a:miter/>
              </a:ln>
            </p:spPr>
            <p:txBody>
              <a:bodyPr rtlCol="0" anchor="ctr"/>
              <a:lstStyle/>
              <a:p>
                <a:endParaRPr lang="it-IT">
                  <a:solidFill>
                    <a:schemeClr val="tx1"/>
                  </a:solidFill>
                </a:endParaRPr>
              </a:p>
            </p:txBody>
          </p:sp>
          <p:sp>
            <p:nvSpPr>
              <p:cNvPr id="1130" name="Figura a mano libera: forma 60">
                <a:extLst>
                  <a:ext uri="{FF2B5EF4-FFF2-40B4-BE49-F238E27FC236}">
                    <a16:creationId xmlns:a16="http://schemas.microsoft.com/office/drawing/2014/main" id="{2D6E7770-5175-06B3-12E6-B54AE8D4A046}"/>
                  </a:ext>
                </a:extLst>
              </p:cNvPr>
              <p:cNvSpPr/>
              <p:nvPr/>
            </p:nvSpPr>
            <p:spPr>
              <a:xfrm>
                <a:off x="7335589" y="964967"/>
                <a:ext cx="201930" cy="224790"/>
              </a:xfrm>
              <a:custGeom>
                <a:avLst/>
                <a:gdLst>
                  <a:gd name="connsiteX0" fmla="*/ 182880 w 201930"/>
                  <a:gd name="connsiteY0" fmla="*/ 222885 h 224790"/>
                  <a:gd name="connsiteX1" fmla="*/ 145732 w 201930"/>
                  <a:gd name="connsiteY1" fmla="*/ 190500 h 224790"/>
                  <a:gd name="connsiteX2" fmla="*/ 145732 w 201930"/>
                  <a:gd name="connsiteY2" fmla="*/ 190500 h 224790"/>
                  <a:gd name="connsiteX3" fmla="*/ 73343 w 201930"/>
                  <a:gd name="connsiteY3" fmla="*/ 224790 h 224790"/>
                  <a:gd name="connsiteX4" fmla="*/ 0 w 201930"/>
                  <a:gd name="connsiteY4" fmla="*/ 164783 h 224790"/>
                  <a:gd name="connsiteX5" fmla="*/ 94297 w 201930"/>
                  <a:gd name="connsiteY5" fmla="*/ 95250 h 224790"/>
                  <a:gd name="connsiteX6" fmla="*/ 146685 w 201930"/>
                  <a:gd name="connsiteY6" fmla="*/ 63818 h 224790"/>
                  <a:gd name="connsiteX7" fmla="*/ 98107 w 201930"/>
                  <a:gd name="connsiteY7" fmla="*/ 25718 h 224790"/>
                  <a:gd name="connsiteX8" fmla="*/ 43815 w 201930"/>
                  <a:gd name="connsiteY8" fmla="*/ 73343 h 224790"/>
                  <a:gd name="connsiteX9" fmla="*/ 11430 w 201930"/>
                  <a:gd name="connsiteY9" fmla="*/ 73343 h 224790"/>
                  <a:gd name="connsiteX10" fmla="*/ 98107 w 201930"/>
                  <a:gd name="connsiteY10" fmla="*/ 0 h 224790"/>
                  <a:gd name="connsiteX11" fmla="*/ 178118 w 201930"/>
                  <a:gd name="connsiteY11" fmla="*/ 68580 h 224790"/>
                  <a:gd name="connsiteX12" fmla="*/ 178118 w 201930"/>
                  <a:gd name="connsiteY12" fmla="*/ 171450 h 224790"/>
                  <a:gd name="connsiteX13" fmla="*/ 200977 w 201930"/>
                  <a:gd name="connsiteY13" fmla="*/ 194310 h 224790"/>
                  <a:gd name="connsiteX14" fmla="*/ 201930 w 201930"/>
                  <a:gd name="connsiteY14" fmla="*/ 194310 h 224790"/>
                  <a:gd name="connsiteX15" fmla="*/ 201930 w 201930"/>
                  <a:gd name="connsiteY15" fmla="*/ 219075 h 224790"/>
                  <a:gd name="connsiteX16" fmla="*/ 182880 w 201930"/>
                  <a:gd name="connsiteY16" fmla="*/ 222885 h 224790"/>
                  <a:gd name="connsiteX17" fmla="*/ 80010 w 201930"/>
                  <a:gd name="connsiteY17" fmla="*/ 199073 h 224790"/>
                  <a:gd name="connsiteX18" fmla="*/ 145732 w 201930"/>
                  <a:gd name="connsiteY18" fmla="*/ 140970 h 224790"/>
                  <a:gd name="connsiteX19" fmla="*/ 145732 w 201930"/>
                  <a:gd name="connsiteY19" fmla="*/ 103823 h 224790"/>
                  <a:gd name="connsiteX20" fmla="*/ 96202 w 201930"/>
                  <a:gd name="connsiteY20" fmla="*/ 120015 h 224790"/>
                  <a:gd name="connsiteX21" fmla="*/ 35243 w 201930"/>
                  <a:gd name="connsiteY21" fmla="*/ 163830 h 224790"/>
                  <a:gd name="connsiteX22" fmla="*/ 80010 w 201930"/>
                  <a:gd name="connsiteY22" fmla="*/ 199073 h 22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1930" h="224790">
                    <a:moveTo>
                      <a:pt x="182880" y="222885"/>
                    </a:moveTo>
                    <a:cubicBezTo>
                      <a:pt x="160972" y="222885"/>
                      <a:pt x="148590" y="212408"/>
                      <a:pt x="145732" y="190500"/>
                    </a:cubicBezTo>
                    <a:lnTo>
                      <a:pt x="145732" y="190500"/>
                    </a:lnTo>
                    <a:cubicBezTo>
                      <a:pt x="132397" y="207645"/>
                      <a:pt x="110490" y="224790"/>
                      <a:pt x="73343" y="224790"/>
                    </a:cubicBezTo>
                    <a:cubicBezTo>
                      <a:pt x="32385" y="224790"/>
                      <a:pt x="0" y="205740"/>
                      <a:pt x="0" y="164783"/>
                    </a:cubicBezTo>
                    <a:cubicBezTo>
                      <a:pt x="0" y="113348"/>
                      <a:pt x="40005" y="102870"/>
                      <a:pt x="94297" y="95250"/>
                    </a:cubicBezTo>
                    <a:cubicBezTo>
                      <a:pt x="124777" y="90488"/>
                      <a:pt x="146685" y="87630"/>
                      <a:pt x="146685" y="63818"/>
                    </a:cubicBezTo>
                    <a:cubicBezTo>
                      <a:pt x="146685" y="39053"/>
                      <a:pt x="129540" y="25718"/>
                      <a:pt x="98107" y="25718"/>
                    </a:cubicBezTo>
                    <a:cubicBezTo>
                      <a:pt x="62865" y="25718"/>
                      <a:pt x="45720" y="40957"/>
                      <a:pt x="43815" y="73343"/>
                    </a:cubicBezTo>
                    <a:lnTo>
                      <a:pt x="11430" y="73343"/>
                    </a:lnTo>
                    <a:cubicBezTo>
                      <a:pt x="12382" y="31432"/>
                      <a:pt x="40005" y="0"/>
                      <a:pt x="98107" y="0"/>
                    </a:cubicBezTo>
                    <a:cubicBezTo>
                      <a:pt x="143827" y="0"/>
                      <a:pt x="178118" y="17145"/>
                      <a:pt x="178118" y="68580"/>
                    </a:cubicBezTo>
                    <a:lnTo>
                      <a:pt x="178118" y="171450"/>
                    </a:lnTo>
                    <a:cubicBezTo>
                      <a:pt x="178118" y="188595"/>
                      <a:pt x="181927" y="199073"/>
                      <a:pt x="200977" y="194310"/>
                    </a:cubicBezTo>
                    <a:lnTo>
                      <a:pt x="201930" y="194310"/>
                    </a:lnTo>
                    <a:lnTo>
                      <a:pt x="201930" y="219075"/>
                    </a:lnTo>
                    <a:cubicBezTo>
                      <a:pt x="197168" y="220980"/>
                      <a:pt x="191452" y="222885"/>
                      <a:pt x="182880" y="222885"/>
                    </a:cubicBezTo>
                    <a:close/>
                    <a:moveTo>
                      <a:pt x="80010" y="199073"/>
                    </a:moveTo>
                    <a:cubicBezTo>
                      <a:pt x="125730" y="199073"/>
                      <a:pt x="145732" y="165735"/>
                      <a:pt x="145732" y="140970"/>
                    </a:cubicBezTo>
                    <a:lnTo>
                      <a:pt x="145732" y="103823"/>
                    </a:lnTo>
                    <a:cubicBezTo>
                      <a:pt x="134302" y="110490"/>
                      <a:pt x="114300" y="116205"/>
                      <a:pt x="96202" y="120015"/>
                    </a:cubicBezTo>
                    <a:cubicBezTo>
                      <a:pt x="61913" y="126682"/>
                      <a:pt x="35243" y="132398"/>
                      <a:pt x="35243" y="163830"/>
                    </a:cubicBezTo>
                    <a:cubicBezTo>
                      <a:pt x="35243" y="193358"/>
                      <a:pt x="58102" y="199073"/>
                      <a:pt x="80010" y="199073"/>
                    </a:cubicBezTo>
                    <a:close/>
                  </a:path>
                </a:pathLst>
              </a:custGeom>
              <a:grpFill/>
              <a:ln w="9525" cap="flat">
                <a:noFill/>
                <a:prstDash val="solid"/>
                <a:miter/>
              </a:ln>
            </p:spPr>
            <p:txBody>
              <a:bodyPr rtlCol="0" anchor="ctr"/>
              <a:lstStyle/>
              <a:p>
                <a:endParaRPr lang="it-IT">
                  <a:solidFill>
                    <a:schemeClr val="tx1"/>
                  </a:solidFill>
                </a:endParaRPr>
              </a:p>
            </p:txBody>
          </p:sp>
          <p:sp>
            <p:nvSpPr>
              <p:cNvPr id="1131" name="Figura a mano libera: forma 61">
                <a:extLst>
                  <a:ext uri="{FF2B5EF4-FFF2-40B4-BE49-F238E27FC236}">
                    <a16:creationId xmlns:a16="http://schemas.microsoft.com/office/drawing/2014/main" id="{26F63910-D51C-0EC3-1512-5B7BC24382C5}"/>
                  </a:ext>
                </a:extLst>
              </p:cNvPr>
              <p:cNvSpPr/>
              <p:nvPr/>
            </p:nvSpPr>
            <p:spPr>
              <a:xfrm>
                <a:off x="7195571" y="966873"/>
                <a:ext cx="113347" cy="219075"/>
              </a:xfrm>
              <a:custGeom>
                <a:avLst/>
                <a:gdLst>
                  <a:gd name="connsiteX0" fmla="*/ 33338 w 113347"/>
                  <a:gd name="connsiteY0" fmla="*/ 2857 h 219075"/>
                  <a:gd name="connsiteX1" fmla="*/ 33338 w 113347"/>
                  <a:gd name="connsiteY1" fmla="*/ 38100 h 219075"/>
                  <a:gd name="connsiteX2" fmla="*/ 34290 w 113347"/>
                  <a:gd name="connsiteY2" fmla="*/ 38100 h 219075"/>
                  <a:gd name="connsiteX3" fmla="*/ 99060 w 113347"/>
                  <a:gd name="connsiteY3" fmla="*/ 0 h 219075"/>
                  <a:gd name="connsiteX4" fmla="*/ 113348 w 113347"/>
                  <a:gd name="connsiteY4" fmla="*/ 2857 h 219075"/>
                  <a:gd name="connsiteX5" fmla="*/ 113348 w 113347"/>
                  <a:gd name="connsiteY5" fmla="*/ 35243 h 219075"/>
                  <a:gd name="connsiteX6" fmla="*/ 112395 w 113347"/>
                  <a:gd name="connsiteY6" fmla="*/ 35243 h 219075"/>
                  <a:gd name="connsiteX7" fmla="*/ 97155 w 113347"/>
                  <a:gd name="connsiteY7" fmla="*/ 33338 h 219075"/>
                  <a:gd name="connsiteX8" fmla="*/ 34290 w 113347"/>
                  <a:gd name="connsiteY8" fmla="*/ 99060 h 219075"/>
                  <a:gd name="connsiteX9" fmla="*/ 34290 w 113347"/>
                  <a:gd name="connsiteY9" fmla="*/ 219075 h 219075"/>
                  <a:gd name="connsiteX10" fmla="*/ 0 w 113347"/>
                  <a:gd name="connsiteY10" fmla="*/ 219075 h 219075"/>
                  <a:gd name="connsiteX11" fmla="*/ 0 w 113347"/>
                  <a:gd name="connsiteY11" fmla="*/ 2857 h 219075"/>
                  <a:gd name="connsiteX12" fmla="*/ 33338 w 113347"/>
                  <a:gd name="connsiteY12" fmla="*/ 2857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347" h="219075">
                    <a:moveTo>
                      <a:pt x="33338" y="2857"/>
                    </a:moveTo>
                    <a:lnTo>
                      <a:pt x="33338" y="38100"/>
                    </a:lnTo>
                    <a:lnTo>
                      <a:pt x="34290" y="38100"/>
                    </a:lnTo>
                    <a:cubicBezTo>
                      <a:pt x="47625" y="17145"/>
                      <a:pt x="69532" y="0"/>
                      <a:pt x="99060" y="0"/>
                    </a:cubicBezTo>
                    <a:cubicBezTo>
                      <a:pt x="105727" y="0"/>
                      <a:pt x="108585" y="952"/>
                      <a:pt x="113348" y="2857"/>
                    </a:cubicBezTo>
                    <a:lnTo>
                      <a:pt x="113348" y="35243"/>
                    </a:lnTo>
                    <a:lnTo>
                      <a:pt x="112395" y="35243"/>
                    </a:lnTo>
                    <a:cubicBezTo>
                      <a:pt x="107632" y="33338"/>
                      <a:pt x="103823" y="33338"/>
                      <a:pt x="97155" y="33338"/>
                    </a:cubicBezTo>
                    <a:cubicBezTo>
                      <a:pt x="63818" y="33338"/>
                      <a:pt x="34290" y="58102"/>
                      <a:pt x="34290" y="99060"/>
                    </a:cubicBezTo>
                    <a:lnTo>
                      <a:pt x="34290" y="219075"/>
                    </a:lnTo>
                    <a:lnTo>
                      <a:pt x="0" y="219075"/>
                    </a:lnTo>
                    <a:lnTo>
                      <a:pt x="0" y="2857"/>
                    </a:lnTo>
                    <a:lnTo>
                      <a:pt x="33338" y="2857"/>
                    </a:lnTo>
                    <a:close/>
                  </a:path>
                </a:pathLst>
              </a:custGeom>
              <a:grpFill/>
              <a:ln w="9525" cap="flat">
                <a:noFill/>
                <a:prstDash val="solid"/>
                <a:miter/>
              </a:ln>
            </p:spPr>
            <p:txBody>
              <a:bodyPr rtlCol="0" anchor="ctr"/>
              <a:lstStyle/>
              <a:p>
                <a:endParaRPr lang="it-IT">
                  <a:solidFill>
                    <a:schemeClr val="tx1"/>
                  </a:solidFill>
                </a:endParaRPr>
              </a:p>
            </p:txBody>
          </p:sp>
          <p:sp>
            <p:nvSpPr>
              <p:cNvPr id="1132" name="Figura a mano libera: forma 62">
                <a:extLst>
                  <a:ext uri="{FF2B5EF4-FFF2-40B4-BE49-F238E27FC236}">
                    <a16:creationId xmlns:a16="http://schemas.microsoft.com/office/drawing/2014/main" id="{04595792-DDF4-D537-0B9C-AED984B41323}"/>
                  </a:ext>
                </a:extLst>
              </p:cNvPr>
              <p:cNvSpPr/>
              <p:nvPr/>
            </p:nvSpPr>
            <p:spPr>
              <a:xfrm>
                <a:off x="6965066" y="969730"/>
                <a:ext cx="174307" cy="221932"/>
              </a:xfrm>
              <a:custGeom>
                <a:avLst/>
                <a:gdLst>
                  <a:gd name="connsiteX0" fmla="*/ 174307 w 174307"/>
                  <a:gd name="connsiteY0" fmla="*/ 216218 h 221932"/>
                  <a:gd name="connsiteX1" fmla="*/ 140018 w 174307"/>
                  <a:gd name="connsiteY1" fmla="*/ 216218 h 221932"/>
                  <a:gd name="connsiteX2" fmla="*/ 140018 w 174307"/>
                  <a:gd name="connsiteY2" fmla="*/ 186690 h 221932"/>
                  <a:gd name="connsiteX3" fmla="*/ 139065 w 174307"/>
                  <a:gd name="connsiteY3" fmla="*/ 186690 h 221932"/>
                  <a:gd name="connsiteX4" fmla="*/ 73343 w 174307"/>
                  <a:gd name="connsiteY4" fmla="*/ 221933 h 221932"/>
                  <a:gd name="connsiteX5" fmla="*/ 0 w 174307"/>
                  <a:gd name="connsiteY5" fmla="*/ 150495 h 221932"/>
                  <a:gd name="connsiteX6" fmla="*/ 0 w 174307"/>
                  <a:gd name="connsiteY6" fmla="*/ 0 h 221932"/>
                  <a:gd name="connsiteX7" fmla="*/ 34290 w 174307"/>
                  <a:gd name="connsiteY7" fmla="*/ 0 h 221932"/>
                  <a:gd name="connsiteX8" fmla="*/ 34290 w 174307"/>
                  <a:gd name="connsiteY8" fmla="*/ 149543 h 221932"/>
                  <a:gd name="connsiteX9" fmla="*/ 82868 w 174307"/>
                  <a:gd name="connsiteY9" fmla="*/ 194310 h 221932"/>
                  <a:gd name="connsiteX10" fmla="*/ 139065 w 174307"/>
                  <a:gd name="connsiteY10" fmla="*/ 134303 h 221932"/>
                  <a:gd name="connsiteX11" fmla="*/ 139065 w 174307"/>
                  <a:gd name="connsiteY11" fmla="*/ 953 h 221932"/>
                  <a:gd name="connsiteX12" fmla="*/ 173355 w 174307"/>
                  <a:gd name="connsiteY12" fmla="*/ 953 h 221932"/>
                  <a:gd name="connsiteX13" fmla="*/ 173355 w 174307"/>
                  <a:gd name="connsiteY13" fmla="*/ 216218 h 22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4307" h="221932">
                    <a:moveTo>
                      <a:pt x="174307" y="216218"/>
                    </a:moveTo>
                    <a:lnTo>
                      <a:pt x="140018" y="216218"/>
                    </a:lnTo>
                    <a:lnTo>
                      <a:pt x="140018" y="186690"/>
                    </a:lnTo>
                    <a:lnTo>
                      <a:pt x="139065" y="186690"/>
                    </a:lnTo>
                    <a:cubicBezTo>
                      <a:pt x="123825" y="207645"/>
                      <a:pt x="104775" y="221933"/>
                      <a:pt x="73343" y="221933"/>
                    </a:cubicBezTo>
                    <a:cubicBezTo>
                      <a:pt x="28575" y="221933"/>
                      <a:pt x="0" y="195263"/>
                      <a:pt x="0" y="150495"/>
                    </a:cubicBezTo>
                    <a:lnTo>
                      <a:pt x="0" y="0"/>
                    </a:lnTo>
                    <a:lnTo>
                      <a:pt x="34290" y="0"/>
                    </a:lnTo>
                    <a:lnTo>
                      <a:pt x="34290" y="149543"/>
                    </a:lnTo>
                    <a:cubicBezTo>
                      <a:pt x="34290" y="177165"/>
                      <a:pt x="52388" y="194310"/>
                      <a:pt x="82868" y="194310"/>
                    </a:cubicBezTo>
                    <a:cubicBezTo>
                      <a:pt x="117157" y="194310"/>
                      <a:pt x="139065" y="168593"/>
                      <a:pt x="139065" y="134303"/>
                    </a:cubicBezTo>
                    <a:lnTo>
                      <a:pt x="139065" y="953"/>
                    </a:lnTo>
                    <a:lnTo>
                      <a:pt x="173355" y="953"/>
                    </a:lnTo>
                    <a:lnTo>
                      <a:pt x="173355" y="216218"/>
                    </a:lnTo>
                    <a:close/>
                  </a:path>
                </a:pathLst>
              </a:custGeom>
              <a:grpFill/>
              <a:ln w="9525" cap="flat">
                <a:noFill/>
                <a:prstDash val="solid"/>
                <a:miter/>
              </a:ln>
            </p:spPr>
            <p:txBody>
              <a:bodyPr rtlCol="0" anchor="ctr"/>
              <a:lstStyle/>
              <a:p>
                <a:endParaRPr lang="it-IT">
                  <a:solidFill>
                    <a:schemeClr val="tx1"/>
                  </a:solidFill>
                </a:endParaRPr>
              </a:p>
            </p:txBody>
          </p:sp>
          <p:sp>
            <p:nvSpPr>
              <p:cNvPr id="1133" name="Figura a mano libera: forma 63">
                <a:extLst>
                  <a:ext uri="{FF2B5EF4-FFF2-40B4-BE49-F238E27FC236}">
                    <a16:creationId xmlns:a16="http://schemas.microsoft.com/office/drawing/2014/main" id="{767A9118-9880-56ED-200F-C2D9F53D6CB0}"/>
                  </a:ext>
                </a:extLst>
              </p:cNvPr>
              <p:cNvSpPr/>
              <p:nvPr/>
            </p:nvSpPr>
            <p:spPr>
              <a:xfrm>
                <a:off x="6815523" y="901150"/>
                <a:ext cx="107632" cy="286702"/>
              </a:xfrm>
              <a:custGeom>
                <a:avLst/>
                <a:gdLst>
                  <a:gd name="connsiteX0" fmla="*/ 0 w 107632"/>
                  <a:gd name="connsiteY0" fmla="*/ 96203 h 286702"/>
                  <a:gd name="connsiteX1" fmla="*/ 0 w 107632"/>
                  <a:gd name="connsiteY1" fmla="*/ 68580 h 286702"/>
                  <a:gd name="connsiteX2" fmla="*/ 31433 w 107632"/>
                  <a:gd name="connsiteY2" fmla="*/ 68580 h 286702"/>
                  <a:gd name="connsiteX3" fmla="*/ 31433 w 107632"/>
                  <a:gd name="connsiteY3" fmla="*/ 0 h 286702"/>
                  <a:gd name="connsiteX4" fmla="*/ 65723 w 107632"/>
                  <a:gd name="connsiteY4" fmla="*/ 0 h 286702"/>
                  <a:gd name="connsiteX5" fmla="*/ 65723 w 107632"/>
                  <a:gd name="connsiteY5" fmla="*/ 68580 h 286702"/>
                  <a:gd name="connsiteX6" fmla="*/ 107633 w 107632"/>
                  <a:gd name="connsiteY6" fmla="*/ 68580 h 286702"/>
                  <a:gd name="connsiteX7" fmla="*/ 107633 w 107632"/>
                  <a:gd name="connsiteY7" fmla="*/ 96203 h 286702"/>
                  <a:gd name="connsiteX8" fmla="*/ 65723 w 107632"/>
                  <a:gd name="connsiteY8" fmla="*/ 96203 h 286702"/>
                  <a:gd name="connsiteX9" fmla="*/ 65723 w 107632"/>
                  <a:gd name="connsiteY9" fmla="*/ 237173 h 286702"/>
                  <a:gd name="connsiteX10" fmla="*/ 87630 w 107632"/>
                  <a:gd name="connsiteY10" fmla="*/ 257175 h 286702"/>
                  <a:gd name="connsiteX11" fmla="*/ 105728 w 107632"/>
                  <a:gd name="connsiteY11" fmla="*/ 254317 h 286702"/>
                  <a:gd name="connsiteX12" fmla="*/ 106680 w 107632"/>
                  <a:gd name="connsiteY12" fmla="*/ 254317 h 286702"/>
                  <a:gd name="connsiteX13" fmla="*/ 106680 w 107632"/>
                  <a:gd name="connsiteY13" fmla="*/ 283845 h 286702"/>
                  <a:gd name="connsiteX14" fmla="*/ 79058 w 107632"/>
                  <a:gd name="connsiteY14" fmla="*/ 286703 h 286702"/>
                  <a:gd name="connsiteX15" fmla="*/ 31433 w 107632"/>
                  <a:gd name="connsiteY15" fmla="*/ 244792 h 286702"/>
                  <a:gd name="connsiteX16" fmla="*/ 31433 w 107632"/>
                  <a:gd name="connsiteY16" fmla="*/ 96203 h 286702"/>
                  <a:gd name="connsiteX17" fmla="*/ 0 w 107632"/>
                  <a:gd name="connsiteY17" fmla="*/ 96203 h 286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632" h="286702">
                    <a:moveTo>
                      <a:pt x="0" y="96203"/>
                    </a:moveTo>
                    <a:lnTo>
                      <a:pt x="0" y="68580"/>
                    </a:lnTo>
                    <a:lnTo>
                      <a:pt x="31433" y="68580"/>
                    </a:lnTo>
                    <a:lnTo>
                      <a:pt x="31433" y="0"/>
                    </a:lnTo>
                    <a:lnTo>
                      <a:pt x="65723" y="0"/>
                    </a:lnTo>
                    <a:lnTo>
                      <a:pt x="65723" y="68580"/>
                    </a:lnTo>
                    <a:lnTo>
                      <a:pt x="107633" y="68580"/>
                    </a:lnTo>
                    <a:lnTo>
                      <a:pt x="107633" y="96203"/>
                    </a:lnTo>
                    <a:lnTo>
                      <a:pt x="65723" y="96203"/>
                    </a:lnTo>
                    <a:lnTo>
                      <a:pt x="65723" y="237173"/>
                    </a:lnTo>
                    <a:cubicBezTo>
                      <a:pt x="65723" y="252412"/>
                      <a:pt x="73343" y="257175"/>
                      <a:pt x="87630" y="257175"/>
                    </a:cubicBezTo>
                    <a:cubicBezTo>
                      <a:pt x="94298" y="257175"/>
                      <a:pt x="101918" y="255270"/>
                      <a:pt x="105728" y="254317"/>
                    </a:cubicBezTo>
                    <a:lnTo>
                      <a:pt x="106680" y="254317"/>
                    </a:lnTo>
                    <a:lnTo>
                      <a:pt x="106680" y="283845"/>
                    </a:lnTo>
                    <a:cubicBezTo>
                      <a:pt x="99060" y="285750"/>
                      <a:pt x="89535" y="286703"/>
                      <a:pt x="79058" y="286703"/>
                    </a:cubicBezTo>
                    <a:cubicBezTo>
                      <a:pt x="51435" y="286703"/>
                      <a:pt x="31433" y="275273"/>
                      <a:pt x="31433" y="244792"/>
                    </a:cubicBezTo>
                    <a:lnTo>
                      <a:pt x="31433" y="96203"/>
                    </a:lnTo>
                    <a:lnTo>
                      <a:pt x="0" y="96203"/>
                    </a:lnTo>
                    <a:close/>
                  </a:path>
                </a:pathLst>
              </a:custGeom>
              <a:grpFill/>
              <a:ln w="9525" cap="flat">
                <a:noFill/>
                <a:prstDash val="solid"/>
                <a:miter/>
              </a:ln>
            </p:spPr>
            <p:txBody>
              <a:bodyPr rtlCol="0" anchor="ctr"/>
              <a:lstStyle/>
              <a:p>
                <a:endParaRPr lang="it-IT">
                  <a:solidFill>
                    <a:schemeClr val="tx1"/>
                  </a:solidFill>
                </a:endParaRPr>
              </a:p>
            </p:txBody>
          </p:sp>
          <p:sp>
            <p:nvSpPr>
              <p:cNvPr id="1134" name="Figura a mano libera: forma 64">
                <a:extLst>
                  <a:ext uri="{FF2B5EF4-FFF2-40B4-BE49-F238E27FC236}">
                    <a16:creationId xmlns:a16="http://schemas.microsoft.com/office/drawing/2014/main" id="{4414D595-EE20-4C07-8CFE-D42FCB7307F0}"/>
                  </a:ext>
                </a:extLst>
              </p:cNvPr>
              <p:cNvSpPr/>
              <p:nvPr/>
            </p:nvSpPr>
            <p:spPr>
              <a:xfrm>
                <a:off x="6677411" y="901150"/>
                <a:ext cx="107632" cy="286702"/>
              </a:xfrm>
              <a:custGeom>
                <a:avLst/>
                <a:gdLst>
                  <a:gd name="connsiteX0" fmla="*/ 0 w 107632"/>
                  <a:gd name="connsiteY0" fmla="*/ 96203 h 286702"/>
                  <a:gd name="connsiteX1" fmla="*/ 0 w 107632"/>
                  <a:gd name="connsiteY1" fmla="*/ 68580 h 286702"/>
                  <a:gd name="connsiteX2" fmla="*/ 31433 w 107632"/>
                  <a:gd name="connsiteY2" fmla="*/ 68580 h 286702"/>
                  <a:gd name="connsiteX3" fmla="*/ 31433 w 107632"/>
                  <a:gd name="connsiteY3" fmla="*/ 0 h 286702"/>
                  <a:gd name="connsiteX4" fmla="*/ 65723 w 107632"/>
                  <a:gd name="connsiteY4" fmla="*/ 0 h 286702"/>
                  <a:gd name="connsiteX5" fmla="*/ 65723 w 107632"/>
                  <a:gd name="connsiteY5" fmla="*/ 68580 h 286702"/>
                  <a:gd name="connsiteX6" fmla="*/ 107633 w 107632"/>
                  <a:gd name="connsiteY6" fmla="*/ 68580 h 286702"/>
                  <a:gd name="connsiteX7" fmla="*/ 107633 w 107632"/>
                  <a:gd name="connsiteY7" fmla="*/ 96203 h 286702"/>
                  <a:gd name="connsiteX8" fmla="*/ 65723 w 107632"/>
                  <a:gd name="connsiteY8" fmla="*/ 96203 h 286702"/>
                  <a:gd name="connsiteX9" fmla="*/ 65723 w 107632"/>
                  <a:gd name="connsiteY9" fmla="*/ 237173 h 286702"/>
                  <a:gd name="connsiteX10" fmla="*/ 87630 w 107632"/>
                  <a:gd name="connsiteY10" fmla="*/ 257175 h 286702"/>
                  <a:gd name="connsiteX11" fmla="*/ 105728 w 107632"/>
                  <a:gd name="connsiteY11" fmla="*/ 254317 h 286702"/>
                  <a:gd name="connsiteX12" fmla="*/ 106680 w 107632"/>
                  <a:gd name="connsiteY12" fmla="*/ 254317 h 286702"/>
                  <a:gd name="connsiteX13" fmla="*/ 106680 w 107632"/>
                  <a:gd name="connsiteY13" fmla="*/ 283845 h 286702"/>
                  <a:gd name="connsiteX14" fmla="*/ 79058 w 107632"/>
                  <a:gd name="connsiteY14" fmla="*/ 286703 h 286702"/>
                  <a:gd name="connsiteX15" fmla="*/ 31433 w 107632"/>
                  <a:gd name="connsiteY15" fmla="*/ 244792 h 286702"/>
                  <a:gd name="connsiteX16" fmla="*/ 31433 w 107632"/>
                  <a:gd name="connsiteY16" fmla="*/ 96203 h 286702"/>
                  <a:gd name="connsiteX17" fmla="*/ 0 w 107632"/>
                  <a:gd name="connsiteY17" fmla="*/ 96203 h 286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632" h="286702">
                    <a:moveTo>
                      <a:pt x="0" y="96203"/>
                    </a:moveTo>
                    <a:lnTo>
                      <a:pt x="0" y="68580"/>
                    </a:lnTo>
                    <a:lnTo>
                      <a:pt x="31433" y="68580"/>
                    </a:lnTo>
                    <a:lnTo>
                      <a:pt x="31433" y="0"/>
                    </a:lnTo>
                    <a:lnTo>
                      <a:pt x="65723" y="0"/>
                    </a:lnTo>
                    <a:lnTo>
                      <a:pt x="65723" y="68580"/>
                    </a:lnTo>
                    <a:lnTo>
                      <a:pt x="107633" y="68580"/>
                    </a:lnTo>
                    <a:lnTo>
                      <a:pt x="107633" y="96203"/>
                    </a:lnTo>
                    <a:lnTo>
                      <a:pt x="65723" y="96203"/>
                    </a:lnTo>
                    <a:lnTo>
                      <a:pt x="65723" y="237173"/>
                    </a:lnTo>
                    <a:cubicBezTo>
                      <a:pt x="65723" y="252412"/>
                      <a:pt x="73343" y="257175"/>
                      <a:pt x="87630" y="257175"/>
                    </a:cubicBezTo>
                    <a:cubicBezTo>
                      <a:pt x="94298" y="257175"/>
                      <a:pt x="101918" y="255270"/>
                      <a:pt x="105728" y="254317"/>
                    </a:cubicBezTo>
                    <a:lnTo>
                      <a:pt x="106680" y="254317"/>
                    </a:lnTo>
                    <a:lnTo>
                      <a:pt x="106680" y="283845"/>
                    </a:lnTo>
                    <a:cubicBezTo>
                      <a:pt x="99060" y="285750"/>
                      <a:pt x="89535" y="286703"/>
                      <a:pt x="79058" y="286703"/>
                    </a:cubicBezTo>
                    <a:cubicBezTo>
                      <a:pt x="51435" y="286703"/>
                      <a:pt x="31433" y="275273"/>
                      <a:pt x="31433" y="244792"/>
                    </a:cubicBezTo>
                    <a:lnTo>
                      <a:pt x="31433" y="96203"/>
                    </a:lnTo>
                    <a:lnTo>
                      <a:pt x="0" y="96203"/>
                    </a:lnTo>
                    <a:close/>
                  </a:path>
                </a:pathLst>
              </a:custGeom>
              <a:grpFill/>
              <a:ln w="9525" cap="flat">
                <a:noFill/>
                <a:prstDash val="solid"/>
                <a:miter/>
              </a:ln>
            </p:spPr>
            <p:txBody>
              <a:bodyPr rtlCol="0" anchor="ctr"/>
              <a:lstStyle/>
              <a:p>
                <a:endParaRPr lang="it-IT">
                  <a:solidFill>
                    <a:schemeClr val="tx1"/>
                  </a:solidFill>
                </a:endParaRPr>
              </a:p>
            </p:txBody>
          </p:sp>
          <p:sp>
            <p:nvSpPr>
              <p:cNvPr id="1135" name="Figura a mano libera: forma 65">
                <a:extLst>
                  <a:ext uri="{FF2B5EF4-FFF2-40B4-BE49-F238E27FC236}">
                    <a16:creationId xmlns:a16="http://schemas.microsoft.com/office/drawing/2014/main" id="{F914EBFA-80D0-E80B-A07E-FDB9BC81B75D}"/>
                  </a:ext>
                </a:extLst>
              </p:cNvPr>
              <p:cNvSpPr/>
              <p:nvPr/>
            </p:nvSpPr>
            <p:spPr>
              <a:xfrm>
                <a:off x="6461194" y="969730"/>
                <a:ext cx="174307" cy="221932"/>
              </a:xfrm>
              <a:custGeom>
                <a:avLst/>
                <a:gdLst>
                  <a:gd name="connsiteX0" fmla="*/ 174307 w 174307"/>
                  <a:gd name="connsiteY0" fmla="*/ 216218 h 221932"/>
                  <a:gd name="connsiteX1" fmla="*/ 140017 w 174307"/>
                  <a:gd name="connsiteY1" fmla="*/ 216218 h 221932"/>
                  <a:gd name="connsiteX2" fmla="*/ 140017 w 174307"/>
                  <a:gd name="connsiteY2" fmla="*/ 186690 h 221932"/>
                  <a:gd name="connsiteX3" fmla="*/ 139065 w 174307"/>
                  <a:gd name="connsiteY3" fmla="*/ 186690 h 221932"/>
                  <a:gd name="connsiteX4" fmla="*/ 73342 w 174307"/>
                  <a:gd name="connsiteY4" fmla="*/ 221933 h 221932"/>
                  <a:gd name="connsiteX5" fmla="*/ 0 w 174307"/>
                  <a:gd name="connsiteY5" fmla="*/ 150495 h 221932"/>
                  <a:gd name="connsiteX6" fmla="*/ 0 w 174307"/>
                  <a:gd name="connsiteY6" fmla="*/ 0 h 221932"/>
                  <a:gd name="connsiteX7" fmla="*/ 34290 w 174307"/>
                  <a:gd name="connsiteY7" fmla="*/ 0 h 221932"/>
                  <a:gd name="connsiteX8" fmla="*/ 34290 w 174307"/>
                  <a:gd name="connsiteY8" fmla="*/ 149543 h 221932"/>
                  <a:gd name="connsiteX9" fmla="*/ 82867 w 174307"/>
                  <a:gd name="connsiteY9" fmla="*/ 194310 h 221932"/>
                  <a:gd name="connsiteX10" fmla="*/ 139065 w 174307"/>
                  <a:gd name="connsiteY10" fmla="*/ 134303 h 221932"/>
                  <a:gd name="connsiteX11" fmla="*/ 139065 w 174307"/>
                  <a:gd name="connsiteY11" fmla="*/ 953 h 221932"/>
                  <a:gd name="connsiteX12" fmla="*/ 173355 w 174307"/>
                  <a:gd name="connsiteY12" fmla="*/ 953 h 221932"/>
                  <a:gd name="connsiteX13" fmla="*/ 173355 w 174307"/>
                  <a:gd name="connsiteY13" fmla="*/ 216218 h 22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4307" h="221932">
                    <a:moveTo>
                      <a:pt x="174307" y="216218"/>
                    </a:moveTo>
                    <a:lnTo>
                      <a:pt x="140017" y="216218"/>
                    </a:lnTo>
                    <a:lnTo>
                      <a:pt x="140017" y="186690"/>
                    </a:lnTo>
                    <a:lnTo>
                      <a:pt x="139065" y="186690"/>
                    </a:lnTo>
                    <a:cubicBezTo>
                      <a:pt x="123825" y="207645"/>
                      <a:pt x="104775" y="221933"/>
                      <a:pt x="73342" y="221933"/>
                    </a:cubicBezTo>
                    <a:cubicBezTo>
                      <a:pt x="28575" y="221933"/>
                      <a:pt x="0" y="195263"/>
                      <a:pt x="0" y="150495"/>
                    </a:cubicBezTo>
                    <a:lnTo>
                      <a:pt x="0" y="0"/>
                    </a:lnTo>
                    <a:lnTo>
                      <a:pt x="34290" y="0"/>
                    </a:lnTo>
                    <a:lnTo>
                      <a:pt x="34290" y="149543"/>
                    </a:lnTo>
                    <a:cubicBezTo>
                      <a:pt x="34290" y="177165"/>
                      <a:pt x="52388" y="194310"/>
                      <a:pt x="82867" y="194310"/>
                    </a:cubicBezTo>
                    <a:cubicBezTo>
                      <a:pt x="117157" y="194310"/>
                      <a:pt x="139065" y="168593"/>
                      <a:pt x="139065" y="134303"/>
                    </a:cubicBezTo>
                    <a:lnTo>
                      <a:pt x="139065" y="953"/>
                    </a:lnTo>
                    <a:lnTo>
                      <a:pt x="173355" y="953"/>
                    </a:lnTo>
                    <a:lnTo>
                      <a:pt x="173355" y="216218"/>
                    </a:lnTo>
                    <a:close/>
                  </a:path>
                </a:pathLst>
              </a:custGeom>
              <a:grpFill/>
              <a:ln w="9525" cap="flat">
                <a:noFill/>
                <a:prstDash val="solid"/>
                <a:miter/>
              </a:ln>
            </p:spPr>
            <p:txBody>
              <a:bodyPr rtlCol="0" anchor="ctr"/>
              <a:lstStyle/>
              <a:p>
                <a:endParaRPr lang="it-IT">
                  <a:solidFill>
                    <a:schemeClr val="tx1"/>
                  </a:solidFill>
                </a:endParaRPr>
              </a:p>
            </p:txBody>
          </p:sp>
          <p:sp>
            <p:nvSpPr>
              <p:cNvPr id="1136" name="Figura a mano libera: forma 66">
                <a:extLst>
                  <a:ext uri="{FF2B5EF4-FFF2-40B4-BE49-F238E27FC236}">
                    <a16:creationId xmlns:a16="http://schemas.microsoft.com/office/drawing/2014/main" id="{87A9CAB1-9FB0-D03A-7FA3-CE22F2798B0E}"/>
                  </a:ext>
                </a:extLst>
              </p:cNvPr>
              <p:cNvSpPr/>
              <p:nvPr/>
            </p:nvSpPr>
            <p:spPr>
              <a:xfrm>
                <a:off x="6311651" y="966873"/>
                <a:ext cx="113347" cy="219075"/>
              </a:xfrm>
              <a:custGeom>
                <a:avLst/>
                <a:gdLst>
                  <a:gd name="connsiteX0" fmla="*/ 33338 w 113347"/>
                  <a:gd name="connsiteY0" fmla="*/ 2857 h 219075"/>
                  <a:gd name="connsiteX1" fmla="*/ 33338 w 113347"/>
                  <a:gd name="connsiteY1" fmla="*/ 38100 h 219075"/>
                  <a:gd name="connsiteX2" fmla="*/ 34290 w 113347"/>
                  <a:gd name="connsiteY2" fmla="*/ 38100 h 219075"/>
                  <a:gd name="connsiteX3" fmla="*/ 99060 w 113347"/>
                  <a:gd name="connsiteY3" fmla="*/ 0 h 219075"/>
                  <a:gd name="connsiteX4" fmla="*/ 113347 w 113347"/>
                  <a:gd name="connsiteY4" fmla="*/ 2857 h 219075"/>
                  <a:gd name="connsiteX5" fmla="*/ 113347 w 113347"/>
                  <a:gd name="connsiteY5" fmla="*/ 35243 h 219075"/>
                  <a:gd name="connsiteX6" fmla="*/ 112395 w 113347"/>
                  <a:gd name="connsiteY6" fmla="*/ 35243 h 219075"/>
                  <a:gd name="connsiteX7" fmla="*/ 97155 w 113347"/>
                  <a:gd name="connsiteY7" fmla="*/ 33338 h 219075"/>
                  <a:gd name="connsiteX8" fmla="*/ 34290 w 113347"/>
                  <a:gd name="connsiteY8" fmla="*/ 99060 h 219075"/>
                  <a:gd name="connsiteX9" fmla="*/ 34290 w 113347"/>
                  <a:gd name="connsiteY9" fmla="*/ 219075 h 219075"/>
                  <a:gd name="connsiteX10" fmla="*/ 0 w 113347"/>
                  <a:gd name="connsiteY10" fmla="*/ 219075 h 219075"/>
                  <a:gd name="connsiteX11" fmla="*/ 0 w 113347"/>
                  <a:gd name="connsiteY11" fmla="*/ 2857 h 219075"/>
                  <a:gd name="connsiteX12" fmla="*/ 33338 w 113347"/>
                  <a:gd name="connsiteY12" fmla="*/ 2857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347" h="219075">
                    <a:moveTo>
                      <a:pt x="33338" y="2857"/>
                    </a:moveTo>
                    <a:lnTo>
                      <a:pt x="33338" y="38100"/>
                    </a:lnTo>
                    <a:lnTo>
                      <a:pt x="34290" y="38100"/>
                    </a:lnTo>
                    <a:cubicBezTo>
                      <a:pt x="47625" y="17145"/>
                      <a:pt x="69532" y="0"/>
                      <a:pt x="99060" y="0"/>
                    </a:cubicBezTo>
                    <a:cubicBezTo>
                      <a:pt x="105727" y="0"/>
                      <a:pt x="108585" y="952"/>
                      <a:pt x="113347" y="2857"/>
                    </a:cubicBezTo>
                    <a:lnTo>
                      <a:pt x="113347" y="35243"/>
                    </a:lnTo>
                    <a:lnTo>
                      <a:pt x="112395" y="35243"/>
                    </a:lnTo>
                    <a:cubicBezTo>
                      <a:pt x="107632" y="33338"/>
                      <a:pt x="103822" y="33338"/>
                      <a:pt x="97155" y="33338"/>
                    </a:cubicBezTo>
                    <a:cubicBezTo>
                      <a:pt x="63818" y="33338"/>
                      <a:pt x="34290" y="58102"/>
                      <a:pt x="34290" y="99060"/>
                    </a:cubicBezTo>
                    <a:lnTo>
                      <a:pt x="34290" y="219075"/>
                    </a:lnTo>
                    <a:lnTo>
                      <a:pt x="0" y="219075"/>
                    </a:lnTo>
                    <a:lnTo>
                      <a:pt x="0" y="2857"/>
                    </a:lnTo>
                    <a:lnTo>
                      <a:pt x="33338" y="2857"/>
                    </a:lnTo>
                    <a:close/>
                  </a:path>
                </a:pathLst>
              </a:custGeom>
              <a:grpFill/>
              <a:ln w="9525" cap="flat">
                <a:noFill/>
                <a:prstDash val="solid"/>
                <a:miter/>
              </a:ln>
            </p:spPr>
            <p:txBody>
              <a:bodyPr rtlCol="0" anchor="ctr"/>
              <a:lstStyle/>
              <a:p>
                <a:endParaRPr lang="it-IT">
                  <a:solidFill>
                    <a:schemeClr val="tx1"/>
                  </a:solidFill>
                </a:endParaRPr>
              </a:p>
            </p:txBody>
          </p:sp>
          <p:sp>
            <p:nvSpPr>
              <p:cNvPr id="1137" name="Figura a mano libera: forma 67">
                <a:extLst>
                  <a:ext uri="{FF2B5EF4-FFF2-40B4-BE49-F238E27FC236}">
                    <a16:creationId xmlns:a16="http://schemas.microsoft.com/office/drawing/2014/main" id="{48BA19B5-5CC2-B7DC-74DC-8A339575756C}"/>
                  </a:ext>
                </a:extLst>
              </p:cNvPr>
              <p:cNvSpPr/>
              <p:nvPr/>
            </p:nvSpPr>
            <p:spPr>
              <a:xfrm>
                <a:off x="6159251" y="901150"/>
                <a:ext cx="107632" cy="286702"/>
              </a:xfrm>
              <a:custGeom>
                <a:avLst/>
                <a:gdLst>
                  <a:gd name="connsiteX0" fmla="*/ 0 w 107632"/>
                  <a:gd name="connsiteY0" fmla="*/ 96203 h 286702"/>
                  <a:gd name="connsiteX1" fmla="*/ 0 w 107632"/>
                  <a:gd name="connsiteY1" fmla="*/ 68580 h 286702"/>
                  <a:gd name="connsiteX2" fmla="*/ 31432 w 107632"/>
                  <a:gd name="connsiteY2" fmla="*/ 68580 h 286702"/>
                  <a:gd name="connsiteX3" fmla="*/ 31432 w 107632"/>
                  <a:gd name="connsiteY3" fmla="*/ 0 h 286702"/>
                  <a:gd name="connsiteX4" fmla="*/ 65722 w 107632"/>
                  <a:gd name="connsiteY4" fmla="*/ 0 h 286702"/>
                  <a:gd name="connsiteX5" fmla="*/ 65722 w 107632"/>
                  <a:gd name="connsiteY5" fmla="*/ 68580 h 286702"/>
                  <a:gd name="connsiteX6" fmla="*/ 107632 w 107632"/>
                  <a:gd name="connsiteY6" fmla="*/ 68580 h 286702"/>
                  <a:gd name="connsiteX7" fmla="*/ 107632 w 107632"/>
                  <a:gd name="connsiteY7" fmla="*/ 96203 h 286702"/>
                  <a:gd name="connsiteX8" fmla="*/ 65722 w 107632"/>
                  <a:gd name="connsiteY8" fmla="*/ 96203 h 286702"/>
                  <a:gd name="connsiteX9" fmla="*/ 65722 w 107632"/>
                  <a:gd name="connsiteY9" fmla="*/ 237173 h 286702"/>
                  <a:gd name="connsiteX10" fmla="*/ 87630 w 107632"/>
                  <a:gd name="connsiteY10" fmla="*/ 257175 h 286702"/>
                  <a:gd name="connsiteX11" fmla="*/ 105727 w 107632"/>
                  <a:gd name="connsiteY11" fmla="*/ 254317 h 286702"/>
                  <a:gd name="connsiteX12" fmla="*/ 106680 w 107632"/>
                  <a:gd name="connsiteY12" fmla="*/ 254317 h 286702"/>
                  <a:gd name="connsiteX13" fmla="*/ 106680 w 107632"/>
                  <a:gd name="connsiteY13" fmla="*/ 283845 h 286702"/>
                  <a:gd name="connsiteX14" fmla="*/ 79057 w 107632"/>
                  <a:gd name="connsiteY14" fmla="*/ 286703 h 286702"/>
                  <a:gd name="connsiteX15" fmla="*/ 31432 w 107632"/>
                  <a:gd name="connsiteY15" fmla="*/ 244792 h 286702"/>
                  <a:gd name="connsiteX16" fmla="*/ 31432 w 107632"/>
                  <a:gd name="connsiteY16" fmla="*/ 96203 h 286702"/>
                  <a:gd name="connsiteX17" fmla="*/ 0 w 107632"/>
                  <a:gd name="connsiteY17" fmla="*/ 96203 h 286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632" h="286702">
                    <a:moveTo>
                      <a:pt x="0" y="96203"/>
                    </a:moveTo>
                    <a:lnTo>
                      <a:pt x="0" y="68580"/>
                    </a:lnTo>
                    <a:lnTo>
                      <a:pt x="31432" y="68580"/>
                    </a:lnTo>
                    <a:lnTo>
                      <a:pt x="31432" y="0"/>
                    </a:lnTo>
                    <a:lnTo>
                      <a:pt x="65722" y="0"/>
                    </a:lnTo>
                    <a:lnTo>
                      <a:pt x="65722" y="68580"/>
                    </a:lnTo>
                    <a:lnTo>
                      <a:pt x="107632" y="68580"/>
                    </a:lnTo>
                    <a:lnTo>
                      <a:pt x="107632" y="96203"/>
                    </a:lnTo>
                    <a:lnTo>
                      <a:pt x="65722" y="96203"/>
                    </a:lnTo>
                    <a:lnTo>
                      <a:pt x="65722" y="237173"/>
                    </a:lnTo>
                    <a:cubicBezTo>
                      <a:pt x="65722" y="252412"/>
                      <a:pt x="73343" y="257175"/>
                      <a:pt x="87630" y="257175"/>
                    </a:cubicBezTo>
                    <a:cubicBezTo>
                      <a:pt x="94297" y="257175"/>
                      <a:pt x="101918" y="255270"/>
                      <a:pt x="105727" y="254317"/>
                    </a:cubicBezTo>
                    <a:lnTo>
                      <a:pt x="106680" y="254317"/>
                    </a:lnTo>
                    <a:lnTo>
                      <a:pt x="106680" y="283845"/>
                    </a:lnTo>
                    <a:cubicBezTo>
                      <a:pt x="99060" y="285750"/>
                      <a:pt x="89535" y="286703"/>
                      <a:pt x="79057" y="286703"/>
                    </a:cubicBezTo>
                    <a:cubicBezTo>
                      <a:pt x="51435" y="286703"/>
                      <a:pt x="31432" y="275273"/>
                      <a:pt x="31432" y="244792"/>
                    </a:cubicBezTo>
                    <a:lnTo>
                      <a:pt x="31432" y="96203"/>
                    </a:lnTo>
                    <a:lnTo>
                      <a:pt x="0" y="96203"/>
                    </a:lnTo>
                    <a:close/>
                  </a:path>
                </a:pathLst>
              </a:custGeom>
              <a:grpFill/>
              <a:ln w="9525" cap="flat">
                <a:noFill/>
                <a:prstDash val="solid"/>
                <a:miter/>
              </a:ln>
            </p:spPr>
            <p:txBody>
              <a:bodyPr rtlCol="0" anchor="ctr"/>
              <a:lstStyle/>
              <a:p>
                <a:endParaRPr lang="it-IT">
                  <a:solidFill>
                    <a:schemeClr val="tx1"/>
                  </a:solidFill>
                </a:endParaRPr>
              </a:p>
            </p:txBody>
          </p:sp>
          <p:sp>
            <p:nvSpPr>
              <p:cNvPr id="1138" name="Figura a mano libera: forma 68">
                <a:extLst>
                  <a:ext uri="{FF2B5EF4-FFF2-40B4-BE49-F238E27FC236}">
                    <a16:creationId xmlns:a16="http://schemas.microsoft.com/office/drawing/2014/main" id="{3ADA25D2-D541-2B0E-1D47-8361D70AFEE7}"/>
                  </a:ext>
                </a:extLst>
              </p:cNvPr>
              <p:cNvSpPr/>
              <p:nvPr/>
            </p:nvSpPr>
            <p:spPr>
              <a:xfrm>
                <a:off x="5948748" y="965920"/>
                <a:ext cx="180993" cy="226694"/>
              </a:xfrm>
              <a:custGeom>
                <a:avLst/>
                <a:gdLst>
                  <a:gd name="connsiteX0" fmla="*/ 96203 w 180993"/>
                  <a:gd name="connsiteY0" fmla="*/ 226695 h 226694"/>
                  <a:gd name="connsiteX1" fmla="*/ 0 w 180993"/>
                  <a:gd name="connsiteY1" fmla="*/ 149542 h 226694"/>
                  <a:gd name="connsiteX2" fmla="*/ 35243 w 180993"/>
                  <a:gd name="connsiteY2" fmla="*/ 149542 h 226694"/>
                  <a:gd name="connsiteX3" fmla="*/ 97155 w 180993"/>
                  <a:gd name="connsiteY3" fmla="*/ 198120 h 226694"/>
                  <a:gd name="connsiteX4" fmla="*/ 147638 w 180993"/>
                  <a:gd name="connsiteY4" fmla="*/ 162877 h 226694"/>
                  <a:gd name="connsiteX5" fmla="*/ 91440 w 180993"/>
                  <a:gd name="connsiteY5" fmla="*/ 123825 h 226694"/>
                  <a:gd name="connsiteX6" fmla="*/ 10478 w 180993"/>
                  <a:gd name="connsiteY6" fmla="*/ 59055 h 226694"/>
                  <a:gd name="connsiteX7" fmla="*/ 88583 w 180993"/>
                  <a:gd name="connsiteY7" fmla="*/ 0 h 226694"/>
                  <a:gd name="connsiteX8" fmla="*/ 173355 w 180993"/>
                  <a:gd name="connsiteY8" fmla="*/ 67627 h 226694"/>
                  <a:gd name="connsiteX9" fmla="*/ 138113 w 180993"/>
                  <a:gd name="connsiteY9" fmla="*/ 67627 h 226694"/>
                  <a:gd name="connsiteX10" fmla="*/ 86678 w 180993"/>
                  <a:gd name="connsiteY10" fmla="*/ 26670 h 226694"/>
                  <a:gd name="connsiteX11" fmla="*/ 42863 w 180993"/>
                  <a:gd name="connsiteY11" fmla="*/ 58102 h 226694"/>
                  <a:gd name="connsiteX12" fmla="*/ 100965 w 180993"/>
                  <a:gd name="connsiteY12" fmla="*/ 93345 h 226694"/>
                  <a:gd name="connsiteX13" fmla="*/ 180975 w 180993"/>
                  <a:gd name="connsiteY13" fmla="*/ 161925 h 226694"/>
                  <a:gd name="connsiteX14" fmla="*/ 96203 w 180993"/>
                  <a:gd name="connsiteY14" fmla="*/ 226695 h 22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0993" h="226694">
                    <a:moveTo>
                      <a:pt x="96203" y="226695"/>
                    </a:moveTo>
                    <a:cubicBezTo>
                      <a:pt x="37148" y="226695"/>
                      <a:pt x="3810" y="199072"/>
                      <a:pt x="0" y="149542"/>
                    </a:cubicBezTo>
                    <a:lnTo>
                      <a:pt x="35243" y="149542"/>
                    </a:lnTo>
                    <a:cubicBezTo>
                      <a:pt x="40005" y="187642"/>
                      <a:pt x="64770" y="198120"/>
                      <a:pt x="97155" y="198120"/>
                    </a:cubicBezTo>
                    <a:cubicBezTo>
                      <a:pt x="132398" y="198120"/>
                      <a:pt x="147638" y="182880"/>
                      <a:pt x="147638" y="162877"/>
                    </a:cubicBezTo>
                    <a:cubicBezTo>
                      <a:pt x="147638" y="138113"/>
                      <a:pt x="130493" y="132397"/>
                      <a:pt x="91440" y="123825"/>
                    </a:cubicBezTo>
                    <a:cubicBezTo>
                      <a:pt x="48578" y="115252"/>
                      <a:pt x="10478" y="106680"/>
                      <a:pt x="10478" y="59055"/>
                    </a:cubicBezTo>
                    <a:cubicBezTo>
                      <a:pt x="10478" y="22860"/>
                      <a:pt x="38100" y="0"/>
                      <a:pt x="88583" y="0"/>
                    </a:cubicBezTo>
                    <a:cubicBezTo>
                      <a:pt x="141923" y="0"/>
                      <a:pt x="168593" y="25717"/>
                      <a:pt x="173355" y="67627"/>
                    </a:cubicBezTo>
                    <a:lnTo>
                      <a:pt x="138113" y="67627"/>
                    </a:lnTo>
                    <a:cubicBezTo>
                      <a:pt x="134303" y="39052"/>
                      <a:pt x="119063" y="26670"/>
                      <a:pt x="86678" y="26670"/>
                    </a:cubicBezTo>
                    <a:cubicBezTo>
                      <a:pt x="55245" y="26670"/>
                      <a:pt x="42863" y="40957"/>
                      <a:pt x="42863" y="58102"/>
                    </a:cubicBezTo>
                    <a:cubicBezTo>
                      <a:pt x="42863" y="81915"/>
                      <a:pt x="63818" y="85725"/>
                      <a:pt x="100965" y="93345"/>
                    </a:cubicBezTo>
                    <a:cubicBezTo>
                      <a:pt x="144780" y="101917"/>
                      <a:pt x="180975" y="111442"/>
                      <a:pt x="180975" y="161925"/>
                    </a:cubicBezTo>
                    <a:cubicBezTo>
                      <a:pt x="181928" y="203835"/>
                      <a:pt x="146685" y="226695"/>
                      <a:pt x="96203" y="226695"/>
                    </a:cubicBezTo>
                    <a:close/>
                  </a:path>
                </a:pathLst>
              </a:custGeom>
              <a:grpFill/>
              <a:ln w="9525" cap="flat">
                <a:noFill/>
                <a:prstDash val="solid"/>
                <a:miter/>
              </a:ln>
            </p:spPr>
            <p:txBody>
              <a:bodyPr rtlCol="0" anchor="ctr"/>
              <a:lstStyle/>
              <a:p>
                <a:endParaRPr lang="it-IT">
                  <a:solidFill>
                    <a:schemeClr val="tx1"/>
                  </a:solidFill>
                </a:endParaRPr>
              </a:p>
            </p:txBody>
          </p:sp>
          <p:sp>
            <p:nvSpPr>
              <p:cNvPr id="1139" name="Figura a mano libera: forma 69">
                <a:extLst>
                  <a:ext uri="{FF2B5EF4-FFF2-40B4-BE49-F238E27FC236}">
                    <a16:creationId xmlns:a16="http://schemas.microsoft.com/office/drawing/2014/main" id="{B557423B-5720-C299-05A5-024FE70705DE}"/>
                  </a:ext>
                </a:extLst>
              </p:cNvPr>
              <p:cNvSpPr/>
              <p:nvPr/>
            </p:nvSpPr>
            <p:spPr>
              <a:xfrm>
                <a:off x="5727769" y="964967"/>
                <a:ext cx="201929" cy="224790"/>
              </a:xfrm>
              <a:custGeom>
                <a:avLst/>
                <a:gdLst>
                  <a:gd name="connsiteX0" fmla="*/ 182880 w 201929"/>
                  <a:gd name="connsiteY0" fmla="*/ 222885 h 224790"/>
                  <a:gd name="connsiteX1" fmla="*/ 145732 w 201929"/>
                  <a:gd name="connsiteY1" fmla="*/ 190500 h 224790"/>
                  <a:gd name="connsiteX2" fmla="*/ 145732 w 201929"/>
                  <a:gd name="connsiteY2" fmla="*/ 190500 h 224790"/>
                  <a:gd name="connsiteX3" fmla="*/ 73342 w 201929"/>
                  <a:gd name="connsiteY3" fmla="*/ 224790 h 224790"/>
                  <a:gd name="connsiteX4" fmla="*/ 0 w 201929"/>
                  <a:gd name="connsiteY4" fmla="*/ 164783 h 224790"/>
                  <a:gd name="connsiteX5" fmla="*/ 94297 w 201929"/>
                  <a:gd name="connsiteY5" fmla="*/ 95250 h 224790"/>
                  <a:gd name="connsiteX6" fmla="*/ 146685 w 201929"/>
                  <a:gd name="connsiteY6" fmla="*/ 63818 h 224790"/>
                  <a:gd name="connsiteX7" fmla="*/ 98107 w 201929"/>
                  <a:gd name="connsiteY7" fmla="*/ 25718 h 224790"/>
                  <a:gd name="connsiteX8" fmla="*/ 43815 w 201929"/>
                  <a:gd name="connsiteY8" fmla="*/ 73343 h 224790"/>
                  <a:gd name="connsiteX9" fmla="*/ 11430 w 201929"/>
                  <a:gd name="connsiteY9" fmla="*/ 73343 h 224790"/>
                  <a:gd name="connsiteX10" fmla="*/ 98107 w 201929"/>
                  <a:gd name="connsiteY10" fmla="*/ 0 h 224790"/>
                  <a:gd name="connsiteX11" fmla="*/ 178117 w 201929"/>
                  <a:gd name="connsiteY11" fmla="*/ 68580 h 224790"/>
                  <a:gd name="connsiteX12" fmla="*/ 178117 w 201929"/>
                  <a:gd name="connsiteY12" fmla="*/ 171450 h 224790"/>
                  <a:gd name="connsiteX13" fmla="*/ 200977 w 201929"/>
                  <a:gd name="connsiteY13" fmla="*/ 194310 h 224790"/>
                  <a:gd name="connsiteX14" fmla="*/ 201930 w 201929"/>
                  <a:gd name="connsiteY14" fmla="*/ 194310 h 224790"/>
                  <a:gd name="connsiteX15" fmla="*/ 201930 w 201929"/>
                  <a:gd name="connsiteY15" fmla="*/ 219075 h 224790"/>
                  <a:gd name="connsiteX16" fmla="*/ 182880 w 201929"/>
                  <a:gd name="connsiteY16" fmla="*/ 222885 h 224790"/>
                  <a:gd name="connsiteX17" fmla="*/ 80010 w 201929"/>
                  <a:gd name="connsiteY17" fmla="*/ 199073 h 224790"/>
                  <a:gd name="connsiteX18" fmla="*/ 145732 w 201929"/>
                  <a:gd name="connsiteY18" fmla="*/ 140970 h 224790"/>
                  <a:gd name="connsiteX19" fmla="*/ 145732 w 201929"/>
                  <a:gd name="connsiteY19" fmla="*/ 103823 h 224790"/>
                  <a:gd name="connsiteX20" fmla="*/ 96202 w 201929"/>
                  <a:gd name="connsiteY20" fmla="*/ 120015 h 224790"/>
                  <a:gd name="connsiteX21" fmla="*/ 35242 w 201929"/>
                  <a:gd name="connsiteY21" fmla="*/ 163830 h 224790"/>
                  <a:gd name="connsiteX22" fmla="*/ 80010 w 201929"/>
                  <a:gd name="connsiteY22" fmla="*/ 199073 h 22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1929" h="224790">
                    <a:moveTo>
                      <a:pt x="182880" y="222885"/>
                    </a:moveTo>
                    <a:cubicBezTo>
                      <a:pt x="160972" y="222885"/>
                      <a:pt x="148590" y="212408"/>
                      <a:pt x="145732" y="190500"/>
                    </a:cubicBezTo>
                    <a:lnTo>
                      <a:pt x="145732" y="190500"/>
                    </a:lnTo>
                    <a:cubicBezTo>
                      <a:pt x="132397" y="207645"/>
                      <a:pt x="110490" y="224790"/>
                      <a:pt x="73342" y="224790"/>
                    </a:cubicBezTo>
                    <a:cubicBezTo>
                      <a:pt x="32385" y="224790"/>
                      <a:pt x="0" y="205740"/>
                      <a:pt x="0" y="164783"/>
                    </a:cubicBezTo>
                    <a:cubicBezTo>
                      <a:pt x="0" y="113348"/>
                      <a:pt x="40005" y="102870"/>
                      <a:pt x="94297" y="95250"/>
                    </a:cubicBezTo>
                    <a:cubicBezTo>
                      <a:pt x="124777" y="90488"/>
                      <a:pt x="146685" y="87630"/>
                      <a:pt x="146685" y="63818"/>
                    </a:cubicBezTo>
                    <a:cubicBezTo>
                      <a:pt x="146685" y="39053"/>
                      <a:pt x="129540" y="25718"/>
                      <a:pt x="98107" y="25718"/>
                    </a:cubicBezTo>
                    <a:cubicBezTo>
                      <a:pt x="62865" y="25718"/>
                      <a:pt x="45720" y="40957"/>
                      <a:pt x="43815" y="73343"/>
                    </a:cubicBezTo>
                    <a:lnTo>
                      <a:pt x="11430" y="73343"/>
                    </a:lnTo>
                    <a:cubicBezTo>
                      <a:pt x="12382" y="31432"/>
                      <a:pt x="40005" y="0"/>
                      <a:pt x="98107" y="0"/>
                    </a:cubicBezTo>
                    <a:cubicBezTo>
                      <a:pt x="143827" y="0"/>
                      <a:pt x="178117" y="17145"/>
                      <a:pt x="178117" y="68580"/>
                    </a:cubicBezTo>
                    <a:lnTo>
                      <a:pt x="178117" y="171450"/>
                    </a:lnTo>
                    <a:cubicBezTo>
                      <a:pt x="178117" y="188595"/>
                      <a:pt x="181927" y="199073"/>
                      <a:pt x="200977" y="194310"/>
                    </a:cubicBezTo>
                    <a:lnTo>
                      <a:pt x="201930" y="194310"/>
                    </a:lnTo>
                    <a:lnTo>
                      <a:pt x="201930" y="219075"/>
                    </a:lnTo>
                    <a:cubicBezTo>
                      <a:pt x="197167" y="220980"/>
                      <a:pt x="191452" y="222885"/>
                      <a:pt x="182880" y="222885"/>
                    </a:cubicBezTo>
                    <a:close/>
                    <a:moveTo>
                      <a:pt x="80010" y="199073"/>
                    </a:moveTo>
                    <a:cubicBezTo>
                      <a:pt x="125730" y="199073"/>
                      <a:pt x="145732" y="165735"/>
                      <a:pt x="145732" y="140970"/>
                    </a:cubicBezTo>
                    <a:lnTo>
                      <a:pt x="145732" y="103823"/>
                    </a:lnTo>
                    <a:cubicBezTo>
                      <a:pt x="134302" y="110490"/>
                      <a:pt x="114300" y="116205"/>
                      <a:pt x="96202" y="120015"/>
                    </a:cubicBezTo>
                    <a:cubicBezTo>
                      <a:pt x="61913" y="126682"/>
                      <a:pt x="35242" y="132398"/>
                      <a:pt x="35242" y="163830"/>
                    </a:cubicBezTo>
                    <a:cubicBezTo>
                      <a:pt x="35242" y="193358"/>
                      <a:pt x="58102" y="199073"/>
                      <a:pt x="80010" y="199073"/>
                    </a:cubicBezTo>
                    <a:close/>
                  </a:path>
                </a:pathLst>
              </a:custGeom>
              <a:grpFill/>
              <a:ln w="9525" cap="flat">
                <a:noFill/>
                <a:prstDash val="solid"/>
                <a:miter/>
              </a:ln>
            </p:spPr>
            <p:txBody>
              <a:bodyPr rtlCol="0" anchor="ctr"/>
              <a:lstStyle/>
              <a:p>
                <a:endParaRPr lang="it-IT">
                  <a:solidFill>
                    <a:schemeClr val="tx1"/>
                  </a:solidFill>
                </a:endParaRPr>
              </a:p>
            </p:txBody>
          </p:sp>
          <p:sp>
            <p:nvSpPr>
              <p:cNvPr id="1140" name="Figura a mano libera: forma 70">
                <a:extLst>
                  <a:ext uri="{FF2B5EF4-FFF2-40B4-BE49-F238E27FC236}">
                    <a16:creationId xmlns:a16="http://schemas.microsoft.com/office/drawing/2014/main" id="{17D5FC4B-487A-21EE-A12A-0230AFD8AE47}"/>
                  </a:ext>
                </a:extLst>
              </p:cNvPr>
              <p:cNvSpPr/>
              <p:nvPr/>
            </p:nvSpPr>
            <p:spPr>
              <a:xfrm>
                <a:off x="5587751" y="966873"/>
                <a:ext cx="113347" cy="219075"/>
              </a:xfrm>
              <a:custGeom>
                <a:avLst/>
                <a:gdLst>
                  <a:gd name="connsiteX0" fmla="*/ 33338 w 113347"/>
                  <a:gd name="connsiteY0" fmla="*/ 2857 h 219075"/>
                  <a:gd name="connsiteX1" fmla="*/ 33338 w 113347"/>
                  <a:gd name="connsiteY1" fmla="*/ 38100 h 219075"/>
                  <a:gd name="connsiteX2" fmla="*/ 34290 w 113347"/>
                  <a:gd name="connsiteY2" fmla="*/ 38100 h 219075"/>
                  <a:gd name="connsiteX3" fmla="*/ 99060 w 113347"/>
                  <a:gd name="connsiteY3" fmla="*/ 0 h 219075"/>
                  <a:gd name="connsiteX4" fmla="*/ 113347 w 113347"/>
                  <a:gd name="connsiteY4" fmla="*/ 2857 h 219075"/>
                  <a:gd name="connsiteX5" fmla="*/ 113347 w 113347"/>
                  <a:gd name="connsiteY5" fmla="*/ 35243 h 219075"/>
                  <a:gd name="connsiteX6" fmla="*/ 112395 w 113347"/>
                  <a:gd name="connsiteY6" fmla="*/ 35243 h 219075"/>
                  <a:gd name="connsiteX7" fmla="*/ 97155 w 113347"/>
                  <a:gd name="connsiteY7" fmla="*/ 33338 h 219075"/>
                  <a:gd name="connsiteX8" fmla="*/ 34290 w 113347"/>
                  <a:gd name="connsiteY8" fmla="*/ 99060 h 219075"/>
                  <a:gd name="connsiteX9" fmla="*/ 34290 w 113347"/>
                  <a:gd name="connsiteY9" fmla="*/ 219075 h 219075"/>
                  <a:gd name="connsiteX10" fmla="*/ 0 w 113347"/>
                  <a:gd name="connsiteY10" fmla="*/ 219075 h 219075"/>
                  <a:gd name="connsiteX11" fmla="*/ 0 w 113347"/>
                  <a:gd name="connsiteY11" fmla="*/ 2857 h 219075"/>
                  <a:gd name="connsiteX12" fmla="*/ 33338 w 113347"/>
                  <a:gd name="connsiteY12" fmla="*/ 2857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347" h="219075">
                    <a:moveTo>
                      <a:pt x="33338" y="2857"/>
                    </a:moveTo>
                    <a:lnTo>
                      <a:pt x="33338" y="38100"/>
                    </a:lnTo>
                    <a:lnTo>
                      <a:pt x="34290" y="38100"/>
                    </a:lnTo>
                    <a:cubicBezTo>
                      <a:pt x="47625" y="17145"/>
                      <a:pt x="69532" y="0"/>
                      <a:pt x="99060" y="0"/>
                    </a:cubicBezTo>
                    <a:cubicBezTo>
                      <a:pt x="105727" y="0"/>
                      <a:pt x="108585" y="952"/>
                      <a:pt x="113347" y="2857"/>
                    </a:cubicBezTo>
                    <a:lnTo>
                      <a:pt x="113347" y="35243"/>
                    </a:lnTo>
                    <a:lnTo>
                      <a:pt x="112395" y="35243"/>
                    </a:lnTo>
                    <a:cubicBezTo>
                      <a:pt x="107632" y="33338"/>
                      <a:pt x="103822" y="33338"/>
                      <a:pt x="97155" y="33338"/>
                    </a:cubicBezTo>
                    <a:cubicBezTo>
                      <a:pt x="63818" y="33338"/>
                      <a:pt x="34290" y="58102"/>
                      <a:pt x="34290" y="99060"/>
                    </a:cubicBezTo>
                    <a:lnTo>
                      <a:pt x="34290" y="219075"/>
                    </a:lnTo>
                    <a:lnTo>
                      <a:pt x="0" y="219075"/>
                    </a:lnTo>
                    <a:lnTo>
                      <a:pt x="0" y="2857"/>
                    </a:lnTo>
                    <a:lnTo>
                      <a:pt x="33338" y="2857"/>
                    </a:lnTo>
                    <a:close/>
                  </a:path>
                </a:pathLst>
              </a:custGeom>
              <a:grpFill/>
              <a:ln w="9525" cap="flat">
                <a:noFill/>
                <a:prstDash val="solid"/>
                <a:miter/>
              </a:ln>
            </p:spPr>
            <p:txBody>
              <a:bodyPr rtlCol="0" anchor="ctr"/>
              <a:lstStyle/>
              <a:p>
                <a:endParaRPr lang="it-IT">
                  <a:solidFill>
                    <a:schemeClr val="tx1"/>
                  </a:solidFill>
                </a:endParaRPr>
              </a:p>
            </p:txBody>
          </p:sp>
          <p:sp>
            <p:nvSpPr>
              <p:cNvPr id="1141" name="Figura a mano libera: forma 71">
                <a:extLst>
                  <a:ext uri="{FF2B5EF4-FFF2-40B4-BE49-F238E27FC236}">
                    <a16:creationId xmlns:a16="http://schemas.microsoft.com/office/drawing/2014/main" id="{ED6127A8-983D-FA4B-98FB-D1B1DEBE96AA}"/>
                  </a:ext>
                </a:extLst>
              </p:cNvPr>
              <p:cNvSpPr/>
              <p:nvPr/>
            </p:nvSpPr>
            <p:spPr>
              <a:xfrm>
                <a:off x="5440114" y="884005"/>
                <a:ext cx="103822" cy="301942"/>
              </a:xfrm>
              <a:custGeom>
                <a:avLst/>
                <a:gdLst>
                  <a:gd name="connsiteX0" fmla="*/ 0 w 103822"/>
                  <a:gd name="connsiteY0" fmla="*/ 113348 h 301942"/>
                  <a:gd name="connsiteX1" fmla="*/ 0 w 103822"/>
                  <a:gd name="connsiteY1" fmla="*/ 85725 h 301942"/>
                  <a:gd name="connsiteX2" fmla="*/ 29527 w 103822"/>
                  <a:gd name="connsiteY2" fmla="*/ 85725 h 301942"/>
                  <a:gd name="connsiteX3" fmla="*/ 29527 w 103822"/>
                  <a:gd name="connsiteY3" fmla="*/ 50482 h 301942"/>
                  <a:gd name="connsiteX4" fmla="*/ 86677 w 103822"/>
                  <a:gd name="connsiteY4" fmla="*/ 0 h 301942"/>
                  <a:gd name="connsiteX5" fmla="*/ 103822 w 103822"/>
                  <a:gd name="connsiteY5" fmla="*/ 953 h 301942"/>
                  <a:gd name="connsiteX6" fmla="*/ 103822 w 103822"/>
                  <a:gd name="connsiteY6" fmla="*/ 29528 h 301942"/>
                  <a:gd name="connsiteX7" fmla="*/ 93345 w 103822"/>
                  <a:gd name="connsiteY7" fmla="*/ 29528 h 301942"/>
                  <a:gd name="connsiteX8" fmla="*/ 63818 w 103822"/>
                  <a:gd name="connsiteY8" fmla="*/ 52388 h 301942"/>
                  <a:gd name="connsiteX9" fmla="*/ 63818 w 103822"/>
                  <a:gd name="connsiteY9" fmla="*/ 85725 h 301942"/>
                  <a:gd name="connsiteX10" fmla="*/ 103822 w 103822"/>
                  <a:gd name="connsiteY10" fmla="*/ 85725 h 301942"/>
                  <a:gd name="connsiteX11" fmla="*/ 103822 w 103822"/>
                  <a:gd name="connsiteY11" fmla="*/ 113348 h 301942"/>
                  <a:gd name="connsiteX12" fmla="*/ 63818 w 103822"/>
                  <a:gd name="connsiteY12" fmla="*/ 113348 h 301942"/>
                  <a:gd name="connsiteX13" fmla="*/ 63818 w 103822"/>
                  <a:gd name="connsiteY13" fmla="*/ 301943 h 301942"/>
                  <a:gd name="connsiteX14" fmla="*/ 29527 w 103822"/>
                  <a:gd name="connsiteY14" fmla="*/ 301943 h 301942"/>
                  <a:gd name="connsiteX15" fmla="*/ 29527 w 103822"/>
                  <a:gd name="connsiteY15" fmla="*/ 113348 h 301942"/>
                  <a:gd name="connsiteX16" fmla="*/ 0 w 103822"/>
                  <a:gd name="connsiteY16" fmla="*/ 113348 h 30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22" h="301942">
                    <a:moveTo>
                      <a:pt x="0" y="113348"/>
                    </a:moveTo>
                    <a:lnTo>
                      <a:pt x="0" y="85725"/>
                    </a:lnTo>
                    <a:lnTo>
                      <a:pt x="29527" y="85725"/>
                    </a:lnTo>
                    <a:lnTo>
                      <a:pt x="29527" y="50482"/>
                    </a:lnTo>
                    <a:cubicBezTo>
                      <a:pt x="29527" y="13335"/>
                      <a:pt x="50482" y="0"/>
                      <a:pt x="86677" y="0"/>
                    </a:cubicBezTo>
                    <a:cubicBezTo>
                      <a:pt x="93345" y="0"/>
                      <a:pt x="99060" y="0"/>
                      <a:pt x="103822" y="953"/>
                    </a:cubicBezTo>
                    <a:lnTo>
                      <a:pt x="103822" y="29528"/>
                    </a:lnTo>
                    <a:cubicBezTo>
                      <a:pt x="98107" y="29528"/>
                      <a:pt x="96202" y="29528"/>
                      <a:pt x="93345" y="29528"/>
                    </a:cubicBezTo>
                    <a:cubicBezTo>
                      <a:pt x="71438" y="29528"/>
                      <a:pt x="63818" y="35243"/>
                      <a:pt x="63818" y="52388"/>
                    </a:cubicBezTo>
                    <a:lnTo>
                      <a:pt x="63818" y="85725"/>
                    </a:lnTo>
                    <a:lnTo>
                      <a:pt x="103822" y="85725"/>
                    </a:lnTo>
                    <a:lnTo>
                      <a:pt x="103822" y="113348"/>
                    </a:lnTo>
                    <a:lnTo>
                      <a:pt x="63818" y="113348"/>
                    </a:lnTo>
                    <a:lnTo>
                      <a:pt x="63818" y="301943"/>
                    </a:lnTo>
                    <a:lnTo>
                      <a:pt x="29527" y="301943"/>
                    </a:lnTo>
                    <a:lnTo>
                      <a:pt x="29527" y="113348"/>
                    </a:lnTo>
                    <a:lnTo>
                      <a:pt x="0" y="113348"/>
                    </a:lnTo>
                    <a:close/>
                  </a:path>
                </a:pathLst>
              </a:custGeom>
              <a:grpFill/>
              <a:ln w="9525" cap="flat">
                <a:noFill/>
                <a:prstDash val="solid"/>
                <a:miter/>
              </a:ln>
            </p:spPr>
            <p:txBody>
              <a:bodyPr rtlCol="0" anchor="ctr"/>
              <a:lstStyle/>
              <a:p>
                <a:endParaRPr lang="it-IT">
                  <a:solidFill>
                    <a:schemeClr val="tx1"/>
                  </a:solidFill>
                </a:endParaRPr>
              </a:p>
            </p:txBody>
          </p:sp>
          <p:sp>
            <p:nvSpPr>
              <p:cNvPr id="1142" name="Figura a mano libera: forma 72">
                <a:extLst>
                  <a:ext uri="{FF2B5EF4-FFF2-40B4-BE49-F238E27FC236}">
                    <a16:creationId xmlns:a16="http://schemas.microsoft.com/office/drawing/2014/main" id="{D8D50879-DE4A-7F8D-2E2F-C3D98803073F}"/>
                  </a:ext>
                </a:extLst>
              </p:cNvPr>
              <p:cNvSpPr/>
              <p:nvPr/>
            </p:nvSpPr>
            <p:spPr>
              <a:xfrm>
                <a:off x="5223896" y="964967"/>
                <a:ext cx="176212" cy="221932"/>
              </a:xfrm>
              <a:custGeom>
                <a:avLst/>
                <a:gdLst>
                  <a:gd name="connsiteX0" fmla="*/ 33338 w 176212"/>
                  <a:gd name="connsiteY0" fmla="*/ 4763 h 221932"/>
                  <a:gd name="connsiteX1" fmla="*/ 33338 w 176212"/>
                  <a:gd name="connsiteY1" fmla="*/ 33338 h 221932"/>
                  <a:gd name="connsiteX2" fmla="*/ 34290 w 176212"/>
                  <a:gd name="connsiteY2" fmla="*/ 33338 h 221932"/>
                  <a:gd name="connsiteX3" fmla="*/ 102870 w 176212"/>
                  <a:gd name="connsiteY3" fmla="*/ 0 h 221932"/>
                  <a:gd name="connsiteX4" fmla="*/ 176213 w 176212"/>
                  <a:gd name="connsiteY4" fmla="*/ 69532 h 221932"/>
                  <a:gd name="connsiteX5" fmla="*/ 176213 w 176212"/>
                  <a:gd name="connsiteY5" fmla="*/ 221933 h 221932"/>
                  <a:gd name="connsiteX6" fmla="*/ 141922 w 176212"/>
                  <a:gd name="connsiteY6" fmla="*/ 221933 h 221932"/>
                  <a:gd name="connsiteX7" fmla="*/ 141922 w 176212"/>
                  <a:gd name="connsiteY7" fmla="*/ 71438 h 221932"/>
                  <a:gd name="connsiteX8" fmla="*/ 93345 w 176212"/>
                  <a:gd name="connsiteY8" fmla="*/ 27623 h 221932"/>
                  <a:gd name="connsiteX9" fmla="*/ 34290 w 176212"/>
                  <a:gd name="connsiteY9" fmla="*/ 87630 h 221932"/>
                  <a:gd name="connsiteX10" fmla="*/ 34290 w 176212"/>
                  <a:gd name="connsiteY10" fmla="*/ 220980 h 221932"/>
                  <a:gd name="connsiteX11" fmla="*/ 0 w 176212"/>
                  <a:gd name="connsiteY11" fmla="*/ 220980 h 221932"/>
                  <a:gd name="connsiteX12" fmla="*/ 0 w 176212"/>
                  <a:gd name="connsiteY12" fmla="*/ 4763 h 221932"/>
                  <a:gd name="connsiteX13" fmla="*/ 33338 w 176212"/>
                  <a:gd name="connsiteY13" fmla="*/ 4763 h 22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6212" h="221932">
                    <a:moveTo>
                      <a:pt x="33338" y="4763"/>
                    </a:moveTo>
                    <a:lnTo>
                      <a:pt x="33338" y="33338"/>
                    </a:lnTo>
                    <a:lnTo>
                      <a:pt x="34290" y="33338"/>
                    </a:lnTo>
                    <a:cubicBezTo>
                      <a:pt x="49530" y="12382"/>
                      <a:pt x="71438" y="0"/>
                      <a:pt x="102870" y="0"/>
                    </a:cubicBezTo>
                    <a:cubicBezTo>
                      <a:pt x="148590" y="0"/>
                      <a:pt x="176213" y="24765"/>
                      <a:pt x="176213" y="69532"/>
                    </a:cubicBezTo>
                    <a:lnTo>
                      <a:pt x="176213" y="221933"/>
                    </a:lnTo>
                    <a:lnTo>
                      <a:pt x="141922" y="221933"/>
                    </a:lnTo>
                    <a:lnTo>
                      <a:pt x="141922" y="71438"/>
                    </a:lnTo>
                    <a:cubicBezTo>
                      <a:pt x="141922" y="43815"/>
                      <a:pt x="123825" y="27623"/>
                      <a:pt x="93345" y="27623"/>
                    </a:cubicBezTo>
                    <a:cubicBezTo>
                      <a:pt x="59055" y="27623"/>
                      <a:pt x="34290" y="52388"/>
                      <a:pt x="34290" y="87630"/>
                    </a:cubicBezTo>
                    <a:lnTo>
                      <a:pt x="34290" y="220980"/>
                    </a:lnTo>
                    <a:lnTo>
                      <a:pt x="0" y="220980"/>
                    </a:lnTo>
                    <a:lnTo>
                      <a:pt x="0" y="4763"/>
                    </a:lnTo>
                    <a:lnTo>
                      <a:pt x="33338" y="4763"/>
                    </a:lnTo>
                    <a:close/>
                  </a:path>
                </a:pathLst>
              </a:custGeom>
              <a:grpFill/>
              <a:ln w="9525" cap="flat">
                <a:noFill/>
                <a:prstDash val="solid"/>
                <a:miter/>
              </a:ln>
            </p:spPr>
            <p:txBody>
              <a:bodyPr rtlCol="0" anchor="ctr"/>
              <a:lstStyle/>
              <a:p>
                <a:endParaRPr lang="it-IT">
                  <a:solidFill>
                    <a:schemeClr val="tx1"/>
                  </a:solidFill>
                </a:endParaRPr>
              </a:p>
            </p:txBody>
          </p:sp>
          <p:sp>
            <p:nvSpPr>
              <p:cNvPr id="1143" name="Figura a mano libera: forma 73">
                <a:extLst>
                  <a:ext uri="{FF2B5EF4-FFF2-40B4-BE49-F238E27FC236}">
                    <a16:creationId xmlns:a16="http://schemas.microsoft.com/office/drawing/2014/main" id="{EF0404D0-055F-B4C8-8C12-D2F22461513B}"/>
                  </a:ext>
                </a:extLst>
              </p:cNvPr>
              <p:cNvSpPr/>
              <p:nvPr/>
            </p:nvSpPr>
            <p:spPr>
              <a:xfrm>
                <a:off x="5123884" y="885910"/>
                <a:ext cx="38100" cy="300037"/>
              </a:xfrm>
              <a:custGeom>
                <a:avLst/>
                <a:gdLst>
                  <a:gd name="connsiteX0" fmla="*/ 0 w 38100"/>
                  <a:gd name="connsiteY0" fmla="*/ 300038 h 300037"/>
                  <a:gd name="connsiteX1" fmla="*/ 0 w 38100"/>
                  <a:gd name="connsiteY1" fmla="*/ 0 h 300037"/>
                  <a:gd name="connsiteX2" fmla="*/ 38100 w 38100"/>
                  <a:gd name="connsiteY2" fmla="*/ 0 h 300037"/>
                  <a:gd name="connsiteX3" fmla="*/ 38100 w 38100"/>
                  <a:gd name="connsiteY3" fmla="*/ 300038 h 300037"/>
                  <a:gd name="connsiteX4" fmla="*/ 0 w 38100"/>
                  <a:gd name="connsiteY4" fmla="*/ 300038 h 30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00037">
                    <a:moveTo>
                      <a:pt x="0" y="300038"/>
                    </a:moveTo>
                    <a:lnTo>
                      <a:pt x="0" y="0"/>
                    </a:lnTo>
                    <a:lnTo>
                      <a:pt x="38100" y="0"/>
                    </a:lnTo>
                    <a:lnTo>
                      <a:pt x="38100" y="300038"/>
                    </a:lnTo>
                    <a:lnTo>
                      <a:pt x="0" y="300038"/>
                    </a:lnTo>
                    <a:close/>
                  </a:path>
                </a:pathLst>
              </a:custGeom>
              <a:grpFill/>
              <a:ln w="9525" cap="flat">
                <a:noFill/>
                <a:prstDash val="solid"/>
                <a:miter/>
              </a:ln>
            </p:spPr>
            <p:txBody>
              <a:bodyPr rtlCol="0" anchor="ctr"/>
              <a:lstStyle/>
              <a:p>
                <a:endParaRPr lang="it-IT">
                  <a:solidFill>
                    <a:schemeClr val="tx1"/>
                  </a:solidFill>
                </a:endParaRPr>
              </a:p>
            </p:txBody>
          </p:sp>
          <p:grpSp>
            <p:nvGrpSpPr>
              <p:cNvPr id="1144" name="Elemento grafico 7">
                <a:extLst>
                  <a:ext uri="{FF2B5EF4-FFF2-40B4-BE49-F238E27FC236}">
                    <a16:creationId xmlns:a16="http://schemas.microsoft.com/office/drawing/2014/main" id="{576CB64E-6A65-46DA-9D89-D6D13EBF38C8}"/>
                  </a:ext>
                </a:extLst>
              </p:cNvPr>
              <p:cNvGrpSpPr/>
              <p:nvPr/>
            </p:nvGrpSpPr>
            <p:grpSpPr>
              <a:xfrm>
                <a:off x="609034" y="615400"/>
                <a:ext cx="4057650" cy="1800225"/>
                <a:chOff x="888600" y="425831"/>
                <a:chExt cx="4057650" cy="1800225"/>
              </a:xfrm>
              <a:grpFill/>
            </p:grpSpPr>
            <p:sp>
              <p:nvSpPr>
                <p:cNvPr id="1145" name="Figura a mano libera: forma 75">
                  <a:extLst>
                    <a:ext uri="{FF2B5EF4-FFF2-40B4-BE49-F238E27FC236}">
                      <a16:creationId xmlns:a16="http://schemas.microsoft.com/office/drawing/2014/main" id="{D0B94BFB-3434-361A-6582-CF35225A0B1C}"/>
                    </a:ext>
                  </a:extLst>
                </p:cNvPr>
                <p:cNvSpPr/>
                <p:nvPr/>
              </p:nvSpPr>
              <p:spPr>
                <a:xfrm>
                  <a:off x="888600" y="645859"/>
                  <a:ext cx="471487" cy="1360169"/>
                </a:xfrm>
                <a:custGeom>
                  <a:avLst/>
                  <a:gdLst>
                    <a:gd name="connsiteX0" fmla="*/ 220028 w 471487"/>
                    <a:gd name="connsiteY0" fmla="*/ 0 h 1360169"/>
                    <a:gd name="connsiteX1" fmla="*/ 220028 w 471487"/>
                    <a:gd name="connsiteY1" fmla="*/ 1139190 h 1360169"/>
                    <a:gd name="connsiteX2" fmla="*/ 0 w 471487"/>
                    <a:gd name="connsiteY2" fmla="*/ 1139190 h 1360169"/>
                    <a:gd name="connsiteX3" fmla="*/ 0 w 471487"/>
                    <a:gd name="connsiteY3" fmla="*/ 1360170 h 1360169"/>
                    <a:gd name="connsiteX4" fmla="*/ 220028 w 471487"/>
                    <a:gd name="connsiteY4" fmla="*/ 1360170 h 1360169"/>
                    <a:gd name="connsiteX5" fmla="*/ 471488 w 471487"/>
                    <a:gd name="connsiteY5" fmla="*/ 1360170 h 1360169"/>
                    <a:gd name="connsiteX6" fmla="*/ 471488 w 471487"/>
                    <a:gd name="connsiteY6" fmla="*/ 0 h 1360169"/>
                    <a:gd name="connsiteX7" fmla="*/ 220028 w 471487"/>
                    <a:gd name="connsiteY7" fmla="*/ 0 h 136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1487" h="1360169">
                      <a:moveTo>
                        <a:pt x="220028" y="0"/>
                      </a:moveTo>
                      <a:lnTo>
                        <a:pt x="220028" y="1139190"/>
                      </a:lnTo>
                      <a:lnTo>
                        <a:pt x="0" y="1139190"/>
                      </a:lnTo>
                      <a:lnTo>
                        <a:pt x="0" y="1360170"/>
                      </a:lnTo>
                      <a:lnTo>
                        <a:pt x="220028" y="1360170"/>
                      </a:lnTo>
                      <a:lnTo>
                        <a:pt x="471488" y="1360170"/>
                      </a:lnTo>
                      <a:lnTo>
                        <a:pt x="471488" y="0"/>
                      </a:lnTo>
                      <a:lnTo>
                        <a:pt x="220028" y="0"/>
                      </a:lnTo>
                      <a:close/>
                    </a:path>
                  </a:pathLst>
                </a:custGeom>
                <a:grpFill/>
                <a:ln w="9525" cap="flat">
                  <a:noFill/>
                  <a:prstDash val="solid"/>
                  <a:miter/>
                </a:ln>
              </p:spPr>
              <p:txBody>
                <a:bodyPr rtlCol="0" anchor="ctr"/>
                <a:lstStyle/>
                <a:p>
                  <a:endParaRPr lang="it-IT">
                    <a:solidFill>
                      <a:schemeClr val="tx1"/>
                    </a:solidFill>
                  </a:endParaRPr>
                </a:p>
              </p:txBody>
            </p:sp>
            <p:sp>
              <p:nvSpPr>
                <p:cNvPr id="1146" name="Figura a mano libera: forma 76">
                  <a:extLst>
                    <a:ext uri="{FF2B5EF4-FFF2-40B4-BE49-F238E27FC236}">
                      <a16:creationId xmlns:a16="http://schemas.microsoft.com/office/drawing/2014/main" id="{5EE66E30-2280-AFBC-AE6F-C531B0251ADF}"/>
                    </a:ext>
                  </a:extLst>
                </p:cNvPr>
                <p:cNvSpPr/>
                <p:nvPr/>
              </p:nvSpPr>
              <p:spPr>
                <a:xfrm>
                  <a:off x="888600" y="425831"/>
                  <a:ext cx="220027" cy="220027"/>
                </a:xfrm>
                <a:custGeom>
                  <a:avLst/>
                  <a:gdLst>
                    <a:gd name="connsiteX0" fmla="*/ 220028 w 220027"/>
                    <a:gd name="connsiteY0" fmla="*/ 0 h 220027"/>
                    <a:gd name="connsiteX1" fmla="*/ 0 w 220027"/>
                    <a:gd name="connsiteY1" fmla="*/ 0 h 220027"/>
                    <a:gd name="connsiteX2" fmla="*/ 0 w 220027"/>
                    <a:gd name="connsiteY2" fmla="*/ 220028 h 220027"/>
                    <a:gd name="connsiteX3" fmla="*/ 220028 w 220027"/>
                    <a:gd name="connsiteY3" fmla="*/ 220028 h 220027"/>
                    <a:gd name="connsiteX4" fmla="*/ 220028 w 220027"/>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027" h="220027">
                      <a:moveTo>
                        <a:pt x="220028" y="0"/>
                      </a:moveTo>
                      <a:lnTo>
                        <a:pt x="0" y="0"/>
                      </a:lnTo>
                      <a:lnTo>
                        <a:pt x="0" y="220028"/>
                      </a:lnTo>
                      <a:lnTo>
                        <a:pt x="220028" y="220028"/>
                      </a:lnTo>
                      <a:lnTo>
                        <a:pt x="220028" y="0"/>
                      </a:lnTo>
                      <a:close/>
                    </a:path>
                  </a:pathLst>
                </a:custGeom>
                <a:grpFill/>
                <a:ln w="9525" cap="flat">
                  <a:noFill/>
                  <a:prstDash val="solid"/>
                  <a:miter/>
                </a:ln>
              </p:spPr>
              <p:txBody>
                <a:bodyPr rtlCol="0" anchor="ctr"/>
                <a:lstStyle/>
                <a:p>
                  <a:endParaRPr lang="it-IT">
                    <a:solidFill>
                      <a:schemeClr val="tx1"/>
                    </a:solidFill>
                  </a:endParaRPr>
                </a:p>
              </p:txBody>
            </p:sp>
            <p:sp>
              <p:nvSpPr>
                <p:cNvPr id="1147" name="Figura a mano libera: forma 77">
                  <a:extLst>
                    <a:ext uri="{FF2B5EF4-FFF2-40B4-BE49-F238E27FC236}">
                      <a16:creationId xmlns:a16="http://schemas.microsoft.com/office/drawing/2014/main" id="{90860E22-380A-A6EA-A2C1-9B149461E42F}"/>
                    </a:ext>
                  </a:extLst>
                </p:cNvPr>
                <p:cNvSpPr/>
                <p:nvPr/>
              </p:nvSpPr>
              <p:spPr>
                <a:xfrm>
                  <a:off x="1360087" y="2006029"/>
                  <a:ext cx="220027" cy="220027"/>
                </a:xfrm>
                <a:custGeom>
                  <a:avLst/>
                  <a:gdLst>
                    <a:gd name="connsiteX0" fmla="*/ 220027 w 220027"/>
                    <a:gd name="connsiteY0" fmla="*/ 0 h 220027"/>
                    <a:gd name="connsiteX1" fmla="*/ 220027 w 220027"/>
                    <a:gd name="connsiteY1" fmla="*/ 220028 h 220027"/>
                    <a:gd name="connsiteX2" fmla="*/ 0 w 220027"/>
                    <a:gd name="connsiteY2" fmla="*/ 220028 h 220027"/>
                    <a:gd name="connsiteX3" fmla="*/ 0 w 220027"/>
                    <a:gd name="connsiteY3" fmla="*/ 0 h 220027"/>
                    <a:gd name="connsiteX4" fmla="*/ 220027 w 220027"/>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027" h="220027">
                      <a:moveTo>
                        <a:pt x="220027" y="0"/>
                      </a:moveTo>
                      <a:lnTo>
                        <a:pt x="220027" y="220028"/>
                      </a:lnTo>
                      <a:lnTo>
                        <a:pt x="0" y="220028"/>
                      </a:lnTo>
                      <a:lnTo>
                        <a:pt x="0" y="0"/>
                      </a:lnTo>
                      <a:lnTo>
                        <a:pt x="220027" y="0"/>
                      </a:lnTo>
                      <a:close/>
                    </a:path>
                  </a:pathLst>
                </a:custGeom>
                <a:grpFill/>
                <a:ln w="9525" cap="flat">
                  <a:noFill/>
                  <a:prstDash val="solid"/>
                  <a:miter/>
                </a:ln>
              </p:spPr>
              <p:txBody>
                <a:bodyPr rtlCol="0" anchor="ctr"/>
                <a:lstStyle/>
                <a:p>
                  <a:endParaRPr lang="it-IT">
                    <a:solidFill>
                      <a:schemeClr val="tx1"/>
                    </a:solidFill>
                  </a:endParaRPr>
                </a:p>
              </p:txBody>
            </p:sp>
            <p:sp>
              <p:nvSpPr>
                <p:cNvPr id="1148" name="Figura a mano libera: forma 78">
                  <a:extLst>
                    <a:ext uri="{FF2B5EF4-FFF2-40B4-BE49-F238E27FC236}">
                      <a16:creationId xmlns:a16="http://schemas.microsoft.com/office/drawing/2014/main" id="{EF5D9E14-85D1-142C-539F-86BC05841CF6}"/>
                    </a:ext>
                  </a:extLst>
                </p:cNvPr>
                <p:cNvSpPr/>
                <p:nvPr/>
              </p:nvSpPr>
              <p:spPr>
                <a:xfrm>
                  <a:off x="1580114" y="645859"/>
                  <a:ext cx="1044892" cy="1360169"/>
                </a:xfrm>
                <a:custGeom>
                  <a:avLst/>
                  <a:gdLst>
                    <a:gd name="connsiteX0" fmla="*/ 1044893 w 1044892"/>
                    <a:gd name="connsiteY0" fmla="*/ 453390 h 1360169"/>
                    <a:gd name="connsiteX1" fmla="*/ 570548 w 1044892"/>
                    <a:gd name="connsiteY1" fmla="*/ 906780 h 1360169"/>
                    <a:gd name="connsiteX2" fmla="*/ 251460 w 1044892"/>
                    <a:gd name="connsiteY2" fmla="*/ 906780 h 1360169"/>
                    <a:gd name="connsiteX3" fmla="*/ 251460 w 1044892"/>
                    <a:gd name="connsiteY3" fmla="*/ 1360170 h 1360169"/>
                    <a:gd name="connsiteX4" fmla="*/ 0 w 1044892"/>
                    <a:gd name="connsiteY4" fmla="*/ 1360170 h 1360169"/>
                    <a:gd name="connsiteX5" fmla="*/ 0 w 1044892"/>
                    <a:gd name="connsiteY5" fmla="*/ 0 h 1360169"/>
                    <a:gd name="connsiteX6" fmla="*/ 566738 w 1044892"/>
                    <a:gd name="connsiteY6" fmla="*/ 0 h 1360169"/>
                    <a:gd name="connsiteX7" fmla="*/ 1044893 w 1044892"/>
                    <a:gd name="connsiteY7" fmla="*/ 453390 h 1360169"/>
                    <a:gd name="connsiteX8" fmla="*/ 1044893 w 1044892"/>
                    <a:gd name="connsiteY8" fmla="*/ 453390 h 1360169"/>
                    <a:gd name="connsiteX9" fmla="*/ 793432 w 1044892"/>
                    <a:gd name="connsiteY9" fmla="*/ 453390 h 1360169"/>
                    <a:gd name="connsiteX10" fmla="*/ 564832 w 1044892"/>
                    <a:gd name="connsiteY10" fmla="*/ 225743 h 1360169"/>
                    <a:gd name="connsiteX11" fmla="*/ 251460 w 1044892"/>
                    <a:gd name="connsiteY11" fmla="*/ 225743 h 1360169"/>
                    <a:gd name="connsiteX12" fmla="*/ 251460 w 1044892"/>
                    <a:gd name="connsiteY12" fmla="*/ 681037 h 1360169"/>
                    <a:gd name="connsiteX13" fmla="*/ 562928 w 1044892"/>
                    <a:gd name="connsiteY13" fmla="*/ 681037 h 1360169"/>
                    <a:gd name="connsiteX14" fmla="*/ 793432 w 1044892"/>
                    <a:gd name="connsiteY14" fmla="*/ 453390 h 136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44892" h="1360169">
                      <a:moveTo>
                        <a:pt x="1044893" y="453390"/>
                      </a:moveTo>
                      <a:cubicBezTo>
                        <a:pt x="1044893" y="720090"/>
                        <a:pt x="863918" y="906780"/>
                        <a:pt x="570548" y="906780"/>
                      </a:cubicBezTo>
                      <a:lnTo>
                        <a:pt x="251460" y="906780"/>
                      </a:lnTo>
                      <a:lnTo>
                        <a:pt x="251460" y="1360170"/>
                      </a:lnTo>
                      <a:lnTo>
                        <a:pt x="0" y="1360170"/>
                      </a:lnTo>
                      <a:lnTo>
                        <a:pt x="0" y="0"/>
                      </a:lnTo>
                      <a:lnTo>
                        <a:pt x="566738" y="0"/>
                      </a:lnTo>
                      <a:cubicBezTo>
                        <a:pt x="869632" y="0"/>
                        <a:pt x="1044893" y="194310"/>
                        <a:pt x="1044893" y="453390"/>
                      </a:cubicBezTo>
                      <a:lnTo>
                        <a:pt x="1044893" y="453390"/>
                      </a:lnTo>
                      <a:close/>
                      <a:moveTo>
                        <a:pt x="793432" y="453390"/>
                      </a:moveTo>
                      <a:cubicBezTo>
                        <a:pt x="793432" y="339090"/>
                        <a:pt x="719138" y="225743"/>
                        <a:pt x="564832" y="225743"/>
                      </a:cubicBezTo>
                      <a:lnTo>
                        <a:pt x="251460" y="225743"/>
                      </a:lnTo>
                      <a:lnTo>
                        <a:pt x="251460" y="681037"/>
                      </a:lnTo>
                      <a:lnTo>
                        <a:pt x="562928" y="681037"/>
                      </a:lnTo>
                      <a:cubicBezTo>
                        <a:pt x="720090" y="681037"/>
                        <a:pt x="793432" y="570548"/>
                        <a:pt x="793432" y="453390"/>
                      </a:cubicBezTo>
                      <a:close/>
                    </a:path>
                  </a:pathLst>
                </a:custGeom>
                <a:grpFill/>
                <a:ln w="9525" cap="flat">
                  <a:noFill/>
                  <a:prstDash val="solid"/>
                  <a:miter/>
                </a:ln>
              </p:spPr>
              <p:txBody>
                <a:bodyPr rtlCol="0" anchor="ctr"/>
                <a:lstStyle/>
                <a:p>
                  <a:endParaRPr lang="it-IT">
                    <a:solidFill>
                      <a:schemeClr val="tx1"/>
                    </a:solidFill>
                  </a:endParaRPr>
                </a:p>
              </p:txBody>
            </p:sp>
            <p:sp>
              <p:nvSpPr>
                <p:cNvPr id="1149" name="Figura a mano libera: forma 79">
                  <a:extLst>
                    <a:ext uri="{FF2B5EF4-FFF2-40B4-BE49-F238E27FC236}">
                      <a16:creationId xmlns:a16="http://schemas.microsoft.com/office/drawing/2014/main" id="{FAAEC139-2A44-3B55-534F-098AD5466767}"/>
                    </a:ext>
                  </a:extLst>
                </p:cNvPr>
                <p:cNvSpPr/>
                <p:nvPr/>
              </p:nvSpPr>
              <p:spPr>
                <a:xfrm>
                  <a:off x="2638342" y="1010666"/>
                  <a:ext cx="1055370" cy="1020127"/>
                </a:xfrm>
                <a:custGeom>
                  <a:avLst/>
                  <a:gdLst>
                    <a:gd name="connsiteX0" fmla="*/ 862013 w 1055370"/>
                    <a:gd name="connsiteY0" fmla="*/ 783908 h 1020127"/>
                    <a:gd name="connsiteX1" fmla="*/ 862013 w 1055370"/>
                    <a:gd name="connsiteY1" fmla="*/ 338138 h 1020127"/>
                    <a:gd name="connsiteX2" fmla="*/ 443865 w 1055370"/>
                    <a:gd name="connsiteY2" fmla="*/ 0 h 1020127"/>
                    <a:gd name="connsiteX3" fmla="*/ 15240 w 1055370"/>
                    <a:gd name="connsiteY3" fmla="*/ 308610 h 1020127"/>
                    <a:gd name="connsiteX4" fmla="*/ 227648 w 1055370"/>
                    <a:gd name="connsiteY4" fmla="*/ 389573 h 1020127"/>
                    <a:gd name="connsiteX5" fmla="*/ 443865 w 1055370"/>
                    <a:gd name="connsiteY5" fmla="*/ 185738 h 1020127"/>
                    <a:gd name="connsiteX6" fmla="*/ 626745 w 1055370"/>
                    <a:gd name="connsiteY6" fmla="*/ 311467 h 1020127"/>
                    <a:gd name="connsiteX7" fmla="*/ 321945 w 1055370"/>
                    <a:gd name="connsiteY7" fmla="*/ 442913 h 1020127"/>
                    <a:gd name="connsiteX8" fmla="*/ 0 w 1055370"/>
                    <a:gd name="connsiteY8" fmla="*/ 739140 h 1020127"/>
                    <a:gd name="connsiteX9" fmla="*/ 329565 w 1055370"/>
                    <a:gd name="connsiteY9" fmla="*/ 1020128 h 1020127"/>
                    <a:gd name="connsiteX10" fmla="*/ 640080 w 1055370"/>
                    <a:gd name="connsiteY10" fmla="*/ 881063 h 1020127"/>
                    <a:gd name="connsiteX11" fmla="*/ 668655 w 1055370"/>
                    <a:gd name="connsiteY11" fmla="*/ 829628 h 1020127"/>
                    <a:gd name="connsiteX12" fmla="*/ 668655 w 1055370"/>
                    <a:gd name="connsiteY12" fmla="*/ 994410 h 1020127"/>
                    <a:gd name="connsiteX13" fmla="*/ 1055370 w 1055370"/>
                    <a:gd name="connsiteY13" fmla="*/ 994410 h 1020127"/>
                    <a:gd name="connsiteX14" fmla="*/ 1055370 w 1055370"/>
                    <a:gd name="connsiteY14" fmla="*/ 782955 h 1020127"/>
                    <a:gd name="connsiteX15" fmla="*/ 862013 w 1055370"/>
                    <a:gd name="connsiteY15" fmla="*/ 782955 h 1020127"/>
                    <a:gd name="connsiteX16" fmla="*/ 862013 w 1055370"/>
                    <a:gd name="connsiteY16" fmla="*/ 783908 h 1020127"/>
                    <a:gd name="connsiteX17" fmla="*/ 626745 w 1055370"/>
                    <a:gd name="connsiteY17" fmla="*/ 610553 h 1020127"/>
                    <a:gd name="connsiteX18" fmla="*/ 384810 w 1055370"/>
                    <a:gd name="connsiteY18" fmla="*/ 842010 h 1020127"/>
                    <a:gd name="connsiteX19" fmla="*/ 251460 w 1055370"/>
                    <a:gd name="connsiteY19" fmla="*/ 727710 h 1020127"/>
                    <a:gd name="connsiteX20" fmla="*/ 390525 w 1055370"/>
                    <a:gd name="connsiteY20" fmla="*/ 600075 h 1020127"/>
                    <a:gd name="connsiteX21" fmla="*/ 626745 w 1055370"/>
                    <a:gd name="connsiteY21" fmla="*/ 541020 h 1020127"/>
                    <a:gd name="connsiteX22" fmla="*/ 626745 w 1055370"/>
                    <a:gd name="connsiteY22" fmla="*/ 610553 h 1020127"/>
                    <a:gd name="connsiteX23" fmla="*/ 626745 w 1055370"/>
                    <a:gd name="connsiteY23" fmla="*/ 610553 h 102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55370" h="1020127">
                      <a:moveTo>
                        <a:pt x="862013" y="783908"/>
                      </a:moveTo>
                      <a:lnTo>
                        <a:pt x="862013" y="338138"/>
                      </a:lnTo>
                      <a:cubicBezTo>
                        <a:pt x="862013" y="118110"/>
                        <a:pt x="699135" y="0"/>
                        <a:pt x="443865" y="0"/>
                      </a:cubicBezTo>
                      <a:cubicBezTo>
                        <a:pt x="216217" y="0"/>
                        <a:pt x="49530" y="127635"/>
                        <a:pt x="15240" y="308610"/>
                      </a:cubicBezTo>
                      <a:lnTo>
                        <a:pt x="227648" y="389573"/>
                      </a:lnTo>
                      <a:cubicBezTo>
                        <a:pt x="227648" y="263842"/>
                        <a:pt x="312420" y="185738"/>
                        <a:pt x="443865" y="185738"/>
                      </a:cubicBezTo>
                      <a:cubicBezTo>
                        <a:pt x="552450" y="185738"/>
                        <a:pt x="626745" y="228600"/>
                        <a:pt x="626745" y="311467"/>
                      </a:cubicBezTo>
                      <a:cubicBezTo>
                        <a:pt x="626745" y="394335"/>
                        <a:pt x="585788" y="396240"/>
                        <a:pt x="321945" y="442913"/>
                      </a:cubicBezTo>
                      <a:cubicBezTo>
                        <a:pt x="125730" y="478155"/>
                        <a:pt x="0" y="572453"/>
                        <a:pt x="0" y="739140"/>
                      </a:cubicBezTo>
                      <a:cubicBezTo>
                        <a:pt x="0" y="914400"/>
                        <a:pt x="135255" y="1020128"/>
                        <a:pt x="329565" y="1020128"/>
                      </a:cubicBezTo>
                      <a:cubicBezTo>
                        <a:pt x="459105" y="1020128"/>
                        <a:pt x="575310" y="968693"/>
                        <a:pt x="640080" y="881063"/>
                      </a:cubicBezTo>
                      <a:cubicBezTo>
                        <a:pt x="655320" y="859155"/>
                        <a:pt x="662940" y="842963"/>
                        <a:pt x="668655" y="829628"/>
                      </a:cubicBezTo>
                      <a:lnTo>
                        <a:pt x="668655" y="994410"/>
                      </a:lnTo>
                      <a:lnTo>
                        <a:pt x="1055370" y="994410"/>
                      </a:lnTo>
                      <a:lnTo>
                        <a:pt x="1055370" y="782955"/>
                      </a:lnTo>
                      <a:lnTo>
                        <a:pt x="862013" y="782955"/>
                      </a:lnTo>
                      <a:lnTo>
                        <a:pt x="862013" y="783908"/>
                      </a:lnTo>
                      <a:close/>
                      <a:moveTo>
                        <a:pt x="626745" y="610553"/>
                      </a:moveTo>
                      <a:cubicBezTo>
                        <a:pt x="626745" y="741997"/>
                        <a:pt x="548640" y="842010"/>
                        <a:pt x="384810" y="842010"/>
                      </a:cubicBezTo>
                      <a:cubicBezTo>
                        <a:pt x="300038" y="842010"/>
                        <a:pt x="251460" y="792480"/>
                        <a:pt x="251460" y="727710"/>
                      </a:cubicBezTo>
                      <a:cubicBezTo>
                        <a:pt x="251460" y="651510"/>
                        <a:pt x="306705" y="617220"/>
                        <a:pt x="390525" y="600075"/>
                      </a:cubicBezTo>
                      <a:cubicBezTo>
                        <a:pt x="547688" y="572453"/>
                        <a:pt x="599123" y="562928"/>
                        <a:pt x="626745" y="541020"/>
                      </a:cubicBezTo>
                      <a:lnTo>
                        <a:pt x="626745" y="610553"/>
                      </a:lnTo>
                      <a:lnTo>
                        <a:pt x="626745" y="610553"/>
                      </a:lnTo>
                      <a:close/>
                    </a:path>
                  </a:pathLst>
                </a:custGeom>
                <a:grpFill/>
                <a:ln w="9525" cap="flat">
                  <a:noFill/>
                  <a:prstDash val="solid"/>
                  <a:miter/>
                </a:ln>
              </p:spPr>
              <p:txBody>
                <a:bodyPr rtlCol="0" anchor="ctr"/>
                <a:lstStyle/>
                <a:p>
                  <a:endParaRPr lang="it-IT">
                    <a:solidFill>
                      <a:schemeClr val="tx1"/>
                    </a:solidFill>
                  </a:endParaRPr>
                </a:p>
              </p:txBody>
            </p:sp>
            <p:sp>
              <p:nvSpPr>
                <p:cNvPr id="64" name="Figura a mano libera: forma 80">
                  <a:extLst>
                    <a:ext uri="{FF2B5EF4-FFF2-40B4-BE49-F238E27FC236}">
                      <a16:creationId xmlns:a16="http://schemas.microsoft.com/office/drawing/2014/main" id="{216A5FDE-9AE1-325A-B382-72C4AB9741FD}"/>
                    </a:ext>
                  </a:extLst>
                </p:cNvPr>
                <p:cNvSpPr/>
                <p:nvPr/>
              </p:nvSpPr>
              <p:spPr>
                <a:xfrm>
                  <a:off x="3617512" y="613452"/>
                  <a:ext cx="1328737" cy="1421151"/>
                </a:xfrm>
                <a:custGeom>
                  <a:avLst/>
                  <a:gdLst>
                    <a:gd name="connsiteX0" fmla="*/ 1321118 w 1328737"/>
                    <a:gd name="connsiteY0" fmla="*/ 351494 h 1421151"/>
                    <a:gd name="connsiteX1" fmla="*/ 1115378 w 1328737"/>
                    <a:gd name="connsiteY1" fmla="*/ 487702 h 1421151"/>
                    <a:gd name="connsiteX2" fmla="*/ 706755 w 1328737"/>
                    <a:gd name="connsiteY2" fmla="*/ 222907 h 1421151"/>
                    <a:gd name="connsiteX3" fmla="*/ 251460 w 1328737"/>
                    <a:gd name="connsiteY3" fmla="*/ 709634 h 1421151"/>
                    <a:gd name="connsiteX4" fmla="*/ 702945 w 1328737"/>
                    <a:gd name="connsiteY4" fmla="*/ 1194457 h 1421151"/>
                    <a:gd name="connsiteX5" fmla="*/ 1122998 w 1328737"/>
                    <a:gd name="connsiteY5" fmla="*/ 924899 h 1421151"/>
                    <a:gd name="connsiteX6" fmla="*/ 1328738 w 1328737"/>
                    <a:gd name="connsiteY6" fmla="*/ 1062059 h 1421151"/>
                    <a:gd name="connsiteX7" fmla="*/ 707707 w 1328737"/>
                    <a:gd name="connsiteY7" fmla="*/ 1421152 h 1421151"/>
                    <a:gd name="connsiteX8" fmla="*/ 0 w 1328737"/>
                    <a:gd name="connsiteY8" fmla="*/ 709634 h 1421151"/>
                    <a:gd name="connsiteX9" fmla="*/ 709613 w 1328737"/>
                    <a:gd name="connsiteY9" fmla="*/ 22 h 1421151"/>
                    <a:gd name="connsiteX10" fmla="*/ 1321118 w 1328737"/>
                    <a:gd name="connsiteY10" fmla="*/ 351494 h 1421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28737" h="1421151">
                      <a:moveTo>
                        <a:pt x="1321118" y="351494"/>
                      </a:moveTo>
                      <a:lnTo>
                        <a:pt x="1115378" y="487702"/>
                      </a:lnTo>
                      <a:cubicBezTo>
                        <a:pt x="1056323" y="328634"/>
                        <a:pt x="902970" y="222907"/>
                        <a:pt x="706755" y="222907"/>
                      </a:cubicBezTo>
                      <a:cubicBezTo>
                        <a:pt x="445770" y="222907"/>
                        <a:pt x="251460" y="407692"/>
                        <a:pt x="251460" y="709634"/>
                      </a:cubicBezTo>
                      <a:cubicBezTo>
                        <a:pt x="251460" y="1010624"/>
                        <a:pt x="440055" y="1194457"/>
                        <a:pt x="702945" y="1194457"/>
                      </a:cubicBezTo>
                      <a:cubicBezTo>
                        <a:pt x="897255" y="1194457"/>
                        <a:pt x="1063943" y="1094444"/>
                        <a:pt x="1122998" y="924899"/>
                      </a:cubicBezTo>
                      <a:lnTo>
                        <a:pt x="1328738" y="1062059"/>
                      </a:lnTo>
                      <a:cubicBezTo>
                        <a:pt x="1208723" y="1291612"/>
                        <a:pt x="982980" y="1421152"/>
                        <a:pt x="707707" y="1421152"/>
                      </a:cubicBezTo>
                      <a:cubicBezTo>
                        <a:pt x="304800" y="1421152"/>
                        <a:pt x="0" y="1134449"/>
                        <a:pt x="0" y="709634"/>
                      </a:cubicBezTo>
                      <a:cubicBezTo>
                        <a:pt x="0" y="283867"/>
                        <a:pt x="321945" y="22"/>
                        <a:pt x="709613" y="22"/>
                      </a:cubicBezTo>
                      <a:cubicBezTo>
                        <a:pt x="969645" y="-1883"/>
                        <a:pt x="1208723" y="121942"/>
                        <a:pt x="1321118" y="351494"/>
                      </a:cubicBezTo>
                      <a:close/>
                    </a:path>
                  </a:pathLst>
                </a:custGeom>
                <a:grpFill/>
                <a:ln w="9525" cap="flat">
                  <a:noFill/>
                  <a:prstDash val="solid"/>
                  <a:miter/>
                </a:ln>
              </p:spPr>
              <p:txBody>
                <a:bodyPr rtlCol="0" anchor="ctr"/>
                <a:lstStyle/>
                <a:p>
                  <a:endParaRPr lang="it-IT">
                    <a:solidFill>
                      <a:schemeClr val="tx1"/>
                    </a:solidFill>
                  </a:endParaRPr>
                </a:p>
              </p:txBody>
            </p:sp>
          </p:grpSp>
        </p:grpSp>
        <p:pic>
          <p:nvPicPr>
            <p:cNvPr id="9" name="Picture 8">
              <a:extLst>
                <a:ext uri="{FF2B5EF4-FFF2-40B4-BE49-F238E27FC236}">
                  <a16:creationId xmlns:a16="http://schemas.microsoft.com/office/drawing/2014/main" id="{62A5DB93-921C-AAC8-A406-F71D01869A71}"/>
                </a:ext>
              </a:extLst>
            </p:cNvPr>
            <p:cNvPicPr>
              <a:picLocks noChangeAspect="1"/>
            </p:cNvPicPr>
            <p:nvPr userDrawn="1"/>
          </p:nvPicPr>
          <p:blipFill>
            <a:blip r:embed="rId3">
              <a:clrChange>
                <a:clrFrom>
                  <a:srgbClr val="FBF3E3"/>
                </a:clrFrom>
                <a:clrTo>
                  <a:srgbClr val="FBF3E3">
                    <a:alpha val="0"/>
                  </a:srgbClr>
                </a:clrTo>
              </a:clrChange>
              <a:duotone>
                <a:prstClr val="black"/>
                <a:schemeClr val="tx2">
                  <a:tint val="45000"/>
                  <a:satMod val="400000"/>
                </a:schemeClr>
              </a:duotone>
            </a:blip>
            <a:stretch>
              <a:fillRect/>
            </a:stretch>
          </p:blipFill>
          <p:spPr>
            <a:xfrm>
              <a:off x="1803036" y="5898028"/>
              <a:ext cx="1477838" cy="324000"/>
            </a:xfrm>
            <a:prstGeom prst="rect">
              <a:avLst/>
            </a:prstGeom>
          </p:spPr>
        </p:pic>
      </p:grpSp>
    </p:spTree>
    <p:extLst>
      <p:ext uri="{BB962C8B-B14F-4D97-AF65-F5344CB8AC3E}">
        <p14:creationId xmlns:p14="http://schemas.microsoft.com/office/powerpoint/2010/main" val="18310091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113" name="Segnaposto titolo 1">
            <a:extLst>
              <a:ext uri="{FF2B5EF4-FFF2-40B4-BE49-F238E27FC236}">
                <a16:creationId xmlns:a16="http://schemas.microsoft.com/office/drawing/2014/main" id="{4438D7C9-7714-E7D3-3F0B-8246BE021967}"/>
              </a:ext>
            </a:extLst>
          </p:cNvPr>
          <p:cNvSpPr>
            <a:spLocks noGrp="1"/>
          </p:cNvSpPr>
          <p:nvPr>
            <p:ph type="title"/>
          </p:nvPr>
        </p:nvSpPr>
        <p:spPr>
          <a:xfrm>
            <a:off x="840853" y="891524"/>
            <a:ext cx="10798269" cy="1562476"/>
          </a:xfrm>
          <a:prstGeom prst="rect">
            <a:avLst/>
          </a:prstGeom>
        </p:spPr>
        <p:txBody>
          <a:bodyPr vert="horz" lIns="91440" tIns="45720" rIns="91440" bIns="45720" rtlCol="0" anchor="t">
            <a:normAutofit/>
          </a:bodyPr>
          <a:lstStyle>
            <a:lvl1pPr>
              <a:defRPr sz="4000">
                <a:latin typeface="Manrope Medium" pitchFamily="2" charset="0"/>
              </a:defRPr>
            </a:lvl1pPr>
          </a:lstStyle>
          <a:p>
            <a:r>
              <a:rPr lang="it-IT"/>
              <a:t>Fare clic per modificare lo stile del titolo dello schema</a:t>
            </a:r>
          </a:p>
        </p:txBody>
      </p:sp>
      <p:sp>
        <p:nvSpPr>
          <p:cNvPr id="168" name="Rettangolo 167">
            <a:extLst>
              <a:ext uri="{FF2B5EF4-FFF2-40B4-BE49-F238E27FC236}">
                <a16:creationId xmlns:a16="http://schemas.microsoft.com/office/drawing/2014/main" id="{D6DF6654-BA9E-BBF0-2F01-528E57924802}"/>
              </a:ext>
            </a:extLst>
          </p:cNvPr>
          <p:cNvSpPr/>
          <p:nvPr userDrawn="1"/>
        </p:nvSpPr>
        <p:spPr>
          <a:xfrm>
            <a:off x="11225755" y="5898028"/>
            <a:ext cx="982460" cy="9751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9" name="Segnaposto numero diapositiva 2">
            <a:extLst>
              <a:ext uri="{FF2B5EF4-FFF2-40B4-BE49-F238E27FC236}">
                <a16:creationId xmlns:a16="http://schemas.microsoft.com/office/drawing/2014/main" id="{9E9B71C7-0AEF-015D-86E0-B0F63D1EA334}"/>
              </a:ext>
            </a:extLst>
          </p:cNvPr>
          <p:cNvSpPr>
            <a:spLocks noGrp="1"/>
          </p:cNvSpPr>
          <p:nvPr>
            <p:ph type="sldNum" sz="quarter" idx="10"/>
          </p:nvPr>
        </p:nvSpPr>
        <p:spPr>
          <a:xfrm>
            <a:off x="11421135" y="6071095"/>
            <a:ext cx="554138" cy="515319"/>
          </a:xfrm>
        </p:spPr>
        <p:txBody>
          <a:bodyPr/>
          <a:lstStyle>
            <a:lvl1pPr algn="ctr">
              <a:defRPr>
                <a:solidFill>
                  <a:schemeClr val="bg1"/>
                </a:solidFill>
                <a:latin typeface="Manrope Light" pitchFamily="2" charset="0"/>
              </a:defRPr>
            </a:lvl1pPr>
          </a:lstStyle>
          <a:p>
            <a:fld id="{4FD464FC-7F50-4ECC-A8FE-0EFE49235618}" type="slidenum">
              <a:rPr lang="it-IT" smtClean="0"/>
              <a:pPr/>
              <a:t>‹#›</a:t>
            </a:fld>
            <a:endParaRPr lang="it-IT"/>
          </a:p>
        </p:txBody>
      </p:sp>
      <p:grpSp>
        <p:nvGrpSpPr>
          <p:cNvPr id="2076" name="Group 2075">
            <a:extLst>
              <a:ext uri="{FF2B5EF4-FFF2-40B4-BE49-F238E27FC236}">
                <a16:creationId xmlns:a16="http://schemas.microsoft.com/office/drawing/2014/main" id="{5D07E787-4F47-91A8-8581-B0DF4DAA869E}"/>
              </a:ext>
            </a:extLst>
          </p:cNvPr>
          <p:cNvGrpSpPr/>
          <p:nvPr userDrawn="1"/>
        </p:nvGrpSpPr>
        <p:grpSpPr>
          <a:xfrm>
            <a:off x="653988" y="6223578"/>
            <a:ext cx="4229905" cy="324000"/>
            <a:chOff x="653989" y="5898028"/>
            <a:chExt cx="4229905" cy="324000"/>
          </a:xfrm>
        </p:grpSpPr>
        <p:pic>
          <p:nvPicPr>
            <p:cNvPr id="2077" name="Picture 2" descr="Ministero della cultura - Wikipedia">
              <a:extLst>
                <a:ext uri="{FF2B5EF4-FFF2-40B4-BE49-F238E27FC236}">
                  <a16:creationId xmlns:a16="http://schemas.microsoft.com/office/drawing/2014/main" id="{DDA09B29-6ECF-02BD-95F7-AABB10DA5EEF}"/>
                </a:ext>
              </a:extLst>
            </p:cNvPr>
            <p:cNvPicPr>
              <a:picLocks noChangeAspect="1" noChangeArrowheads="1"/>
            </p:cNvPicPr>
            <p:nvPr userDrawn="1"/>
          </p:nvPicPr>
          <p:blipFill>
            <a:blip r:embed="rId2">
              <a:biLevel thresh="50000"/>
              <a:extLst>
                <a:ext uri="{28A0092B-C50C-407E-A947-70E740481C1C}">
                  <a14:useLocalDpi xmlns:a14="http://schemas.microsoft.com/office/drawing/2010/main" val="0"/>
                </a:ext>
              </a:extLst>
            </a:blip>
            <a:srcRect/>
            <a:stretch>
              <a:fillRect/>
            </a:stretch>
          </p:blipFill>
          <p:spPr bwMode="auto">
            <a:xfrm>
              <a:off x="653989" y="5898028"/>
              <a:ext cx="997313" cy="324000"/>
            </a:xfrm>
            <a:prstGeom prst="rect">
              <a:avLst/>
            </a:prstGeom>
            <a:noFill/>
            <a:extLst>
              <a:ext uri="{909E8E84-426E-40DD-AFC4-6F175D3DCCD1}">
                <a14:hiddenFill xmlns:a14="http://schemas.microsoft.com/office/drawing/2010/main">
                  <a:solidFill>
                    <a:srgbClr val="FFFFFF"/>
                  </a:solidFill>
                </a14:hiddenFill>
              </a:ext>
            </a:extLst>
          </p:spPr>
        </p:pic>
        <p:grpSp>
          <p:nvGrpSpPr>
            <p:cNvPr id="2078" name="Gruppo 27">
              <a:extLst>
                <a:ext uri="{FF2B5EF4-FFF2-40B4-BE49-F238E27FC236}">
                  <a16:creationId xmlns:a16="http://schemas.microsoft.com/office/drawing/2014/main" id="{F21B8497-CFB8-4ABC-7034-FB63C057AB4B}"/>
                </a:ext>
              </a:extLst>
            </p:cNvPr>
            <p:cNvGrpSpPr>
              <a:grpSpLocks noChangeAspect="1"/>
            </p:cNvGrpSpPr>
            <p:nvPr userDrawn="1"/>
          </p:nvGrpSpPr>
          <p:grpSpPr>
            <a:xfrm>
              <a:off x="3431382" y="5898028"/>
              <a:ext cx="1452512" cy="324000"/>
              <a:chOff x="609034" y="615400"/>
              <a:chExt cx="8245792" cy="1800225"/>
            </a:xfrm>
            <a:solidFill>
              <a:schemeClr val="tx1"/>
            </a:solidFill>
          </p:grpSpPr>
          <p:sp>
            <p:nvSpPr>
              <p:cNvPr id="96" name="Figura a mano libera: forma 28">
                <a:extLst>
                  <a:ext uri="{FF2B5EF4-FFF2-40B4-BE49-F238E27FC236}">
                    <a16:creationId xmlns:a16="http://schemas.microsoft.com/office/drawing/2014/main" id="{367788F3-7CFE-8421-283A-917D283CE5F7}"/>
                  </a:ext>
                </a:extLst>
              </p:cNvPr>
              <p:cNvSpPr/>
              <p:nvPr/>
            </p:nvSpPr>
            <p:spPr>
              <a:xfrm>
                <a:off x="8651944" y="1896513"/>
                <a:ext cx="202882" cy="228600"/>
              </a:xfrm>
              <a:custGeom>
                <a:avLst/>
                <a:gdLst>
                  <a:gd name="connsiteX0" fmla="*/ 104775 w 202882"/>
                  <a:gd name="connsiteY0" fmla="*/ 228600 h 228600"/>
                  <a:gd name="connsiteX1" fmla="*/ 0 w 202882"/>
                  <a:gd name="connsiteY1" fmla="*/ 114300 h 228600"/>
                  <a:gd name="connsiteX2" fmla="*/ 102870 w 202882"/>
                  <a:gd name="connsiteY2" fmla="*/ 0 h 228600"/>
                  <a:gd name="connsiteX3" fmla="*/ 202882 w 202882"/>
                  <a:gd name="connsiteY3" fmla="*/ 121920 h 228600"/>
                  <a:gd name="connsiteX4" fmla="*/ 35242 w 202882"/>
                  <a:gd name="connsiteY4" fmla="*/ 121920 h 228600"/>
                  <a:gd name="connsiteX5" fmla="*/ 104775 w 202882"/>
                  <a:gd name="connsiteY5" fmla="*/ 199072 h 228600"/>
                  <a:gd name="connsiteX6" fmla="*/ 164782 w 202882"/>
                  <a:gd name="connsiteY6" fmla="*/ 154305 h 228600"/>
                  <a:gd name="connsiteX7" fmla="*/ 198120 w 202882"/>
                  <a:gd name="connsiteY7" fmla="*/ 154305 h 228600"/>
                  <a:gd name="connsiteX8" fmla="*/ 104775 w 202882"/>
                  <a:gd name="connsiteY8" fmla="*/ 228600 h 228600"/>
                  <a:gd name="connsiteX9" fmla="*/ 102870 w 202882"/>
                  <a:gd name="connsiteY9" fmla="*/ 27622 h 228600"/>
                  <a:gd name="connsiteX10" fmla="*/ 36195 w 202882"/>
                  <a:gd name="connsiteY10" fmla="*/ 97155 h 228600"/>
                  <a:gd name="connsiteX11" fmla="*/ 166688 w 202882"/>
                  <a:gd name="connsiteY11" fmla="*/ 97155 h 228600"/>
                  <a:gd name="connsiteX12" fmla="*/ 102870 w 202882"/>
                  <a:gd name="connsiteY12" fmla="*/ 27622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2882" h="228600">
                    <a:moveTo>
                      <a:pt x="104775" y="228600"/>
                    </a:moveTo>
                    <a:cubicBezTo>
                      <a:pt x="38100" y="228600"/>
                      <a:pt x="0" y="177165"/>
                      <a:pt x="0" y="114300"/>
                    </a:cubicBezTo>
                    <a:cubicBezTo>
                      <a:pt x="0" y="51435"/>
                      <a:pt x="40957" y="0"/>
                      <a:pt x="102870" y="0"/>
                    </a:cubicBezTo>
                    <a:cubicBezTo>
                      <a:pt x="167640" y="0"/>
                      <a:pt x="202882" y="50482"/>
                      <a:pt x="202882" y="121920"/>
                    </a:cubicBezTo>
                    <a:lnTo>
                      <a:pt x="35242" y="121920"/>
                    </a:lnTo>
                    <a:cubicBezTo>
                      <a:pt x="38100" y="165735"/>
                      <a:pt x="61913" y="199072"/>
                      <a:pt x="104775" y="199072"/>
                    </a:cubicBezTo>
                    <a:cubicBezTo>
                      <a:pt x="136207" y="199072"/>
                      <a:pt x="157163" y="183832"/>
                      <a:pt x="164782" y="154305"/>
                    </a:cubicBezTo>
                    <a:lnTo>
                      <a:pt x="198120" y="154305"/>
                    </a:lnTo>
                    <a:cubicBezTo>
                      <a:pt x="187642" y="201930"/>
                      <a:pt x="154305" y="228600"/>
                      <a:pt x="104775" y="228600"/>
                    </a:cubicBezTo>
                    <a:close/>
                    <a:moveTo>
                      <a:pt x="102870" y="27622"/>
                    </a:moveTo>
                    <a:cubicBezTo>
                      <a:pt x="62865" y="27622"/>
                      <a:pt x="40957" y="58102"/>
                      <a:pt x="36195" y="97155"/>
                    </a:cubicBezTo>
                    <a:lnTo>
                      <a:pt x="166688" y="97155"/>
                    </a:lnTo>
                    <a:cubicBezTo>
                      <a:pt x="163830" y="54292"/>
                      <a:pt x="141922" y="27622"/>
                      <a:pt x="102870" y="27622"/>
                    </a:cubicBezTo>
                    <a:close/>
                  </a:path>
                </a:pathLst>
              </a:custGeom>
              <a:grpFill/>
              <a:ln w="9525" cap="flat">
                <a:noFill/>
                <a:prstDash val="solid"/>
                <a:miter/>
              </a:ln>
            </p:spPr>
            <p:txBody>
              <a:bodyPr rtlCol="0" anchor="ctr"/>
              <a:lstStyle/>
              <a:p>
                <a:endParaRPr lang="it-IT">
                  <a:solidFill>
                    <a:schemeClr val="tx1"/>
                  </a:solidFill>
                </a:endParaRPr>
              </a:p>
            </p:txBody>
          </p:sp>
          <p:sp>
            <p:nvSpPr>
              <p:cNvPr id="97" name="Figura a mano libera: forma 29">
                <a:extLst>
                  <a:ext uri="{FF2B5EF4-FFF2-40B4-BE49-F238E27FC236}">
                    <a16:creationId xmlns:a16="http://schemas.microsoft.com/office/drawing/2014/main" id="{BF0B96BA-0A11-F744-71D4-42D24E34CC06}"/>
                  </a:ext>
                </a:extLst>
              </p:cNvPr>
              <p:cNvSpPr/>
              <p:nvPr/>
            </p:nvSpPr>
            <p:spPr>
              <a:xfrm>
                <a:off x="8573839" y="1819360"/>
                <a:ext cx="34289" cy="300037"/>
              </a:xfrm>
              <a:custGeom>
                <a:avLst/>
                <a:gdLst>
                  <a:gd name="connsiteX0" fmla="*/ 0 w 34289"/>
                  <a:gd name="connsiteY0" fmla="*/ 300038 h 300037"/>
                  <a:gd name="connsiteX1" fmla="*/ 0 w 34289"/>
                  <a:gd name="connsiteY1" fmla="*/ 0 h 300037"/>
                  <a:gd name="connsiteX2" fmla="*/ 34290 w 34289"/>
                  <a:gd name="connsiteY2" fmla="*/ 0 h 300037"/>
                  <a:gd name="connsiteX3" fmla="*/ 34290 w 34289"/>
                  <a:gd name="connsiteY3" fmla="*/ 300038 h 300037"/>
                  <a:gd name="connsiteX4" fmla="*/ 0 w 34289"/>
                  <a:gd name="connsiteY4" fmla="*/ 300038 h 30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89" h="300037">
                    <a:moveTo>
                      <a:pt x="0" y="300038"/>
                    </a:moveTo>
                    <a:lnTo>
                      <a:pt x="0" y="0"/>
                    </a:lnTo>
                    <a:lnTo>
                      <a:pt x="34290" y="0"/>
                    </a:lnTo>
                    <a:lnTo>
                      <a:pt x="34290" y="300038"/>
                    </a:lnTo>
                    <a:lnTo>
                      <a:pt x="0" y="300038"/>
                    </a:lnTo>
                    <a:close/>
                  </a:path>
                </a:pathLst>
              </a:custGeom>
              <a:grpFill/>
              <a:ln w="9525" cap="flat">
                <a:noFill/>
                <a:prstDash val="solid"/>
                <a:miter/>
              </a:ln>
            </p:spPr>
            <p:txBody>
              <a:bodyPr rtlCol="0" anchor="ctr"/>
              <a:lstStyle/>
              <a:p>
                <a:endParaRPr lang="it-IT">
                  <a:solidFill>
                    <a:schemeClr val="tx1"/>
                  </a:solidFill>
                </a:endParaRPr>
              </a:p>
            </p:txBody>
          </p:sp>
          <p:sp>
            <p:nvSpPr>
              <p:cNvPr id="98" name="Figura a mano libera: forma 30">
                <a:extLst>
                  <a:ext uri="{FF2B5EF4-FFF2-40B4-BE49-F238E27FC236}">
                    <a16:creationId xmlns:a16="http://schemas.microsoft.com/office/drawing/2014/main" id="{AAA71357-1396-D2AD-D0CA-4C28617B1174}"/>
                  </a:ext>
                </a:extLst>
              </p:cNvPr>
              <p:cNvSpPr/>
              <p:nvPr/>
            </p:nvSpPr>
            <p:spPr>
              <a:xfrm>
                <a:off x="8336666" y="1898418"/>
                <a:ext cx="201930" cy="224789"/>
              </a:xfrm>
              <a:custGeom>
                <a:avLst/>
                <a:gdLst>
                  <a:gd name="connsiteX0" fmla="*/ 182880 w 201930"/>
                  <a:gd name="connsiteY0" fmla="*/ 222885 h 224789"/>
                  <a:gd name="connsiteX1" fmla="*/ 145732 w 201930"/>
                  <a:gd name="connsiteY1" fmla="*/ 190500 h 224789"/>
                  <a:gd name="connsiteX2" fmla="*/ 145732 w 201930"/>
                  <a:gd name="connsiteY2" fmla="*/ 190500 h 224789"/>
                  <a:gd name="connsiteX3" fmla="*/ 73343 w 201930"/>
                  <a:gd name="connsiteY3" fmla="*/ 224790 h 224789"/>
                  <a:gd name="connsiteX4" fmla="*/ 0 w 201930"/>
                  <a:gd name="connsiteY4" fmla="*/ 164783 h 224789"/>
                  <a:gd name="connsiteX5" fmla="*/ 94298 w 201930"/>
                  <a:gd name="connsiteY5" fmla="*/ 95250 h 224789"/>
                  <a:gd name="connsiteX6" fmla="*/ 146685 w 201930"/>
                  <a:gd name="connsiteY6" fmla="*/ 63817 h 224789"/>
                  <a:gd name="connsiteX7" fmla="*/ 98107 w 201930"/>
                  <a:gd name="connsiteY7" fmla="*/ 25717 h 224789"/>
                  <a:gd name="connsiteX8" fmla="*/ 43815 w 201930"/>
                  <a:gd name="connsiteY8" fmla="*/ 73342 h 224789"/>
                  <a:gd name="connsiteX9" fmla="*/ 11430 w 201930"/>
                  <a:gd name="connsiteY9" fmla="*/ 73342 h 224789"/>
                  <a:gd name="connsiteX10" fmla="*/ 98107 w 201930"/>
                  <a:gd name="connsiteY10" fmla="*/ 0 h 224789"/>
                  <a:gd name="connsiteX11" fmla="*/ 178118 w 201930"/>
                  <a:gd name="connsiteY11" fmla="*/ 68580 h 224789"/>
                  <a:gd name="connsiteX12" fmla="*/ 178118 w 201930"/>
                  <a:gd name="connsiteY12" fmla="*/ 171450 h 224789"/>
                  <a:gd name="connsiteX13" fmla="*/ 200978 w 201930"/>
                  <a:gd name="connsiteY13" fmla="*/ 194310 h 224789"/>
                  <a:gd name="connsiteX14" fmla="*/ 201930 w 201930"/>
                  <a:gd name="connsiteY14" fmla="*/ 194310 h 224789"/>
                  <a:gd name="connsiteX15" fmla="*/ 201930 w 201930"/>
                  <a:gd name="connsiteY15" fmla="*/ 219075 h 224789"/>
                  <a:gd name="connsiteX16" fmla="*/ 182880 w 201930"/>
                  <a:gd name="connsiteY16" fmla="*/ 222885 h 224789"/>
                  <a:gd name="connsiteX17" fmla="*/ 80010 w 201930"/>
                  <a:gd name="connsiteY17" fmla="*/ 199072 h 224789"/>
                  <a:gd name="connsiteX18" fmla="*/ 145732 w 201930"/>
                  <a:gd name="connsiteY18" fmla="*/ 140970 h 224789"/>
                  <a:gd name="connsiteX19" fmla="*/ 145732 w 201930"/>
                  <a:gd name="connsiteY19" fmla="*/ 103822 h 224789"/>
                  <a:gd name="connsiteX20" fmla="*/ 96203 w 201930"/>
                  <a:gd name="connsiteY20" fmla="*/ 120015 h 224789"/>
                  <a:gd name="connsiteX21" fmla="*/ 35243 w 201930"/>
                  <a:gd name="connsiteY21" fmla="*/ 163830 h 224789"/>
                  <a:gd name="connsiteX22" fmla="*/ 80010 w 201930"/>
                  <a:gd name="connsiteY22" fmla="*/ 199072 h 22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1930" h="224789">
                    <a:moveTo>
                      <a:pt x="182880" y="222885"/>
                    </a:moveTo>
                    <a:cubicBezTo>
                      <a:pt x="160973" y="222885"/>
                      <a:pt x="148590" y="212408"/>
                      <a:pt x="145732" y="190500"/>
                    </a:cubicBezTo>
                    <a:lnTo>
                      <a:pt x="145732" y="190500"/>
                    </a:lnTo>
                    <a:cubicBezTo>
                      <a:pt x="132398" y="207645"/>
                      <a:pt x="110490" y="224790"/>
                      <a:pt x="73343" y="224790"/>
                    </a:cubicBezTo>
                    <a:cubicBezTo>
                      <a:pt x="32385" y="224790"/>
                      <a:pt x="0" y="205740"/>
                      <a:pt x="0" y="164783"/>
                    </a:cubicBezTo>
                    <a:cubicBezTo>
                      <a:pt x="0" y="113347"/>
                      <a:pt x="40005" y="102870"/>
                      <a:pt x="94298" y="95250"/>
                    </a:cubicBezTo>
                    <a:cubicBezTo>
                      <a:pt x="124778" y="90488"/>
                      <a:pt x="146685" y="87630"/>
                      <a:pt x="146685" y="63817"/>
                    </a:cubicBezTo>
                    <a:cubicBezTo>
                      <a:pt x="146685" y="39052"/>
                      <a:pt x="129540" y="25717"/>
                      <a:pt x="98107" y="25717"/>
                    </a:cubicBezTo>
                    <a:cubicBezTo>
                      <a:pt x="62865" y="25717"/>
                      <a:pt x="45720" y="40958"/>
                      <a:pt x="43815" y="73342"/>
                    </a:cubicBezTo>
                    <a:lnTo>
                      <a:pt x="11430" y="73342"/>
                    </a:lnTo>
                    <a:cubicBezTo>
                      <a:pt x="12382" y="31433"/>
                      <a:pt x="40005" y="0"/>
                      <a:pt x="98107" y="0"/>
                    </a:cubicBezTo>
                    <a:cubicBezTo>
                      <a:pt x="143828" y="0"/>
                      <a:pt x="178118" y="17145"/>
                      <a:pt x="178118" y="68580"/>
                    </a:cubicBezTo>
                    <a:lnTo>
                      <a:pt x="178118" y="171450"/>
                    </a:lnTo>
                    <a:cubicBezTo>
                      <a:pt x="178118" y="188595"/>
                      <a:pt x="181928" y="199072"/>
                      <a:pt x="200978" y="194310"/>
                    </a:cubicBezTo>
                    <a:lnTo>
                      <a:pt x="201930" y="194310"/>
                    </a:lnTo>
                    <a:lnTo>
                      <a:pt x="201930" y="219075"/>
                    </a:lnTo>
                    <a:cubicBezTo>
                      <a:pt x="197168" y="220980"/>
                      <a:pt x="191453" y="222885"/>
                      <a:pt x="182880" y="222885"/>
                    </a:cubicBezTo>
                    <a:close/>
                    <a:moveTo>
                      <a:pt x="80010" y="199072"/>
                    </a:moveTo>
                    <a:cubicBezTo>
                      <a:pt x="125730" y="199072"/>
                      <a:pt x="145732" y="165735"/>
                      <a:pt x="145732" y="140970"/>
                    </a:cubicBezTo>
                    <a:lnTo>
                      <a:pt x="145732" y="103822"/>
                    </a:lnTo>
                    <a:cubicBezTo>
                      <a:pt x="134303" y="110490"/>
                      <a:pt x="114300" y="116205"/>
                      <a:pt x="96203" y="120015"/>
                    </a:cubicBezTo>
                    <a:cubicBezTo>
                      <a:pt x="61913" y="126683"/>
                      <a:pt x="35243" y="132397"/>
                      <a:pt x="35243" y="163830"/>
                    </a:cubicBezTo>
                    <a:cubicBezTo>
                      <a:pt x="35243" y="193358"/>
                      <a:pt x="58103" y="199072"/>
                      <a:pt x="80010" y="199072"/>
                    </a:cubicBezTo>
                    <a:close/>
                  </a:path>
                </a:pathLst>
              </a:custGeom>
              <a:grpFill/>
              <a:ln w="9525" cap="flat">
                <a:noFill/>
                <a:prstDash val="solid"/>
                <a:miter/>
              </a:ln>
            </p:spPr>
            <p:txBody>
              <a:bodyPr rtlCol="0" anchor="ctr"/>
              <a:lstStyle/>
              <a:p>
                <a:endParaRPr lang="it-IT">
                  <a:solidFill>
                    <a:schemeClr val="tx1"/>
                  </a:solidFill>
                </a:endParaRPr>
              </a:p>
            </p:txBody>
          </p:sp>
          <p:sp>
            <p:nvSpPr>
              <p:cNvPr id="99" name="Figura a mano libera: forma 31">
                <a:extLst>
                  <a:ext uri="{FF2B5EF4-FFF2-40B4-BE49-F238E27FC236}">
                    <a16:creationId xmlns:a16="http://schemas.microsoft.com/office/drawing/2014/main" id="{C4BE6EFD-AA5C-78D6-C94A-2E722A374514}"/>
                  </a:ext>
                </a:extLst>
              </p:cNvPr>
              <p:cNvSpPr/>
              <p:nvPr/>
            </p:nvSpPr>
            <p:spPr>
              <a:xfrm>
                <a:off x="8196648" y="1901275"/>
                <a:ext cx="113347" cy="218122"/>
              </a:xfrm>
              <a:custGeom>
                <a:avLst/>
                <a:gdLst>
                  <a:gd name="connsiteX0" fmla="*/ 33338 w 113347"/>
                  <a:gd name="connsiteY0" fmla="*/ 1905 h 218122"/>
                  <a:gd name="connsiteX1" fmla="*/ 33338 w 113347"/>
                  <a:gd name="connsiteY1" fmla="*/ 38100 h 218122"/>
                  <a:gd name="connsiteX2" fmla="*/ 34290 w 113347"/>
                  <a:gd name="connsiteY2" fmla="*/ 38100 h 218122"/>
                  <a:gd name="connsiteX3" fmla="*/ 99060 w 113347"/>
                  <a:gd name="connsiteY3" fmla="*/ 0 h 218122"/>
                  <a:gd name="connsiteX4" fmla="*/ 113348 w 113347"/>
                  <a:gd name="connsiteY4" fmla="*/ 2857 h 218122"/>
                  <a:gd name="connsiteX5" fmla="*/ 113348 w 113347"/>
                  <a:gd name="connsiteY5" fmla="*/ 35242 h 218122"/>
                  <a:gd name="connsiteX6" fmla="*/ 112395 w 113347"/>
                  <a:gd name="connsiteY6" fmla="*/ 35242 h 218122"/>
                  <a:gd name="connsiteX7" fmla="*/ 97155 w 113347"/>
                  <a:gd name="connsiteY7" fmla="*/ 33338 h 218122"/>
                  <a:gd name="connsiteX8" fmla="*/ 34290 w 113347"/>
                  <a:gd name="connsiteY8" fmla="*/ 99060 h 218122"/>
                  <a:gd name="connsiteX9" fmla="*/ 34290 w 113347"/>
                  <a:gd name="connsiteY9" fmla="*/ 218122 h 218122"/>
                  <a:gd name="connsiteX10" fmla="*/ 0 w 113347"/>
                  <a:gd name="connsiteY10" fmla="*/ 218122 h 218122"/>
                  <a:gd name="connsiteX11" fmla="*/ 0 w 113347"/>
                  <a:gd name="connsiteY11" fmla="*/ 1905 h 218122"/>
                  <a:gd name="connsiteX12" fmla="*/ 33338 w 113347"/>
                  <a:gd name="connsiteY12" fmla="*/ 1905 h 21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347" h="218122">
                    <a:moveTo>
                      <a:pt x="33338" y="1905"/>
                    </a:moveTo>
                    <a:lnTo>
                      <a:pt x="33338" y="38100"/>
                    </a:lnTo>
                    <a:lnTo>
                      <a:pt x="34290" y="38100"/>
                    </a:lnTo>
                    <a:cubicBezTo>
                      <a:pt x="47625" y="17145"/>
                      <a:pt x="69533" y="0"/>
                      <a:pt x="99060" y="0"/>
                    </a:cubicBezTo>
                    <a:cubicBezTo>
                      <a:pt x="105728" y="0"/>
                      <a:pt x="108585" y="952"/>
                      <a:pt x="113348" y="2857"/>
                    </a:cubicBezTo>
                    <a:lnTo>
                      <a:pt x="113348" y="35242"/>
                    </a:lnTo>
                    <a:lnTo>
                      <a:pt x="112395" y="35242"/>
                    </a:lnTo>
                    <a:cubicBezTo>
                      <a:pt x="107633" y="33338"/>
                      <a:pt x="103823" y="33338"/>
                      <a:pt x="97155" y="33338"/>
                    </a:cubicBezTo>
                    <a:cubicBezTo>
                      <a:pt x="63818" y="33338"/>
                      <a:pt x="34290" y="58102"/>
                      <a:pt x="34290" y="99060"/>
                    </a:cubicBezTo>
                    <a:lnTo>
                      <a:pt x="34290" y="218122"/>
                    </a:lnTo>
                    <a:lnTo>
                      <a:pt x="0" y="218122"/>
                    </a:lnTo>
                    <a:lnTo>
                      <a:pt x="0" y="1905"/>
                    </a:lnTo>
                    <a:lnTo>
                      <a:pt x="33338" y="1905"/>
                    </a:lnTo>
                    <a:close/>
                  </a:path>
                </a:pathLst>
              </a:custGeom>
              <a:grpFill/>
              <a:ln w="9525" cap="flat">
                <a:noFill/>
                <a:prstDash val="solid"/>
                <a:miter/>
              </a:ln>
            </p:spPr>
            <p:txBody>
              <a:bodyPr rtlCol="0" anchor="ctr"/>
              <a:lstStyle/>
              <a:p>
                <a:endParaRPr lang="it-IT">
                  <a:solidFill>
                    <a:schemeClr val="tx1"/>
                  </a:solidFill>
                </a:endParaRPr>
              </a:p>
            </p:txBody>
          </p:sp>
          <p:sp>
            <p:nvSpPr>
              <p:cNvPr id="100" name="Figura a mano libera: forma 32">
                <a:extLst>
                  <a:ext uri="{FF2B5EF4-FFF2-40B4-BE49-F238E27FC236}">
                    <a16:creationId xmlns:a16="http://schemas.microsoft.com/office/drawing/2014/main" id="{8F5DBD72-900C-4D00-DC27-850A26AA8055}"/>
                  </a:ext>
                </a:extLst>
              </p:cNvPr>
              <p:cNvSpPr/>
              <p:nvPr/>
            </p:nvSpPr>
            <p:spPr>
              <a:xfrm>
                <a:off x="7966144" y="1903180"/>
                <a:ext cx="174307" cy="221932"/>
              </a:xfrm>
              <a:custGeom>
                <a:avLst/>
                <a:gdLst>
                  <a:gd name="connsiteX0" fmla="*/ 174307 w 174307"/>
                  <a:gd name="connsiteY0" fmla="*/ 216217 h 221932"/>
                  <a:gd name="connsiteX1" fmla="*/ 140017 w 174307"/>
                  <a:gd name="connsiteY1" fmla="*/ 216217 h 221932"/>
                  <a:gd name="connsiteX2" fmla="*/ 140017 w 174307"/>
                  <a:gd name="connsiteY2" fmla="*/ 186690 h 221932"/>
                  <a:gd name="connsiteX3" fmla="*/ 139065 w 174307"/>
                  <a:gd name="connsiteY3" fmla="*/ 186690 h 221932"/>
                  <a:gd name="connsiteX4" fmla="*/ 73342 w 174307"/>
                  <a:gd name="connsiteY4" fmla="*/ 221933 h 221932"/>
                  <a:gd name="connsiteX5" fmla="*/ 0 w 174307"/>
                  <a:gd name="connsiteY5" fmla="*/ 150495 h 221932"/>
                  <a:gd name="connsiteX6" fmla="*/ 0 w 174307"/>
                  <a:gd name="connsiteY6" fmla="*/ 0 h 221932"/>
                  <a:gd name="connsiteX7" fmla="*/ 34290 w 174307"/>
                  <a:gd name="connsiteY7" fmla="*/ 0 h 221932"/>
                  <a:gd name="connsiteX8" fmla="*/ 34290 w 174307"/>
                  <a:gd name="connsiteY8" fmla="*/ 149542 h 221932"/>
                  <a:gd name="connsiteX9" fmla="*/ 82867 w 174307"/>
                  <a:gd name="connsiteY9" fmla="*/ 194310 h 221932"/>
                  <a:gd name="connsiteX10" fmla="*/ 139065 w 174307"/>
                  <a:gd name="connsiteY10" fmla="*/ 134302 h 221932"/>
                  <a:gd name="connsiteX11" fmla="*/ 139065 w 174307"/>
                  <a:gd name="connsiteY11" fmla="*/ 952 h 221932"/>
                  <a:gd name="connsiteX12" fmla="*/ 173355 w 174307"/>
                  <a:gd name="connsiteY12" fmla="*/ 952 h 221932"/>
                  <a:gd name="connsiteX13" fmla="*/ 173355 w 174307"/>
                  <a:gd name="connsiteY13" fmla="*/ 216217 h 22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4307" h="221932">
                    <a:moveTo>
                      <a:pt x="174307" y="216217"/>
                    </a:moveTo>
                    <a:lnTo>
                      <a:pt x="140017" y="216217"/>
                    </a:lnTo>
                    <a:lnTo>
                      <a:pt x="140017" y="186690"/>
                    </a:lnTo>
                    <a:lnTo>
                      <a:pt x="139065" y="186690"/>
                    </a:lnTo>
                    <a:cubicBezTo>
                      <a:pt x="123825" y="207645"/>
                      <a:pt x="104775" y="221933"/>
                      <a:pt x="73342" y="221933"/>
                    </a:cubicBezTo>
                    <a:cubicBezTo>
                      <a:pt x="28575" y="221933"/>
                      <a:pt x="0" y="195263"/>
                      <a:pt x="0" y="150495"/>
                    </a:cubicBezTo>
                    <a:lnTo>
                      <a:pt x="0" y="0"/>
                    </a:lnTo>
                    <a:lnTo>
                      <a:pt x="34290" y="0"/>
                    </a:lnTo>
                    <a:lnTo>
                      <a:pt x="34290" y="149542"/>
                    </a:lnTo>
                    <a:cubicBezTo>
                      <a:pt x="34290" y="177165"/>
                      <a:pt x="52388" y="194310"/>
                      <a:pt x="82867" y="194310"/>
                    </a:cubicBezTo>
                    <a:cubicBezTo>
                      <a:pt x="117157" y="194310"/>
                      <a:pt x="139065" y="168592"/>
                      <a:pt x="139065" y="134302"/>
                    </a:cubicBezTo>
                    <a:lnTo>
                      <a:pt x="139065" y="952"/>
                    </a:lnTo>
                    <a:lnTo>
                      <a:pt x="173355" y="952"/>
                    </a:lnTo>
                    <a:lnTo>
                      <a:pt x="173355" y="216217"/>
                    </a:lnTo>
                    <a:close/>
                  </a:path>
                </a:pathLst>
              </a:custGeom>
              <a:grpFill/>
              <a:ln w="9525" cap="flat">
                <a:noFill/>
                <a:prstDash val="solid"/>
                <a:miter/>
              </a:ln>
            </p:spPr>
            <p:txBody>
              <a:bodyPr rtlCol="0" anchor="ctr"/>
              <a:lstStyle/>
              <a:p>
                <a:endParaRPr lang="it-IT">
                  <a:solidFill>
                    <a:schemeClr val="tx1"/>
                  </a:solidFill>
                </a:endParaRPr>
              </a:p>
            </p:txBody>
          </p:sp>
          <p:sp>
            <p:nvSpPr>
              <p:cNvPr id="101" name="Figura a mano libera: forma 33">
                <a:extLst>
                  <a:ext uri="{FF2B5EF4-FFF2-40B4-BE49-F238E27FC236}">
                    <a16:creationId xmlns:a16="http://schemas.microsoft.com/office/drawing/2014/main" id="{526BD852-434B-D5B0-BA5F-1FA3F0E76771}"/>
                  </a:ext>
                </a:extLst>
              </p:cNvPr>
              <p:cNvSpPr/>
              <p:nvPr/>
            </p:nvSpPr>
            <p:spPr>
              <a:xfrm>
                <a:off x="7816601" y="1834600"/>
                <a:ext cx="107632" cy="286702"/>
              </a:xfrm>
              <a:custGeom>
                <a:avLst/>
                <a:gdLst>
                  <a:gd name="connsiteX0" fmla="*/ 0 w 107632"/>
                  <a:gd name="connsiteY0" fmla="*/ 96202 h 286702"/>
                  <a:gd name="connsiteX1" fmla="*/ 0 w 107632"/>
                  <a:gd name="connsiteY1" fmla="*/ 68580 h 286702"/>
                  <a:gd name="connsiteX2" fmla="*/ 31432 w 107632"/>
                  <a:gd name="connsiteY2" fmla="*/ 68580 h 286702"/>
                  <a:gd name="connsiteX3" fmla="*/ 31432 w 107632"/>
                  <a:gd name="connsiteY3" fmla="*/ 0 h 286702"/>
                  <a:gd name="connsiteX4" fmla="*/ 65722 w 107632"/>
                  <a:gd name="connsiteY4" fmla="*/ 0 h 286702"/>
                  <a:gd name="connsiteX5" fmla="*/ 65722 w 107632"/>
                  <a:gd name="connsiteY5" fmla="*/ 68580 h 286702"/>
                  <a:gd name="connsiteX6" fmla="*/ 107632 w 107632"/>
                  <a:gd name="connsiteY6" fmla="*/ 68580 h 286702"/>
                  <a:gd name="connsiteX7" fmla="*/ 107632 w 107632"/>
                  <a:gd name="connsiteY7" fmla="*/ 96202 h 286702"/>
                  <a:gd name="connsiteX8" fmla="*/ 65722 w 107632"/>
                  <a:gd name="connsiteY8" fmla="*/ 96202 h 286702"/>
                  <a:gd name="connsiteX9" fmla="*/ 65722 w 107632"/>
                  <a:gd name="connsiteY9" fmla="*/ 237172 h 286702"/>
                  <a:gd name="connsiteX10" fmla="*/ 87630 w 107632"/>
                  <a:gd name="connsiteY10" fmla="*/ 257175 h 286702"/>
                  <a:gd name="connsiteX11" fmla="*/ 105727 w 107632"/>
                  <a:gd name="connsiteY11" fmla="*/ 254317 h 286702"/>
                  <a:gd name="connsiteX12" fmla="*/ 106680 w 107632"/>
                  <a:gd name="connsiteY12" fmla="*/ 254317 h 286702"/>
                  <a:gd name="connsiteX13" fmla="*/ 106680 w 107632"/>
                  <a:gd name="connsiteY13" fmla="*/ 283845 h 286702"/>
                  <a:gd name="connsiteX14" fmla="*/ 79057 w 107632"/>
                  <a:gd name="connsiteY14" fmla="*/ 286702 h 286702"/>
                  <a:gd name="connsiteX15" fmla="*/ 31432 w 107632"/>
                  <a:gd name="connsiteY15" fmla="*/ 244792 h 286702"/>
                  <a:gd name="connsiteX16" fmla="*/ 31432 w 107632"/>
                  <a:gd name="connsiteY16" fmla="*/ 96202 h 286702"/>
                  <a:gd name="connsiteX17" fmla="*/ 0 w 107632"/>
                  <a:gd name="connsiteY17" fmla="*/ 96202 h 286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632" h="286702">
                    <a:moveTo>
                      <a:pt x="0" y="96202"/>
                    </a:moveTo>
                    <a:lnTo>
                      <a:pt x="0" y="68580"/>
                    </a:lnTo>
                    <a:lnTo>
                      <a:pt x="31432" y="68580"/>
                    </a:lnTo>
                    <a:lnTo>
                      <a:pt x="31432" y="0"/>
                    </a:lnTo>
                    <a:lnTo>
                      <a:pt x="65722" y="0"/>
                    </a:lnTo>
                    <a:lnTo>
                      <a:pt x="65722" y="68580"/>
                    </a:lnTo>
                    <a:lnTo>
                      <a:pt x="107632" y="68580"/>
                    </a:lnTo>
                    <a:lnTo>
                      <a:pt x="107632" y="96202"/>
                    </a:lnTo>
                    <a:lnTo>
                      <a:pt x="65722" y="96202"/>
                    </a:lnTo>
                    <a:lnTo>
                      <a:pt x="65722" y="237172"/>
                    </a:lnTo>
                    <a:cubicBezTo>
                      <a:pt x="65722" y="252413"/>
                      <a:pt x="73343" y="257175"/>
                      <a:pt x="87630" y="257175"/>
                    </a:cubicBezTo>
                    <a:cubicBezTo>
                      <a:pt x="94297" y="257175"/>
                      <a:pt x="101918" y="255270"/>
                      <a:pt x="105727" y="254317"/>
                    </a:cubicBezTo>
                    <a:lnTo>
                      <a:pt x="106680" y="254317"/>
                    </a:lnTo>
                    <a:lnTo>
                      <a:pt x="106680" y="283845"/>
                    </a:lnTo>
                    <a:cubicBezTo>
                      <a:pt x="99060" y="285750"/>
                      <a:pt x="89535" y="286702"/>
                      <a:pt x="79057" y="286702"/>
                    </a:cubicBezTo>
                    <a:cubicBezTo>
                      <a:pt x="51435" y="286702"/>
                      <a:pt x="31432" y="275272"/>
                      <a:pt x="31432" y="244792"/>
                    </a:cubicBezTo>
                    <a:lnTo>
                      <a:pt x="31432" y="96202"/>
                    </a:lnTo>
                    <a:lnTo>
                      <a:pt x="0" y="96202"/>
                    </a:lnTo>
                    <a:close/>
                  </a:path>
                </a:pathLst>
              </a:custGeom>
              <a:grpFill/>
              <a:ln w="9525" cap="flat">
                <a:noFill/>
                <a:prstDash val="solid"/>
                <a:miter/>
              </a:ln>
            </p:spPr>
            <p:txBody>
              <a:bodyPr rtlCol="0" anchor="ctr"/>
              <a:lstStyle/>
              <a:p>
                <a:endParaRPr lang="it-IT">
                  <a:solidFill>
                    <a:schemeClr val="tx1"/>
                  </a:solidFill>
                </a:endParaRPr>
              </a:p>
            </p:txBody>
          </p:sp>
          <p:sp>
            <p:nvSpPr>
              <p:cNvPr id="102" name="Figura a mano libera: forma 34">
                <a:extLst>
                  <a:ext uri="{FF2B5EF4-FFF2-40B4-BE49-F238E27FC236}">
                    <a16:creationId xmlns:a16="http://schemas.microsoft.com/office/drawing/2014/main" id="{3AF3DB01-ABD4-C1E7-3B37-5B2FDA91652B}"/>
                  </a:ext>
                </a:extLst>
              </p:cNvPr>
              <p:cNvSpPr/>
              <p:nvPr/>
            </p:nvSpPr>
            <p:spPr>
              <a:xfrm>
                <a:off x="7739448" y="1819360"/>
                <a:ext cx="34290" cy="300037"/>
              </a:xfrm>
              <a:custGeom>
                <a:avLst/>
                <a:gdLst>
                  <a:gd name="connsiteX0" fmla="*/ 0 w 34290"/>
                  <a:gd name="connsiteY0" fmla="*/ 300038 h 300037"/>
                  <a:gd name="connsiteX1" fmla="*/ 0 w 34290"/>
                  <a:gd name="connsiteY1" fmla="*/ 0 h 300037"/>
                  <a:gd name="connsiteX2" fmla="*/ 34290 w 34290"/>
                  <a:gd name="connsiteY2" fmla="*/ 0 h 300037"/>
                  <a:gd name="connsiteX3" fmla="*/ 34290 w 34290"/>
                  <a:gd name="connsiteY3" fmla="*/ 300038 h 300037"/>
                  <a:gd name="connsiteX4" fmla="*/ 0 w 34290"/>
                  <a:gd name="connsiteY4" fmla="*/ 300038 h 30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 h="300037">
                    <a:moveTo>
                      <a:pt x="0" y="300038"/>
                    </a:moveTo>
                    <a:lnTo>
                      <a:pt x="0" y="0"/>
                    </a:lnTo>
                    <a:lnTo>
                      <a:pt x="34290" y="0"/>
                    </a:lnTo>
                    <a:lnTo>
                      <a:pt x="34290" y="300038"/>
                    </a:lnTo>
                    <a:lnTo>
                      <a:pt x="0" y="300038"/>
                    </a:lnTo>
                    <a:close/>
                  </a:path>
                </a:pathLst>
              </a:custGeom>
              <a:grpFill/>
              <a:ln w="9525" cap="flat">
                <a:noFill/>
                <a:prstDash val="solid"/>
                <a:miter/>
              </a:ln>
            </p:spPr>
            <p:txBody>
              <a:bodyPr rtlCol="0" anchor="ctr"/>
              <a:lstStyle/>
              <a:p>
                <a:endParaRPr lang="it-IT">
                  <a:solidFill>
                    <a:schemeClr val="tx1"/>
                  </a:solidFill>
                </a:endParaRPr>
              </a:p>
            </p:txBody>
          </p:sp>
          <p:sp>
            <p:nvSpPr>
              <p:cNvPr id="103" name="Figura a mano libera: forma 35">
                <a:extLst>
                  <a:ext uri="{FF2B5EF4-FFF2-40B4-BE49-F238E27FC236}">
                    <a16:creationId xmlns:a16="http://schemas.microsoft.com/office/drawing/2014/main" id="{C0CC4D62-3D49-7FCE-8288-D28AA9BABFEB}"/>
                  </a:ext>
                </a:extLst>
              </p:cNvPr>
              <p:cNvSpPr/>
              <p:nvPr/>
            </p:nvSpPr>
            <p:spPr>
              <a:xfrm>
                <a:off x="7508944" y="1903180"/>
                <a:ext cx="174307" cy="221932"/>
              </a:xfrm>
              <a:custGeom>
                <a:avLst/>
                <a:gdLst>
                  <a:gd name="connsiteX0" fmla="*/ 174307 w 174307"/>
                  <a:gd name="connsiteY0" fmla="*/ 216217 h 221932"/>
                  <a:gd name="connsiteX1" fmla="*/ 140017 w 174307"/>
                  <a:gd name="connsiteY1" fmla="*/ 216217 h 221932"/>
                  <a:gd name="connsiteX2" fmla="*/ 140017 w 174307"/>
                  <a:gd name="connsiteY2" fmla="*/ 186690 h 221932"/>
                  <a:gd name="connsiteX3" fmla="*/ 139065 w 174307"/>
                  <a:gd name="connsiteY3" fmla="*/ 186690 h 221932"/>
                  <a:gd name="connsiteX4" fmla="*/ 73342 w 174307"/>
                  <a:gd name="connsiteY4" fmla="*/ 221933 h 221932"/>
                  <a:gd name="connsiteX5" fmla="*/ 0 w 174307"/>
                  <a:gd name="connsiteY5" fmla="*/ 150495 h 221932"/>
                  <a:gd name="connsiteX6" fmla="*/ 0 w 174307"/>
                  <a:gd name="connsiteY6" fmla="*/ 0 h 221932"/>
                  <a:gd name="connsiteX7" fmla="*/ 34290 w 174307"/>
                  <a:gd name="connsiteY7" fmla="*/ 0 h 221932"/>
                  <a:gd name="connsiteX8" fmla="*/ 34290 w 174307"/>
                  <a:gd name="connsiteY8" fmla="*/ 149542 h 221932"/>
                  <a:gd name="connsiteX9" fmla="*/ 82867 w 174307"/>
                  <a:gd name="connsiteY9" fmla="*/ 194310 h 221932"/>
                  <a:gd name="connsiteX10" fmla="*/ 139065 w 174307"/>
                  <a:gd name="connsiteY10" fmla="*/ 134302 h 221932"/>
                  <a:gd name="connsiteX11" fmla="*/ 139065 w 174307"/>
                  <a:gd name="connsiteY11" fmla="*/ 952 h 221932"/>
                  <a:gd name="connsiteX12" fmla="*/ 173355 w 174307"/>
                  <a:gd name="connsiteY12" fmla="*/ 952 h 221932"/>
                  <a:gd name="connsiteX13" fmla="*/ 173355 w 174307"/>
                  <a:gd name="connsiteY13" fmla="*/ 216217 h 22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4307" h="221932">
                    <a:moveTo>
                      <a:pt x="174307" y="216217"/>
                    </a:moveTo>
                    <a:lnTo>
                      <a:pt x="140017" y="216217"/>
                    </a:lnTo>
                    <a:lnTo>
                      <a:pt x="140017" y="186690"/>
                    </a:lnTo>
                    <a:lnTo>
                      <a:pt x="139065" y="186690"/>
                    </a:lnTo>
                    <a:cubicBezTo>
                      <a:pt x="123825" y="207645"/>
                      <a:pt x="104775" y="221933"/>
                      <a:pt x="73342" y="221933"/>
                    </a:cubicBezTo>
                    <a:cubicBezTo>
                      <a:pt x="28575" y="221933"/>
                      <a:pt x="0" y="195263"/>
                      <a:pt x="0" y="150495"/>
                    </a:cubicBezTo>
                    <a:lnTo>
                      <a:pt x="0" y="0"/>
                    </a:lnTo>
                    <a:lnTo>
                      <a:pt x="34290" y="0"/>
                    </a:lnTo>
                    <a:lnTo>
                      <a:pt x="34290" y="149542"/>
                    </a:lnTo>
                    <a:cubicBezTo>
                      <a:pt x="34290" y="177165"/>
                      <a:pt x="52388" y="194310"/>
                      <a:pt x="82867" y="194310"/>
                    </a:cubicBezTo>
                    <a:cubicBezTo>
                      <a:pt x="117157" y="194310"/>
                      <a:pt x="139065" y="168592"/>
                      <a:pt x="139065" y="134302"/>
                    </a:cubicBezTo>
                    <a:lnTo>
                      <a:pt x="139065" y="952"/>
                    </a:lnTo>
                    <a:lnTo>
                      <a:pt x="173355" y="952"/>
                    </a:lnTo>
                    <a:lnTo>
                      <a:pt x="173355" y="216217"/>
                    </a:lnTo>
                    <a:close/>
                  </a:path>
                </a:pathLst>
              </a:custGeom>
              <a:grpFill/>
              <a:ln w="9525" cap="flat">
                <a:noFill/>
                <a:prstDash val="solid"/>
                <a:miter/>
              </a:ln>
            </p:spPr>
            <p:txBody>
              <a:bodyPr rtlCol="0" anchor="ctr"/>
              <a:lstStyle/>
              <a:p>
                <a:endParaRPr lang="it-IT">
                  <a:solidFill>
                    <a:schemeClr val="tx1"/>
                  </a:solidFill>
                </a:endParaRPr>
              </a:p>
            </p:txBody>
          </p:sp>
          <p:sp>
            <p:nvSpPr>
              <p:cNvPr id="104" name="Figura a mano libera: forma 36">
                <a:extLst>
                  <a:ext uri="{FF2B5EF4-FFF2-40B4-BE49-F238E27FC236}">
                    <a16:creationId xmlns:a16="http://schemas.microsoft.com/office/drawing/2014/main" id="{68057258-F0B9-03F1-8466-FB2752E322E1}"/>
                  </a:ext>
                </a:extLst>
              </p:cNvPr>
              <p:cNvSpPr/>
              <p:nvPr/>
            </p:nvSpPr>
            <p:spPr>
              <a:xfrm>
                <a:off x="7198428" y="1812693"/>
                <a:ext cx="265747" cy="312420"/>
              </a:xfrm>
              <a:custGeom>
                <a:avLst/>
                <a:gdLst>
                  <a:gd name="connsiteX0" fmla="*/ 140018 w 265747"/>
                  <a:gd name="connsiteY0" fmla="*/ 312420 h 312420"/>
                  <a:gd name="connsiteX1" fmla="*/ 0 w 265747"/>
                  <a:gd name="connsiteY1" fmla="*/ 156210 h 312420"/>
                  <a:gd name="connsiteX2" fmla="*/ 141923 w 265747"/>
                  <a:gd name="connsiteY2" fmla="*/ 0 h 312420"/>
                  <a:gd name="connsiteX3" fmla="*/ 261938 w 265747"/>
                  <a:gd name="connsiteY3" fmla="*/ 95250 h 312420"/>
                  <a:gd name="connsiteX4" fmla="*/ 224790 w 265747"/>
                  <a:gd name="connsiteY4" fmla="*/ 95250 h 312420"/>
                  <a:gd name="connsiteX5" fmla="*/ 140970 w 265747"/>
                  <a:gd name="connsiteY5" fmla="*/ 32385 h 312420"/>
                  <a:gd name="connsiteX6" fmla="*/ 38100 w 265747"/>
                  <a:gd name="connsiteY6" fmla="*/ 156210 h 312420"/>
                  <a:gd name="connsiteX7" fmla="*/ 140970 w 265747"/>
                  <a:gd name="connsiteY7" fmla="*/ 279083 h 312420"/>
                  <a:gd name="connsiteX8" fmla="*/ 228600 w 265747"/>
                  <a:gd name="connsiteY8" fmla="*/ 196215 h 312420"/>
                  <a:gd name="connsiteX9" fmla="*/ 265748 w 265747"/>
                  <a:gd name="connsiteY9" fmla="*/ 196215 h 312420"/>
                  <a:gd name="connsiteX10" fmla="*/ 229553 w 265747"/>
                  <a:gd name="connsiteY10" fmla="*/ 280035 h 312420"/>
                  <a:gd name="connsiteX11" fmla="*/ 140018 w 265747"/>
                  <a:gd name="connsiteY11" fmla="*/ 312420 h 312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5747" h="312420">
                    <a:moveTo>
                      <a:pt x="140018" y="312420"/>
                    </a:moveTo>
                    <a:cubicBezTo>
                      <a:pt x="55245" y="312420"/>
                      <a:pt x="0" y="247650"/>
                      <a:pt x="0" y="156210"/>
                    </a:cubicBezTo>
                    <a:cubicBezTo>
                      <a:pt x="0" y="68580"/>
                      <a:pt x="52388" y="0"/>
                      <a:pt x="141923" y="0"/>
                    </a:cubicBezTo>
                    <a:cubicBezTo>
                      <a:pt x="211455" y="0"/>
                      <a:pt x="254318" y="40005"/>
                      <a:pt x="261938" y="95250"/>
                    </a:cubicBezTo>
                    <a:lnTo>
                      <a:pt x="224790" y="95250"/>
                    </a:lnTo>
                    <a:cubicBezTo>
                      <a:pt x="218123" y="58102"/>
                      <a:pt x="187643" y="32385"/>
                      <a:pt x="140970" y="32385"/>
                    </a:cubicBezTo>
                    <a:cubicBezTo>
                      <a:pt x="75248" y="32385"/>
                      <a:pt x="38100" y="85725"/>
                      <a:pt x="38100" y="156210"/>
                    </a:cubicBezTo>
                    <a:cubicBezTo>
                      <a:pt x="38100" y="229552"/>
                      <a:pt x="79057" y="279083"/>
                      <a:pt x="140970" y="279083"/>
                    </a:cubicBezTo>
                    <a:cubicBezTo>
                      <a:pt x="197168" y="279083"/>
                      <a:pt x="224790" y="240983"/>
                      <a:pt x="228600" y="196215"/>
                    </a:cubicBezTo>
                    <a:lnTo>
                      <a:pt x="265748" y="196215"/>
                    </a:lnTo>
                    <a:cubicBezTo>
                      <a:pt x="265748" y="225742"/>
                      <a:pt x="251460" y="259080"/>
                      <a:pt x="229553" y="280035"/>
                    </a:cubicBezTo>
                    <a:cubicBezTo>
                      <a:pt x="208598" y="301942"/>
                      <a:pt x="178118" y="312420"/>
                      <a:pt x="140018" y="312420"/>
                    </a:cubicBezTo>
                    <a:close/>
                  </a:path>
                </a:pathLst>
              </a:custGeom>
              <a:grpFill/>
              <a:ln w="9525" cap="flat">
                <a:noFill/>
                <a:prstDash val="solid"/>
                <a:miter/>
              </a:ln>
            </p:spPr>
            <p:txBody>
              <a:bodyPr rtlCol="0" anchor="ctr"/>
              <a:lstStyle/>
              <a:p>
                <a:endParaRPr lang="it-IT">
                  <a:solidFill>
                    <a:schemeClr val="tx1"/>
                  </a:solidFill>
                </a:endParaRPr>
              </a:p>
            </p:txBody>
          </p:sp>
          <p:sp>
            <p:nvSpPr>
              <p:cNvPr id="105" name="Figura a mano libera: forma 37">
                <a:extLst>
                  <a:ext uri="{FF2B5EF4-FFF2-40B4-BE49-F238E27FC236}">
                    <a16:creationId xmlns:a16="http://schemas.microsoft.com/office/drawing/2014/main" id="{7FEC5F6C-B368-C080-408B-04070306D260}"/>
                  </a:ext>
                </a:extLst>
              </p:cNvPr>
              <p:cNvSpPr/>
              <p:nvPr/>
            </p:nvSpPr>
            <p:spPr>
              <a:xfrm>
                <a:off x="6875531" y="1896513"/>
                <a:ext cx="209550" cy="228600"/>
              </a:xfrm>
              <a:custGeom>
                <a:avLst/>
                <a:gdLst>
                  <a:gd name="connsiteX0" fmla="*/ 104775 w 209550"/>
                  <a:gd name="connsiteY0" fmla="*/ 228600 h 228600"/>
                  <a:gd name="connsiteX1" fmla="*/ 0 w 209550"/>
                  <a:gd name="connsiteY1" fmla="*/ 114300 h 228600"/>
                  <a:gd name="connsiteX2" fmla="*/ 104775 w 209550"/>
                  <a:gd name="connsiteY2" fmla="*/ 0 h 228600"/>
                  <a:gd name="connsiteX3" fmla="*/ 209550 w 209550"/>
                  <a:gd name="connsiteY3" fmla="*/ 114300 h 228600"/>
                  <a:gd name="connsiteX4" fmla="*/ 104775 w 209550"/>
                  <a:gd name="connsiteY4" fmla="*/ 228600 h 228600"/>
                  <a:gd name="connsiteX5" fmla="*/ 104775 w 209550"/>
                  <a:gd name="connsiteY5" fmla="*/ 200025 h 228600"/>
                  <a:gd name="connsiteX6" fmla="*/ 174307 w 209550"/>
                  <a:gd name="connsiteY6" fmla="*/ 114300 h 228600"/>
                  <a:gd name="connsiteX7" fmla="*/ 104775 w 209550"/>
                  <a:gd name="connsiteY7" fmla="*/ 28575 h 228600"/>
                  <a:gd name="connsiteX8" fmla="*/ 35242 w 209550"/>
                  <a:gd name="connsiteY8" fmla="*/ 114300 h 228600"/>
                  <a:gd name="connsiteX9" fmla="*/ 104775 w 209550"/>
                  <a:gd name="connsiteY9" fmla="*/ 200025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550" h="228600">
                    <a:moveTo>
                      <a:pt x="104775" y="228600"/>
                    </a:moveTo>
                    <a:cubicBezTo>
                      <a:pt x="40005" y="228600"/>
                      <a:pt x="0" y="177165"/>
                      <a:pt x="0" y="114300"/>
                    </a:cubicBezTo>
                    <a:cubicBezTo>
                      <a:pt x="0" y="51435"/>
                      <a:pt x="40005" y="0"/>
                      <a:pt x="104775" y="0"/>
                    </a:cubicBezTo>
                    <a:cubicBezTo>
                      <a:pt x="169545" y="0"/>
                      <a:pt x="209550" y="51435"/>
                      <a:pt x="209550" y="114300"/>
                    </a:cubicBezTo>
                    <a:cubicBezTo>
                      <a:pt x="209550" y="177165"/>
                      <a:pt x="169545" y="228600"/>
                      <a:pt x="104775" y="228600"/>
                    </a:cubicBezTo>
                    <a:close/>
                    <a:moveTo>
                      <a:pt x="104775" y="200025"/>
                    </a:moveTo>
                    <a:cubicBezTo>
                      <a:pt x="150495" y="200025"/>
                      <a:pt x="174307" y="161925"/>
                      <a:pt x="174307" y="114300"/>
                    </a:cubicBezTo>
                    <a:cubicBezTo>
                      <a:pt x="174307" y="66675"/>
                      <a:pt x="150495" y="28575"/>
                      <a:pt x="104775" y="28575"/>
                    </a:cubicBezTo>
                    <a:cubicBezTo>
                      <a:pt x="59055" y="28575"/>
                      <a:pt x="35242" y="66675"/>
                      <a:pt x="35242" y="114300"/>
                    </a:cubicBezTo>
                    <a:cubicBezTo>
                      <a:pt x="35242" y="162877"/>
                      <a:pt x="59055" y="200025"/>
                      <a:pt x="104775" y="200025"/>
                    </a:cubicBezTo>
                    <a:close/>
                  </a:path>
                </a:pathLst>
              </a:custGeom>
              <a:grpFill/>
              <a:ln w="9525" cap="flat">
                <a:noFill/>
                <a:prstDash val="solid"/>
                <a:miter/>
              </a:ln>
            </p:spPr>
            <p:txBody>
              <a:bodyPr rtlCol="0" anchor="ctr"/>
              <a:lstStyle/>
              <a:p>
                <a:endParaRPr lang="it-IT">
                  <a:solidFill>
                    <a:schemeClr val="tx1"/>
                  </a:solidFill>
                </a:endParaRPr>
              </a:p>
            </p:txBody>
          </p:sp>
          <p:sp>
            <p:nvSpPr>
              <p:cNvPr id="106" name="Figura a mano libera: forma 38">
                <a:extLst>
                  <a:ext uri="{FF2B5EF4-FFF2-40B4-BE49-F238E27FC236}">
                    <a16:creationId xmlns:a16="http://schemas.microsoft.com/office/drawing/2014/main" id="{DE818B4D-012F-1272-476C-092C19230200}"/>
                  </a:ext>
                </a:extLst>
              </p:cNvPr>
              <p:cNvSpPr/>
              <p:nvPr/>
            </p:nvSpPr>
            <p:spPr>
              <a:xfrm>
                <a:off x="6798378" y="1819360"/>
                <a:ext cx="34290" cy="300037"/>
              </a:xfrm>
              <a:custGeom>
                <a:avLst/>
                <a:gdLst>
                  <a:gd name="connsiteX0" fmla="*/ 0 w 34290"/>
                  <a:gd name="connsiteY0" fmla="*/ 300038 h 300037"/>
                  <a:gd name="connsiteX1" fmla="*/ 0 w 34290"/>
                  <a:gd name="connsiteY1" fmla="*/ 83820 h 300037"/>
                  <a:gd name="connsiteX2" fmla="*/ 34290 w 34290"/>
                  <a:gd name="connsiteY2" fmla="*/ 83820 h 300037"/>
                  <a:gd name="connsiteX3" fmla="*/ 34290 w 34290"/>
                  <a:gd name="connsiteY3" fmla="*/ 300038 h 300037"/>
                  <a:gd name="connsiteX4" fmla="*/ 0 w 34290"/>
                  <a:gd name="connsiteY4" fmla="*/ 300038 h 300037"/>
                  <a:gd name="connsiteX5" fmla="*/ 0 w 34290"/>
                  <a:gd name="connsiteY5" fmla="*/ 41910 h 300037"/>
                  <a:gd name="connsiteX6" fmla="*/ 0 w 34290"/>
                  <a:gd name="connsiteY6" fmla="*/ 0 h 300037"/>
                  <a:gd name="connsiteX7" fmla="*/ 34290 w 34290"/>
                  <a:gd name="connsiteY7" fmla="*/ 0 h 300037"/>
                  <a:gd name="connsiteX8" fmla="*/ 34290 w 34290"/>
                  <a:gd name="connsiteY8" fmla="*/ 41910 h 300037"/>
                  <a:gd name="connsiteX9" fmla="*/ 0 w 34290"/>
                  <a:gd name="connsiteY9" fmla="*/ 41910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 h="300037">
                    <a:moveTo>
                      <a:pt x="0" y="300038"/>
                    </a:moveTo>
                    <a:lnTo>
                      <a:pt x="0" y="83820"/>
                    </a:lnTo>
                    <a:lnTo>
                      <a:pt x="34290" y="83820"/>
                    </a:lnTo>
                    <a:lnTo>
                      <a:pt x="34290" y="300038"/>
                    </a:lnTo>
                    <a:lnTo>
                      <a:pt x="0" y="300038"/>
                    </a:lnTo>
                    <a:close/>
                    <a:moveTo>
                      <a:pt x="0" y="41910"/>
                    </a:moveTo>
                    <a:lnTo>
                      <a:pt x="0" y="0"/>
                    </a:lnTo>
                    <a:lnTo>
                      <a:pt x="34290" y="0"/>
                    </a:lnTo>
                    <a:lnTo>
                      <a:pt x="34290" y="41910"/>
                    </a:lnTo>
                    <a:lnTo>
                      <a:pt x="0" y="41910"/>
                    </a:lnTo>
                    <a:close/>
                  </a:path>
                </a:pathLst>
              </a:custGeom>
              <a:grpFill/>
              <a:ln w="9525" cap="flat">
                <a:noFill/>
                <a:prstDash val="solid"/>
                <a:miter/>
              </a:ln>
            </p:spPr>
            <p:txBody>
              <a:bodyPr rtlCol="0" anchor="ctr"/>
              <a:lstStyle/>
              <a:p>
                <a:endParaRPr lang="it-IT">
                  <a:solidFill>
                    <a:schemeClr val="tx1"/>
                  </a:solidFill>
                </a:endParaRPr>
              </a:p>
            </p:txBody>
          </p:sp>
          <p:sp>
            <p:nvSpPr>
              <p:cNvPr id="107" name="Figura a mano libera: forma 39">
                <a:extLst>
                  <a:ext uri="{FF2B5EF4-FFF2-40B4-BE49-F238E27FC236}">
                    <a16:creationId xmlns:a16="http://schemas.microsoft.com/office/drawing/2014/main" id="{664EBDDC-9C2E-684B-69F7-38E23AC6AFA0}"/>
                  </a:ext>
                </a:extLst>
              </p:cNvPr>
              <p:cNvSpPr/>
              <p:nvPr/>
            </p:nvSpPr>
            <p:spPr>
              <a:xfrm>
                <a:off x="6567873" y="1898418"/>
                <a:ext cx="176212" cy="221932"/>
              </a:xfrm>
              <a:custGeom>
                <a:avLst/>
                <a:gdLst>
                  <a:gd name="connsiteX0" fmla="*/ 33338 w 176212"/>
                  <a:gd name="connsiteY0" fmla="*/ 4763 h 221932"/>
                  <a:gd name="connsiteX1" fmla="*/ 33338 w 176212"/>
                  <a:gd name="connsiteY1" fmla="*/ 33338 h 221932"/>
                  <a:gd name="connsiteX2" fmla="*/ 34290 w 176212"/>
                  <a:gd name="connsiteY2" fmla="*/ 33338 h 221932"/>
                  <a:gd name="connsiteX3" fmla="*/ 102870 w 176212"/>
                  <a:gd name="connsiteY3" fmla="*/ 0 h 221932"/>
                  <a:gd name="connsiteX4" fmla="*/ 176213 w 176212"/>
                  <a:gd name="connsiteY4" fmla="*/ 69533 h 221932"/>
                  <a:gd name="connsiteX5" fmla="*/ 176213 w 176212"/>
                  <a:gd name="connsiteY5" fmla="*/ 221933 h 221932"/>
                  <a:gd name="connsiteX6" fmla="*/ 141923 w 176212"/>
                  <a:gd name="connsiteY6" fmla="*/ 221933 h 221932"/>
                  <a:gd name="connsiteX7" fmla="*/ 141923 w 176212"/>
                  <a:gd name="connsiteY7" fmla="*/ 72390 h 221932"/>
                  <a:gd name="connsiteX8" fmla="*/ 93345 w 176212"/>
                  <a:gd name="connsiteY8" fmla="*/ 28575 h 221932"/>
                  <a:gd name="connsiteX9" fmla="*/ 34290 w 176212"/>
                  <a:gd name="connsiteY9" fmla="*/ 88583 h 221932"/>
                  <a:gd name="connsiteX10" fmla="*/ 34290 w 176212"/>
                  <a:gd name="connsiteY10" fmla="*/ 221933 h 221932"/>
                  <a:gd name="connsiteX11" fmla="*/ 0 w 176212"/>
                  <a:gd name="connsiteY11" fmla="*/ 221933 h 221932"/>
                  <a:gd name="connsiteX12" fmla="*/ 0 w 176212"/>
                  <a:gd name="connsiteY12" fmla="*/ 5715 h 221932"/>
                  <a:gd name="connsiteX13" fmla="*/ 33338 w 176212"/>
                  <a:gd name="connsiteY13" fmla="*/ 5715 h 22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6212" h="221932">
                    <a:moveTo>
                      <a:pt x="33338" y="4763"/>
                    </a:moveTo>
                    <a:lnTo>
                      <a:pt x="33338" y="33338"/>
                    </a:lnTo>
                    <a:lnTo>
                      <a:pt x="34290" y="33338"/>
                    </a:lnTo>
                    <a:cubicBezTo>
                      <a:pt x="49530" y="12383"/>
                      <a:pt x="71438" y="0"/>
                      <a:pt x="102870" y="0"/>
                    </a:cubicBezTo>
                    <a:cubicBezTo>
                      <a:pt x="148590" y="0"/>
                      <a:pt x="176213" y="24765"/>
                      <a:pt x="176213" y="69533"/>
                    </a:cubicBezTo>
                    <a:lnTo>
                      <a:pt x="176213" y="221933"/>
                    </a:lnTo>
                    <a:lnTo>
                      <a:pt x="141923" y="221933"/>
                    </a:lnTo>
                    <a:lnTo>
                      <a:pt x="141923" y="72390"/>
                    </a:lnTo>
                    <a:cubicBezTo>
                      <a:pt x="141923" y="44767"/>
                      <a:pt x="123825" y="28575"/>
                      <a:pt x="93345" y="28575"/>
                    </a:cubicBezTo>
                    <a:cubicBezTo>
                      <a:pt x="59055" y="28575"/>
                      <a:pt x="34290" y="53340"/>
                      <a:pt x="34290" y="88583"/>
                    </a:cubicBezTo>
                    <a:lnTo>
                      <a:pt x="34290" y="221933"/>
                    </a:lnTo>
                    <a:lnTo>
                      <a:pt x="0" y="221933"/>
                    </a:lnTo>
                    <a:lnTo>
                      <a:pt x="0" y="5715"/>
                    </a:lnTo>
                    <a:lnTo>
                      <a:pt x="33338" y="5715"/>
                    </a:lnTo>
                    <a:close/>
                  </a:path>
                </a:pathLst>
              </a:custGeom>
              <a:grpFill/>
              <a:ln w="9525" cap="flat">
                <a:noFill/>
                <a:prstDash val="solid"/>
                <a:miter/>
              </a:ln>
            </p:spPr>
            <p:txBody>
              <a:bodyPr rtlCol="0" anchor="ctr"/>
              <a:lstStyle/>
              <a:p>
                <a:endParaRPr lang="it-IT">
                  <a:solidFill>
                    <a:schemeClr val="tx1"/>
                  </a:solidFill>
                </a:endParaRPr>
              </a:p>
            </p:txBody>
          </p:sp>
          <p:sp>
            <p:nvSpPr>
              <p:cNvPr id="108" name="Figura a mano libera: forma 40">
                <a:extLst>
                  <a:ext uri="{FF2B5EF4-FFF2-40B4-BE49-F238E27FC236}">
                    <a16:creationId xmlns:a16="http://schemas.microsoft.com/office/drawing/2014/main" id="{020D94DD-5BC9-7B76-9E34-B373A6136B4B}"/>
                  </a:ext>
                </a:extLst>
              </p:cNvPr>
              <p:cNvSpPr/>
              <p:nvPr/>
            </p:nvSpPr>
            <p:spPr>
              <a:xfrm>
                <a:off x="6314509" y="1896513"/>
                <a:ext cx="209550" cy="228600"/>
              </a:xfrm>
              <a:custGeom>
                <a:avLst/>
                <a:gdLst>
                  <a:gd name="connsiteX0" fmla="*/ 104775 w 209550"/>
                  <a:gd name="connsiteY0" fmla="*/ 228600 h 228600"/>
                  <a:gd name="connsiteX1" fmla="*/ 0 w 209550"/>
                  <a:gd name="connsiteY1" fmla="*/ 114300 h 228600"/>
                  <a:gd name="connsiteX2" fmla="*/ 104775 w 209550"/>
                  <a:gd name="connsiteY2" fmla="*/ 0 h 228600"/>
                  <a:gd name="connsiteX3" fmla="*/ 209550 w 209550"/>
                  <a:gd name="connsiteY3" fmla="*/ 114300 h 228600"/>
                  <a:gd name="connsiteX4" fmla="*/ 104775 w 209550"/>
                  <a:gd name="connsiteY4" fmla="*/ 228600 h 228600"/>
                  <a:gd name="connsiteX5" fmla="*/ 104775 w 209550"/>
                  <a:gd name="connsiteY5" fmla="*/ 200025 h 228600"/>
                  <a:gd name="connsiteX6" fmla="*/ 174307 w 209550"/>
                  <a:gd name="connsiteY6" fmla="*/ 114300 h 228600"/>
                  <a:gd name="connsiteX7" fmla="*/ 104775 w 209550"/>
                  <a:gd name="connsiteY7" fmla="*/ 28575 h 228600"/>
                  <a:gd name="connsiteX8" fmla="*/ 35243 w 209550"/>
                  <a:gd name="connsiteY8" fmla="*/ 114300 h 228600"/>
                  <a:gd name="connsiteX9" fmla="*/ 104775 w 209550"/>
                  <a:gd name="connsiteY9" fmla="*/ 200025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550" h="228600">
                    <a:moveTo>
                      <a:pt x="104775" y="228600"/>
                    </a:moveTo>
                    <a:cubicBezTo>
                      <a:pt x="40005" y="228600"/>
                      <a:pt x="0" y="177165"/>
                      <a:pt x="0" y="114300"/>
                    </a:cubicBezTo>
                    <a:cubicBezTo>
                      <a:pt x="0" y="51435"/>
                      <a:pt x="40005" y="0"/>
                      <a:pt x="104775" y="0"/>
                    </a:cubicBezTo>
                    <a:cubicBezTo>
                      <a:pt x="169545" y="0"/>
                      <a:pt x="209550" y="51435"/>
                      <a:pt x="209550" y="114300"/>
                    </a:cubicBezTo>
                    <a:cubicBezTo>
                      <a:pt x="209550" y="177165"/>
                      <a:pt x="169545" y="228600"/>
                      <a:pt x="104775" y="228600"/>
                    </a:cubicBezTo>
                    <a:close/>
                    <a:moveTo>
                      <a:pt x="104775" y="200025"/>
                    </a:moveTo>
                    <a:cubicBezTo>
                      <a:pt x="150495" y="200025"/>
                      <a:pt x="174307" y="161925"/>
                      <a:pt x="174307" y="114300"/>
                    </a:cubicBezTo>
                    <a:cubicBezTo>
                      <a:pt x="174307" y="66675"/>
                      <a:pt x="150495" y="28575"/>
                      <a:pt x="104775" y="28575"/>
                    </a:cubicBezTo>
                    <a:cubicBezTo>
                      <a:pt x="59055" y="28575"/>
                      <a:pt x="35243" y="66675"/>
                      <a:pt x="35243" y="114300"/>
                    </a:cubicBezTo>
                    <a:cubicBezTo>
                      <a:pt x="35243" y="162877"/>
                      <a:pt x="59055" y="200025"/>
                      <a:pt x="104775" y="200025"/>
                    </a:cubicBezTo>
                    <a:close/>
                  </a:path>
                </a:pathLst>
              </a:custGeom>
              <a:grpFill/>
              <a:ln w="9525" cap="flat">
                <a:noFill/>
                <a:prstDash val="solid"/>
                <a:miter/>
              </a:ln>
            </p:spPr>
            <p:txBody>
              <a:bodyPr rtlCol="0" anchor="ctr"/>
              <a:lstStyle/>
              <a:p>
                <a:endParaRPr lang="it-IT">
                  <a:solidFill>
                    <a:schemeClr val="tx1"/>
                  </a:solidFill>
                </a:endParaRPr>
              </a:p>
            </p:txBody>
          </p:sp>
          <p:sp>
            <p:nvSpPr>
              <p:cNvPr id="109" name="Figura a mano libera: forma 41">
                <a:extLst>
                  <a:ext uri="{FF2B5EF4-FFF2-40B4-BE49-F238E27FC236}">
                    <a16:creationId xmlns:a16="http://schemas.microsoft.com/office/drawing/2014/main" id="{487D8991-167E-29D2-76BE-65624550C0DF}"/>
                  </a:ext>
                </a:extLst>
              </p:cNvPr>
              <p:cNvSpPr/>
              <p:nvPr/>
            </p:nvSpPr>
            <p:spPr>
              <a:xfrm>
                <a:off x="5984944" y="1898418"/>
                <a:ext cx="288607" cy="221932"/>
              </a:xfrm>
              <a:custGeom>
                <a:avLst/>
                <a:gdLst>
                  <a:gd name="connsiteX0" fmla="*/ 0 w 288607"/>
                  <a:gd name="connsiteY0" fmla="*/ 220980 h 221932"/>
                  <a:gd name="connsiteX1" fmla="*/ 0 w 288607"/>
                  <a:gd name="connsiteY1" fmla="*/ 4763 h 221932"/>
                  <a:gd name="connsiteX2" fmla="*/ 34290 w 288607"/>
                  <a:gd name="connsiteY2" fmla="*/ 4763 h 221932"/>
                  <a:gd name="connsiteX3" fmla="*/ 34290 w 288607"/>
                  <a:gd name="connsiteY3" fmla="*/ 36195 h 221932"/>
                  <a:gd name="connsiteX4" fmla="*/ 35242 w 288607"/>
                  <a:gd name="connsiteY4" fmla="*/ 36195 h 221932"/>
                  <a:gd name="connsiteX5" fmla="*/ 99060 w 288607"/>
                  <a:gd name="connsiteY5" fmla="*/ 0 h 221932"/>
                  <a:gd name="connsiteX6" fmla="*/ 155257 w 288607"/>
                  <a:gd name="connsiteY6" fmla="*/ 38100 h 221932"/>
                  <a:gd name="connsiteX7" fmla="*/ 156210 w 288607"/>
                  <a:gd name="connsiteY7" fmla="*/ 38100 h 221932"/>
                  <a:gd name="connsiteX8" fmla="*/ 222885 w 288607"/>
                  <a:gd name="connsiteY8" fmla="*/ 0 h 221932"/>
                  <a:gd name="connsiteX9" fmla="*/ 288607 w 288607"/>
                  <a:gd name="connsiteY9" fmla="*/ 69533 h 221932"/>
                  <a:gd name="connsiteX10" fmla="*/ 288607 w 288607"/>
                  <a:gd name="connsiteY10" fmla="*/ 221933 h 221932"/>
                  <a:gd name="connsiteX11" fmla="*/ 253365 w 288607"/>
                  <a:gd name="connsiteY11" fmla="*/ 221933 h 221932"/>
                  <a:gd name="connsiteX12" fmla="*/ 253365 w 288607"/>
                  <a:gd name="connsiteY12" fmla="*/ 71438 h 221932"/>
                  <a:gd name="connsiteX13" fmla="*/ 213360 w 288607"/>
                  <a:gd name="connsiteY13" fmla="*/ 28575 h 221932"/>
                  <a:gd name="connsiteX14" fmla="*/ 160020 w 288607"/>
                  <a:gd name="connsiteY14" fmla="*/ 86677 h 221932"/>
                  <a:gd name="connsiteX15" fmla="*/ 160020 w 288607"/>
                  <a:gd name="connsiteY15" fmla="*/ 220980 h 221932"/>
                  <a:gd name="connsiteX16" fmla="*/ 125730 w 288607"/>
                  <a:gd name="connsiteY16" fmla="*/ 220980 h 221932"/>
                  <a:gd name="connsiteX17" fmla="*/ 125730 w 288607"/>
                  <a:gd name="connsiteY17" fmla="*/ 70485 h 221932"/>
                  <a:gd name="connsiteX18" fmla="*/ 88582 w 288607"/>
                  <a:gd name="connsiteY18" fmla="*/ 27622 h 221932"/>
                  <a:gd name="connsiteX19" fmla="*/ 32385 w 288607"/>
                  <a:gd name="connsiteY19" fmla="*/ 85725 h 221932"/>
                  <a:gd name="connsiteX20" fmla="*/ 32385 w 288607"/>
                  <a:gd name="connsiteY20" fmla="*/ 220980 h 221932"/>
                  <a:gd name="connsiteX21" fmla="*/ 0 w 288607"/>
                  <a:gd name="connsiteY21" fmla="*/ 220980 h 22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88607" h="221932">
                    <a:moveTo>
                      <a:pt x="0" y="220980"/>
                    </a:moveTo>
                    <a:lnTo>
                      <a:pt x="0" y="4763"/>
                    </a:lnTo>
                    <a:lnTo>
                      <a:pt x="34290" y="4763"/>
                    </a:lnTo>
                    <a:lnTo>
                      <a:pt x="34290" y="36195"/>
                    </a:lnTo>
                    <a:lnTo>
                      <a:pt x="35242" y="36195"/>
                    </a:lnTo>
                    <a:cubicBezTo>
                      <a:pt x="48577" y="15240"/>
                      <a:pt x="71438" y="0"/>
                      <a:pt x="99060" y="0"/>
                    </a:cubicBezTo>
                    <a:cubicBezTo>
                      <a:pt x="125730" y="0"/>
                      <a:pt x="146685" y="13335"/>
                      <a:pt x="155257" y="38100"/>
                    </a:cubicBezTo>
                    <a:lnTo>
                      <a:pt x="156210" y="38100"/>
                    </a:lnTo>
                    <a:cubicBezTo>
                      <a:pt x="170497" y="13335"/>
                      <a:pt x="196215" y="0"/>
                      <a:pt x="222885" y="0"/>
                    </a:cubicBezTo>
                    <a:cubicBezTo>
                      <a:pt x="260985" y="0"/>
                      <a:pt x="288607" y="24765"/>
                      <a:pt x="288607" y="69533"/>
                    </a:cubicBezTo>
                    <a:lnTo>
                      <a:pt x="288607" y="221933"/>
                    </a:lnTo>
                    <a:lnTo>
                      <a:pt x="253365" y="221933"/>
                    </a:lnTo>
                    <a:lnTo>
                      <a:pt x="253365" y="71438"/>
                    </a:lnTo>
                    <a:cubicBezTo>
                      <a:pt x="253365" y="44767"/>
                      <a:pt x="235267" y="28575"/>
                      <a:pt x="213360" y="28575"/>
                    </a:cubicBezTo>
                    <a:cubicBezTo>
                      <a:pt x="185738" y="28575"/>
                      <a:pt x="160020" y="53340"/>
                      <a:pt x="160020" y="86677"/>
                    </a:cubicBezTo>
                    <a:lnTo>
                      <a:pt x="160020" y="220980"/>
                    </a:lnTo>
                    <a:lnTo>
                      <a:pt x="125730" y="220980"/>
                    </a:lnTo>
                    <a:lnTo>
                      <a:pt x="125730" y="70485"/>
                    </a:lnTo>
                    <a:cubicBezTo>
                      <a:pt x="125730" y="43815"/>
                      <a:pt x="110490" y="27622"/>
                      <a:pt x="88582" y="27622"/>
                    </a:cubicBezTo>
                    <a:cubicBezTo>
                      <a:pt x="61913" y="27622"/>
                      <a:pt x="32385" y="52388"/>
                      <a:pt x="32385" y="85725"/>
                    </a:cubicBezTo>
                    <a:lnTo>
                      <a:pt x="32385" y="220980"/>
                    </a:lnTo>
                    <a:lnTo>
                      <a:pt x="0" y="220980"/>
                    </a:lnTo>
                    <a:close/>
                  </a:path>
                </a:pathLst>
              </a:custGeom>
              <a:grpFill/>
              <a:ln w="9525" cap="flat">
                <a:noFill/>
                <a:prstDash val="solid"/>
                <a:miter/>
              </a:ln>
            </p:spPr>
            <p:txBody>
              <a:bodyPr rtlCol="0" anchor="ctr"/>
              <a:lstStyle/>
              <a:p>
                <a:endParaRPr lang="it-IT">
                  <a:solidFill>
                    <a:schemeClr val="tx1"/>
                  </a:solidFill>
                </a:endParaRPr>
              </a:p>
            </p:txBody>
          </p:sp>
          <p:sp>
            <p:nvSpPr>
              <p:cNvPr id="110" name="Figura a mano libera: forma 42">
                <a:extLst>
                  <a:ext uri="{FF2B5EF4-FFF2-40B4-BE49-F238E27FC236}">
                    <a16:creationId xmlns:a16="http://schemas.microsoft.com/office/drawing/2014/main" id="{36B520F0-FDBF-EFB6-2E33-1B8AF2092A67}"/>
                  </a:ext>
                </a:extLst>
              </p:cNvPr>
              <p:cNvSpPr/>
              <p:nvPr/>
            </p:nvSpPr>
            <p:spPr>
              <a:xfrm>
                <a:off x="5894456" y="1819360"/>
                <a:ext cx="34289" cy="300037"/>
              </a:xfrm>
              <a:custGeom>
                <a:avLst/>
                <a:gdLst>
                  <a:gd name="connsiteX0" fmla="*/ 0 w 34289"/>
                  <a:gd name="connsiteY0" fmla="*/ 300038 h 300037"/>
                  <a:gd name="connsiteX1" fmla="*/ 0 w 34289"/>
                  <a:gd name="connsiteY1" fmla="*/ 83820 h 300037"/>
                  <a:gd name="connsiteX2" fmla="*/ 34290 w 34289"/>
                  <a:gd name="connsiteY2" fmla="*/ 83820 h 300037"/>
                  <a:gd name="connsiteX3" fmla="*/ 34290 w 34289"/>
                  <a:gd name="connsiteY3" fmla="*/ 300038 h 300037"/>
                  <a:gd name="connsiteX4" fmla="*/ 0 w 34289"/>
                  <a:gd name="connsiteY4" fmla="*/ 300038 h 300037"/>
                  <a:gd name="connsiteX5" fmla="*/ 0 w 34289"/>
                  <a:gd name="connsiteY5" fmla="*/ 41910 h 300037"/>
                  <a:gd name="connsiteX6" fmla="*/ 0 w 34289"/>
                  <a:gd name="connsiteY6" fmla="*/ 0 h 300037"/>
                  <a:gd name="connsiteX7" fmla="*/ 34290 w 34289"/>
                  <a:gd name="connsiteY7" fmla="*/ 0 h 300037"/>
                  <a:gd name="connsiteX8" fmla="*/ 34290 w 34289"/>
                  <a:gd name="connsiteY8" fmla="*/ 41910 h 300037"/>
                  <a:gd name="connsiteX9" fmla="*/ 0 w 34289"/>
                  <a:gd name="connsiteY9" fmla="*/ 41910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89" h="300037">
                    <a:moveTo>
                      <a:pt x="0" y="300038"/>
                    </a:moveTo>
                    <a:lnTo>
                      <a:pt x="0" y="83820"/>
                    </a:lnTo>
                    <a:lnTo>
                      <a:pt x="34290" y="83820"/>
                    </a:lnTo>
                    <a:lnTo>
                      <a:pt x="34290" y="300038"/>
                    </a:lnTo>
                    <a:lnTo>
                      <a:pt x="0" y="300038"/>
                    </a:lnTo>
                    <a:close/>
                    <a:moveTo>
                      <a:pt x="0" y="41910"/>
                    </a:moveTo>
                    <a:lnTo>
                      <a:pt x="0" y="0"/>
                    </a:lnTo>
                    <a:lnTo>
                      <a:pt x="34290" y="0"/>
                    </a:lnTo>
                    <a:lnTo>
                      <a:pt x="34290" y="41910"/>
                    </a:lnTo>
                    <a:lnTo>
                      <a:pt x="0" y="41910"/>
                    </a:lnTo>
                    <a:close/>
                  </a:path>
                </a:pathLst>
              </a:custGeom>
              <a:grpFill/>
              <a:ln w="9525" cap="flat">
                <a:noFill/>
                <a:prstDash val="solid"/>
                <a:miter/>
              </a:ln>
            </p:spPr>
            <p:txBody>
              <a:bodyPr rtlCol="0" anchor="ctr"/>
              <a:lstStyle/>
              <a:p>
                <a:endParaRPr lang="it-IT">
                  <a:solidFill>
                    <a:schemeClr val="tx1"/>
                  </a:solidFill>
                </a:endParaRPr>
              </a:p>
            </p:txBody>
          </p:sp>
          <p:sp>
            <p:nvSpPr>
              <p:cNvPr id="111" name="Figura a mano libera: forma 43">
                <a:extLst>
                  <a:ext uri="{FF2B5EF4-FFF2-40B4-BE49-F238E27FC236}">
                    <a16:creationId xmlns:a16="http://schemas.microsoft.com/office/drawing/2014/main" id="{7882989C-49E3-62B6-AD92-7298319271A5}"/>
                  </a:ext>
                </a:extLst>
              </p:cNvPr>
              <p:cNvSpPr/>
              <p:nvPr/>
            </p:nvSpPr>
            <p:spPr>
              <a:xfrm>
                <a:off x="5742056" y="1901275"/>
                <a:ext cx="113347" cy="218122"/>
              </a:xfrm>
              <a:custGeom>
                <a:avLst/>
                <a:gdLst>
                  <a:gd name="connsiteX0" fmla="*/ 33338 w 113347"/>
                  <a:gd name="connsiteY0" fmla="*/ 1905 h 218122"/>
                  <a:gd name="connsiteX1" fmla="*/ 33338 w 113347"/>
                  <a:gd name="connsiteY1" fmla="*/ 38100 h 218122"/>
                  <a:gd name="connsiteX2" fmla="*/ 34290 w 113347"/>
                  <a:gd name="connsiteY2" fmla="*/ 38100 h 218122"/>
                  <a:gd name="connsiteX3" fmla="*/ 99060 w 113347"/>
                  <a:gd name="connsiteY3" fmla="*/ 0 h 218122"/>
                  <a:gd name="connsiteX4" fmla="*/ 113347 w 113347"/>
                  <a:gd name="connsiteY4" fmla="*/ 2857 h 218122"/>
                  <a:gd name="connsiteX5" fmla="*/ 113347 w 113347"/>
                  <a:gd name="connsiteY5" fmla="*/ 35242 h 218122"/>
                  <a:gd name="connsiteX6" fmla="*/ 112395 w 113347"/>
                  <a:gd name="connsiteY6" fmla="*/ 35242 h 218122"/>
                  <a:gd name="connsiteX7" fmla="*/ 97155 w 113347"/>
                  <a:gd name="connsiteY7" fmla="*/ 33338 h 218122"/>
                  <a:gd name="connsiteX8" fmla="*/ 34290 w 113347"/>
                  <a:gd name="connsiteY8" fmla="*/ 99060 h 218122"/>
                  <a:gd name="connsiteX9" fmla="*/ 34290 w 113347"/>
                  <a:gd name="connsiteY9" fmla="*/ 218122 h 218122"/>
                  <a:gd name="connsiteX10" fmla="*/ 0 w 113347"/>
                  <a:gd name="connsiteY10" fmla="*/ 218122 h 218122"/>
                  <a:gd name="connsiteX11" fmla="*/ 0 w 113347"/>
                  <a:gd name="connsiteY11" fmla="*/ 1905 h 218122"/>
                  <a:gd name="connsiteX12" fmla="*/ 33338 w 113347"/>
                  <a:gd name="connsiteY12" fmla="*/ 1905 h 21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347" h="218122">
                    <a:moveTo>
                      <a:pt x="33338" y="1905"/>
                    </a:moveTo>
                    <a:lnTo>
                      <a:pt x="33338" y="38100"/>
                    </a:lnTo>
                    <a:lnTo>
                      <a:pt x="34290" y="38100"/>
                    </a:lnTo>
                    <a:cubicBezTo>
                      <a:pt x="47625" y="17145"/>
                      <a:pt x="69532" y="0"/>
                      <a:pt x="99060" y="0"/>
                    </a:cubicBezTo>
                    <a:cubicBezTo>
                      <a:pt x="105727" y="0"/>
                      <a:pt x="108585" y="952"/>
                      <a:pt x="113347" y="2857"/>
                    </a:cubicBezTo>
                    <a:lnTo>
                      <a:pt x="113347" y="35242"/>
                    </a:lnTo>
                    <a:lnTo>
                      <a:pt x="112395" y="35242"/>
                    </a:lnTo>
                    <a:cubicBezTo>
                      <a:pt x="107632" y="33338"/>
                      <a:pt x="103822" y="33338"/>
                      <a:pt x="97155" y="33338"/>
                    </a:cubicBezTo>
                    <a:cubicBezTo>
                      <a:pt x="63817" y="33338"/>
                      <a:pt x="34290" y="58102"/>
                      <a:pt x="34290" y="99060"/>
                    </a:cubicBezTo>
                    <a:lnTo>
                      <a:pt x="34290" y="218122"/>
                    </a:lnTo>
                    <a:lnTo>
                      <a:pt x="0" y="218122"/>
                    </a:lnTo>
                    <a:lnTo>
                      <a:pt x="0" y="1905"/>
                    </a:lnTo>
                    <a:lnTo>
                      <a:pt x="33338" y="1905"/>
                    </a:lnTo>
                    <a:close/>
                  </a:path>
                </a:pathLst>
              </a:custGeom>
              <a:grpFill/>
              <a:ln w="9525" cap="flat">
                <a:noFill/>
                <a:prstDash val="solid"/>
                <a:miter/>
              </a:ln>
            </p:spPr>
            <p:txBody>
              <a:bodyPr rtlCol="0" anchor="ctr"/>
              <a:lstStyle/>
              <a:p>
                <a:endParaRPr lang="it-IT">
                  <a:solidFill>
                    <a:schemeClr val="tx1"/>
                  </a:solidFill>
                </a:endParaRPr>
              </a:p>
            </p:txBody>
          </p:sp>
          <p:sp>
            <p:nvSpPr>
              <p:cNvPr id="112" name="Figura a mano libera: forma 44">
                <a:extLst>
                  <a:ext uri="{FF2B5EF4-FFF2-40B4-BE49-F238E27FC236}">
                    <a16:creationId xmlns:a16="http://schemas.microsoft.com/office/drawing/2014/main" id="{08AE0C08-871E-B9A3-5CC8-E3C28752C7AA}"/>
                  </a:ext>
                </a:extLst>
              </p:cNvPr>
              <p:cNvSpPr/>
              <p:nvPr/>
            </p:nvSpPr>
            <p:spPr>
              <a:xfrm>
                <a:off x="5589656" y="1834600"/>
                <a:ext cx="107632" cy="286702"/>
              </a:xfrm>
              <a:custGeom>
                <a:avLst/>
                <a:gdLst>
                  <a:gd name="connsiteX0" fmla="*/ 0 w 107632"/>
                  <a:gd name="connsiteY0" fmla="*/ 96202 h 286702"/>
                  <a:gd name="connsiteX1" fmla="*/ 0 w 107632"/>
                  <a:gd name="connsiteY1" fmla="*/ 68580 h 286702"/>
                  <a:gd name="connsiteX2" fmla="*/ 31432 w 107632"/>
                  <a:gd name="connsiteY2" fmla="*/ 68580 h 286702"/>
                  <a:gd name="connsiteX3" fmla="*/ 31432 w 107632"/>
                  <a:gd name="connsiteY3" fmla="*/ 0 h 286702"/>
                  <a:gd name="connsiteX4" fmla="*/ 65722 w 107632"/>
                  <a:gd name="connsiteY4" fmla="*/ 0 h 286702"/>
                  <a:gd name="connsiteX5" fmla="*/ 65722 w 107632"/>
                  <a:gd name="connsiteY5" fmla="*/ 68580 h 286702"/>
                  <a:gd name="connsiteX6" fmla="*/ 107632 w 107632"/>
                  <a:gd name="connsiteY6" fmla="*/ 68580 h 286702"/>
                  <a:gd name="connsiteX7" fmla="*/ 107632 w 107632"/>
                  <a:gd name="connsiteY7" fmla="*/ 96202 h 286702"/>
                  <a:gd name="connsiteX8" fmla="*/ 65722 w 107632"/>
                  <a:gd name="connsiteY8" fmla="*/ 96202 h 286702"/>
                  <a:gd name="connsiteX9" fmla="*/ 65722 w 107632"/>
                  <a:gd name="connsiteY9" fmla="*/ 237172 h 286702"/>
                  <a:gd name="connsiteX10" fmla="*/ 87630 w 107632"/>
                  <a:gd name="connsiteY10" fmla="*/ 257175 h 286702"/>
                  <a:gd name="connsiteX11" fmla="*/ 105727 w 107632"/>
                  <a:gd name="connsiteY11" fmla="*/ 254317 h 286702"/>
                  <a:gd name="connsiteX12" fmla="*/ 106680 w 107632"/>
                  <a:gd name="connsiteY12" fmla="*/ 254317 h 286702"/>
                  <a:gd name="connsiteX13" fmla="*/ 106680 w 107632"/>
                  <a:gd name="connsiteY13" fmla="*/ 283845 h 286702"/>
                  <a:gd name="connsiteX14" fmla="*/ 79057 w 107632"/>
                  <a:gd name="connsiteY14" fmla="*/ 286702 h 286702"/>
                  <a:gd name="connsiteX15" fmla="*/ 31432 w 107632"/>
                  <a:gd name="connsiteY15" fmla="*/ 244792 h 286702"/>
                  <a:gd name="connsiteX16" fmla="*/ 31432 w 107632"/>
                  <a:gd name="connsiteY16" fmla="*/ 96202 h 286702"/>
                  <a:gd name="connsiteX17" fmla="*/ 0 w 107632"/>
                  <a:gd name="connsiteY17" fmla="*/ 96202 h 286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632" h="286702">
                    <a:moveTo>
                      <a:pt x="0" y="96202"/>
                    </a:moveTo>
                    <a:lnTo>
                      <a:pt x="0" y="68580"/>
                    </a:lnTo>
                    <a:lnTo>
                      <a:pt x="31432" y="68580"/>
                    </a:lnTo>
                    <a:lnTo>
                      <a:pt x="31432" y="0"/>
                    </a:lnTo>
                    <a:lnTo>
                      <a:pt x="65722" y="0"/>
                    </a:lnTo>
                    <a:lnTo>
                      <a:pt x="65722" y="68580"/>
                    </a:lnTo>
                    <a:lnTo>
                      <a:pt x="107632" y="68580"/>
                    </a:lnTo>
                    <a:lnTo>
                      <a:pt x="107632" y="96202"/>
                    </a:lnTo>
                    <a:lnTo>
                      <a:pt x="65722" y="96202"/>
                    </a:lnTo>
                    <a:lnTo>
                      <a:pt x="65722" y="237172"/>
                    </a:lnTo>
                    <a:cubicBezTo>
                      <a:pt x="65722" y="252413"/>
                      <a:pt x="73342" y="257175"/>
                      <a:pt x="87630" y="257175"/>
                    </a:cubicBezTo>
                    <a:cubicBezTo>
                      <a:pt x="94297" y="257175"/>
                      <a:pt x="101917" y="255270"/>
                      <a:pt x="105727" y="254317"/>
                    </a:cubicBezTo>
                    <a:lnTo>
                      <a:pt x="106680" y="254317"/>
                    </a:lnTo>
                    <a:lnTo>
                      <a:pt x="106680" y="283845"/>
                    </a:lnTo>
                    <a:cubicBezTo>
                      <a:pt x="99060" y="285750"/>
                      <a:pt x="89535" y="286702"/>
                      <a:pt x="79057" y="286702"/>
                    </a:cubicBezTo>
                    <a:cubicBezTo>
                      <a:pt x="51435" y="286702"/>
                      <a:pt x="31432" y="275272"/>
                      <a:pt x="31432" y="244792"/>
                    </a:cubicBezTo>
                    <a:lnTo>
                      <a:pt x="31432" y="96202"/>
                    </a:lnTo>
                    <a:lnTo>
                      <a:pt x="0" y="96202"/>
                    </a:lnTo>
                    <a:close/>
                  </a:path>
                </a:pathLst>
              </a:custGeom>
              <a:grpFill/>
              <a:ln w="9525" cap="flat">
                <a:noFill/>
                <a:prstDash val="solid"/>
                <a:miter/>
              </a:ln>
            </p:spPr>
            <p:txBody>
              <a:bodyPr rtlCol="0" anchor="ctr"/>
              <a:lstStyle/>
              <a:p>
                <a:endParaRPr lang="it-IT">
                  <a:solidFill>
                    <a:schemeClr val="tx1"/>
                  </a:solidFill>
                </a:endParaRPr>
              </a:p>
            </p:txBody>
          </p:sp>
          <p:sp>
            <p:nvSpPr>
              <p:cNvPr id="114" name="Figura a mano libera: forma 45">
                <a:extLst>
                  <a:ext uri="{FF2B5EF4-FFF2-40B4-BE49-F238E27FC236}">
                    <a16:creationId xmlns:a16="http://schemas.microsoft.com/office/drawing/2014/main" id="{F00543EC-5235-9E58-85E6-CC5E68A43A39}"/>
                  </a:ext>
                </a:extLst>
              </p:cNvPr>
              <p:cNvSpPr/>
              <p:nvPr/>
            </p:nvSpPr>
            <p:spPr>
              <a:xfrm>
                <a:off x="5367724" y="1898418"/>
                <a:ext cx="201929" cy="224789"/>
              </a:xfrm>
              <a:custGeom>
                <a:avLst/>
                <a:gdLst>
                  <a:gd name="connsiteX0" fmla="*/ 182880 w 201929"/>
                  <a:gd name="connsiteY0" fmla="*/ 222885 h 224789"/>
                  <a:gd name="connsiteX1" fmla="*/ 145733 w 201929"/>
                  <a:gd name="connsiteY1" fmla="*/ 190500 h 224789"/>
                  <a:gd name="connsiteX2" fmla="*/ 145733 w 201929"/>
                  <a:gd name="connsiteY2" fmla="*/ 190500 h 224789"/>
                  <a:gd name="connsiteX3" fmla="*/ 73342 w 201929"/>
                  <a:gd name="connsiteY3" fmla="*/ 224790 h 224789"/>
                  <a:gd name="connsiteX4" fmla="*/ 0 w 201929"/>
                  <a:gd name="connsiteY4" fmla="*/ 164783 h 224789"/>
                  <a:gd name="connsiteX5" fmla="*/ 94297 w 201929"/>
                  <a:gd name="connsiteY5" fmla="*/ 95250 h 224789"/>
                  <a:gd name="connsiteX6" fmla="*/ 146685 w 201929"/>
                  <a:gd name="connsiteY6" fmla="*/ 63817 h 224789"/>
                  <a:gd name="connsiteX7" fmla="*/ 98107 w 201929"/>
                  <a:gd name="connsiteY7" fmla="*/ 25717 h 224789"/>
                  <a:gd name="connsiteX8" fmla="*/ 43815 w 201929"/>
                  <a:gd name="connsiteY8" fmla="*/ 73342 h 224789"/>
                  <a:gd name="connsiteX9" fmla="*/ 11430 w 201929"/>
                  <a:gd name="connsiteY9" fmla="*/ 73342 h 224789"/>
                  <a:gd name="connsiteX10" fmla="*/ 98107 w 201929"/>
                  <a:gd name="connsiteY10" fmla="*/ 0 h 224789"/>
                  <a:gd name="connsiteX11" fmla="*/ 178117 w 201929"/>
                  <a:gd name="connsiteY11" fmla="*/ 68580 h 224789"/>
                  <a:gd name="connsiteX12" fmla="*/ 178117 w 201929"/>
                  <a:gd name="connsiteY12" fmla="*/ 171450 h 224789"/>
                  <a:gd name="connsiteX13" fmla="*/ 200978 w 201929"/>
                  <a:gd name="connsiteY13" fmla="*/ 194310 h 224789"/>
                  <a:gd name="connsiteX14" fmla="*/ 201930 w 201929"/>
                  <a:gd name="connsiteY14" fmla="*/ 194310 h 224789"/>
                  <a:gd name="connsiteX15" fmla="*/ 201930 w 201929"/>
                  <a:gd name="connsiteY15" fmla="*/ 219075 h 224789"/>
                  <a:gd name="connsiteX16" fmla="*/ 182880 w 201929"/>
                  <a:gd name="connsiteY16" fmla="*/ 222885 h 224789"/>
                  <a:gd name="connsiteX17" fmla="*/ 80963 w 201929"/>
                  <a:gd name="connsiteY17" fmla="*/ 199072 h 224789"/>
                  <a:gd name="connsiteX18" fmla="*/ 146685 w 201929"/>
                  <a:gd name="connsiteY18" fmla="*/ 140970 h 224789"/>
                  <a:gd name="connsiteX19" fmla="*/ 146685 w 201929"/>
                  <a:gd name="connsiteY19" fmla="*/ 103822 h 224789"/>
                  <a:gd name="connsiteX20" fmla="*/ 97155 w 201929"/>
                  <a:gd name="connsiteY20" fmla="*/ 120015 h 224789"/>
                  <a:gd name="connsiteX21" fmla="*/ 36195 w 201929"/>
                  <a:gd name="connsiteY21" fmla="*/ 163830 h 224789"/>
                  <a:gd name="connsiteX22" fmla="*/ 80963 w 201929"/>
                  <a:gd name="connsiteY22" fmla="*/ 199072 h 22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1929" h="224789">
                    <a:moveTo>
                      <a:pt x="182880" y="222885"/>
                    </a:moveTo>
                    <a:cubicBezTo>
                      <a:pt x="160972" y="222885"/>
                      <a:pt x="148590" y="212408"/>
                      <a:pt x="145733" y="190500"/>
                    </a:cubicBezTo>
                    <a:lnTo>
                      <a:pt x="145733" y="190500"/>
                    </a:lnTo>
                    <a:cubicBezTo>
                      <a:pt x="132397" y="207645"/>
                      <a:pt x="110490" y="224790"/>
                      <a:pt x="73342" y="224790"/>
                    </a:cubicBezTo>
                    <a:cubicBezTo>
                      <a:pt x="32385" y="224790"/>
                      <a:pt x="0" y="205740"/>
                      <a:pt x="0" y="164783"/>
                    </a:cubicBezTo>
                    <a:cubicBezTo>
                      <a:pt x="0" y="113347"/>
                      <a:pt x="40005" y="102870"/>
                      <a:pt x="94297" y="95250"/>
                    </a:cubicBezTo>
                    <a:cubicBezTo>
                      <a:pt x="124778" y="90488"/>
                      <a:pt x="146685" y="87630"/>
                      <a:pt x="146685" y="63817"/>
                    </a:cubicBezTo>
                    <a:cubicBezTo>
                      <a:pt x="146685" y="39052"/>
                      <a:pt x="129540" y="25717"/>
                      <a:pt x="98107" y="25717"/>
                    </a:cubicBezTo>
                    <a:cubicBezTo>
                      <a:pt x="62865" y="25717"/>
                      <a:pt x="45720" y="40958"/>
                      <a:pt x="43815" y="73342"/>
                    </a:cubicBezTo>
                    <a:lnTo>
                      <a:pt x="11430" y="73342"/>
                    </a:lnTo>
                    <a:cubicBezTo>
                      <a:pt x="12382" y="31433"/>
                      <a:pt x="40005" y="0"/>
                      <a:pt x="98107" y="0"/>
                    </a:cubicBezTo>
                    <a:cubicBezTo>
                      <a:pt x="143828" y="0"/>
                      <a:pt x="178117" y="17145"/>
                      <a:pt x="178117" y="68580"/>
                    </a:cubicBezTo>
                    <a:lnTo>
                      <a:pt x="178117" y="171450"/>
                    </a:lnTo>
                    <a:cubicBezTo>
                      <a:pt x="178117" y="188595"/>
                      <a:pt x="181928" y="199072"/>
                      <a:pt x="200978" y="194310"/>
                    </a:cubicBezTo>
                    <a:lnTo>
                      <a:pt x="201930" y="194310"/>
                    </a:lnTo>
                    <a:lnTo>
                      <a:pt x="201930" y="219075"/>
                    </a:lnTo>
                    <a:cubicBezTo>
                      <a:pt x="197167" y="220980"/>
                      <a:pt x="191453" y="222885"/>
                      <a:pt x="182880" y="222885"/>
                    </a:cubicBezTo>
                    <a:close/>
                    <a:moveTo>
                      <a:pt x="80963" y="199072"/>
                    </a:moveTo>
                    <a:cubicBezTo>
                      <a:pt x="126683" y="199072"/>
                      <a:pt x="146685" y="165735"/>
                      <a:pt x="146685" y="140970"/>
                    </a:cubicBezTo>
                    <a:lnTo>
                      <a:pt x="146685" y="103822"/>
                    </a:lnTo>
                    <a:cubicBezTo>
                      <a:pt x="135255" y="110490"/>
                      <a:pt x="115253" y="116205"/>
                      <a:pt x="97155" y="120015"/>
                    </a:cubicBezTo>
                    <a:cubicBezTo>
                      <a:pt x="62865" y="126683"/>
                      <a:pt x="36195" y="132397"/>
                      <a:pt x="36195" y="163830"/>
                    </a:cubicBezTo>
                    <a:cubicBezTo>
                      <a:pt x="36195" y="193358"/>
                      <a:pt x="58103" y="199072"/>
                      <a:pt x="80963" y="199072"/>
                    </a:cubicBezTo>
                    <a:close/>
                  </a:path>
                </a:pathLst>
              </a:custGeom>
              <a:grpFill/>
              <a:ln w="9525" cap="flat">
                <a:noFill/>
                <a:prstDash val="solid"/>
                <a:miter/>
              </a:ln>
            </p:spPr>
            <p:txBody>
              <a:bodyPr rtlCol="0" anchor="ctr"/>
              <a:lstStyle/>
              <a:p>
                <a:endParaRPr lang="it-IT">
                  <a:solidFill>
                    <a:schemeClr val="tx1"/>
                  </a:solidFill>
                </a:endParaRPr>
              </a:p>
            </p:txBody>
          </p:sp>
          <p:sp>
            <p:nvSpPr>
              <p:cNvPr id="126" name="Figura a mano libera: forma 46">
                <a:extLst>
                  <a:ext uri="{FF2B5EF4-FFF2-40B4-BE49-F238E27FC236}">
                    <a16:creationId xmlns:a16="http://schemas.microsoft.com/office/drawing/2014/main" id="{F58E4A48-B03C-1412-559D-7F45EEF502B6}"/>
                  </a:ext>
                </a:extLst>
              </p:cNvPr>
              <p:cNvSpPr/>
              <p:nvPr/>
            </p:nvSpPr>
            <p:spPr>
              <a:xfrm>
                <a:off x="5122931" y="1819360"/>
                <a:ext cx="216217" cy="300037"/>
              </a:xfrm>
              <a:custGeom>
                <a:avLst/>
                <a:gdLst>
                  <a:gd name="connsiteX0" fmla="*/ 0 w 216217"/>
                  <a:gd name="connsiteY0" fmla="*/ 300038 h 300037"/>
                  <a:gd name="connsiteX1" fmla="*/ 0 w 216217"/>
                  <a:gd name="connsiteY1" fmla="*/ 0 h 300037"/>
                  <a:gd name="connsiteX2" fmla="*/ 124778 w 216217"/>
                  <a:gd name="connsiteY2" fmla="*/ 0 h 300037"/>
                  <a:gd name="connsiteX3" fmla="*/ 196215 w 216217"/>
                  <a:gd name="connsiteY3" fmla="*/ 28575 h 300037"/>
                  <a:gd name="connsiteX4" fmla="*/ 216218 w 216217"/>
                  <a:gd name="connsiteY4" fmla="*/ 85725 h 300037"/>
                  <a:gd name="connsiteX5" fmla="*/ 119063 w 216217"/>
                  <a:gd name="connsiteY5" fmla="*/ 173355 h 300037"/>
                  <a:gd name="connsiteX6" fmla="*/ 37147 w 216217"/>
                  <a:gd name="connsiteY6" fmla="*/ 173355 h 300037"/>
                  <a:gd name="connsiteX7" fmla="*/ 37147 w 216217"/>
                  <a:gd name="connsiteY7" fmla="*/ 300038 h 300037"/>
                  <a:gd name="connsiteX8" fmla="*/ 0 w 216217"/>
                  <a:gd name="connsiteY8" fmla="*/ 300038 h 300037"/>
                  <a:gd name="connsiteX9" fmla="*/ 38100 w 216217"/>
                  <a:gd name="connsiteY9" fmla="*/ 33338 h 300037"/>
                  <a:gd name="connsiteX10" fmla="*/ 38100 w 216217"/>
                  <a:gd name="connsiteY10" fmla="*/ 143828 h 300037"/>
                  <a:gd name="connsiteX11" fmla="*/ 117158 w 216217"/>
                  <a:gd name="connsiteY11" fmla="*/ 143828 h 300037"/>
                  <a:gd name="connsiteX12" fmla="*/ 180022 w 216217"/>
                  <a:gd name="connsiteY12" fmla="*/ 87630 h 300037"/>
                  <a:gd name="connsiteX13" fmla="*/ 120015 w 216217"/>
                  <a:gd name="connsiteY13" fmla="*/ 32385 h 300037"/>
                  <a:gd name="connsiteX14" fmla="*/ 38100 w 216217"/>
                  <a:gd name="connsiteY14" fmla="*/ 32385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6217" h="300037">
                    <a:moveTo>
                      <a:pt x="0" y="300038"/>
                    </a:moveTo>
                    <a:lnTo>
                      <a:pt x="0" y="0"/>
                    </a:lnTo>
                    <a:lnTo>
                      <a:pt x="124778" y="0"/>
                    </a:lnTo>
                    <a:cubicBezTo>
                      <a:pt x="156210" y="0"/>
                      <a:pt x="180975" y="10477"/>
                      <a:pt x="196215" y="28575"/>
                    </a:cubicBezTo>
                    <a:cubicBezTo>
                      <a:pt x="208597" y="42863"/>
                      <a:pt x="216218" y="62865"/>
                      <a:pt x="216218" y="85725"/>
                    </a:cubicBezTo>
                    <a:cubicBezTo>
                      <a:pt x="216218" y="140970"/>
                      <a:pt x="184785" y="173355"/>
                      <a:pt x="119063" y="173355"/>
                    </a:cubicBezTo>
                    <a:lnTo>
                      <a:pt x="37147" y="173355"/>
                    </a:lnTo>
                    <a:lnTo>
                      <a:pt x="37147" y="300038"/>
                    </a:lnTo>
                    <a:lnTo>
                      <a:pt x="0" y="300038"/>
                    </a:lnTo>
                    <a:close/>
                    <a:moveTo>
                      <a:pt x="38100" y="33338"/>
                    </a:moveTo>
                    <a:lnTo>
                      <a:pt x="38100" y="143828"/>
                    </a:lnTo>
                    <a:lnTo>
                      <a:pt x="117158" y="143828"/>
                    </a:lnTo>
                    <a:cubicBezTo>
                      <a:pt x="159068" y="143828"/>
                      <a:pt x="180022" y="122872"/>
                      <a:pt x="180022" y="87630"/>
                    </a:cubicBezTo>
                    <a:cubicBezTo>
                      <a:pt x="180022" y="51435"/>
                      <a:pt x="158115" y="32385"/>
                      <a:pt x="120015" y="32385"/>
                    </a:cubicBezTo>
                    <a:lnTo>
                      <a:pt x="38100" y="32385"/>
                    </a:lnTo>
                    <a:close/>
                  </a:path>
                </a:pathLst>
              </a:custGeom>
              <a:grpFill/>
              <a:ln w="9525" cap="flat">
                <a:noFill/>
                <a:prstDash val="solid"/>
                <a:miter/>
              </a:ln>
            </p:spPr>
            <p:txBody>
              <a:bodyPr rtlCol="0" anchor="ctr"/>
              <a:lstStyle/>
              <a:p>
                <a:endParaRPr lang="it-IT">
                  <a:solidFill>
                    <a:schemeClr val="tx1"/>
                  </a:solidFill>
                </a:endParaRPr>
              </a:p>
            </p:txBody>
          </p:sp>
          <p:sp>
            <p:nvSpPr>
              <p:cNvPr id="1026" name="Figura a mano libera: forma 47">
                <a:extLst>
                  <a:ext uri="{FF2B5EF4-FFF2-40B4-BE49-F238E27FC236}">
                    <a16:creationId xmlns:a16="http://schemas.microsoft.com/office/drawing/2014/main" id="{CE4409E6-F688-3ED0-8700-58C83FFD3123}"/>
                  </a:ext>
                </a:extLst>
              </p:cNvPr>
              <p:cNvSpPr/>
              <p:nvPr/>
            </p:nvSpPr>
            <p:spPr>
              <a:xfrm>
                <a:off x="7483226" y="1352635"/>
                <a:ext cx="34289" cy="300037"/>
              </a:xfrm>
              <a:custGeom>
                <a:avLst/>
                <a:gdLst>
                  <a:gd name="connsiteX0" fmla="*/ 0 w 34289"/>
                  <a:gd name="connsiteY0" fmla="*/ 300038 h 300037"/>
                  <a:gd name="connsiteX1" fmla="*/ 0 w 34289"/>
                  <a:gd name="connsiteY1" fmla="*/ 0 h 300037"/>
                  <a:gd name="connsiteX2" fmla="*/ 34290 w 34289"/>
                  <a:gd name="connsiteY2" fmla="*/ 0 h 300037"/>
                  <a:gd name="connsiteX3" fmla="*/ 34290 w 34289"/>
                  <a:gd name="connsiteY3" fmla="*/ 300038 h 300037"/>
                  <a:gd name="connsiteX4" fmla="*/ 0 w 34289"/>
                  <a:gd name="connsiteY4" fmla="*/ 300038 h 30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89" h="300037">
                    <a:moveTo>
                      <a:pt x="0" y="300038"/>
                    </a:moveTo>
                    <a:lnTo>
                      <a:pt x="0" y="0"/>
                    </a:lnTo>
                    <a:lnTo>
                      <a:pt x="34290" y="0"/>
                    </a:lnTo>
                    <a:lnTo>
                      <a:pt x="34290" y="300038"/>
                    </a:lnTo>
                    <a:lnTo>
                      <a:pt x="0" y="300038"/>
                    </a:lnTo>
                    <a:close/>
                  </a:path>
                </a:pathLst>
              </a:custGeom>
              <a:grpFill/>
              <a:ln w="9525" cap="flat">
                <a:noFill/>
                <a:prstDash val="solid"/>
                <a:miter/>
              </a:ln>
            </p:spPr>
            <p:txBody>
              <a:bodyPr rtlCol="0" anchor="ctr"/>
              <a:lstStyle/>
              <a:p>
                <a:endParaRPr lang="it-IT">
                  <a:solidFill>
                    <a:schemeClr val="tx1"/>
                  </a:solidFill>
                </a:endParaRPr>
              </a:p>
            </p:txBody>
          </p:sp>
          <p:sp>
            <p:nvSpPr>
              <p:cNvPr id="173" name="Figura a mano libera: forma 48">
                <a:extLst>
                  <a:ext uri="{FF2B5EF4-FFF2-40B4-BE49-F238E27FC236}">
                    <a16:creationId xmlns:a16="http://schemas.microsoft.com/office/drawing/2014/main" id="{7C8DE6AB-84EA-7B00-D9EB-1507563CDEC1}"/>
                  </a:ext>
                </a:extLst>
              </p:cNvPr>
              <p:cNvSpPr/>
              <p:nvPr/>
            </p:nvSpPr>
            <p:spPr>
              <a:xfrm>
                <a:off x="7391786" y="1352635"/>
                <a:ext cx="34290" cy="300037"/>
              </a:xfrm>
              <a:custGeom>
                <a:avLst/>
                <a:gdLst>
                  <a:gd name="connsiteX0" fmla="*/ 0 w 34290"/>
                  <a:gd name="connsiteY0" fmla="*/ 300038 h 300037"/>
                  <a:gd name="connsiteX1" fmla="*/ 0 w 34290"/>
                  <a:gd name="connsiteY1" fmla="*/ 83820 h 300037"/>
                  <a:gd name="connsiteX2" fmla="*/ 34290 w 34290"/>
                  <a:gd name="connsiteY2" fmla="*/ 83820 h 300037"/>
                  <a:gd name="connsiteX3" fmla="*/ 34290 w 34290"/>
                  <a:gd name="connsiteY3" fmla="*/ 300038 h 300037"/>
                  <a:gd name="connsiteX4" fmla="*/ 0 w 34290"/>
                  <a:gd name="connsiteY4" fmla="*/ 300038 h 300037"/>
                  <a:gd name="connsiteX5" fmla="*/ 0 w 34290"/>
                  <a:gd name="connsiteY5" fmla="*/ 41910 h 300037"/>
                  <a:gd name="connsiteX6" fmla="*/ 0 w 34290"/>
                  <a:gd name="connsiteY6" fmla="*/ 0 h 300037"/>
                  <a:gd name="connsiteX7" fmla="*/ 34290 w 34290"/>
                  <a:gd name="connsiteY7" fmla="*/ 0 h 300037"/>
                  <a:gd name="connsiteX8" fmla="*/ 34290 w 34290"/>
                  <a:gd name="connsiteY8" fmla="*/ 41910 h 300037"/>
                  <a:gd name="connsiteX9" fmla="*/ 0 w 34290"/>
                  <a:gd name="connsiteY9" fmla="*/ 41910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 h="300037">
                    <a:moveTo>
                      <a:pt x="0" y="300038"/>
                    </a:moveTo>
                    <a:lnTo>
                      <a:pt x="0" y="83820"/>
                    </a:lnTo>
                    <a:lnTo>
                      <a:pt x="34290" y="83820"/>
                    </a:lnTo>
                    <a:lnTo>
                      <a:pt x="34290" y="300038"/>
                    </a:lnTo>
                    <a:lnTo>
                      <a:pt x="0" y="300038"/>
                    </a:lnTo>
                    <a:close/>
                    <a:moveTo>
                      <a:pt x="0" y="41910"/>
                    </a:moveTo>
                    <a:lnTo>
                      <a:pt x="0" y="0"/>
                    </a:lnTo>
                    <a:lnTo>
                      <a:pt x="34290" y="0"/>
                    </a:lnTo>
                    <a:lnTo>
                      <a:pt x="34290" y="41910"/>
                    </a:lnTo>
                    <a:lnTo>
                      <a:pt x="0" y="41910"/>
                    </a:lnTo>
                    <a:close/>
                  </a:path>
                </a:pathLst>
              </a:custGeom>
              <a:grpFill/>
              <a:ln w="9525" cap="flat">
                <a:noFill/>
                <a:prstDash val="solid"/>
                <a:miter/>
              </a:ln>
            </p:spPr>
            <p:txBody>
              <a:bodyPr rtlCol="0" anchor="ctr"/>
              <a:lstStyle/>
              <a:p>
                <a:endParaRPr lang="it-IT">
                  <a:solidFill>
                    <a:schemeClr val="tx1"/>
                  </a:solidFill>
                </a:endParaRPr>
              </a:p>
            </p:txBody>
          </p:sp>
          <p:sp>
            <p:nvSpPr>
              <p:cNvPr id="175" name="Figura a mano libera: forma 49">
                <a:extLst>
                  <a:ext uri="{FF2B5EF4-FFF2-40B4-BE49-F238E27FC236}">
                    <a16:creationId xmlns:a16="http://schemas.microsoft.com/office/drawing/2014/main" id="{AB719D51-754C-1350-32D8-650381804349}"/>
                  </a:ext>
                </a:extLst>
              </p:cNvPr>
              <p:cNvSpPr/>
              <p:nvPr/>
            </p:nvSpPr>
            <p:spPr>
              <a:xfrm>
                <a:off x="7162234" y="1433598"/>
                <a:ext cx="114300" cy="219075"/>
              </a:xfrm>
              <a:custGeom>
                <a:avLst/>
                <a:gdLst>
                  <a:gd name="connsiteX0" fmla="*/ 34290 w 114300"/>
                  <a:gd name="connsiteY0" fmla="*/ 2858 h 219075"/>
                  <a:gd name="connsiteX1" fmla="*/ 34290 w 114300"/>
                  <a:gd name="connsiteY1" fmla="*/ 38100 h 219075"/>
                  <a:gd name="connsiteX2" fmla="*/ 35243 w 114300"/>
                  <a:gd name="connsiteY2" fmla="*/ 38100 h 219075"/>
                  <a:gd name="connsiteX3" fmla="*/ 100013 w 114300"/>
                  <a:gd name="connsiteY3" fmla="*/ 0 h 219075"/>
                  <a:gd name="connsiteX4" fmla="*/ 114300 w 114300"/>
                  <a:gd name="connsiteY4" fmla="*/ 2858 h 219075"/>
                  <a:gd name="connsiteX5" fmla="*/ 114300 w 114300"/>
                  <a:gd name="connsiteY5" fmla="*/ 35242 h 219075"/>
                  <a:gd name="connsiteX6" fmla="*/ 113348 w 114300"/>
                  <a:gd name="connsiteY6" fmla="*/ 35242 h 219075"/>
                  <a:gd name="connsiteX7" fmla="*/ 98107 w 114300"/>
                  <a:gd name="connsiteY7" fmla="*/ 33338 h 219075"/>
                  <a:gd name="connsiteX8" fmla="*/ 35243 w 114300"/>
                  <a:gd name="connsiteY8" fmla="*/ 99060 h 219075"/>
                  <a:gd name="connsiteX9" fmla="*/ 35243 w 114300"/>
                  <a:gd name="connsiteY9" fmla="*/ 219075 h 219075"/>
                  <a:gd name="connsiteX10" fmla="*/ 0 w 114300"/>
                  <a:gd name="connsiteY10" fmla="*/ 219075 h 219075"/>
                  <a:gd name="connsiteX11" fmla="*/ 0 w 114300"/>
                  <a:gd name="connsiteY11" fmla="*/ 2858 h 219075"/>
                  <a:gd name="connsiteX12" fmla="*/ 34290 w 114300"/>
                  <a:gd name="connsiteY12" fmla="*/ 2858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4300" h="219075">
                    <a:moveTo>
                      <a:pt x="34290" y="2858"/>
                    </a:moveTo>
                    <a:lnTo>
                      <a:pt x="34290" y="38100"/>
                    </a:lnTo>
                    <a:lnTo>
                      <a:pt x="35243" y="38100"/>
                    </a:lnTo>
                    <a:cubicBezTo>
                      <a:pt x="48577" y="17145"/>
                      <a:pt x="70485" y="0"/>
                      <a:pt x="100013" y="0"/>
                    </a:cubicBezTo>
                    <a:cubicBezTo>
                      <a:pt x="106680" y="0"/>
                      <a:pt x="109538" y="952"/>
                      <a:pt x="114300" y="2858"/>
                    </a:cubicBezTo>
                    <a:lnTo>
                      <a:pt x="114300" y="35242"/>
                    </a:lnTo>
                    <a:lnTo>
                      <a:pt x="113348" y="35242"/>
                    </a:lnTo>
                    <a:cubicBezTo>
                      <a:pt x="108585" y="33338"/>
                      <a:pt x="104775" y="33338"/>
                      <a:pt x="98107" y="33338"/>
                    </a:cubicBezTo>
                    <a:cubicBezTo>
                      <a:pt x="64770" y="33338"/>
                      <a:pt x="35243" y="58102"/>
                      <a:pt x="35243" y="99060"/>
                    </a:cubicBezTo>
                    <a:lnTo>
                      <a:pt x="35243" y="219075"/>
                    </a:lnTo>
                    <a:lnTo>
                      <a:pt x="0" y="219075"/>
                    </a:lnTo>
                    <a:lnTo>
                      <a:pt x="0" y="2858"/>
                    </a:lnTo>
                    <a:lnTo>
                      <a:pt x="34290" y="2858"/>
                    </a:lnTo>
                    <a:close/>
                  </a:path>
                </a:pathLst>
              </a:custGeom>
              <a:grpFill/>
              <a:ln w="9525" cap="flat">
                <a:noFill/>
                <a:prstDash val="solid"/>
                <a:miter/>
              </a:ln>
            </p:spPr>
            <p:txBody>
              <a:bodyPr rtlCol="0" anchor="ctr"/>
              <a:lstStyle/>
              <a:p>
                <a:endParaRPr lang="it-IT">
                  <a:solidFill>
                    <a:schemeClr val="tx1"/>
                  </a:solidFill>
                </a:endParaRPr>
              </a:p>
            </p:txBody>
          </p:sp>
          <p:sp>
            <p:nvSpPr>
              <p:cNvPr id="177" name="Figura a mano libera: forma 50">
                <a:extLst>
                  <a:ext uri="{FF2B5EF4-FFF2-40B4-BE49-F238E27FC236}">
                    <a16:creationId xmlns:a16="http://schemas.microsoft.com/office/drawing/2014/main" id="{545AF7DE-E207-15B1-8D2B-5499AE6946EB}"/>
                  </a:ext>
                </a:extLst>
              </p:cNvPr>
              <p:cNvSpPr/>
              <p:nvPr/>
            </p:nvSpPr>
            <p:spPr>
              <a:xfrm>
                <a:off x="6917441" y="1429787"/>
                <a:ext cx="202882" cy="228600"/>
              </a:xfrm>
              <a:custGeom>
                <a:avLst/>
                <a:gdLst>
                  <a:gd name="connsiteX0" fmla="*/ 104775 w 202882"/>
                  <a:gd name="connsiteY0" fmla="*/ 228600 h 228600"/>
                  <a:gd name="connsiteX1" fmla="*/ 0 w 202882"/>
                  <a:gd name="connsiteY1" fmla="*/ 114300 h 228600"/>
                  <a:gd name="connsiteX2" fmla="*/ 102870 w 202882"/>
                  <a:gd name="connsiteY2" fmla="*/ 0 h 228600"/>
                  <a:gd name="connsiteX3" fmla="*/ 202882 w 202882"/>
                  <a:gd name="connsiteY3" fmla="*/ 121920 h 228600"/>
                  <a:gd name="connsiteX4" fmla="*/ 35243 w 202882"/>
                  <a:gd name="connsiteY4" fmla="*/ 121920 h 228600"/>
                  <a:gd name="connsiteX5" fmla="*/ 104775 w 202882"/>
                  <a:gd name="connsiteY5" fmla="*/ 199073 h 228600"/>
                  <a:gd name="connsiteX6" fmla="*/ 164782 w 202882"/>
                  <a:gd name="connsiteY6" fmla="*/ 154305 h 228600"/>
                  <a:gd name="connsiteX7" fmla="*/ 198120 w 202882"/>
                  <a:gd name="connsiteY7" fmla="*/ 154305 h 228600"/>
                  <a:gd name="connsiteX8" fmla="*/ 104775 w 202882"/>
                  <a:gd name="connsiteY8" fmla="*/ 228600 h 228600"/>
                  <a:gd name="connsiteX9" fmla="*/ 102870 w 202882"/>
                  <a:gd name="connsiteY9" fmla="*/ 27623 h 228600"/>
                  <a:gd name="connsiteX10" fmla="*/ 36195 w 202882"/>
                  <a:gd name="connsiteY10" fmla="*/ 97155 h 228600"/>
                  <a:gd name="connsiteX11" fmla="*/ 166688 w 202882"/>
                  <a:gd name="connsiteY11" fmla="*/ 97155 h 228600"/>
                  <a:gd name="connsiteX12" fmla="*/ 102870 w 202882"/>
                  <a:gd name="connsiteY12" fmla="*/ 27623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2882" h="228600">
                    <a:moveTo>
                      <a:pt x="104775" y="228600"/>
                    </a:moveTo>
                    <a:cubicBezTo>
                      <a:pt x="38100" y="228600"/>
                      <a:pt x="0" y="177165"/>
                      <a:pt x="0" y="114300"/>
                    </a:cubicBezTo>
                    <a:cubicBezTo>
                      <a:pt x="0" y="51435"/>
                      <a:pt x="40957" y="0"/>
                      <a:pt x="102870" y="0"/>
                    </a:cubicBezTo>
                    <a:cubicBezTo>
                      <a:pt x="167640" y="0"/>
                      <a:pt x="202882" y="50483"/>
                      <a:pt x="202882" y="121920"/>
                    </a:cubicBezTo>
                    <a:lnTo>
                      <a:pt x="35243" y="121920"/>
                    </a:lnTo>
                    <a:cubicBezTo>
                      <a:pt x="38100" y="165735"/>
                      <a:pt x="61913" y="199073"/>
                      <a:pt x="104775" y="199073"/>
                    </a:cubicBezTo>
                    <a:cubicBezTo>
                      <a:pt x="136207" y="199073"/>
                      <a:pt x="157163" y="183833"/>
                      <a:pt x="164782" y="154305"/>
                    </a:cubicBezTo>
                    <a:lnTo>
                      <a:pt x="198120" y="154305"/>
                    </a:lnTo>
                    <a:cubicBezTo>
                      <a:pt x="187643" y="201930"/>
                      <a:pt x="153353" y="228600"/>
                      <a:pt x="104775" y="228600"/>
                    </a:cubicBezTo>
                    <a:close/>
                    <a:moveTo>
                      <a:pt x="102870" y="27623"/>
                    </a:moveTo>
                    <a:cubicBezTo>
                      <a:pt x="62865" y="27623"/>
                      <a:pt x="40957" y="58102"/>
                      <a:pt x="36195" y="97155"/>
                    </a:cubicBezTo>
                    <a:lnTo>
                      <a:pt x="166688" y="97155"/>
                    </a:lnTo>
                    <a:cubicBezTo>
                      <a:pt x="163830" y="54293"/>
                      <a:pt x="141923" y="27623"/>
                      <a:pt x="102870" y="27623"/>
                    </a:cubicBezTo>
                    <a:close/>
                  </a:path>
                </a:pathLst>
              </a:custGeom>
              <a:grpFill/>
              <a:ln w="9525" cap="flat">
                <a:noFill/>
                <a:prstDash val="solid"/>
                <a:miter/>
              </a:ln>
            </p:spPr>
            <p:txBody>
              <a:bodyPr rtlCol="0" anchor="ctr"/>
              <a:lstStyle/>
              <a:p>
                <a:endParaRPr lang="it-IT">
                  <a:solidFill>
                    <a:schemeClr val="tx1"/>
                  </a:solidFill>
                </a:endParaRPr>
              </a:p>
            </p:txBody>
          </p:sp>
          <p:sp>
            <p:nvSpPr>
              <p:cNvPr id="178" name="Figura a mano libera: forma 51">
                <a:extLst>
                  <a:ext uri="{FF2B5EF4-FFF2-40B4-BE49-F238E27FC236}">
                    <a16:creationId xmlns:a16="http://schemas.microsoft.com/office/drawing/2014/main" id="{12E42954-1B2C-FC79-CDB4-7AB433F21DBD}"/>
                  </a:ext>
                </a:extLst>
              </p:cNvPr>
              <p:cNvSpPr/>
              <p:nvPr/>
            </p:nvSpPr>
            <p:spPr>
              <a:xfrm>
                <a:off x="6688841" y="1431693"/>
                <a:ext cx="198119" cy="292417"/>
              </a:xfrm>
              <a:custGeom>
                <a:avLst/>
                <a:gdLst>
                  <a:gd name="connsiteX0" fmla="*/ 0 w 198119"/>
                  <a:gd name="connsiteY0" fmla="*/ 290513 h 292417"/>
                  <a:gd name="connsiteX1" fmla="*/ 0 w 198119"/>
                  <a:gd name="connsiteY1" fmla="*/ 4763 h 292417"/>
                  <a:gd name="connsiteX2" fmla="*/ 34290 w 198119"/>
                  <a:gd name="connsiteY2" fmla="*/ 4763 h 292417"/>
                  <a:gd name="connsiteX3" fmla="*/ 34290 w 198119"/>
                  <a:gd name="connsiteY3" fmla="*/ 35242 h 292417"/>
                  <a:gd name="connsiteX4" fmla="*/ 35243 w 198119"/>
                  <a:gd name="connsiteY4" fmla="*/ 35242 h 292417"/>
                  <a:gd name="connsiteX5" fmla="*/ 104775 w 198119"/>
                  <a:gd name="connsiteY5" fmla="*/ 0 h 292417"/>
                  <a:gd name="connsiteX6" fmla="*/ 198120 w 198119"/>
                  <a:gd name="connsiteY6" fmla="*/ 114300 h 292417"/>
                  <a:gd name="connsiteX7" fmla="*/ 103823 w 198119"/>
                  <a:gd name="connsiteY7" fmla="*/ 228600 h 292417"/>
                  <a:gd name="connsiteX8" fmla="*/ 35243 w 198119"/>
                  <a:gd name="connsiteY8" fmla="*/ 197167 h 292417"/>
                  <a:gd name="connsiteX9" fmla="*/ 34290 w 198119"/>
                  <a:gd name="connsiteY9" fmla="*/ 197167 h 292417"/>
                  <a:gd name="connsiteX10" fmla="*/ 34290 w 198119"/>
                  <a:gd name="connsiteY10" fmla="*/ 292417 h 292417"/>
                  <a:gd name="connsiteX11" fmla="*/ 0 w 198119"/>
                  <a:gd name="connsiteY11" fmla="*/ 292417 h 292417"/>
                  <a:gd name="connsiteX12" fmla="*/ 100013 w 198119"/>
                  <a:gd name="connsiteY12" fmla="*/ 199072 h 292417"/>
                  <a:gd name="connsiteX13" fmla="*/ 161925 w 198119"/>
                  <a:gd name="connsiteY13" fmla="*/ 114300 h 292417"/>
                  <a:gd name="connsiteX14" fmla="*/ 100013 w 198119"/>
                  <a:gd name="connsiteY14" fmla="*/ 28575 h 292417"/>
                  <a:gd name="connsiteX15" fmla="*/ 30480 w 198119"/>
                  <a:gd name="connsiteY15" fmla="*/ 114300 h 292417"/>
                  <a:gd name="connsiteX16" fmla="*/ 100013 w 198119"/>
                  <a:gd name="connsiteY16" fmla="*/ 199072 h 29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8119" h="292417">
                    <a:moveTo>
                      <a:pt x="0" y="290513"/>
                    </a:moveTo>
                    <a:lnTo>
                      <a:pt x="0" y="4763"/>
                    </a:lnTo>
                    <a:lnTo>
                      <a:pt x="34290" y="4763"/>
                    </a:lnTo>
                    <a:lnTo>
                      <a:pt x="34290" y="35242"/>
                    </a:lnTo>
                    <a:lnTo>
                      <a:pt x="35243" y="35242"/>
                    </a:lnTo>
                    <a:cubicBezTo>
                      <a:pt x="51435" y="13335"/>
                      <a:pt x="73343" y="0"/>
                      <a:pt x="104775" y="0"/>
                    </a:cubicBezTo>
                    <a:cubicBezTo>
                      <a:pt x="160020" y="0"/>
                      <a:pt x="198120" y="41910"/>
                      <a:pt x="198120" y="114300"/>
                    </a:cubicBezTo>
                    <a:cubicBezTo>
                      <a:pt x="198120" y="183832"/>
                      <a:pt x="162878" y="228600"/>
                      <a:pt x="103823" y="228600"/>
                    </a:cubicBezTo>
                    <a:cubicBezTo>
                      <a:pt x="74295" y="228600"/>
                      <a:pt x="53340" y="220027"/>
                      <a:pt x="35243" y="197167"/>
                    </a:cubicBezTo>
                    <a:lnTo>
                      <a:pt x="34290" y="197167"/>
                    </a:lnTo>
                    <a:lnTo>
                      <a:pt x="34290" y="292417"/>
                    </a:lnTo>
                    <a:lnTo>
                      <a:pt x="0" y="292417"/>
                    </a:lnTo>
                    <a:close/>
                    <a:moveTo>
                      <a:pt x="100013" y="199072"/>
                    </a:moveTo>
                    <a:cubicBezTo>
                      <a:pt x="141923" y="199072"/>
                      <a:pt x="161925" y="162877"/>
                      <a:pt x="161925" y="114300"/>
                    </a:cubicBezTo>
                    <a:cubicBezTo>
                      <a:pt x="161925" y="65722"/>
                      <a:pt x="140970" y="28575"/>
                      <a:pt x="100013" y="28575"/>
                    </a:cubicBezTo>
                    <a:cubicBezTo>
                      <a:pt x="52388" y="28575"/>
                      <a:pt x="30480" y="66675"/>
                      <a:pt x="30480" y="114300"/>
                    </a:cubicBezTo>
                    <a:cubicBezTo>
                      <a:pt x="30480" y="161925"/>
                      <a:pt x="50482" y="199072"/>
                      <a:pt x="100013" y="199072"/>
                    </a:cubicBezTo>
                    <a:close/>
                  </a:path>
                </a:pathLst>
              </a:custGeom>
              <a:grpFill/>
              <a:ln w="9525" cap="flat">
                <a:noFill/>
                <a:prstDash val="solid"/>
                <a:miter/>
              </a:ln>
            </p:spPr>
            <p:txBody>
              <a:bodyPr rtlCol="0" anchor="ctr"/>
              <a:lstStyle/>
              <a:p>
                <a:endParaRPr lang="it-IT">
                  <a:solidFill>
                    <a:schemeClr val="tx1"/>
                  </a:solidFill>
                </a:endParaRPr>
              </a:p>
            </p:txBody>
          </p:sp>
          <p:sp>
            <p:nvSpPr>
              <p:cNvPr id="179" name="Figura a mano libera: forma 52">
                <a:extLst>
                  <a:ext uri="{FF2B5EF4-FFF2-40B4-BE49-F238E27FC236}">
                    <a16:creationId xmlns:a16="http://schemas.microsoft.com/office/drawing/2014/main" id="{F6DADDBB-6612-AA24-20EB-C55ECB8E37A1}"/>
                  </a:ext>
                </a:extLst>
              </p:cNvPr>
              <p:cNvSpPr/>
              <p:nvPr/>
            </p:nvSpPr>
            <p:spPr>
              <a:xfrm>
                <a:off x="6523106" y="1352635"/>
                <a:ext cx="34289" cy="300037"/>
              </a:xfrm>
              <a:custGeom>
                <a:avLst/>
                <a:gdLst>
                  <a:gd name="connsiteX0" fmla="*/ 0 w 34289"/>
                  <a:gd name="connsiteY0" fmla="*/ 300038 h 300037"/>
                  <a:gd name="connsiteX1" fmla="*/ 0 w 34289"/>
                  <a:gd name="connsiteY1" fmla="*/ 83820 h 300037"/>
                  <a:gd name="connsiteX2" fmla="*/ 34290 w 34289"/>
                  <a:gd name="connsiteY2" fmla="*/ 83820 h 300037"/>
                  <a:gd name="connsiteX3" fmla="*/ 34290 w 34289"/>
                  <a:gd name="connsiteY3" fmla="*/ 300038 h 300037"/>
                  <a:gd name="connsiteX4" fmla="*/ 0 w 34289"/>
                  <a:gd name="connsiteY4" fmla="*/ 300038 h 300037"/>
                  <a:gd name="connsiteX5" fmla="*/ 0 w 34289"/>
                  <a:gd name="connsiteY5" fmla="*/ 41910 h 300037"/>
                  <a:gd name="connsiteX6" fmla="*/ 0 w 34289"/>
                  <a:gd name="connsiteY6" fmla="*/ 0 h 300037"/>
                  <a:gd name="connsiteX7" fmla="*/ 34290 w 34289"/>
                  <a:gd name="connsiteY7" fmla="*/ 0 h 300037"/>
                  <a:gd name="connsiteX8" fmla="*/ 34290 w 34289"/>
                  <a:gd name="connsiteY8" fmla="*/ 41910 h 300037"/>
                  <a:gd name="connsiteX9" fmla="*/ 0 w 34289"/>
                  <a:gd name="connsiteY9" fmla="*/ 41910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89" h="300037">
                    <a:moveTo>
                      <a:pt x="0" y="300038"/>
                    </a:moveTo>
                    <a:lnTo>
                      <a:pt x="0" y="83820"/>
                    </a:lnTo>
                    <a:lnTo>
                      <a:pt x="34290" y="83820"/>
                    </a:lnTo>
                    <a:lnTo>
                      <a:pt x="34290" y="300038"/>
                    </a:lnTo>
                    <a:lnTo>
                      <a:pt x="0" y="300038"/>
                    </a:lnTo>
                    <a:close/>
                    <a:moveTo>
                      <a:pt x="0" y="41910"/>
                    </a:moveTo>
                    <a:lnTo>
                      <a:pt x="0" y="0"/>
                    </a:lnTo>
                    <a:lnTo>
                      <a:pt x="34290" y="0"/>
                    </a:lnTo>
                    <a:lnTo>
                      <a:pt x="34290" y="41910"/>
                    </a:lnTo>
                    <a:lnTo>
                      <a:pt x="0" y="41910"/>
                    </a:lnTo>
                    <a:close/>
                  </a:path>
                </a:pathLst>
              </a:custGeom>
              <a:grpFill/>
              <a:ln w="9525" cap="flat">
                <a:noFill/>
                <a:prstDash val="solid"/>
                <a:miter/>
              </a:ln>
            </p:spPr>
            <p:txBody>
              <a:bodyPr rtlCol="0" anchor="ctr"/>
              <a:lstStyle/>
              <a:p>
                <a:endParaRPr lang="it-IT">
                  <a:solidFill>
                    <a:schemeClr val="tx1"/>
                  </a:solidFill>
                </a:endParaRPr>
              </a:p>
            </p:txBody>
          </p:sp>
          <p:sp>
            <p:nvSpPr>
              <p:cNvPr id="180" name="Figura a mano libera: forma 53">
                <a:extLst>
                  <a:ext uri="{FF2B5EF4-FFF2-40B4-BE49-F238E27FC236}">
                    <a16:creationId xmlns:a16="http://schemas.microsoft.com/office/drawing/2014/main" id="{C73BB457-1A26-2137-99C7-53A5B55A5D13}"/>
                  </a:ext>
                </a:extLst>
              </p:cNvPr>
              <p:cNvSpPr/>
              <p:nvPr/>
            </p:nvSpPr>
            <p:spPr>
              <a:xfrm>
                <a:off x="6306889" y="1436455"/>
                <a:ext cx="173355" cy="216217"/>
              </a:xfrm>
              <a:custGeom>
                <a:avLst/>
                <a:gdLst>
                  <a:gd name="connsiteX0" fmla="*/ 0 w 173355"/>
                  <a:gd name="connsiteY0" fmla="*/ 216217 h 216217"/>
                  <a:gd name="connsiteX1" fmla="*/ 0 w 173355"/>
                  <a:gd name="connsiteY1" fmla="*/ 189547 h 216217"/>
                  <a:gd name="connsiteX2" fmla="*/ 120968 w 173355"/>
                  <a:gd name="connsiteY2" fmla="*/ 30480 h 216217"/>
                  <a:gd name="connsiteX3" fmla="*/ 120968 w 173355"/>
                  <a:gd name="connsiteY3" fmla="*/ 29527 h 216217"/>
                  <a:gd name="connsiteX4" fmla="*/ 7620 w 173355"/>
                  <a:gd name="connsiteY4" fmla="*/ 29527 h 216217"/>
                  <a:gd name="connsiteX5" fmla="*/ 7620 w 173355"/>
                  <a:gd name="connsiteY5" fmla="*/ 0 h 216217"/>
                  <a:gd name="connsiteX6" fmla="*/ 168593 w 173355"/>
                  <a:gd name="connsiteY6" fmla="*/ 0 h 216217"/>
                  <a:gd name="connsiteX7" fmla="*/ 168593 w 173355"/>
                  <a:gd name="connsiteY7" fmla="*/ 20002 h 216217"/>
                  <a:gd name="connsiteX8" fmla="*/ 43815 w 173355"/>
                  <a:gd name="connsiteY8" fmla="*/ 183832 h 216217"/>
                  <a:gd name="connsiteX9" fmla="*/ 43815 w 173355"/>
                  <a:gd name="connsiteY9" fmla="*/ 184785 h 216217"/>
                  <a:gd name="connsiteX10" fmla="*/ 173355 w 173355"/>
                  <a:gd name="connsiteY10" fmla="*/ 184785 h 216217"/>
                  <a:gd name="connsiteX11" fmla="*/ 173355 w 173355"/>
                  <a:gd name="connsiteY11" fmla="*/ 216217 h 216217"/>
                  <a:gd name="connsiteX12" fmla="*/ 0 w 173355"/>
                  <a:gd name="connsiteY12" fmla="*/ 216217 h 216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355" h="216217">
                    <a:moveTo>
                      <a:pt x="0" y="216217"/>
                    </a:moveTo>
                    <a:lnTo>
                      <a:pt x="0" y="189547"/>
                    </a:lnTo>
                    <a:lnTo>
                      <a:pt x="120968" y="30480"/>
                    </a:lnTo>
                    <a:lnTo>
                      <a:pt x="120968" y="29527"/>
                    </a:lnTo>
                    <a:lnTo>
                      <a:pt x="7620" y="29527"/>
                    </a:lnTo>
                    <a:lnTo>
                      <a:pt x="7620" y="0"/>
                    </a:lnTo>
                    <a:lnTo>
                      <a:pt x="168593" y="0"/>
                    </a:lnTo>
                    <a:lnTo>
                      <a:pt x="168593" y="20002"/>
                    </a:lnTo>
                    <a:lnTo>
                      <a:pt x="43815" y="183832"/>
                    </a:lnTo>
                    <a:lnTo>
                      <a:pt x="43815" y="184785"/>
                    </a:lnTo>
                    <a:lnTo>
                      <a:pt x="173355" y="184785"/>
                    </a:lnTo>
                    <a:lnTo>
                      <a:pt x="173355" y="216217"/>
                    </a:lnTo>
                    <a:lnTo>
                      <a:pt x="0" y="216217"/>
                    </a:lnTo>
                    <a:close/>
                  </a:path>
                </a:pathLst>
              </a:custGeom>
              <a:grpFill/>
              <a:ln w="9525" cap="flat">
                <a:noFill/>
                <a:prstDash val="solid"/>
                <a:miter/>
              </a:ln>
            </p:spPr>
            <p:txBody>
              <a:bodyPr rtlCol="0" anchor="ctr"/>
              <a:lstStyle/>
              <a:p>
                <a:endParaRPr lang="it-IT">
                  <a:solidFill>
                    <a:schemeClr val="tx1"/>
                  </a:solidFill>
                </a:endParaRPr>
              </a:p>
            </p:txBody>
          </p:sp>
          <p:sp>
            <p:nvSpPr>
              <p:cNvPr id="181" name="Figura a mano libera: forma 54">
                <a:extLst>
                  <a:ext uri="{FF2B5EF4-FFF2-40B4-BE49-F238E27FC236}">
                    <a16:creationId xmlns:a16="http://schemas.microsoft.com/office/drawing/2014/main" id="{22B2E7AE-F56B-C297-0A9E-4D1AB63D6380}"/>
                  </a:ext>
                </a:extLst>
              </p:cNvPr>
              <p:cNvSpPr/>
              <p:nvPr/>
            </p:nvSpPr>
            <p:spPr>
              <a:xfrm>
                <a:off x="6225926" y="1352635"/>
                <a:ext cx="34289" cy="300037"/>
              </a:xfrm>
              <a:custGeom>
                <a:avLst/>
                <a:gdLst>
                  <a:gd name="connsiteX0" fmla="*/ 0 w 34289"/>
                  <a:gd name="connsiteY0" fmla="*/ 300038 h 300037"/>
                  <a:gd name="connsiteX1" fmla="*/ 0 w 34289"/>
                  <a:gd name="connsiteY1" fmla="*/ 83820 h 300037"/>
                  <a:gd name="connsiteX2" fmla="*/ 34290 w 34289"/>
                  <a:gd name="connsiteY2" fmla="*/ 83820 h 300037"/>
                  <a:gd name="connsiteX3" fmla="*/ 34290 w 34289"/>
                  <a:gd name="connsiteY3" fmla="*/ 300038 h 300037"/>
                  <a:gd name="connsiteX4" fmla="*/ 0 w 34289"/>
                  <a:gd name="connsiteY4" fmla="*/ 300038 h 300037"/>
                  <a:gd name="connsiteX5" fmla="*/ 0 w 34289"/>
                  <a:gd name="connsiteY5" fmla="*/ 41910 h 300037"/>
                  <a:gd name="connsiteX6" fmla="*/ 0 w 34289"/>
                  <a:gd name="connsiteY6" fmla="*/ 0 h 300037"/>
                  <a:gd name="connsiteX7" fmla="*/ 34290 w 34289"/>
                  <a:gd name="connsiteY7" fmla="*/ 0 h 300037"/>
                  <a:gd name="connsiteX8" fmla="*/ 34290 w 34289"/>
                  <a:gd name="connsiteY8" fmla="*/ 41910 h 300037"/>
                  <a:gd name="connsiteX9" fmla="*/ 0 w 34289"/>
                  <a:gd name="connsiteY9" fmla="*/ 41910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89" h="300037">
                    <a:moveTo>
                      <a:pt x="0" y="300038"/>
                    </a:moveTo>
                    <a:lnTo>
                      <a:pt x="0" y="83820"/>
                    </a:lnTo>
                    <a:lnTo>
                      <a:pt x="34290" y="83820"/>
                    </a:lnTo>
                    <a:lnTo>
                      <a:pt x="34290" y="300038"/>
                    </a:lnTo>
                    <a:lnTo>
                      <a:pt x="0" y="300038"/>
                    </a:lnTo>
                    <a:close/>
                    <a:moveTo>
                      <a:pt x="0" y="41910"/>
                    </a:moveTo>
                    <a:lnTo>
                      <a:pt x="0" y="0"/>
                    </a:lnTo>
                    <a:lnTo>
                      <a:pt x="34290" y="0"/>
                    </a:lnTo>
                    <a:lnTo>
                      <a:pt x="34290" y="41910"/>
                    </a:lnTo>
                    <a:lnTo>
                      <a:pt x="0" y="41910"/>
                    </a:lnTo>
                    <a:close/>
                  </a:path>
                </a:pathLst>
              </a:custGeom>
              <a:grpFill/>
              <a:ln w="9525" cap="flat">
                <a:noFill/>
                <a:prstDash val="solid"/>
                <a:miter/>
              </a:ln>
            </p:spPr>
            <p:txBody>
              <a:bodyPr rtlCol="0" anchor="ctr"/>
              <a:lstStyle/>
              <a:p>
                <a:endParaRPr lang="it-IT">
                  <a:solidFill>
                    <a:schemeClr val="tx1"/>
                  </a:solidFill>
                </a:endParaRPr>
              </a:p>
            </p:txBody>
          </p:sp>
          <p:sp>
            <p:nvSpPr>
              <p:cNvPr id="182" name="Figura a mano libera: forma 55">
                <a:extLst>
                  <a:ext uri="{FF2B5EF4-FFF2-40B4-BE49-F238E27FC236}">
                    <a16:creationId xmlns:a16="http://schemas.microsoft.com/office/drawing/2014/main" id="{C9067259-901F-D824-F488-A7D0805A5BBD}"/>
                  </a:ext>
                </a:extLst>
              </p:cNvPr>
              <p:cNvSpPr/>
              <p:nvPr/>
            </p:nvSpPr>
            <p:spPr>
              <a:xfrm>
                <a:off x="6001136" y="1436455"/>
                <a:ext cx="191452" cy="216217"/>
              </a:xfrm>
              <a:custGeom>
                <a:avLst/>
                <a:gdLst>
                  <a:gd name="connsiteX0" fmla="*/ 76200 w 191452"/>
                  <a:gd name="connsiteY0" fmla="*/ 216217 h 216217"/>
                  <a:gd name="connsiteX1" fmla="*/ 0 w 191452"/>
                  <a:gd name="connsiteY1" fmla="*/ 0 h 216217"/>
                  <a:gd name="connsiteX2" fmla="*/ 36195 w 191452"/>
                  <a:gd name="connsiteY2" fmla="*/ 0 h 216217"/>
                  <a:gd name="connsiteX3" fmla="*/ 80963 w 191452"/>
                  <a:gd name="connsiteY3" fmla="*/ 137160 h 216217"/>
                  <a:gd name="connsiteX4" fmla="*/ 95250 w 191452"/>
                  <a:gd name="connsiteY4" fmla="*/ 182880 h 216217"/>
                  <a:gd name="connsiteX5" fmla="*/ 96203 w 191452"/>
                  <a:gd name="connsiteY5" fmla="*/ 182880 h 216217"/>
                  <a:gd name="connsiteX6" fmla="*/ 110490 w 191452"/>
                  <a:gd name="connsiteY6" fmla="*/ 137160 h 216217"/>
                  <a:gd name="connsiteX7" fmla="*/ 156210 w 191452"/>
                  <a:gd name="connsiteY7" fmla="*/ 0 h 216217"/>
                  <a:gd name="connsiteX8" fmla="*/ 191453 w 191452"/>
                  <a:gd name="connsiteY8" fmla="*/ 0 h 216217"/>
                  <a:gd name="connsiteX9" fmla="*/ 113348 w 191452"/>
                  <a:gd name="connsiteY9" fmla="*/ 216217 h 216217"/>
                  <a:gd name="connsiteX10" fmla="*/ 76200 w 191452"/>
                  <a:gd name="connsiteY10" fmla="*/ 216217 h 216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1452" h="216217">
                    <a:moveTo>
                      <a:pt x="76200" y="216217"/>
                    </a:moveTo>
                    <a:lnTo>
                      <a:pt x="0" y="0"/>
                    </a:lnTo>
                    <a:lnTo>
                      <a:pt x="36195" y="0"/>
                    </a:lnTo>
                    <a:lnTo>
                      <a:pt x="80963" y="137160"/>
                    </a:lnTo>
                    <a:cubicBezTo>
                      <a:pt x="87630" y="156210"/>
                      <a:pt x="95250" y="182880"/>
                      <a:pt x="95250" y="182880"/>
                    </a:cubicBezTo>
                    <a:lnTo>
                      <a:pt x="96203" y="182880"/>
                    </a:lnTo>
                    <a:cubicBezTo>
                      <a:pt x="96203" y="182880"/>
                      <a:pt x="103823" y="156210"/>
                      <a:pt x="110490" y="137160"/>
                    </a:cubicBezTo>
                    <a:lnTo>
                      <a:pt x="156210" y="0"/>
                    </a:lnTo>
                    <a:lnTo>
                      <a:pt x="191453" y="0"/>
                    </a:lnTo>
                    <a:lnTo>
                      <a:pt x="113348" y="216217"/>
                    </a:lnTo>
                    <a:lnTo>
                      <a:pt x="76200" y="216217"/>
                    </a:lnTo>
                    <a:close/>
                  </a:path>
                </a:pathLst>
              </a:custGeom>
              <a:grpFill/>
              <a:ln w="9525" cap="flat">
                <a:noFill/>
                <a:prstDash val="solid"/>
                <a:miter/>
              </a:ln>
            </p:spPr>
            <p:txBody>
              <a:bodyPr rtlCol="0" anchor="ctr"/>
              <a:lstStyle/>
              <a:p>
                <a:endParaRPr lang="it-IT">
                  <a:solidFill>
                    <a:schemeClr val="tx1"/>
                  </a:solidFill>
                </a:endParaRPr>
              </a:p>
            </p:txBody>
          </p:sp>
          <p:sp>
            <p:nvSpPr>
              <p:cNvPr id="183" name="Figura a mano libera: forma 56">
                <a:extLst>
                  <a:ext uri="{FF2B5EF4-FFF2-40B4-BE49-F238E27FC236}">
                    <a16:creationId xmlns:a16="http://schemas.microsoft.com/office/drawing/2014/main" id="{4D7EDCF9-9CEC-20B0-7007-0E329CF1D943}"/>
                  </a:ext>
                </a:extLst>
              </p:cNvPr>
              <p:cNvSpPr/>
              <p:nvPr/>
            </p:nvSpPr>
            <p:spPr>
              <a:xfrm>
                <a:off x="5870644" y="1433598"/>
                <a:ext cx="113347" cy="219075"/>
              </a:xfrm>
              <a:custGeom>
                <a:avLst/>
                <a:gdLst>
                  <a:gd name="connsiteX0" fmla="*/ 33338 w 113347"/>
                  <a:gd name="connsiteY0" fmla="*/ 2858 h 219075"/>
                  <a:gd name="connsiteX1" fmla="*/ 33338 w 113347"/>
                  <a:gd name="connsiteY1" fmla="*/ 38100 h 219075"/>
                  <a:gd name="connsiteX2" fmla="*/ 34290 w 113347"/>
                  <a:gd name="connsiteY2" fmla="*/ 38100 h 219075"/>
                  <a:gd name="connsiteX3" fmla="*/ 99060 w 113347"/>
                  <a:gd name="connsiteY3" fmla="*/ 0 h 219075"/>
                  <a:gd name="connsiteX4" fmla="*/ 113347 w 113347"/>
                  <a:gd name="connsiteY4" fmla="*/ 2858 h 219075"/>
                  <a:gd name="connsiteX5" fmla="*/ 113347 w 113347"/>
                  <a:gd name="connsiteY5" fmla="*/ 35242 h 219075"/>
                  <a:gd name="connsiteX6" fmla="*/ 112395 w 113347"/>
                  <a:gd name="connsiteY6" fmla="*/ 35242 h 219075"/>
                  <a:gd name="connsiteX7" fmla="*/ 97155 w 113347"/>
                  <a:gd name="connsiteY7" fmla="*/ 33338 h 219075"/>
                  <a:gd name="connsiteX8" fmla="*/ 34290 w 113347"/>
                  <a:gd name="connsiteY8" fmla="*/ 99060 h 219075"/>
                  <a:gd name="connsiteX9" fmla="*/ 34290 w 113347"/>
                  <a:gd name="connsiteY9" fmla="*/ 219075 h 219075"/>
                  <a:gd name="connsiteX10" fmla="*/ 0 w 113347"/>
                  <a:gd name="connsiteY10" fmla="*/ 219075 h 219075"/>
                  <a:gd name="connsiteX11" fmla="*/ 0 w 113347"/>
                  <a:gd name="connsiteY11" fmla="*/ 2858 h 219075"/>
                  <a:gd name="connsiteX12" fmla="*/ 33338 w 113347"/>
                  <a:gd name="connsiteY12" fmla="*/ 2858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347" h="219075">
                    <a:moveTo>
                      <a:pt x="33338" y="2858"/>
                    </a:moveTo>
                    <a:lnTo>
                      <a:pt x="33338" y="38100"/>
                    </a:lnTo>
                    <a:lnTo>
                      <a:pt x="34290" y="38100"/>
                    </a:lnTo>
                    <a:cubicBezTo>
                      <a:pt x="47625" y="17145"/>
                      <a:pt x="69532" y="0"/>
                      <a:pt x="99060" y="0"/>
                    </a:cubicBezTo>
                    <a:cubicBezTo>
                      <a:pt x="105727" y="0"/>
                      <a:pt x="108585" y="952"/>
                      <a:pt x="113347" y="2858"/>
                    </a:cubicBezTo>
                    <a:lnTo>
                      <a:pt x="113347" y="35242"/>
                    </a:lnTo>
                    <a:lnTo>
                      <a:pt x="112395" y="35242"/>
                    </a:lnTo>
                    <a:cubicBezTo>
                      <a:pt x="107632" y="33338"/>
                      <a:pt x="103822" y="33338"/>
                      <a:pt x="97155" y="33338"/>
                    </a:cubicBezTo>
                    <a:cubicBezTo>
                      <a:pt x="63817" y="33338"/>
                      <a:pt x="34290" y="58102"/>
                      <a:pt x="34290" y="99060"/>
                    </a:cubicBezTo>
                    <a:lnTo>
                      <a:pt x="34290" y="219075"/>
                    </a:lnTo>
                    <a:lnTo>
                      <a:pt x="0" y="219075"/>
                    </a:lnTo>
                    <a:lnTo>
                      <a:pt x="0" y="2858"/>
                    </a:lnTo>
                    <a:lnTo>
                      <a:pt x="33338" y="2858"/>
                    </a:lnTo>
                    <a:close/>
                  </a:path>
                </a:pathLst>
              </a:custGeom>
              <a:grpFill/>
              <a:ln w="9525" cap="flat">
                <a:noFill/>
                <a:prstDash val="solid"/>
                <a:miter/>
              </a:ln>
            </p:spPr>
            <p:txBody>
              <a:bodyPr rtlCol="0" anchor="ctr"/>
              <a:lstStyle/>
              <a:p>
                <a:endParaRPr lang="it-IT">
                  <a:solidFill>
                    <a:schemeClr val="tx1"/>
                  </a:solidFill>
                </a:endParaRPr>
              </a:p>
            </p:txBody>
          </p:sp>
          <p:sp>
            <p:nvSpPr>
              <p:cNvPr id="184" name="Figura a mano libera: forma 57">
                <a:extLst>
                  <a:ext uri="{FF2B5EF4-FFF2-40B4-BE49-F238E27FC236}">
                    <a16:creationId xmlns:a16="http://schemas.microsoft.com/office/drawing/2014/main" id="{C27FF158-53F5-34BB-1E8B-F1DED74C3546}"/>
                  </a:ext>
                </a:extLst>
              </p:cNvPr>
              <p:cNvSpPr/>
              <p:nvPr/>
            </p:nvSpPr>
            <p:spPr>
              <a:xfrm>
                <a:off x="5624898" y="1429787"/>
                <a:ext cx="202882" cy="228600"/>
              </a:xfrm>
              <a:custGeom>
                <a:avLst/>
                <a:gdLst>
                  <a:gd name="connsiteX0" fmla="*/ 104775 w 202882"/>
                  <a:gd name="connsiteY0" fmla="*/ 228600 h 228600"/>
                  <a:gd name="connsiteX1" fmla="*/ 0 w 202882"/>
                  <a:gd name="connsiteY1" fmla="*/ 114300 h 228600"/>
                  <a:gd name="connsiteX2" fmla="*/ 102870 w 202882"/>
                  <a:gd name="connsiteY2" fmla="*/ 0 h 228600"/>
                  <a:gd name="connsiteX3" fmla="*/ 202883 w 202882"/>
                  <a:gd name="connsiteY3" fmla="*/ 121920 h 228600"/>
                  <a:gd name="connsiteX4" fmla="*/ 35243 w 202882"/>
                  <a:gd name="connsiteY4" fmla="*/ 121920 h 228600"/>
                  <a:gd name="connsiteX5" fmla="*/ 104775 w 202882"/>
                  <a:gd name="connsiteY5" fmla="*/ 199073 h 228600"/>
                  <a:gd name="connsiteX6" fmla="*/ 164783 w 202882"/>
                  <a:gd name="connsiteY6" fmla="*/ 154305 h 228600"/>
                  <a:gd name="connsiteX7" fmla="*/ 198120 w 202882"/>
                  <a:gd name="connsiteY7" fmla="*/ 154305 h 228600"/>
                  <a:gd name="connsiteX8" fmla="*/ 104775 w 202882"/>
                  <a:gd name="connsiteY8" fmla="*/ 228600 h 228600"/>
                  <a:gd name="connsiteX9" fmla="*/ 102870 w 202882"/>
                  <a:gd name="connsiteY9" fmla="*/ 27623 h 228600"/>
                  <a:gd name="connsiteX10" fmla="*/ 36195 w 202882"/>
                  <a:gd name="connsiteY10" fmla="*/ 97155 h 228600"/>
                  <a:gd name="connsiteX11" fmla="*/ 165735 w 202882"/>
                  <a:gd name="connsiteY11" fmla="*/ 97155 h 228600"/>
                  <a:gd name="connsiteX12" fmla="*/ 102870 w 202882"/>
                  <a:gd name="connsiteY12" fmla="*/ 27623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2882" h="228600">
                    <a:moveTo>
                      <a:pt x="104775" y="228600"/>
                    </a:moveTo>
                    <a:cubicBezTo>
                      <a:pt x="38100" y="228600"/>
                      <a:pt x="0" y="177165"/>
                      <a:pt x="0" y="114300"/>
                    </a:cubicBezTo>
                    <a:cubicBezTo>
                      <a:pt x="0" y="51435"/>
                      <a:pt x="40958" y="0"/>
                      <a:pt x="102870" y="0"/>
                    </a:cubicBezTo>
                    <a:cubicBezTo>
                      <a:pt x="167640" y="0"/>
                      <a:pt x="202883" y="50483"/>
                      <a:pt x="202883" y="121920"/>
                    </a:cubicBezTo>
                    <a:lnTo>
                      <a:pt x="35243" y="121920"/>
                    </a:lnTo>
                    <a:cubicBezTo>
                      <a:pt x="38100" y="165735"/>
                      <a:pt x="61913" y="199073"/>
                      <a:pt x="104775" y="199073"/>
                    </a:cubicBezTo>
                    <a:cubicBezTo>
                      <a:pt x="136208" y="199073"/>
                      <a:pt x="157163" y="183833"/>
                      <a:pt x="164783" y="154305"/>
                    </a:cubicBezTo>
                    <a:lnTo>
                      <a:pt x="198120" y="154305"/>
                    </a:lnTo>
                    <a:cubicBezTo>
                      <a:pt x="187643" y="201930"/>
                      <a:pt x="154305" y="228600"/>
                      <a:pt x="104775" y="228600"/>
                    </a:cubicBezTo>
                    <a:close/>
                    <a:moveTo>
                      <a:pt x="102870" y="27623"/>
                    </a:moveTo>
                    <a:cubicBezTo>
                      <a:pt x="62865" y="27623"/>
                      <a:pt x="40958" y="58102"/>
                      <a:pt x="36195" y="97155"/>
                    </a:cubicBezTo>
                    <a:lnTo>
                      <a:pt x="165735" y="97155"/>
                    </a:lnTo>
                    <a:cubicBezTo>
                      <a:pt x="163830" y="54293"/>
                      <a:pt x="141923" y="27623"/>
                      <a:pt x="102870" y="27623"/>
                    </a:cubicBezTo>
                    <a:close/>
                  </a:path>
                </a:pathLst>
              </a:custGeom>
              <a:grpFill/>
              <a:ln w="9525" cap="flat">
                <a:noFill/>
                <a:prstDash val="solid"/>
                <a:miter/>
              </a:ln>
            </p:spPr>
            <p:txBody>
              <a:bodyPr rtlCol="0" anchor="ctr"/>
              <a:lstStyle/>
              <a:p>
                <a:endParaRPr lang="it-IT">
                  <a:solidFill>
                    <a:schemeClr val="tx1"/>
                  </a:solidFill>
                </a:endParaRPr>
              </a:p>
            </p:txBody>
          </p:sp>
          <p:sp>
            <p:nvSpPr>
              <p:cNvPr id="185" name="Figura a mano libera: forma 58">
                <a:extLst>
                  <a:ext uri="{FF2B5EF4-FFF2-40B4-BE49-F238E27FC236}">
                    <a16:creationId xmlns:a16="http://schemas.microsoft.com/office/drawing/2014/main" id="{C0CCDDB7-F8E2-19B9-50C6-1D0F02FAFB9C}"/>
                  </a:ext>
                </a:extLst>
              </p:cNvPr>
              <p:cNvSpPr/>
              <p:nvPr/>
            </p:nvSpPr>
            <p:spPr>
              <a:xfrm>
                <a:off x="5413443" y="1432645"/>
                <a:ext cx="180993" cy="226694"/>
              </a:xfrm>
              <a:custGeom>
                <a:avLst/>
                <a:gdLst>
                  <a:gd name="connsiteX0" fmla="*/ 96203 w 180993"/>
                  <a:gd name="connsiteY0" fmla="*/ 226695 h 226694"/>
                  <a:gd name="connsiteX1" fmla="*/ 0 w 180993"/>
                  <a:gd name="connsiteY1" fmla="*/ 149542 h 226694"/>
                  <a:gd name="connsiteX2" fmla="*/ 35243 w 180993"/>
                  <a:gd name="connsiteY2" fmla="*/ 149542 h 226694"/>
                  <a:gd name="connsiteX3" fmla="*/ 97155 w 180993"/>
                  <a:gd name="connsiteY3" fmla="*/ 198120 h 226694"/>
                  <a:gd name="connsiteX4" fmla="*/ 147638 w 180993"/>
                  <a:gd name="connsiteY4" fmla="*/ 162877 h 226694"/>
                  <a:gd name="connsiteX5" fmla="*/ 91440 w 180993"/>
                  <a:gd name="connsiteY5" fmla="*/ 123825 h 226694"/>
                  <a:gd name="connsiteX6" fmla="*/ 10478 w 180993"/>
                  <a:gd name="connsiteY6" fmla="*/ 59055 h 226694"/>
                  <a:gd name="connsiteX7" fmla="*/ 88583 w 180993"/>
                  <a:gd name="connsiteY7" fmla="*/ 0 h 226694"/>
                  <a:gd name="connsiteX8" fmla="*/ 173355 w 180993"/>
                  <a:gd name="connsiteY8" fmla="*/ 67627 h 226694"/>
                  <a:gd name="connsiteX9" fmla="*/ 138113 w 180993"/>
                  <a:gd name="connsiteY9" fmla="*/ 67627 h 226694"/>
                  <a:gd name="connsiteX10" fmla="*/ 86678 w 180993"/>
                  <a:gd name="connsiteY10" fmla="*/ 26670 h 226694"/>
                  <a:gd name="connsiteX11" fmla="*/ 42863 w 180993"/>
                  <a:gd name="connsiteY11" fmla="*/ 58102 h 226694"/>
                  <a:gd name="connsiteX12" fmla="*/ 100965 w 180993"/>
                  <a:gd name="connsiteY12" fmla="*/ 93345 h 226694"/>
                  <a:gd name="connsiteX13" fmla="*/ 180975 w 180993"/>
                  <a:gd name="connsiteY13" fmla="*/ 161925 h 226694"/>
                  <a:gd name="connsiteX14" fmla="*/ 96203 w 180993"/>
                  <a:gd name="connsiteY14" fmla="*/ 226695 h 22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0993" h="226694">
                    <a:moveTo>
                      <a:pt x="96203" y="226695"/>
                    </a:moveTo>
                    <a:cubicBezTo>
                      <a:pt x="37147" y="226695"/>
                      <a:pt x="3810" y="199073"/>
                      <a:pt x="0" y="149542"/>
                    </a:cubicBezTo>
                    <a:lnTo>
                      <a:pt x="35243" y="149542"/>
                    </a:lnTo>
                    <a:cubicBezTo>
                      <a:pt x="40005" y="187642"/>
                      <a:pt x="64770" y="198120"/>
                      <a:pt x="97155" y="198120"/>
                    </a:cubicBezTo>
                    <a:cubicBezTo>
                      <a:pt x="132397" y="198120"/>
                      <a:pt x="147638" y="182880"/>
                      <a:pt x="147638" y="162877"/>
                    </a:cubicBezTo>
                    <a:cubicBezTo>
                      <a:pt x="147638" y="138113"/>
                      <a:pt x="130492" y="132398"/>
                      <a:pt x="91440" y="123825"/>
                    </a:cubicBezTo>
                    <a:cubicBezTo>
                      <a:pt x="48578" y="115252"/>
                      <a:pt x="10478" y="106680"/>
                      <a:pt x="10478" y="59055"/>
                    </a:cubicBezTo>
                    <a:cubicBezTo>
                      <a:pt x="10478" y="22860"/>
                      <a:pt x="38100" y="0"/>
                      <a:pt x="88583" y="0"/>
                    </a:cubicBezTo>
                    <a:cubicBezTo>
                      <a:pt x="141922" y="0"/>
                      <a:pt x="168592" y="25717"/>
                      <a:pt x="173355" y="67627"/>
                    </a:cubicBezTo>
                    <a:lnTo>
                      <a:pt x="138113" y="67627"/>
                    </a:lnTo>
                    <a:cubicBezTo>
                      <a:pt x="134303" y="39052"/>
                      <a:pt x="119063" y="26670"/>
                      <a:pt x="86678" y="26670"/>
                    </a:cubicBezTo>
                    <a:cubicBezTo>
                      <a:pt x="55245" y="26670"/>
                      <a:pt x="42863" y="40957"/>
                      <a:pt x="42863" y="58102"/>
                    </a:cubicBezTo>
                    <a:cubicBezTo>
                      <a:pt x="42863" y="81915"/>
                      <a:pt x="63818" y="85725"/>
                      <a:pt x="100965" y="93345"/>
                    </a:cubicBezTo>
                    <a:cubicBezTo>
                      <a:pt x="144780" y="101917"/>
                      <a:pt x="180975" y="111442"/>
                      <a:pt x="180975" y="161925"/>
                    </a:cubicBezTo>
                    <a:cubicBezTo>
                      <a:pt x="181928" y="203835"/>
                      <a:pt x="145733" y="226695"/>
                      <a:pt x="96203" y="226695"/>
                    </a:cubicBezTo>
                    <a:close/>
                  </a:path>
                </a:pathLst>
              </a:custGeom>
              <a:grpFill/>
              <a:ln w="9525" cap="flat">
                <a:noFill/>
                <a:prstDash val="solid"/>
                <a:miter/>
              </a:ln>
            </p:spPr>
            <p:txBody>
              <a:bodyPr rtlCol="0" anchor="ctr"/>
              <a:lstStyle/>
              <a:p>
                <a:endParaRPr lang="it-IT">
                  <a:solidFill>
                    <a:schemeClr val="tx1"/>
                  </a:solidFill>
                </a:endParaRPr>
              </a:p>
            </p:txBody>
          </p:sp>
          <p:sp>
            <p:nvSpPr>
              <p:cNvPr id="186" name="Figura a mano libera: forma 59">
                <a:extLst>
                  <a:ext uri="{FF2B5EF4-FFF2-40B4-BE49-F238E27FC236}">
                    <a16:creationId xmlns:a16="http://schemas.microsoft.com/office/drawing/2014/main" id="{4E167700-5BD5-9DA4-C820-64A572FB00C5}"/>
                  </a:ext>
                </a:extLst>
              </p:cNvPr>
              <p:cNvSpPr/>
              <p:nvPr/>
            </p:nvSpPr>
            <p:spPr>
              <a:xfrm>
                <a:off x="5105786" y="1429787"/>
                <a:ext cx="202882" cy="228600"/>
              </a:xfrm>
              <a:custGeom>
                <a:avLst/>
                <a:gdLst>
                  <a:gd name="connsiteX0" fmla="*/ 104775 w 202882"/>
                  <a:gd name="connsiteY0" fmla="*/ 228600 h 228600"/>
                  <a:gd name="connsiteX1" fmla="*/ 0 w 202882"/>
                  <a:gd name="connsiteY1" fmla="*/ 114300 h 228600"/>
                  <a:gd name="connsiteX2" fmla="*/ 102870 w 202882"/>
                  <a:gd name="connsiteY2" fmla="*/ 0 h 228600"/>
                  <a:gd name="connsiteX3" fmla="*/ 202882 w 202882"/>
                  <a:gd name="connsiteY3" fmla="*/ 121920 h 228600"/>
                  <a:gd name="connsiteX4" fmla="*/ 35242 w 202882"/>
                  <a:gd name="connsiteY4" fmla="*/ 121920 h 228600"/>
                  <a:gd name="connsiteX5" fmla="*/ 104775 w 202882"/>
                  <a:gd name="connsiteY5" fmla="*/ 199073 h 228600"/>
                  <a:gd name="connsiteX6" fmla="*/ 164782 w 202882"/>
                  <a:gd name="connsiteY6" fmla="*/ 154305 h 228600"/>
                  <a:gd name="connsiteX7" fmla="*/ 198120 w 202882"/>
                  <a:gd name="connsiteY7" fmla="*/ 154305 h 228600"/>
                  <a:gd name="connsiteX8" fmla="*/ 104775 w 202882"/>
                  <a:gd name="connsiteY8" fmla="*/ 228600 h 228600"/>
                  <a:gd name="connsiteX9" fmla="*/ 102870 w 202882"/>
                  <a:gd name="connsiteY9" fmla="*/ 27623 h 228600"/>
                  <a:gd name="connsiteX10" fmla="*/ 36195 w 202882"/>
                  <a:gd name="connsiteY10" fmla="*/ 97155 h 228600"/>
                  <a:gd name="connsiteX11" fmla="*/ 166688 w 202882"/>
                  <a:gd name="connsiteY11" fmla="*/ 97155 h 228600"/>
                  <a:gd name="connsiteX12" fmla="*/ 102870 w 202882"/>
                  <a:gd name="connsiteY12" fmla="*/ 27623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2882" h="228600">
                    <a:moveTo>
                      <a:pt x="104775" y="228600"/>
                    </a:moveTo>
                    <a:cubicBezTo>
                      <a:pt x="38100" y="228600"/>
                      <a:pt x="0" y="177165"/>
                      <a:pt x="0" y="114300"/>
                    </a:cubicBezTo>
                    <a:cubicBezTo>
                      <a:pt x="0" y="51435"/>
                      <a:pt x="40957" y="0"/>
                      <a:pt x="102870" y="0"/>
                    </a:cubicBezTo>
                    <a:cubicBezTo>
                      <a:pt x="167640" y="0"/>
                      <a:pt x="202882" y="50483"/>
                      <a:pt x="202882" y="121920"/>
                    </a:cubicBezTo>
                    <a:lnTo>
                      <a:pt x="35242" y="121920"/>
                    </a:lnTo>
                    <a:cubicBezTo>
                      <a:pt x="38100" y="165735"/>
                      <a:pt x="61913" y="199073"/>
                      <a:pt x="104775" y="199073"/>
                    </a:cubicBezTo>
                    <a:cubicBezTo>
                      <a:pt x="136207" y="199073"/>
                      <a:pt x="157163" y="183833"/>
                      <a:pt x="164782" y="154305"/>
                    </a:cubicBezTo>
                    <a:lnTo>
                      <a:pt x="198120" y="154305"/>
                    </a:lnTo>
                    <a:cubicBezTo>
                      <a:pt x="188595" y="201930"/>
                      <a:pt x="154305" y="228600"/>
                      <a:pt x="104775" y="228600"/>
                    </a:cubicBezTo>
                    <a:close/>
                    <a:moveTo>
                      <a:pt x="102870" y="27623"/>
                    </a:moveTo>
                    <a:cubicBezTo>
                      <a:pt x="62865" y="27623"/>
                      <a:pt x="40957" y="58102"/>
                      <a:pt x="36195" y="97155"/>
                    </a:cubicBezTo>
                    <a:lnTo>
                      <a:pt x="166688" y="97155"/>
                    </a:lnTo>
                    <a:cubicBezTo>
                      <a:pt x="163830" y="54293"/>
                      <a:pt x="141922" y="27623"/>
                      <a:pt x="102870" y="27623"/>
                    </a:cubicBezTo>
                    <a:close/>
                  </a:path>
                </a:pathLst>
              </a:custGeom>
              <a:grpFill/>
              <a:ln w="9525" cap="flat">
                <a:noFill/>
                <a:prstDash val="solid"/>
                <a:miter/>
              </a:ln>
            </p:spPr>
            <p:txBody>
              <a:bodyPr rtlCol="0" anchor="ctr"/>
              <a:lstStyle/>
              <a:p>
                <a:endParaRPr lang="it-IT">
                  <a:solidFill>
                    <a:schemeClr val="tx1"/>
                  </a:solidFill>
                </a:endParaRPr>
              </a:p>
            </p:txBody>
          </p:sp>
          <p:sp>
            <p:nvSpPr>
              <p:cNvPr id="187" name="Figura a mano libera: forma 60">
                <a:extLst>
                  <a:ext uri="{FF2B5EF4-FFF2-40B4-BE49-F238E27FC236}">
                    <a16:creationId xmlns:a16="http://schemas.microsoft.com/office/drawing/2014/main" id="{D42A882E-4C2C-7E82-6D6C-E0F8680B18D8}"/>
                  </a:ext>
                </a:extLst>
              </p:cNvPr>
              <p:cNvSpPr/>
              <p:nvPr/>
            </p:nvSpPr>
            <p:spPr>
              <a:xfrm>
                <a:off x="7335589" y="964967"/>
                <a:ext cx="201930" cy="224790"/>
              </a:xfrm>
              <a:custGeom>
                <a:avLst/>
                <a:gdLst>
                  <a:gd name="connsiteX0" fmla="*/ 182880 w 201930"/>
                  <a:gd name="connsiteY0" fmla="*/ 222885 h 224790"/>
                  <a:gd name="connsiteX1" fmla="*/ 145732 w 201930"/>
                  <a:gd name="connsiteY1" fmla="*/ 190500 h 224790"/>
                  <a:gd name="connsiteX2" fmla="*/ 145732 w 201930"/>
                  <a:gd name="connsiteY2" fmla="*/ 190500 h 224790"/>
                  <a:gd name="connsiteX3" fmla="*/ 73343 w 201930"/>
                  <a:gd name="connsiteY3" fmla="*/ 224790 h 224790"/>
                  <a:gd name="connsiteX4" fmla="*/ 0 w 201930"/>
                  <a:gd name="connsiteY4" fmla="*/ 164783 h 224790"/>
                  <a:gd name="connsiteX5" fmla="*/ 94297 w 201930"/>
                  <a:gd name="connsiteY5" fmla="*/ 95250 h 224790"/>
                  <a:gd name="connsiteX6" fmla="*/ 146685 w 201930"/>
                  <a:gd name="connsiteY6" fmla="*/ 63818 h 224790"/>
                  <a:gd name="connsiteX7" fmla="*/ 98107 w 201930"/>
                  <a:gd name="connsiteY7" fmla="*/ 25718 h 224790"/>
                  <a:gd name="connsiteX8" fmla="*/ 43815 w 201930"/>
                  <a:gd name="connsiteY8" fmla="*/ 73343 h 224790"/>
                  <a:gd name="connsiteX9" fmla="*/ 11430 w 201930"/>
                  <a:gd name="connsiteY9" fmla="*/ 73343 h 224790"/>
                  <a:gd name="connsiteX10" fmla="*/ 98107 w 201930"/>
                  <a:gd name="connsiteY10" fmla="*/ 0 h 224790"/>
                  <a:gd name="connsiteX11" fmla="*/ 178118 w 201930"/>
                  <a:gd name="connsiteY11" fmla="*/ 68580 h 224790"/>
                  <a:gd name="connsiteX12" fmla="*/ 178118 w 201930"/>
                  <a:gd name="connsiteY12" fmla="*/ 171450 h 224790"/>
                  <a:gd name="connsiteX13" fmla="*/ 200977 w 201930"/>
                  <a:gd name="connsiteY13" fmla="*/ 194310 h 224790"/>
                  <a:gd name="connsiteX14" fmla="*/ 201930 w 201930"/>
                  <a:gd name="connsiteY14" fmla="*/ 194310 h 224790"/>
                  <a:gd name="connsiteX15" fmla="*/ 201930 w 201930"/>
                  <a:gd name="connsiteY15" fmla="*/ 219075 h 224790"/>
                  <a:gd name="connsiteX16" fmla="*/ 182880 w 201930"/>
                  <a:gd name="connsiteY16" fmla="*/ 222885 h 224790"/>
                  <a:gd name="connsiteX17" fmla="*/ 80010 w 201930"/>
                  <a:gd name="connsiteY17" fmla="*/ 199073 h 224790"/>
                  <a:gd name="connsiteX18" fmla="*/ 145732 w 201930"/>
                  <a:gd name="connsiteY18" fmla="*/ 140970 h 224790"/>
                  <a:gd name="connsiteX19" fmla="*/ 145732 w 201930"/>
                  <a:gd name="connsiteY19" fmla="*/ 103823 h 224790"/>
                  <a:gd name="connsiteX20" fmla="*/ 96202 w 201930"/>
                  <a:gd name="connsiteY20" fmla="*/ 120015 h 224790"/>
                  <a:gd name="connsiteX21" fmla="*/ 35243 w 201930"/>
                  <a:gd name="connsiteY21" fmla="*/ 163830 h 224790"/>
                  <a:gd name="connsiteX22" fmla="*/ 80010 w 201930"/>
                  <a:gd name="connsiteY22" fmla="*/ 199073 h 22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1930" h="224790">
                    <a:moveTo>
                      <a:pt x="182880" y="222885"/>
                    </a:moveTo>
                    <a:cubicBezTo>
                      <a:pt x="160972" y="222885"/>
                      <a:pt x="148590" y="212408"/>
                      <a:pt x="145732" y="190500"/>
                    </a:cubicBezTo>
                    <a:lnTo>
                      <a:pt x="145732" y="190500"/>
                    </a:lnTo>
                    <a:cubicBezTo>
                      <a:pt x="132397" y="207645"/>
                      <a:pt x="110490" y="224790"/>
                      <a:pt x="73343" y="224790"/>
                    </a:cubicBezTo>
                    <a:cubicBezTo>
                      <a:pt x="32385" y="224790"/>
                      <a:pt x="0" y="205740"/>
                      <a:pt x="0" y="164783"/>
                    </a:cubicBezTo>
                    <a:cubicBezTo>
                      <a:pt x="0" y="113348"/>
                      <a:pt x="40005" y="102870"/>
                      <a:pt x="94297" y="95250"/>
                    </a:cubicBezTo>
                    <a:cubicBezTo>
                      <a:pt x="124777" y="90488"/>
                      <a:pt x="146685" y="87630"/>
                      <a:pt x="146685" y="63818"/>
                    </a:cubicBezTo>
                    <a:cubicBezTo>
                      <a:pt x="146685" y="39053"/>
                      <a:pt x="129540" y="25718"/>
                      <a:pt x="98107" y="25718"/>
                    </a:cubicBezTo>
                    <a:cubicBezTo>
                      <a:pt x="62865" y="25718"/>
                      <a:pt x="45720" y="40957"/>
                      <a:pt x="43815" y="73343"/>
                    </a:cubicBezTo>
                    <a:lnTo>
                      <a:pt x="11430" y="73343"/>
                    </a:lnTo>
                    <a:cubicBezTo>
                      <a:pt x="12382" y="31432"/>
                      <a:pt x="40005" y="0"/>
                      <a:pt x="98107" y="0"/>
                    </a:cubicBezTo>
                    <a:cubicBezTo>
                      <a:pt x="143827" y="0"/>
                      <a:pt x="178118" y="17145"/>
                      <a:pt x="178118" y="68580"/>
                    </a:cubicBezTo>
                    <a:lnTo>
                      <a:pt x="178118" y="171450"/>
                    </a:lnTo>
                    <a:cubicBezTo>
                      <a:pt x="178118" y="188595"/>
                      <a:pt x="181927" y="199073"/>
                      <a:pt x="200977" y="194310"/>
                    </a:cubicBezTo>
                    <a:lnTo>
                      <a:pt x="201930" y="194310"/>
                    </a:lnTo>
                    <a:lnTo>
                      <a:pt x="201930" y="219075"/>
                    </a:lnTo>
                    <a:cubicBezTo>
                      <a:pt x="197168" y="220980"/>
                      <a:pt x="191452" y="222885"/>
                      <a:pt x="182880" y="222885"/>
                    </a:cubicBezTo>
                    <a:close/>
                    <a:moveTo>
                      <a:pt x="80010" y="199073"/>
                    </a:moveTo>
                    <a:cubicBezTo>
                      <a:pt x="125730" y="199073"/>
                      <a:pt x="145732" y="165735"/>
                      <a:pt x="145732" y="140970"/>
                    </a:cubicBezTo>
                    <a:lnTo>
                      <a:pt x="145732" y="103823"/>
                    </a:lnTo>
                    <a:cubicBezTo>
                      <a:pt x="134302" y="110490"/>
                      <a:pt x="114300" y="116205"/>
                      <a:pt x="96202" y="120015"/>
                    </a:cubicBezTo>
                    <a:cubicBezTo>
                      <a:pt x="61913" y="126682"/>
                      <a:pt x="35243" y="132398"/>
                      <a:pt x="35243" y="163830"/>
                    </a:cubicBezTo>
                    <a:cubicBezTo>
                      <a:pt x="35243" y="193358"/>
                      <a:pt x="58102" y="199073"/>
                      <a:pt x="80010" y="199073"/>
                    </a:cubicBezTo>
                    <a:close/>
                  </a:path>
                </a:pathLst>
              </a:custGeom>
              <a:grpFill/>
              <a:ln w="9525" cap="flat">
                <a:noFill/>
                <a:prstDash val="solid"/>
                <a:miter/>
              </a:ln>
            </p:spPr>
            <p:txBody>
              <a:bodyPr rtlCol="0" anchor="ctr"/>
              <a:lstStyle/>
              <a:p>
                <a:endParaRPr lang="it-IT">
                  <a:solidFill>
                    <a:schemeClr val="tx1"/>
                  </a:solidFill>
                </a:endParaRPr>
              </a:p>
            </p:txBody>
          </p:sp>
          <p:sp>
            <p:nvSpPr>
              <p:cNvPr id="188" name="Figura a mano libera: forma 61">
                <a:extLst>
                  <a:ext uri="{FF2B5EF4-FFF2-40B4-BE49-F238E27FC236}">
                    <a16:creationId xmlns:a16="http://schemas.microsoft.com/office/drawing/2014/main" id="{136FD769-AEAE-1934-900B-4EE3A9C98E17}"/>
                  </a:ext>
                </a:extLst>
              </p:cNvPr>
              <p:cNvSpPr/>
              <p:nvPr/>
            </p:nvSpPr>
            <p:spPr>
              <a:xfrm>
                <a:off x="7195571" y="966873"/>
                <a:ext cx="113347" cy="219075"/>
              </a:xfrm>
              <a:custGeom>
                <a:avLst/>
                <a:gdLst>
                  <a:gd name="connsiteX0" fmla="*/ 33338 w 113347"/>
                  <a:gd name="connsiteY0" fmla="*/ 2857 h 219075"/>
                  <a:gd name="connsiteX1" fmla="*/ 33338 w 113347"/>
                  <a:gd name="connsiteY1" fmla="*/ 38100 h 219075"/>
                  <a:gd name="connsiteX2" fmla="*/ 34290 w 113347"/>
                  <a:gd name="connsiteY2" fmla="*/ 38100 h 219075"/>
                  <a:gd name="connsiteX3" fmla="*/ 99060 w 113347"/>
                  <a:gd name="connsiteY3" fmla="*/ 0 h 219075"/>
                  <a:gd name="connsiteX4" fmla="*/ 113348 w 113347"/>
                  <a:gd name="connsiteY4" fmla="*/ 2857 h 219075"/>
                  <a:gd name="connsiteX5" fmla="*/ 113348 w 113347"/>
                  <a:gd name="connsiteY5" fmla="*/ 35243 h 219075"/>
                  <a:gd name="connsiteX6" fmla="*/ 112395 w 113347"/>
                  <a:gd name="connsiteY6" fmla="*/ 35243 h 219075"/>
                  <a:gd name="connsiteX7" fmla="*/ 97155 w 113347"/>
                  <a:gd name="connsiteY7" fmla="*/ 33338 h 219075"/>
                  <a:gd name="connsiteX8" fmla="*/ 34290 w 113347"/>
                  <a:gd name="connsiteY8" fmla="*/ 99060 h 219075"/>
                  <a:gd name="connsiteX9" fmla="*/ 34290 w 113347"/>
                  <a:gd name="connsiteY9" fmla="*/ 219075 h 219075"/>
                  <a:gd name="connsiteX10" fmla="*/ 0 w 113347"/>
                  <a:gd name="connsiteY10" fmla="*/ 219075 h 219075"/>
                  <a:gd name="connsiteX11" fmla="*/ 0 w 113347"/>
                  <a:gd name="connsiteY11" fmla="*/ 2857 h 219075"/>
                  <a:gd name="connsiteX12" fmla="*/ 33338 w 113347"/>
                  <a:gd name="connsiteY12" fmla="*/ 2857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347" h="219075">
                    <a:moveTo>
                      <a:pt x="33338" y="2857"/>
                    </a:moveTo>
                    <a:lnTo>
                      <a:pt x="33338" y="38100"/>
                    </a:lnTo>
                    <a:lnTo>
                      <a:pt x="34290" y="38100"/>
                    </a:lnTo>
                    <a:cubicBezTo>
                      <a:pt x="47625" y="17145"/>
                      <a:pt x="69532" y="0"/>
                      <a:pt x="99060" y="0"/>
                    </a:cubicBezTo>
                    <a:cubicBezTo>
                      <a:pt x="105727" y="0"/>
                      <a:pt x="108585" y="952"/>
                      <a:pt x="113348" y="2857"/>
                    </a:cubicBezTo>
                    <a:lnTo>
                      <a:pt x="113348" y="35243"/>
                    </a:lnTo>
                    <a:lnTo>
                      <a:pt x="112395" y="35243"/>
                    </a:lnTo>
                    <a:cubicBezTo>
                      <a:pt x="107632" y="33338"/>
                      <a:pt x="103823" y="33338"/>
                      <a:pt x="97155" y="33338"/>
                    </a:cubicBezTo>
                    <a:cubicBezTo>
                      <a:pt x="63818" y="33338"/>
                      <a:pt x="34290" y="58102"/>
                      <a:pt x="34290" y="99060"/>
                    </a:cubicBezTo>
                    <a:lnTo>
                      <a:pt x="34290" y="219075"/>
                    </a:lnTo>
                    <a:lnTo>
                      <a:pt x="0" y="219075"/>
                    </a:lnTo>
                    <a:lnTo>
                      <a:pt x="0" y="2857"/>
                    </a:lnTo>
                    <a:lnTo>
                      <a:pt x="33338" y="2857"/>
                    </a:lnTo>
                    <a:close/>
                  </a:path>
                </a:pathLst>
              </a:custGeom>
              <a:grpFill/>
              <a:ln w="9525" cap="flat">
                <a:noFill/>
                <a:prstDash val="solid"/>
                <a:miter/>
              </a:ln>
            </p:spPr>
            <p:txBody>
              <a:bodyPr rtlCol="0" anchor="ctr"/>
              <a:lstStyle/>
              <a:p>
                <a:endParaRPr lang="it-IT">
                  <a:solidFill>
                    <a:schemeClr val="tx1"/>
                  </a:solidFill>
                </a:endParaRPr>
              </a:p>
            </p:txBody>
          </p:sp>
          <p:sp>
            <p:nvSpPr>
              <p:cNvPr id="189" name="Figura a mano libera: forma 62">
                <a:extLst>
                  <a:ext uri="{FF2B5EF4-FFF2-40B4-BE49-F238E27FC236}">
                    <a16:creationId xmlns:a16="http://schemas.microsoft.com/office/drawing/2014/main" id="{7E029D41-9B09-B3DA-C8F8-188DFCD6BCDA}"/>
                  </a:ext>
                </a:extLst>
              </p:cNvPr>
              <p:cNvSpPr/>
              <p:nvPr/>
            </p:nvSpPr>
            <p:spPr>
              <a:xfrm>
                <a:off x="6965066" y="969730"/>
                <a:ext cx="174307" cy="221932"/>
              </a:xfrm>
              <a:custGeom>
                <a:avLst/>
                <a:gdLst>
                  <a:gd name="connsiteX0" fmla="*/ 174307 w 174307"/>
                  <a:gd name="connsiteY0" fmla="*/ 216218 h 221932"/>
                  <a:gd name="connsiteX1" fmla="*/ 140018 w 174307"/>
                  <a:gd name="connsiteY1" fmla="*/ 216218 h 221932"/>
                  <a:gd name="connsiteX2" fmla="*/ 140018 w 174307"/>
                  <a:gd name="connsiteY2" fmla="*/ 186690 h 221932"/>
                  <a:gd name="connsiteX3" fmla="*/ 139065 w 174307"/>
                  <a:gd name="connsiteY3" fmla="*/ 186690 h 221932"/>
                  <a:gd name="connsiteX4" fmla="*/ 73343 w 174307"/>
                  <a:gd name="connsiteY4" fmla="*/ 221933 h 221932"/>
                  <a:gd name="connsiteX5" fmla="*/ 0 w 174307"/>
                  <a:gd name="connsiteY5" fmla="*/ 150495 h 221932"/>
                  <a:gd name="connsiteX6" fmla="*/ 0 w 174307"/>
                  <a:gd name="connsiteY6" fmla="*/ 0 h 221932"/>
                  <a:gd name="connsiteX7" fmla="*/ 34290 w 174307"/>
                  <a:gd name="connsiteY7" fmla="*/ 0 h 221932"/>
                  <a:gd name="connsiteX8" fmla="*/ 34290 w 174307"/>
                  <a:gd name="connsiteY8" fmla="*/ 149543 h 221932"/>
                  <a:gd name="connsiteX9" fmla="*/ 82868 w 174307"/>
                  <a:gd name="connsiteY9" fmla="*/ 194310 h 221932"/>
                  <a:gd name="connsiteX10" fmla="*/ 139065 w 174307"/>
                  <a:gd name="connsiteY10" fmla="*/ 134303 h 221932"/>
                  <a:gd name="connsiteX11" fmla="*/ 139065 w 174307"/>
                  <a:gd name="connsiteY11" fmla="*/ 953 h 221932"/>
                  <a:gd name="connsiteX12" fmla="*/ 173355 w 174307"/>
                  <a:gd name="connsiteY12" fmla="*/ 953 h 221932"/>
                  <a:gd name="connsiteX13" fmla="*/ 173355 w 174307"/>
                  <a:gd name="connsiteY13" fmla="*/ 216218 h 22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4307" h="221932">
                    <a:moveTo>
                      <a:pt x="174307" y="216218"/>
                    </a:moveTo>
                    <a:lnTo>
                      <a:pt x="140018" y="216218"/>
                    </a:lnTo>
                    <a:lnTo>
                      <a:pt x="140018" y="186690"/>
                    </a:lnTo>
                    <a:lnTo>
                      <a:pt x="139065" y="186690"/>
                    </a:lnTo>
                    <a:cubicBezTo>
                      <a:pt x="123825" y="207645"/>
                      <a:pt x="104775" y="221933"/>
                      <a:pt x="73343" y="221933"/>
                    </a:cubicBezTo>
                    <a:cubicBezTo>
                      <a:pt x="28575" y="221933"/>
                      <a:pt x="0" y="195263"/>
                      <a:pt x="0" y="150495"/>
                    </a:cubicBezTo>
                    <a:lnTo>
                      <a:pt x="0" y="0"/>
                    </a:lnTo>
                    <a:lnTo>
                      <a:pt x="34290" y="0"/>
                    </a:lnTo>
                    <a:lnTo>
                      <a:pt x="34290" y="149543"/>
                    </a:lnTo>
                    <a:cubicBezTo>
                      <a:pt x="34290" y="177165"/>
                      <a:pt x="52388" y="194310"/>
                      <a:pt x="82868" y="194310"/>
                    </a:cubicBezTo>
                    <a:cubicBezTo>
                      <a:pt x="117157" y="194310"/>
                      <a:pt x="139065" y="168593"/>
                      <a:pt x="139065" y="134303"/>
                    </a:cubicBezTo>
                    <a:lnTo>
                      <a:pt x="139065" y="953"/>
                    </a:lnTo>
                    <a:lnTo>
                      <a:pt x="173355" y="953"/>
                    </a:lnTo>
                    <a:lnTo>
                      <a:pt x="173355" y="216218"/>
                    </a:lnTo>
                    <a:close/>
                  </a:path>
                </a:pathLst>
              </a:custGeom>
              <a:grpFill/>
              <a:ln w="9525" cap="flat">
                <a:noFill/>
                <a:prstDash val="solid"/>
                <a:miter/>
              </a:ln>
            </p:spPr>
            <p:txBody>
              <a:bodyPr rtlCol="0" anchor="ctr"/>
              <a:lstStyle/>
              <a:p>
                <a:endParaRPr lang="it-IT">
                  <a:solidFill>
                    <a:schemeClr val="tx1"/>
                  </a:solidFill>
                </a:endParaRPr>
              </a:p>
            </p:txBody>
          </p:sp>
          <p:sp>
            <p:nvSpPr>
              <p:cNvPr id="190" name="Figura a mano libera: forma 63">
                <a:extLst>
                  <a:ext uri="{FF2B5EF4-FFF2-40B4-BE49-F238E27FC236}">
                    <a16:creationId xmlns:a16="http://schemas.microsoft.com/office/drawing/2014/main" id="{BBEF67C8-389E-5DC7-0F75-E4D2A097D3F5}"/>
                  </a:ext>
                </a:extLst>
              </p:cNvPr>
              <p:cNvSpPr/>
              <p:nvPr/>
            </p:nvSpPr>
            <p:spPr>
              <a:xfrm>
                <a:off x="6815523" y="901150"/>
                <a:ext cx="107632" cy="286702"/>
              </a:xfrm>
              <a:custGeom>
                <a:avLst/>
                <a:gdLst>
                  <a:gd name="connsiteX0" fmla="*/ 0 w 107632"/>
                  <a:gd name="connsiteY0" fmla="*/ 96203 h 286702"/>
                  <a:gd name="connsiteX1" fmla="*/ 0 w 107632"/>
                  <a:gd name="connsiteY1" fmla="*/ 68580 h 286702"/>
                  <a:gd name="connsiteX2" fmla="*/ 31433 w 107632"/>
                  <a:gd name="connsiteY2" fmla="*/ 68580 h 286702"/>
                  <a:gd name="connsiteX3" fmla="*/ 31433 w 107632"/>
                  <a:gd name="connsiteY3" fmla="*/ 0 h 286702"/>
                  <a:gd name="connsiteX4" fmla="*/ 65723 w 107632"/>
                  <a:gd name="connsiteY4" fmla="*/ 0 h 286702"/>
                  <a:gd name="connsiteX5" fmla="*/ 65723 w 107632"/>
                  <a:gd name="connsiteY5" fmla="*/ 68580 h 286702"/>
                  <a:gd name="connsiteX6" fmla="*/ 107633 w 107632"/>
                  <a:gd name="connsiteY6" fmla="*/ 68580 h 286702"/>
                  <a:gd name="connsiteX7" fmla="*/ 107633 w 107632"/>
                  <a:gd name="connsiteY7" fmla="*/ 96203 h 286702"/>
                  <a:gd name="connsiteX8" fmla="*/ 65723 w 107632"/>
                  <a:gd name="connsiteY8" fmla="*/ 96203 h 286702"/>
                  <a:gd name="connsiteX9" fmla="*/ 65723 w 107632"/>
                  <a:gd name="connsiteY9" fmla="*/ 237173 h 286702"/>
                  <a:gd name="connsiteX10" fmla="*/ 87630 w 107632"/>
                  <a:gd name="connsiteY10" fmla="*/ 257175 h 286702"/>
                  <a:gd name="connsiteX11" fmla="*/ 105728 w 107632"/>
                  <a:gd name="connsiteY11" fmla="*/ 254317 h 286702"/>
                  <a:gd name="connsiteX12" fmla="*/ 106680 w 107632"/>
                  <a:gd name="connsiteY12" fmla="*/ 254317 h 286702"/>
                  <a:gd name="connsiteX13" fmla="*/ 106680 w 107632"/>
                  <a:gd name="connsiteY13" fmla="*/ 283845 h 286702"/>
                  <a:gd name="connsiteX14" fmla="*/ 79058 w 107632"/>
                  <a:gd name="connsiteY14" fmla="*/ 286703 h 286702"/>
                  <a:gd name="connsiteX15" fmla="*/ 31433 w 107632"/>
                  <a:gd name="connsiteY15" fmla="*/ 244792 h 286702"/>
                  <a:gd name="connsiteX16" fmla="*/ 31433 w 107632"/>
                  <a:gd name="connsiteY16" fmla="*/ 96203 h 286702"/>
                  <a:gd name="connsiteX17" fmla="*/ 0 w 107632"/>
                  <a:gd name="connsiteY17" fmla="*/ 96203 h 286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632" h="286702">
                    <a:moveTo>
                      <a:pt x="0" y="96203"/>
                    </a:moveTo>
                    <a:lnTo>
                      <a:pt x="0" y="68580"/>
                    </a:lnTo>
                    <a:lnTo>
                      <a:pt x="31433" y="68580"/>
                    </a:lnTo>
                    <a:lnTo>
                      <a:pt x="31433" y="0"/>
                    </a:lnTo>
                    <a:lnTo>
                      <a:pt x="65723" y="0"/>
                    </a:lnTo>
                    <a:lnTo>
                      <a:pt x="65723" y="68580"/>
                    </a:lnTo>
                    <a:lnTo>
                      <a:pt x="107633" y="68580"/>
                    </a:lnTo>
                    <a:lnTo>
                      <a:pt x="107633" y="96203"/>
                    </a:lnTo>
                    <a:lnTo>
                      <a:pt x="65723" y="96203"/>
                    </a:lnTo>
                    <a:lnTo>
                      <a:pt x="65723" y="237173"/>
                    </a:lnTo>
                    <a:cubicBezTo>
                      <a:pt x="65723" y="252412"/>
                      <a:pt x="73343" y="257175"/>
                      <a:pt x="87630" y="257175"/>
                    </a:cubicBezTo>
                    <a:cubicBezTo>
                      <a:pt x="94298" y="257175"/>
                      <a:pt x="101918" y="255270"/>
                      <a:pt x="105728" y="254317"/>
                    </a:cubicBezTo>
                    <a:lnTo>
                      <a:pt x="106680" y="254317"/>
                    </a:lnTo>
                    <a:lnTo>
                      <a:pt x="106680" y="283845"/>
                    </a:lnTo>
                    <a:cubicBezTo>
                      <a:pt x="99060" y="285750"/>
                      <a:pt x="89535" y="286703"/>
                      <a:pt x="79058" y="286703"/>
                    </a:cubicBezTo>
                    <a:cubicBezTo>
                      <a:pt x="51435" y="286703"/>
                      <a:pt x="31433" y="275273"/>
                      <a:pt x="31433" y="244792"/>
                    </a:cubicBezTo>
                    <a:lnTo>
                      <a:pt x="31433" y="96203"/>
                    </a:lnTo>
                    <a:lnTo>
                      <a:pt x="0" y="96203"/>
                    </a:lnTo>
                    <a:close/>
                  </a:path>
                </a:pathLst>
              </a:custGeom>
              <a:grpFill/>
              <a:ln w="9525" cap="flat">
                <a:noFill/>
                <a:prstDash val="solid"/>
                <a:miter/>
              </a:ln>
            </p:spPr>
            <p:txBody>
              <a:bodyPr rtlCol="0" anchor="ctr"/>
              <a:lstStyle/>
              <a:p>
                <a:endParaRPr lang="it-IT">
                  <a:solidFill>
                    <a:schemeClr val="tx1"/>
                  </a:solidFill>
                </a:endParaRPr>
              </a:p>
            </p:txBody>
          </p:sp>
          <p:sp>
            <p:nvSpPr>
              <p:cNvPr id="191" name="Figura a mano libera: forma 64">
                <a:extLst>
                  <a:ext uri="{FF2B5EF4-FFF2-40B4-BE49-F238E27FC236}">
                    <a16:creationId xmlns:a16="http://schemas.microsoft.com/office/drawing/2014/main" id="{8FAB2DAE-A618-B98E-CF9D-EC2E7EDBF987}"/>
                  </a:ext>
                </a:extLst>
              </p:cNvPr>
              <p:cNvSpPr/>
              <p:nvPr/>
            </p:nvSpPr>
            <p:spPr>
              <a:xfrm>
                <a:off x="6677411" y="901150"/>
                <a:ext cx="107632" cy="286702"/>
              </a:xfrm>
              <a:custGeom>
                <a:avLst/>
                <a:gdLst>
                  <a:gd name="connsiteX0" fmla="*/ 0 w 107632"/>
                  <a:gd name="connsiteY0" fmla="*/ 96203 h 286702"/>
                  <a:gd name="connsiteX1" fmla="*/ 0 w 107632"/>
                  <a:gd name="connsiteY1" fmla="*/ 68580 h 286702"/>
                  <a:gd name="connsiteX2" fmla="*/ 31433 w 107632"/>
                  <a:gd name="connsiteY2" fmla="*/ 68580 h 286702"/>
                  <a:gd name="connsiteX3" fmla="*/ 31433 w 107632"/>
                  <a:gd name="connsiteY3" fmla="*/ 0 h 286702"/>
                  <a:gd name="connsiteX4" fmla="*/ 65723 w 107632"/>
                  <a:gd name="connsiteY4" fmla="*/ 0 h 286702"/>
                  <a:gd name="connsiteX5" fmla="*/ 65723 w 107632"/>
                  <a:gd name="connsiteY5" fmla="*/ 68580 h 286702"/>
                  <a:gd name="connsiteX6" fmla="*/ 107633 w 107632"/>
                  <a:gd name="connsiteY6" fmla="*/ 68580 h 286702"/>
                  <a:gd name="connsiteX7" fmla="*/ 107633 w 107632"/>
                  <a:gd name="connsiteY7" fmla="*/ 96203 h 286702"/>
                  <a:gd name="connsiteX8" fmla="*/ 65723 w 107632"/>
                  <a:gd name="connsiteY8" fmla="*/ 96203 h 286702"/>
                  <a:gd name="connsiteX9" fmla="*/ 65723 w 107632"/>
                  <a:gd name="connsiteY9" fmla="*/ 237173 h 286702"/>
                  <a:gd name="connsiteX10" fmla="*/ 87630 w 107632"/>
                  <a:gd name="connsiteY10" fmla="*/ 257175 h 286702"/>
                  <a:gd name="connsiteX11" fmla="*/ 105728 w 107632"/>
                  <a:gd name="connsiteY11" fmla="*/ 254317 h 286702"/>
                  <a:gd name="connsiteX12" fmla="*/ 106680 w 107632"/>
                  <a:gd name="connsiteY12" fmla="*/ 254317 h 286702"/>
                  <a:gd name="connsiteX13" fmla="*/ 106680 w 107632"/>
                  <a:gd name="connsiteY13" fmla="*/ 283845 h 286702"/>
                  <a:gd name="connsiteX14" fmla="*/ 79058 w 107632"/>
                  <a:gd name="connsiteY14" fmla="*/ 286703 h 286702"/>
                  <a:gd name="connsiteX15" fmla="*/ 31433 w 107632"/>
                  <a:gd name="connsiteY15" fmla="*/ 244792 h 286702"/>
                  <a:gd name="connsiteX16" fmla="*/ 31433 w 107632"/>
                  <a:gd name="connsiteY16" fmla="*/ 96203 h 286702"/>
                  <a:gd name="connsiteX17" fmla="*/ 0 w 107632"/>
                  <a:gd name="connsiteY17" fmla="*/ 96203 h 286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632" h="286702">
                    <a:moveTo>
                      <a:pt x="0" y="96203"/>
                    </a:moveTo>
                    <a:lnTo>
                      <a:pt x="0" y="68580"/>
                    </a:lnTo>
                    <a:lnTo>
                      <a:pt x="31433" y="68580"/>
                    </a:lnTo>
                    <a:lnTo>
                      <a:pt x="31433" y="0"/>
                    </a:lnTo>
                    <a:lnTo>
                      <a:pt x="65723" y="0"/>
                    </a:lnTo>
                    <a:lnTo>
                      <a:pt x="65723" y="68580"/>
                    </a:lnTo>
                    <a:lnTo>
                      <a:pt x="107633" y="68580"/>
                    </a:lnTo>
                    <a:lnTo>
                      <a:pt x="107633" y="96203"/>
                    </a:lnTo>
                    <a:lnTo>
                      <a:pt x="65723" y="96203"/>
                    </a:lnTo>
                    <a:lnTo>
                      <a:pt x="65723" y="237173"/>
                    </a:lnTo>
                    <a:cubicBezTo>
                      <a:pt x="65723" y="252412"/>
                      <a:pt x="73343" y="257175"/>
                      <a:pt x="87630" y="257175"/>
                    </a:cubicBezTo>
                    <a:cubicBezTo>
                      <a:pt x="94298" y="257175"/>
                      <a:pt x="101918" y="255270"/>
                      <a:pt x="105728" y="254317"/>
                    </a:cubicBezTo>
                    <a:lnTo>
                      <a:pt x="106680" y="254317"/>
                    </a:lnTo>
                    <a:lnTo>
                      <a:pt x="106680" y="283845"/>
                    </a:lnTo>
                    <a:cubicBezTo>
                      <a:pt x="99060" y="285750"/>
                      <a:pt x="89535" y="286703"/>
                      <a:pt x="79058" y="286703"/>
                    </a:cubicBezTo>
                    <a:cubicBezTo>
                      <a:pt x="51435" y="286703"/>
                      <a:pt x="31433" y="275273"/>
                      <a:pt x="31433" y="244792"/>
                    </a:cubicBezTo>
                    <a:lnTo>
                      <a:pt x="31433" y="96203"/>
                    </a:lnTo>
                    <a:lnTo>
                      <a:pt x="0" y="96203"/>
                    </a:lnTo>
                    <a:close/>
                  </a:path>
                </a:pathLst>
              </a:custGeom>
              <a:grpFill/>
              <a:ln w="9525" cap="flat">
                <a:noFill/>
                <a:prstDash val="solid"/>
                <a:miter/>
              </a:ln>
            </p:spPr>
            <p:txBody>
              <a:bodyPr rtlCol="0" anchor="ctr"/>
              <a:lstStyle/>
              <a:p>
                <a:endParaRPr lang="it-IT">
                  <a:solidFill>
                    <a:schemeClr val="tx1"/>
                  </a:solidFill>
                </a:endParaRPr>
              </a:p>
            </p:txBody>
          </p:sp>
          <p:sp>
            <p:nvSpPr>
              <p:cNvPr id="2080" name="Figura a mano libera: forma 65">
                <a:extLst>
                  <a:ext uri="{FF2B5EF4-FFF2-40B4-BE49-F238E27FC236}">
                    <a16:creationId xmlns:a16="http://schemas.microsoft.com/office/drawing/2014/main" id="{2CE6E22D-15D8-1193-C422-A03C91E37537}"/>
                  </a:ext>
                </a:extLst>
              </p:cNvPr>
              <p:cNvSpPr/>
              <p:nvPr/>
            </p:nvSpPr>
            <p:spPr>
              <a:xfrm>
                <a:off x="6461194" y="969730"/>
                <a:ext cx="174307" cy="221932"/>
              </a:xfrm>
              <a:custGeom>
                <a:avLst/>
                <a:gdLst>
                  <a:gd name="connsiteX0" fmla="*/ 174307 w 174307"/>
                  <a:gd name="connsiteY0" fmla="*/ 216218 h 221932"/>
                  <a:gd name="connsiteX1" fmla="*/ 140017 w 174307"/>
                  <a:gd name="connsiteY1" fmla="*/ 216218 h 221932"/>
                  <a:gd name="connsiteX2" fmla="*/ 140017 w 174307"/>
                  <a:gd name="connsiteY2" fmla="*/ 186690 h 221932"/>
                  <a:gd name="connsiteX3" fmla="*/ 139065 w 174307"/>
                  <a:gd name="connsiteY3" fmla="*/ 186690 h 221932"/>
                  <a:gd name="connsiteX4" fmla="*/ 73342 w 174307"/>
                  <a:gd name="connsiteY4" fmla="*/ 221933 h 221932"/>
                  <a:gd name="connsiteX5" fmla="*/ 0 w 174307"/>
                  <a:gd name="connsiteY5" fmla="*/ 150495 h 221932"/>
                  <a:gd name="connsiteX6" fmla="*/ 0 w 174307"/>
                  <a:gd name="connsiteY6" fmla="*/ 0 h 221932"/>
                  <a:gd name="connsiteX7" fmla="*/ 34290 w 174307"/>
                  <a:gd name="connsiteY7" fmla="*/ 0 h 221932"/>
                  <a:gd name="connsiteX8" fmla="*/ 34290 w 174307"/>
                  <a:gd name="connsiteY8" fmla="*/ 149543 h 221932"/>
                  <a:gd name="connsiteX9" fmla="*/ 82867 w 174307"/>
                  <a:gd name="connsiteY9" fmla="*/ 194310 h 221932"/>
                  <a:gd name="connsiteX10" fmla="*/ 139065 w 174307"/>
                  <a:gd name="connsiteY10" fmla="*/ 134303 h 221932"/>
                  <a:gd name="connsiteX11" fmla="*/ 139065 w 174307"/>
                  <a:gd name="connsiteY11" fmla="*/ 953 h 221932"/>
                  <a:gd name="connsiteX12" fmla="*/ 173355 w 174307"/>
                  <a:gd name="connsiteY12" fmla="*/ 953 h 221932"/>
                  <a:gd name="connsiteX13" fmla="*/ 173355 w 174307"/>
                  <a:gd name="connsiteY13" fmla="*/ 216218 h 22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4307" h="221932">
                    <a:moveTo>
                      <a:pt x="174307" y="216218"/>
                    </a:moveTo>
                    <a:lnTo>
                      <a:pt x="140017" y="216218"/>
                    </a:lnTo>
                    <a:lnTo>
                      <a:pt x="140017" y="186690"/>
                    </a:lnTo>
                    <a:lnTo>
                      <a:pt x="139065" y="186690"/>
                    </a:lnTo>
                    <a:cubicBezTo>
                      <a:pt x="123825" y="207645"/>
                      <a:pt x="104775" y="221933"/>
                      <a:pt x="73342" y="221933"/>
                    </a:cubicBezTo>
                    <a:cubicBezTo>
                      <a:pt x="28575" y="221933"/>
                      <a:pt x="0" y="195263"/>
                      <a:pt x="0" y="150495"/>
                    </a:cubicBezTo>
                    <a:lnTo>
                      <a:pt x="0" y="0"/>
                    </a:lnTo>
                    <a:lnTo>
                      <a:pt x="34290" y="0"/>
                    </a:lnTo>
                    <a:lnTo>
                      <a:pt x="34290" y="149543"/>
                    </a:lnTo>
                    <a:cubicBezTo>
                      <a:pt x="34290" y="177165"/>
                      <a:pt x="52388" y="194310"/>
                      <a:pt x="82867" y="194310"/>
                    </a:cubicBezTo>
                    <a:cubicBezTo>
                      <a:pt x="117157" y="194310"/>
                      <a:pt x="139065" y="168593"/>
                      <a:pt x="139065" y="134303"/>
                    </a:cubicBezTo>
                    <a:lnTo>
                      <a:pt x="139065" y="953"/>
                    </a:lnTo>
                    <a:lnTo>
                      <a:pt x="173355" y="953"/>
                    </a:lnTo>
                    <a:lnTo>
                      <a:pt x="173355" y="216218"/>
                    </a:lnTo>
                    <a:close/>
                  </a:path>
                </a:pathLst>
              </a:custGeom>
              <a:grpFill/>
              <a:ln w="9525" cap="flat">
                <a:noFill/>
                <a:prstDash val="solid"/>
                <a:miter/>
              </a:ln>
            </p:spPr>
            <p:txBody>
              <a:bodyPr rtlCol="0" anchor="ctr"/>
              <a:lstStyle/>
              <a:p>
                <a:endParaRPr lang="it-IT">
                  <a:solidFill>
                    <a:schemeClr val="tx1"/>
                  </a:solidFill>
                </a:endParaRPr>
              </a:p>
            </p:txBody>
          </p:sp>
          <p:sp>
            <p:nvSpPr>
              <p:cNvPr id="2081" name="Figura a mano libera: forma 66">
                <a:extLst>
                  <a:ext uri="{FF2B5EF4-FFF2-40B4-BE49-F238E27FC236}">
                    <a16:creationId xmlns:a16="http://schemas.microsoft.com/office/drawing/2014/main" id="{1CA00A1E-90D2-594F-10AC-300190DE9173}"/>
                  </a:ext>
                </a:extLst>
              </p:cNvPr>
              <p:cNvSpPr/>
              <p:nvPr/>
            </p:nvSpPr>
            <p:spPr>
              <a:xfrm>
                <a:off x="6311651" y="966873"/>
                <a:ext cx="113347" cy="219075"/>
              </a:xfrm>
              <a:custGeom>
                <a:avLst/>
                <a:gdLst>
                  <a:gd name="connsiteX0" fmla="*/ 33338 w 113347"/>
                  <a:gd name="connsiteY0" fmla="*/ 2857 h 219075"/>
                  <a:gd name="connsiteX1" fmla="*/ 33338 w 113347"/>
                  <a:gd name="connsiteY1" fmla="*/ 38100 h 219075"/>
                  <a:gd name="connsiteX2" fmla="*/ 34290 w 113347"/>
                  <a:gd name="connsiteY2" fmla="*/ 38100 h 219075"/>
                  <a:gd name="connsiteX3" fmla="*/ 99060 w 113347"/>
                  <a:gd name="connsiteY3" fmla="*/ 0 h 219075"/>
                  <a:gd name="connsiteX4" fmla="*/ 113347 w 113347"/>
                  <a:gd name="connsiteY4" fmla="*/ 2857 h 219075"/>
                  <a:gd name="connsiteX5" fmla="*/ 113347 w 113347"/>
                  <a:gd name="connsiteY5" fmla="*/ 35243 h 219075"/>
                  <a:gd name="connsiteX6" fmla="*/ 112395 w 113347"/>
                  <a:gd name="connsiteY6" fmla="*/ 35243 h 219075"/>
                  <a:gd name="connsiteX7" fmla="*/ 97155 w 113347"/>
                  <a:gd name="connsiteY7" fmla="*/ 33338 h 219075"/>
                  <a:gd name="connsiteX8" fmla="*/ 34290 w 113347"/>
                  <a:gd name="connsiteY8" fmla="*/ 99060 h 219075"/>
                  <a:gd name="connsiteX9" fmla="*/ 34290 w 113347"/>
                  <a:gd name="connsiteY9" fmla="*/ 219075 h 219075"/>
                  <a:gd name="connsiteX10" fmla="*/ 0 w 113347"/>
                  <a:gd name="connsiteY10" fmla="*/ 219075 h 219075"/>
                  <a:gd name="connsiteX11" fmla="*/ 0 w 113347"/>
                  <a:gd name="connsiteY11" fmla="*/ 2857 h 219075"/>
                  <a:gd name="connsiteX12" fmla="*/ 33338 w 113347"/>
                  <a:gd name="connsiteY12" fmla="*/ 2857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347" h="219075">
                    <a:moveTo>
                      <a:pt x="33338" y="2857"/>
                    </a:moveTo>
                    <a:lnTo>
                      <a:pt x="33338" y="38100"/>
                    </a:lnTo>
                    <a:lnTo>
                      <a:pt x="34290" y="38100"/>
                    </a:lnTo>
                    <a:cubicBezTo>
                      <a:pt x="47625" y="17145"/>
                      <a:pt x="69532" y="0"/>
                      <a:pt x="99060" y="0"/>
                    </a:cubicBezTo>
                    <a:cubicBezTo>
                      <a:pt x="105727" y="0"/>
                      <a:pt x="108585" y="952"/>
                      <a:pt x="113347" y="2857"/>
                    </a:cubicBezTo>
                    <a:lnTo>
                      <a:pt x="113347" y="35243"/>
                    </a:lnTo>
                    <a:lnTo>
                      <a:pt x="112395" y="35243"/>
                    </a:lnTo>
                    <a:cubicBezTo>
                      <a:pt x="107632" y="33338"/>
                      <a:pt x="103822" y="33338"/>
                      <a:pt x="97155" y="33338"/>
                    </a:cubicBezTo>
                    <a:cubicBezTo>
                      <a:pt x="63818" y="33338"/>
                      <a:pt x="34290" y="58102"/>
                      <a:pt x="34290" y="99060"/>
                    </a:cubicBezTo>
                    <a:lnTo>
                      <a:pt x="34290" y="219075"/>
                    </a:lnTo>
                    <a:lnTo>
                      <a:pt x="0" y="219075"/>
                    </a:lnTo>
                    <a:lnTo>
                      <a:pt x="0" y="2857"/>
                    </a:lnTo>
                    <a:lnTo>
                      <a:pt x="33338" y="2857"/>
                    </a:lnTo>
                    <a:close/>
                  </a:path>
                </a:pathLst>
              </a:custGeom>
              <a:grpFill/>
              <a:ln w="9525" cap="flat">
                <a:noFill/>
                <a:prstDash val="solid"/>
                <a:miter/>
              </a:ln>
            </p:spPr>
            <p:txBody>
              <a:bodyPr rtlCol="0" anchor="ctr"/>
              <a:lstStyle/>
              <a:p>
                <a:endParaRPr lang="it-IT">
                  <a:solidFill>
                    <a:schemeClr val="tx1"/>
                  </a:solidFill>
                </a:endParaRPr>
              </a:p>
            </p:txBody>
          </p:sp>
          <p:sp>
            <p:nvSpPr>
              <p:cNvPr id="2082" name="Figura a mano libera: forma 67">
                <a:extLst>
                  <a:ext uri="{FF2B5EF4-FFF2-40B4-BE49-F238E27FC236}">
                    <a16:creationId xmlns:a16="http://schemas.microsoft.com/office/drawing/2014/main" id="{CF699750-20BA-63EE-C7E2-38A0848912B6}"/>
                  </a:ext>
                </a:extLst>
              </p:cNvPr>
              <p:cNvSpPr/>
              <p:nvPr/>
            </p:nvSpPr>
            <p:spPr>
              <a:xfrm>
                <a:off x="6159251" y="901150"/>
                <a:ext cx="107632" cy="286702"/>
              </a:xfrm>
              <a:custGeom>
                <a:avLst/>
                <a:gdLst>
                  <a:gd name="connsiteX0" fmla="*/ 0 w 107632"/>
                  <a:gd name="connsiteY0" fmla="*/ 96203 h 286702"/>
                  <a:gd name="connsiteX1" fmla="*/ 0 w 107632"/>
                  <a:gd name="connsiteY1" fmla="*/ 68580 h 286702"/>
                  <a:gd name="connsiteX2" fmla="*/ 31432 w 107632"/>
                  <a:gd name="connsiteY2" fmla="*/ 68580 h 286702"/>
                  <a:gd name="connsiteX3" fmla="*/ 31432 w 107632"/>
                  <a:gd name="connsiteY3" fmla="*/ 0 h 286702"/>
                  <a:gd name="connsiteX4" fmla="*/ 65722 w 107632"/>
                  <a:gd name="connsiteY4" fmla="*/ 0 h 286702"/>
                  <a:gd name="connsiteX5" fmla="*/ 65722 w 107632"/>
                  <a:gd name="connsiteY5" fmla="*/ 68580 h 286702"/>
                  <a:gd name="connsiteX6" fmla="*/ 107632 w 107632"/>
                  <a:gd name="connsiteY6" fmla="*/ 68580 h 286702"/>
                  <a:gd name="connsiteX7" fmla="*/ 107632 w 107632"/>
                  <a:gd name="connsiteY7" fmla="*/ 96203 h 286702"/>
                  <a:gd name="connsiteX8" fmla="*/ 65722 w 107632"/>
                  <a:gd name="connsiteY8" fmla="*/ 96203 h 286702"/>
                  <a:gd name="connsiteX9" fmla="*/ 65722 w 107632"/>
                  <a:gd name="connsiteY9" fmla="*/ 237173 h 286702"/>
                  <a:gd name="connsiteX10" fmla="*/ 87630 w 107632"/>
                  <a:gd name="connsiteY10" fmla="*/ 257175 h 286702"/>
                  <a:gd name="connsiteX11" fmla="*/ 105727 w 107632"/>
                  <a:gd name="connsiteY11" fmla="*/ 254317 h 286702"/>
                  <a:gd name="connsiteX12" fmla="*/ 106680 w 107632"/>
                  <a:gd name="connsiteY12" fmla="*/ 254317 h 286702"/>
                  <a:gd name="connsiteX13" fmla="*/ 106680 w 107632"/>
                  <a:gd name="connsiteY13" fmla="*/ 283845 h 286702"/>
                  <a:gd name="connsiteX14" fmla="*/ 79057 w 107632"/>
                  <a:gd name="connsiteY14" fmla="*/ 286703 h 286702"/>
                  <a:gd name="connsiteX15" fmla="*/ 31432 w 107632"/>
                  <a:gd name="connsiteY15" fmla="*/ 244792 h 286702"/>
                  <a:gd name="connsiteX16" fmla="*/ 31432 w 107632"/>
                  <a:gd name="connsiteY16" fmla="*/ 96203 h 286702"/>
                  <a:gd name="connsiteX17" fmla="*/ 0 w 107632"/>
                  <a:gd name="connsiteY17" fmla="*/ 96203 h 286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632" h="286702">
                    <a:moveTo>
                      <a:pt x="0" y="96203"/>
                    </a:moveTo>
                    <a:lnTo>
                      <a:pt x="0" y="68580"/>
                    </a:lnTo>
                    <a:lnTo>
                      <a:pt x="31432" y="68580"/>
                    </a:lnTo>
                    <a:lnTo>
                      <a:pt x="31432" y="0"/>
                    </a:lnTo>
                    <a:lnTo>
                      <a:pt x="65722" y="0"/>
                    </a:lnTo>
                    <a:lnTo>
                      <a:pt x="65722" y="68580"/>
                    </a:lnTo>
                    <a:lnTo>
                      <a:pt x="107632" y="68580"/>
                    </a:lnTo>
                    <a:lnTo>
                      <a:pt x="107632" y="96203"/>
                    </a:lnTo>
                    <a:lnTo>
                      <a:pt x="65722" y="96203"/>
                    </a:lnTo>
                    <a:lnTo>
                      <a:pt x="65722" y="237173"/>
                    </a:lnTo>
                    <a:cubicBezTo>
                      <a:pt x="65722" y="252412"/>
                      <a:pt x="73343" y="257175"/>
                      <a:pt x="87630" y="257175"/>
                    </a:cubicBezTo>
                    <a:cubicBezTo>
                      <a:pt x="94297" y="257175"/>
                      <a:pt x="101918" y="255270"/>
                      <a:pt x="105727" y="254317"/>
                    </a:cubicBezTo>
                    <a:lnTo>
                      <a:pt x="106680" y="254317"/>
                    </a:lnTo>
                    <a:lnTo>
                      <a:pt x="106680" y="283845"/>
                    </a:lnTo>
                    <a:cubicBezTo>
                      <a:pt x="99060" y="285750"/>
                      <a:pt x="89535" y="286703"/>
                      <a:pt x="79057" y="286703"/>
                    </a:cubicBezTo>
                    <a:cubicBezTo>
                      <a:pt x="51435" y="286703"/>
                      <a:pt x="31432" y="275273"/>
                      <a:pt x="31432" y="244792"/>
                    </a:cubicBezTo>
                    <a:lnTo>
                      <a:pt x="31432" y="96203"/>
                    </a:lnTo>
                    <a:lnTo>
                      <a:pt x="0" y="96203"/>
                    </a:lnTo>
                    <a:close/>
                  </a:path>
                </a:pathLst>
              </a:custGeom>
              <a:grpFill/>
              <a:ln w="9525" cap="flat">
                <a:noFill/>
                <a:prstDash val="solid"/>
                <a:miter/>
              </a:ln>
            </p:spPr>
            <p:txBody>
              <a:bodyPr rtlCol="0" anchor="ctr"/>
              <a:lstStyle/>
              <a:p>
                <a:endParaRPr lang="it-IT">
                  <a:solidFill>
                    <a:schemeClr val="tx1"/>
                  </a:solidFill>
                </a:endParaRPr>
              </a:p>
            </p:txBody>
          </p:sp>
          <p:sp>
            <p:nvSpPr>
              <p:cNvPr id="2083" name="Figura a mano libera: forma 68">
                <a:extLst>
                  <a:ext uri="{FF2B5EF4-FFF2-40B4-BE49-F238E27FC236}">
                    <a16:creationId xmlns:a16="http://schemas.microsoft.com/office/drawing/2014/main" id="{B121EB00-F75A-A515-1686-55EDC8E712D5}"/>
                  </a:ext>
                </a:extLst>
              </p:cNvPr>
              <p:cNvSpPr/>
              <p:nvPr/>
            </p:nvSpPr>
            <p:spPr>
              <a:xfrm>
                <a:off x="5948748" y="965920"/>
                <a:ext cx="180993" cy="226694"/>
              </a:xfrm>
              <a:custGeom>
                <a:avLst/>
                <a:gdLst>
                  <a:gd name="connsiteX0" fmla="*/ 96203 w 180993"/>
                  <a:gd name="connsiteY0" fmla="*/ 226695 h 226694"/>
                  <a:gd name="connsiteX1" fmla="*/ 0 w 180993"/>
                  <a:gd name="connsiteY1" fmla="*/ 149542 h 226694"/>
                  <a:gd name="connsiteX2" fmla="*/ 35243 w 180993"/>
                  <a:gd name="connsiteY2" fmla="*/ 149542 h 226694"/>
                  <a:gd name="connsiteX3" fmla="*/ 97155 w 180993"/>
                  <a:gd name="connsiteY3" fmla="*/ 198120 h 226694"/>
                  <a:gd name="connsiteX4" fmla="*/ 147638 w 180993"/>
                  <a:gd name="connsiteY4" fmla="*/ 162877 h 226694"/>
                  <a:gd name="connsiteX5" fmla="*/ 91440 w 180993"/>
                  <a:gd name="connsiteY5" fmla="*/ 123825 h 226694"/>
                  <a:gd name="connsiteX6" fmla="*/ 10478 w 180993"/>
                  <a:gd name="connsiteY6" fmla="*/ 59055 h 226694"/>
                  <a:gd name="connsiteX7" fmla="*/ 88583 w 180993"/>
                  <a:gd name="connsiteY7" fmla="*/ 0 h 226694"/>
                  <a:gd name="connsiteX8" fmla="*/ 173355 w 180993"/>
                  <a:gd name="connsiteY8" fmla="*/ 67627 h 226694"/>
                  <a:gd name="connsiteX9" fmla="*/ 138113 w 180993"/>
                  <a:gd name="connsiteY9" fmla="*/ 67627 h 226694"/>
                  <a:gd name="connsiteX10" fmla="*/ 86678 w 180993"/>
                  <a:gd name="connsiteY10" fmla="*/ 26670 h 226694"/>
                  <a:gd name="connsiteX11" fmla="*/ 42863 w 180993"/>
                  <a:gd name="connsiteY11" fmla="*/ 58102 h 226694"/>
                  <a:gd name="connsiteX12" fmla="*/ 100965 w 180993"/>
                  <a:gd name="connsiteY12" fmla="*/ 93345 h 226694"/>
                  <a:gd name="connsiteX13" fmla="*/ 180975 w 180993"/>
                  <a:gd name="connsiteY13" fmla="*/ 161925 h 226694"/>
                  <a:gd name="connsiteX14" fmla="*/ 96203 w 180993"/>
                  <a:gd name="connsiteY14" fmla="*/ 226695 h 22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0993" h="226694">
                    <a:moveTo>
                      <a:pt x="96203" y="226695"/>
                    </a:moveTo>
                    <a:cubicBezTo>
                      <a:pt x="37148" y="226695"/>
                      <a:pt x="3810" y="199072"/>
                      <a:pt x="0" y="149542"/>
                    </a:cubicBezTo>
                    <a:lnTo>
                      <a:pt x="35243" y="149542"/>
                    </a:lnTo>
                    <a:cubicBezTo>
                      <a:pt x="40005" y="187642"/>
                      <a:pt x="64770" y="198120"/>
                      <a:pt x="97155" y="198120"/>
                    </a:cubicBezTo>
                    <a:cubicBezTo>
                      <a:pt x="132398" y="198120"/>
                      <a:pt x="147638" y="182880"/>
                      <a:pt x="147638" y="162877"/>
                    </a:cubicBezTo>
                    <a:cubicBezTo>
                      <a:pt x="147638" y="138113"/>
                      <a:pt x="130493" y="132397"/>
                      <a:pt x="91440" y="123825"/>
                    </a:cubicBezTo>
                    <a:cubicBezTo>
                      <a:pt x="48578" y="115252"/>
                      <a:pt x="10478" y="106680"/>
                      <a:pt x="10478" y="59055"/>
                    </a:cubicBezTo>
                    <a:cubicBezTo>
                      <a:pt x="10478" y="22860"/>
                      <a:pt x="38100" y="0"/>
                      <a:pt x="88583" y="0"/>
                    </a:cubicBezTo>
                    <a:cubicBezTo>
                      <a:pt x="141923" y="0"/>
                      <a:pt x="168593" y="25717"/>
                      <a:pt x="173355" y="67627"/>
                    </a:cubicBezTo>
                    <a:lnTo>
                      <a:pt x="138113" y="67627"/>
                    </a:lnTo>
                    <a:cubicBezTo>
                      <a:pt x="134303" y="39052"/>
                      <a:pt x="119063" y="26670"/>
                      <a:pt x="86678" y="26670"/>
                    </a:cubicBezTo>
                    <a:cubicBezTo>
                      <a:pt x="55245" y="26670"/>
                      <a:pt x="42863" y="40957"/>
                      <a:pt x="42863" y="58102"/>
                    </a:cubicBezTo>
                    <a:cubicBezTo>
                      <a:pt x="42863" y="81915"/>
                      <a:pt x="63818" y="85725"/>
                      <a:pt x="100965" y="93345"/>
                    </a:cubicBezTo>
                    <a:cubicBezTo>
                      <a:pt x="144780" y="101917"/>
                      <a:pt x="180975" y="111442"/>
                      <a:pt x="180975" y="161925"/>
                    </a:cubicBezTo>
                    <a:cubicBezTo>
                      <a:pt x="181928" y="203835"/>
                      <a:pt x="146685" y="226695"/>
                      <a:pt x="96203" y="226695"/>
                    </a:cubicBezTo>
                    <a:close/>
                  </a:path>
                </a:pathLst>
              </a:custGeom>
              <a:grpFill/>
              <a:ln w="9525" cap="flat">
                <a:noFill/>
                <a:prstDash val="solid"/>
                <a:miter/>
              </a:ln>
            </p:spPr>
            <p:txBody>
              <a:bodyPr rtlCol="0" anchor="ctr"/>
              <a:lstStyle/>
              <a:p>
                <a:endParaRPr lang="it-IT">
                  <a:solidFill>
                    <a:schemeClr val="tx1"/>
                  </a:solidFill>
                </a:endParaRPr>
              </a:p>
            </p:txBody>
          </p:sp>
          <p:sp>
            <p:nvSpPr>
              <p:cNvPr id="2084" name="Figura a mano libera: forma 69">
                <a:extLst>
                  <a:ext uri="{FF2B5EF4-FFF2-40B4-BE49-F238E27FC236}">
                    <a16:creationId xmlns:a16="http://schemas.microsoft.com/office/drawing/2014/main" id="{46EAEC76-2258-20A5-A5F0-98C817417C7F}"/>
                  </a:ext>
                </a:extLst>
              </p:cNvPr>
              <p:cNvSpPr/>
              <p:nvPr/>
            </p:nvSpPr>
            <p:spPr>
              <a:xfrm>
                <a:off x="5727769" y="964967"/>
                <a:ext cx="201929" cy="224790"/>
              </a:xfrm>
              <a:custGeom>
                <a:avLst/>
                <a:gdLst>
                  <a:gd name="connsiteX0" fmla="*/ 182880 w 201929"/>
                  <a:gd name="connsiteY0" fmla="*/ 222885 h 224790"/>
                  <a:gd name="connsiteX1" fmla="*/ 145732 w 201929"/>
                  <a:gd name="connsiteY1" fmla="*/ 190500 h 224790"/>
                  <a:gd name="connsiteX2" fmla="*/ 145732 w 201929"/>
                  <a:gd name="connsiteY2" fmla="*/ 190500 h 224790"/>
                  <a:gd name="connsiteX3" fmla="*/ 73342 w 201929"/>
                  <a:gd name="connsiteY3" fmla="*/ 224790 h 224790"/>
                  <a:gd name="connsiteX4" fmla="*/ 0 w 201929"/>
                  <a:gd name="connsiteY4" fmla="*/ 164783 h 224790"/>
                  <a:gd name="connsiteX5" fmla="*/ 94297 w 201929"/>
                  <a:gd name="connsiteY5" fmla="*/ 95250 h 224790"/>
                  <a:gd name="connsiteX6" fmla="*/ 146685 w 201929"/>
                  <a:gd name="connsiteY6" fmla="*/ 63818 h 224790"/>
                  <a:gd name="connsiteX7" fmla="*/ 98107 w 201929"/>
                  <a:gd name="connsiteY7" fmla="*/ 25718 h 224790"/>
                  <a:gd name="connsiteX8" fmla="*/ 43815 w 201929"/>
                  <a:gd name="connsiteY8" fmla="*/ 73343 h 224790"/>
                  <a:gd name="connsiteX9" fmla="*/ 11430 w 201929"/>
                  <a:gd name="connsiteY9" fmla="*/ 73343 h 224790"/>
                  <a:gd name="connsiteX10" fmla="*/ 98107 w 201929"/>
                  <a:gd name="connsiteY10" fmla="*/ 0 h 224790"/>
                  <a:gd name="connsiteX11" fmla="*/ 178117 w 201929"/>
                  <a:gd name="connsiteY11" fmla="*/ 68580 h 224790"/>
                  <a:gd name="connsiteX12" fmla="*/ 178117 w 201929"/>
                  <a:gd name="connsiteY12" fmla="*/ 171450 h 224790"/>
                  <a:gd name="connsiteX13" fmla="*/ 200977 w 201929"/>
                  <a:gd name="connsiteY13" fmla="*/ 194310 h 224790"/>
                  <a:gd name="connsiteX14" fmla="*/ 201930 w 201929"/>
                  <a:gd name="connsiteY14" fmla="*/ 194310 h 224790"/>
                  <a:gd name="connsiteX15" fmla="*/ 201930 w 201929"/>
                  <a:gd name="connsiteY15" fmla="*/ 219075 h 224790"/>
                  <a:gd name="connsiteX16" fmla="*/ 182880 w 201929"/>
                  <a:gd name="connsiteY16" fmla="*/ 222885 h 224790"/>
                  <a:gd name="connsiteX17" fmla="*/ 80010 w 201929"/>
                  <a:gd name="connsiteY17" fmla="*/ 199073 h 224790"/>
                  <a:gd name="connsiteX18" fmla="*/ 145732 w 201929"/>
                  <a:gd name="connsiteY18" fmla="*/ 140970 h 224790"/>
                  <a:gd name="connsiteX19" fmla="*/ 145732 w 201929"/>
                  <a:gd name="connsiteY19" fmla="*/ 103823 h 224790"/>
                  <a:gd name="connsiteX20" fmla="*/ 96202 w 201929"/>
                  <a:gd name="connsiteY20" fmla="*/ 120015 h 224790"/>
                  <a:gd name="connsiteX21" fmla="*/ 35242 w 201929"/>
                  <a:gd name="connsiteY21" fmla="*/ 163830 h 224790"/>
                  <a:gd name="connsiteX22" fmla="*/ 80010 w 201929"/>
                  <a:gd name="connsiteY22" fmla="*/ 199073 h 22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1929" h="224790">
                    <a:moveTo>
                      <a:pt x="182880" y="222885"/>
                    </a:moveTo>
                    <a:cubicBezTo>
                      <a:pt x="160972" y="222885"/>
                      <a:pt x="148590" y="212408"/>
                      <a:pt x="145732" y="190500"/>
                    </a:cubicBezTo>
                    <a:lnTo>
                      <a:pt x="145732" y="190500"/>
                    </a:lnTo>
                    <a:cubicBezTo>
                      <a:pt x="132397" y="207645"/>
                      <a:pt x="110490" y="224790"/>
                      <a:pt x="73342" y="224790"/>
                    </a:cubicBezTo>
                    <a:cubicBezTo>
                      <a:pt x="32385" y="224790"/>
                      <a:pt x="0" y="205740"/>
                      <a:pt x="0" y="164783"/>
                    </a:cubicBezTo>
                    <a:cubicBezTo>
                      <a:pt x="0" y="113348"/>
                      <a:pt x="40005" y="102870"/>
                      <a:pt x="94297" y="95250"/>
                    </a:cubicBezTo>
                    <a:cubicBezTo>
                      <a:pt x="124777" y="90488"/>
                      <a:pt x="146685" y="87630"/>
                      <a:pt x="146685" y="63818"/>
                    </a:cubicBezTo>
                    <a:cubicBezTo>
                      <a:pt x="146685" y="39053"/>
                      <a:pt x="129540" y="25718"/>
                      <a:pt x="98107" y="25718"/>
                    </a:cubicBezTo>
                    <a:cubicBezTo>
                      <a:pt x="62865" y="25718"/>
                      <a:pt x="45720" y="40957"/>
                      <a:pt x="43815" y="73343"/>
                    </a:cubicBezTo>
                    <a:lnTo>
                      <a:pt x="11430" y="73343"/>
                    </a:lnTo>
                    <a:cubicBezTo>
                      <a:pt x="12382" y="31432"/>
                      <a:pt x="40005" y="0"/>
                      <a:pt x="98107" y="0"/>
                    </a:cubicBezTo>
                    <a:cubicBezTo>
                      <a:pt x="143827" y="0"/>
                      <a:pt x="178117" y="17145"/>
                      <a:pt x="178117" y="68580"/>
                    </a:cubicBezTo>
                    <a:lnTo>
                      <a:pt x="178117" y="171450"/>
                    </a:lnTo>
                    <a:cubicBezTo>
                      <a:pt x="178117" y="188595"/>
                      <a:pt x="181927" y="199073"/>
                      <a:pt x="200977" y="194310"/>
                    </a:cubicBezTo>
                    <a:lnTo>
                      <a:pt x="201930" y="194310"/>
                    </a:lnTo>
                    <a:lnTo>
                      <a:pt x="201930" y="219075"/>
                    </a:lnTo>
                    <a:cubicBezTo>
                      <a:pt x="197167" y="220980"/>
                      <a:pt x="191452" y="222885"/>
                      <a:pt x="182880" y="222885"/>
                    </a:cubicBezTo>
                    <a:close/>
                    <a:moveTo>
                      <a:pt x="80010" y="199073"/>
                    </a:moveTo>
                    <a:cubicBezTo>
                      <a:pt x="125730" y="199073"/>
                      <a:pt x="145732" y="165735"/>
                      <a:pt x="145732" y="140970"/>
                    </a:cubicBezTo>
                    <a:lnTo>
                      <a:pt x="145732" y="103823"/>
                    </a:lnTo>
                    <a:cubicBezTo>
                      <a:pt x="134302" y="110490"/>
                      <a:pt x="114300" y="116205"/>
                      <a:pt x="96202" y="120015"/>
                    </a:cubicBezTo>
                    <a:cubicBezTo>
                      <a:pt x="61913" y="126682"/>
                      <a:pt x="35242" y="132398"/>
                      <a:pt x="35242" y="163830"/>
                    </a:cubicBezTo>
                    <a:cubicBezTo>
                      <a:pt x="35242" y="193358"/>
                      <a:pt x="58102" y="199073"/>
                      <a:pt x="80010" y="199073"/>
                    </a:cubicBezTo>
                    <a:close/>
                  </a:path>
                </a:pathLst>
              </a:custGeom>
              <a:grpFill/>
              <a:ln w="9525" cap="flat">
                <a:noFill/>
                <a:prstDash val="solid"/>
                <a:miter/>
              </a:ln>
            </p:spPr>
            <p:txBody>
              <a:bodyPr rtlCol="0" anchor="ctr"/>
              <a:lstStyle/>
              <a:p>
                <a:endParaRPr lang="it-IT">
                  <a:solidFill>
                    <a:schemeClr val="tx1"/>
                  </a:solidFill>
                </a:endParaRPr>
              </a:p>
            </p:txBody>
          </p:sp>
          <p:sp>
            <p:nvSpPr>
              <p:cNvPr id="2085" name="Figura a mano libera: forma 70">
                <a:extLst>
                  <a:ext uri="{FF2B5EF4-FFF2-40B4-BE49-F238E27FC236}">
                    <a16:creationId xmlns:a16="http://schemas.microsoft.com/office/drawing/2014/main" id="{8D1A8035-3383-E8C8-6ABA-07B87137EAC9}"/>
                  </a:ext>
                </a:extLst>
              </p:cNvPr>
              <p:cNvSpPr/>
              <p:nvPr/>
            </p:nvSpPr>
            <p:spPr>
              <a:xfrm>
                <a:off x="5587751" y="966873"/>
                <a:ext cx="113347" cy="219075"/>
              </a:xfrm>
              <a:custGeom>
                <a:avLst/>
                <a:gdLst>
                  <a:gd name="connsiteX0" fmla="*/ 33338 w 113347"/>
                  <a:gd name="connsiteY0" fmla="*/ 2857 h 219075"/>
                  <a:gd name="connsiteX1" fmla="*/ 33338 w 113347"/>
                  <a:gd name="connsiteY1" fmla="*/ 38100 h 219075"/>
                  <a:gd name="connsiteX2" fmla="*/ 34290 w 113347"/>
                  <a:gd name="connsiteY2" fmla="*/ 38100 h 219075"/>
                  <a:gd name="connsiteX3" fmla="*/ 99060 w 113347"/>
                  <a:gd name="connsiteY3" fmla="*/ 0 h 219075"/>
                  <a:gd name="connsiteX4" fmla="*/ 113347 w 113347"/>
                  <a:gd name="connsiteY4" fmla="*/ 2857 h 219075"/>
                  <a:gd name="connsiteX5" fmla="*/ 113347 w 113347"/>
                  <a:gd name="connsiteY5" fmla="*/ 35243 h 219075"/>
                  <a:gd name="connsiteX6" fmla="*/ 112395 w 113347"/>
                  <a:gd name="connsiteY6" fmla="*/ 35243 h 219075"/>
                  <a:gd name="connsiteX7" fmla="*/ 97155 w 113347"/>
                  <a:gd name="connsiteY7" fmla="*/ 33338 h 219075"/>
                  <a:gd name="connsiteX8" fmla="*/ 34290 w 113347"/>
                  <a:gd name="connsiteY8" fmla="*/ 99060 h 219075"/>
                  <a:gd name="connsiteX9" fmla="*/ 34290 w 113347"/>
                  <a:gd name="connsiteY9" fmla="*/ 219075 h 219075"/>
                  <a:gd name="connsiteX10" fmla="*/ 0 w 113347"/>
                  <a:gd name="connsiteY10" fmla="*/ 219075 h 219075"/>
                  <a:gd name="connsiteX11" fmla="*/ 0 w 113347"/>
                  <a:gd name="connsiteY11" fmla="*/ 2857 h 219075"/>
                  <a:gd name="connsiteX12" fmla="*/ 33338 w 113347"/>
                  <a:gd name="connsiteY12" fmla="*/ 2857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347" h="219075">
                    <a:moveTo>
                      <a:pt x="33338" y="2857"/>
                    </a:moveTo>
                    <a:lnTo>
                      <a:pt x="33338" y="38100"/>
                    </a:lnTo>
                    <a:lnTo>
                      <a:pt x="34290" y="38100"/>
                    </a:lnTo>
                    <a:cubicBezTo>
                      <a:pt x="47625" y="17145"/>
                      <a:pt x="69532" y="0"/>
                      <a:pt x="99060" y="0"/>
                    </a:cubicBezTo>
                    <a:cubicBezTo>
                      <a:pt x="105727" y="0"/>
                      <a:pt x="108585" y="952"/>
                      <a:pt x="113347" y="2857"/>
                    </a:cubicBezTo>
                    <a:lnTo>
                      <a:pt x="113347" y="35243"/>
                    </a:lnTo>
                    <a:lnTo>
                      <a:pt x="112395" y="35243"/>
                    </a:lnTo>
                    <a:cubicBezTo>
                      <a:pt x="107632" y="33338"/>
                      <a:pt x="103822" y="33338"/>
                      <a:pt x="97155" y="33338"/>
                    </a:cubicBezTo>
                    <a:cubicBezTo>
                      <a:pt x="63818" y="33338"/>
                      <a:pt x="34290" y="58102"/>
                      <a:pt x="34290" y="99060"/>
                    </a:cubicBezTo>
                    <a:lnTo>
                      <a:pt x="34290" y="219075"/>
                    </a:lnTo>
                    <a:lnTo>
                      <a:pt x="0" y="219075"/>
                    </a:lnTo>
                    <a:lnTo>
                      <a:pt x="0" y="2857"/>
                    </a:lnTo>
                    <a:lnTo>
                      <a:pt x="33338" y="2857"/>
                    </a:lnTo>
                    <a:close/>
                  </a:path>
                </a:pathLst>
              </a:custGeom>
              <a:grpFill/>
              <a:ln w="9525" cap="flat">
                <a:noFill/>
                <a:prstDash val="solid"/>
                <a:miter/>
              </a:ln>
            </p:spPr>
            <p:txBody>
              <a:bodyPr rtlCol="0" anchor="ctr"/>
              <a:lstStyle/>
              <a:p>
                <a:endParaRPr lang="it-IT">
                  <a:solidFill>
                    <a:schemeClr val="tx1"/>
                  </a:solidFill>
                </a:endParaRPr>
              </a:p>
            </p:txBody>
          </p:sp>
          <p:sp>
            <p:nvSpPr>
              <p:cNvPr id="2086" name="Figura a mano libera: forma 71">
                <a:extLst>
                  <a:ext uri="{FF2B5EF4-FFF2-40B4-BE49-F238E27FC236}">
                    <a16:creationId xmlns:a16="http://schemas.microsoft.com/office/drawing/2014/main" id="{1D92829F-E2D4-BD50-349A-CFD4E55CF709}"/>
                  </a:ext>
                </a:extLst>
              </p:cNvPr>
              <p:cNvSpPr/>
              <p:nvPr/>
            </p:nvSpPr>
            <p:spPr>
              <a:xfrm>
                <a:off x="5440114" y="884005"/>
                <a:ext cx="103822" cy="301942"/>
              </a:xfrm>
              <a:custGeom>
                <a:avLst/>
                <a:gdLst>
                  <a:gd name="connsiteX0" fmla="*/ 0 w 103822"/>
                  <a:gd name="connsiteY0" fmla="*/ 113348 h 301942"/>
                  <a:gd name="connsiteX1" fmla="*/ 0 w 103822"/>
                  <a:gd name="connsiteY1" fmla="*/ 85725 h 301942"/>
                  <a:gd name="connsiteX2" fmla="*/ 29527 w 103822"/>
                  <a:gd name="connsiteY2" fmla="*/ 85725 h 301942"/>
                  <a:gd name="connsiteX3" fmla="*/ 29527 w 103822"/>
                  <a:gd name="connsiteY3" fmla="*/ 50482 h 301942"/>
                  <a:gd name="connsiteX4" fmla="*/ 86677 w 103822"/>
                  <a:gd name="connsiteY4" fmla="*/ 0 h 301942"/>
                  <a:gd name="connsiteX5" fmla="*/ 103822 w 103822"/>
                  <a:gd name="connsiteY5" fmla="*/ 953 h 301942"/>
                  <a:gd name="connsiteX6" fmla="*/ 103822 w 103822"/>
                  <a:gd name="connsiteY6" fmla="*/ 29528 h 301942"/>
                  <a:gd name="connsiteX7" fmla="*/ 93345 w 103822"/>
                  <a:gd name="connsiteY7" fmla="*/ 29528 h 301942"/>
                  <a:gd name="connsiteX8" fmla="*/ 63818 w 103822"/>
                  <a:gd name="connsiteY8" fmla="*/ 52388 h 301942"/>
                  <a:gd name="connsiteX9" fmla="*/ 63818 w 103822"/>
                  <a:gd name="connsiteY9" fmla="*/ 85725 h 301942"/>
                  <a:gd name="connsiteX10" fmla="*/ 103822 w 103822"/>
                  <a:gd name="connsiteY10" fmla="*/ 85725 h 301942"/>
                  <a:gd name="connsiteX11" fmla="*/ 103822 w 103822"/>
                  <a:gd name="connsiteY11" fmla="*/ 113348 h 301942"/>
                  <a:gd name="connsiteX12" fmla="*/ 63818 w 103822"/>
                  <a:gd name="connsiteY12" fmla="*/ 113348 h 301942"/>
                  <a:gd name="connsiteX13" fmla="*/ 63818 w 103822"/>
                  <a:gd name="connsiteY13" fmla="*/ 301943 h 301942"/>
                  <a:gd name="connsiteX14" fmla="*/ 29527 w 103822"/>
                  <a:gd name="connsiteY14" fmla="*/ 301943 h 301942"/>
                  <a:gd name="connsiteX15" fmla="*/ 29527 w 103822"/>
                  <a:gd name="connsiteY15" fmla="*/ 113348 h 301942"/>
                  <a:gd name="connsiteX16" fmla="*/ 0 w 103822"/>
                  <a:gd name="connsiteY16" fmla="*/ 113348 h 30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22" h="301942">
                    <a:moveTo>
                      <a:pt x="0" y="113348"/>
                    </a:moveTo>
                    <a:lnTo>
                      <a:pt x="0" y="85725"/>
                    </a:lnTo>
                    <a:lnTo>
                      <a:pt x="29527" y="85725"/>
                    </a:lnTo>
                    <a:lnTo>
                      <a:pt x="29527" y="50482"/>
                    </a:lnTo>
                    <a:cubicBezTo>
                      <a:pt x="29527" y="13335"/>
                      <a:pt x="50482" y="0"/>
                      <a:pt x="86677" y="0"/>
                    </a:cubicBezTo>
                    <a:cubicBezTo>
                      <a:pt x="93345" y="0"/>
                      <a:pt x="99060" y="0"/>
                      <a:pt x="103822" y="953"/>
                    </a:cubicBezTo>
                    <a:lnTo>
                      <a:pt x="103822" y="29528"/>
                    </a:lnTo>
                    <a:cubicBezTo>
                      <a:pt x="98107" y="29528"/>
                      <a:pt x="96202" y="29528"/>
                      <a:pt x="93345" y="29528"/>
                    </a:cubicBezTo>
                    <a:cubicBezTo>
                      <a:pt x="71438" y="29528"/>
                      <a:pt x="63818" y="35243"/>
                      <a:pt x="63818" y="52388"/>
                    </a:cubicBezTo>
                    <a:lnTo>
                      <a:pt x="63818" y="85725"/>
                    </a:lnTo>
                    <a:lnTo>
                      <a:pt x="103822" y="85725"/>
                    </a:lnTo>
                    <a:lnTo>
                      <a:pt x="103822" y="113348"/>
                    </a:lnTo>
                    <a:lnTo>
                      <a:pt x="63818" y="113348"/>
                    </a:lnTo>
                    <a:lnTo>
                      <a:pt x="63818" y="301943"/>
                    </a:lnTo>
                    <a:lnTo>
                      <a:pt x="29527" y="301943"/>
                    </a:lnTo>
                    <a:lnTo>
                      <a:pt x="29527" y="113348"/>
                    </a:lnTo>
                    <a:lnTo>
                      <a:pt x="0" y="113348"/>
                    </a:lnTo>
                    <a:close/>
                  </a:path>
                </a:pathLst>
              </a:custGeom>
              <a:grpFill/>
              <a:ln w="9525" cap="flat">
                <a:noFill/>
                <a:prstDash val="solid"/>
                <a:miter/>
              </a:ln>
            </p:spPr>
            <p:txBody>
              <a:bodyPr rtlCol="0" anchor="ctr"/>
              <a:lstStyle/>
              <a:p>
                <a:endParaRPr lang="it-IT">
                  <a:solidFill>
                    <a:schemeClr val="tx1"/>
                  </a:solidFill>
                </a:endParaRPr>
              </a:p>
            </p:txBody>
          </p:sp>
          <p:sp>
            <p:nvSpPr>
              <p:cNvPr id="2087" name="Figura a mano libera: forma 72">
                <a:extLst>
                  <a:ext uri="{FF2B5EF4-FFF2-40B4-BE49-F238E27FC236}">
                    <a16:creationId xmlns:a16="http://schemas.microsoft.com/office/drawing/2014/main" id="{2D15CA5D-3C60-6E23-C89A-224BE512F6BA}"/>
                  </a:ext>
                </a:extLst>
              </p:cNvPr>
              <p:cNvSpPr/>
              <p:nvPr/>
            </p:nvSpPr>
            <p:spPr>
              <a:xfrm>
                <a:off x="5223896" y="964967"/>
                <a:ext cx="176212" cy="221932"/>
              </a:xfrm>
              <a:custGeom>
                <a:avLst/>
                <a:gdLst>
                  <a:gd name="connsiteX0" fmla="*/ 33338 w 176212"/>
                  <a:gd name="connsiteY0" fmla="*/ 4763 h 221932"/>
                  <a:gd name="connsiteX1" fmla="*/ 33338 w 176212"/>
                  <a:gd name="connsiteY1" fmla="*/ 33338 h 221932"/>
                  <a:gd name="connsiteX2" fmla="*/ 34290 w 176212"/>
                  <a:gd name="connsiteY2" fmla="*/ 33338 h 221932"/>
                  <a:gd name="connsiteX3" fmla="*/ 102870 w 176212"/>
                  <a:gd name="connsiteY3" fmla="*/ 0 h 221932"/>
                  <a:gd name="connsiteX4" fmla="*/ 176213 w 176212"/>
                  <a:gd name="connsiteY4" fmla="*/ 69532 h 221932"/>
                  <a:gd name="connsiteX5" fmla="*/ 176213 w 176212"/>
                  <a:gd name="connsiteY5" fmla="*/ 221933 h 221932"/>
                  <a:gd name="connsiteX6" fmla="*/ 141922 w 176212"/>
                  <a:gd name="connsiteY6" fmla="*/ 221933 h 221932"/>
                  <a:gd name="connsiteX7" fmla="*/ 141922 w 176212"/>
                  <a:gd name="connsiteY7" fmla="*/ 71438 h 221932"/>
                  <a:gd name="connsiteX8" fmla="*/ 93345 w 176212"/>
                  <a:gd name="connsiteY8" fmla="*/ 27623 h 221932"/>
                  <a:gd name="connsiteX9" fmla="*/ 34290 w 176212"/>
                  <a:gd name="connsiteY9" fmla="*/ 87630 h 221932"/>
                  <a:gd name="connsiteX10" fmla="*/ 34290 w 176212"/>
                  <a:gd name="connsiteY10" fmla="*/ 220980 h 221932"/>
                  <a:gd name="connsiteX11" fmla="*/ 0 w 176212"/>
                  <a:gd name="connsiteY11" fmla="*/ 220980 h 221932"/>
                  <a:gd name="connsiteX12" fmla="*/ 0 w 176212"/>
                  <a:gd name="connsiteY12" fmla="*/ 4763 h 221932"/>
                  <a:gd name="connsiteX13" fmla="*/ 33338 w 176212"/>
                  <a:gd name="connsiteY13" fmla="*/ 4763 h 22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6212" h="221932">
                    <a:moveTo>
                      <a:pt x="33338" y="4763"/>
                    </a:moveTo>
                    <a:lnTo>
                      <a:pt x="33338" y="33338"/>
                    </a:lnTo>
                    <a:lnTo>
                      <a:pt x="34290" y="33338"/>
                    </a:lnTo>
                    <a:cubicBezTo>
                      <a:pt x="49530" y="12382"/>
                      <a:pt x="71438" y="0"/>
                      <a:pt x="102870" y="0"/>
                    </a:cubicBezTo>
                    <a:cubicBezTo>
                      <a:pt x="148590" y="0"/>
                      <a:pt x="176213" y="24765"/>
                      <a:pt x="176213" y="69532"/>
                    </a:cubicBezTo>
                    <a:lnTo>
                      <a:pt x="176213" y="221933"/>
                    </a:lnTo>
                    <a:lnTo>
                      <a:pt x="141922" y="221933"/>
                    </a:lnTo>
                    <a:lnTo>
                      <a:pt x="141922" y="71438"/>
                    </a:lnTo>
                    <a:cubicBezTo>
                      <a:pt x="141922" y="43815"/>
                      <a:pt x="123825" y="27623"/>
                      <a:pt x="93345" y="27623"/>
                    </a:cubicBezTo>
                    <a:cubicBezTo>
                      <a:pt x="59055" y="27623"/>
                      <a:pt x="34290" y="52388"/>
                      <a:pt x="34290" y="87630"/>
                    </a:cubicBezTo>
                    <a:lnTo>
                      <a:pt x="34290" y="220980"/>
                    </a:lnTo>
                    <a:lnTo>
                      <a:pt x="0" y="220980"/>
                    </a:lnTo>
                    <a:lnTo>
                      <a:pt x="0" y="4763"/>
                    </a:lnTo>
                    <a:lnTo>
                      <a:pt x="33338" y="4763"/>
                    </a:lnTo>
                    <a:close/>
                  </a:path>
                </a:pathLst>
              </a:custGeom>
              <a:grpFill/>
              <a:ln w="9525" cap="flat">
                <a:noFill/>
                <a:prstDash val="solid"/>
                <a:miter/>
              </a:ln>
            </p:spPr>
            <p:txBody>
              <a:bodyPr rtlCol="0" anchor="ctr"/>
              <a:lstStyle/>
              <a:p>
                <a:endParaRPr lang="it-IT">
                  <a:solidFill>
                    <a:schemeClr val="tx1"/>
                  </a:solidFill>
                </a:endParaRPr>
              </a:p>
            </p:txBody>
          </p:sp>
          <p:sp>
            <p:nvSpPr>
              <p:cNvPr id="2088" name="Figura a mano libera: forma 73">
                <a:extLst>
                  <a:ext uri="{FF2B5EF4-FFF2-40B4-BE49-F238E27FC236}">
                    <a16:creationId xmlns:a16="http://schemas.microsoft.com/office/drawing/2014/main" id="{2C232C92-6D73-2000-6973-3B6C45C04F7C}"/>
                  </a:ext>
                </a:extLst>
              </p:cNvPr>
              <p:cNvSpPr/>
              <p:nvPr/>
            </p:nvSpPr>
            <p:spPr>
              <a:xfrm>
                <a:off x="5123884" y="885910"/>
                <a:ext cx="38100" cy="300037"/>
              </a:xfrm>
              <a:custGeom>
                <a:avLst/>
                <a:gdLst>
                  <a:gd name="connsiteX0" fmla="*/ 0 w 38100"/>
                  <a:gd name="connsiteY0" fmla="*/ 300038 h 300037"/>
                  <a:gd name="connsiteX1" fmla="*/ 0 w 38100"/>
                  <a:gd name="connsiteY1" fmla="*/ 0 h 300037"/>
                  <a:gd name="connsiteX2" fmla="*/ 38100 w 38100"/>
                  <a:gd name="connsiteY2" fmla="*/ 0 h 300037"/>
                  <a:gd name="connsiteX3" fmla="*/ 38100 w 38100"/>
                  <a:gd name="connsiteY3" fmla="*/ 300038 h 300037"/>
                  <a:gd name="connsiteX4" fmla="*/ 0 w 38100"/>
                  <a:gd name="connsiteY4" fmla="*/ 300038 h 30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00037">
                    <a:moveTo>
                      <a:pt x="0" y="300038"/>
                    </a:moveTo>
                    <a:lnTo>
                      <a:pt x="0" y="0"/>
                    </a:lnTo>
                    <a:lnTo>
                      <a:pt x="38100" y="0"/>
                    </a:lnTo>
                    <a:lnTo>
                      <a:pt x="38100" y="300038"/>
                    </a:lnTo>
                    <a:lnTo>
                      <a:pt x="0" y="300038"/>
                    </a:lnTo>
                    <a:close/>
                  </a:path>
                </a:pathLst>
              </a:custGeom>
              <a:grpFill/>
              <a:ln w="9525" cap="flat">
                <a:noFill/>
                <a:prstDash val="solid"/>
                <a:miter/>
              </a:ln>
            </p:spPr>
            <p:txBody>
              <a:bodyPr rtlCol="0" anchor="ctr"/>
              <a:lstStyle/>
              <a:p>
                <a:endParaRPr lang="it-IT">
                  <a:solidFill>
                    <a:schemeClr val="tx1"/>
                  </a:solidFill>
                </a:endParaRPr>
              </a:p>
            </p:txBody>
          </p:sp>
          <p:grpSp>
            <p:nvGrpSpPr>
              <p:cNvPr id="2089" name="Elemento grafico 7">
                <a:extLst>
                  <a:ext uri="{FF2B5EF4-FFF2-40B4-BE49-F238E27FC236}">
                    <a16:creationId xmlns:a16="http://schemas.microsoft.com/office/drawing/2014/main" id="{3A5D9657-45BD-0D14-2E3C-6F0B3A74E978}"/>
                  </a:ext>
                </a:extLst>
              </p:cNvPr>
              <p:cNvGrpSpPr/>
              <p:nvPr/>
            </p:nvGrpSpPr>
            <p:grpSpPr>
              <a:xfrm>
                <a:off x="609034" y="615400"/>
                <a:ext cx="4057650" cy="1800225"/>
                <a:chOff x="888600" y="425831"/>
                <a:chExt cx="4057650" cy="1800225"/>
              </a:xfrm>
              <a:grpFill/>
            </p:grpSpPr>
            <p:sp>
              <p:nvSpPr>
                <p:cNvPr id="2090" name="Figura a mano libera: forma 75">
                  <a:extLst>
                    <a:ext uri="{FF2B5EF4-FFF2-40B4-BE49-F238E27FC236}">
                      <a16:creationId xmlns:a16="http://schemas.microsoft.com/office/drawing/2014/main" id="{8E67A8D9-776A-4286-E0E8-C28890B34645}"/>
                    </a:ext>
                  </a:extLst>
                </p:cNvPr>
                <p:cNvSpPr/>
                <p:nvPr/>
              </p:nvSpPr>
              <p:spPr>
                <a:xfrm>
                  <a:off x="888600" y="645859"/>
                  <a:ext cx="471487" cy="1360169"/>
                </a:xfrm>
                <a:custGeom>
                  <a:avLst/>
                  <a:gdLst>
                    <a:gd name="connsiteX0" fmla="*/ 220028 w 471487"/>
                    <a:gd name="connsiteY0" fmla="*/ 0 h 1360169"/>
                    <a:gd name="connsiteX1" fmla="*/ 220028 w 471487"/>
                    <a:gd name="connsiteY1" fmla="*/ 1139190 h 1360169"/>
                    <a:gd name="connsiteX2" fmla="*/ 0 w 471487"/>
                    <a:gd name="connsiteY2" fmla="*/ 1139190 h 1360169"/>
                    <a:gd name="connsiteX3" fmla="*/ 0 w 471487"/>
                    <a:gd name="connsiteY3" fmla="*/ 1360170 h 1360169"/>
                    <a:gd name="connsiteX4" fmla="*/ 220028 w 471487"/>
                    <a:gd name="connsiteY4" fmla="*/ 1360170 h 1360169"/>
                    <a:gd name="connsiteX5" fmla="*/ 471488 w 471487"/>
                    <a:gd name="connsiteY5" fmla="*/ 1360170 h 1360169"/>
                    <a:gd name="connsiteX6" fmla="*/ 471488 w 471487"/>
                    <a:gd name="connsiteY6" fmla="*/ 0 h 1360169"/>
                    <a:gd name="connsiteX7" fmla="*/ 220028 w 471487"/>
                    <a:gd name="connsiteY7" fmla="*/ 0 h 136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1487" h="1360169">
                      <a:moveTo>
                        <a:pt x="220028" y="0"/>
                      </a:moveTo>
                      <a:lnTo>
                        <a:pt x="220028" y="1139190"/>
                      </a:lnTo>
                      <a:lnTo>
                        <a:pt x="0" y="1139190"/>
                      </a:lnTo>
                      <a:lnTo>
                        <a:pt x="0" y="1360170"/>
                      </a:lnTo>
                      <a:lnTo>
                        <a:pt x="220028" y="1360170"/>
                      </a:lnTo>
                      <a:lnTo>
                        <a:pt x="471488" y="1360170"/>
                      </a:lnTo>
                      <a:lnTo>
                        <a:pt x="471488" y="0"/>
                      </a:lnTo>
                      <a:lnTo>
                        <a:pt x="220028" y="0"/>
                      </a:lnTo>
                      <a:close/>
                    </a:path>
                  </a:pathLst>
                </a:custGeom>
                <a:grpFill/>
                <a:ln w="9525" cap="flat">
                  <a:noFill/>
                  <a:prstDash val="solid"/>
                  <a:miter/>
                </a:ln>
              </p:spPr>
              <p:txBody>
                <a:bodyPr rtlCol="0" anchor="ctr"/>
                <a:lstStyle/>
                <a:p>
                  <a:endParaRPr lang="it-IT">
                    <a:solidFill>
                      <a:schemeClr val="tx1"/>
                    </a:solidFill>
                  </a:endParaRPr>
                </a:p>
              </p:txBody>
            </p:sp>
            <p:sp>
              <p:nvSpPr>
                <p:cNvPr id="2091" name="Figura a mano libera: forma 76">
                  <a:extLst>
                    <a:ext uri="{FF2B5EF4-FFF2-40B4-BE49-F238E27FC236}">
                      <a16:creationId xmlns:a16="http://schemas.microsoft.com/office/drawing/2014/main" id="{1D82EA9D-EDF9-AD3C-387C-D10A0DD61669}"/>
                    </a:ext>
                  </a:extLst>
                </p:cNvPr>
                <p:cNvSpPr/>
                <p:nvPr/>
              </p:nvSpPr>
              <p:spPr>
                <a:xfrm>
                  <a:off x="888600" y="425831"/>
                  <a:ext cx="220027" cy="220027"/>
                </a:xfrm>
                <a:custGeom>
                  <a:avLst/>
                  <a:gdLst>
                    <a:gd name="connsiteX0" fmla="*/ 220028 w 220027"/>
                    <a:gd name="connsiteY0" fmla="*/ 0 h 220027"/>
                    <a:gd name="connsiteX1" fmla="*/ 0 w 220027"/>
                    <a:gd name="connsiteY1" fmla="*/ 0 h 220027"/>
                    <a:gd name="connsiteX2" fmla="*/ 0 w 220027"/>
                    <a:gd name="connsiteY2" fmla="*/ 220028 h 220027"/>
                    <a:gd name="connsiteX3" fmla="*/ 220028 w 220027"/>
                    <a:gd name="connsiteY3" fmla="*/ 220028 h 220027"/>
                    <a:gd name="connsiteX4" fmla="*/ 220028 w 220027"/>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027" h="220027">
                      <a:moveTo>
                        <a:pt x="220028" y="0"/>
                      </a:moveTo>
                      <a:lnTo>
                        <a:pt x="0" y="0"/>
                      </a:lnTo>
                      <a:lnTo>
                        <a:pt x="0" y="220028"/>
                      </a:lnTo>
                      <a:lnTo>
                        <a:pt x="220028" y="220028"/>
                      </a:lnTo>
                      <a:lnTo>
                        <a:pt x="220028" y="0"/>
                      </a:lnTo>
                      <a:close/>
                    </a:path>
                  </a:pathLst>
                </a:custGeom>
                <a:grpFill/>
                <a:ln w="9525" cap="flat">
                  <a:noFill/>
                  <a:prstDash val="solid"/>
                  <a:miter/>
                </a:ln>
              </p:spPr>
              <p:txBody>
                <a:bodyPr rtlCol="0" anchor="ctr"/>
                <a:lstStyle/>
                <a:p>
                  <a:endParaRPr lang="it-IT">
                    <a:solidFill>
                      <a:schemeClr val="tx1"/>
                    </a:solidFill>
                  </a:endParaRPr>
                </a:p>
              </p:txBody>
            </p:sp>
            <p:sp>
              <p:nvSpPr>
                <p:cNvPr id="2092" name="Figura a mano libera: forma 77">
                  <a:extLst>
                    <a:ext uri="{FF2B5EF4-FFF2-40B4-BE49-F238E27FC236}">
                      <a16:creationId xmlns:a16="http://schemas.microsoft.com/office/drawing/2014/main" id="{05CC5766-5C1B-50BA-DF60-0CFFDA5EA7C8}"/>
                    </a:ext>
                  </a:extLst>
                </p:cNvPr>
                <p:cNvSpPr/>
                <p:nvPr/>
              </p:nvSpPr>
              <p:spPr>
                <a:xfrm>
                  <a:off x="1360087" y="2006029"/>
                  <a:ext cx="220027" cy="220027"/>
                </a:xfrm>
                <a:custGeom>
                  <a:avLst/>
                  <a:gdLst>
                    <a:gd name="connsiteX0" fmla="*/ 220027 w 220027"/>
                    <a:gd name="connsiteY0" fmla="*/ 0 h 220027"/>
                    <a:gd name="connsiteX1" fmla="*/ 220027 w 220027"/>
                    <a:gd name="connsiteY1" fmla="*/ 220028 h 220027"/>
                    <a:gd name="connsiteX2" fmla="*/ 0 w 220027"/>
                    <a:gd name="connsiteY2" fmla="*/ 220028 h 220027"/>
                    <a:gd name="connsiteX3" fmla="*/ 0 w 220027"/>
                    <a:gd name="connsiteY3" fmla="*/ 0 h 220027"/>
                    <a:gd name="connsiteX4" fmla="*/ 220027 w 220027"/>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027" h="220027">
                      <a:moveTo>
                        <a:pt x="220027" y="0"/>
                      </a:moveTo>
                      <a:lnTo>
                        <a:pt x="220027" y="220028"/>
                      </a:lnTo>
                      <a:lnTo>
                        <a:pt x="0" y="220028"/>
                      </a:lnTo>
                      <a:lnTo>
                        <a:pt x="0" y="0"/>
                      </a:lnTo>
                      <a:lnTo>
                        <a:pt x="220027" y="0"/>
                      </a:lnTo>
                      <a:close/>
                    </a:path>
                  </a:pathLst>
                </a:custGeom>
                <a:grpFill/>
                <a:ln w="9525" cap="flat">
                  <a:noFill/>
                  <a:prstDash val="solid"/>
                  <a:miter/>
                </a:ln>
              </p:spPr>
              <p:txBody>
                <a:bodyPr rtlCol="0" anchor="ctr"/>
                <a:lstStyle/>
                <a:p>
                  <a:endParaRPr lang="it-IT">
                    <a:solidFill>
                      <a:schemeClr val="tx1"/>
                    </a:solidFill>
                  </a:endParaRPr>
                </a:p>
              </p:txBody>
            </p:sp>
            <p:sp>
              <p:nvSpPr>
                <p:cNvPr id="2093" name="Figura a mano libera: forma 78">
                  <a:extLst>
                    <a:ext uri="{FF2B5EF4-FFF2-40B4-BE49-F238E27FC236}">
                      <a16:creationId xmlns:a16="http://schemas.microsoft.com/office/drawing/2014/main" id="{4D581D0E-B656-12C3-B17C-6BBEBA5D92F4}"/>
                    </a:ext>
                  </a:extLst>
                </p:cNvPr>
                <p:cNvSpPr/>
                <p:nvPr/>
              </p:nvSpPr>
              <p:spPr>
                <a:xfrm>
                  <a:off x="1580114" y="645859"/>
                  <a:ext cx="1044892" cy="1360169"/>
                </a:xfrm>
                <a:custGeom>
                  <a:avLst/>
                  <a:gdLst>
                    <a:gd name="connsiteX0" fmla="*/ 1044893 w 1044892"/>
                    <a:gd name="connsiteY0" fmla="*/ 453390 h 1360169"/>
                    <a:gd name="connsiteX1" fmla="*/ 570548 w 1044892"/>
                    <a:gd name="connsiteY1" fmla="*/ 906780 h 1360169"/>
                    <a:gd name="connsiteX2" fmla="*/ 251460 w 1044892"/>
                    <a:gd name="connsiteY2" fmla="*/ 906780 h 1360169"/>
                    <a:gd name="connsiteX3" fmla="*/ 251460 w 1044892"/>
                    <a:gd name="connsiteY3" fmla="*/ 1360170 h 1360169"/>
                    <a:gd name="connsiteX4" fmla="*/ 0 w 1044892"/>
                    <a:gd name="connsiteY4" fmla="*/ 1360170 h 1360169"/>
                    <a:gd name="connsiteX5" fmla="*/ 0 w 1044892"/>
                    <a:gd name="connsiteY5" fmla="*/ 0 h 1360169"/>
                    <a:gd name="connsiteX6" fmla="*/ 566738 w 1044892"/>
                    <a:gd name="connsiteY6" fmla="*/ 0 h 1360169"/>
                    <a:gd name="connsiteX7" fmla="*/ 1044893 w 1044892"/>
                    <a:gd name="connsiteY7" fmla="*/ 453390 h 1360169"/>
                    <a:gd name="connsiteX8" fmla="*/ 1044893 w 1044892"/>
                    <a:gd name="connsiteY8" fmla="*/ 453390 h 1360169"/>
                    <a:gd name="connsiteX9" fmla="*/ 793432 w 1044892"/>
                    <a:gd name="connsiteY9" fmla="*/ 453390 h 1360169"/>
                    <a:gd name="connsiteX10" fmla="*/ 564832 w 1044892"/>
                    <a:gd name="connsiteY10" fmla="*/ 225743 h 1360169"/>
                    <a:gd name="connsiteX11" fmla="*/ 251460 w 1044892"/>
                    <a:gd name="connsiteY11" fmla="*/ 225743 h 1360169"/>
                    <a:gd name="connsiteX12" fmla="*/ 251460 w 1044892"/>
                    <a:gd name="connsiteY12" fmla="*/ 681037 h 1360169"/>
                    <a:gd name="connsiteX13" fmla="*/ 562928 w 1044892"/>
                    <a:gd name="connsiteY13" fmla="*/ 681037 h 1360169"/>
                    <a:gd name="connsiteX14" fmla="*/ 793432 w 1044892"/>
                    <a:gd name="connsiteY14" fmla="*/ 453390 h 136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44892" h="1360169">
                      <a:moveTo>
                        <a:pt x="1044893" y="453390"/>
                      </a:moveTo>
                      <a:cubicBezTo>
                        <a:pt x="1044893" y="720090"/>
                        <a:pt x="863918" y="906780"/>
                        <a:pt x="570548" y="906780"/>
                      </a:cubicBezTo>
                      <a:lnTo>
                        <a:pt x="251460" y="906780"/>
                      </a:lnTo>
                      <a:lnTo>
                        <a:pt x="251460" y="1360170"/>
                      </a:lnTo>
                      <a:lnTo>
                        <a:pt x="0" y="1360170"/>
                      </a:lnTo>
                      <a:lnTo>
                        <a:pt x="0" y="0"/>
                      </a:lnTo>
                      <a:lnTo>
                        <a:pt x="566738" y="0"/>
                      </a:lnTo>
                      <a:cubicBezTo>
                        <a:pt x="869632" y="0"/>
                        <a:pt x="1044893" y="194310"/>
                        <a:pt x="1044893" y="453390"/>
                      </a:cubicBezTo>
                      <a:lnTo>
                        <a:pt x="1044893" y="453390"/>
                      </a:lnTo>
                      <a:close/>
                      <a:moveTo>
                        <a:pt x="793432" y="453390"/>
                      </a:moveTo>
                      <a:cubicBezTo>
                        <a:pt x="793432" y="339090"/>
                        <a:pt x="719138" y="225743"/>
                        <a:pt x="564832" y="225743"/>
                      </a:cubicBezTo>
                      <a:lnTo>
                        <a:pt x="251460" y="225743"/>
                      </a:lnTo>
                      <a:lnTo>
                        <a:pt x="251460" y="681037"/>
                      </a:lnTo>
                      <a:lnTo>
                        <a:pt x="562928" y="681037"/>
                      </a:lnTo>
                      <a:cubicBezTo>
                        <a:pt x="720090" y="681037"/>
                        <a:pt x="793432" y="570548"/>
                        <a:pt x="793432" y="453390"/>
                      </a:cubicBezTo>
                      <a:close/>
                    </a:path>
                  </a:pathLst>
                </a:custGeom>
                <a:grpFill/>
                <a:ln w="9525" cap="flat">
                  <a:noFill/>
                  <a:prstDash val="solid"/>
                  <a:miter/>
                </a:ln>
              </p:spPr>
              <p:txBody>
                <a:bodyPr rtlCol="0" anchor="ctr"/>
                <a:lstStyle/>
                <a:p>
                  <a:endParaRPr lang="it-IT">
                    <a:solidFill>
                      <a:schemeClr val="tx1"/>
                    </a:solidFill>
                  </a:endParaRPr>
                </a:p>
              </p:txBody>
            </p:sp>
            <p:sp>
              <p:nvSpPr>
                <p:cNvPr id="2094" name="Figura a mano libera: forma 79">
                  <a:extLst>
                    <a:ext uri="{FF2B5EF4-FFF2-40B4-BE49-F238E27FC236}">
                      <a16:creationId xmlns:a16="http://schemas.microsoft.com/office/drawing/2014/main" id="{3EA2121A-82EA-572B-7C32-C0DDA5A2C3F9}"/>
                    </a:ext>
                  </a:extLst>
                </p:cNvPr>
                <p:cNvSpPr/>
                <p:nvPr/>
              </p:nvSpPr>
              <p:spPr>
                <a:xfrm>
                  <a:off x="2638342" y="1010666"/>
                  <a:ext cx="1055370" cy="1020127"/>
                </a:xfrm>
                <a:custGeom>
                  <a:avLst/>
                  <a:gdLst>
                    <a:gd name="connsiteX0" fmla="*/ 862013 w 1055370"/>
                    <a:gd name="connsiteY0" fmla="*/ 783908 h 1020127"/>
                    <a:gd name="connsiteX1" fmla="*/ 862013 w 1055370"/>
                    <a:gd name="connsiteY1" fmla="*/ 338138 h 1020127"/>
                    <a:gd name="connsiteX2" fmla="*/ 443865 w 1055370"/>
                    <a:gd name="connsiteY2" fmla="*/ 0 h 1020127"/>
                    <a:gd name="connsiteX3" fmla="*/ 15240 w 1055370"/>
                    <a:gd name="connsiteY3" fmla="*/ 308610 h 1020127"/>
                    <a:gd name="connsiteX4" fmla="*/ 227648 w 1055370"/>
                    <a:gd name="connsiteY4" fmla="*/ 389573 h 1020127"/>
                    <a:gd name="connsiteX5" fmla="*/ 443865 w 1055370"/>
                    <a:gd name="connsiteY5" fmla="*/ 185738 h 1020127"/>
                    <a:gd name="connsiteX6" fmla="*/ 626745 w 1055370"/>
                    <a:gd name="connsiteY6" fmla="*/ 311467 h 1020127"/>
                    <a:gd name="connsiteX7" fmla="*/ 321945 w 1055370"/>
                    <a:gd name="connsiteY7" fmla="*/ 442913 h 1020127"/>
                    <a:gd name="connsiteX8" fmla="*/ 0 w 1055370"/>
                    <a:gd name="connsiteY8" fmla="*/ 739140 h 1020127"/>
                    <a:gd name="connsiteX9" fmla="*/ 329565 w 1055370"/>
                    <a:gd name="connsiteY9" fmla="*/ 1020128 h 1020127"/>
                    <a:gd name="connsiteX10" fmla="*/ 640080 w 1055370"/>
                    <a:gd name="connsiteY10" fmla="*/ 881063 h 1020127"/>
                    <a:gd name="connsiteX11" fmla="*/ 668655 w 1055370"/>
                    <a:gd name="connsiteY11" fmla="*/ 829628 h 1020127"/>
                    <a:gd name="connsiteX12" fmla="*/ 668655 w 1055370"/>
                    <a:gd name="connsiteY12" fmla="*/ 994410 h 1020127"/>
                    <a:gd name="connsiteX13" fmla="*/ 1055370 w 1055370"/>
                    <a:gd name="connsiteY13" fmla="*/ 994410 h 1020127"/>
                    <a:gd name="connsiteX14" fmla="*/ 1055370 w 1055370"/>
                    <a:gd name="connsiteY14" fmla="*/ 782955 h 1020127"/>
                    <a:gd name="connsiteX15" fmla="*/ 862013 w 1055370"/>
                    <a:gd name="connsiteY15" fmla="*/ 782955 h 1020127"/>
                    <a:gd name="connsiteX16" fmla="*/ 862013 w 1055370"/>
                    <a:gd name="connsiteY16" fmla="*/ 783908 h 1020127"/>
                    <a:gd name="connsiteX17" fmla="*/ 626745 w 1055370"/>
                    <a:gd name="connsiteY17" fmla="*/ 610553 h 1020127"/>
                    <a:gd name="connsiteX18" fmla="*/ 384810 w 1055370"/>
                    <a:gd name="connsiteY18" fmla="*/ 842010 h 1020127"/>
                    <a:gd name="connsiteX19" fmla="*/ 251460 w 1055370"/>
                    <a:gd name="connsiteY19" fmla="*/ 727710 h 1020127"/>
                    <a:gd name="connsiteX20" fmla="*/ 390525 w 1055370"/>
                    <a:gd name="connsiteY20" fmla="*/ 600075 h 1020127"/>
                    <a:gd name="connsiteX21" fmla="*/ 626745 w 1055370"/>
                    <a:gd name="connsiteY21" fmla="*/ 541020 h 1020127"/>
                    <a:gd name="connsiteX22" fmla="*/ 626745 w 1055370"/>
                    <a:gd name="connsiteY22" fmla="*/ 610553 h 1020127"/>
                    <a:gd name="connsiteX23" fmla="*/ 626745 w 1055370"/>
                    <a:gd name="connsiteY23" fmla="*/ 610553 h 102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55370" h="1020127">
                      <a:moveTo>
                        <a:pt x="862013" y="783908"/>
                      </a:moveTo>
                      <a:lnTo>
                        <a:pt x="862013" y="338138"/>
                      </a:lnTo>
                      <a:cubicBezTo>
                        <a:pt x="862013" y="118110"/>
                        <a:pt x="699135" y="0"/>
                        <a:pt x="443865" y="0"/>
                      </a:cubicBezTo>
                      <a:cubicBezTo>
                        <a:pt x="216217" y="0"/>
                        <a:pt x="49530" y="127635"/>
                        <a:pt x="15240" y="308610"/>
                      </a:cubicBezTo>
                      <a:lnTo>
                        <a:pt x="227648" y="389573"/>
                      </a:lnTo>
                      <a:cubicBezTo>
                        <a:pt x="227648" y="263842"/>
                        <a:pt x="312420" y="185738"/>
                        <a:pt x="443865" y="185738"/>
                      </a:cubicBezTo>
                      <a:cubicBezTo>
                        <a:pt x="552450" y="185738"/>
                        <a:pt x="626745" y="228600"/>
                        <a:pt x="626745" y="311467"/>
                      </a:cubicBezTo>
                      <a:cubicBezTo>
                        <a:pt x="626745" y="394335"/>
                        <a:pt x="585788" y="396240"/>
                        <a:pt x="321945" y="442913"/>
                      </a:cubicBezTo>
                      <a:cubicBezTo>
                        <a:pt x="125730" y="478155"/>
                        <a:pt x="0" y="572453"/>
                        <a:pt x="0" y="739140"/>
                      </a:cubicBezTo>
                      <a:cubicBezTo>
                        <a:pt x="0" y="914400"/>
                        <a:pt x="135255" y="1020128"/>
                        <a:pt x="329565" y="1020128"/>
                      </a:cubicBezTo>
                      <a:cubicBezTo>
                        <a:pt x="459105" y="1020128"/>
                        <a:pt x="575310" y="968693"/>
                        <a:pt x="640080" y="881063"/>
                      </a:cubicBezTo>
                      <a:cubicBezTo>
                        <a:pt x="655320" y="859155"/>
                        <a:pt x="662940" y="842963"/>
                        <a:pt x="668655" y="829628"/>
                      </a:cubicBezTo>
                      <a:lnTo>
                        <a:pt x="668655" y="994410"/>
                      </a:lnTo>
                      <a:lnTo>
                        <a:pt x="1055370" y="994410"/>
                      </a:lnTo>
                      <a:lnTo>
                        <a:pt x="1055370" y="782955"/>
                      </a:lnTo>
                      <a:lnTo>
                        <a:pt x="862013" y="782955"/>
                      </a:lnTo>
                      <a:lnTo>
                        <a:pt x="862013" y="783908"/>
                      </a:lnTo>
                      <a:close/>
                      <a:moveTo>
                        <a:pt x="626745" y="610553"/>
                      </a:moveTo>
                      <a:cubicBezTo>
                        <a:pt x="626745" y="741997"/>
                        <a:pt x="548640" y="842010"/>
                        <a:pt x="384810" y="842010"/>
                      </a:cubicBezTo>
                      <a:cubicBezTo>
                        <a:pt x="300038" y="842010"/>
                        <a:pt x="251460" y="792480"/>
                        <a:pt x="251460" y="727710"/>
                      </a:cubicBezTo>
                      <a:cubicBezTo>
                        <a:pt x="251460" y="651510"/>
                        <a:pt x="306705" y="617220"/>
                        <a:pt x="390525" y="600075"/>
                      </a:cubicBezTo>
                      <a:cubicBezTo>
                        <a:pt x="547688" y="572453"/>
                        <a:pt x="599123" y="562928"/>
                        <a:pt x="626745" y="541020"/>
                      </a:cubicBezTo>
                      <a:lnTo>
                        <a:pt x="626745" y="610553"/>
                      </a:lnTo>
                      <a:lnTo>
                        <a:pt x="626745" y="610553"/>
                      </a:lnTo>
                      <a:close/>
                    </a:path>
                  </a:pathLst>
                </a:custGeom>
                <a:grpFill/>
                <a:ln w="9525" cap="flat">
                  <a:noFill/>
                  <a:prstDash val="solid"/>
                  <a:miter/>
                </a:ln>
              </p:spPr>
              <p:txBody>
                <a:bodyPr rtlCol="0" anchor="ctr"/>
                <a:lstStyle/>
                <a:p>
                  <a:endParaRPr lang="it-IT">
                    <a:solidFill>
                      <a:schemeClr val="tx1"/>
                    </a:solidFill>
                  </a:endParaRPr>
                </a:p>
              </p:txBody>
            </p:sp>
            <p:sp>
              <p:nvSpPr>
                <p:cNvPr id="2095" name="Figura a mano libera: forma 80">
                  <a:extLst>
                    <a:ext uri="{FF2B5EF4-FFF2-40B4-BE49-F238E27FC236}">
                      <a16:creationId xmlns:a16="http://schemas.microsoft.com/office/drawing/2014/main" id="{81E4339A-11DC-78F6-1DFE-3272E7805C06}"/>
                    </a:ext>
                  </a:extLst>
                </p:cNvPr>
                <p:cNvSpPr/>
                <p:nvPr/>
              </p:nvSpPr>
              <p:spPr>
                <a:xfrm>
                  <a:off x="3617512" y="613452"/>
                  <a:ext cx="1328737" cy="1421151"/>
                </a:xfrm>
                <a:custGeom>
                  <a:avLst/>
                  <a:gdLst>
                    <a:gd name="connsiteX0" fmla="*/ 1321118 w 1328737"/>
                    <a:gd name="connsiteY0" fmla="*/ 351494 h 1421151"/>
                    <a:gd name="connsiteX1" fmla="*/ 1115378 w 1328737"/>
                    <a:gd name="connsiteY1" fmla="*/ 487702 h 1421151"/>
                    <a:gd name="connsiteX2" fmla="*/ 706755 w 1328737"/>
                    <a:gd name="connsiteY2" fmla="*/ 222907 h 1421151"/>
                    <a:gd name="connsiteX3" fmla="*/ 251460 w 1328737"/>
                    <a:gd name="connsiteY3" fmla="*/ 709634 h 1421151"/>
                    <a:gd name="connsiteX4" fmla="*/ 702945 w 1328737"/>
                    <a:gd name="connsiteY4" fmla="*/ 1194457 h 1421151"/>
                    <a:gd name="connsiteX5" fmla="*/ 1122998 w 1328737"/>
                    <a:gd name="connsiteY5" fmla="*/ 924899 h 1421151"/>
                    <a:gd name="connsiteX6" fmla="*/ 1328738 w 1328737"/>
                    <a:gd name="connsiteY6" fmla="*/ 1062059 h 1421151"/>
                    <a:gd name="connsiteX7" fmla="*/ 707707 w 1328737"/>
                    <a:gd name="connsiteY7" fmla="*/ 1421152 h 1421151"/>
                    <a:gd name="connsiteX8" fmla="*/ 0 w 1328737"/>
                    <a:gd name="connsiteY8" fmla="*/ 709634 h 1421151"/>
                    <a:gd name="connsiteX9" fmla="*/ 709613 w 1328737"/>
                    <a:gd name="connsiteY9" fmla="*/ 22 h 1421151"/>
                    <a:gd name="connsiteX10" fmla="*/ 1321118 w 1328737"/>
                    <a:gd name="connsiteY10" fmla="*/ 351494 h 1421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28737" h="1421151">
                      <a:moveTo>
                        <a:pt x="1321118" y="351494"/>
                      </a:moveTo>
                      <a:lnTo>
                        <a:pt x="1115378" y="487702"/>
                      </a:lnTo>
                      <a:cubicBezTo>
                        <a:pt x="1056323" y="328634"/>
                        <a:pt x="902970" y="222907"/>
                        <a:pt x="706755" y="222907"/>
                      </a:cubicBezTo>
                      <a:cubicBezTo>
                        <a:pt x="445770" y="222907"/>
                        <a:pt x="251460" y="407692"/>
                        <a:pt x="251460" y="709634"/>
                      </a:cubicBezTo>
                      <a:cubicBezTo>
                        <a:pt x="251460" y="1010624"/>
                        <a:pt x="440055" y="1194457"/>
                        <a:pt x="702945" y="1194457"/>
                      </a:cubicBezTo>
                      <a:cubicBezTo>
                        <a:pt x="897255" y="1194457"/>
                        <a:pt x="1063943" y="1094444"/>
                        <a:pt x="1122998" y="924899"/>
                      </a:cubicBezTo>
                      <a:lnTo>
                        <a:pt x="1328738" y="1062059"/>
                      </a:lnTo>
                      <a:cubicBezTo>
                        <a:pt x="1208723" y="1291612"/>
                        <a:pt x="982980" y="1421152"/>
                        <a:pt x="707707" y="1421152"/>
                      </a:cubicBezTo>
                      <a:cubicBezTo>
                        <a:pt x="304800" y="1421152"/>
                        <a:pt x="0" y="1134449"/>
                        <a:pt x="0" y="709634"/>
                      </a:cubicBezTo>
                      <a:cubicBezTo>
                        <a:pt x="0" y="283867"/>
                        <a:pt x="321945" y="22"/>
                        <a:pt x="709613" y="22"/>
                      </a:cubicBezTo>
                      <a:cubicBezTo>
                        <a:pt x="969645" y="-1883"/>
                        <a:pt x="1208723" y="121942"/>
                        <a:pt x="1321118" y="351494"/>
                      </a:cubicBezTo>
                      <a:close/>
                    </a:path>
                  </a:pathLst>
                </a:custGeom>
                <a:grpFill/>
                <a:ln w="9525" cap="flat">
                  <a:noFill/>
                  <a:prstDash val="solid"/>
                  <a:miter/>
                </a:ln>
              </p:spPr>
              <p:txBody>
                <a:bodyPr rtlCol="0" anchor="ctr"/>
                <a:lstStyle/>
                <a:p>
                  <a:endParaRPr lang="it-IT">
                    <a:solidFill>
                      <a:schemeClr val="tx1"/>
                    </a:solidFill>
                  </a:endParaRPr>
                </a:p>
              </p:txBody>
            </p:sp>
          </p:grpSp>
        </p:grpSp>
        <p:pic>
          <p:nvPicPr>
            <p:cNvPr id="2079" name="Picture 2078">
              <a:extLst>
                <a:ext uri="{FF2B5EF4-FFF2-40B4-BE49-F238E27FC236}">
                  <a16:creationId xmlns:a16="http://schemas.microsoft.com/office/drawing/2014/main" id="{D8BFB0E9-B903-C99F-214E-B2C6ABD48BCD}"/>
                </a:ext>
              </a:extLst>
            </p:cNvPr>
            <p:cNvPicPr>
              <a:picLocks noChangeAspect="1"/>
            </p:cNvPicPr>
            <p:nvPr userDrawn="1"/>
          </p:nvPicPr>
          <p:blipFill>
            <a:blip r:embed="rId3">
              <a:clrChange>
                <a:clrFrom>
                  <a:srgbClr val="FBF3E3"/>
                </a:clrFrom>
                <a:clrTo>
                  <a:srgbClr val="FBF3E3">
                    <a:alpha val="0"/>
                  </a:srgbClr>
                </a:clrTo>
              </a:clrChange>
              <a:duotone>
                <a:prstClr val="black"/>
                <a:schemeClr val="tx2">
                  <a:tint val="45000"/>
                  <a:satMod val="400000"/>
                </a:schemeClr>
              </a:duotone>
            </a:blip>
            <a:stretch>
              <a:fillRect/>
            </a:stretch>
          </p:blipFill>
          <p:spPr>
            <a:xfrm>
              <a:off x="1803036" y="5898028"/>
              <a:ext cx="1477838" cy="324000"/>
            </a:xfrm>
            <a:prstGeom prst="rect">
              <a:avLst/>
            </a:prstGeom>
          </p:spPr>
        </p:pic>
      </p:grpSp>
    </p:spTree>
    <p:extLst>
      <p:ext uri="{BB962C8B-B14F-4D97-AF65-F5344CB8AC3E}">
        <p14:creationId xmlns:p14="http://schemas.microsoft.com/office/powerpoint/2010/main" val="17983434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Titolo e contenuto">
    <p:spTree>
      <p:nvGrpSpPr>
        <p:cNvPr id="1" name=""/>
        <p:cNvGrpSpPr/>
        <p:nvPr/>
      </p:nvGrpSpPr>
      <p:grpSpPr>
        <a:xfrm>
          <a:off x="0" y="0"/>
          <a:ext cx="0" cy="0"/>
          <a:chOff x="0" y="0"/>
          <a:chExt cx="0" cy="0"/>
        </a:xfrm>
      </p:grpSpPr>
      <p:sp>
        <p:nvSpPr>
          <p:cNvPr id="113" name="Segnaposto titolo 1">
            <a:extLst>
              <a:ext uri="{FF2B5EF4-FFF2-40B4-BE49-F238E27FC236}">
                <a16:creationId xmlns:a16="http://schemas.microsoft.com/office/drawing/2014/main" id="{3B1FDD01-CEF6-E3A0-5E95-BEBB539683B3}"/>
              </a:ext>
            </a:extLst>
          </p:cNvPr>
          <p:cNvSpPr>
            <a:spLocks noGrp="1"/>
          </p:cNvSpPr>
          <p:nvPr>
            <p:ph type="title"/>
          </p:nvPr>
        </p:nvSpPr>
        <p:spPr>
          <a:xfrm>
            <a:off x="840854" y="891524"/>
            <a:ext cx="10384902" cy="1562476"/>
          </a:xfrm>
          <a:prstGeom prst="rect">
            <a:avLst/>
          </a:prstGeom>
        </p:spPr>
        <p:txBody>
          <a:bodyPr vert="horz" lIns="91440" tIns="45720" rIns="91440" bIns="45720" rtlCol="0" anchor="t">
            <a:normAutofit/>
          </a:bodyPr>
          <a:lstStyle>
            <a:lvl1pPr>
              <a:defRPr sz="4000">
                <a:latin typeface="Manrope Medium" pitchFamily="2" charset="0"/>
              </a:defRPr>
            </a:lvl1pPr>
          </a:lstStyle>
          <a:p>
            <a:r>
              <a:rPr lang="it-IT"/>
              <a:t>Fare clic per modificare lo stile del titolo dello schema</a:t>
            </a:r>
          </a:p>
        </p:txBody>
      </p:sp>
      <p:sp>
        <p:nvSpPr>
          <p:cNvPr id="168" name="Rettangolo 167">
            <a:extLst>
              <a:ext uri="{FF2B5EF4-FFF2-40B4-BE49-F238E27FC236}">
                <a16:creationId xmlns:a16="http://schemas.microsoft.com/office/drawing/2014/main" id="{501A8FE7-A030-DF7E-7E44-EC5D372A96F5}"/>
              </a:ext>
            </a:extLst>
          </p:cNvPr>
          <p:cNvSpPr/>
          <p:nvPr userDrawn="1"/>
        </p:nvSpPr>
        <p:spPr>
          <a:xfrm>
            <a:off x="11225755" y="5898028"/>
            <a:ext cx="982460" cy="9751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9" name="Segnaposto numero diapositiva 2">
            <a:extLst>
              <a:ext uri="{FF2B5EF4-FFF2-40B4-BE49-F238E27FC236}">
                <a16:creationId xmlns:a16="http://schemas.microsoft.com/office/drawing/2014/main" id="{BD10B652-A65F-0F0B-7340-E873CC8EF7A7}"/>
              </a:ext>
            </a:extLst>
          </p:cNvPr>
          <p:cNvSpPr>
            <a:spLocks noGrp="1"/>
          </p:cNvSpPr>
          <p:nvPr>
            <p:ph type="sldNum" sz="quarter" idx="10"/>
          </p:nvPr>
        </p:nvSpPr>
        <p:spPr>
          <a:xfrm>
            <a:off x="11421135" y="6071095"/>
            <a:ext cx="554138" cy="515319"/>
          </a:xfrm>
        </p:spPr>
        <p:txBody>
          <a:bodyPr/>
          <a:lstStyle>
            <a:lvl1pPr algn="ctr">
              <a:defRPr>
                <a:solidFill>
                  <a:schemeClr val="bg1"/>
                </a:solidFill>
                <a:latin typeface="Manrope Light" pitchFamily="2" charset="0"/>
              </a:defRPr>
            </a:lvl1pPr>
          </a:lstStyle>
          <a:p>
            <a:fld id="{4FD464FC-7F50-4ECC-A8FE-0EFE49235618}" type="slidenum">
              <a:rPr lang="it-IT" smtClean="0"/>
              <a:pPr/>
              <a:t>‹#›</a:t>
            </a:fld>
            <a:endParaRPr lang="it-IT"/>
          </a:p>
        </p:txBody>
      </p:sp>
      <p:sp>
        <p:nvSpPr>
          <p:cNvPr id="225" name="Rettangolo 224">
            <a:extLst>
              <a:ext uri="{FF2B5EF4-FFF2-40B4-BE49-F238E27FC236}">
                <a16:creationId xmlns:a16="http://schemas.microsoft.com/office/drawing/2014/main" id="{EB49752D-6137-7955-92A6-C562FC746FA5}"/>
              </a:ext>
            </a:extLst>
          </p:cNvPr>
          <p:cNvSpPr/>
          <p:nvPr userDrawn="1"/>
        </p:nvSpPr>
        <p:spPr>
          <a:xfrm>
            <a:off x="11221671" y="3995"/>
            <a:ext cx="975100" cy="9751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3" name="Group 2">
            <a:extLst>
              <a:ext uri="{FF2B5EF4-FFF2-40B4-BE49-F238E27FC236}">
                <a16:creationId xmlns:a16="http://schemas.microsoft.com/office/drawing/2014/main" id="{56EA477F-AC99-6385-5D88-85668E05BF7D}"/>
              </a:ext>
            </a:extLst>
          </p:cNvPr>
          <p:cNvGrpSpPr/>
          <p:nvPr userDrawn="1"/>
        </p:nvGrpSpPr>
        <p:grpSpPr>
          <a:xfrm>
            <a:off x="653988" y="6223578"/>
            <a:ext cx="4229905" cy="324000"/>
            <a:chOff x="653989" y="5898028"/>
            <a:chExt cx="4229905" cy="324000"/>
          </a:xfrm>
        </p:grpSpPr>
        <p:pic>
          <p:nvPicPr>
            <p:cNvPr id="4" name="Picture 2" descr="Ministero della cultura - Wikipedia">
              <a:extLst>
                <a:ext uri="{FF2B5EF4-FFF2-40B4-BE49-F238E27FC236}">
                  <a16:creationId xmlns:a16="http://schemas.microsoft.com/office/drawing/2014/main" id="{D2AF2C35-B0C6-2A1B-0D21-662A610D1AE9}"/>
                </a:ext>
              </a:extLst>
            </p:cNvPr>
            <p:cNvPicPr>
              <a:picLocks noChangeAspect="1" noChangeArrowheads="1"/>
            </p:cNvPicPr>
            <p:nvPr userDrawn="1"/>
          </p:nvPicPr>
          <p:blipFill>
            <a:blip r:embed="rId2">
              <a:biLevel thresh="50000"/>
              <a:extLst>
                <a:ext uri="{28A0092B-C50C-407E-A947-70E740481C1C}">
                  <a14:useLocalDpi xmlns:a14="http://schemas.microsoft.com/office/drawing/2010/main" val="0"/>
                </a:ext>
              </a:extLst>
            </a:blip>
            <a:srcRect/>
            <a:stretch>
              <a:fillRect/>
            </a:stretch>
          </p:blipFill>
          <p:spPr bwMode="auto">
            <a:xfrm>
              <a:off x="653989" y="5898028"/>
              <a:ext cx="997313" cy="32400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uppo 27">
              <a:extLst>
                <a:ext uri="{FF2B5EF4-FFF2-40B4-BE49-F238E27FC236}">
                  <a16:creationId xmlns:a16="http://schemas.microsoft.com/office/drawing/2014/main" id="{BEFE2609-D990-9F2A-C0F9-3C36F03270BB}"/>
                </a:ext>
              </a:extLst>
            </p:cNvPr>
            <p:cNvGrpSpPr>
              <a:grpSpLocks noChangeAspect="1"/>
            </p:cNvGrpSpPr>
            <p:nvPr userDrawn="1"/>
          </p:nvGrpSpPr>
          <p:grpSpPr>
            <a:xfrm>
              <a:off x="3431382" y="5898028"/>
              <a:ext cx="1452512" cy="324000"/>
              <a:chOff x="609034" y="615400"/>
              <a:chExt cx="8245792" cy="1800225"/>
            </a:xfrm>
            <a:solidFill>
              <a:schemeClr val="tx1"/>
            </a:solidFill>
          </p:grpSpPr>
          <p:sp>
            <p:nvSpPr>
              <p:cNvPr id="7" name="Figura a mano libera: forma 28">
                <a:extLst>
                  <a:ext uri="{FF2B5EF4-FFF2-40B4-BE49-F238E27FC236}">
                    <a16:creationId xmlns:a16="http://schemas.microsoft.com/office/drawing/2014/main" id="{69518AC5-7CD7-0F77-F12C-3E7B4FD78B8D}"/>
                  </a:ext>
                </a:extLst>
              </p:cNvPr>
              <p:cNvSpPr/>
              <p:nvPr/>
            </p:nvSpPr>
            <p:spPr>
              <a:xfrm>
                <a:off x="8651944" y="1896513"/>
                <a:ext cx="202882" cy="228600"/>
              </a:xfrm>
              <a:custGeom>
                <a:avLst/>
                <a:gdLst>
                  <a:gd name="connsiteX0" fmla="*/ 104775 w 202882"/>
                  <a:gd name="connsiteY0" fmla="*/ 228600 h 228600"/>
                  <a:gd name="connsiteX1" fmla="*/ 0 w 202882"/>
                  <a:gd name="connsiteY1" fmla="*/ 114300 h 228600"/>
                  <a:gd name="connsiteX2" fmla="*/ 102870 w 202882"/>
                  <a:gd name="connsiteY2" fmla="*/ 0 h 228600"/>
                  <a:gd name="connsiteX3" fmla="*/ 202882 w 202882"/>
                  <a:gd name="connsiteY3" fmla="*/ 121920 h 228600"/>
                  <a:gd name="connsiteX4" fmla="*/ 35242 w 202882"/>
                  <a:gd name="connsiteY4" fmla="*/ 121920 h 228600"/>
                  <a:gd name="connsiteX5" fmla="*/ 104775 w 202882"/>
                  <a:gd name="connsiteY5" fmla="*/ 199072 h 228600"/>
                  <a:gd name="connsiteX6" fmla="*/ 164782 w 202882"/>
                  <a:gd name="connsiteY6" fmla="*/ 154305 h 228600"/>
                  <a:gd name="connsiteX7" fmla="*/ 198120 w 202882"/>
                  <a:gd name="connsiteY7" fmla="*/ 154305 h 228600"/>
                  <a:gd name="connsiteX8" fmla="*/ 104775 w 202882"/>
                  <a:gd name="connsiteY8" fmla="*/ 228600 h 228600"/>
                  <a:gd name="connsiteX9" fmla="*/ 102870 w 202882"/>
                  <a:gd name="connsiteY9" fmla="*/ 27622 h 228600"/>
                  <a:gd name="connsiteX10" fmla="*/ 36195 w 202882"/>
                  <a:gd name="connsiteY10" fmla="*/ 97155 h 228600"/>
                  <a:gd name="connsiteX11" fmla="*/ 166688 w 202882"/>
                  <a:gd name="connsiteY11" fmla="*/ 97155 h 228600"/>
                  <a:gd name="connsiteX12" fmla="*/ 102870 w 202882"/>
                  <a:gd name="connsiteY12" fmla="*/ 27622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2882" h="228600">
                    <a:moveTo>
                      <a:pt x="104775" y="228600"/>
                    </a:moveTo>
                    <a:cubicBezTo>
                      <a:pt x="38100" y="228600"/>
                      <a:pt x="0" y="177165"/>
                      <a:pt x="0" y="114300"/>
                    </a:cubicBezTo>
                    <a:cubicBezTo>
                      <a:pt x="0" y="51435"/>
                      <a:pt x="40957" y="0"/>
                      <a:pt x="102870" y="0"/>
                    </a:cubicBezTo>
                    <a:cubicBezTo>
                      <a:pt x="167640" y="0"/>
                      <a:pt x="202882" y="50482"/>
                      <a:pt x="202882" y="121920"/>
                    </a:cubicBezTo>
                    <a:lnTo>
                      <a:pt x="35242" y="121920"/>
                    </a:lnTo>
                    <a:cubicBezTo>
                      <a:pt x="38100" y="165735"/>
                      <a:pt x="61913" y="199072"/>
                      <a:pt x="104775" y="199072"/>
                    </a:cubicBezTo>
                    <a:cubicBezTo>
                      <a:pt x="136207" y="199072"/>
                      <a:pt x="157163" y="183832"/>
                      <a:pt x="164782" y="154305"/>
                    </a:cubicBezTo>
                    <a:lnTo>
                      <a:pt x="198120" y="154305"/>
                    </a:lnTo>
                    <a:cubicBezTo>
                      <a:pt x="187642" y="201930"/>
                      <a:pt x="154305" y="228600"/>
                      <a:pt x="104775" y="228600"/>
                    </a:cubicBezTo>
                    <a:close/>
                    <a:moveTo>
                      <a:pt x="102870" y="27622"/>
                    </a:moveTo>
                    <a:cubicBezTo>
                      <a:pt x="62865" y="27622"/>
                      <a:pt x="40957" y="58102"/>
                      <a:pt x="36195" y="97155"/>
                    </a:cubicBezTo>
                    <a:lnTo>
                      <a:pt x="166688" y="97155"/>
                    </a:lnTo>
                    <a:cubicBezTo>
                      <a:pt x="163830" y="54292"/>
                      <a:pt x="141922" y="27622"/>
                      <a:pt x="102870" y="27622"/>
                    </a:cubicBezTo>
                    <a:close/>
                  </a:path>
                </a:pathLst>
              </a:custGeom>
              <a:grpFill/>
              <a:ln w="9525" cap="flat">
                <a:noFill/>
                <a:prstDash val="solid"/>
                <a:miter/>
              </a:ln>
            </p:spPr>
            <p:txBody>
              <a:bodyPr rtlCol="0" anchor="ctr"/>
              <a:lstStyle/>
              <a:p>
                <a:endParaRPr lang="it-IT">
                  <a:solidFill>
                    <a:schemeClr val="tx1"/>
                  </a:solidFill>
                </a:endParaRPr>
              </a:p>
            </p:txBody>
          </p:sp>
          <p:sp>
            <p:nvSpPr>
              <p:cNvPr id="8" name="Figura a mano libera: forma 29">
                <a:extLst>
                  <a:ext uri="{FF2B5EF4-FFF2-40B4-BE49-F238E27FC236}">
                    <a16:creationId xmlns:a16="http://schemas.microsoft.com/office/drawing/2014/main" id="{524CBE58-D67A-C6C6-DD35-7BA7608F6AE4}"/>
                  </a:ext>
                </a:extLst>
              </p:cNvPr>
              <p:cNvSpPr/>
              <p:nvPr/>
            </p:nvSpPr>
            <p:spPr>
              <a:xfrm>
                <a:off x="8573839" y="1819360"/>
                <a:ext cx="34289" cy="300037"/>
              </a:xfrm>
              <a:custGeom>
                <a:avLst/>
                <a:gdLst>
                  <a:gd name="connsiteX0" fmla="*/ 0 w 34289"/>
                  <a:gd name="connsiteY0" fmla="*/ 300038 h 300037"/>
                  <a:gd name="connsiteX1" fmla="*/ 0 w 34289"/>
                  <a:gd name="connsiteY1" fmla="*/ 0 h 300037"/>
                  <a:gd name="connsiteX2" fmla="*/ 34290 w 34289"/>
                  <a:gd name="connsiteY2" fmla="*/ 0 h 300037"/>
                  <a:gd name="connsiteX3" fmla="*/ 34290 w 34289"/>
                  <a:gd name="connsiteY3" fmla="*/ 300038 h 300037"/>
                  <a:gd name="connsiteX4" fmla="*/ 0 w 34289"/>
                  <a:gd name="connsiteY4" fmla="*/ 300038 h 30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89" h="300037">
                    <a:moveTo>
                      <a:pt x="0" y="300038"/>
                    </a:moveTo>
                    <a:lnTo>
                      <a:pt x="0" y="0"/>
                    </a:lnTo>
                    <a:lnTo>
                      <a:pt x="34290" y="0"/>
                    </a:lnTo>
                    <a:lnTo>
                      <a:pt x="34290" y="300038"/>
                    </a:lnTo>
                    <a:lnTo>
                      <a:pt x="0" y="300038"/>
                    </a:lnTo>
                    <a:close/>
                  </a:path>
                </a:pathLst>
              </a:custGeom>
              <a:grpFill/>
              <a:ln w="9525" cap="flat">
                <a:noFill/>
                <a:prstDash val="solid"/>
                <a:miter/>
              </a:ln>
            </p:spPr>
            <p:txBody>
              <a:bodyPr rtlCol="0" anchor="ctr"/>
              <a:lstStyle/>
              <a:p>
                <a:endParaRPr lang="it-IT">
                  <a:solidFill>
                    <a:schemeClr val="tx1"/>
                  </a:solidFill>
                </a:endParaRPr>
              </a:p>
            </p:txBody>
          </p:sp>
          <p:sp>
            <p:nvSpPr>
              <p:cNvPr id="9" name="Figura a mano libera: forma 30">
                <a:extLst>
                  <a:ext uri="{FF2B5EF4-FFF2-40B4-BE49-F238E27FC236}">
                    <a16:creationId xmlns:a16="http://schemas.microsoft.com/office/drawing/2014/main" id="{28F05D73-A969-F673-22E6-B468487F3935}"/>
                  </a:ext>
                </a:extLst>
              </p:cNvPr>
              <p:cNvSpPr/>
              <p:nvPr/>
            </p:nvSpPr>
            <p:spPr>
              <a:xfrm>
                <a:off x="8336666" y="1898418"/>
                <a:ext cx="201930" cy="224789"/>
              </a:xfrm>
              <a:custGeom>
                <a:avLst/>
                <a:gdLst>
                  <a:gd name="connsiteX0" fmla="*/ 182880 w 201930"/>
                  <a:gd name="connsiteY0" fmla="*/ 222885 h 224789"/>
                  <a:gd name="connsiteX1" fmla="*/ 145732 w 201930"/>
                  <a:gd name="connsiteY1" fmla="*/ 190500 h 224789"/>
                  <a:gd name="connsiteX2" fmla="*/ 145732 w 201930"/>
                  <a:gd name="connsiteY2" fmla="*/ 190500 h 224789"/>
                  <a:gd name="connsiteX3" fmla="*/ 73343 w 201930"/>
                  <a:gd name="connsiteY3" fmla="*/ 224790 h 224789"/>
                  <a:gd name="connsiteX4" fmla="*/ 0 w 201930"/>
                  <a:gd name="connsiteY4" fmla="*/ 164783 h 224789"/>
                  <a:gd name="connsiteX5" fmla="*/ 94298 w 201930"/>
                  <a:gd name="connsiteY5" fmla="*/ 95250 h 224789"/>
                  <a:gd name="connsiteX6" fmla="*/ 146685 w 201930"/>
                  <a:gd name="connsiteY6" fmla="*/ 63817 h 224789"/>
                  <a:gd name="connsiteX7" fmla="*/ 98107 w 201930"/>
                  <a:gd name="connsiteY7" fmla="*/ 25717 h 224789"/>
                  <a:gd name="connsiteX8" fmla="*/ 43815 w 201930"/>
                  <a:gd name="connsiteY8" fmla="*/ 73342 h 224789"/>
                  <a:gd name="connsiteX9" fmla="*/ 11430 w 201930"/>
                  <a:gd name="connsiteY9" fmla="*/ 73342 h 224789"/>
                  <a:gd name="connsiteX10" fmla="*/ 98107 w 201930"/>
                  <a:gd name="connsiteY10" fmla="*/ 0 h 224789"/>
                  <a:gd name="connsiteX11" fmla="*/ 178118 w 201930"/>
                  <a:gd name="connsiteY11" fmla="*/ 68580 h 224789"/>
                  <a:gd name="connsiteX12" fmla="*/ 178118 w 201930"/>
                  <a:gd name="connsiteY12" fmla="*/ 171450 h 224789"/>
                  <a:gd name="connsiteX13" fmla="*/ 200978 w 201930"/>
                  <a:gd name="connsiteY13" fmla="*/ 194310 h 224789"/>
                  <a:gd name="connsiteX14" fmla="*/ 201930 w 201930"/>
                  <a:gd name="connsiteY14" fmla="*/ 194310 h 224789"/>
                  <a:gd name="connsiteX15" fmla="*/ 201930 w 201930"/>
                  <a:gd name="connsiteY15" fmla="*/ 219075 h 224789"/>
                  <a:gd name="connsiteX16" fmla="*/ 182880 w 201930"/>
                  <a:gd name="connsiteY16" fmla="*/ 222885 h 224789"/>
                  <a:gd name="connsiteX17" fmla="*/ 80010 w 201930"/>
                  <a:gd name="connsiteY17" fmla="*/ 199072 h 224789"/>
                  <a:gd name="connsiteX18" fmla="*/ 145732 w 201930"/>
                  <a:gd name="connsiteY18" fmla="*/ 140970 h 224789"/>
                  <a:gd name="connsiteX19" fmla="*/ 145732 w 201930"/>
                  <a:gd name="connsiteY19" fmla="*/ 103822 h 224789"/>
                  <a:gd name="connsiteX20" fmla="*/ 96203 w 201930"/>
                  <a:gd name="connsiteY20" fmla="*/ 120015 h 224789"/>
                  <a:gd name="connsiteX21" fmla="*/ 35243 w 201930"/>
                  <a:gd name="connsiteY21" fmla="*/ 163830 h 224789"/>
                  <a:gd name="connsiteX22" fmla="*/ 80010 w 201930"/>
                  <a:gd name="connsiteY22" fmla="*/ 199072 h 22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1930" h="224789">
                    <a:moveTo>
                      <a:pt x="182880" y="222885"/>
                    </a:moveTo>
                    <a:cubicBezTo>
                      <a:pt x="160973" y="222885"/>
                      <a:pt x="148590" y="212408"/>
                      <a:pt x="145732" y="190500"/>
                    </a:cubicBezTo>
                    <a:lnTo>
                      <a:pt x="145732" y="190500"/>
                    </a:lnTo>
                    <a:cubicBezTo>
                      <a:pt x="132398" y="207645"/>
                      <a:pt x="110490" y="224790"/>
                      <a:pt x="73343" y="224790"/>
                    </a:cubicBezTo>
                    <a:cubicBezTo>
                      <a:pt x="32385" y="224790"/>
                      <a:pt x="0" y="205740"/>
                      <a:pt x="0" y="164783"/>
                    </a:cubicBezTo>
                    <a:cubicBezTo>
                      <a:pt x="0" y="113347"/>
                      <a:pt x="40005" y="102870"/>
                      <a:pt x="94298" y="95250"/>
                    </a:cubicBezTo>
                    <a:cubicBezTo>
                      <a:pt x="124778" y="90488"/>
                      <a:pt x="146685" y="87630"/>
                      <a:pt x="146685" y="63817"/>
                    </a:cubicBezTo>
                    <a:cubicBezTo>
                      <a:pt x="146685" y="39052"/>
                      <a:pt x="129540" y="25717"/>
                      <a:pt x="98107" y="25717"/>
                    </a:cubicBezTo>
                    <a:cubicBezTo>
                      <a:pt x="62865" y="25717"/>
                      <a:pt x="45720" y="40958"/>
                      <a:pt x="43815" y="73342"/>
                    </a:cubicBezTo>
                    <a:lnTo>
                      <a:pt x="11430" y="73342"/>
                    </a:lnTo>
                    <a:cubicBezTo>
                      <a:pt x="12382" y="31433"/>
                      <a:pt x="40005" y="0"/>
                      <a:pt x="98107" y="0"/>
                    </a:cubicBezTo>
                    <a:cubicBezTo>
                      <a:pt x="143828" y="0"/>
                      <a:pt x="178118" y="17145"/>
                      <a:pt x="178118" y="68580"/>
                    </a:cubicBezTo>
                    <a:lnTo>
                      <a:pt x="178118" y="171450"/>
                    </a:lnTo>
                    <a:cubicBezTo>
                      <a:pt x="178118" y="188595"/>
                      <a:pt x="181928" y="199072"/>
                      <a:pt x="200978" y="194310"/>
                    </a:cubicBezTo>
                    <a:lnTo>
                      <a:pt x="201930" y="194310"/>
                    </a:lnTo>
                    <a:lnTo>
                      <a:pt x="201930" y="219075"/>
                    </a:lnTo>
                    <a:cubicBezTo>
                      <a:pt x="197168" y="220980"/>
                      <a:pt x="191453" y="222885"/>
                      <a:pt x="182880" y="222885"/>
                    </a:cubicBezTo>
                    <a:close/>
                    <a:moveTo>
                      <a:pt x="80010" y="199072"/>
                    </a:moveTo>
                    <a:cubicBezTo>
                      <a:pt x="125730" y="199072"/>
                      <a:pt x="145732" y="165735"/>
                      <a:pt x="145732" y="140970"/>
                    </a:cubicBezTo>
                    <a:lnTo>
                      <a:pt x="145732" y="103822"/>
                    </a:lnTo>
                    <a:cubicBezTo>
                      <a:pt x="134303" y="110490"/>
                      <a:pt x="114300" y="116205"/>
                      <a:pt x="96203" y="120015"/>
                    </a:cubicBezTo>
                    <a:cubicBezTo>
                      <a:pt x="61913" y="126683"/>
                      <a:pt x="35243" y="132397"/>
                      <a:pt x="35243" y="163830"/>
                    </a:cubicBezTo>
                    <a:cubicBezTo>
                      <a:pt x="35243" y="193358"/>
                      <a:pt x="58103" y="199072"/>
                      <a:pt x="80010" y="199072"/>
                    </a:cubicBezTo>
                    <a:close/>
                  </a:path>
                </a:pathLst>
              </a:custGeom>
              <a:grpFill/>
              <a:ln w="9525" cap="flat">
                <a:noFill/>
                <a:prstDash val="solid"/>
                <a:miter/>
              </a:ln>
            </p:spPr>
            <p:txBody>
              <a:bodyPr rtlCol="0" anchor="ctr"/>
              <a:lstStyle/>
              <a:p>
                <a:endParaRPr lang="it-IT">
                  <a:solidFill>
                    <a:schemeClr val="tx1"/>
                  </a:solidFill>
                </a:endParaRPr>
              </a:p>
            </p:txBody>
          </p:sp>
          <p:sp>
            <p:nvSpPr>
              <p:cNvPr id="10" name="Figura a mano libera: forma 31">
                <a:extLst>
                  <a:ext uri="{FF2B5EF4-FFF2-40B4-BE49-F238E27FC236}">
                    <a16:creationId xmlns:a16="http://schemas.microsoft.com/office/drawing/2014/main" id="{71369BEC-A9B0-E980-D2A1-36BCA80A1951}"/>
                  </a:ext>
                </a:extLst>
              </p:cNvPr>
              <p:cNvSpPr/>
              <p:nvPr/>
            </p:nvSpPr>
            <p:spPr>
              <a:xfrm>
                <a:off x="8196648" y="1901275"/>
                <a:ext cx="113347" cy="218122"/>
              </a:xfrm>
              <a:custGeom>
                <a:avLst/>
                <a:gdLst>
                  <a:gd name="connsiteX0" fmla="*/ 33338 w 113347"/>
                  <a:gd name="connsiteY0" fmla="*/ 1905 h 218122"/>
                  <a:gd name="connsiteX1" fmla="*/ 33338 w 113347"/>
                  <a:gd name="connsiteY1" fmla="*/ 38100 h 218122"/>
                  <a:gd name="connsiteX2" fmla="*/ 34290 w 113347"/>
                  <a:gd name="connsiteY2" fmla="*/ 38100 h 218122"/>
                  <a:gd name="connsiteX3" fmla="*/ 99060 w 113347"/>
                  <a:gd name="connsiteY3" fmla="*/ 0 h 218122"/>
                  <a:gd name="connsiteX4" fmla="*/ 113348 w 113347"/>
                  <a:gd name="connsiteY4" fmla="*/ 2857 h 218122"/>
                  <a:gd name="connsiteX5" fmla="*/ 113348 w 113347"/>
                  <a:gd name="connsiteY5" fmla="*/ 35242 h 218122"/>
                  <a:gd name="connsiteX6" fmla="*/ 112395 w 113347"/>
                  <a:gd name="connsiteY6" fmla="*/ 35242 h 218122"/>
                  <a:gd name="connsiteX7" fmla="*/ 97155 w 113347"/>
                  <a:gd name="connsiteY7" fmla="*/ 33338 h 218122"/>
                  <a:gd name="connsiteX8" fmla="*/ 34290 w 113347"/>
                  <a:gd name="connsiteY8" fmla="*/ 99060 h 218122"/>
                  <a:gd name="connsiteX9" fmla="*/ 34290 w 113347"/>
                  <a:gd name="connsiteY9" fmla="*/ 218122 h 218122"/>
                  <a:gd name="connsiteX10" fmla="*/ 0 w 113347"/>
                  <a:gd name="connsiteY10" fmla="*/ 218122 h 218122"/>
                  <a:gd name="connsiteX11" fmla="*/ 0 w 113347"/>
                  <a:gd name="connsiteY11" fmla="*/ 1905 h 218122"/>
                  <a:gd name="connsiteX12" fmla="*/ 33338 w 113347"/>
                  <a:gd name="connsiteY12" fmla="*/ 1905 h 21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347" h="218122">
                    <a:moveTo>
                      <a:pt x="33338" y="1905"/>
                    </a:moveTo>
                    <a:lnTo>
                      <a:pt x="33338" y="38100"/>
                    </a:lnTo>
                    <a:lnTo>
                      <a:pt x="34290" y="38100"/>
                    </a:lnTo>
                    <a:cubicBezTo>
                      <a:pt x="47625" y="17145"/>
                      <a:pt x="69533" y="0"/>
                      <a:pt x="99060" y="0"/>
                    </a:cubicBezTo>
                    <a:cubicBezTo>
                      <a:pt x="105728" y="0"/>
                      <a:pt x="108585" y="952"/>
                      <a:pt x="113348" y="2857"/>
                    </a:cubicBezTo>
                    <a:lnTo>
                      <a:pt x="113348" y="35242"/>
                    </a:lnTo>
                    <a:lnTo>
                      <a:pt x="112395" y="35242"/>
                    </a:lnTo>
                    <a:cubicBezTo>
                      <a:pt x="107633" y="33338"/>
                      <a:pt x="103823" y="33338"/>
                      <a:pt x="97155" y="33338"/>
                    </a:cubicBezTo>
                    <a:cubicBezTo>
                      <a:pt x="63818" y="33338"/>
                      <a:pt x="34290" y="58102"/>
                      <a:pt x="34290" y="99060"/>
                    </a:cubicBezTo>
                    <a:lnTo>
                      <a:pt x="34290" y="218122"/>
                    </a:lnTo>
                    <a:lnTo>
                      <a:pt x="0" y="218122"/>
                    </a:lnTo>
                    <a:lnTo>
                      <a:pt x="0" y="1905"/>
                    </a:lnTo>
                    <a:lnTo>
                      <a:pt x="33338" y="1905"/>
                    </a:lnTo>
                    <a:close/>
                  </a:path>
                </a:pathLst>
              </a:custGeom>
              <a:grpFill/>
              <a:ln w="9525" cap="flat">
                <a:noFill/>
                <a:prstDash val="solid"/>
                <a:miter/>
              </a:ln>
            </p:spPr>
            <p:txBody>
              <a:bodyPr rtlCol="0" anchor="ctr"/>
              <a:lstStyle/>
              <a:p>
                <a:endParaRPr lang="it-IT">
                  <a:solidFill>
                    <a:schemeClr val="tx1"/>
                  </a:solidFill>
                </a:endParaRPr>
              </a:p>
            </p:txBody>
          </p:sp>
          <p:sp>
            <p:nvSpPr>
              <p:cNvPr id="11" name="Figura a mano libera: forma 32">
                <a:extLst>
                  <a:ext uri="{FF2B5EF4-FFF2-40B4-BE49-F238E27FC236}">
                    <a16:creationId xmlns:a16="http://schemas.microsoft.com/office/drawing/2014/main" id="{DF0D57D6-EC1A-C1E5-8DBB-E2D6073B95B3}"/>
                  </a:ext>
                </a:extLst>
              </p:cNvPr>
              <p:cNvSpPr/>
              <p:nvPr/>
            </p:nvSpPr>
            <p:spPr>
              <a:xfrm>
                <a:off x="7966144" y="1903180"/>
                <a:ext cx="174307" cy="221932"/>
              </a:xfrm>
              <a:custGeom>
                <a:avLst/>
                <a:gdLst>
                  <a:gd name="connsiteX0" fmla="*/ 174307 w 174307"/>
                  <a:gd name="connsiteY0" fmla="*/ 216217 h 221932"/>
                  <a:gd name="connsiteX1" fmla="*/ 140017 w 174307"/>
                  <a:gd name="connsiteY1" fmla="*/ 216217 h 221932"/>
                  <a:gd name="connsiteX2" fmla="*/ 140017 w 174307"/>
                  <a:gd name="connsiteY2" fmla="*/ 186690 h 221932"/>
                  <a:gd name="connsiteX3" fmla="*/ 139065 w 174307"/>
                  <a:gd name="connsiteY3" fmla="*/ 186690 h 221932"/>
                  <a:gd name="connsiteX4" fmla="*/ 73342 w 174307"/>
                  <a:gd name="connsiteY4" fmla="*/ 221933 h 221932"/>
                  <a:gd name="connsiteX5" fmla="*/ 0 w 174307"/>
                  <a:gd name="connsiteY5" fmla="*/ 150495 h 221932"/>
                  <a:gd name="connsiteX6" fmla="*/ 0 w 174307"/>
                  <a:gd name="connsiteY6" fmla="*/ 0 h 221932"/>
                  <a:gd name="connsiteX7" fmla="*/ 34290 w 174307"/>
                  <a:gd name="connsiteY7" fmla="*/ 0 h 221932"/>
                  <a:gd name="connsiteX8" fmla="*/ 34290 w 174307"/>
                  <a:gd name="connsiteY8" fmla="*/ 149542 h 221932"/>
                  <a:gd name="connsiteX9" fmla="*/ 82867 w 174307"/>
                  <a:gd name="connsiteY9" fmla="*/ 194310 h 221932"/>
                  <a:gd name="connsiteX10" fmla="*/ 139065 w 174307"/>
                  <a:gd name="connsiteY10" fmla="*/ 134302 h 221932"/>
                  <a:gd name="connsiteX11" fmla="*/ 139065 w 174307"/>
                  <a:gd name="connsiteY11" fmla="*/ 952 h 221932"/>
                  <a:gd name="connsiteX12" fmla="*/ 173355 w 174307"/>
                  <a:gd name="connsiteY12" fmla="*/ 952 h 221932"/>
                  <a:gd name="connsiteX13" fmla="*/ 173355 w 174307"/>
                  <a:gd name="connsiteY13" fmla="*/ 216217 h 22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4307" h="221932">
                    <a:moveTo>
                      <a:pt x="174307" y="216217"/>
                    </a:moveTo>
                    <a:lnTo>
                      <a:pt x="140017" y="216217"/>
                    </a:lnTo>
                    <a:lnTo>
                      <a:pt x="140017" y="186690"/>
                    </a:lnTo>
                    <a:lnTo>
                      <a:pt x="139065" y="186690"/>
                    </a:lnTo>
                    <a:cubicBezTo>
                      <a:pt x="123825" y="207645"/>
                      <a:pt x="104775" y="221933"/>
                      <a:pt x="73342" y="221933"/>
                    </a:cubicBezTo>
                    <a:cubicBezTo>
                      <a:pt x="28575" y="221933"/>
                      <a:pt x="0" y="195263"/>
                      <a:pt x="0" y="150495"/>
                    </a:cubicBezTo>
                    <a:lnTo>
                      <a:pt x="0" y="0"/>
                    </a:lnTo>
                    <a:lnTo>
                      <a:pt x="34290" y="0"/>
                    </a:lnTo>
                    <a:lnTo>
                      <a:pt x="34290" y="149542"/>
                    </a:lnTo>
                    <a:cubicBezTo>
                      <a:pt x="34290" y="177165"/>
                      <a:pt x="52388" y="194310"/>
                      <a:pt x="82867" y="194310"/>
                    </a:cubicBezTo>
                    <a:cubicBezTo>
                      <a:pt x="117157" y="194310"/>
                      <a:pt x="139065" y="168592"/>
                      <a:pt x="139065" y="134302"/>
                    </a:cubicBezTo>
                    <a:lnTo>
                      <a:pt x="139065" y="952"/>
                    </a:lnTo>
                    <a:lnTo>
                      <a:pt x="173355" y="952"/>
                    </a:lnTo>
                    <a:lnTo>
                      <a:pt x="173355" y="216217"/>
                    </a:lnTo>
                    <a:close/>
                  </a:path>
                </a:pathLst>
              </a:custGeom>
              <a:grpFill/>
              <a:ln w="9525" cap="flat">
                <a:noFill/>
                <a:prstDash val="solid"/>
                <a:miter/>
              </a:ln>
            </p:spPr>
            <p:txBody>
              <a:bodyPr rtlCol="0" anchor="ctr"/>
              <a:lstStyle/>
              <a:p>
                <a:endParaRPr lang="it-IT">
                  <a:solidFill>
                    <a:schemeClr val="tx1"/>
                  </a:solidFill>
                </a:endParaRPr>
              </a:p>
            </p:txBody>
          </p:sp>
          <p:sp>
            <p:nvSpPr>
              <p:cNvPr id="12" name="Figura a mano libera: forma 33">
                <a:extLst>
                  <a:ext uri="{FF2B5EF4-FFF2-40B4-BE49-F238E27FC236}">
                    <a16:creationId xmlns:a16="http://schemas.microsoft.com/office/drawing/2014/main" id="{9571C23E-A66E-CC9A-252E-6D1E27B0080A}"/>
                  </a:ext>
                </a:extLst>
              </p:cNvPr>
              <p:cNvSpPr/>
              <p:nvPr/>
            </p:nvSpPr>
            <p:spPr>
              <a:xfrm>
                <a:off x="7816601" y="1834600"/>
                <a:ext cx="107632" cy="286702"/>
              </a:xfrm>
              <a:custGeom>
                <a:avLst/>
                <a:gdLst>
                  <a:gd name="connsiteX0" fmla="*/ 0 w 107632"/>
                  <a:gd name="connsiteY0" fmla="*/ 96202 h 286702"/>
                  <a:gd name="connsiteX1" fmla="*/ 0 w 107632"/>
                  <a:gd name="connsiteY1" fmla="*/ 68580 h 286702"/>
                  <a:gd name="connsiteX2" fmla="*/ 31432 w 107632"/>
                  <a:gd name="connsiteY2" fmla="*/ 68580 h 286702"/>
                  <a:gd name="connsiteX3" fmla="*/ 31432 w 107632"/>
                  <a:gd name="connsiteY3" fmla="*/ 0 h 286702"/>
                  <a:gd name="connsiteX4" fmla="*/ 65722 w 107632"/>
                  <a:gd name="connsiteY4" fmla="*/ 0 h 286702"/>
                  <a:gd name="connsiteX5" fmla="*/ 65722 w 107632"/>
                  <a:gd name="connsiteY5" fmla="*/ 68580 h 286702"/>
                  <a:gd name="connsiteX6" fmla="*/ 107632 w 107632"/>
                  <a:gd name="connsiteY6" fmla="*/ 68580 h 286702"/>
                  <a:gd name="connsiteX7" fmla="*/ 107632 w 107632"/>
                  <a:gd name="connsiteY7" fmla="*/ 96202 h 286702"/>
                  <a:gd name="connsiteX8" fmla="*/ 65722 w 107632"/>
                  <a:gd name="connsiteY8" fmla="*/ 96202 h 286702"/>
                  <a:gd name="connsiteX9" fmla="*/ 65722 w 107632"/>
                  <a:gd name="connsiteY9" fmla="*/ 237172 h 286702"/>
                  <a:gd name="connsiteX10" fmla="*/ 87630 w 107632"/>
                  <a:gd name="connsiteY10" fmla="*/ 257175 h 286702"/>
                  <a:gd name="connsiteX11" fmla="*/ 105727 w 107632"/>
                  <a:gd name="connsiteY11" fmla="*/ 254317 h 286702"/>
                  <a:gd name="connsiteX12" fmla="*/ 106680 w 107632"/>
                  <a:gd name="connsiteY12" fmla="*/ 254317 h 286702"/>
                  <a:gd name="connsiteX13" fmla="*/ 106680 w 107632"/>
                  <a:gd name="connsiteY13" fmla="*/ 283845 h 286702"/>
                  <a:gd name="connsiteX14" fmla="*/ 79057 w 107632"/>
                  <a:gd name="connsiteY14" fmla="*/ 286702 h 286702"/>
                  <a:gd name="connsiteX15" fmla="*/ 31432 w 107632"/>
                  <a:gd name="connsiteY15" fmla="*/ 244792 h 286702"/>
                  <a:gd name="connsiteX16" fmla="*/ 31432 w 107632"/>
                  <a:gd name="connsiteY16" fmla="*/ 96202 h 286702"/>
                  <a:gd name="connsiteX17" fmla="*/ 0 w 107632"/>
                  <a:gd name="connsiteY17" fmla="*/ 96202 h 286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632" h="286702">
                    <a:moveTo>
                      <a:pt x="0" y="96202"/>
                    </a:moveTo>
                    <a:lnTo>
                      <a:pt x="0" y="68580"/>
                    </a:lnTo>
                    <a:lnTo>
                      <a:pt x="31432" y="68580"/>
                    </a:lnTo>
                    <a:lnTo>
                      <a:pt x="31432" y="0"/>
                    </a:lnTo>
                    <a:lnTo>
                      <a:pt x="65722" y="0"/>
                    </a:lnTo>
                    <a:lnTo>
                      <a:pt x="65722" y="68580"/>
                    </a:lnTo>
                    <a:lnTo>
                      <a:pt x="107632" y="68580"/>
                    </a:lnTo>
                    <a:lnTo>
                      <a:pt x="107632" y="96202"/>
                    </a:lnTo>
                    <a:lnTo>
                      <a:pt x="65722" y="96202"/>
                    </a:lnTo>
                    <a:lnTo>
                      <a:pt x="65722" y="237172"/>
                    </a:lnTo>
                    <a:cubicBezTo>
                      <a:pt x="65722" y="252413"/>
                      <a:pt x="73343" y="257175"/>
                      <a:pt x="87630" y="257175"/>
                    </a:cubicBezTo>
                    <a:cubicBezTo>
                      <a:pt x="94297" y="257175"/>
                      <a:pt x="101918" y="255270"/>
                      <a:pt x="105727" y="254317"/>
                    </a:cubicBezTo>
                    <a:lnTo>
                      <a:pt x="106680" y="254317"/>
                    </a:lnTo>
                    <a:lnTo>
                      <a:pt x="106680" y="283845"/>
                    </a:lnTo>
                    <a:cubicBezTo>
                      <a:pt x="99060" y="285750"/>
                      <a:pt x="89535" y="286702"/>
                      <a:pt x="79057" y="286702"/>
                    </a:cubicBezTo>
                    <a:cubicBezTo>
                      <a:pt x="51435" y="286702"/>
                      <a:pt x="31432" y="275272"/>
                      <a:pt x="31432" y="244792"/>
                    </a:cubicBezTo>
                    <a:lnTo>
                      <a:pt x="31432" y="96202"/>
                    </a:lnTo>
                    <a:lnTo>
                      <a:pt x="0" y="96202"/>
                    </a:lnTo>
                    <a:close/>
                  </a:path>
                </a:pathLst>
              </a:custGeom>
              <a:grpFill/>
              <a:ln w="9525" cap="flat">
                <a:noFill/>
                <a:prstDash val="solid"/>
                <a:miter/>
              </a:ln>
            </p:spPr>
            <p:txBody>
              <a:bodyPr rtlCol="0" anchor="ctr"/>
              <a:lstStyle/>
              <a:p>
                <a:endParaRPr lang="it-IT">
                  <a:solidFill>
                    <a:schemeClr val="tx1"/>
                  </a:solidFill>
                </a:endParaRPr>
              </a:p>
            </p:txBody>
          </p:sp>
          <p:sp>
            <p:nvSpPr>
              <p:cNvPr id="13" name="Figura a mano libera: forma 34">
                <a:extLst>
                  <a:ext uri="{FF2B5EF4-FFF2-40B4-BE49-F238E27FC236}">
                    <a16:creationId xmlns:a16="http://schemas.microsoft.com/office/drawing/2014/main" id="{CF7C693E-5500-91F3-F482-5E1F213D0014}"/>
                  </a:ext>
                </a:extLst>
              </p:cNvPr>
              <p:cNvSpPr/>
              <p:nvPr/>
            </p:nvSpPr>
            <p:spPr>
              <a:xfrm>
                <a:off x="7739448" y="1819360"/>
                <a:ext cx="34290" cy="300037"/>
              </a:xfrm>
              <a:custGeom>
                <a:avLst/>
                <a:gdLst>
                  <a:gd name="connsiteX0" fmla="*/ 0 w 34290"/>
                  <a:gd name="connsiteY0" fmla="*/ 300038 h 300037"/>
                  <a:gd name="connsiteX1" fmla="*/ 0 w 34290"/>
                  <a:gd name="connsiteY1" fmla="*/ 0 h 300037"/>
                  <a:gd name="connsiteX2" fmla="*/ 34290 w 34290"/>
                  <a:gd name="connsiteY2" fmla="*/ 0 h 300037"/>
                  <a:gd name="connsiteX3" fmla="*/ 34290 w 34290"/>
                  <a:gd name="connsiteY3" fmla="*/ 300038 h 300037"/>
                  <a:gd name="connsiteX4" fmla="*/ 0 w 34290"/>
                  <a:gd name="connsiteY4" fmla="*/ 300038 h 30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 h="300037">
                    <a:moveTo>
                      <a:pt x="0" y="300038"/>
                    </a:moveTo>
                    <a:lnTo>
                      <a:pt x="0" y="0"/>
                    </a:lnTo>
                    <a:lnTo>
                      <a:pt x="34290" y="0"/>
                    </a:lnTo>
                    <a:lnTo>
                      <a:pt x="34290" y="300038"/>
                    </a:lnTo>
                    <a:lnTo>
                      <a:pt x="0" y="300038"/>
                    </a:lnTo>
                    <a:close/>
                  </a:path>
                </a:pathLst>
              </a:custGeom>
              <a:grpFill/>
              <a:ln w="9525" cap="flat">
                <a:noFill/>
                <a:prstDash val="solid"/>
                <a:miter/>
              </a:ln>
            </p:spPr>
            <p:txBody>
              <a:bodyPr rtlCol="0" anchor="ctr"/>
              <a:lstStyle/>
              <a:p>
                <a:endParaRPr lang="it-IT">
                  <a:solidFill>
                    <a:schemeClr val="tx1"/>
                  </a:solidFill>
                </a:endParaRPr>
              </a:p>
            </p:txBody>
          </p:sp>
          <p:sp>
            <p:nvSpPr>
              <p:cNvPr id="14" name="Figura a mano libera: forma 35">
                <a:extLst>
                  <a:ext uri="{FF2B5EF4-FFF2-40B4-BE49-F238E27FC236}">
                    <a16:creationId xmlns:a16="http://schemas.microsoft.com/office/drawing/2014/main" id="{6B423E7D-108D-138A-D6E4-B03D434F1AF8}"/>
                  </a:ext>
                </a:extLst>
              </p:cNvPr>
              <p:cNvSpPr/>
              <p:nvPr/>
            </p:nvSpPr>
            <p:spPr>
              <a:xfrm>
                <a:off x="7508944" y="1903180"/>
                <a:ext cx="174307" cy="221932"/>
              </a:xfrm>
              <a:custGeom>
                <a:avLst/>
                <a:gdLst>
                  <a:gd name="connsiteX0" fmla="*/ 174307 w 174307"/>
                  <a:gd name="connsiteY0" fmla="*/ 216217 h 221932"/>
                  <a:gd name="connsiteX1" fmla="*/ 140017 w 174307"/>
                  <a:gd name="connsiteY1" fmla="*/ 216217 h 221932"/>
                  <a:gd name="connsiteX2" fmla="*/ 140017 w 174307"/>
                  <a:gd name="connsiteY2" fmla="*/ 186690 h 221932"/>
                  <a:gd name="connsiteX3" fmla="*/ 139065 w 174307"/>
                  <a:gd name="connsiteY3" fmla="*/ 186690 h 221932"/>
                  <a:gd name="connsiteX4" fmla="*/ 73342 w 174307"/>
                  <a:gd name="connsiteY4" fmla="*/ 221933 h 221932"/>
                  <a:gd name="connsiteX5" fmla="*/ 0 w 174307"/>
                  <a:gd name="connsiteY5" fmla="*/ 150495 h 221932"/>
                  <a:gd name="connsiteX6" fmla="*/ 0 w 174307"/>
                  <a:gd name="connsiteY6" fmla="*/ 0 h 221932"/>
                  <a:gd name="connsiteX7" fmla="*/ 34290 w 174307"/>
                  <a:gd name="connsiteY7" fmla="*/ 0 h 221932"/>
                  <a:gd name="connsiteX8" fmla="*/ 34290 w 174307"/>
                  <a:gd name="connsiteY8" fmla="*/ 149542 h 221932"/>
                  <a:gd name="connsiteX9" fmla="*/ 82867 w 174307"/>
                  <a:gd name="connsiteY9" fmla="*/ 194310 h 221932"/>
                  <a:gd name="connsiteX10" fmla="*/ 139065 w 174307"/>
                  <a:gd name="connsiteY10" fmla="*/ 134302 h 221932"/>
                  <a:gd name="connsiteX11" fmla="*/ 139065 w 174307"/>
                  <a:gd name="connsiteY11" fmla="*/ 952 h 221932"/>
                  <a:gd name="connsiteX12" fmla="*/ 173355 w 174307"/>
                  <a:gd name="connsiteY12" fmla="*/ 952 h 221932"/>
                  <a:gd name="connsiteX13" fmla="*/ 173355 w 174307"/>
                  <a:gd name="connsiteY13" fmla="*/ 216217 h 22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4307" h="221932">
                    <a:moveTo>
                      <a:pt x="174307" y="216217"/>
                    </a:moveTo>
                    <a:lnTo>
                      <a:pt x="140017" y="216217"/>
                    </a:lnTo>
                    <a:lnTo>
                      <a:pt x="140017" y="186690"/>
                    </a:lnTo>
                    <a:lnTo>
                      <a:pt x="139065" y="186690"/>
                    </a:lnTo>
                    <a:cubicBezTo>
                      <a:pt x="123825" y="207645"/>
                      <a:pt x="104775" y="221933"/>
                      <a:pt x="73342" y="221933"/>
                    </a:cubicBezTo>
                    <a:cubicBezTo>
                      <a:pt x="28575" y="221933"/>
                      <a:pt x="0" y="195263"/>
                      <a:pt x="0" y="150495"/>
                    </a:cubicBezTo>
                    <a:lnTo>
                      <a:pt x="0" y="0"/>
                    </a:lnTo>
                    <a:lnTo>
                      <a:pt x="34290" y="0"/>
                    </a:lnTo>
                    <a:lnTo>
                      <a:pt x="34290" y="149542"/>
                    </a:lnTo>
                    <a:cubicBezTo>
                      <a:pt x="34290" y="177165"/>
                      <a:pt x="52388" y="194310"/>
                      <a:pt x="82867" y="194310"/>
                    </a:cubicBezTo>
                    <a:cubicBezTo>
                      <a:pt x="117157" y="194310"/>
                      <a:pt x="139065" y="168592"/>
                      <a:pt x="139065" y="134302"/>
                    </a:cubicBezTo>
                    <a:lnTo>
                      <a:pt x="139065" y="952"/>
                    </a:lnTo>
                    <a:lnTo>
                      <a:pt x="173355" y="952"/>
                    </a:lnTo>
                    <a:lnTo>
                      <a:pt x="173355" y="216217"/>
                    </a:lnTo>
                    <a:close/>
                  </a:path>
                </a:pathLst>
              </a:custGeom>
              <a:grpFill/>
              <a:ln w="9525" cap="flat">
                <a:noFill/>
                <a:prstDash val="solid"/>
                <a:miter/>
              </a:ln>
            </p:spPr>
            <p:txBody>
              <a:bodyPr rtlCol="0" anchor="ctr"/>
              <a:lstStyle/>
              <a:p>
                <a:endParaRPr lang="it-IT">
                  <a:solidFill>
                    <a:schemeClr val="tx1"/>
                  </a:solidFill>
                </a:endParaRPr>
              </a:p>
            </p:txBody>
          </p:sp>
          <p:sp>
            <p:nvSpPr>
              <p:cNvPr id="15" name="Figura a mano libera: forma 36">
                <a:extLst>
                  <a:ext uri="{FF2B5EF4-FFF2-40B4-BE49-F238E27FC236}">
                    <a16:creationId xmlns:a16="http://schemas.microsoft.com/office/drawing/2014/main" id="{85819218-DE2E-3764-CB6A-FC83B9A7D518}"/>
                  </a:ext>
                </a:extLst>
              </p:cNvPr>
              <p:cNvSpPr/>
              <p:nvPr/>
            </p:nvSpPr>
            <p:spPr>
              <a:xfrm>
                <a:off x="7198428" y="1812693"/>
                <a:ext cx="265747" cy="312420"/>
              </a:xfrm>
              <a:custGeom>
                <a:avLst/>
                <a:gdLst>
                  <a:gd name="connsiteX0" fmla="*/ 140018 w 265747"/>
                  <a:gd name="connsiteY0" fmla="*/ 312420 h 312420"/>
                  <a:gd name="connsiteX1" fmla="*/ 0 w 265747"/>
                  <a:gd name="connsiteY1" fmla="*/ 156210 h 312420"/>
                  <a:gd name="connsiteX2" fmla="*/ 141923 w 265747"/>
                  <a:gd name="connsiteY2" fmla="*/ 0 h 312420"/>
                  <a:gd name="connsiteX3" fmla="*/ 261938 w 265747"/>
                  <a:gd name="connsiteY3" fmla="*/ 95250 h 312420"/>
                  <a:gd name="connsiteX4" fmla="*/ 224790 w 265747"/>
                  <a:gd name="connsiteY4" fmla="*/ 95250 h 312420"/>
                  <a:gd name="connsiteX5" fmla="*/ 140970 w 265747"/>
                  <a:gd name="connsiteY5" fmla="*/ 32385 h 312420"/>
                  <a:gd name="connsiteX6" fmla="*/ 38100 w 265747"/>
                  <a:gd name="connsiteY6" fmla="*/ 156210 h 312420"/>
                  <a:gd name="connsiteX7" fmla="*/ 140970 w 265747"/>
                  <a:gd name="connsiteY7" fmla="*/ 279083 h 312420"/>
                  <a:gd name="connsiteX8" fmla="*/ 228600 w 265747"/>
                  <a:gd name="connsiteY8" fmla="*/ 196215 h 312420"/>
                  <a:gd name="connsiteX9" fmla="*/ 265748 w 265747"/>
                  <a:gd name="connsiteY9" fmla="*/ 196215 h 312420"/>
                  <a:gd name="connsiteX10" fmla="*/ 229553 w 265747"/>
                  <a:gd name="connsiteY10" fmla="*/ 280035 h 312420"/>
                  <a:gd name="connsiteX11" fmla="*/ 140018 w 265747"/>
                  <a:gd name="connsiteY11" fmla="*/ 312420 h 312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5747" h="312420">
                    <a:moveTo>
                      <a:pt x="140018" y="312420"/>
                    </a:moveTo>
                    <a:cubicBezTo>
                      <a:pt x="55245" y="312420"/>
                      <a:pt x="0" y="247650"/>
                      <a:pt x="0" y="156210"/>
                    </a:cubicBezTo>
                    <a:cubicBezTo>
                      <a:pt x="0" y="68580"/>
                      <a:pt x="52388" y="0"/>
                      <a:pt x="141923" y="0"/>
                    </a:cubicBezTo>
                    <a:cubicBezTo>
                      <a:pt x="211455" y="0"/>
                      <a:pt x="254318" y="40005"/>
                      <a:pt x="261938" y="95250"/>
                    </a:cubicBezTo>
                    <a:lnTo>
                      <a:pt x="224790" y="95250"/>
                    </a:lnTo>
                    <a:cubicBezTo>
                      <a:pt x="218123" y="58102"/>
                      <a:pt x="187643" y="32385"/>
                      <a:pt x="140970" y="32385"/>
                    </a:cubicBezTo>
                    <a:cubicBezTo>
                      <a:pt x="75248" y="32385"/>
                      <a:pt x="38100" y="85725"/>
                      <a:pt x="38100" y="156210"/>
                    </a:cubicBezTo>
                    <a:cubicBezTo>
                      <a:pt x="38100" y="229552"/>
                      <a:pt x="79057" y="279083"/>
                      <a:pt x="140970" y="279083"/>
                    </a:cubicBezTo>
                    <a:cubicBezTo>
                      <a:pt x="197168" y="279083"/>
                      <a:pt x="224790" y="240983"/>
                      <a:pt x="228600" y="196215"/>
                    </a:cubicBezTo>
                    <a:lnTo>
                      <a:pt x="265748" y="196215"/>
                    </a:lnTo>
                    <a:cubicBezTo>
                      <a:pt x="265748" y="225742"/>
                      <a:pt x="251460" y="259080"/>
                      <a:pt x="229553" y="280035"/>
                    </a:cubicBezTo>
                    <a:cubicBezTo>
                      <a:pt x="208598" y="301942"/>
                      <a:pt x="178118" y="312420"/>
                      <a:pt x="140018" y="312420"/>
                    </a:cubicBezTo>
                    <a:close/>
                  </a:path>
                </a:pathLst>
              </a:custGeom>
              <a:grpFill/>
              <a:ln w="9525" cap="flat">
                <a:noFill/>
                <a:prstDash val="solid"/>
                <a:miter/>
              </a:ln>
            </p:spPr>
            <p:txBody>
              <a:bodyPr rtlCol="0" anchor="ctr"/>
              <a:lstStyle/>
              <a:p>
                <a:endParaRPr lang="it-IT">
                  <a:solidFill>
                    <a:schemeClr val="tx1"/>
                  </a:solidFill>
                </a:endParaRPr>
              </a:p>
            </p:txBody>
          </p:sp>
          <p:sp>
            <p:nvSpPr>
              <p:cNvPr id="16" name="Figura a mano libera: forma 37">
                <a:extLst>
                  <a:ext uri="{FF2B5EF4-FFF2-40B4-BE49-F238E27FC236}">
                    <a16:creationId xmlns:a16="http://schemas.microsoft.com/office/drawing/2014/main" id="{CFDC8FEA-A320-2122-531C-B81E442538DB}"/>
                  </a:ext>
                </a:extLst>
              </p:cNvPr>
              <p:cNvSpPr/>
              <p:nvPr/>
            </p:nvSpPr>
            <p:spPr>
              <a:xfrm>
                <a:off x="6875531" y="1896513"/>
                <a:ext cx="209550" cy="228600"/>
              </a:xfrm>
              <a:custGeom>
                <a:avLst/>
                <a:gdLst>
                  <a:gd name="connsiteX0" fmla="*/ 104775 w 209550"/>
                  <a:gd name="connsiteY0" fmla="*/ 228600 h 228600"/>
                  <a:gd name="connsiteX1" fmla="*/ 0 w 209550"/>
                  <a:gd name="connsiteY1" fmla="*/ 114300 h 228600"/>
                  <a:gd name="connsiteX2" fmla="*/ 104775 w 209550"/>
                  <a:gd name="connsiteY2" fmla="*/ 0 h 228600"/>
                  <a:gd name="connsiteX3" fmla="*/ 209550 w 209550"/>
                  <a:gd name="connsiteY3" fmla="*/ 114300 h 228600"/>
                  <a:gd name="connsiteX4" fmla="*/ 104775 w 209550"/>
                  <a:gd name="connsiteY4" fmla="*/ 228600 h 228600"/>
                  <a:gd name="connsiteX5" fmla="*/ 104775 w 209550"/>
                  <a:gd name="connsiteY5" fmla="*/ 200025 h 228600"/>
                  <a:gd name="connsiteX6" fmla="*/ 174307 w 209550"/>
                  <a:gd name="connsiteY6" fmla="*/ 114300 h 228600"/>
                  <a:gd name="connsiteX7" fmla="*/ 104775 w 209550"/>
                  <a:gd name="connsiteY7" fmla="*/ 28575 h 228600"/>
                  <a:gd name="connsiteX8" fmla="*/ 35242 w 209550"/>
                  <a:gd name="connsiteY8" fmla="*/ 114300 h 228600"/>
                  <a:gd name="connsiteX9" fmla="*/ 104775 w 209550"/>
                  <a:gd name="connsiteY9" fmla="*/ 200025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550" h="228600">
                    <a:moveTo>
                      <a:pt x="104775" y="228600"/>
                    </a:moveTo>
                    <a:cubicBezTo>
                      <a:pt x="40005" y="228600"/>
                      <a:pt x="0" y="177165"/>
                      <a:pt x="0" y="114300"/>
                    </a:cubicBezTo>
                    <a:cubicBezTo>
                      <a:pt x="0" y="51435"/>
                      <a:pt x="40005" y="0"/>
                      <a:pt x="104775" y="0"/>
                    </a:cubicBezTo>
                    <a:cubicBezTo>
                      <a:pt x="169545" y="0"/>
                      <a:pt x="209550" y="51435"/>
                      <a:pt x="209550" y="114300"/>
                    </a:cubicBezTo>
                    <a:cubicBezTo>
                      <a:pt x="209550" y="177165"/>
                      <a:pt x="169545" y="228600"/>
                      <a:pt x="104775" y="228600"/>
                    </a:cubicBezTo>
                    <a:close/>
                    <a:moveTo>
                      <a:pt x="104775" y="200025"/>
                    </a:moveTo>
                    <a:cubicBezTo>
                      <a:pt x="150495" y="200025"/>
                      <a:pt x="174307" y="161925"/>
                      <a:pt x="174307" y="114300"/>
                    </a:cubicBezTo>
                    <a:cubicBezTo>
                      <a:pt x="174307" y="66675"/>
                      <a:pt x="150495" y="28575"/>
                      <a:pt x="104775" y="28575"/>
                    </a:cubicBezTo>
                    <a:cubicBezTo>
                      <a:pt x="59055" y="28575"/>
                      <a:pt x="35242" y="66675"/>
                      <a:pt x="35242" y="114300"/>
                    </a:cubicBezTo>
                    <a:cubicBezTo>
                      <a:pt x="35242" y="162877"/>
                      <a:pt x="59055" y="200025"/>
                      <a:pt x="104775" y="200025"/>
                    </a:cubicBezTo>
                    <a:close/>
                  </a:path>
                </a:pathLst>
              </a:custGeom>
              <a:grpFill/>
              <a:ln w="9525" cap="flat">
                <a:noFill/>
                <a:prstDash val="solid"/>
                <a:miter/>
              </a:ln>
            </p:spPr>
            <p:txBody>
              <a:bodyPr rtlCol="0" anchor="ctr"/>
              <a:lstStyle/>
              <a:p>
                <a:endParaRPr lang="it-IT">
                  <a:solidFill>
                    <a:schemeClr val="tx1"/>
                  </a:solidFill>
                </a:endParaRPr>
              </a:p>
            </p:txBody>
          </p:sp>
          <p:sp>
            <p:nvSpPr>
              <p:cNvPr id="17" name="Figura a mano libera: forma 38">
                <a:extLst>
                  <a:ext uri="{FF2B5EF4-FFF2-40B4-BE49-F238E27FC236}">
                    <a16:creationId xmlns:a16="http://schemas.microsoft.com/office/drawing/2014/main" id="{07C70990-A3D9-B8E0-3F0D-0442BE22DD62}"/>
                  </a:ext>
                </a:extLst>
              </p:cNvPr>
              <p:cNvSpPr/>
              <p:nvPr/>
            </p:nvSpPr>
            <p:spPr>
              <a:xfrm>
                <a:off x="6798378" y="1819360"/>
                <a:ext cx="34290" cy="300037"/>
              </a:xfrm>
              <a:custGeom>
                <a:avLst/>
                <a:gdLst>
                  <a:gd name="connsiteX0" fmla="*/ 0 w 34290"/>
                  <a:gd name="connsiteY0" fmla="*/ 300038 h 300037"/>
                  <a:gd name="connsiteX1" fmla="*/ 0 w 34290"/>
                  <a:gd name="connsiteY1" fmla="*/ 83820 h 300037"/>
                  <a:gd name="connsiteX2" fmla="*/ 34290 w 34290"/>
                  <a:gd name="connsiteY2" fmla="*/ 83820 h 300037"/>
                  <a:gd name="connsiteX3" fmla="*/ 34290 w 34290"/>
                  <a:gd name="connsiteY3" fmla="*/ 300038 h 300037"/>
                  <a:gd name="connsiteX4" fmla="*/ 0 w 34290"/>
                  <a:gd name="connsiteY4" fmla="*/ 300038 h 300037"/>
                  <a:gd name="connsiteX5" fmla="*/ 0 w 34290"/>
                  <a:gd name="connsiteY5" fmla="*/ 41910 h 300037"/>
                  <a:gd name="connsiteX6" fmla="*/ 0 w 34290"/>
                  <a:gd name="connsiteY6" fmla="*/ 0 h 300037"/>
                  <a:gd name="connsiteX7" fmla="*/ 34290 w 34290"/>
                  <a:gd name="connsiteY7" fmla="*/ 0 h 300037"/>
                  <a:gd name="connsiteX8" fmla="*/ 34290 w 34290"/>
                  <a:gd name="connsiteY8" fmla="*/ 41910 h 300037"/>
                  <a:gd name="connsiteX9" fmla="*/ 0 w 34290"/>
                  <a:gd name="connsiteY9" fmla="*/ 41910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 h="300037">
                    <a:moveTo>
                      <a:pt x="0" y="300038"/>
                    </a:moveTo>
                    <a:lnTo>
                      <a:pt x="0" y="83820"/>
                    </a:lnTo>
                    <a:lnTo>
                      <a:pt x="34290" y="83820"/>
                    </a:lnTo>
                    <a:lnTo>
                      <a:pt x="34290" y="300038"/>
                    </a:lnTo>
                    <a:lnTo>
                      <a:pt x="0" y="300038"/>
                    </a:lnTo>
                    <a:close/>
                    <a:moveTo>
                      <a:pt x="0" y="41910"/>
                    </a:moveTo>
                    <a:lnTo>
                      <a:pt x="0" y="0"/>
                    </a:lnTo>
                    <a:lnTo>
                      <a:pt x="34290" y="0"/>
                    </a:lnTo>
                    <a:lnTo>
                      <a:pt x="34290" y="41910"/>
                    </a:lnTo>
                    <a:lnTo>
                      <a:pt x="0" y="41910"/>
                    </a:lnTo>
                    <a:close/>
                  </a:path>
                </a:pathLst>
              </a:custGeom>
              <a:grpFill/>
              <a:ln w="9525" cap="flat">
                <a:noFill/>
                <a:prstDash val="solid"/>
                <a:miter/>
              </a:ln>
            </p:spPr>
            <p:txBody>
              <a:bodyPr rtlCol="0" anchor="ctr"/>
              <a:lstStyle/>
              <a:p>
                <a:endParaRPr lang="it-IT">
                  <a:solidFill>
                    <a:schemeClr val="tx1"/>
                  </a:solidFill>
                </a:endParaRPr>
              </a:p>
            </p:txBody>
          </p:sp>
          <p:sp>
            <p:nvSpPr>
              <p:cNvPr id="18" name="Figura a mano libera: forma 39">
                <a:extLst>
                  <a:ext uri="{FF2B5EF4-FFF2-40B4-BE49-F238E27FC236}">
                    <a16:creationId xmlns:a16="http://schemas.microsoft.com/office/drawing/2014/main" id="{26ACD137-AE7B-A37E-2D34-73CB1B05B294}"/>
                  </a:ext>
                </a:extLst>
              </p:cNvPr>
              <p:cNvSpPr/>
              <p:nvPr/>
            </p:nvSpPr>
            <p:spPr>
              <a:xfrm>
                <a:off x="6567873" y="1898418"/>
                <a:ext cx="176212" cy="221932"/>
              </a:xfrm>
              <a:custGeom>
                <a:avLst/>
                <a:gdLst>
                  <a:gd name="connsiteX0" fmla="*/ 33338 w 176212"/>
                  <a:gd name="connsiteY0" fmla="*/ 4763 h 221932"/>
                  <a:gd name="connsiteX1" fmla="*/ 33338 w 176212"/>
                  <a:gd name="connsiteY1" fmla="*/ 33338 h 221932"/>
                  <a:gd name="connsiteX2" fmla="*/ 34290 w 176212"/>
                  <a:gd name="connsiteY2" fmla="*/ 33338 h 221932"/>
                  <a:gd name="connsiteX3" fmla="*/ 102870 w 176212"/>
                  <a:gd name="connsiteY3" fmla="*/ 0 h 221932"/>
                  <a:gd name="connsiteX4" fmla="*/ 176213 w 176212"/>
                  <a:gd name="connsiteY4" fmla="*/ 69533 h 221932"/>
                  <a:gd name="connsiteX5" fmla="*/ 176213 w 176212"/>
                  <a:gd name="connsiteY5" fmla="*/ 221933 h 221932"/>
                  <a:gd name="connsiteX6" fmla="*/ 141923 w 176212"/>
                  <a:gd name="connsiteY6" fmla="*/ 221933 h 221932"/>
                  <a:gd name="connsiteX7" fmla="*/ 141923 w 176212"/>
                  <a:gd name="connsiteY7" fmla="*/ 72390 h 221932"/>
                  <a:gd name="connsiteX8" fmla="*/ 93345 w 176212"/>
                  <a:gd name="connsiteY8" fmla="*/ 28575 h 221932"/>
                  <a:gd name="connsiteX9" fmla="*/ 34290 w 176212"/>
                  <a:gd name="connsiteY9" fmla="*/ 88583 h 221932"/>
                  <a:gd name="connsiteX10" fmla="*/ 34290 w 176212"/>
                  <a:gd name="connsiteY10" fmla="*/ 221933 h 221932"/>
                  <a:gd name="connsiteX11" fmla="*/ 0 w 176212"/>
                  <a:gd name="connsiteY11" fmla="*/ 221933 h 221932"/>
                  <a:gd name="connsiteX12" fmla="*/ 0 w 176212"/>
                  <a:gd name="connsiteY12" fmla="*/ 5715 h 221932"/>
                  <a:gd name="connsiteX13" fmla="*/ 33338 w 176212"/>
                  <a:gd name="connsiteY13" fmla="*/ 5715 h 22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6212" h="221932">
                    <a:moveTo>
                      <a:pt x="33338" y="4763"/>
                    </a:moveTo>
                    <a:lnTo>
                      <a:pt x="33338" y="33338"/>
                    </a:lnTo>
                    <a:lnTo>
                      <a:pt x="34290" y="33338"/>
                    </a:lnTo>
                    <a:cubicBezTo>
                      <a:pt x="49530" y="12383"/>
                      <a:pt x="71438" y="0"/>
                      <a:pt x="102870" y="0"/>
                    </a:cubicBezTo>
                    <a:cubicBezTo>
                      <a:pt x="148590" y="0"/>
                      <a:pt x="176213" y="24765"/>
                      <a:pt x="176213" y="69533"/>
                    </a:cubicBezTo>
                    <a:lnTo>
                      <a:pt x="176213" y="221933"/>
                    </a:lnTo>
                    <a:lnTo>
                      <a:pt x="141923" y="221933"/>
                    </a:lnTo>
                    <a:lnTo>
                      <a:pt x="141923" y="72390"/>
                    </a:lnTo>
                    <a:cubicBezTo>
                      <a:pt x="141923" y="44767"/>
                      <a:pt x="123825" y="28575"/>
                      <a:pt x="93345" y="28575"/>
                    </a:cubicBezTo>
                    <a:cubicBezTo>
                      <a:pt x="59055" y="28575"/>
                      <a:pt x="34290" y="53340"/>
                      <a:pt x="34290" y="88583"/>
                    </a:cubicBezTo>
                    <a:lnTo>
                      <a:pt x="34290" y="221933"/>
                    </a:lnTo>
                    <a:lnTo>
                      <a:pt x="0" y="221933"/>
                    </a:lnTo>
                    <a:lnTo>
                      <a:pt x="0" y="5715"/>
                    </a:lnTo>
                    <a:lnTo>
                      <a:pt x="33338" y="5715"/>
                    </a:lnTo>
                    <a:close/>
                  </a:path>
                </a:pathLst>
              </a:custGeom>
              <a:grpFill/>
              <a:ln w="9525" cap="flat">
                <a:noFill/>
                <a:prstDash val="solid"/>
                <a:miter/>
              </a:ln>
            </p:spPr>
            <p:txBody>
              <a:bodyPr rtlCol="0" anchor="ctr"/>
              <a:lstStyle/>
              <a:p>
                <a:endParaRPr lang="it-IT">
                  <a:solidFill>
                    <a:schemeClr val="tx1"/>
                  </a:solidFill>
                </a:endParaRPr>
              </a:p>
            </p:txBody>
          </p:sp>
          <p:sp>
            <p:nvSpPr>
              <p:cNvPr id="19" name="Figura a mano libera: forma 40">
                <a:extLst>
                  <a:ext uri="{FF2B5EF4-FFF2-40B4-BE49-F238E27FC236}">
                    <a16:creationId xmlns:a16="http://schemas.microsoft.com/office/drawing/2014/main" id="{67054878-3EAA-3458-7356-176F1217E07E}"/>
                  </a:ext>
                </a:extLst>
              </p:cNvPr>
              <p:cNvSpPr/>
              <p:nvPr/>
            </p:nvSpPr>
            <p:spPr>
              <a:xfrm>
                <a:off x="6314509" y="1896513"/>
                <a:ext cx="209550" cy="228600"/>
              </a:xfrm>
              <a:custGeom>
                <a:avLst/>
                <a:gdLst>
                  <a:gd name="connsiteX0" fmla="*/ 104775 w 209550"/>
                  <a:gd name="connsiteY0" fmla="*/ 228600 h 228600"/>
                  <a:gd name="connsiteX1" fmla="*/ 0 w 209550"/>
                  <a:gd name="connsiteY1" fmla="*/ 114300 h 228600"/>
                  <a:gd name="connsiteX2" fmla="*/ 104775 w 209550"/>
                  <a:gd name="connsiteY2" fmla="*/ 0 h 228600"/>
                  <a:gd name="connsiteX3" fmla="*/ 209550 w 209550"/>
                  <a:gd name="connsiteY3" fmla="*/ 114300 h 228600"/>
                  <a:gd name="connsiteX4" fmla="*/ 104775 w 209550"/>
                  <a:gd name="connsiteY4" fmla="*/ 228600 h 228600"/>
                  <a:gd name="connsiteX5" fmla="*/ 104775 w 209550"/>
                  <a:gd name="connsiteY5" fmla="*/ 200025 h 228600"/>
                  <a:gd name="connsiteX6" fmla="*/ 174307 w 209550"/>
                  <a:gd name="connsiteY6" fmla="*/ 114300 h 228600"/>
                  <a:gd name="connsiteX7" fmla="*/ 104775 w 209550"/>
                  <a:gd name="connsiteY7" fmla="*/ 28575 h 228600"/>
                  <a:gd name="connsiteX8" fmla="*/ 35243 w 209550"/>
                  <a:gd name="connsiteY8" fmla="*/ 114300 h 228600"/>
                  <a:gd name="connsiteX9" fmla="*/ 104775 w 209550"/>
                  <a:gd name="connsiteY9" fmla="*/ 200025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550" h="228600">
                    <a:moveTo>
                      <a:pt x="104775" y="228600"/>
                    </a:moveTo>
                    <a:cubicBezTo>
                      <a:pt x="40005" y="228600"/>
                      <a:pt x="0" y="177165"/>
                      <a:pt x="0" y="114300"/>
                    </a:cubicBezTo>
                    <a:cubicBezTo>
                      <a:pt x="0" y="51435"/>
                      <a:pt x="40005" y="0"/>
                      <a:pt x="104775" y="0"/>
                    </a:cubicBezTo>
                    <a:cubicBezTo>
                      <a:pt x="169545" y="0"/>
                      <a:pt x="209550" y="51435"/>
                      <a:pt x="209550" y="114300"/>
                    </a:cubicBezTo>
                    <a:cubicBezTo>
                      <a:pt x="209550" y="177165"/>
                      <a:pt x="169545" y="228600"/>
                      <a:pt x="104775" y="228600"/>
                    </a:cubicBezTo>
                    <a:close/>
                    <a:moveTo>
                      <a:pt x="104775" y="200025"/>
                    </a:moveTo>
                    <a:cubicBezTo>
                      <a:pt x="150495" y="200025"/>
                      <a:pt x="174307" y="161925"/>
                      <a:pt x="174307" y="114300"/>
                    </a:cubicBezTo>
                    <a:cubicBezTo>
                      <a:pt x="174307" y="66675"/>
                      <a:pt x="150495" y="28575"/>
                      <a:pt x="104775" y="28575"/>
                    </a:cubicBezTo>
                    <a:cubicBezTo>
                      <a:pt x="59055" y="28575"/>
                      <a:pt x="35243" y="66675"/>
                      <a:pt x="35243" y="114300"/>
                    </a:cubicBezTo>
                    <a:cubicBezTo>
                      <a:pt x="35243" y="162877"/>
                      <a:pt x="59055" y="200025"/>
                      <a:pt x="104775" y="200025"/>
                    </a:cubicBezTo>
                    <a:close/>
                  </a:path>
                </a:pathLst>
              </a:custGeom>
              <a:grpFill/>
              <a:ln w="9525" cap="flat">
                <a:noFill/>
                <a:prstDash val="solid"/>
                <a:miter/>
              </a:ln>
            </p:spPr>
            <p:txBody>
              <a:bodyPr rtlCol="0" anchor="ctr"/>
              <a:lstStyle/>
              <a:p>
                <a:endParaRPr lang="it-IT">
                  <a:solidFill>
                    <a:schemeClr val="tx1"/>
                  </a:solidFill>
                </a:endParaRPr>
              </a:p>
            </p:txBody>
          </p:sp>
          <p:sp>
            <p:nvSpPr>
              <p:cNvPr id="20" name="Figura a mano libera: forma 41">
                <a:extLst>
                  <a:ext uri="{FF2B5EF4-FFF2-40B4-BE49-F238E27FC236}">
                    <a16:creationId xmlns:a16="http://schemas.microsoft.com/office/drawing/2014/main" id="{E8084D03-8834-FDBF-B34F-EAC926DD3249}"/>
                  </a:ext>
                </a:extLst>
              </p:cNvPr>
              <p:cNvSpPr/>
              <p:nvPr/>
            </p:nvSpPr>
            <p:spPr>
              <a:xfrm>
                <a:off x="5984944" y="1898418"/>
                <a:ext cx="288607" cy="221932"/>
              </a:xfrm>
              <a:custGeom>
                <a:avLst/>
                <a:gdLst>
                  <a:gd name="connsiteX0" fmla="*/ 0 w 288607"/>
                  <a:gd name="connsiteY0" fmla="*/ 220980 h 221932"/>
                  <a:gd name="connsiteX1" fmla="*/ 0 w 288607"/>
                  <a:gd name="connsiteY1" fmla="*/ 4763 h 221932"/>
                  <a:gd name="connsiteX2" fmla="*/ 34290 w 288607"/>
                  <a:gd name="connsiteY2" fmla="*/ 4763 h 221932"/>
                  <a:gd name="connsiteX3" fmla="*/ 34290 w 288607"/>
                  <a:gd name="connsiteY3" fmla="*/ 36195 h 221932"/>
                  <a:gd name="connsiteX4" fmla="*/ 35242 w 288607"/>
                  <a:gd name="connsiteY4" fmla="*/ 36195 h 221932"/>
                  <a:gd name="connsiteX5" fmla="*/ 99060 w 288607"/>
                  <a:gd name="connsiteY5" fmla="*/ 0 h 221932"/>
                  <a:gd name="connsiteX6" fmla="*/ 155257 w 288607"/>
                  <a:gd name="connsiteY6" fmla="*/ 38100 h 221932"/>
                  <a:gd name="connsiteX7" fmla="*/ 156210 w 288607"/>
                  <a:gd name="connsiteY7" fmla="*/ 38100 h 221932"/>
                  <a:gd name="connsiteX8" fmla="*/ 222885 w 288607"/>
                  <a:gd name="connsiteY8" fmla="*/ 0 h 221932"/>
                  <a:gd name="connsiteX9" fmla="*/ 288607 w 288607"/>
                  <a:gd name="connsiteY9" fmla="*/ 69533 h 221932"/>
                  <a:gd name="connsiteX10" fmla="*/ 288607 w 288607"/>
                  <a:gd name="connsiteY10" fmla="*/ 221933 h 221932"/>
                  <a:gd name="connsiteX11" fmla="*/ 253365 w 288607"/>
                  <a:gd name="connsiteY11" fmla="*/ 221933 h 221932"/>
                  <a:gd name="connsiteX12" fmla="*/ 253365 w 288607"/>
                  <a:gd name="connsiteY12" fmla="*/ 71438 h 221932"/>
                  <a:gd name="connsiteX13" fmla="*/ 213360 w 288607"/>
                  <a:gd name="connsiteY13" fmla="*/ 28575 h 221932"/>
                  <a:gd name="connsiteX14" fmla="*/ 160020 w 288607"/>
                  <a:gd name="connsiteY14" fmla="*/ 86677 h 221932"/>
                  <a:gd name="connsiteX15" fmla="*/ 160020 w 288607"/>
                  <a:gd name="connsiteY15" fmla="*/ 220980 h 221932"/>
                  <a:gd name="connsiteX16" fmla="*/ 125730 w 288607"/>
                  <a:gd name="connsiteY16" fmla="*/ 220980 h 221932"/>
                  <a:gd name="connsiteX17" fmla="*/ 125730 w 288607"/>
                  <a:gd name="connsiteY17" fmla="*/ 70485 h 221932"/>
                  <a:gd name="connsiteX18" fmla="*/ 88582 w 288607"/>
                  <a:gd name="connsiteY18" fmla="*/ 27622 h 221932"/>
                  <a:gd name="connsiteX19" fmla="*/ 32385 w 288607"/>
                  <a:gd name="connsiteY19" fmla="*/ 85725 h 221932"/>
                  <a:gd name="connsiteX20" fmla="*/ 32385 w 288607"/>
                  <a:gd name="connsiteY20" fmla="*/ 220980 h 221932"/>
                  <a:gd name="connsiteX21" fmla="*/ 0 w 288607"/>
                  <a:gd name="connsiteY21" fmla="*/ 220980 h 22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88607" h="221932">
                    <a:moveTo>
                      <a:pt x="0" y="220980"/>
                    </a:moveTo>
                    <a:lnTo>
                      <a:pt x="0" y="4763"/>
                    </a:lnTo>
                    <a:lnTo>
                      <a:pt x="34290" y="4763"/>
                    </a:lnTo>
                    <a:lnTo>
                      <a:pt x="34290" y="36195"/>
                    </a:lnTo>
                    <a:lnTo>
                      <a:pt x="35242" y="36195"/>
                    </a:lnTo>
                    <a:cubicBezTo>
                      <a:pt x="48577" y="15240"/>
                      <a:pt x="71438" y="0"/>
                      <a:pt x="99060" y="0"/>
                    </a:cubicBezTo>
                    <a:cubicBezTo>
                      <a:pt x="125730" y="0"/>
                      <a:pt x="146685" y="13335"/>
                      <a:pt x="155257" y="38100"/>
                    </a:cubicBezTo>
                    <a:lnTo>
                      <a:pt x="156210" y="38100"/>
                    </a:lnTo>
                    <a:cubicBezTo>
                      <a:pt x="170497" y="13335"/>
                      <a:pt x="196215" y="0"/>
                      <a:pt x="222885" y="0"/>
                    </a:cubicBezTo>
                    <a:cubicBezTo>
                      <a:pt x="260985" y="0"/>
                      <a:pt x="288607" y="24765"/>
                      <a:pt x="288607" y="69533"/>
                    </a:cubicBezTo>
                    <a:lnTo>
                      <a:pt x="288607" y="221933"/>
                    </a:lnTo>
                    <a:lnTo>
                      <a:pt x="253365" y="221933"/>
                    </a:lnTo>
                    <a:lnTo>
                      <a:pt x="253365" y="71438"/>
                    </a:lnTo>
                    <a:cubicBezTo>
                      <a:pt x="253365" y="44767"/>
                      <a:pt x="235267" y="28575"/>
                      <a:pt x="213360" y="28575"/>
                    </a:cubicBezTo>
                    <a:cubicBezTo>
                      <a:pt x="185738" y="28575"/>
                      <a:pt x="160020" y="53340"/>
                      <a:pt x="160020" y="86677"/>
                    </a:cubicBezTo>
                    <a:lnTo>
                      <a:pt x="160020" y="220980"/>
                    </a:lnTo>
                    <a:lnTo>
                      <a:pt x="125730" y="220980"/>
                    </a:lnTo>
                    <a:lnTo>
                      <a:pt x="125730" y="70485"/>
                    </a:lnTo>
                    <a:cubicBezTo>
                      <a:pt x="125730" y="43815"/>
                      <a:pt x="110490" y="27622"/>
                      <a:pt x="88582" y="27622"/>
                    </a:cubicBezTo>
                    <a:cubicBezTo>
                      <a:pt x="61913" y="27622"/>
                      <a:pt x="32385" y="52388"/>
                      <a:pt x="32385" y="85725"/>
                    </a:cubicBezTo>
                    <a:lnTo>
                      <a:pt x="32385" y="220980"/>
                    </a:lnTo>
                    <a:lnTo>
                      <a:pt x="0" y="220980"/>
                    </a:lnTo>
                    <a:close/>
                  </a:path>
                </a:pathLst>
              </a:custGeom>
              <a:grpFill/>
              <a:ln w="9525" cap="flat">
                <a:noFill/>
                <a:prstDash val="solid"/>
                <a:miter/>
              </a:ln>
            </p:spPr>
            <p:txBody>
              <a:bodyPr rtlCol="0" anchor="ctr"/>
              <a:lstStyle/>
              <a:p>
                <a:endParaRPr lang="it-IT">
                  <a:solidFill>
                    <a:schemeClr val="tx1"/>
                  </a:solidFill>
                </a:endParaRPr>
              </a:p>
            </p:txBody>
          </p:sp>
          <p:sp>
            <p:nvSpPr>
              <p:cNvPr id="21" name="Figura a mano libera: forma 42">
                <a:extLst>
                  <a:ext uri="{FF2B5EF4-FFF2-40B4-BE49-F238E27FC236}">
                    <a16:creationId xmlns:a16="http://schemas.microsoft.com/office/drawing/2014/main" id="{F28F30A7-AB91-2155-226F-E183B3DF1F7B}"/>
                  </a:ext>
                </a:extLst>
              </p:cNvPr>
              <p:cNvSpPr/>
              <p:nvPr/>
            </p:nvSpPr>
            <p:spPr>
              <a:xfrm>
                <a:off x="5894456" y="1819360"/>
                <a:ext cx="34289" cy="300037"/>
              </a:xfrm>
              <a:custGeom>
                <a:avLst/>
                <a:gdLst>
                  <a:gd name="connsiteX0" fmla="*/ 0 w 34289"/>
                  <a:gd name="connsiteY0" fmla="*/ 300038 h 300037"/>
                  <a:gd name="connsiteX1" fmla="*/ 0 w 34289"/>
                  <a:gd name="connsiteY1" fmla="*/ 83820 h 300037"/>
                  <a:gd name="connsiteX2" fmla="*/ 34290 w 34289"/>
                  <a:gd name="connsiteY2" fmla="*/ 83820 h 300037"/>
                  <a:gd name="connsiteX3" fmla="*/ 34290 w 34289"/>
                  <a:gd name="connsiteY3" fmla="*/ 300038 h 300037"/>
                  <a:gd name="connsiteX4" fmla="*/ 0 w 34289"/>
                  <a:gd name="connsiteY4" fmla="*/ 300038 h 300037"/>
                  <a:gd name="connsiteX5" fmla="*/ 0 w 34289"/>
                  <a:gd name="connsiteY5" fmla="*/ 41910 h 300037"/>
                  <a:gd name="connsiteX6" fmla="*/ 0 w 34289"/>
                  <a:gd name="connsiteY6" fmla="*/ 0 h 300037"/>
                  <a:gd name="connsiteX7" fmla="*/ 34290 w 34289"/>
                  <a:gd name="connsiteY7" fmla="*/ 0 h 300037"/>
                  <a:gd name="connsiteX8" fmla="*/ 34290 w 34289"/>
                  <a:gd name="connsiteY8" fmla="*/ 41910 h 300037"/>
                  <a:gd name="connsiteX9" fmla="*/ 0 w 34289"/>
                  <a:gd name="connsiteY9" fmla="*/ 41910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89" h="300037">
                    <a:moveTo>
                      <a:pt x="0" y="300038"/>
                    </a:moveTo>
                    <a:lnTo>
                      <a:pt x="0" y="83820"/>
                    </a:lnTo>
                    <a:lnTo>
                      <a:pt x="34290" y="83820"/>
                    </a:lnTo>
                    <a:lnTo>
                      <a:pt x="34290" y="300038"/>
                    </a:lnTo>
                    <a:lnTo>
                      <a:pt x="0" y="300038"/>
                    </a:lnTo>
                    <a:close/>
                    <a:moveTo>
                      <a:pt x="0" y="41910"/>
                    </a:moveTo>
                    <a:lnTo>
                      <a:pt x="0" y="0"/>
                    </a:lnTo>
                    <a:lnTo>
                      <a:pt x="34290" y="0"/>
                    </a:lnTo>
                    <a:lnTo>
                      <a:pt x="34290" y="41910"/>
                    </a:lnTo>
                    <a:lnTo>
                      <a:pt x="0" y="41910"/>
                    </a:lnTo>
                    <a:close/>
                  </a:path>
                </a:pathLst>
              </a:custGeom>
              <a:grpFill/>
              <a:ln w="9525" cap="flat">
                <a:noFill/>
                <a:prstDash val="solid"/>
                <a:miter/>
              </a:ln>
            </p:spPr>
            <p:txBody>
              <a:bodyPr rtlCol="0" anchor="ctr"/>
              <a:lstStyle/>
              <a:p>
                <a:endParaRPr lang="it-IT">
                  <a:solidFill>
                    <a:schemeClr val="tx1"/>
                  </a:solidFill>
                </a:endParaRPr>
              </a:p>
            </p:txBody>
          </p:sp>
          <p:sp>
            <p:nvSpPr>
              <p:cNvPr id="22" name="Figura a mano libera: forma 43">
                <a:extLst>
                  <a:ext uri="{FF2B5EF4-FFF2-40B4-BE49-F238E27FC236}">
                    <a16:creationId xmlns:a16="http://schemas.microsoft.com/office/drawing/2014/main" id="{075631A3-7727-3DCD-C20D-6C6BE41E96F6}"/>
                  </a:ext>
                </a:extLst>
              </p:cNvPr>
              <p:cNvSpPr/>
              <p:nvPr/>
            </p:nvSpPr>
            <p:spPr>
              <a:xfrm>
                <a:off x="5742056" y="1901275"/>
                <a:ext cx="113347" cy="218122"/>
              </a:xfrm>
              <a:custGeom>
                <a:avLst/>
                <a:gdLst>
                  <a:gd name="connsiteX0" fmla="*/ 33338 w 113347"/>
                  <a:gd name="connsiteY0" fmla="*/ 1905 h 218122"/>
                  <a:gd name="connsiteX1" fmla="*/ 33338 w 113347"/>
                  <a:gd name="connsiteY1" fmla="*/ 38100 h 218122"/>
                  <a:gd name="connsiteX2" fmla="*/ 34290 w 113347"/>
                  <a:gd name="connsiteY2" fmla="*/ 38100 h 218122"/>
                  <a:gd name="connsiteX3" fmla="*/ 99060 w 113347"/>
                  <a:gd name="connsiteY3" fmla="*/ 0 h 218122"/>
                  <a:gd name="connsiteX4" fmla="*/ 113347 w 113347"/>
                  <a:gd name="connsiteY4" fmla="*/ 2857 h 218122"/>
                  <a:gd name="connsiteX5" fmla="*/ 113347 w 113347"/>
                  <a:gd name="connsiteY5" fmla="*/ 35242 h 218122"/>
                  <a:gd name="connsiteX6" fmla="*/ 112395 w 113347"/>
                  <a:gd name="connsiteY6" fmla="*/ 35242 h 218122"/>
                  <a:gd name="connsiteX7" fmla="*/ 97155 w 113347"/>
                  <a:gd name="connsiteY7" fmla="*/ 33338 h 218122"/>
                  <a:gd name="connsiteX8" fmla="*/ 34290 w 113347"/>
                  <a:gd name="connsiteY8" fmla="*/ 99060 h 218122"/>
                  <a:gd name="connsiteX9" fmla="*/ 34290 w 113347"/>
                  <a:gd name="connsiteY9" fmla="*/ 218122 h 218122"/>
                  <a:gd name="connsiteX10" fmla="*/ 0 w 113347"/>
                  <a:gd name="connsiteY10" fmla="*/ 218122 h 218122"/>
                  <a:gd name="connsiteX11" fmla="*/ 0 w 113347"/>
                  <a:gd name="connsiteY11" fmla="*/ 1905 h 218122"/>
                  <a:gd name="connsiteX12" fmla="*/ 33338 w 113347"/>
                  <a:gd name="connsiteY12" fmla="*/ 1905 h 21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347" h="218122">
                    <a:moveTo>
                      <a:pt x="33338" y="1905"/>
                    </a:moveTo>
                    <a:lnTo>
                      <a:pt x="33338" y="38100"/>
                    </a:lnTo>
                    <a:lnTo>
                      <a:pt x="34290" y="38100"/>
                    </a:lnTo>
                    <a:cubicBezTo>
                      <a:pt x="47625" y="17145"/>
                      <a:pt x="69532" y="0"/>
                      <a:pt x="99060" y="0"/>
                    </a:cubicBezTo>
                    <a:cubicBezTo>
                      <a:pt x="105727" y="0"/>
                      <a:pt x="108585" y="952"/>
                      <a:pt x="113347" y="2857"/>
                    </a:cubicBezTo>
                    <a:lnTo>
                      <a:pt x="113347" y="35242"/>
                    </a:lnTo>
                    <a:lnTo>
                      <a:pt x="112395" y="35242"/>
                    </a:lnTo>
                    <a:cubicBezTo>
                      <a:pt x="107632" y="33338"/>
                      <a:pt x="103822" y="33338"/>
                      <a:pt x="97155" y="33338"/>
                    </a:cubicBezTo>
                    <a:cubicBezTo>
                      <a:pt x="63817" y="33338"/>
                      <a:pt x="34290" y="58102"/>
                      <a:pt x="34290" y="99060"/>
                    </a:cubicBezTo>
                    <a:lnTo>
                      <a:pt x="34290" y="218122"/>
                    </a:lnTo>
                    <a:lnTo>
                      <a:pt x="0" y="218122"/>
                    </a:lnTo>
                    <a:lnTo>
                      <a:pt x="0" y="1905"/>
                    </a:lnTo>
                    <a:lnTo>
                      <a:pt x="33338" y="1905"/>
                    </a:lnTo>
                    <a:close/>
                  </a:path>
                </a:pathLst>
              </a:custGeom>
              <a:grpFill/>
              <a:ln w="9525" cap="flat">
                <a:noFill/>
                <a:prstDash val="solid"/>
                <a:miter/>
              </a:ln>
            </p:spPr>
            <p:txBody>
              <a:bodyPr rtlCol="0" anchor="ctr"/>
              <a:lstStyle/>
              <a:p>
                <a:endParaRPr lang="it-IT">
                  <a:solidFill>
                    <a:schemeClr val="tx1"/>
                  </a:solidFill>
                </a:endParaRPr>
              </a:p>
            </p:txBody>
          </p:sp>
          <p:sp>
            <p:nvSpPr>
              <p:cNvPr id="23" name="Figura a mano libera: forma 44">
                <a:extLst>
                  <a:ext uri="{FF2B5EF4-FFF2-40B4-BE49-F238E27FC236}">
                    <a16:creationId xmlns:a16="http://schemas.microsoft.com/office/drawing/2014/main" id="{8D57BFE5-41F0-E821-29CE-A7AD509883C5}"/>
                  </a:ext>
                </a:extLst>
              </p:cNvPr>
              <p:cNvSpPr/>
              <p:nvPr/>
            </p:nvSpPr>
            <p:spPr>
              <a:xfrm>
                <a:off x="5589656" y="1834600"/>
                <a:ext cx="107632" cy="286702"/>
              </a:xfrm>
              <a:custGeom>
                <a:avLst/>
                <a:gdLst>
                  <a:gd name="connsiteX0" fmla="*/ 0 w 107632"/>
                  <a:gd name="connsiteY0" fmla="*/ 96202 h 286702"/>
                  <a:gd name="connsiteX1" fmla="*/ 0 w 107632"/>
                  <a:gd name="connsiteY1" fmla="*/ 68580 h 286702"/>
                  <a:gd name="connsiteX2" fmla="*/ 31432 w 107632"/>
                  <a:gd name="connsiteY2" fmla="*/ 68580 h 286702"/>
                  <a:gd name="connsiteX3" fmla="*/ 31432 w 107632"/>
                  <a:gd name="connsiteY3" fmla="*/ 0 h 286702"/>
                  <a:gd name="connsiteX4" fmla="*/ 65722 w 107632"/>
                  <a:gd name="connsiteY4" fmla="*/ 0 h 286702"/>
                  <a:gd name="connsiteX5" fmla="*/ 65722 w 107632"/>
                  <a:gd name="connsiteY5" fmla="*/ 68580 h 286702"/>
                  <a:gd name="connsiteX6" fmla="*/ 107632 w 107632"/>
                  <a:gd name="connsiteY6" fmla="*/ 68580 h 286702"/>
                  <a:gd name="connsiteX7" fmla="*/ 107632 w 107632"/>
                  <a:gd name="connsiteY7" fmla="*/ 96202 h 286702"/>
                  <a:gd name="connsiteX8" fmla="*/ 65722 w 107632"/>
                  <a:gd name="connsiteY8" fmla="*/ 96202 h 286702"/>
                  <a:gd name="connsiteX9" fmla="*/ 65722 w 107632"/>
                  <a:gd name="connsiteY9" fmla="*/ 237172 h 286702"/>
                  <a:gd name="connsiteX10" fmla="*/ 87630 w 107632"/>
                  <a:gd name="connsiteY10" fmla="*/ 257175 h 286702"/>
                  <a:gd name="connsiteX11" fmla="*/ 105727 w 107632"/>
                  <a:gd name="connsiteY11" fmla="*/ 254317 h 286702"/>
                  <a:gd name="connsiteX12" fmla="*/ 106680 w 107632"/>
                  <a:gd name="connsiteY12" fmla="*/ 254317 h 286702"/>
                  <a:gd name="connsiteX13" fmla="*/ 106680 w 107632"/>
                  <a:gd name="connsiteY13" fmla="*/ 283845 h 286702"/>
                  <a:gd name="connsiteX14" fmla="*/ 79057 w 107632"/>
                  <a:gd name="connsiteY14" fmla="*/ 286702 h 286702"/>
                  <a:gd name="connsiteX15" fmla="*/ 31432 w 107632"/>
                  <a:gd name="connsiteY15" fmla="*/ 244792 h 286702"/>
                  <a:gd name="connsiteX16" fmla="*/ 31432 w 107632"/>
                  <a:gd name="connsiteY16" fmla="*/ 96202 h 286702"/>
                  <a:gd name="connsiteX17" fmla="*/ 0 w 107632"/>
                  <a:gd name="connsiteY17" fmla="*/ 96202 h 286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632" h="286702">
                    <a:moveTo>
                      <a:pt x="0" y="96202"/>
                    </a:moveTo>
                    <a:lnTo>
                      <a:pt x="0" y="68580"/>
                    </a:lnTo>
                    <a:lnTo>
                      <a:pt x="31432" y="68580"/>
                    </a:lnTo>
                    <a:lnTo>
                      <a:pt x="31432" y="0"/>
                    </a:lnTo>
                    <a:lnTo>
                      <a:pt x="65722" y="0"/>
                    </a:lnTo>
                    <a:lnTo>
                      <a:pt x="65722" y="68580"/>
                    </a:lnTo>
                    <a:lnTo>
                      <a:pt x="107632" y="68580"/>
                    </a:lnTo>
                    <a:lnTo>
                      <a:pt x="107632" y="96202"/>
                    </a:lnTo>
                    <a:lnTo>
                      <a:pt x="65722" y="96202"/>
                    </a:lnTo>
                    <a:lnTo>
                      <a:pt x="65722" y="237172"/>
                    </a:lnTo>
                    <a:cubicBezTo>
                      <a:pt x="65722" y="252413"/>
                      <a:pt x="73342" y="257175"/>
                      <a:pt x="87630" y="257175"/>
                    </a:cubicBezTo>
                    <a:cubicBezTo>
                      <a:pt x="94297" y="257175"/>
                      <a:pt x="101917" y="255270"/>
                      <a:pt x="105727" y="254317"/>
                    </a:cubicBezTo>
                    <a:lnTo>
                      <a:pt x="106680" y="254317"/>
                    </a:lnTo>
                    <a:lnTo>
                      <a:pt x="106680" y="283845"/>
                    </a:lnTo>
                    <a:cubicBezTo>
                      <a:pt x="99060" y="285750"/>
                      <a:pt x="89535" y="286702"/>
                      <a:pt x="79057" y="286702"/>
                    </a:cubicBezTo>
                    <a:cubicBezTo>
                      <a:pt x="51435" y="286702"/>
                      <a:pt x="31432" y="275272"/>
                      <a:pt x="31432" y="244792"/>
                    </a:cubicBezTo>
                    <a:lnTo>
                      <a:pt x="31432" y="96202"/>
                    </a:lnTo>
                    <a:lnTo>
                      <a:pt x="0" y="96202"/>
                    </a:lnTo>
                    <a:close/>
                  </a:path>
                </a:pathLst>
              </a:custGeom>
              <a:grpFill/>
              <a:ln w="9525" cap="flat">
                <a:noFill/>
                <a:prstDash val="solid"/>
                <a:miter/>
              </a:ln>
            </p:spPr>
            <p:txBody>
              <a:bodyPr rtlCol="0" anchor="ctr"/>
              <a:lstStyle/>
              <a:p>
                <a:endParaRPr lang="it-IT">
                  <a:solidFill>
                    <a:schemeClr val="tx1"/>
                  </a:solidFill>
                </a:endParaRPr>
              </a:p>
            </p:txBody>
          </p:sp>
          <p:sp>
            <p:nvSpPr>
              <p:cNvPr id="24" name="Figura a mano libera: forma 45">
                <a:extLst>
                  <a:ext uri="{FF2B5EF4-FFF2-40B4-BE49-F238E27FC236}">
                    <a16:creationId xmlns:a16="http://schemas.microsoft.com/office/drawing/2014/main" id="{D1C0DA52-F7EC-4331-5702-0FA50B558410}"/>
                  </a:ext>
                </a:extLst>
              </p:cNvPr>
              <p:cNvSpPr/>
              <p:nvPr/>
            </p:nvSpPr>
            <p:spPr>
              <a:xfrm>
                <a:off x="5367724" y="1898418"/>
                <a:ext cx="201929" cy="224789"/>
              </a:xfrm>
              <a:custGeom>
                <a:avLst/>
                <a:gdLst>
                  <a:gd name="connsiteX0" fmla="*/ 182880 w 201929"/>
                  <a:gd name="connsiteY0" fmla="*/ 222885 h 224789"/>
                  <a:gd name="connsiteX1" fmla="*/ 145733 w 201929"/>
                  <a:gd name="connsiteY1" fmla="*/ 190500 h 224789"/>
                  <a:gd name="connsiteX2" fmla="*/ 145733 w 201929"/>
                  <a:gd name="connsiteY2" fmla="*/ 190500 h 224789"/>
                  <a:gd name="connsiteX3" fmla="*/ 73342 w 201929"/>
                  <a:gd name="connsiteY3" fmla="*/ 224790 h 224789"/>
                  <a:gd name="connsiteX4" fmla="*/ 0 w 201929"/>
                  <a:gd name="connsiteY4" fmla="*/ 164783 h 224789"/>
                  <a:gd name="connsiteX5" fmla="*/ 94297 w 201929"/>
                  <a:gd name="connsiteY5" fmla="*/ 95250 h 224789"/>
                  <a:gd name="connsiteX6" fmla="*/ 146685 w 201929"/>
                  <a:gd name="connsiteY6" fmla="*/ 63817 h 224789"/>
                  <a:gd name="connsiteX7" fmla="*/ 98107 w 201929"/>
                  <a:gd name="connsiteY7" fmla="*/ 25717 h 224789"/>
                  <a:gd name="connsiteX8" fmla="*/ 43815 w 201929"/>
                  <a:gd name="connsiteY8" fmla="*/ 73342 h 224789"/>
                  <a:gd name="connsiteX9" fmla="*/ 11430 w 201929"/>
                  <a:gd name="connsiteY9" fmla="*/ 73342 h 224789"/>
                  <a:gd name="connsiteX10" fmla="*/ 98107 w 201929"/>
                  <a:gd name="connsiteY10" fmla="*/ 0 h 224789"/>
                  <a:gd name="connsiteX11" fmla="*/ 178117 w 201929"/>
                  <a:gd name="connsiteY11" fmla="*/ 68580 h 224789"/>
                  <a:gd name="connsiteX12" fmla="*/ 178117 w 201929"/>
                  <a:gd name="connsiteY12" fmla="*/ 171450 h 224789"/>
                  <a:gd name="connsiteX13" fmla="*/ 200978 w 201929"/>
                  <a:gd name="connsiteY13" fmla="*/ 194310 h 224789"/>
                  <a:gd name="connsiteX14" fmla="*/ 201930 w 201929"/>
                  <a:gd name="connsiteY14" fmla="*/ 194310 h 224789"/>
                  <a:gd name="connsiteX15" fmla="*/ 201930 w 201929"/>
                  <a:gd name="connsiteY15" fmla="*/ 219075 h 224789"/>
                  <a:gd name="connsiteX16" fmla="*/ 182880 w 201929"/>
                  <a:gd name="connsiteY16" fmla="*/ 222885 h 224789"/>
                  <a:gd name="connsiteX17" fmla="*/ 80963 w 201929"/>
                  <a:gd name="connsiteY17" fmla="*/ 199072 h 224789"/>
                  <a:gd name="connsiteX18" fmla="*/ 146685 w 201929"/>
                  <a:gd name="connsiteY18" fmla="*/ 140970 h 224789"/>
                  <a:gd name="connsiteX19" fmla="*/ 146685 w 201929"/>
                  <a:gd name="connsiteY19" fmla="*/ 103822 h 224789"/>
                  <a:gd name="connsiteX20" fmla="*/ 97155 w 201929"/>
                  <a:gd name="connsiteY20" fmla="*/ 120015 h 224789"/>
                  <a:gd name="connsiteX21" fmla="*/ 36195 w 201929"/>
                  <a:gd name="connsiteY21" fmla="*/ 163830 h 224789"/>
                  <a:gd name="connsiteX22" fmla="*/ 80963 w 201929"/>
                  <a:gd name="connsiteY22" fmla="*/ 199072 h 22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1929" h="224789">
                    <a:moveTo>
                      <a:pt x="182880" y="222885"/>
                    </a:moveTo>
                    <a:cubicBezTo>
                      <a:pt x="160972" y="222885"/>
                      <a:pt x="148590" y="212408"/>
                      <a:pt x="145733" y="190500"/>
                    </a:cubicBezTo>
                    <a:lnTo>
                      <a:pt x="145733" y="190500"/>
                    </a:lnTo>
                    <a:cubicBezTo>
                      <a:pt x="132397" y="207645"/>
                      <a:pt x="110490" y="224790"/>
                      <a:pt x="73342" y="224790"/>
                    </a:cubicBezTo>
                    <a:cubicBezTo>
                      <a:pt x="32385" y="224790"/>
                      <a:pt x="0" y="205740"/>
                      <a:pt x="0" y="164783"/>
                    </a:cubicBezTo>
                    <a:cubicBezTo>
                      <a:pt x="0" y="113347"/>
                      <a:pt x="40005" y="102870"/>
                      <a:pt x="94297" y="95250"/>
                    </a:cubicBezTo>
                    <a:cubicBezTo>
                      <a:pt x="124778" y="90488"/>
                      <a:pt x="146685" y="87630"/>
                      <a:pt x="146685" y="63817"/>
                    </a:cubicBezTo>
                    <a:cubicBezTo>
                      <a:pt x="146685" y="39052"/>
                      <a:pt x="129540" y="25717"/>
                      <a:pt x="98107" y="25717"/>
                    </a:cubicBezTo>
                    <a:cubicBezTo>
                      <a:pt x="62865" y="25717"/>
                      <a:pt x="45720" y="40958"/>
                      <a:pt x="43815" y="73342"/>
                    </a:cubicBezTo>
                    <a:lnTo>
                      <a:pt x="11430" y="73342"/>
                    </a:lnTo>
                    <a:cubicBezTo>
                      <a:pt x="12382" y="31433"/>
                      <a:pt x="40005" y="0"/>
                      <a:pt x="98107" y="0"/>
                    </a:cubicBezTo>
                    <a:cubicBezTo>
                      <a:pt x="143828" y="0"/>
                      <a:pt x="178117" y="17145"/>
                      <a:pt x="178117" y="68580"/>
                    </a:cubicBezTo>
                    <a:lnTo>
                      <a:pt x="178117" y="171450"/>
                    </a:lnTo>
                    <a:cubicBezTo>
                      <a:pt x="178117" y="188595"/>
                      <a:pt x="181928" y="199072"/>
                      <a:pt x="200978" y="194310"/>
                    </a:cubicBezTo>
                    <a:lnTo>
                      <a:pt x="201930" y="194310"/>
                    </a:lnTo>
                    <a:lnTo>
                      <a:pt x="201930" y="219075"/>
                    </a:lnTo>
                    <a:cubicBezTo>
                      <a:pt x="197167" y="220980"/>
                      <a:pt x="191453" y="222885"/>
                      <a:pt x="182880" y="222885"/>
                    </a:cubicBezTo>
                    <a:close/>
                    <a:moveTo>
                      <a:pt x="80963" y="199072"/>
                    </a:moveTo>
                    <a:cubicBezTo>
                      <a:pt x="126683" y="199072"/>
                      <a:pt x="146685" y="165735"/>
                      <a:pt x="146685" y="140970"/>
                    </a:cubicBezTo>
                    <a:lnTo>
                      <a:pt x="146685" y="103822"/>
                    </a:lnTo>
                    <a:cubicBezTo>
                      <a:pt x="135255" y="110490"/>
                      <a:pt x="115253" y="116205"/>
                      <a:pt x="97155" y="120015"/>
                    </a:cubicBezTo>
                    <a:cubicBezTo>
                      <a:pt x="62865" y="126683"/>
                      <a:pt x="36195" y="132397"/>
                      <a:pt x="36195" y="163830"/>
                    </a:cubicBezTo>
                    <a:cubicBezTo>
                      <a:pt x="36195" y="193358"/>
                      <a:pt x="58103" y="199072"/>
                      <a:pt x="80963" y="199072"/>
                    </a:cubicBezTo>
                    <a:close/>
                  </a:path>
                </a:pathLst>
              </a:custGeom>
              <a:grpFill/>
              <a:ln w="9525" cap="flat">
                <a:noFill/>
                <a:prstDash val="solid"/>
                <a:miter/>
              </a:ln>
            </p:spPr>
            <p:txBody>
              <a:bodyPr rtlCol="0" anchor="ctr"/>
              <a:lstStyle/>
              <a:p>
                <a:endParaRPr lang="it-IT">
                  <a:solidFill>
                    <a:schemeClr val="tx1"/>
                  </a:solidFill>
                </a:endParaRPr>
              </a:p>
            </p:txBody>
          </p:sp>
          <p:sp>
            <p:nvSpPr>
              <p:cNvPr id="25" name="Figura a mano libera: forma 46">
                <a:extLst>
                  <a:ext uri="{FF2B5EF4-FFF2-40B4-BE49-F238E27FC236}">
                    <a16:creationId xmlns:a16="http://schemas.microsoft.com/office/drawing/2014/main" id="{27B1E383-B78B-F956-E0C6-3C423B3709D9}"/>
                  </a:ext>
                </a:extLst>
              </p:cNvPr>
              <p:cNvSpPr/>
              <p:nvPr/>
            </p:nvSpPr>
            <p:spPr>
              <a:xfrm>
                <a:off x="5122931" y="1819360"/>
                <a:ext cx="216217" cy="300037"/>
              </a:xfrm>
              <a:custGeom>
                <a:avLst/>
                <a:gdLst>
                  <a:gd name="connsiteX0" fmla="*/ 0 w 216217"/>
                  <a:gd name="connsiteY0" fmla="*/ 300038 h 300037"/>
                  <a:gd name="connsiteX1" fmla="*/ 0 w 216217"/>
                  <a:gd name="connsiteY1" fmla="*/ 0 h 300037"/>
                  <a:gd name="connsiteX2" fmla="*/ 124778 w 216217"/>
                  <a:gd name="connsiteY2" fmla="*/ 0 h 300037"/>
                  <a:gd name="connsiteX3" fmla="*/ 196215 w 216217"/>
                  <a:gd name="connsiteY3" fmla="*/ 28575 h 300037"/>
                  <a:gd name="connsiteX4" fmla="*/ 216218 w 216217"/>
                  <a:gd name="connsiteY4" fmla="*/ 85725 h 300037"/>
                  <a:gd name="connsiteX5" fmla="*/ 119063 w 216217"/>
                  <a:gd name="connsiteY5" fmla="*/ 173355 h 300037"/>
                  <a:gd name="connsiteX6" fmla="*/ 37147 w 216217"/>
                  <a:gd name="connsiteY6" fmla="*/ 173355 h 300037"/>
                  <a:gd name="connsiteX7" fmla="*/ 37147 w 216217"/>
                  <a:gd name="connsiteY7" fmla="*/ 300038 h 300037"/>
                  <a:gd name="connsiteX8" fmla="*/ 0 w 216217"/>
                  <a:gd name="connsiteY8" fmla="*/ 300038 h 300037"/>
                  <a:gd name="connsiteX9" fmla="*/ 38100 w 216217"/>
                  <a:gd name="connsiteY9" fmla="*/ 33338 h 300037"/>
                  <a:gd name="connsiteX10" fmla="*/ 38100 w 216217"/>
                  <a:gd name="connsiteY10" fmla="*/ 143828 h 300037"/>
                  <a:gd name="connsiteX11" fmla="*/ 117158 w 216217"/>
                  <a:gd name="connsiteY11" fmla="*/ 143828 h 300037"/>
                  <a:gd name="connsiteX12" fmla="*/ 180022 w 216217"/>
                  <a:gd name="connsiteY12" fmla="*/ 87630 h 300037"/>
                  <a:gd name="connsiteX13" fmla="*/ 120015 w 216217"/>
                  <a:gd name="connsiteY13" fmla="*/ 32385 h 300037"/>
                  <a:gd name="connsiteX14" fmla="*/ 38100 w 216217"/>
                  <a:gd name="connsiteY14" fmla="*/ 32385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6217" h="300037">
                    <a:moveTo>
                      <a:pt x="0" y="300038"/>
                    </a:moveTo>
                    <a:lnTo>
                      <a:pt x="0" y="0"/>
                    </a:lnTo>
                    <a:lnTo>
                      <a:pt x="124778" y="0"/>
                    </a:lnTo>
                    <a:cubicBezTo>
                      <a:pt x="156210" y="0"/>
                      <a:pt x="180975" y="10477"/>
                      <a:pt x="196215" y="28575"/>
                    </a:cubicBezTo>
                    <a:cubicBezTo>
                      <a:pt x="208597" y="42863"/>
                      <a:pt x="216218" y="62865"/>
                      <a:pt x="216218" y="85725"/>
                    </a:cubicBezTo>
                    <a:cubicBezTo>
                      <a:pt x="216218" y="140970"/>
                      <a:pt x="184785" y="173355"/>
                      <a:pt x="119063" y="173355"/>
                    </a:cubicBezTo>
                    <a:lnTo>
                      <a:pt x="37147" y="173355"/>
                    </a:lnTo>
                    <a:lnTo>
                      <a:pt x="37147" y="300038"/>
                    </a:lnTo>
                    <a:lnTo>
                      <a:pt x="0" y="300038"/>
                    </a:lnTo>
                    <a:close/>
                    <a:moveTo>
                      <a:pt x="38100" y="33338"/>
                    </a:moveTo>
                    <a:lnTo>
                      <a:pt x="38100" y="143828"/>
                    </a:lnTo>
                    <a:lnTo>
                      <a:pt x="117158" y="143828"/>
                    </a:lnTo>
                    <a:cubicBezTo>
                      <a:pt x="159068" y="143828"/>
                      <a:pt x="180022" y="122872"/>
                      <a:pt x="180022" y="87630"/>
                    </a:cubicBezTo>
                    <a:cubicBezTo>
                      <a:pt x="180022" y="51435"/>
                      <a:pt x="158115" y="32385"/>
                      <a:pt x="120015" y="32385"/>
                    </a:cubicBezTo>
                    <a:lnTo>
                      <a:pt x="38100" y="32385"/>
                    </a:lnTo>
                    <a:close/>
                  </a:path>
                </a:pathLst>
              </a:custGeom>
              <a:grpFill/>
              <a:ln w="9525" cap="flat">
                <a:noFill/>
                <a:prstDash val="solid"/>
                <a:miter/>
              </a:ln>
            </p:spPr>
            <p:txBody>
              <a:bodyPr rtlCol="0" anchor="ctr"/>
              <a:lstStyle/>
              <a:p>
                <a:endParaRPr lang="it-IT">
                  <a:solidFill>
                    <a:schemeClr val="tx1"/>
                  </a:solidFill>
                </a:endParaRPr>
              </a:p>
            </p:txBody>
          </p:sp>
          <p:sp>
            <p:nvSpPr>
              <p:cNvPr id="26" name="Figura a mano libera: forma 47">
                <a:extLst>
                  <a:ext uri="{FF2B5EF4-FFF2-40B4-BE49-F238E27FC236}">
                    <a16:creationId xmlns:a16="http://schemas.microsoft.com/office/drawing/2014/main" id="{D8974715-4B61-8BCB-A61D-8334C0EB5DCC}"/>
                  </a:ext>
                </a:extLst>
              </p:cNvPr>
              <p:cNvSpPr/>
              <p:nvPr/>
            </p:nvSpPr>
            <p:spPr>
              <a:xfrm>
                <a:off x="7483226" y="1352635"/>
                <a:ext cx="34289" cy="300037"/>
              </a:xfrm>
              <a:custGeom>
                <a:avLst/>
                <a:gdLst>
                  <a:gd name="connsiteX0" fmla="*/ 0 w 34289"/>
                  <a:gd name="connsiteY0" fmla="*/ 300038 h 300037"/>
                  <a:gd name="connsiteX1" fmla="*/ 0 w 34289"/>
                  <a:gd name="connsiteY1" fmla="*/ 0 h 300037"/>
                  <a:gd name="connsiteX2" fmla="*/ 34290 w 34289"/>
                  <a:gd name="connsiteY2" fmla="*/ 0 h 300037"/>
                  <a:gd name="connsiteX3" fmla="*/ 34290 w 34289"/>
                  <a:gd name="connsiteY3" fmla="*/ 300038 h 300037"/>
                  <a:gd name="connsiteX4" fmla="*/ 0 w 34289"/>
                  <a:gd name="connsiteY4" fmla="*/ 300038 h 30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89" h="300037">
                    <a:moveTo>
                      <a:pt x="0" y="300038"/>
                    </a:moveTo>
                    <a:lnTo>
                      <a:pt x="0" y="0"/>
                    </a:lnTo>
                    <a:lnTo>
                      <a:pt x="34290" y="0"/>
                    </a:lnTo>
                    <a:lnTo>
                      <a:pt x="34290" y="300038"/>
                    </a:lnTo>
                    <a:lnTo>
                      <a:pt x="0" y="300038"/>
                    </a:lnTo>
                    <a:close/>
                  </a:path>
                </a:pathLst>
              </a:custGeom>
              <a:grpFill/>
              <a:ln w="9525" cap="flat">
                <a:noFill/>
                <a:prstDash val="solid"/>
                <a:miter/>
              </a:ln>
            </p:spPr>
            <p:txBody>
              <a:bodyPr rtlCol="0" anchor="ctr"/>
              <a:lstStyle/>
              <a:p>
                <a:endParaRPr lang="it-IT">
                  <a:solidFill>
                    <a:schemeClr val="tx1"/>
                  </a:solidFill>
                </a:endParaRPr>
              </a:p>
            </p:txBody>
          </p:sp>
          <p:sp>
            <p:nvSpPr>
              <p:cNvPr id="27" name="Figura a mano libera: forma 48">
                <a:extLst>
                  <a:ext uri="{FF2B5EF4-FFF2-40B4-BE49-F238E27FC236}">
                    <a16:creationId xmlns:a16="http://schemas.microsoft.com/office/drawing/2014/main" id="{D60B8142-00DC-E7E5-FCDA-714342087EC8}"/>
                  </a:ext>
                </a:extLst>
              </p:cNvPr>
              <p:cNvSpPr/>
              <p:nvPr/>
            </p:nvSpPr>
            <p:spPr>
              <a:xfrm>
                <a:off x="7391786" y="1352635"/>
                <a:ext cx="34290" cy="300037"/>
              </a:xfrm>
              <a:custGeom>
                <a:avLst/>
                <a:gdLst>
                  <a:gd name="connsiteX0" fmla="*/ 0 w 34290"/>
                  <a:gd name="connsiteY0" fmla="*/ 300038 h 300037"/>
                  <a:gd name="connsiteX1" fmla="*/ 0 w 34290"/>
                  <a:gd name="connsiteY1" fmla="*/ 83820 h 300037"/>
                  <a:gd name="connsiteX2" fmla="*/ 34290 w 34290"/>
                  <a:gd name="connsiteY2" fmla="*/ 83820 h 300037"/>
                  <a:gd name="connsiteX3" fmla="*/ 34290 w 34290"/>
                  <a:gd name="connsiteY3" fmla="*/ 300038 h 300037"/>
                  <a:gd name="connsiteX4" fmla="*/ 0 w 34290"/>
                  <a:gd name="connsiteY4" fmla="*/ 300038 h 300037"/>
                  <a:gd name="connsiteX5" fmla="*/ 0 w 34290"/>
                  <a:gd name="connsiteY5" fmla="*/ 41910 h 300037"/>
                  <a:gd name="connsiteX6" fmla="*/ 0 w 34290"/>
                  <a:gd name="connsiteY6" fmla="*/ 0 h 300037"/>
                  <a:gd name="connsiteX7" fmla="*/ 34290 w 34290"/>
                  <a:gd name="connsiteY7" fmla="*/ 0 h 300037"/>
                  <a:gd name="connsiteX8" fmla="*/ 34290 w 34290"/>
                  <a:gd name="connsiteY8" fmla="*/ 41910 h 300037"/>
                  <a:gd name="connsiteX9" fmla="*/ 0 w 34290"/>
                  <a:gd name="connsiteY9" fmla="*/ 41910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 h="300037">
                    <a:moveTo>
                      <a:pt x="0" y="300038"/>
                    </a:moveTo>
                    <a:lnTo>
                      <a:pt x="0" y="83820"/>
                    </a:lnTo>
                    <a:lnTo>
                      <a:pt x="34290" y="83820"/>
                    </a:lnTo>
                    <a:lnTo>
                      <a:pt x="34290" y="300038"/>
                    </a:lnTo>
                    <a:lnTo>
                      <a:pt x="0" y="300038"/>
                    </a:lnTo>
                    <a:close/>
                    <a:moveTo>
                      <a:pt x="0" y="41910"/>
                    </a:moveTo>
                    <a:lnTo>
                      <a:pt x="0" y="0"/>
                    </a:lnTo>
                    <a:lnTo>
                      <a:pt x="34290" y="0"/>
                    </a:lnTo>
                    <a:lnTo>
                      <a:pt x="34290" y="41910"/>
                    </a:lnTo>
                    <a:lnTo>
                      <a:pt x="0" y="41910"/>
                    </a:lnTo>
                    <a:close/>
                  </a:path>
                </a:pathLst>
              </a:custGeom>
              <a:grpFill/>
              <a:ln w="9525" cap="flat">
                <a:noFill/>
                <a:prstDash val="solid"/>
                <a:miter/>
              </a:ln>
            </p:spPr>
            <p:txBody>
              <a:bodyPr rtlCol="0" anchor="ctr"/>
              <a:lstStyle/>
              <a:p>
                <a:endParaRPr lang="it-IT">
                  <a:solidFill>
                    <a:schemeClr val="tx1"/>
                  </a:solidFill>
                </a:endParaRPr>
              </a:p>
            </p:txBody>
          </p:sp>
          <p:sp>
            <p:nvSpPr>
              <p:cNvPr id="28" name="Figura a mano libera: forma 49">
                <a:extLst>
                  <a:ext uri="{FF2B5EF4-FFF2-40B4-BE49-F238E27FC236}">
                    <a16:creationId xmlns:a16="http://schemas.microsoft.com/office/drawing/2014/main" id="{3346EFA7-5383-2838-7AEB-081AED8F494C}"/>
                  </a:ext>
                </a:extLst>
              </p:cNvPr>
              <p:cNvSpPr/>
              <p:nvPr/>
            </p:nvSpPr>
            <p:spPr>
              <a:xfrm>
                <a:off x="7162234" y="1433598"/>
                <a:ext cx="114300" cy="219075"/>
              </a:xfrm>
              <a:custGeom>
                <a:avLst/>
                <a:gdLst>
                  <a:gd name="connsiteX0" fmla="*/ 34290 w 114300"/>
                  <a:gd name="connsiteY0" fmla="*/ 2858 h 219075"/>
                  <a:gd name="connsiteX1" fmla="*/ 34290 w 114300"/>
                  <a:gd name="connsiteY1" fmla="*/ 38100 h 219075"/>
                  <a:gd name="connsiteX2" fmla="*/ 35243 w 114300"/>
                  <a:gd name="connsiteY2" fmla="*/ 38100 h 219075"/>
                  <a:gd name="connsiteX3" fmla="*/ 100013 w 114300"/>
                  <a:gd name="connsiteY3" fmla="*/ 0 h 219075"/>
                  <a:gd name="connsiteX4" fmla="*/ 114300 w 114300"/>
                  <a:gd name="connsiteY4" fmla="*/ 2858 h 219075"/>
                  <a:gd name="connsiteX5" fmla="*/ 114300 w 114300"/>
                  <a:gd name="connsiteY5" fmla="*/ 35242 h 219075"/>
                  <a:gd name="connsiteX6" fmla="*/ 113348 w 114300"/>
                  <a:gd name="connsiteY6" fmla="*/ 35242 h 219075"/>
                  <a:gd name="connsiteX7" fmla="*/ 98107 w 114300"/>
                  <a:gd name="connsiteY7" fmla="*/ 33338 h 219075"/>
                  <a:gd name="connsiteX8" fmla="*/ 35243 w 114300"/>
                  <a:gd name="connsiteY8" fmla="*/ 99060 h 219075"/>
                  <a:gd name="connsiteX9" fmla="*/ 35243 w 114300"/>
                  <a:gd name="connsiteY9" fmla="*/ 219075 h 219075"/>
                  <a:gd name="connsiteX10" fmla="*/ 0 w 114300"/>
                  <a:gd name="connsiteY10" fmla="*/ 219075 h 219075"/>
                  <a:gd name="connsiteX11" fmla="*/ 0 w 114300"/>
                  <a:gd name="connsiteY11" fmla="*/ 2858 h 219075"/>
                  <a:gd name="connsiteX12" fmla="*/ 34290 w 114300"/>
                  <a:gd name="connsiteY12" fmla="*/ 2858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4300" h="219075">
                    <a:moveTo>
                      <a:pt x="34290" y="2858"/>
                    </a:moveTo>
                    <a:lnTo>
                      <a:pt x="34290" y="38100"/>
                    </a:lnTo>
                    <a:lnTo>
                      <a:pt x="35243" y="38100"/>
                    </a:lnTo>
                    <a:cubicBezTo>
                      <a:pt x="48577" y="17145"/>
                      <a:pt x="70485" y="0"/>
                      <a:pt x="100013" y="0"/>
                    </a:cubicBezTo>
                    <a:cubicBezTo>
                      <a:pt x="106680" y="0"/>
                      <a:pt x="109538" y="952"/>
                      <a:pt x="114300" y="2858"/>
                    </a:cubicBezTo>
                    <a:lnTo>
                      <a:pt x="114300" y="35242"/>
                    </a:lnTo>
                    <a:lnTo>
                      <a:pt x="113348" y="35242"/>
                    </a:lnTo>
                    <a:cubicBezTo>
                      <a:pt x="108585" y="33338"/>
                      <a:pt x="104775" y="33338"/>
                      <a:pt x="98107" y="33338"/>
                    </a:cubicBezTo>
                    <a:cubicBezTo>
                      <a:pt x="64770" y="33338"/>
                      <a:pt x="35243" y="58102"/>
                      <a:pt x="35243" y="99060"/>
                    </a:cubicBezTo>
                    <a:lnTo>
                      <a:pt x="35243" y="219075"/>
                    </a:lnTo>
                    <a:lnTo>
                      <a:pt x="0" y="219075"/>
                    </a:lnTo>
                    <a:lnTo>
                      <a:pt x="0" y="2858"/>
                    </a:lnTo>
                    <a:lnTo>
                      <a:pt x="34290" y="2858"/>
                    </a:lnTo>
                    <a:close/>
                  </a:path>
                </a:pathLst>
              </a:custGeom>
              <a:grpFill/>
              <a:ln w="9525" cap="flat">
                <a:noFill/>
                <a:prstDash val="solid"/>
                <a:miter/>
              </a:ln>
            </p:spPr>
            <p:txBody>
              <a:bodyPr rtlCol="0" anchor="ctr"/>
              <a:lstStyle/>
              <a:p>
                <a:endParaRPr lang="it-IT">
                  <a:solidFill>
                    <a:schemeClr val="tx1"/>
                  </a:solidFill>
                </a:endParaRPr>
              </a:p>
            </p:txBody>
          </p:sp>
          <p:sp>
            <p:nvSpPr>
              <p:cNvPr id="29" name="Figura a mano libera: forma 50">
                <a:extLst>
                  <a:ext uri="{FF2B5EF4-FFF2-40B4-BE49-F238E27FC236}">
                    <a16:creationId xmlns:a16="http://schemas.microsoft.com/office/drawing/2014/main" id="{D87A65B2-351C-A00F-8E28-F91F1868FFA6}"/>
                  </a:ext>
                </a:extLst>
              </p:cNvPr>
              <p:cNvSpPr/>
              <p:nvPr/>
            </p:nvSpPr>
            <p:spPr>
              <a:xfrm>
                <a:off x="6917441" y="1429787"/>
                <a:ext cx="202882" cy="228600"/>
              </a:xfrm>
              <a:custGeom>
                <a:avLst/>
                <a:gdLst>
                  <a:gd name="connsiteX0" fmla="*/ 104775 w 202882"/>
                  <a:gd name="connsiteY0" fmla="*/ 228600 h 228600"/>
                  <a:gd name="connsiteX1" fmla="*/ 0 w 202882"/>
                  <a:gd name="connsiteY1" fmla="*/ 114300 h 228600"/>
                  <a:gd name="connsiteX2" fmla="*/ 102870 w 202882"/>
                  <a:gd name="connsiteY2" fmla="*/ 0 h 228600"/>
                  <a:gd name="connsiteX3" fmla="*/ 202882 w 202882"/>
                  <a:gd name="connsiteY3" fmla="*/ 121920 h 228600"/>
                  <a:gd name="connsiteX4" fmla="*/ 35243 w 202882"/>
                  <a:gd name="connsiteY4" fmla="*/ 121920 h 228600"/>
                  <a:gd name="connsiteX5" fmla="*/ 104775 w 202882"/>
                  <a:gd name="connsiteY5" fmla="*/ 199073 h 228600"/>
                  <a:gd name="connsiteX6" fmla="*/ 164782 w 202882"/>
                  <a:gd name="connsiteY6" fmla="*/ 154305 h 228600"/>
                  <a:gd name="connsiteX7" fmla="*/ 198120 w 202882"/>
                  <a:gd name="connsiteY7" fmla="*/ 154305 h 228600"/>
                  <a:gd name="connsiteX8" fmla="*/ 104775 w 202882"/>
                  <a:gd name="connsiteY8" fmla="*/ 228600 h 228600"/>
                  <a:gd name="connsiteX9" fmla="*/ 102870 w 202882"/>
                  <a:gd name="connsiteY9" fmla="*/ 27623 h 228600"/>
                  <a:gd name="connsiteX10" fmla="*/ 36195 w 202882"/>
                  <a:gd name="connsiteY10" fmla="*/ 97155 h 228600"/>
                  <a:gd name="connsiteX11" fmla="*/ 166688 w 202882"/>
                  <a:gd name="connsiteY11" fmla="*/ 97155 h 228600"/>
                  <a:gd name="connsiteX12" fmla="*/ 102870 w 202882"/>
                  <a:gd name="connsiteY12" fmla="*/ 27623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2882" h="228600">
                    <a:moveTo>
                      <a:pt x="104775" y="228600"/>
                    </a:moveTo>
                    <a:cubicBezTo>
                      <a:pt x="38100" y="228600"/>
                      <a:pt x="0" y="177165"/>
                      <a:pt x="0" y="114300"/>
                    </a:cubicBezTo>
                    <a:cubicBezTo>
                      <a:pt x="0" y="51435"/>
                      <a:pt x="40957" y="0"/>
                      <a:pt x="102870" y="0"/>
                    </a:cubicBezTo>
                    <a:cubicBezTo>
                      <a:pt x="167640" y="0"/>
                      <a:pt x="202882" y="50483"/>
                      <a:pt x="202882" y="121920"/>
                    </a:cubicBezTo>
                    <a:lnTo>
                      <a:pt x="35243" y="121920"/>
                    </a:lnTo>
                    <a:cubicBezTo>
                      <a:pt x="38100" y="165735"/>
                      <a:pt x="61913" y="199073"/>
                      <a:pt x="104775" y="199073"/>
                    </a:cubicBezTo>
                    <a:cubicBezTo>
                      <a:pt x="136207" y="199073"/>
                      <a:pt x="157163" y="183833"/>
                      <a:pt x="164782" y="154305"/>
                    </a:cubicBezTo>
                    <a:lnTo>
                      <a:pt x="198120" y="154305"/>
                    </a:lnTo>
                    <a:cubicBezTo>
                      <a:pt x="187643" y="201930"/>
                      <a:pt x="153353" y="228600"/>
                      <a:pt x="104775" y="228600"/>
                    </a:cubicBezTo>
                    <a:close/>
                    <a:moveTo>
                      <a:pt x="102870" y="27623"/>
                    </a:moveTo>
                    <a:cubicBezTo>
                      <a:pt x="62865" y="27623"/>
                      <a:pt x="40957" y="58102"/>
                      <a:pt x="36195" y="97155"/>
                    </a:cubicBezTo>
                    <a:lnTo>
                      <a:pt x="166688" y="97155"/>
                    </a:lnTo>
                    <a:cubicBezTo>
                      <a:pt x="163830" y="54293"/>
                      <a:pt x="141923" y="27623"/>
                      <a:pt x="102870" y="27623"/>
                    </a:cubicBezTo>
                    <a:close/>
                  </a:path>
                </a:pathLst>
              </a:custGeom>
              <a:grpFill/>
              <a:ln w="9525" cap="flat">
                <a:noFill/>
                <a:prstDash val="solid"/>
                <a:miter/>
              </a:ln>
            </p:spPr>
            <p:txBody>
              <a:bodyPr rtlCol="0" anchor="ctr"/>
              <a:lstStyle/>
              <a:p>
                <a:endParaRPr lang="it-IT">
                  <a:solidFill>
                    <a:schemeClr val="tx1"/>
                  </a:solidFill>
                </a:endParaRPr>
              </a:p>
            </p:txBody>
          </p:sp>
          <p:sp>
            <p:nvSpPr>
              <p:cNvPr id="30" name="Figura a mano libera: forma 51">
                <a:extLst>
                  <a:ext uri="{FF2B5EF4-FFF2-40B4-BE49-F238E27FC236}">
                    <a16:creationId xmlns:a16="http://schemas.microsoft.com/office/drawing/2014/main" id="{48D2CA14-99F4-D99C-3DB2-EFA3FA27A039}"/>
                  </a:ext>
                </a:extLst>
              </p:cNvPr>
              <p:cNvSpPr/>
              <p:nvPr/>
            </p:nvSpPr>
            <p:spPr>
              <a:xfrm>
                <a:off x="6688841" y="1431693"/>
                <a:ext cx="198119" cy="292417"/>
              </a:xfrm>
              <a:custGeom>
                <a:avLst/>
                <a:gdLst>
                  <a:gd name="connsiteX0" fmla="*/ 0 w 198119"/>
                  <a:gd name="connsiteY0" fmla="*/ 290513 h 292417"/>
                  <a:gd name="connsiteX1" fmla="*/ 0 w 198119"/>
                  <a:gd name="connsiteY1" fmla="*/ 4763 h 292417"/>
                  <a:gd name="connsiteX2" fmla="*/ 34290 w 198119"/>
                  <a:gd name="connsiteY2" fmla="*/ 4763 h 292417"/>
                  <a:gd name="connsiteX3" fmla="*/ 34290 w 198119"/>
                  <a:gd name="connsiteY3" fmla="*/ 35242 h 292417"/>
                  <a:gd name="connsiteX4" fmla="*/ 35243 w 198119"/>
                  <a:gd name="connsiteY4" fmla="*/ 35242 h 292417"/>
                  <a:gd name="connsiteX5" fmla="*/ 104775 w 198119"/>
                  <a:gd name="connsiteY5" fmla="*/ 0 h 292417"/>
                  <a:gd name="connsiteX6" fmla="*/ 198120 w 198119"/>
                  <a:gd name="connsiteY6" fmla="*/ 114300 h 292417"/>
                  <a:gd name="connsiteX7" fmla="*/ 103823 w 198119"/>
                  <a:gd name="connsiteY7" fmla="*/ 228600 h 292417"/>
                  <a:gd name="connsiteX8" fmla="*/ 35243 w 198119"/>
                  <a:gd name="connsiteY8" fmla="*/ 197167 h 292417"/>
                  <a:gd name="connsiteX9" fmla="*/ 34290 w 198119"/>
                  <a:gd name="connsiteY9" fmla="*/ 197167 h 292417"/>
                  <a:gd name="connsiteX10" fmla="*/ 34290 w 198119"/>
                  <a:gd name="connsiteY10" fmla="*/ 292417 h 292417"/>
                  <a:gd name="connsiteX11" fmla="*/ 0 w 198119"/>
                  <a:gd name="connsiteY11" fmla="*/ 292417 h 292417"/>
                  <a:gd name="connsiteX12" fmla="*/ 100013 w 198119"/>
                  <a:gd name="connsiteY12" fmla="*/ 199072 h 292417"/>
                  <a:gd name="connsiteX13" fmla="*/ 161925 w 198119"/>
                  <a:gd name="connsiteY13" fmla="*/ 114300 h 292417"/>
                  <a:gd name="connsiteX14" fmla="*/ 100013 w 198119"/>
                  <a:gd name="connsiteY14" fmla="*/ 28575 h 292417"/>
                  <a:gd name="connsiteX15" fmla="*/ 30480 w 198119"/>
                  <a:gd name="connsiteY15" fmla="*/ 114300 h 292417"/>
                  <a:gd name="connsiteX16" fmla="*/ 100013 w 198119"/>
                  <a:gd name="connsiteY16" fmla="*/ 199072 h 29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8119" h="292417">
                    <a:moveTo>
                      <a:pt x="0" y="290513"/>
                    </a:moveTo>
                    <a:lnTo>
                      <a:pt x="0" y="4763"/>
                    </a:lnTo>
                    <a:lnTo>
                      <a:pt x="34290" y="4763"/>
                    </a:lnTo>
                    <a:lnTo>
                      <a:pt x="34290" y="35242"/>
                    </a:lnTo>
                    <a:lnTo>
                      <a:pt x="35243" y="35242"/>
                    </a:lnTo>
                    <a:cubicBezTo>
                      <a:pt x="51435" y="13335"/>
                      <a:pt x="73343" y="0"/>
                      <a:pt x="104775" y="0"/>
                    </a:cubicBezTo>
                    <a:cubicBezTo>
                      <a:pt x="160020" y="0"/>
                      <a:pt x="198120" y="41910"/>
                      <a:pt x="198120" y="114300"/>
                    </a:cubicBezTo>
                    <a:cubicBezTo>
                      <a:pt x="198120" y="183832"/>
                      <a:pt x="162878" y="228600"/>
                      <a:pt x="103823" y="228600"/>
                    </a:cubicBezTo>
                    <a:cubicBezTo>
                      <a:pt x="74295" y="228600"/>
                      <a:pt x="53340" y="220027"/>
                      <a:pt x="35243" y="197167"/>
                    </a:cubicBezTo>
                    <a:lnTo>
                      <a:pt x="34290" y="197167"/>
                    </a:lnTo>
                    <a:lnTo>
                      <a:pt x="34290" y="292417"/>
                    </a:lnTo>
                    <a:lnTo>
                      <a:pt x="0" y="292417"/>
                    </a:lnTo>
                    <a:close/>
                    <a:moveTo>
                      <a:pt x="100013" y="199072"/>
                    </a:moveTo>
                    <a:cubicBezTo>
                      <a:pt x="141923" y="199072"/>
                      <a:pt x="161925" y="162877"/>
                      <a:pt x="161925" y="114300"/>
                    </a:cubicBezTo>
                    <a:cubicBezTo>
                      <a:pt x="161925" y="65722"/>
                      <a:pt x="140970" y="28575"/>
                      <a:pt x="100013" y="28575"/>
                    </a:cubicBezTo>
                    <a:cubicBezTo>
                      <a:pt x="52388" y="28575"/>
                      <a:pt x="30480" y="66675"/>
                      <a:pt x="30480" y="114300"/>
                    </a:cubicBezTo>
                    <a:cubicBezTo>
                      <a:pt x="30480" y="161925"/>
                      <a:pt x="50482" y="199072"/>
                      <a:pt x="100013" y="199072"/>
                    </a:cubicBezTo>
                    <a:close/>
                  </a:path>
                </a:pathLst>
              </a:custGeom>
              <a:grpFill/>
              <a:ln w="9525" cap="flat">
                <a:noFill/>
                <a:prstDash val="solid"/>
                <a:miter/>
              </a:ln>
            </p:spPr>
            <p:txBody>
              <a:bodyPr rtlCol="0" anchor="ctr"/>
              <a:lstStyle/>
              <a:p>
                <a:endParaRPr lang="it-IT">
                  <a:solidFill>
                    <a:schemeClr val="tx1"/>
                  </a:solidFill>
                </a:endParaRPr>
              </a:p>
            </p:txBody>
          </p:sp>
          <p:sp>
            <p:nvSpPr>
              <p:cNvPr id="31" name="Figura a mano libera: forma 52">
                <a:extLst>
                  <a:ext uri="{FF2B5EF4-FFF2-40B4-BE49-F238E27FC236}">
                    <a16:creationId xmlns:a16="http://schemas.microsoft.com/office/drawing/2014/main" id="{F1128794-C9D9-5FE1-5D33-ABCB90C918D9}"/>
                  </a:ext>
                </a:extLst>
              </p:cNvPr>
              <p:cNvSpPr/>
              <p:nvPr/>
            </p:nvSpPr>
            <p:spPr>
              <a:xfrm>
                <a:off x="6523106" y="1352635"/>
                <a:ext cx="34289" cy="300037"/>
              </a:xfrm>
              <a:custGeom>
                <a:avLst/>
                <a:gdLst>
                  <a:gd name="connsiteX0" fmla="*/ 0 w 34289"/>
                  <a:gd name="connsiteY0" fmla="*/ 300038 h 300037"/>
                  <a:gd name="connsiteX1" fmla="*/ 0 w 34289"/>
                  <a:gd name="connsiteY1" fmla="*/ 83820 h 300037"/>
                  <a:gd name="connsiteX2" fmla="*/ 34290 w 34289"/>
                  <a:gd name="connsiteY2" fmla="*/ 83820 h 300037"/>
                  <a:gd name="connsiteX3" fmla="*/ 34290 w 34289"/>
                  <a:gd name="connsiteY3" fmla="*/ 300038 h 300037"/>
                  <a:gd name="connsiteX4" fmla="*/ 0 w 34289"/>
                  <a:gd name="connsiteY4" fmla="*/ 300038 h 300037"/>
                  <a:gd name="connsiteX5" fmla="*/ 0 w 34289"/>
                  <a:gd name="connsiteY5" fmla="*/ 41910 h 300037"/>
                  <a:gd name="connsiteX6" fmla="*/ 0 w 34289"/>
                  <a:gd name="connsiteY6" fmla="*/ 0 h 300037"/>
                  <a:gd name="connsiteX7" fmla="*/ 34290 w 34289"/>
                  <a:gd name="connsiteY7" fmla="*/ 0 h 300037"/>
                  <a:gd name="connsiteX8" fmla="*/ 34290 w 34289"/>
                  <a:gd name="connsiteY8" fmla="*/ 41910 h 300037"/>
                  <a:gd name="connsiteX9" fmla="*/ 0 w 34289"/>
                  <a:gd name="connsiteY9" fmla="*/ 41910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89" h="300037">
                    <a:moveTo>
                      <a:pt x="0" y="300038"/>
                    </a:moveTo>
                    <a:lnTo>
                      <a:pt x="0" y="83820"/>
                    </a:lnTo>
                    <a:lnTo>
                      <a:pt x="34290" y="83820"/>
                    </a:lnTo>
                    <a:lnTo>
                      <a:pt x="34290" y="300038"/>
                    </a:lnTo>
                    <a:lnTo>
                      <a:pt x="0" y="300038"/>
                    </a:lnTo>
                    <a:close/>
                    <a:moveTo>
                      <a:pt x="0" y="41910"/>
                    </a:moveTo>
                    <a:lnTo>
                      <a:pt x="0" y="0"/>
                    </a:lnTo>
                    <a:lnTo>
                      <a:pt x="34290" y="0"/>
                    </a:lnTo>
                    <a:lnTo>
                      <a:pt x="34290" y="41910"/>
                    </a:lnTo>
                    <a:lnTo>
                      <a:pt x="0" y="41910"/>
                    </a:lnTo>
                    <a:close/>
                  </a:path>
                </a:pathLst>
              </a:custGeom>
              <a:grpFill/>
              <a:ln w="9525" cap="flat">
                <a:noFill/>
                <a:prstDash val="solid"/>
                <a:miter/>
              </a:ln>
            </p:spPr>
            <p:txBody>
              <a:bodyPr rtlCol="0" anchor="ctr"/>
              <a:lstStyle/>
              <a:p>
                <a:endParaRPr lang="it-IT">
                  <a:solidFill>
                    <a:schemeClr val="tx1"/>
                  </a:solidFill>
                </a:endParaRPr>
              </a:p>
            </p:txBody>
          </p:sp>
          <p:sp>
            <p:nvSpPr>
              <p:cNvPr id="224" name="Figura a mano libera: forma 53">
                <a:extLst>
                  <a:ext uri="{FF2B5EF4-FFF2-40B4-BE49-F238E27FC236}">
                    <a16:creationId xmlns:a16="http://schemas.microsoft.com/office/drawing/2014/main" id="{52401E67-6AF9-DFDF-5702-E95CA12A28F7}"/>
                  </a:ext>
                </a:extLst>
              </p:cNvPr>
              <p:cNvSpPr/>
              <p:nvPr/>
            </p:nvSpPr>
            <p:spPr>
              <a:xfrm>
                <a:off x="6306889" y="1436455"/>
                <a:ext cx="173355" cy="216217"/>
              </a:xfrm>
              <a:custGeom>
                <a:avLst/>
                <a:gdLst>
                  <a:gd name="connsiteX0" fmla="*/ 0 w 173355"/>
                  <a:gd name="connsiteY0" fmla="*/ 216217 h 216217"/>
                  <a:gd name="connsiteX1" fmla="*/ 0 w 173355"/>
                  <a:gd name="connsiteY1" fmla="*/ 189547 h 216217"/>
                  <a:gd name="connsiteX2" fmla="*/ 120968 w 173355"/>
                  <a:gd name="connsiteY2" fmla="*/ 30480 h 216217"/>
                  <a:gd name="connsiteX3" fmla="*/ 120968 w 173355"/>
                  <a:gd name="connsiteY3" fmla="*/ 29527 h 216217"/>
                  <a:gd name="connsiteX4" fmla="*/ 7620 w 173355"/>
                  <a:gd name="connsiteY4" fmla="*/ 29527 h 216217"/>
                  <a:gd name="connsiteX5" fmla="*/ 7620 w 173355"/>
                  <a:gd name="connsiteY5" fmla="*/ 0 h 216217"/>
                  <a:gd name="connsiteX6" fmla="*/ 168593 w 173355"/>
                  <a:gd name="connsiteY6" fmla="*/ 0 h 216217"/>
                  <a:gd name="connsiteX7" fmla="*/ 168593 w 173355"/>
                  <a:gd name="connsiteY7" fmla="*/ 20002 h 216217"/>
                  <a:gd name="connsiteX8" fmla="*/ 43815 w 173355"/>
                  <a:gd name="connsiteY8" fmla="*/ 183832 h 216217"/>
                  <a:gd name="connsiteX9" fmla="*/ 43815 w 173355"/>
                  <a:gd name="connsiteY9" fmla="*/ 184785 h 216217"/>
                  <a:gd name="connsiteX10" fmla="*/ 173355 w 173355"/>
                  <a:gd name="connsiteY10" fmla="*/ 184785 h 216217"/>
                  <a:gd name="connsiteX11" fmla="*/ 173355 w 173355"/>
                  <a:gd name="connsiteY11" fmla="*/ 216217 h 216217"/>
                  <a:gd name="connsiteX12" fmla="*/ 0 w 173355"/>
                  <a:gd name="connsiteY12" fmla="*/ 216217 h 216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355" h="216217">
                    <a:moveTo>
                      <a:pt x="0" y="216217"/>
                    </a:moveTo>
                    <a:lnTo>
                      <a:pt x="0" y="189547"/>
                    </a:lnTo>
                    <a:lnTo>
                      <a:pt x="120968" y="30480"/>
                    </a:lnTo>
                    <a:lnTo>
                      <a:pt x="120968" y="29527"/>
                    </a:lnTo>
                    <a:lnTo>
                      <a:pt x="7620" y="29527"/>
                    </a:lnTo>
                    <a:lnTo>
                      <a:pt x="7620" y="0"/>
                    </a:lnTo>
                    <a:lnTo>
                      <a:pt x="168593" y="0"/>
                    </a:lnTo>
                    <a:lnTo>
                      <a:pt x="168593" y="20002"/>
                    </a:lnTo>
                    <a:lnTo>
                      <a:pt x="43815" y="183832"/>
                    </a:lnTo>
                    <a:lnTo>
                      <a:pt x="43815" y="184785"/>
                    </a:lnTo>
                    <a:lnTo>
                      <a:pt x="173355" y="184785"/>
                    </a:lnTo>
                    <a:lnTo>
                      <a:pt x="173355" y="216217"/>
                    </a:lnTo>
                    <a:lnTo>
                      <a:pt x="0" y="216217"/>
                    </a:lnTo>
                    <a:close/>
                  </a:path>
                </a:pathLst>
              </a:custGeom>
              <a:grpFill/>
              <a:ln w="9525" cap="flat">
                <a:noFill/>
                <a:prstDash val="solid"/>
                <a:miter/>
              </a:ln>
            </p:spPr>
            <p:txBody>
              <a:bodyPr rtlCol="0" anchor="ctr"/>
              <a:lstStyle/>
              <a:p>
                <a:endParaRPr lang="it-IT">
                  <a:solidFill>
                    <a:schemeClr val="tx1"/>
                  </a:solidFill>
                </a:endParaRPr>
              </a:p>
            </p:txBody>
          </p:sp>
          <p:sp>
            <p:nvSpPr>
              <p:cNvPr id="226" name="Figura a mano libera: forma 54">
                <a:extLst>
                  <a:ext uri="{FF2B5EF4-FFF2-40B4-BE49-F238E27FC236}">
                    <a16:creationId xmlns:a16="http://schemas.microsoft.com/office/drawing/2014/main" id="{E6DAE3D7-2F42-BF7B-91C1-D67C1DAC6BA4}"/>
                  </a:ext>
                </a:extLst>
              </p:cNvPr>
              <p:cNvSpPr/>
              <p:nvPr/>
            </p:nvSpPr>
            <p:spPr>
              <a:xfrm>
                <a:off x="6225926" y="1352635"/>
                <a:ext cx="34289" cy="300037"/>
              </a:xfrm>
              <a:custGeom>
                <a:avLst/>
                <a:gdLst>
                  <a:gd name="connsiteX0" fmla="*/ 0 w 34289"/>
                  <a:gd name="connsiteY0" fmla="*/ 300038 h 300037"/>
                  <a:gd name="connsiteX1" fmla="*/ 0 w 34289"/>
                  <a:gd name="connsiteY1" fmla="*/ 83820 h 300037"/>
                  <a:gd name="connsiteX2" fmla="*/ 34290 w 34289"/>
                  <a:gd name="connsiteY2" fmla="*/ 83820 h 300037"/>
                  <a:gd name="connsiteX3" fmla="*/ 34290 w 34289"/>
                  <a:gd name="connsiteY3" fmla="*/ 300038 h 300037"/>
                  <a:gd name="connsiteX4" fmla="*/ 0 w 34289"/>
                  <a:gd name="connsiteY4" fmla="*/ 300038 h 300037"/>
                  <a:gd name="connsiteX5" fmla="*/ 0 w 34289"/>
                  <a:gd name="connsiteY5" fmla="*/ 41910 h 300037"/>
                  <a:gd name="connsiteX6" fmla="*/ 0 w 34289"/>
                  <a:gd name="connsiteY6" fmla="*/ 0 h 300037"/>
                  <a:gd name="connsiteX7" fmla="*/ 34290 w 34289"/>
                  <a:gd name="connsiteY7" fmla="*/ 0 h 300037"/>
                  <a:gd name="connsiteX8" fmla="*/ 34290 w 34289"/>
                  <a:gd name="connsiteY8" fmla="*/ 41910 h 300037"/>
                  <a:gd name="connsiteX9" fmla="*/ 0 w 34289"/>
                  <a:gd name="connsiteY9" fmla="*/ 41910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89" h="300037">
                    <a:moveTo>
                      <a:pt x="0" y="300038"/>
                    </a:moveTo>
                    <a:lnTo>
                      <a:pt x="0" y="83820"/>
                    </a:lnTo>
                    <a:lnTo>
                      <a:pt x="34290" y="83820"/>
                    </a:lnTo>
                    <a:lnTo>
                      <a:pt x="34290" y="300038"/>
                    </a:lnTo>
                    <a:lnTo>
                      <a:pt x="0" y="300038"/>
                    </a:lnTo>
                    <a:close/>
                    <a:moveTo>
                      <a:pt x="0" y="41910"/>
                    </a:moveTo>
                    <a:lnTo>
                      <a:pt x="0" y="0"/>
                    </a:lnTo>
                    <a:lnTo>
                      <a:pt x="34290" y="0"/>
                    </a:lnTo>
                    <a:lnTo>
                      <a:pt x="34290" y="41910"/>
                    </a:lnTo>
                    <a:lnTo>
                      <a:pt x="0" y="41910"/>
                    </a:lnTo>
                    <a:close/>
                  </a:path>
                </a:pathLst>
              </a:custGeom>
              <a:grpFill/>
              <a:ln w="9525" cap="flat">
                <a:noFill/>
                <a:prstDash val="solid"/>
                <a:miter/>
              </a:ln>
            </p:spPr>
            <p:txBody>
              <a:bodyPr rtlCol="0" anchor="ctr"/>
              <a:lstStyle/>
              <a:p>
                <a:endParaRPr lang="it-IT">
                  <a:solidFill>
                    <a:schemeClr val="tx1"/>
                  </a:solidFill>
                </a:endParaRPr>
              </a:p>
            </p:txBody>
          </p:sp>
          <p:sp>
            <p:nvSpPr>
              <p:cNvPr id="227" name="Figura a mano libera: forma 55">
                <a:extLst>
                  <a:ext uri="{FF2B5EF4-FFF2-40B4-BE49-F238E27FC236}">
                    <a16:creationId xmlns:a16="http://schemas.microsoft.com/office/drawing/2014/main" id="{FF88FC48-EED0-B8D2-EF0C-3769CAF506C7}"/>
                  </a:ext>
                </a:extLst>
              </p:cNvPr>
              <p:cNvSpPr/>
              <p:nvPr/>
            </p:nvSpPr>
            <p:spPr>
              <a:xfrm>
                <a:off x="6001136" y="1436455"/>
                <a:ext cx="191452" cy="216217"/>
              </a:xfrm>
              <a:custGeom>
                <a:avLst/>
                <a:gdLst>
                  <a:gd name="connsiteX0" fmla="*/ 76200 w 191452"/>
                  <a:gd name="connsiteY0" fmla="*/ 216217 h 216217"/>
                  <a:gd name="connsiteX1" fmla="*/ 0 w 191452"/>
                  <a:gd name="connsiteY1" fmla="*/ 0 h 216217"/>
                  <a:gd name="connsiteX2" fmla="*/ 36195 w 191452"/>
                  <a:gd name="connsiteY2" fmla="*/ 0 h 216217"/>
                  <a:gd name="connsiteX3" fmla="*/ 80963 w 191452"/>
                  <a:gd name="connsiteY3" fmla="*/ 137160 h 216217"/>
                  <a:gd name="connsiteX4" fmla="*/ 95250 w 191452"/>
                  <a:gd name="connsiteY4" fmla="*/ 182880 h 216217"/>
                  <a:gd name="connsiteX5" fmla="*/ 96203 w 191452"/>
                  <a:gd name="connsiteY5" fmla="*/ 182880 h 216217"/>
                  <a:gd name="connsiteX6" fmla="*/ 110490 w 191452"/>
                  <a:gd name="connsiteY6" fmla="*/ 137160 h 216217"/>
                  <a:gd name="connsiteX7" fmla="*/ 156210 w 191452"/>
                  <a:gd name="connsiteY7" fmla="*/ 0 h 216217"/>
                  <a:gd name="connsiteX8" fmla="*/ 191453 w 191452"/>
                  <a:gd name="connsiteY8" fmla="*/ 0 h 216217"/>
                  <a:gd name="connsiteX9" fmla="*/ 113348 w 191452"/>
                  <a:gd name="connsiteY9" fmla="*/ 216217 h 216217"/>
                  <a:gd name="connsiteX10" fmla="*/ 76200 w 191452"/>
                  <a:gd name="connsiteY10" fmla="*/ 216217 h 216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1452" h="216217">
                    <a:moveTo>
                      <a:pt x="76200" y="216217"/>
                    </a:moveTo>
                    <a:lnTo>
                      <a:pt x="0" y="0"/>
                    </a:lnTo>
                    <a:lnTo>
                      <a:pt x="36195" y="0"/>
                    </a:lnTo>
                    <a:lnTo>
                      <a:pt x="80963" y="137160"/>
                    </a:lnTo>
                    <a:cubicBezTo>
                      <a:pt x="87630" y="156210"/>
                      <a:pt x="95250" y="182880"/>
                      <a:pt x="95250" y="182880"/>
                    </a:cubicBezTo>
                    <a:lnTo>
                      <a:pt x="96203" y="182880"/>
                    </a:lnTo>
                    <a:cubicBezTo>
                      <a:pt x="96203" y="182880"/>
                      <a:pt x="103823" y="156210"/>
                      <a:pt x="110490" y="137160"/>
                    </a:cubicBezTo>
                    <a:lnTo>
                      <a:pt x="156210" y="0"/>
                    </a:lnTo>
                    <a:lnTo>
                      <a:pt x="191453" y="0"/>
                    </a:lnTo>
                    <a:lnTo>
                      <a:pt x="113348" y="216217"/>
                    </a:lnTo>
                    <a:lnTo>
                      <a:pt x="76200" y="216217"/>
                    </a:lnTo>
                    <a:close/>
                  </a:path>
                </a:pathLst>
              </a:custGeom>
              <a:grpFill/>
              <a:ln w="9525" cap="flat">
                <a:noFill/>
                <a:prstDash val="solid"/>
                <a:miter/>
              </a:ln>
            </p:spPr>
            <p:txBody>
              <a:bodyPr rtlCol="0" anchor="ctr"/>
              <a:lstStyle/>
              <a:p>
                <a:endParaRPr lang="it-IT">
                  <a:solidFill>
                    <a:schemeClr val="tx1"/>
                  </a:solidFill>
                </a:endParaRPr>
              </a:p>
            </p:txBody>
          </p:sp>
          <p:sp>
            <p:nvSpPr>
              <p:cNvPr id="228" name="Figura a mano libera: forma 56">
                <a:extLst>
                  <a:ext uri="{FF2B5EF4-FFF2-40B4-BE49-F238E27FC236}">
                    <a16:creationId xmlns:a16="http://schemas.microsoft.com/office/drawing/2014/main" id="{51C992ED-B7D0-D271-385F-7E43F0199D3F}"/>
                  </a:ext>
                </a:extLst>
              </p:cNvPr>
              <p:cNvSpPr/>
              <p:nvPr/>
            </p:nvSpPr>
            <p:spPr>
              <a:xfrm>
                <a:off x="5870644" y="1433598"/>
                <a:ext cx="113347" cy="219075"/>
              </a:xfrm>
              <a:custGeom>
                <a:avLst/>
                <a:gdLst>
                  <a:gd name="connsiteX0" fmla="*/ 33338 w 113347"/>
                  <a:gd name="connsiteY0" fmla="*/ 2858 h 219075"/>
                  <a:gd name="connsiteX1" fmla="*/ 33338 w 113347"/>
                  <a:gd name="connsiteY1" fmla="*/ 38100 h 219075"/>
                  <a:gd name="connsiteX2" fmla="*/ 34290 w 113347"/>
                  <a:gd name="connsiteY2" fmla="*/ 38100 h 219075"/>
                  <a:gd name="connsiteX3" fmla="*/ 99060 w 113347"/>
                  <a:gd name="connsiteY3" fmla="*/ 0 h 219075"/>
                  <a:gd name="connsiteX4" fmla="*/ 113347 w 113347"/>
                  <a:gd name="connsiteY4" fmla="*/ 2858 h 219075"/>
                  <a:gd name="connsiteX5" fmla="*/ 113347 w 113347"/>
                  <a:gd name="connsiteY5" fmla="*/ 35242 h 219075"/>
                  <a:gd name="connsiteX6" fmla="*/ 112395 w 113347"/>
                  <a:gd name="connsiteY6" fmla="*/ 35242 h 219075"/>
                  <a:gd name="connsiteX7" fmla="*/ 97155 w 113347"/>
                  <a:gd name="connsiteY7" fmla="*/ 33338 h 219075"/>
                  <a:gd name="connsiteX8" fmla="*/ 34290 w 113347"/>
                  <a:gd name="connsiteY8" fmla="*/ 99060 h 219075"/>
                  <a:gd name="connsiteX9" fmla="*/ 34290 w 113347"/>
                  <a:gd name="connsiteY9" fmla="*/ 219075 h 219075"/>
                  <a:gd name="connsiteX10" fmla="*/ 0 w 113347"/>
                  <a:gd name="connsiteY10" fmla="*/ 219075 h 219075"/>
                  <a:gd name="connsiteX11" fmla="*/ 0 w 113347"/>
                  <a:gd name="connsiteY11" fmla="*/ 2858 h 219075"/>
                  <a:gd name="connsiteX12" fmla="*/ 33338 w 113347"/>
                  <a:gd name="connsiteY12" fmla="*/ 2858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347" h="219075">
                    <a:moveTo>
                      <a:pt x="33338" y="2858"/>
                    </a:moveTo>
                    <a:lnTo>
                      <a:pt x="33338" y="38100"/>
                    </a:lnTo>
                    <a:lnTo>
                      <a:pt x="34290" y="38100"/>
                    </a:lnTo>
                    <a:cubicBezTo>
                      <a:pt x="47625" y="17145"/>
                      <a:pt x="69532" y="0"/>
                      <a:pt x="99060" y="0"/>
                    </a:cubicBezTo>
                    <a:cubicBezTo>
                      <a:pt x="105727" y="0"/>
                      <a:pt x="108585" y="952"/>
                      <a:pt x="113347" y="2858"/>
                    </a:cubicBezTo>
                    <a:lnTo>
                      <a:pt x="113347" y="35242"/>
                    </a:lnTo>
                    <a:lnTo>
                      <a:pt x="112395" y="35242"/>
                    </a:lnTo>
                    <a:cubicBezTo>
                      <a:pt x="107632" y="33338"/>
                      <a:pt x="103822" y="33338"/>
                      <a:pt x="97155" y="33338"/>
                    </a:cubicBezTo>
                    <a:cubicBezTo>
                      <a:pt x="63817" y="33338"/>
                      <a:pt x="34290" y="58102"/>
                      <a:pt x="34290" y="99060"/>
                    </a:cubicBezTo>
                    <a:lnTo>
                      <a:pt x="34290" y="219075"/>
                    </a:lnTo>
                    <a:lnTo>
                      <a:pt x="0" y="219075"/>
                    </a:lnTo>
                    <a:lnTo>
                      <a:pt x="0" y="2858"/>
                    </a:lnTo>
                    <a:lnTo>
                      <a:pt x="33338" y="2858"/>
                    </a:lnTo>
                    <a:close/>
                  </a:path>
                </a:pathLst>
              </a:custGeom>
              <a:grpFill/>
              <a:ln w="9525" cap="flat">
                <a:noFill/>
                <a:prstDash val="solid"/>
                <a:miter/>
              </a:ln>
            </p:spPr>
            <p:txBody>
              <a:bodyPr rtlCol="0" anchor="ctr"/>
              <a:lstStyle/>
              <a:p>
                <a:endParaRPr lang="it-IT">
                  <a:solidFill>
                    <a:schemeClr val="tx1"/>
                  </a:solidFill>
                </a:endParaRPr>
              </a:p>
            </p:txBody>
          </p:sp>
          <p:sp>
            <p:nvSpPr>
              <p:cNvPr id="229" name="Figura a mano libera: forma 57">
                <a:extLst>
                  <a:ext uri="{FF2B5EF4-FFF2-40B4-BE49-F238E27FC236}">
                    <a16:creationId xmlns:a16="http://schemas.microsoft.com/office/drawing/2014/main" id="{876BEB4D-A8E7-A4C8-B6D2-7E820B7F6C04}"/>
                  </a:ext>
                </a:extLst>
              </p:cNvPr>
              <p:cNvSpPr/>
              <p:nvPr/>
            </p:nvSpPr>
            <p:spPr>
              <a:xfrm>
                <a:off x="5624898" y="1429787"/>
                <a:ext cx="202882" cy="228600"/>
              </a:xfrm>
              <a:custGeom>
                <a:avLst/>
                <a:gdLst>
                  <a:gd name="connsiteX0" fmla="*/ 104775 w 202882"/>
                  <a:gd name="connsiteY0" fmla="*/ 228600 h 228600"/>
                  <a:gd name="connsiteX1" fmla="*/ 0 w 202882"/>
                  <a:gd name="connsiteY1" fmla="*/ 114300 h 228600"/>
                  <a:gd name="connsiteX2" fmla="*/ 102870 w 202882"/>
                  <a:gd name="connsiteY2" fmla="*/ 0 h 228600"/>
                  <a:gd name="connsiteX3" fmla="*/ 202883 w 202882"/>
                  <a:gd name="connsiteY3" fmla="*/ 121920 h 228600"/>
                  <a:gd name="connsiteX4" fmla="*/ 35243 w 202882"/>
                  <a:gd name="connsiteY4" fmla="*/ 121920 h 228600"/>
                  <a:gd name="connsiteX5" fmla="*/ 104775 w 202882"/>
                  <a:gd name="connsiteY5" fmla="*/ 199073 h 228600"/>
                  <a:gd name="connsiteX6" fmla="*/ 164783 w 202882"/>
                  <a:gd name="connsiteY6" fmla="*/ 154305 h 228600"/>
                  <a:gd name="connsiteX7" fmla="*/ 198120 w 202882"/>
                  <a:gd name="connsiteY7" fmla="*/ 154305 h 228600"/>
                  <a:gd name="connsiteX8" fmla="*/ 104775 w 202882"/>
                  <a:gd name="connsiteY8" fmla="*/ 228600 h 228600"/>
                  <a:gd name="connsiteX9" fmla="*/ 102870 w 202882"/>
                  <a:gd name="connsiteY9" fmla="*/ 27623 h 228600"/>
                  <a:gd name="connsiteX10" fmla="*/ 36195 w 202882"/>
                  <a:gd name="connsiteY10" fmla="*/ 97155 h 228600"/>
                  <a:gd name="connsiteX11" fmla="*/ 165735 w 202882"/>
                  <a:gd name="connsiteY11" fmla="*/ 97155 h 228600"/>
                  <a:gd name="connsiteX12" fmla="*/ 102870 w 202882"/>
                  <a:gd name="connsiteY12" fmla="*/ 27623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2882" h="228600">
                    <a:moveTo>
                      <a:pt x="104775" y="228600"/>
                    </a:moveTo>
                    <a:cubicBezTo>
                      <a:pt x="38100" y="228600"/>
                      <a:pt x="0" y="177165"/>
                      <a:pt x="0" y="114300"/>
                    </a:cubicBezTo>
                    <a:cubicBezTo>
                      <a:pt x="0" y="51435"/>
                      <a:pt x="40958" y="0"/>
                      <a:pt x="102870" y="0"/>
                    </a:cubicBezTo>
                    <a:cubicBezTo>
                      <a:pt x="167640" y="0"/>
                      <a:pt x="202883" y="50483"/>
                      <a:pt x="202883" y="121920"/>
                    </a:cubicBezTo>
                    <a:lnTo>
                      <a:pt x="35243" y="121920"/>
                    </a:lnTo>
                    <a:cubicBezTo>
                      <a:pt x="38100" y="165735"/>
                      <a:pt x="61913" y="199073"/>
                      <a:pt x="104775" y="199073"/>
                    </a:cubicBezTo>
                    <a:cubicBezTo>
                      <a:pt x="136208" y="199073"/>
                      <a:pt x="157163" y="183833"/>
                      <a:pt x="164783" y="154305"/>
                    </a:cubicBezTo>
                    <a:lnTo>
                      <a:pt x="198120" y="154305"/>
                    </a:lnTo>
                    <a:cubicBezTo>
                      <a:pt x="187643" y="201930"/>
                      <a:pt x="154305" y="228600"/>
                      <a:pt x="104775" y="228600"/>
                    </a:cubicBezTo>
                    <a:close/>
                    <a:moveTo>
                      <a:pt x="102870" y="27623"/>
                    </a:moveTo>
                    <a:cubicBezTo>
                      <a:pt x="62865" y="27623"/>
                      <a:pt x="40958" y="58102"/>
                      <a:pt x="36195" y="97155"/>
                    </a:cubicBezTo>
                    <a:lnTo>
                      <a:pt x="165735" y="97155"/>
                    </a:lnTo>
                    <a:cubicBezTo>
                      <a:pt x="163830" y="54293"/>
                      <a:pt x="141923" y="27623"/>
                      <a:pt x="102870" y="27623"/>
                    </a:cubicBezTo>
                    <a:close/>
                  </a:path>
                </a:pathLst>
              </a:custGeom>
              <a:grpFill/>
              <a:ln w="9525" cap="flat">
                <a:noFill/>
                <a:prstDash val="solid"/>
                <a:miter/>
              </a:ln>
            </p:spPr>
            <p:txBody>
              <a:bodyPr rtlCol="0" anchor="ctr"/>
              <a:lstStyle/>
              <a:p>
                <a:endParaRPr lang="it-IT">
                  <a:solidFill>
                    <a:schemeClr val="tx1"/>
                  </a:solidFill>
                </a:endParaRPr>
              </a:p>
            </p:txBody>
          </p:sp>
          <p:sp>
            <p:nvSpPr>
              <p:cNvPr id="230" name="Figura a mano libera: forma 58">
                <a:extLst>
                  <a:ext uri="{FF2B5EF4-FFF2-40B4-BE49-F238E27FC236}">
                    <a16:creationId xmlns:a16="http://schemas.microsoft.com/office/drawing/2014/main" id="{7FB20751-AF7B-DE3B-F0A5-4CE92114A71C}"/>
                  </a:ext>
                </a:extLst>
              </p:cNvPr>
              <p:cNvSpPr/>
              <p:nvPr/>
            </p:nvSpPr>
            <p:spPr>
              <a:xfrm>
                <a:off x="5413443" y="1432645"/>
                <a:ext cx="180993" cy="226694"/>
              </a:xfrm>
              <a:custGeom>
                <a:avLst/>
                <a:gdLst>
                  <a:gd name="connsiteX0" fmla="*/ 96203 w 180993"/>
                  <a:gd name="connsiteY0" fmla="*/ 226695 h 226694"/>
                  <a:gd name="connsiteX1" fmla="*/ 0 w 180993"/>
                  <a:gd name="connsiteY1" fmla="*/ 149542 h 226694"/>
                  <a:gd name="connsiteX2" fmla="*/ 35243 w 180993"/>
                  <a:gd name="connsiteY2" fmla="*/ 149542 h 226694"/>
                  <a:gd name="connsiteX3" fmla="*/ 97155 w 180993"/>
                  <a:gd name="connsiteY3" fmla="*/ 198120 h 226694"/>
                  <a:gd name="connsiteX4" fmla="*/ 147638 w 180993"/>
                  <a:gd name="connsiteY4" fmla="*/ 162877 h 226694"/>
                  <a:gd name="connsiteX5" fmla="*/ 91440 w 180993"/>
                  <a:gd name="connsiteY5" fmla="*/ 123825 h 226694"/>
                  <a:gd name="connsiteX6" fmla="*/ 10478 w 180993"/>
                  <a:gd name="connsiteY6" fmla="*/ 59055 h 226694"/>
                  <a:gd name="connsiteX7" fmla="*/ 88583 w 180993"/>
                  <a:gd name="connsiteY7" fmla="*/ 0 h 226694"/>
                  <a:gd name="connsiteX8" fmla="*/ 173355 w 180993"/>
                  <a:gd name="connsiteY8" fmla="*/ 67627 h 226694"/>
                  <a:gd name="connsiteX9" fmla="*/ 138113 w 180993"/>
                  <a:gd name="connsiteY9" fmla="*/ 67627 h 226694"/>
                  <a:gd name="connsiteX10" fmla="*/ 86678 w 180993"/>
                  <a:gd name="connsiteY10" fmla="*/ 26670 h 226694"/>
                  <a:gd name="connsiteX11" fmla="*/ 42863 w 180993"/>
                  <a:gd name="connsiteY11" fmla="*/ 58102 h 226694"/>
                  <a:gd name="connsiteX12" fmla="*/ 100965 w 180993"/>
                  <a:gd name="connsiteY12" fmla="*/ 93345 h 226694"/>
                  <a:gd name="connsiteX13" fmla="*/ 180975 w 180993"/>
                  <a:gd name="connsiteY13" fmla="*/ 161925 h 226694"/>
                  <a:gd name="connsiteX14" fmla="*/ 96203 w 180993"/>
                  <a:gd name="connsiteY14" fmla="*/ 226695 h 22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0993" h="226694">
                    <a:moveTo>
                      <a:pt x="96203" y="226695"/>
                    </a:moveTo>
                    <a:cubicBezTo>
                      <a:pt x="37147" y="226695"/>
                      <a:pt x="3810" y="199073"/>
                      <a:pt x="0" y="149542"/>
                    </a:cubicBezTo>
                    <a:lnTo>
                      <a:pt x="35243" y="149542"/>
                    </a:lnTo>
                    <a:cubicBezTo>
                      <a:pt x="40005" y="187642"/>
                      <a:pt x="64770" y="198120"/>
                      <a:pt x="97155" y="198120"/>
                    </a:cubicBezTo>
                    <a:cubicBezTo>
                      <a:pt x="132397" y="198120"/>
                      <a:pt x="147638" y="182880"/>
                      <a:pt x="147638" y="162877"/>
                    </a:cubicBezTo>
                    <a:cubicBezTo>
                      <a:pt x="147638" y="138113"/>
                      <a:pt x="130492" y="132398"/>
                      <a:pt x="91440" y="123825"/>
                    </a:cubicBezTo>
                    <a:cubicBezTo>
                      <a:pt x="48578" y="115252"/>
                      <a:pt x="10478" y="106680"/>
                      <a:pt x="10478" y="59055"/>
                    </a:cubicBezTo>
                    <a:cubicBezTo>
                      <a:pt x="10478" y="22860"/>
                      <a:pt x="38100" y="0"/>
                      <a:pt x="88583" y="0"/>
                    </a:cubicBezTo>
                    <a:cubicBezTo>
                      <a:pt x="141922" y="0"/>
                      <a:pt x="168592" y="25717"/>
                      <a:pt x="173355" y="67627"/>
                    </a:cubicBezTo>
                    <a:lnTo>
                      <a:pt x="138113" y="67627"/>
                    </a:lnTo>
                    <a:cubicBezTo>
                      <a:pt x="134303" y="39052"/>
                      <a:pt x="119063" y="26670"/>
                      <a:pt x="86678" y="26670"/>
                    </a:cubicBezTo>
                    <a:cubicBezTo>
                      <a:pt x="55245" y="26670"/>
                      <a:pt x="42863" y="40957"/>
                      <a:pt x="42863" y="58102"/>
                    </a:cubicBezTo>
                    <a:cubicBezTo>
                      <a:pt x="42863" y="81915"/>
                      <a:pt x="63818" y="85725"/>
                      <a:pt x="100965" y="93345"/>
                    </a:cubicBezTo>
                    <a:cubicBezTo>
                      <a:pt x="144780" y="101917"/>
                      <a:pt x="180975" y="111442"/>
                      <a:pt x="180975" y="161925"/>
                    </a:cubicBezTo>
                    <a:cubicBezTo>
                      <a:pt x="181928" y="203835"/>
                      <a:pt x="145733" y="226695"/>
                      <a:pt x="96203" y="226695"/>
                    </a:cubicBezTo>
                    <a:close/>
                  </a:path>
                </a:pathLst>
              </a:custGeom>
              <a:grpFill/>
              <a:ln w="9525" cap="flat">
                <a:noFill/>
                <a:prstDash val="solid"/>
                <a:miter/>
              </a:ln>
            </p:spPr>
            <p:txBody>
              <a:bodyPr rtlCol="0" anchor="ctr"/>
              <a:lstStyle/>
              <a:p>
                <a:endParaRPr lang="it-IT">
                  <a:solidFill>
                    <a:schemeClr val="tx1"/>
                  </a:solidFill>
                </a:endParaRPr>
              </a:p>
            </p:txBody>
          </p:sp>
          <p:sp>
            <p:nvSpPr>
              <p:cNvPr id="231" name="Figura a mano libera: forma 59">
                <a:extLst>
                  <a:ext uri="{FF2B5EF4-FFF2-40B4-BE49-F238E27FC236}">
                    <a16:creationId xmlns:a16="http://schemas.microsoft.com/office/drawing/2014/main" id="{941A2EF7-F9C1-0C00-D906-48F28D64B266}"/>
                  </a:ext>
                </a:extLst>
              </p:cNvPr>
              <p:cNvSpPr/>
              <p:nvPr/>
            </p:nvSpPr>
            <p:spPr>
              <a:xfrm>
                <a:off x="5105786" y="1429787"/>
                <a:ext cx="202882" cy="228600"/>
              </a:xfrm>
              <a:custGeom>
                <a:avLst/>
                <a:gdLst>
                  <a:gd name="connsiteX0" fmla="*/ 104775 w 202882"/>
                  <a:gd name="connsiteY0" fmla="*/ 228600 h 228600"/>
                  <a:gd name="connsiteX1" fmla="*/ 0 w 202882"/>
                  <a:gd name="connsiteY1" fmla="*/ 114300 h 228600"/>
                  <a:gd name="connsiteX2" fmla="*/ 102870 w 202882"/>
                  <a:gd name="connsiteY2" fmla="*/ 0 h 228600"/>
                  <a:gd name="connsiteX3" fmla="*/ 202882 w 202882"/>
                  <a:gd name="connsiteY3" fmla="*/ 121920 h 228600"/>
                  <a:gd name="connsiteX4" fmla="*/ 35242 w 202882"/>
                  <a:gd name="connsiteY4" fmla="*/ 121920 h 228600"/>
                  <a:gd name="connsiteX5" fmla="*/ 104775 w 202882"/>
                  <a:gd name="connsiteY5" fmla="*/ 199073 h 228600"/>
                  <a:gd name="connsiteX6" fmla="*/ 164782 w 202882"/>
                  <a:gd name="connsiteY6" fmla="*/ 154305 h 228600"/>
                  <a:gd name="connsiteX7" fmla="*/ 198120 w 202882"/>
                  <a:gd name="connsiteY7" fmla="*/ 154305 h 228600"/>
                  <a:gd name="connsiteX8" fmla="*/ 104775 w 202882"/>
                  <a:gd name="connsiteY8" fmla="*/ 228600 h 228600"/>
                  <a:gd name="connsiteX9" fmla="*/ 102870 w 202882"/>
                  <a:gd name="connsiteY9" fmla="*/ 27623 h 228600"/>
                  <a:gd name="connsiteX10" fmla="*/ 36195 w 202882"/>
                  <a:gd name="connsiteY10" fmla="*/ 97155 h 228600"/>
                  <a:gd name="connsiteX11" fmla="*/ 166688 w 202882"/>
                  <a:gd name="connsiteY11" fmla="*/ 97155 h 228600"/>
                  <a:gd name="connsiteX12" fmla="*/ 102870 w 202882"/>
                  <a:gd name="connsiteY12" fmla="*/ 27623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2882" h="228600">
                    <a:moveTo>
                      <a:pt x="104775" y="228600"/>
                    </a:moveTo>
                    <a:cubicBezTo>
                      <a:pt x="38100" y="228600"/>
                      <a:pt x="0" y="177165"/>
                      <a:pt x="0" y="114300"/>
                    </a:cubicBezTo>
                    <a:cubicBezTo>
                      <a:pt x="0" y="51435"/>
                      <a:pt x="40957" y="0"/>
                      <a:pt x="102870" y="0"/>
                    </a:cubicBezTo>
                    <a:cubicBezTo>
                      <a:pt x="167640" y="0"/>
                      <a:pt x="202882" y="50483"/>
                      <a:pt x="202882" y="121920"/>
                    </a:cubicBezTo>
                    <a:lnTo>
                      <a:pt x="35242" y="121920"/>
                    </a:lnTo>
                    <a:cubicBezTo>
                      <a:pt x="38100" y="165735"/>
                      <a:pt x="61913" y="199073"/>
                      <a:pt x="104775" y="199073"/>
                    </a:cubicBezTo>
                    <a:cubicBezTo>
                      <a:pt x="136207" y="199073"/>
                      <a:pt x="157163" y="183833"/>
                      <a:pt x="164782" y="154305"/>
                    </a:cubicBezTo>
                    <a:lnTo>
                      <a:pt x="198120" y="154305"/>
                    </a:lnTo>
                    <a:cubicBezTo>
                      <a:pt x="188595" y="201930"/>
                      <a:pt x="154305" y="228600"/>
                      <a:pt x="104775" y="228600"/>
                    </a:cubicBezTo>
                    <a:close/>
                    <a:moveTo>
                      <a:pt x="102870" y="27623"/>
                    </a:moveTo>
                    <a:cubicBezTo>
                      <a:pt x="62865" y="27623"/>
                      <a:pt x="40957" y="58102"/>
                      <a:pt x="36195" y="97155"/>
                    </a:cubicBezTo>
                    <a:lnTo>
                      <a:pt x="166688" y="97155"/>
                    </a:lnTo>
                    <a:cubicBezTo>
                      <a:pt x="163830" y="54293"/>
                      <a:pt x="141922" y="27623"/>
                      <a:pt x="102870" y="27623"/>
                    </a:cubicBezTo>
                    <a:close/>
                  </a:path>
                </a:pathLst>
              </a:custGeom>
              <a:grpFill/>
              <a:ln w="9525" cap="flat">
                <a:noFill/>
                <a:prstDash val="solid"/>
                <a:miter/>
              </a:ln>
            </p:spPr>
            <p:txBody>
              <a:bodyPr rtlCol="0" anchor="ctr"/>
              <a:lstStyle/>
              <a:p>
                <a:endParaRPr lang="it-IT">
                  <a:solidFill>
                    <a:schemeClr val="tx1"/>
                  </a:solidFill>
                </a:endParaRPr>
              </a:p>
            </p:txBody>
          </p:sp>
          <p:sp>
            <p:nvSpPr>
              <p:cNvPr id="232" name="Figura a mano libera: forma 60">
                <a:extLst>
                  <a:ext uri="{FF2B5EF4-FFF2-40B4-BE49-F238E27FC236}">
                    <a16:creationId xmlns:a16="http://schemas.microsoft.com/office/drawing/2014/main" id="{FD62668C-9DC2-D449-A6E4-68A499488E8D}"/>
                  </a:ext>
                </a:extLst>
              </p:cNvPr>
              <p:cNvSpPr/>
              <p:nvPr/>
            </p:nvSpPr>
            <p:spPr>
              <a:xfrm>
                <a:off x="7335589" y="964967"/>
                <a:ext cx="201930" cy="224790"/>
              </a:xfrm>
              <a:custGeom>
                <a:avLst/>
                <a:gdLst>
                  <a:gd name="connsiteX0" fmla="*/ 182880 w 201930"/>
                  <a:gd name="connsiteY0" fmla="*/ 222885 h 224790"/>
                  <a:gd name="connsiteX1" fmla="*/ 145732 w 201930"/>
                  <a:gd name="connsiteY1" fmla="*/ 190500 h 224790"/>
                  <a:gd name="connsiteX2" fmla="*/ 145732 w 201930"/>
                  <a:gd name="connsiteY2" fmla="*/ 190500 h 224790"/>
                  <a:gd name="connsiteX3" fmla="*/ 73343 w 201930"/>
                  <a:gd name="connsiteY3" fmla="*/ 224790 h 224790"/>
                  <a:gd name="connsiteX4" fmla="*/ 0 w 201930"/>
                  <a:gd name="connsiteY4" fmla="*/ 164783 h 224790"/>
                  <a:gd name="connsiteX5" fmla="*/ 94297 w 201930"/>
                  <a:gd name="connsiteY5" fmla="*/ 95250 h 224790"/>
                  <a:gd name="connsiteX6" fmla="*/ 146685 w 201930"/>
                  <a:gd name="connsiteY6" fmla="*/ 63818 h 224790"/>
                  <a:gd name="connsiteX7" fmla="*/ 98107 w 201930"/>
                  <a:gd name="connsiteY7" fmla="*/ 25718 h 224790"/>
                  <a:gd name="connsiteX8" fmla="*/ 43815 w 201930"/>
                  <a:gd name="connsiteY8" fmla="*/ 73343 h 224790"/>
                  <a:gd name="connsiteX9" fmla="*/ 11430 w 201930"/>
                  <a:gd name="connsiteY9" fmla="*/ 73343 h 224790"/>
                  <a:gd name="connsiteX10" fmla="*/ 98107 w 201930"/>
                  <a:gd name="connsiteY10" fmla="*/ 0 h 224790"/>
                  <a:gd name="connsiteX11" fmla="*/ 178118 w 201930"/>
                  <a:gd name="connsiteY11" fmla="*/ 68580 h 224790"/>
                  <a:gd name="connsiteX12" fmla="*/ 178118 w 201930"/>
                  <a:gd name="connsiteY12" fmla="*/ 171450 h 224790"/>
                  <a:gd name="connsiteX13" fmla="*/ 200977 w 201930"/>
                  <a:gd name="connsiteY13" fmla="*/ 194310 h 224790"/>
                  <a:gd name="connsiteX14" fmla="*/ 201930 w 201930"/>
                  <a:gd name="connsiteY14" fmla="*/ 194310 h 224790"/>
                  <a:gd name="connsiteX15" fmla="*/ 201930 w 201930"/>
                  <a:gd name="connsiteY15" fmla="*/ 219075 h 224790"/>
                  <a:gd name="connsiteX16" fmla="*/ 182880 w 201930"/>
                  <a:gd name="connsiteY16" fmla="*/ 222885 h 224790"/>
                  <a:gd name="connsiteX17" fmla="*/ 80010 w 201930"/>
                  <a:gd name="connsiteY17" fmla="*/ 199073 h 224790"/>
                  <a:gd name="connsiteX18" fmla="*/ 145732 w 201930"/>
                  <a:gd name="connsiteY18" fmla="*/ 140970 h 224790"/>
                  <a:gd name="connsiteX19" fmla="*/ 145732 w 201930"/>
                  <a:gd name="connsiteY19" fmla="*/ 103823 h 224790"/>
                  <a:gd name="connsiteX20" fmla="*/ 96202 w 201930"/>
                  <a:gd name="connsiteY20" fmla="*/ 120015 h 224790"/>
                  <a:gd name="connsiteX21" fmla="*/ 35243 w 201930"/>
                  <a:gd name="connsiteY21" fmla="*/ 163830 h 224790"/>
                  <a:gd name="connsiteX22" fmla="*/ 80010 w 201930"/>
                  <a:gd name="connsiteY22" fmla="*/ 199073 h 22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1930" h="224790">
                    <a:moveTo>
                      <a:pt x="182880" y="222885"/>
                    </a:moveTo>
                    <a:cubicBezTo>
                      <a:pt x="160972" y="222885"/>
                      <a:pt x="148590" y="212408"/>
                      <a:pt x="145732" y="190500"/>
                    </a:cubicBezTo>
                    <a:lnTo>
                      <a:pt x="145732" y="190500"/>
                    </a:lnTo>
                    <a:cubicBezTo>
                      <a:pt x="132397" y="207645"/>
                      <a:pt x="110490" y="224790"/>
                      <a:pt x="73343" y="224790"/>
                    </a:cubicBezTo>
                    <a:cubicBezTo>
                      <a:pt x="32385" y="224790"/>
                      <a:pt x="0" y="205740"/>
                      <a:pt x="0" y="164783"/>
                    </a:cubicBezTo>
                    <a:cubicBezTo>
                      <a:pt x="0" y="113348"/>
                      <a:pt x="40005" y="102870"/>
                      <a:pt x="94297" y="95250"/>
                    </a:cubicBezTo>
                    <a:cubicBezTo>
                      <a:pt x="124777" y="90488"/>
                      <a:pt x="146685" y="87630"/>
                      <a:pt x="146685" y="63818"/>
                    </a:cubicBezTo>
                    <a:cubicBezTo>
                      <a:pt x="146685" y="39053"/>
                      <a:pt x="129540" y="25718"/>
                      <a:pt x="98107" y="25718"/>
                    </a:cubicBezTo>
                    <a:cubicBezTo>
                      <a:pt x="62865" y="25718"/>
                      <a:pt x="45720" y="40957"/>
                      <a:pt x="43815" y="73343"/>
                    </a:cubicBezTo>
                    <a:lnTo>
                      <a:pt x="11430" y="73343"/>
                    </a:lnTo>
                    <a:cubicBezTo>
                      <a:pt x="12382" y="31432"/>
                      <a:pt x="40005" y="0"/>
                      <a:pt x="98107" y="0"/>
                    </a:cubicBezTo>
                    <a:cubicBezTo>
                      <a:pt x="143827" y="0"/>
                      <a:pt x="178118" y="17145"/>
                      <a:pt x="178118" y="68580"/>
                    </a:cubicBezTo>
                    <a:lnTo>
                      <a:pt x="178118" y="171450"/>
                    </a:lnTo>
                    <a:cubicBezTo>
                      <a:pt x="178118" y="188595"/>
                      <a:pt x="181927" y="199073"/>
                      <a:pt x="200977" y="194310"/>
                    </a:cubicBezTo>
                    <a:lnTo>
                      <a:pt x="201930" y="194310"/>
                    </a:lnTo>
                    <a:lnTo>
                      <a:pt x="201930" y="219075"/>
                    </a:lnTo>
                    <a:cubicBezTo>
                      <a:pt x="197168" y="220980"/>
                      <a:pt x="191452" y="222885"/>
                      <a:pt x="182880" y="222885"/>
                    </a:cubicBezTo>
                    <a:close/>
                    <a:moveTo>
                      <a:pt x="80010" y="199073"/>
                    </a:moveTo>
                    <a:cubicBezTo>
                      <a:pt x="125730" y="199073"/>
                      <a:pt x="145732" y="165735"/>
                      <a:pt x="145732" y="140970"/>
                    </a:cubicBezTo>
                    <a:lnTo>
                      <a:pt x="145732" y="103823"/>
                    </a:lnTo>
                    <a:cubicBezTo>
                      <a:pt x="134302" y="110490"/>
                      <a:pt x="114300" y="116205"/>
                      <a:pt x="96202" y="120015"/>
                    </a:cubicBezTo>
                    <a:cubicBezTo>
                      <a:pt x="61913" y="126682"/>
                      <a:pt x="35243" y="132398"/>
                      <a:pt x="35243" y="163830"/>
                    </a:cubicBezTo>
                    <a:cubicBezTo>
                      <a:pt x="35243" y="193358"/>
                      <a:pt x="58102" y="199073"/>
                      <a:pt x="80010" y="199073"/>
                    </a:cubicBezTo>
                    <a:close/>
                  </a:path>
                </a:pathLst>
              </a:custGeom>
              <a:grpFill/>
              <a:ln w="9525" cap="flat">
                <a:noFill/>
                <a:prstDash val="solid"/>
                <a:miter/>
              </a:ln>
            </p:spPr>
            <p:txBody>
              <a:bodyPr rtlCol="0" anchor="ctr"/>
              <a:lstStyle/>
              <a:p>
                <a:endParaRPr lang="it-IT">
                  <a:solidFill>
                    <a:schemeClr val="tx1"/>
                  </a:solidFill>
                </a:endParaRPr>
              </a:p>
            </p:txBody>
          </p:sp>
          <p:sp>
            <p:nvSpPr>
              <p:cNvPr id="233" name="Figura a mano libera: forma 61">
                <a:extLst>
                  <a:ext uri="{FF2B5EF4-FFF2-40B4-BE49-F238E27FC236}">
                    <a16:creationId xmlns:a16="http://schemas.microsoft.com/office/drawing/2014/main" id="{E223EEDC-FDC6-A740-35BD-BD9FB861F2CD}"/>
                  </a:ext>
                </a:extLst>
              </p:cNvPr>
              <p:cNvSpPr/>
              <p:nvPr/>
            </p:nvSpPr>
            <p:spPr>
              <a:xfrm>
                <a:off x="7195571" y="966873"/>
                <a:ext cx="113347" cy="219075"/>
              </a:xfrm>
              <a:custGeom>
                <a:avLst/>
                <a:gdLst>
                  <a:gd name="connsiteX0" fmla="*/ 33338 w 113347"/>
                  <a:gd name="connsiteY0" fmla="*/ 2857 h 219075"/>
                  <a:gd name="connsiteX1" fmla="*/ 33338 w 113347"/>
                  <a:gd name="connsiteY1" fmla="*/ 38100 h 219075"/>
                  <a:gd name="connsiteX2" fmla="*/ 34290 w 113347"/>
                  <a:gd name="connsiteY2" fmla="*/ 38100 h 219075"/>
                  <a:gd name="connsiteX3" fmla="*/ 99060 w 113347"/>
                  <a:gd name="connsiteY3" fmla="*/ 0 h 219075"/>
                  <a:gd name="connsiteX4" fmla="*/ 113348 w 113347"/>
                  <a:gd name="connsiteY4" fmla="*/ 2857 h 219075"/>
                  <a:gd name="connsiteX5" fmla="*/ 113348 w 113347"/>
                  <a:gd name="connsiteY5" fmla="*/ 35243 h 219075"/>
                  <a:gd name="connsiteX6" fmla="*/ 112395 w 113347"/>
                  <a:gd name="connsiteY6" fmla="*/ 35243 h 219075"/>
                  <a:gd name="connsiteX7" fmla="*/ 97155 w 113347"/>
                  <a:gd name="connsiteY7" fmla="*/ 33338 h 219075"/>
                  <a:gd name="connsiteX8" fmla="*/ 34290 w 113347"/>
                  <a:gd name="connsiteY8" fmla="*/ 99060 h 219075"/>
                  <a:gd name="connsiteX9" fmla="*/ 34290 w 113347"/>
                  <a:gd name="connsiteY9" fmla="*/ 219075 h 219075"/>
                  <a:gd name="connsiteX10" fmla="*/ 0 w 113347"/>
                  <a:gd name="connsiteY10" fmla="*/ 219075 h 219075"/>
                  <a:gd name="connsiteX11" fmla="*/ 0 w 113347"/>
                  <a:gd name="connsiteY11" fmla="*/ 2857 h 219075"/>
                  <a:gd name="connsiteX12" fmla="*/ 33338 w 113347"/>
                  <a:gd name="connsiteY12" fmla="*/ 2857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347" h="219075">
                    <a:moveTo>
                      <a:pt x="33338" y="2857"/>
                    </a:moveTo>
                    <a:lnTo>
                      <a:pt x="33338" y="38100"/>
                    </a:lnTo>
                    <a:lnTo>
                      <a:pt x="34290" y="38100"/>
                    </a:lnTo>
                    <a:cubicBezTo>
                      <a:pt x="47625" y="17145"/>
                      <a:pt x="69532" y="0"/>
                      <a:pt x="99060" y="0"/>
                    </a:cubicBezTo>
                    <a:cubicBezTo>
                      <a:pt x="105727" y="0"/>
                      <a:pt x="108585" y="952"/>
                      <a:pt x="113348" y="2857"/>
                    </a:cubicBezTo>
                    <a:lnTo>
                      <a:pt x="113348" y="35243"/>
                    </a:lnTo>
                    <a:lnTo>
                      <a:pt x="112395" y="35243"/>
                    </a:lnTo>
                    <a:cubicBezTo>
                      <a:pt x="107632" y="33338"/>
                      <a:pt x="103823" y="33338"/>
                      <a:pt x="97155" y="33338"/>
                    </a:cubicBezTo>
                    <a:cubicBezTo>
                      <a:pt x="63818" y="33338"/>
                      <a:pt x="34290" y="58102"/>
                      <a:pt x="34290" y="99060"/>
                    </a:cubicBezTo>
                    <a:lnTo>
                      <a:pt x="34290" y="219075"/>
                    </a:lnTo>
                    <a:lnTo>
                      <a:pt x="0" y="219075"/>
                    </a:lnTo>
                    <a:lnTo>
                      <a:pt x="0" y="2857"/>
                    </a:lnTo>
                    <a:lnTo>
                      <a:pt x="33338" y="2857"/>
                    </a:lnTo>
                    <a:close/>
                  </a:path>
                </a:pathLst>
              </a:custGeom>
              <a:grpFill/>
              <a:ln w="9525" cap="flat">
                <a:noFill/>
                <a:prstDash val="solid"/>
                <a:miter/>
              </a:ln>
            </p:spPr>
            <p:txBody>
              <a:bodyPr rtlCol="0" anchor="ctr"/>
              <a:lstStyle/>
              <a:p>
                <a:endParaRPr lang="it-IT">
                  <a:solidFill>
                    <a:schemeClr val="tx1"/>
                  </a:solidFill>
                </a:endParaRPr>
              </a:p>
            </p:txBody>
          </p:sp>
          <p:sp>
            <p:nvSpPr>
              <p:cNvPr id="234" name="Figura a mano libera: forma 62">
                <a:extLst>
                  <a:ext uri="{FF2B5EF4-FFF2-40B4-BE49-F238E27FC236}">
                    <a16:creationId xmlns:a16="http://schemas.microsoft.com/office/drawing/2014/main" id="{AC5FE26F-0943-6259-6A86-563A14DE2818}"/>
                  </a:ext>
                </a:extLst>
              </p:cNvPr>
              <p:cNvSpPr/>
              <p:nvPr/>
            </p:nvSpPr>
            <p:spPr>
              <a:xfrm>
                <a:off x="6965066" y="969730"/>
                <a:ext cx="174307" cy="221932"/>
              </a:xfrm>
              <a:custGeom>
                <a:avLst/>
                <a:gdLst>
                  <a:gd name="connsiteX0" fmla="*/ 174307 w 174307"/>
                  <a:gd name="connsiteY0" fmla="*/ 216218 h 221932"/>
                  <a:gd name="connsiteX1" fmla="*/ 140018 w 174307"/>
                  <a:gd name="connsiteY1" fmla="*/ 216218 h 221932"/>
                  <a:gd name="connsiteX2" fmla="*/ 140018 w 174307"/>
                  <a:gd name="connsiteY2" fmla="*/ 186690 h 221932"/>
                  <a:gd name="connsiteX3" fmla="*/ 139065 w 174307"/>
                  <a:gd name="connsiteY3" fmla="*/ 186690 h 221932"/>
                  <a:gd name="connsiteX4" fmla="*/ 73343 w 174307"/>
                  <a:gd name="connsiteY4" fmla="*/ 221933 h 221932"/>
                  <a:gd name="connsiteX5" fmla="*/ 0 w 174307"/>
                  <a:gd name="connsiteY5" fmla="*/ 150495 h 221932"/>
                  <a:gd name="connsiteX6" fmla="*/ 0 w 174307"/>
                  <a:gd name="connsiteY6" fmla="*/ 0 h 221932"/>
                  <a:gd name="connsiteX7" fmla="*/ 34290 w 174307"/>
                  <a:gd name="connsiteY7" fmla="*/ 0 h 221932"/>
                  <a:gd name="connsiteX8" fmla="*/ 34290 w 174307"/>
                  <a:gd name="connsiteY8" fmla="*/ 149543 h 221932"/>
                  <a:gd name="connsiteX9" fmla="*/ 82868 w 174307"/>
                  <a:gd name="connsiteY9" fmla="*/ 194310 h 221932"/>
                  <a:gd name="connsiteX10" fmla="*/ 139065 w 174307"/>
                  <a:gd name="connsiteY10" fmla="*/ 134303 h 221932"/>
                  <a:gd name="connsiteX11" fmla="*/ 139065 w 174307"/>
                  <a:gd name="connsiteY11" fmla="*/ 953 h 221932"/>
                  <a:gd name="connsiteX12" fmla="*/ 173355 w 174307"/>
                  <a:gd name="connsiteY12" fmla="*/ 953 h 221932"/>
                  <a:gd name="connsiteX13" fmla="*/ 173355 w 174307"/>
                  <a:gd name="connsiteY13" fmla="*/ 216218 h 22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4307" h="221932">
                    <a:moveTo>
                      <a:pt x="174307" y="216218"/>
                    </a:moveTo>
                    <a:lnTo>
                      <a:pt x="140018" y="216218"/>
                    </a:lnTo>
                    <a:lnTo>
                      <a:pt x="140018" y="186690"/>
                    </a:lnTo>
                    <a:lnTo>
                      <a:pt x="139065" y="186690"/>
                    </a:lnTo>
                    <a:cubicBezTo>
                      <a:pt x="123825" y="207645"/>
                      <a:pt x="104775" y="221933"/>
                      <a:pt x="73343" y="221933"/>
                    </a:cubicBezTo>
                    <a:cubicBezTo>
                      <a:pt x="28575" y="221933"/>
                      <a:pt x="0" y="195263"/>
                      <a:pt x="0" y="150495"/>
                    </a:cubicBezTo>
                    <a:lnTo>
                      <a:pt x="0" y="0"/>
                    </a:lnTo>
                    <a:lnTo>
                      <a:pt x="34290" y="0"/>
                    </a:lnTo>
                    <a:lnTo>
                      <a:pt x="34290" y="149543"/>
                    </a:lnTo>
                    <a:cubicBezTo>
                      <a:pt x="34290" y="177165"/>
                      <a:pt x="52388" y="194310"/>
                      <a:pt x="82868" y="194310"/>
                    </a:cubicBezTo>
                    <a:cubicBezTo>
                      <a:pt x="117157" y="194310"/>
                      <a:pt x="139065" y="168593"/>
                      <a:pt x="139065" y="134303"/>
                    </a:cubicBezTo>
                    <a:lnTo>
                      <a:pt x="139065" y="953"/>
                    </a:lnTo>
                    <a:lnTo>
                      <a:pt x="173355" y="953"/>
                    </a:lnTo>
                    <a:lnTo>
                      <a:pt x="173355" y="216218"/>
                    </a:lnTo>
                    <a:close/>
                  </a:path>
                </a:pathLst>
              </a:custGeom>
              <a:grpFill/>
              <a:ln w="9525" cap="flat">
                <a:noFill/>
                <a:prstDash val="solid"/>
                <a:miter/>
              </a:ln>
            </p:spPr>
            <p:txBody>
              <a:bodyPr rtlCol="0" anchor="ctr"/>
              <a:lstStyle/>
              <a:p>
                <a:endParaRPr lang="it-IT">
                  <a:solidFill>
                    <a:schemeClr val="tx1"/>
                  </a:solidFill>
                </a:endParaRPr>
              </a:p>
            </p:txBody>
          </p:sp>
          <p:sp>
            <p:nvSpPr>
              <p:cNvPr id="235" name="Figura a mano libera: forma 63">
                <a:extLst>
                  <a:ext uri="{FF2B5EF4-FFF2-40B4-BE49-F238E27FC236}">
                    <a16:creationId xmlns:a16="http://schemas.microsoft.com/office/drawing/2014/main" id="{84808B14-EB10-57F2-0FBE-8D1954126291}"/>
                  </a:ext>
                </a:extLst>
              </p:cNvPr>
              <p:cNvSpPr/>
              <p:nvPr/>
            </p:nvSpPr>
            <p:spPr>
              <a:xfrm>
                <a:off x="6815523" y="901150"/>
                <a:ext cx="107632" cy="286702"/>
              </a:xfrm>
              <a:custGeom>
                <a:avLst/>
                <a:gdLst>
                  <a:gd name="connsiteX0" fmla="*/ 0 w 107632"/>
                  <a:gd name="connsiteY0" fmla="*/ 96203 h 286702"/>
                  <a:gd name="connsiteX1" fmla="*/ 0 w 107632"/>
                  <a:gd name="connsiteY1" fmla="*/ 68580 h 286702"/>
                  <a:gd name="connsiteX2" fmla="*/ 31433 w 107632"/>
                  <a:gd name="connsiteY2" fmla="*/ 68580 h 286702"/>
                  <a:gd name="connsiteX3" fmla="*/ 31433 w 107632"/>
                  <a:gd name="connsiteY3" fmla="*/ 0 h 286702"/>
                  <a:gd name="connsiteX4" fmla="*/ 65723 w 107632"/>
                  <a:gd name="connsiteY4" fmla="*/ 0 h 286702"/>
                  <a:gd name="connsiteX5" fmla="*/ 65723 w 107632"/>
                  <a:gd name="connsiteY5" fmla="*/ 68580 h 286702"/>
                  <a:gd name="connsiteX6" fmla="*/ 107633 w 107632"/>
                  <a:gd name="connsiteY6" fmla="*/ 68580 h 286702"/>
                  <a:gd name="connsiteX7" fmla="*/ 107633 w 107632"/>
                  <a:gd name="connsiteY7" fmla="*/ 96203 h 286702"/>
                  <a:gd name="connsiteX8" fmla="*/ 65723 w 107632"/>
                  <a:gd name="connsiteY8" fmla="*/ 96203 h 286702"/>
                  <a:gd name="connsiteX9" fmla="*/ 65723 w 107632"/>
                  <a:gd name="connsiteY9" fmla="*/ 237173 h 286702"/>
                  <a:gd name="connsiteX10" fmla="*/ 87630 w 107632"/>
                  <a:gd name="connsiteY10" fmla="*/ 257175 h 286702"/>
                  <a:gd name="connsiteX11" fmla="*/ 105728 w 107632"/>
                  <a:gd name="connsiteY11" fmla="*/ 254317 h 286702"/>
                  <a:gd name="connsiteX12" fmla="*/ 106680 w 107632"/>
                  <a:gd name="connsiteY12" fmla="*/ 254317 h 286702"/>
                  <a:gd name="connsiteX13" fmla="*/ 106680 w 107632"/>
                  <a:gd name="connsiteY13" fmla="*/ 283845 h 286702"/>
                  <a:gd name="connsiteX14" fmla="*/ 79058 w 107632"/>
                  <a:gd name="connsiteY14" fmla="*/ 286703 h 286702"/>
                  <a:gd name="connsiteX15" fmla="*/ 31433 w 107632"/>
                  <a:gd name="connsiteY15" fmla="*/ 244792 h 286702"/>
                  <a:gd name="connsiteX16" fmla="*/ 31433 w 107632"/>
                  <a:gd name="connsiteY16" fmla="*/ 96203 h 286702"/>
                  <a:gd name="connsiteX17" fmla="*/ 0 w 107632"/>
                  <a:gd name="connsiteY17" fmla="*/ 96203 h 286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632" h="286702">
                    <a:moveTo>
                      <a:pt x="0" y="96203"/>
                    </a:moveTo>
                    <a:lnTo>
                      <a:pt x="0" y="68580"/>
                    </a:lnTo>
                    <a:lnTo>
                      <a:pt x="31433" y="68580"/>
                    </a:lnTo>
                    <a:lnTo>
                      <a:pt x="31433" y="0"/>
                    </a:lnTo>
                    <a:lnTo>
                      <a:pt x="65723" y="0"/>
                    </a:lnTo>
                    <a:lnTo>
                      <a:pt x="65723" y="68580"/>
                    </a:lnTo>
                    <a:lnTo>
                      <a:pt x="107633" y="68580"/>
                    </a:lnTo>
                    <a:lnTo>
                      <a:pt x="107633" y="96203"/>
                    </a:lnTo>
                    <a:lnTo>
                      <a:pt x="65723" y="96203"/>
                    </a:lnTo>
                    <a:lnTo>
                      <a:pt x="65723" y="237173"/>
                    </a:lnTo>
                    <a:cubicBezTo>
                      <a:pt x="65723" y="252412"/>
                      <a:pt x="73343" y="257175"/>
                      <a:pt x="87630" y="257175"/>
                    </a:cubicBezTo>
                    <a:cubicBezTo>
                      <a:pt x="94298" y="257175"/>
                      <a:pt x="101918" y="255270"/>
                      <a:pt x="105728" y="254317"/>
                    </a:cubicBezTo>
                    <a:lnTo>
                      <a:pt x="106680" y="254317"/>
                    </a:lnTo>
                    <a:lnTo>
                      <a:pt x="106680" y="283845"/>
                    </a:lnTo>
                    <a:cubicBezTo>
                      <a:pt x="99060" y="285750"/>
                      <a:pt x="89535" y="286703"/>
                      <a:pt x="79058" y="286703"/>
                    </a:cubicBezTo>
                    <a:cubicBezTo>
                      <a:pt x="51435" y="286703"/>
                      <a:pt x="31433" y="275273"/>
                      <a:pt x="31433" y="244792"/>
                    </a:cubicBezTo>
                    <a:lnTo>
                      <a:pt x="31433" y="96203"/>
                    </a:lnTo>
                    <a:lnTo>
                      <a:pt x="0" y="96203"/>
                    </a:lnTo>
                    <a:close/>
                  </a:path>
                </a:pathLst>
              </a:custGeom>
              <a:grpFill/>
              <a:ln w="9525" cap="flat">
                <a:noFill/>
                <a:prstDash val="solid"/>
                <a:miter/>
              </a:ln>
            </p:spPr>
            <p:txBody>
              <a:bodyPr rtlCol="0" anchor="ctr"/>
              <a:lstStyle/>
              <a:p>
                <a:endParaRPr lang="it-IT">
                  <a:solidFill>
                    <a:schemeClr val="tx1"/>
                  </a:solidFill>
                </a:endParaRPr>
              </a:p>
            </p:txBody>
          </p:sp>
          <p:sp>
            <p:nvSpPr>
              <p:cNvPr id="236" name="Figura a mano libera: forma 64">
                <a:extLst>
                  <a:ext uri="{FF2B5EF4-FFF2-40B4-BE49-F238E27FC236}">
                    <a16:creationId xmlns:a16="http://schemas.microsoft.com/office/drawing/2014/main" id="{40D36CEE-79FE-4158-BCB7-E3E5E9308EAE}"/>
                  </a:ext>
                </a:extLst>
              </p:cNvPr>
              <p:cNvSpPr/>
              <p:nvPr/>
            </p:nvSpPr>
            <p:spPr>
              <a:xfrm>
                <a:off x="6677411" y="901150"/>
                <a:ext cx="107632" cy="286702"/>
              </a:xfrm>
              <a:custGeom>
                <a:avLst/>
                <a:gdLst>
                  <a:gd name="connsiteX0" fmla="*/ 0 w 107632"/>
                  <a:gd name="connsiteY0" fmla="*/ 96203 h 286702"/>
                  <a:gd name="connsiteX1" fmla="*/ 0 w 107632"/>
                  <a:gd name="connsiteY1" fmla="*/ 68580 h 286702"/>
                  <a:gd name="connsiteX2" fmla="*/ 31433 w 107632"/>
                  <a:gd name="connsiteY2" fmla="*/ 68580 h 286702"/>
                  <a:gd name="connsiteX3" fmla="*/ 31433 w 107632"/>
                  <a:gd name="connsiteY3" fmla="*/ 0 h 286702"/>
                  <a:gd name="connsiteX4" fmla="*/ 65723 w 107632"/>
                  <a:gd name="connsiteY4" fmla="*/ 0 h 286702"/>
                  <a:gd name="connsiteX5" fmla="*/ 65723 w 107632"/>
                  <a:gd name="connsiteY5" fmla="*/ 68580 h 286702"/>
                  <a:gd name="connsiteX6" fmla="*/ 107633 w 107632"/>
                  <a:gd name="connsiteY6" fmla="*/ 68580 h 286702"/>
                  <a:gd name="connsiteX7" fmla="*/ 107633 w 107632"/>
                  <a:gd name="connsiteY7" fmla="*/ 96203 h 286702"/>
                  <a:gd name="connsiteX8" fmla="*/ 65723 w 107632"/>
                  <a:gd name="connsiteY8" fmla="*/ 96203 h 286702"/>
                  <a:gd name="connsiteX9" fmla="*/ 65723 w 107632"/>
                  <a:gd name="connsiteY9" fmla="*/ 237173 h 286702"/>
                  <a:gd name="connsiteX10" fmla="*/ 87630 w 107632"/>
                  <a:gd name="connsiteY10" fmla="*/ 257175 h 286702"/>
                  <a:gd name="connsiteX11" fmla="*/ 105728 w 107632"/>
                  <a:gd name="connsiteY11" fmla="*/ 254317 h 286702"/>
                  <a:gd name="connsiteX12" fmla="*/ 106680 w 107632"/>
                  <a:gd name="connsiteY12" fmla="*/ 254317 h 286702"/>
                  <a:gd name="connsiteX13" fmla="*/ 106680 w 107632"/>
                  <a:gd name="connsiteY13" fmla="*/ 283845 h 286702"/>
                  <a:gd name="connsiteX14" fmla="*/ 79058 w 107632"/>
                  <a:gd name="connsiteY14" fmla="*/ 286703 h 286702"/>
                  <a:gd name="connsiteX15" fmla="*/ 31433 w 107632"/>
                  <a:gd name="connsiteY15" fmla="*/ 244792 h 286702"/>
                  <a:gd name="connsiteX16" fmla="*/ 31433 w 107632"/>
                  <a:gd name="connsiteY16" fmla="*/ 96203 h 286702"/>
                  <a:gd name="connsiteX17" fmla="*/ 0 w 107632"/>
                  <a:gd name="connsiteY17" fmla="*/ 96203 h 286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632" h="286702">
                    <a:moveTo>
                      <a:pt x="0" y="96203"/>
                    </a:moveTo>
                    <a:lnTo>
                      <a:pt x="0" y="68580"/>
                    </a:lnTo>
                    <a:lnTo>
                      <a:pt x="31433" y="68580"/>
                    </a:lnTo>
                    <a:lnTo>
                      <a:pt x="31433" y="0"/>
                    </a:lnTo>
                    <a:lnTo>
                      <a:pt x="65723" y="0"/>
                    </a:lnTo>
                    <a:lnTo>
                      <a:pt x="65723" y="68580"/>
                    </a:lnTo>
                    <a:lnTo>
                      <a:pt x="107633" y="68580"/>
                    </a:lnTo>
                    <a:lnTo>
                      <a:pt x="107633" y="96203"/>
                    </a:lnTo>
                    <a:lnTo>
                      <a:pt x="65723" y="96203"/>
                    </a:lnTo>
                    <a:lnTo>
                      <a:pt x="65723" y="237173"/>
                    </a:lnTo>
                    <a:cubicBezTo>
                      <a:pt x="65723" y="252412"/>
                      <a:pt x="73343" y="257175"/>
                      <a:pt x="87630" y="257175"/>
                    </a:cubicBezTo>
                    <a:cubicBezTo>
                      <a:pt x="94298" y="257175"/>
                      <a:pt x="101918" y="255270"/>
                      <a:pt x="105728" y="254317"/>
                    </a:cubicBezTo>
                    <a:lnTo>
                      <a:pt x="106680" y="254317"/>
                    </a:lnTo>
                    <a:lnTo>
                      <a:pt x="106680" y="283845"/>
                    </a:lnTo>
                    <a:cubicBezTo>
                      <a:pt x="99060" y="285750"/>
                      <a:pt x="89535" y="286703"/>
                      <a:pt x="79058" y="286703"/>
                    </a:cubicBezTo>
                    <a:cubicBezTo>
                      <a:pt x="51435" y="286703"/>
                      <a:pt x="31433" y="275273"/>
                      <a:pt x="31433" y="244792"/>
                    </a:cubicBezTo>
                    <a:lnTo>
                      <a:pt x="31433" y="96203"/>
                    </a:lnTo>
                    <a:lnTo>
                      <a:pt x="0" y="96203"/>
                    </a:lnTo>
                    <a:close/>
                  </a:path>
                </a:pathLst>
              </a:custGeom>
              <a:grpFill/>
              <a:ln w="9525" cap="flat">
                <a:noFill/>
                <a:prstDash val="solid"/>
                <a:miter/>
              </a:ln>
            </p:spPr>
            <p:txBody>
              <a:bodyPr rtlCol="0" anchor="ctr"/>
              <a:lstStyle/>
              <a:p>
                <a:endParaRPr lang="it-IT">
                  <a:solidFill>
                    <a:schemeClr val="tx1"/>
                  </a:solidFill>
                </a:endParaRPr>
              </a:p>
            </p:txBody>
          </p:sp>
          <p:sp>
            <p:nvSpPr>
              <p:cNvPr id="237" name="Figura a mano libera: forma 65">
                <a:extLst>
                  <a:ext uri="{FF2B5EF4-FFF2-40B4-BE49-F238E27FC236}">
                    <a16:creationId xmlns:a16="http://schemas.microsoft.com/office/drawing/2014/main" id="{29AA7D84-E7A5-5617-9AE7-FA4AEE092590}"/>
                  </a:ext>
                </a:extLst>
              </p:cNvPr>
              <p:cNvSpPr/>
              <p:nvPr/>
            </p:nvSpPr>
            <p:spPr>
              <a:xfrm>
                <a:off x="6461194" y="969730"/>
                <a:ext cx="174307" cy="221932"/>
              </a:xfrm>
              <a:custGeom>
                <a:avLst/>
                <a:gdLst>
                  <a:gd name="connsiteX0" fmla="*/ 174307 w 174307"/>
                  <a:gd name="connsiteY0" fmla="*/ 216218 h 221932"/>
                  <a:gd name="connsiteX1" fmla="*/ 140017 w 174307"/>
                  <a:gd name="connsiteY1" fmla="*/ 216218 h 221932"/>
                  <a:gd name="connsiteX2" fmla="*/ 140017 w 174307"/>
                  <a:gd name="connsiteY2" fmla="*/ 186690 h 221932"/>
                  <a:gd name="connsiteX3" fmla="*/ 139065 w 174307"/>
                  <a:gd name="connsiteY3" fmla="*/ 186690 h 221932"/>
                  <a:gd name="connsiteX4" fmla="*/ 73342 w 174307"/>
                  <a:gd name="connsiteY4" fmla="*/ 221933 h 221932"/>
                  <a:gd name="connsiteX5" fmla="*/ 0 w 174307"/>
                  <a:gd name="connsiteY5" fmla="*/ 150495 h 221932"/>
                  <a:gd name="connsiteX6" fmla="*/ 0 w 174307"/>
                  <a:gd name="connsiteY6" fmla="*/ 0 h 221932"/>
                  <a:gd name="connsiteX7" fmla="*/ 34290 w 174307"/>
                  <a:gd name="connsiteY7" fmla="*/ 0 h 221932"/>
                  <a:gd name="connsiteX8" fmla="*/ 34290 w 174307"/>
                  <a:gd name="connsiteY8" fmla="*/ 149543 h 221932"/>
                  <a:gd name="connsiteX9" fmla="*/ 82867 w 174307"/>
                  <a:gd name="connsiteY9" fmla="*/ 194310 h 221932"/>
                  <a:gd name="connsiteX10" fmla="*/ 139065 w 174307"/>
                  <a:gd name="connsiteY10" fmla="*/ 134303 h 221932"/>
                  <a:gd name="connsiteX11" fmla="*/ 139065 w 174307"/>
                  <a:gd name="connsiteY11" fmla="*/ 953 h 221932"/>
                  <a:gd name="connsiteX12" fmla="*/ 173355 w 174307"/>
                  <a:gd name="connsiteY12" fmla="*/ 953 h 221932"/>
                  <a:gd name="connsiteX13" fmla="*/ 173355 w 174307"/>
                  <a:gd name="connsiteY13" fmla="*/ 216218 h 22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4307" h="221932">
                    <a:moveTo>
                      <a:pt x="174307" y="216218"/>
                    </a:moveTo>
                    <a:lnTo>
                      <a:pt x="140017" y="216218"/>
                    </a:lnTo>
                    <a:lnTo>
                      <a:pt x="140017" y="186690"/>
                    </a:lnTo>
                    <a:lnTo>
                      <a:pt x="139065" y="186690"/>
                    </a:lnTo>
                    <a:cubicBezTo>
                      <a:pt x="123825" y="207645"/>
                      <a:pt x="104775" y="221933"/>
                      <a:pt x="73342" y="221933"/>
                    </a:cubicBezTo>
                    <a:cubicBezTo>
                      <a:pt x="28575" y="221933"/>
                      <a:pt x="0" y="195263"/>
                      <a:pt x="0" y="150495"/>
                    </a:cubicBezTo>
                    <a:lnTo>
                      <a:pt x="0" y="0"/>
                    </a:lnTo>
                    <a:lnTo>
                      <a:pt x="34290" y="0"/>
                    </a:lnTo>
                    <a:lnTo>
                      <a:pt x="34290" y="149543"/>
                    </a:lnTo>
                    <a:cubicBezTo>
                      <a:pt x="34290" y="177165"/>
                      <a:pt x="52388" y="194310"/>
                      <a:pt x="82867" y="194310"/>
                    </a:cubicBezTo>
                    <a:cubicBezTo>
                      <a:pt x="117157" y="194310"/>
                      <a:pt x="139065" y="168593"/>
                      <a:pt x="139065" y="134303"/>
                    </a:cubicBezTo>
                    <a:lnTo>
                      <a:pt x="139065" y="953"/>
                    </a:lnTo>
                    <a:lnTo>
                      <a:pt x="173355" y="953"/>
                    </a:lnTo>
                    <a:lnTo>
                      <a:pt x="173355" y="216218"/>
                    </a:lnTo>
                    <a:close/>
                  </a:path>
                </a:pathLst>
              </a:custGeom>
              <a:grpFill/>
              <a:ln w="9525" cap="flat">
                <a:noFill/>
                <a:prstDash val="solid"/>
                <a:miter/>
              </a:ln>
            </p:spPr>
            <p:txBody>
              <a:bodyPr rtlCol="0" anchor="ctr"/>
              <a:lstStyle/>
              <a:p>
                <a:endParaRPr lang="it-IT">
                  <a:solidFill>
                    <a:schemeClr val="tx1"/>
                  </a:solidFill>
                </a:endParaRPr>
              </a:p>
            </p:txBody>
          </p:sp>
          <p:sp>
            <p:nvSpPr>
              <p:cNvPr id="238" name="Figura a mano libera: forma 66">
                <a:extLst>
                  <a:ext uri="{FF2B5EF4-FFF2-40B4-BE49-F238E27FC236}">
                    <a16:creationId xmlns:a16="http://schemas.microsoft.com/office/drawing/2014/main" id="{75D13FE7-E8FE-0F51-E6D5-A8DE3DFE3442}"/>
                  </a:ext>
                </a:extLst>
              </p:cNvPr>
              <p:cNvSpPr/>
              <p:nvPr/>
            </p:nvSpPr>
            <p:spPr>
              <a:xfrm>
                <a:off x="6311651" y="966873"/>
                <a:ext cx="113347" cy="219075"/>
              </a:xfrm>
              <a:custGeom>
                <a:avLst/>
                <a:gdLst>
                  <a:gd name="connsiteX0" fmla="*/ 33338 w 113347"/>
                  <a:gd name="connsiteY0" fmla="*/ 2857 h 219075"/>
                  <a:gd name="connsiteX1" fmla="*/ 33338 w 113347"/>
                  <a:gd name="connsiteY1" fmla="*/ 38100 h 219075"/>
                  <a:gd name="connsiteX2" fmla="*/ 34290 w 113347"/>
                  <a:gd name="connsiteY2" fmla="*/ 38100 h 219075"/>
                  <a:gd name="connsiteX3" fmla="*/ 99060 w 113347"/>
                  <a:gd name="connsiteY3" fmla="*/ 0 h 219075"/>
                  <a:gd name="connsiteX4" fmla="*/ 113347 w 113347"/>
                  <a:gd name="connsiteY4" fmla="*/ 2857 h 219075"/>
                  <a:gd name="connsiteX5" fmla="*/ 113347 w 113347"/>
                  <a:gd name="connsiteY5" fmla="*/ 35243 h 219075"/>
                  <a:gd name="connsiteX6" fmla="*/ 112395 w 113347"/>
                  <a:gd name="connsiteY6" fmla="*/ 35243 h 219075"/>
                  <a:gd name="connsiteX7" fmla="*/ 97155 w 113347"/>
                  <a:gd name="connsiteY7" fmla="*/ 33338 h 219075"/>
                  <a:gd name="connsiteX8" fmla="*/ 34290 w 113347"/>
                  <a:gd name="connsiteY8" fmla="*/ 99060 h 219075"/>
                  <a:gd name="connsiteX9" fmla="*/ 34290 w 113347"/>
                  <a:gd name="connsiteY9" fmla="*/ 219075 h 219075"/>
                  <a:gd name="connsiteX10" fmla="*/ 0 w 113347"/>
                  <a:gd name="connsiteY10" fmla="*/ 219075 h 219075"/>
                  <a:gd name="connsiteX11" fmla="*/ 0 w 113347"/>
                  <a:gd name="connsiteY11" fmla="*/ 2857 h 219075"/>
                  <a:gd name="connsiteX12" fmla="*/ 33338 w 113347"/>
                  <a:gd name="connsiteY12" fmla="*/ 2857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347" h="219075">
                    <a:moveTo>
                      <a:pt x="33338" y="2857"/>
                    </a:moveTo>
                    <a:lnTo>
                      <a:pt x="33338" y="38100"/>
                    </a:lnTo>
                    <a:lnTo>
                      <a:pt x="34290" y="38100"/>
                    </a:lnTo>
                    <a:cubicBezTo>
                      <a:pt x="47625" y="17145"/>
                      <a:pt x="69532" y="0"/>
                      <a:pt x="99060" y="0"/>
                    </a:cubicBezTo>
                    <a:cubicBezTo>
                      <a:pt x="105727" y="0"/>
                      <a:pt x="108585" y="952"/>
                      <a:pt x="113347" y="2857"/>
                    </a:cubicBezTo>
                    <a:lnTo>
                      <a:pt x="113347" y="35243"/>
                    </a:lnTo>
                    <a:lnTo>
                      <a:pt x="112395" y="35243"/>
                    </a:lnTo>
                    <a:cubicBezTo>
                      <a:pt x="107632" y="33338"/>
                      <a:pt x="103822" y="33338"/>
                      <a:pt x="97155" y="33338"/>
                    </a:cubicBezTo>
                    <a:cubicBezTo>
                      <a:pt x="63818" y="33338"/>
                      <a:pt x="34290" y="58102"/>
                      <a:pt x="34290" y="99060"/>
                    </a:cubicBezTo>
                    <a:lnTo>
                      <a:pt x="34290" y="219075"/>
                    </a:lnTo>
                    <a:lnTo>
                      <a:pt x="0" y="219075"/>
                    </a:lnTo>
                    <a:lnTo>
                      <a:pt x="0" y="2857"/>
                    </a:lnTo>
                    <a:lnTo>
                      <a:pt x="33338" y="2857"/>
                    </a:lnTo>
                    <a:close/>
                  </a:path>
                </a:pathLst>
              </a:custGeom>
              <a:grpFill/>
              <a:ln w="9525" cap="flat">
                <a:noFill/>
                <a:prstDash val="solid"/>
                <a:miter/>
              </a:ln>
            </p:spPr>
            <p:txBody>
              <a:bodyPr rtlCol="0" anchor="ctr"/>
              <a:lstStyle/>
              <a:p>
                <a:endParaRPr lang="it-IT">
                  <a:solidFill>
                    <a:schemeClr val="tx1"/>
                  </a:solidFill>
                </a:endParaRPr>
              </a:p>
            </p:txBody>
          </p:sp>
          <p:sp>
            <p:nvSpPr>
              <p:cNvPr id="239" name="Figura a mano libera: forma 67">
                <a:extLst>
                  <a:ext uri="{FF2B5EF4-FFF2-40B4-BE49-F238E27FC236}">
                    <a16:creationId xmlns:a16="http://schemas.microsoft.com/office/drawing/2014/main" id="{09C217CF-ED61-6ECA-99E9-005618F7D518}"/>
                  </a:ext>
                </a:extLst>
              </p:cNvPr>
              <p:cNvSpPr/>
              <p:nvPr/>
            </p:nvSpPr>
            <p:spPr>
              <a:xfrm>
                <a:off x="6159251" y="901150"/>
                <a:ext cx="107632" cy="286702"/>
              </a:xfrm>
              <a:custGeom>
                <a:avLst/>
                <a:gdLst>
                  <a:gd name="connsiteX0" fmla="*/ 0 w 107632"/>
                  <a:gd name="connsiteY0" fmla="*/ 96203 h 286702"/>
                  <a:gd name="connsiteX1" fmla="*/ 0 w 107632"/>
                  <a:gd name="connsiteY1" fmla="*/ 68580 h 286702"/>
                  <a:gd name="connsiteX2" fmla="*/ 31432 w 107632"/>
                  <a:gd name="connsiteY2" fmla="*/ 68580 h 286702"/>
                  <a:gd name="connsiteX3" fmla="*/ 31432 w 107632"/>
                  <a:gd name="connsiteY3" fmla="*/ 0 h 286702"/>
                  <a:gd name="connsiteX4" fmla="*/ 65722 w 107632"/>
                  <a:gd name="connsiteY4" fmla="*/ 0 h 286702"/>
                  <a:gd name="connsiteX5" fmla="*/ 65722 w 107632"/>
                  <a:gd name="connsiteY5" fmla="*/ 68580 h 286702"/>
                  <a:gd name="connsiteX6" fmla="*/ 107632 w 107632"/>
                  <a:gd name="connsiteY6" fmla="*/ 68580 h 286702"/>
                  <a:gd name="connsiteX7" fmla="*/ 107632 w 107632"/>
                  <a:gd name="connsiteY7" fmla="*/ 96203 h 286702"/>
                  <a:gd name="connsiteX8" fmla="*/ 65722 w 107632"/>
                  <a:gd name="connsiteY8" fmla="*/ 96203 h 286702"/>
                  <a:gd name="connsiteX9" fmla="*/ 65722 w 107632"/>
                  <a:gd name="connsiteY9" fmla="*/ 237173 h 286702"/>
                  <a:gd name="connsiteX10" fmla="*/ 87630 w 107632"/>
                  <a:gd name="connsiteY10" fmla="*/ 257175 h 286702"/>
                  <a:gd name="connsiteX11" fmla="*/ 105727 w 107632"/>
                  <a:gd name="connsiteY11" fmla="*/ 254317 h 286702"/>
                  <a:gd name="connsiteX12" fmla="*/ 106680 w 107632"/>
                  <a:gd name="connsiteY12" fmla="*/ 254317 h 286702"/>
                  <a:gd name="connsiteX13" fmla="*/ 106680 w 107632"/>
                  <a:gd name="connsiteY13" fmla="*/ 283845 h 286702"/>
                  <a:gd name="connsiteX14" fmla="*/ 79057 w 107632"/>
                  <a:gd name="connsiteY14" fmla="*/ 286703 h 286702"/>
                  <a:gd name="connsiteX15" fmla="*/ 31432 w 107632"/>
                  <a:gd name="connsiteY15" fmla="*/ 244792 h 286702"/>
                  <a:gd name="connsiteX16" fmla="*/ 31432 w 107632"/>
                  <a:gd name="connsiteY16" fmla="*/ 96203 h 286702"/>
                  <a:gd name="connsiteX17" fmla="*/ 0 w 107632"/>
                  <a:gd name="connsiteY17" fmla="*/ 96203 h 286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632" h="286702">
                    <a:moveTo>
                      <a:pt x="0" y="96203"/>
                    </a:moveTo>
                    <a:lnTo>
                      <a:pt x="0" y="68580"/>
                    </a:lnTo>
                    <a:lnTo>
                      <a:pt x="31432" y="68580"/>
                    </a:lnTo>
                    <a:lnTo>
                      <a:pt x="31432" y="0"/>
                    </a:lnTo>
                    <a:lnTo>
                      <a:pt x="65722" y="0"/>
                    </a:lnTo>
                    <a:lnTo>
                      <a:pt x="65722" y="68580"/>
                    </a:lnTo>
                    <a:lnTo>
                      <a:pt x="107632" y="68580"/>
                    </a:lnTo>
                    <a:lnTo>
                      <a:pt x="107632" y="96203"/>
                    </a:lnTo>
                    <a:lnTo>
                      <a:pt x="65722" y="96203"/>
                    </a:lnTo>
                    <a:lnTo>
                      <a:pt x="65722" y="237173"/>
                    </a:lnTo>
                    <a:cubicBezTo>
                      <a:pt x="65722" y="252412"/>
                      <a:pt x="73343" y="257175"/>
                      <a:pt x="87630" y="257175"/>
                    </a:cubicBezTo>
                    <a:cubicBezTo>
                      <a:pt x="94297" y="257175"/>
                      <a:pt x="101918" y="255270"/>
                      <a:pt x="105727" y="254317"/>
                    </a:cubicBezTo>
                    <a:lnTo>
                      <a:pt x="106680" y="254317"/>
                    </a:lnTo>
                    <a:lnTo>
                      <a:pt x="106680" y="283845"/>
                    </a:lnTo>
                    <a:cubicBezTo>
                      <a:pt x="99060" y="285750"/>
                      <a:pt x="89535" y="286703"/>
                      <a:pt x="79057" y="286703"/>
                    </a:cubicBezTo>
                    <a:cubicBezTo>
                      <a:pt x="51435" y="286703"/>
                      <a:pt x="31432" y="275273"/>
                      <a:pt x="31432" y="244792"/>
                    </a:cubicBezTo>
                    <a:lnTo>
                      <a:pt x="31432" y="96203"/>
                    </a:lnTo>
                    <a:lnTo>
                      <a:pt x="0" y="96203"/>
                    </a:lnTo>
                    <a:close/>
                  </a:path>
                </a:pathLst>
              </a:custGeom>
              <a:grpFill/>
              <a:ln w="9525" cap="flat">
                <a:noFill/>
                <a:prstDash val="solid"/>
                <a:miter/>
              </a:ln>
            </p:spPr>
            <p:txBody>
              <a:bodyPr rtlCol="0" anchor="ctr"/>
              <a:lstStyle/>
              <a:p>
                <a:endParaRPr lang="it-IT">
                  <a:solidFill>
                    <a:schemeClr val="tx1"/>
                  </a:solidFill>
                </a:endParaRPr>
              </a:p>
            </p:txBody>
          </p:sp>
          <p:sp>
            <p:nvSpPr>
              <p:cNvPr id="240" name="Figura a mano libera: forma 68">
                <a:extLst>
                  <a:ext uri="{FF2B5EF4-FFF2-40B4-BE49-F238E27FC236}">
                    <a16:creationId xmlns:a16="http://schemas.microsoft.com/office/drawing/2014/main" id="{4B3ACFF6-0844-1A21-C397-69E26D3DC696}"/>
                  </a:ext>
                </a:extLst>
              </p:cNvPr>
              <p:cNvSpPr/>
              <p:nvPr/>
            </p:nvSpPr>
            <p:spPr>
              <a:xfrm>
                <a:off x="5948748" y="965920"/>
                <a:ext cx="180993" cy="226694"/>
              </a:xfrm>
              <a:custGeom>
                <a:avLst/>
                <a:gdLst>
                  <a:gd name="connsiteX0" fmla="*/ 96203 w 180993"/>
                  <a:gd name="connsiteY0" fmla="*/ 226695 h 226694"/>
                  <a:gd name="connsiteX1" fmla="*/ 0 w 180993"/>
                  <a:gd name="connsiteY1" fmla="*/ 149542 h 226694"/>
                  <a:gd name="connsiteX2" fmla="*/ 35243 w 180993"/>
                  <a:gd name="connsiteY2" fmla="*/ 149542 h 226694"/>
                  <a:gd name="connsiteX3" fmla="*/ 97155 w 180993"/>
                  <a:gd name="connsiteY3" fmla="*/ 198120 h 226694"/>
                  <a:gd name="connsiteX4" fmla="*/ 147638 w 180993"/>
                  <a:gd name="connsiteY4" fmla="*/ 162877 h 226694"/>
                  <a:gd name="connsiteX5" fmla="*/ 91440 w 180993"/>
                  <a:gd name="connsiteY5" fmla="*/ 123825 h 226694"/>
                  <a:gd name="connsiteX6" fmla="*/ 10478 w 180993"/>
                  <a:gd name="connsiteY6" fmla="*/ 59055 h 226694"/>
                  <a:gd name="connsiteX7" fmla="*/ 88583 w 180993"/>
                  <a:gd name="connsiteY7" fmla="*/ 0 h 226694"/>
                  <a:gd name="connsiteX8" fmla="*/ 173355 w 180993"/>
                  <a:gd name="connsiteY8" fmla="*/ 67627 h 226694"/>
                  <a:gd name="connsiteX9" fmla="*/ 138113 w 180993"/>
                  <a:gd name="connsiteY9" fmla="*/ 67627 h 226694"/>
                  <a:gd name="connsiteX10" fmla="*/ 86678 w 180993"/>
                  <a:gd name="connsiteY10" fmla="*/ 26670 h 226694"/>
                  <a:gd name="connsiteX11" fmla="*/ 42863 w 180993"/>
                  <a:gd name="connsiteY11" fmla="*/ 58102 h 226694"/>
                  <a:gd name="connsiteX12" fmla="*/ 100965 w 180993"/>
                  <a:gd name="connsiteY12" fmla="*/ 93345 h 226694"/>
                  <a:gd name="connsiteX13" fmla="*/ 180975 w 180993"/>
                  <a:gd name="connsiteY13" fmla="*/ 161925 h 226694"/>
                  <a:gd name="connsiteX14" fmla="*/ 96203 w 180993"/>
                  <a:gd name="connsiteY14" fmla="*/ 226695 h 22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0993" h="226694">
                    <a:moveTo>
                      <a:pt x="96203" y="226695"/>
                    </a:moveTo>
                    <a:cubicBezTo>
                      <a:pt x="37148" y="226695"/>
                      <a:pt x="3810" y="199072"/>
                      <a:pt x="0" y="149542"/>
                    </a:cubicBezTo>
                    <a:lnTo>
                      <a:pt x="35243" y="149542"/>
                    </a:lnTo>
                    <a:cubicBezTo>
                      <a:pt x="40005" y="187642"/>
                      <a:pt x="64770" y="198120"/>
                      <a:pt x="97155" y="198120"/>
                    </a:cubicBezTo>
                    <a:cubicBezTo>
                      <a:pt x="132398" y="198120"/>
                      <a:pt x="147638" y="182880"/>
                      <a:pt x="147638" y="162877"/>
                    </a:cubicBezTo>
                    <a:cubicBezTo>
                      <a:pt x="147638" y="138113"/>
                      <a:pt x="130493" y="132397"/>
                      <a:pt x="91440" y="123825"/>
                    </a:cubicBezTo>
                    <a:cubicBezTo>
                      <a:pt x="48578" y="115252"/>
                      <a:pt x="10478" y="106680"/>
                      <a:pt x="10478" y="59055"/>
                    </a:cubicBezTo>
                    <a:cubicBezTo>
                      <a:pt x="10478" y="22860"/>
                      <a:pt x="38100" y="0"/>
                      <a:pt x="88583" y="0"/>
                    </a:cubicBezTo>
                    <a:cubicBezTo>
                      <a:pt x="141923" y="0"/>
                      <a:pt x="168593" y="25717"/>
                      <a:pt x="173355" y="67627"/>
                    </a:cubicBezTo>
                    <a:lnTo>
                      <a:pt x="138113" y="67627"/>
                    </a:lnTo>
                    <a:cubicBezTo>
                      <a:pt x="134303" y="39052"/>
                      <a:pt x="119063" y="26670"/>
                      <a:pt x="86678" y="26670"/>
                    </a:cubicBezTo>
                    <a:cubicBezTo>
                      <a:pt x="55245" y="26670"/>
                      <a:pt x="42863" y="40957"/>
                      <a:pt x="42863" y="58102"/>
                    </a:cubicBezTo>
                    <a:cubicBezTo>
                      <a:pt x="42863" y="81915"/>
                      <a:pt x="63818" y="85725"/>
                      <a:pt x="100965" y="93345"/>
                    </a:cubicBezTo>
                    <a:cubicBezTo>
                      <a:pt x="144780" y="101917"/>
                      <a:pt x="180975" y="111442"/>
                      <a:pt x="180975" y="161925"/>
                    </a:cubicBezTo>
                    <a:cubicBezTo>
                      <a:pt x="181928" y="203835"/>
                      <a:pt x="146685" y="226695"/>
                      <a:pt x="96203" y="226695"/>
                    </a:cubicBezTo>
                    <a:close/>
                  </a:path>
                </a:pathLst>
              </a:custGeom>
              <a:grpFill/>
              <a:ln w="9525" cap="flat">
                <a:noFill/>
                <a:prstDash val="solid"/>
                <a:miter/>
              </a:ln>
            </p:spPr>
            <p:txBody>
              <a:bodyPr rtlCol="0" anchor="ctr"/>
              <a:lstStyle/>
              <a:p>
                <a:endParaRPr lang="it-IT">
                  <a:solidFill>
                    <a:schemeClr val="tx1"/>
                  </a:solidFill>
                </a:endParaRPr>
              </a:p>
            </p:txBody>
          </p:sp>
          <p:sp>
            <p:nvSpPr>
              <p:cNvPr id="241" name="Figura a mano libera: forma 69">
                <a:extLst>
                  <a:ext uri="{FF2B5EF4-FFF2-40B4-BE49-F238E27FC236}">
                    <a16:creationId xmlns:a16="http://schemas.microsoft.com/office/drawing/2014/main" id="{5434063F-BEEE-7709-C930-4C7799FD8B6B}"/>
                  </a:ext>
                </a:extLst>
              </p:cNvPr>
              <p:cNvSpPr/>
              <p:nvPr/>
            </p:nvSpPr>
            <p:spPr>
              <a:xfrm>
                <a:off x="5727769" y="964967"/>
                <a:ext cx="201929" cy="224790"/>
              </a:xfrm>
              <a:custGeom>
                <a:avLst/>
                <a:gdLst>
                  <a:gd name="connsiteX0" fmla="*/ 182880 w 201929"/>
                  <a:gd name="connsiteY0" fmla="*/ 222885 h 224790"/>
                  <a:gd name="connsiteX1" fmla="*/ 145732 w 201929"/>
                  <a:gd name="connsiteY1" fmla="*/ 190500 h 224790"/>
                  <a:gd name="connsiteX2" fmla="*/ 145732 w 201929"/>
                  <a:gd name="connsiteY2" fmla="*/ 190500 h 224790"/>
                  <a:gd name="connsiteX3" fmla="*/ 73342 w 201929"/>
                  <a:gd name="connsiteY3" fmla="*/ 224790 h 224790"/>
                  <a:gd name="connsiteX4" fmla="*/ 0 w 201929"/>
                  <a:gd name="connsiteY4" fmla="*/ 164783 h 224790"/>
                  <a:gd name="connsiteX5" fmla="*/ 94297 w 201929"/>
                  <a:gd name="connsiteY5" fmla="*/ 95250 h 224790"/>
                  <a:gd name="connsiteX6" fmla="*/ 146685 w 201929"/>
                  <a:gd name="connsiteY6" fmla="*/ 63818 h 224790"/>
                  <a:gd name="connsiteX7" fmla="*/ 98107 w 201929"/>
                  <a:gd name="connsiteY7" fmla="*/ 25718 h 224790"/>
                  <a:gd name="connsiteX8" fmla="*/ 43815 w 201929"/>
                  <a:gd name="connsiteY8" fmla="*/ 73343 h 224790"/>
                  <a:gd name="connsiteX9" fmla="*/ 11430 w 201929"/>
                  <a:gd name="connsiteY9" fmla="*/ 73343 h 224790"/>
                  <a:gd name="connsiteX10" fmla="*/ 98107 w 201929"/>
                  <a:gd name="connsiteY10" fmla="*/ 0 h 224790"/>
                  <a:gd name="connsiteX11" fmla="*/ 178117 w 201929"/>
                  <a:gd name="connsiteY11" fmla="*/ 68580 h 224790"/>
                  <a:gd name="connsiteX12" fmla="*/ 178117 w 201929"/>
                  <a:gd name="connsiteY12" fmla="*/ 171450 h 224790"/>
                  <a:gd name="connsiteX13" fmla="*/ 200977 w 201929"/>
                  <a:gd name="connsiteY13" fmla="*/ 194310 h 224790"/>
                  <a:gd name="connsiteX14" fmla="*/ 201930 w 201929"/>
                  <a:gd name="connsiteY14" fmla="*/ 194310 h 224790"/>
                  <a:gd name="connsiteX15" fmla="*/ 201930 w 201929"/>
                  <a:gd name="connsiteY15" fmla="*/ 219075 h 224790"/>
                  <a:gd name="connsiteX16" fmla="*/ 182880 w 201929"/>
                  <a:gd name="connsiteY16" fmla="*/ 222885 h 224790"/>
                  <a:gd name="connsiteX17" fmla="*/ 80010 w 201929"/>
                  <a:gd name="connsiteY17" fmla="*/ 199073 h 224790"/>
                  <a:gd name="connsiteX18" fmla="*/ 145732 w 201929"/>
                  <a:gd name="connsiteY18" fmla="*/ 140970 h 224790"/>
                  <a:gd name="connsiteX19" fmla="*/ 145732 w 201929"/>
                  <a:gd name="connsiteY19" fmla="*/ 103823 h 224790"/>
                  <a:gd name="connsiteX20" fmla="*/ 96202 w 201929"/>
                  <a:gd name="connsiteY20" fmla="*/ 120015 h 224790"/>
                  <a:gd name="connsiteX21" fmla="*/ 35242 w 201929"/>
                  <a:gd name="connsiteY21" fmla="*/ 163830 h 224790"/>
                  <a:gd name="connsiteX22" fmla="*/ 80010 w 201929"/>
                  <a:gd name="connsiteY22" fmla="*/ 199073 h 22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1929" h="224790">
                    <a:moveTo>
                      <a:pt x="182880" y="222885"/>
                    </a:moveTo>
                    <a:cubicBezTo>
                      <a:pt x="160972" y="222885"/>
                      <a:pt x="148590" y="212408"/>
                      <a:pt x="145732" y="190500"/>
                    </a:cubicBezTo>
                    <a:lnTo>
                      <a:pt x="145732" y="190500"/>
                    </a:lnTo>
                    <a:cubicBezTo>
                      <a:pt x="132397" y="207645"/>
                      <a:pt x="110490" y="224790"/>
                      <a:pt x="73342" y="224790"/>
                    </a:cubicBezTo>
                    <a:cubicBezTo>
                      <a:pt x="32385" y="224790"/>
                      <a:pt x="0" y="205740"/>
                      <a:pt x="0" y="164783"/>
                    </a:cubicBezTo>
                    <a:cubicBezTo>
                      <a:pt x="0" y="113348"/>
                      <a:pt x="40005" y="102870"/>
                      <a:pt x="94297" y="95250"/>
                    </a:cubicBezTo>
                    <a:cubicBezTo>
                      <a:pt x="124777" y="90488"/>
                      <a:pt x="146685" y="87630"/>
                      <a:pt x="146685" y="63818"/>
                    </a:cubicBezTo>
                    <a:cubicBezTo>
                      <a:pt x="146685" y="39053"/>
                      <a:pt x="129540" y="25718"/>
                      <a:pt x="98107" y="25718"/>
                    </a:cubicBezTo>
                    <a:cubicBezTo>
                      <a:pt x="62865" y="25718"/>
                      <a:pt x="45720" y="40957"/>
                      <a:pt x="43815" y="73343"/>
                    </a:cubicBezTo>
                    <a:lnTo>
                      <a:pt x="11430" y="73343"/>
                    </a:lnTo>
                    <a:cubicBezTo>
                      <a:pt x="12382" y="31432"/>
                      <a:pt x="40005" y="0"/>
                      <a:pt x="98107" y="0"/>
                    </a:cubicBezTo>
                    <a:cubicBezTo>
                      <a:pt x="143827" y="0"/>
                      <a:pt x="178117" y="17145"/>
                      <a:pt x="178117" y="68580"/>
                    </a:cubicBezTo>
                    <a:lnTo>
                      <a:pt x="178117" y="171450"/>
                    </a:lnTo>
                    <a:cubicBezTo>
                      <a:pt x="178117" y="188595"/>
                      <a:pt x="181927" y="199073"/>
                      <a:pt x="200977" y="194310"/>
                    </a:cubicBezTo>
                    <a:lnTo>
                      <a:pt x="201930" y="194310"/>
                    </a:lnTo>
                    <a:lnTo>
                      <a:pt x="201930" y="219075"/>
                    </a:lnTo>
                    <a:cubicBezTo>
                      <a:pt x="197167" y="220980"/>
                      <a:pt x="191452" y="222885"/>
                      <a:pt x="182880" y="222885"/>
                    </a:cubicBezTo>
                    <a:close/>
                    <a:moveTo>
                      <a:pt x="80010" y="199073"/>
                    </a:moveTo>
                    <a:cubicBezTo>
                      <a:pt x="125730" y="199073"/>
                      <a:pt x="145732" y="165735"/>
                      <a:pt x="145732" y="140970"/>
                    </a:cubicBezTo>
                    <a:lnTo>
                      <a:pt x="145732" y="103823"/>
                    </a:lnTo>
                    <a:cubicBezTo>
                      <a:pt x="134302" y="110490"/>
                      <a:pt x="114300" y="116205"/>
                      <a:pt x="96202" y="120015"/>
                    </a:cubicBezTo>
                    <a:cubicBezTo>
                      <a:pt x="61913" y="126682"/>
                      <a:pt x="35242" y="132398"/>
                      <a:pt x="35242" y="163830"/>
                    </a:cubicBezTo>
                    <a:cubicBezTo>
                      <a:pt x="35242" y="193358"/>
                      <a:pt x="58102" y="199073"/>
                      <a:pt x="80010" y="199073"/>
                    </a:cubicBezTo>
                    <a:close/>
                  </a:path>
                </a:pathLst>
              </a:custGeom>
              <a:grpFill/>
              <a:ln w="9525" cap="flat">
                <a:noFill/>
                <a:prstDash val="solid"/>
                <a:miter/>
              </a:ln>
            </p:spPr>
            <p:txBody>
              <a:bodyPr rtlCol="0" anchor="ctr"/>
              <a:lstStyle/>
              <a:p>
                <a:endParaRPr lang="it-IT">
                  <a:solidFill>
                    <a:schemeClr val="tx1"/>
                  </a:solidFill>
                </a:endParaRPr>
              </a:p>
            </p:txBody>
          </p:sp>
          <p:sp>
            <p:nvSpPr>
              <p:cNvPr id="242" name="Figura a mano libera: forma 70">
                <a:extLst>
                  <a:ext uri="{FF2B5EF4-FFF2-40B4-BE49-F238E27FC236}">
                    <a16:creationId xmlns:a16="http://schemas.microsoft.com/office/drawing/2014/main" id="{E73A928B-F812-162C-BA2E-2E73C054753B}"/>
                  </a:ext>
                </a:extLst>
              </p:cNvPr>
              <p:cNvSpPr/>
              <p:nvPr/>
            </p:nvSpPr>
            <p:spPr>
              <a:xfrm>
                <a:off x="5587751" y="966873"/>
                <a:ext cx="113347" cy="219075"/>
              </a:xfrm>
              <a:custGeom>
                <a:avLst/>
                <a:gdLst>
                  <a:gd name="connsiteX0" fmla="*/ 33338 w 113347"/>
                  <a:gd name="connsiteY0" fmla="*/ 2857 h 219075"/>
                  <a:gd name="connsiteX1" fmla="*/ 33338 w 113347"/>
                  <a:gd name="connsiteY1" fmla="*/ 38100 h 219075"/>
                  <a:gd name="connsiteX2" fmla="*/ 34290 w 113347"/>
                  <a:gd name="connsiteY2" fmla="*/ 38100 h 219075"/>
                  <a:gd name="connsiteX3" fmla="*/ 99060 w 113347"/>
                  <a:gd name="connsiteY3" fmla="*/ 0 h 219075"/>
                  <a:gd name="connsiteX4" fmla="*/ 113347 w 113347"/>
                  <a:gd name="connsiteY4" fmla="*/ 2857 h 219075"/>
                  <a:gd name="connsiteX5" fmla="*/ 113347 w 113347"/>
                  <a:gd name="connsiteY5" fmla="*/ 35243 h 219075"/>
                  <a:gd name="connsiteX6" fmla="*/ 112395 w 113347"/>
                  <a:gd name="connsiteY6" fmla="*/ 35243 h 219075"/>
                  <a:gd name="connsiteX7" fmla="*/ 97155 w 113347"/>
                  <a:gd name="connsiteY7" fmla="*/ 33338 h 219075"/>
                  <a:gd name="connsiteX8" fmla="*/ 34290 w 113347"/>
                  <a:gd name="connsiteY8" fmla="*/ 99060 h 219075"/>
                  <a:gd name="connsiteX9" fmla="*/ 34290 w 113347"/>
                  <a:gd name="connsiteY9" fmla="*/ 219075 h 219075"/>
                  <a:gd name="connsiteX10" fmla="*/ 0 w 113347"/>
                  <a:gd name="connsiteY10" fmla="*/ 219075 h 219075"/>
                  <a:gd name="connsiteX11" fmla="*/ 0 w 113347"/>
                  <a:gd name="connsiteY11" fmla="*/ 2857 h 219075"/>
                  <a:gd name="connsiteX12" fmla="*/ 33338 w 113347"/>
                  <a:gd name="connsiteY12" fmla="*/ 2857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347" h="219075">
                    <a:moveTo>
                      <a:pt x="33338" y="2857"/>
                    </a:moveTo>
                    <a:lnTo>
                      <a:pt x="33338" y="38100"/>
                    </a:lnTo>
                    <a:lnTo>
                      <a:pt x="34290" y="38100"/>
                    </a:lnTo>
                    <a:cubicBezTo>
                      <a:pt x="47625" y="17145"/>
                      <a:pt x="69532" y="0"/>
                      <a:pt x="99060" y="0"/>
                    </a:cubicBezTo>
                    <a:cubicBezTo>
                      <a:pt x="105727" y="0"/>
                      <a:pt x="108585" y="952"/>
                      <a:pt x="113347" y="2857"/>
                    </a:cubicBezTo>
                    <a:lnTo>
                      <a:pt x="113347" y="35243"/>
                    </a:lnTo>
                    <a:lnTo>
                      <a:pt x="112395" y="35243"/>
                    </a:lnTo>
                    <a:cubicBezTo>
                      <a:pt x="107632" y="33338"/>
                      <a:pt x="103822" y="33338"/>
                      <a:pt x="97155" y="33338"/>
                    </a:cubicBezTo>
                    <a:cubicBezTo>
                      <a:pt x="63818" y="33338"/>
                      <a:pt x="34290" y="58102"/>
                      <a:pt x="34290" y="99060"/>
                    </a:cubicBezTo>
                    <a:lnTo>
                      <a:pt x="34290" y="219075"/>
                    </a:lnTo>
                    <a:lnTo>
                      <a:pt x="0" y="219075"/>
                    </a:lnTo>
                    <a:lnTo>
                      <a:pt x="0" y="2857"/>
                    </a:lnTo>
                    <a:lnTo>
                      <a:pt x="33338" y="2857"/>
                    </a:lnTo>
                    <a:close/>
                  </a:path>
                </a:pathLst>
              </a:custGeom>
              <a:grpFill/>
              <a:ln w="9525" cap="flat">
                <a:noFill/>
                <a:prstDash val="solid"/>
                <a:miter/>
              </a:ln>
            </p:spPr>
            <p:txBody>
              <a:bodyPr rtlCol="0" anchor="ctr"/>
              <a:lstStyle/>
              <a:p>
                <a:endParaRPr lang="it-IT">
                  <a:solidFill>
                    <a:schemeClr val="tx1"/>
                  </a:solidFill>
                </a:endParaRPr>
              </a:p>
            </p:txBody>
          </p:sp>
          <p:sp>
            <p:nvSpPr>
              <p:cNvPr id="243" name="Figura a mano libera: forma 71">
                <a:extLst>
                  <a:ext uri="{FF2B5EF4-FFF2-40B4-BE49-F238E27FC236}">
                    <a16:creationId xmlns:a16="http://schemas.microsoft.com/office/drawing/2014/main" id="{4AC06D0D-472D-7A54-D90B-D531E24F9B5E}"/>
                  </a:ext>
                </a:extLst>
              </p:cNvPr>
              <p:cNvSpPr/>
              <p:nvPr/>
            </p:nvSpPr>
            <p:spPr>
              <a:xfrm>
                <a:off x="5440114" y="884005"/>
                <a:ext cx="103822" cy="301942"/>
              </a:xfrm>
              <a:custGeom>
                <a:avLst/>
                <a:gdLst>
                  <a:gd name="connsiteX0" fmla="*/ 0 w 103822"/>
                  <a:gd name="connsiteY0" fmla="*/ 113348 h 301942"/>
                  <a:gd name="connsiteX1" fmla="*/ 0 w 103822"/>
                  <a:gd name="connsiteY1" fmla="*/ 85725 h 301942"/>
                  <a:gd name="connsiteX2" fmla="*/ 29527 w 103822"/>
                  <a:gd name="connsiteY2" fmla="*/ 85725 h 301942"/>
                  <a:gd name="connsiteX3" fmla="*/ 29527 w 103822"/>
                  <a:gd name="connsiteY3" fmla="*/ 50482 h 301942"/>
                  <a:gd name="connsiteX4" fmla="*/ 86677 w 103822"/>
                  <a:gd name="connsiteY4" fmla="*/ 0 h 301942"/>
                  <a:gd name="connsiteX5" fmla="*/ 103822 w 103822"/>
                  <a:gd name="connsiteY5" fmla="*/ 953 h 301942"/>
                  <a:gd name="connsiteX6" fmla="*/ 103822 w 103822"/>
                  <a:gd name="connsiteY6" fmla="*/ 29528 h 301942"/>
                  <a:gd name="connsiteX7" fmla="*/ 93345 w 103822"/>
                  <a:gd name="connsiteY7" fmla="*/ 29528 h 301942"/>
                  <a:gd name="connsiteX8" fmla="*/ 63818 w 103822"/>
                  <a:gd name="connsiteY8" fmla="*/ 52388 h 301942"/>
                  <a:gd name="connsiteX9" fmla="*/ 63818 w 103822"/>
                  <a:gd name="connsiteY9" fmla="*/ 85725 h 301942"/>
                  <a:gd name="connsiteX10" fmla="*/ 103822 w 103822"/>
                  <a:gd name="connsiteY10" fmla="*/ 85725 h 301942"/>
                  <a:gd name="connsiteX11" fmla="*/ 103822 w 103822"/>
                  <a:gd name="connsiteY11" fmla="*/ 113348 h 301942"/>
                  <a:gd name="connsiteX12" fmla="*/ 63818 w 103822"/>
                  <a:gd name="connsiteY12" fmla="*/ 113348 h 301942"/>
                  <a:gd name="connsiteX13" fmla="*/ 63818 w 103822"/>
                  <a:gd name="connsiteY13" fmla="*/ 301943 h 301942"/>
                  <a:gd name="connsiteX14" fmla="*/ 29527 w 103822"/>
                  <a:gd name="connsiteY14" fmla="*/ 301943 h 301942"/>
                  <a:gd name="connsiteX15" fmla="*/ 29527 w 103822"/>
                  <a:gd name="connsiteY15" fmla="*/ 113348 h 301942"/>
                  <a:gd name="connsiteX16" fmla="*/ 0 w 103822"/>
                  <a:gd name="connsiteY16" fmla="*/ 113348 h 30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22" h="301942">
                    <a:moveTo>
                      <a:pt x="0" y="113348"/>
                    </a:moveTo>
                    <a:lnTo>
                      <a:pt x="0" y="85725"/>
                    </a:lnTo>
                    <a:lnTo>
                      <a:pt x="29527" y="85725"/>
                    </a:lnTo>
                    <a:lnTo>
                      <a:pt x="29527" y="50482"/>
                    </a:lnTo>
                    <a:cubicBezTo>
                      <a:pt x="29527" y="13335"/>
                      <a:pt x="50482" y="0"/>
                      <a:pt x="86677" y="0"/>
                    </a:cubicBezTo>
                    <a:cubicBezTo>
                      <a:pt x="93345" y="0"/>
                      <a:pt x="99060" y="0"/>
                      <a:pt x="103822" y="953"/>
                    </a:cubicBezTo>
                    <a:lnTo>
                      <a:pt x="103822" y="29528"/>
                    </a:lnTo>
                    <a:cubicBezTo>
                      <a:pt x="98107" y="29528"/>
                      <a:pt x="96202" y="29528"/>
                      <a:pt x="93345" y="29528"/>
                    </a:cubicBezTo>
                    <a:cubicBezTo>
                      <a:pt x="71438" y="29528"/>
                      <a:pt x="63818" y="35243"/>
                      <a:pt x="63818" y="52388"/>
                    </a:cubicBezTo>
                    <a:lnTo>
                      <a:pt x="63818" y="85725"/>
                    </a:lnTo>
                    <a:lnTo>
                      <a:pt x="103822" y="85725"/>
                    </a:lnTo>
                    <a:lnTo>
                      <a:pt x="103822" y="113348"/>
                    </a:lnTo>
                    <a:lnTo>
                      <a:pt x="63818" y="113348"/>
                    </a:lnTo>
                    <a:lnTo>
                      <a:pt x="63818" y="301943"/>
                    </a:lnTo>
                    <a:lnTo>
                      <a:pt x="29527" y="301943"/>
                    </a:lnTo>
                    <a:lnTo>
                      <a:pt x="29527" y="113348"/>
                    </a:lnTo>
                    <a:lnTo>
                      <a:pt x="0" y="113348"/>
                    </a:lnTo>
                    <a:close/>
                  </a:path>
                </a:pathLst>
              </a:custGeom>
              <a:grpFill/>
              <a:ln w="9525" cap="flat">
                <a:noFill/>
                <a:prstDash val="solid"/>
                <a:miter/>
              </a:ln>
            </p:spPr>
            <p:txBody>
              <a:bodyPr rtlCol="0" anchor="ctr"/>
              <a:lstStyle/>
              <a:p>
                <a:endParaRPr lang="it-IT">
                  <a:solidFill>
                    <a:schemeClr val="tx1"/>
                  </a:solidFill>
                </a:endParaRPr>
              </a:p>
            </p:txBody>
          </p:sp>
          <p:sp>
            <p:nvSpPr>
              <p:cNvPr id="244" name="Figura a mano libera: forma 72">
                <a:extLst>
                  <a:ext uri="{FF2B5EF4-FFF2-40B4-BE49-F238E27FC236}">
                    <a16:creationId xmlns:a16="http://schemas.microsoft.com/office/drawing/2014/main" id="{7E7F9291-E290-44AB-0C55-9A556E073F2A}"/>
                  </a:ext>
                </a:extLst>
              </p:cNvPr>
              <p:cNvSpPr/>
              <p:nvPr/>
            </p:nvSpPr>
            <p:spPr>
              <a:xfrm>
                <a:off x="5223896" y="964967"/>
                <a:ext cx="176212" cy="221932"/>
              </a:xfrm>
              <a:custGeom>
                <a:avLst/>
                <a:gdLst>
                  <a:gd name="connsiteX0" fmla="*/ 33338 w 176212"/>
                  <a:gd name="connsiteY0" fmla="*/ 4763 h 221932"/>
                  <a:gd name="connsiteX1" fmla="*/ 33338 w 176212"/>
                  <a:gd name="connsiteY1" fmla="*/ 33338 h 221932"/>
                  <a:gd name="connsiteX2" fmla="*/ 34290 w 176212"/>
                  <a:gd name="connsiteY2" fmla="*/ 33338 h 221932"/>
                  <a:gd name="connsiteX3" fmla="*/ 102870 w 176212"/>
                  <a:gd name="connsiteY3" fmla="*/ 0 h 221932"/>
                  <a:gd name="connsiteX4" fmla="*/ 176213 w 176212"/>
                  <a:gd name="connsiteY4" fmla="*/ 69532 h 221932"/>
                  <a:gd name="connsiteX5" fmla="*/ 176213 w 176212"/>
                  <a:gd name="connsiteY5" fmla="*/ 221933 h 221932"/>
                  <a:gd name="connsiteX6" fmla="*/ 141922 w 176212"/>
                  <a:gd name="connsiteY6" fmla="*/ 221933 h 221932"/>
                  <a:gd name="connsiteX7" fmla="*/ 141922 w 176212"/>
                  <a:gd name="connsiteY7" fmla="*/ 71438 h 221932"/>
                  <a:gd name="connsiteX8" fmla="*/ 93345 w 176212"/>
                  <a:gd name="connsiteY8" fmla="*/ 27623 h 221932"/>
                  <a:gd name="connsiteX9" fmla="*/ 34290 w 176212"/>
                  <a:gd name="connsiteY9" fmla="*/ 87630 h 221932"/>
                  <a:gd name="connsiteX10" fmla="*/ 34290 w 176212"/>
                  <a:gd name="connsiteY10" fmla="*/ 220980 h 221932"/>
                  <a:gd name="connsiteX11" fmla="*/ 0 w 176212"/>
                  <a:gd name="connsiteY11" fmla="*/ 220980 h 221932"/>
                  <a:gd name="connsiteX12" fmla="*/ 0 w 176212"/>
                  <a:gd name="connsiteY12" fmla="*/ 4763 h 221932"/>
                  <a:gd name="connsiteX13" fmla="*/ 33338 w 176212"/>
                  <a:gd name="connsiteY13" fmla="*/ 4763 h 22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6212" h="221932">
                    <a:moveTo>
                      <a:pt x="33338" y="4763"/>
                    </a:moveTo>
                    <a:lnTo>
                      <a:pt x="33338" y="33338"/>
                    </a:lnTo>
                    <a:lnTo>
                      <a:pt x="34290" y="33338"/>
                    </a:lnTo>
                    <a:cubicBezTo>
                      <a:pt x="49530" y="12382"/>
                      <a:pt x="71438" y="0"/>
                      <a:pt x="102870" y="0"/>
                    </a:cubicBezTo>
                    <a:cubicBezTo>
                      <a:pt x="148590" y="0"/>
                      <a:pt x="176213" y="24765"/>
                      <a:pt x="176213" y="69532"/>
                    </a:cubicBezTo>
                    <a:lnTo>
                      <a:pt x="176213" y="221933"/>
                    </a:lnTo>
                    <a:lnTo>
                      <a:pt x="141922" y="221933"/>
                    </a:lnTo>
                    <a:lnTo>
                      <a:pt x="141922" y="71438"/>
                    </a:lnTo>
                    <a:cubicBezTo>
                      <a:pt x="141922" y="43815"/>
                      <a:pt x="123825" y="27623"/>
                      <a:pt x="93345" y="27623"/>
                    </a:cubicBezTo>
                    <a:cubicBezTo>
                      <a:pt x="59055" y="27623"/>
                      <a:pt x="34290" y="52388"/>
                      <a:pt x="34290" y="87630"/>
                    </a:cubicBezTo>
                    <a:lnTo>
                      <a:pt x="34290" y="220980"/>
                    </a:lnTo>
                    <a:lnTo>
                      <a:pt x="0" y="220980"/>
                    </a:lnTo>
                    <a:lnTo>
                      <a:pt x="0" y="4763"/>
                    </a:lnTo>
                    <a:lnTo>
                      <a:pt x="33338" y="4763"/>
                    </a:lnTo>
                    <a:close/>
                  </a:path>
                </a:pathLst>
              </a:custGeom>
              <a:grpFill/>
              <a:ln w="9525" cap="flat">
                <a:noFill/>
                <a:prstDash val="solid"/>
                <a:miter/>
              </a:ln>
            </p:spPr>
            <p:txBody>
              <a:bodyPr rtlCol="0" anchor="ctr"/>
              <a:lstStyle/>
              <a:p>
                <a:endParaRPr lang="it-IT">
                  <a:solidFill>
                    <a:schemeClr val="tx1"/>
                  </a:solidFill>
                </a:endParaRPr>
              </a:p>
            </p:txBody>
          </p:sp>
          <p:sp>
            <p:nvSpPr>
              <p:cNvPr id="245" name="Figura a mano libera: forma 73">
                <a:extLst>
                  <a:ext uri="{FF2B5EF4-FFF2-40B4-BE49-F238E27FC236}">
                    <a16:creationId xmlns:a16="http://schemas.microsoft.com/office/drawing/2014/main" id="{61B2012A-2465-772D-480E-4F160F54A16A}"/>
                  </a:ext>
                </a:extLst>
              </p:cNvPr>
              <p:cNvSpPr/>
              <p:nvPr/>
            </p:nvSpPr>
            <p:spPr>
              <a:xfrm>
                <a:off x="5123884" y="885910"/>
                <a:ext cx="38100" cy="300037"/>
              </a:xfrm>
              <a:custGeom>
                <a:avLst/>
                <a:gdLst>
                  <a:gd name="connsiteX0" fmla="*/ 0 w 38100"/>
                  <a:gd name="connsiteY0" fmla="*/ 300038 h 300037"/>
                  <a:gd name="connsiteX1" fmla="*/ 0 w 38100"/>
                  <a:gd name="connsiteY1" fmla="*/ 0 h 300037"/>
                  <a:gd name="connsiteX2" fmla="*/ 38100 w 38100"/>
                  <a:gd name="connsiteY2" fmla="*/ 0 h 300037"/>
                  <a:gd name="connsiteX3" fmla="*/ 38100 w 38100"/>
                  <a:gd name="connsiteY3" fmla="*/ 300038 h 300037"/>
                  <a:gd name="connsiteX4" fmla="*/ 0 w 38100"/>
                  <a:gd name="connsiteY4" fmla="*/ 300038 h 30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00037">
                    <a:moveTo>
                      <a:pt x="0" y="300038"/>
                    </a:moveTo>
                    <a:lnTo>
                      <a:pt x="0" y="0"/>
                    </a:lnTo>
                    <a:lnTo>
                      <a:pt x="38100" y="0"/>
                    </a:lnTo>
                    <a:lnTo>
                      <a:pt x="38100" y="300038"/>
                    </a:lnTo>
                    <a:lnTo>
                      <a:pt x="0" y="300038"/>
                    </a:lnTo>
                    <a:close/>
                  </a:path>
                </a:pathLst>
              </a:custGeom>
              <a:grpFill/>
              <a:ln w="9525" cap="flat">
                <a:noFill/>
                <a:prstDash val="solid"/>
                <a:miter/>
              </a:ln>
            </p:spPr>
            <p:txBody>
              <a:bodyPr rtlCol="0" anchor="ctr"/>
              <a:lstStyle/>
              <a:p>
                <a:endParaRPr lang="it-IT">
                  <a:solidFill>
                    <a:schemeClr val="tx1"/>
                  </a:solidFill>
                </a:endParaRPr>
              </a:p>
            </p:txBody>
          </p:sp>
          <p:grpSp>
            <p:nvGrpSpPr>
              <p:cNvPr id="246" name="Elemento grafico 7">
                <a:extLst>
                  <a:ext uri="{FF2B5EF4-FFF2-40B4-BE49-F238E27FC236}">
                    <a16:creationId xmlns:a16="http://schemas.microsoft.com/office/drawing/2014/main" id="{84745FA3-7FB8-3AC8-EEF9-E3F2020CBFC6}"/>
                  </a:ext>
                </a:extLst>
              </p:cNvPr>
              <p:cNvGrpSpPr/>
              <p:nvPr/>
            </p:nvGrpSpPr>
            <p:grpSpPr>
              <a:xfrm>
                <a:off x="609034" y="615400"/>
                <a:ext cx="4057650" cy="1800225"/>
                <a:chOff x="888600" y="425831"/>
                <a:chExt cx="4057650" cy="1800225"/>
              </a:xfrm>
              <a:grpFill/>
            </p:grpSpPr>
            <p:sp>
              <p:nvSpPr>
                <p:cNvPr id="247" name="Figura a mano libera: forma 75">
                  <a:extLst>
                    <a:ext uri="{FF2B5EF4-FFF2-40B4-BE49-F238E27FC236}">
                      <a16:creationId xmlns:a16="http://schemas.microsoft.com/office/drawing/2014/main" id="{5CAA515C-745A-9BC1-0CB0-70257DB30269}"/>
                    </a:ext>
                  </a:extLst>
                </p:cNvPr>
                <p:cNvSpPr/>
                <p:nvPr/>
              </p:nvSpPr>
              <p:spPr>
                <a:xfrm>
                  <a:off x="888600" y="645859"/>
                  <a:ext cx="471487" cy="1360169"/>
                </a:xfrm>
                <a:custGeom>
                  <a:avLst/>
                  <a:gdLst>
                    <a:gd name="connsiteX0" fmla="*/ 220028 w 471487"/>
                    <a:gd name="connsiteY0" fmla="*/ 0 h 1360169"/>
                    <a:gd name="connsiteX1" fmla="*/ 220028 w 471487"/>
                    <a:gd name="connsiteY1" fmla="*/ 1139190 h 1360169"/>
                    <a:gd name="connsiteX2" fmla="*/ 0 w 471487"/>
                    <a:gd name="connsiteY2" fmla="*/ 1139190 h 1360169"/>
                    <a:gd name="connsiteX3" fmla="*/ 0 w 471487"/>
                    <a:gd name="connsiteY3" fmla="*/ 1360170 h 1360169"/>
                    <a:gd name="connsiteX4" fmla="*/ 220028 w 471487"/>
                    <a:gd name="connsiteY4" fmla="*/ 1360170 h 1360169"/>
                    <a:gd name="connsiteX5" fmla="*/ 471488 w 471487"/>
                    <a:gd name="connsiteY5" fmla="*/ 1360170 h 1360169"/>
                    <a:gd name="connsiteX6" fmla="*/ 471488 w 471487"/>
                    <a:gd name="connsiteY6" fmla="*/ 0 h 1360169"/>
                    <a:gd name="connsiteX7" fmla="*/ 220028 w 471487"/>
                    <a:gd name="connsiteY7" fmla="*/ 0 h 136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1487" h="1360169">
                      <a:moveTo>
                        <a:pt x="220028" y="0"/>
                      </a:moveTo>
                      <a:lnTo>
                        <a:pt x="220028" y="1139190"/>
                      </a:lnTo>
                      <a:lnTo>
                        <a:pt x="0" y="1139190"/>
                      </a:lnTo>
                      <a:lnTo>
                        <a:pt x="0" y="1360170"/>
                      </a:lnTo>
                      <a:lnTo>
                        <a:pt x="220028" y="1360170"/>
                      </a:lnTo>
                      <a:lnTo>
                        <a:pt x="471488" y="1360170"/>
                      </a:lnTo>
                      <a:lnTo>
                        <a:pt x="471488" y="0"/>
                      </a:lnTo>
                      <a:lnTo>
                        <a:pt x="220028" y="0"/>
                      </a:lnTo>
                      <a:close/>
                    </a:path>
                  </a:pathLst>
                </a:custGeom>
                <a:grpFill/>
                <a:ln w="9525" cap="flat">
                  <a:noFill/>
                  <a:prstDash val="solid"/>
                  <a:miter/>
                </a:ln>
              </p:spPr>
              <p:txBody>
                <a:bodyPr rtlCol="0" anchor="ctr"/>
                <a:lstStyle/>
                <a:p>
                  <a:endParaRPr lang="it-IT">
                    <a:solidFill>
                      <a:schemeClr val="tx1"/>
                    </a:solidFill>
                  </a:endParaRPr>
                </a:p>
              </p:txBody>
            </p:sp>
            <p:sp>
              <p:nvSpPr>
                <p:cNvPr id="248" name="Figura a mano libera: forma 76">
                  <a:extLst>
                    <a:ext uri="{FF2B5EF4-FFF2-40B4-BE49-F238E27FC236}">
                      <a16:creationId xmlns:a16="http://schemas.microsoft.com/office/drawing/2014/main" id="{D9981461-AF48-D51A-361C-0697A612CCA1}"/>
                    </a:ext>
                  </a:extLst>
                </p:cNvPr>
                <p:cNvSpPr/>
                <p:nvPr/>
              </p:nvSpPr>
              <p:spPr>
                <a:xfrm>
                  <a:off x="888600" y="425831"/>
                  <a:ext cx="220027" cy="220027"/>
                </a:xfrm>
                <a:custGeom>
                  <a:avLst/>
                  <a:gdLst>
                    <a:gd name="connsiteX0" fmla="*/ 220028 w 220027"/>
                    <a:gd name="connsiteY0" fmla="*/ 0 h 220027"/>
                    <a:gd name="connsiteX1" fmla="*/ 0 w 220027"/>
                    <a:gd name="connsiteY1" fmla="*/ 0 h 220027"/>
                    <a:gd name="connsiteX2" fmla="*/ 0 w 220027"/>
                    <a:gd name="connsiteY2" fmla="*/ 220028 h 220027"/>
                    <a:gd name="connsiteX3" fmla="*/ 220028 w 220027"/>
                    <a:gd name="connsiteY3" fmla="*/ 220028 h 220027"/>
                    <a:gd name="connsiteX4" fmla="*/ 220028 w 220027"/>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027" h="220027">
                      <a:moveTo>
                        <a:pt x="220028" y="0"/>
                      </a:moveTo>
                      <a:lnTo>
                        <a:pt x="0" y="0"/>
                      </a:lnTo>
                      <a:lnTo>
                        <a:pt x="0" y="220028"/>
                      </a:lnTo>
                      <a:lnTo>
                        <a:pt x="220028" y="220028"/>
                      </a:lnTo>
                      <a:lnTo>
                        <a:pt x="220028" y="0"/>
                      </a:lnTo>
                      <a:close/>
                    </a:path>
                  </a:pathLst>
                </a:custGeom>
                <a:grpFill/>
                <a:ln w="9525" cap="flat">
                  <a:noFill/>
                  <a:prstDash val="solid"/>
                  <a:miter/>
                </a:ln>
              </p:spPr>
              <p:txBody>
                <a:bodyPr rtlCol="0" anchor="ctr"/>
                <a:lstStyle/>
                <a:p>
                  <a:endParaRPr lang="it-IT">
                    <a:solidFill>
                      <a:schemeClr val="tx1"/>
                    </a:solidFill>
                  </a:endParaRPr>
                </a:p>
              </p:txBody>
            </p:sp>
            <p:sp>
              <p:nvSpPr>
                <p:cNvPr id="249" name="Figura a mano libera: forma 77">
                  <a:extLst>
                    <a:ext uri="{FF2B5EF4-FFF2-40B4-BE49-F238E27FC236}">
                      <a16:creationId xmlns:a16="http://schemas.microsoft.com/office/drawing/2014/main" id="{D84368C8-E847-ECA7-C39E-71B4AE979371}"/>
                    </a:ext>
                  </a:extLst>
                </p:cNvPr>
                <p:cNvSpPr/>
                <p:nvPr/>
              </p:nvSpPr>
              <p:spPr>
                <a:xfrm>
                  <a:off x="1360087" y="2006029"/>
                  <a:ext cx="220027" cy="220027"/>
                </a:xfrm>
                <a:custGeom>
                  <a:avLst/>
                  <a:gdLst>
                    <a:gd name="connsiteX0" fmla="*/ 220027 w 220027"/>
                    <a:gd name="connsiteY0" fmla="*/ 0 h 220027"/>
                    <a:gd name="connsiteX1" fmla="*/ 220027 w 220027"/>
                    <a:gd name="connsiteY1" fmla="*/ 220028 h 220027"/>
                    <a:gd name="connsiteX2" fmla="*/ 0 w 220027"/>
                    <a:gd name="connsiteY2" fmla="*/ 220028 h 220027"/>
                    <a:gd name="connsiteX3" fmla="*/ 0 w 220027"/>
                    <a:gd name="connsiteY3" fmla="*/ 0 h 220027"/>
                    <a:gd name="connsiteX4" fmla="*/ 220027 w 220027"/>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027" h="220027">
                      <a:moveTo>
                        <a:pt x="220027" y="0"/>
                      </a:moveTo>
                      <a:lnTo>
                        <a:pt x="220027" y="220028"/>
                      </a:lnTo>
                      <a:lnTo>
                        <a:pt x="0" y="220028"/>
                      </a:lnTo>
                      <a:lnTo>
                        <a:pt x="0" y="0"/>
                      </a:lnTo>
                      <a:lnTo>
                        <a:pt x="220027" y="0"/>
                      </a:lnTo>
                      <a:close/>
                    </a:path>
                  </a:pathLst>
                </a:custGeom>
                <a:grpFill/>
                <a:ln w="9525" cap="flat">
                  <a:noFill/>
                  <a:prstDash val="solid"/>
                  <a:miter/>
                </a:ln>
              </p:spPr>
              <p:txBody>
                <a:bodyPr rtlCol="0" anchor="ctr"/>
                <a:lstStyle/>
                <a:p>
                  <a:endParaRPr lang="it-IT">
                    <a:solidFill>
                      <a:schemeClr val="tx1"/>
                    </a:solidFill>
                  </a:endParaRPr>
                </a:p>
              </p:txBody>
            </p:sp>
            <p:sp>
              <p:nvSpPr>
                <p:cNvPr id="250" name="Figura a mano libera: forma 78">
                  <a:extLst>
                    <a:ext uri="{FF2B5EF4-FFF2-40B4-BE49-F238E27FC236}">
                      <a16:creationId xmlns:a16="http://schemas.microsoft.com/office/drawing/2014/main" id="{ED32DD1A-AFC4-3AD4-FAD5-9EC833F9ED86}"/>
                    </a:ext>
                  </a:extLst>
                </p:cNvPr>
                <p:cNvSpPr/>
                <p:nvPr/>
              </p:nvSpPr>
              <p:spPr>
                <a:xfrm>
                  <a:off x="1580114" y="645859"/>
                  <a:ext cx="1044892" cy="1360169"/>
                </a:xfrm>
                <a:custGeom>
                  <a:avLst/>
                  <a:gdLst>
                    <a:gd name="connsiteX0" fmla="*/ 1044893 w 1044892"/>
                    <a:gd name="connsiteY0" fmla="*/ 453390 h 1360169"/>
                    <a:gd name="connsiteX1" fmla="*/ 570548 w 1044892"/>
                    <a:gd name="connsiteY1" fmla="*/ 906780 h 1360169"/>
                    <a:gd name="connsiteX2" fmla="*/ 251460 w 1044892"/>
                    <a:gd name="connsiteY2" fmla="*/ 906780 h 1360169"/>
                    <a:gd name="connsiteX3" fmla="*/ 251460 w 1044892"/>
                    <a:gd name="connsiteY3" fmla="*/ 1360170 h 1360169"/>
                    <a:gd name="connsiteX4" fmla="*/ 0 w 1044892"/>
                    <a:gd name="connsiteY4" fmla="*/ 1360170 h 1360169"/>
                    <a:gd name="connsiteX5" fmla="*/ 0 w 1044892"/>
                    <a:gd name="connsiteY5" fmla="*/ 0 h 1360169"/>
                    <a:gd name="connsiteX6" fmla="*/ 566738 w 1044892"/>
                    <a:gd name="connsiteY6" fmla="*/ 0 h 1360169"/>
                    <a:gd name="connsiteX7" fmla="*/ 1044893 w 1044892"/>
                    <a:gd name="connsiteY7" fmla="*/ 453390 h 1360169"/>
                    <a:gd name="connsiteX8" fmla="*/ 1044893 w 1044892"/>
                    <a:gd name="connsiteY8" fmla="*/ 453390 h 1360169"/>
                    <a:gd name="connsiteX9" fmla="*/ 793432 w 1044892"/>
                    <a:gd name="connsiteY9" fmla="*/ 453390 h 1360169"/>
                    <a:gd name="connsiteX10" fmla="*/ 564832 w 1044892"/>
                    <a:gd name="connsiteY10" fmla="*/ 225743 h 1360169"/>
                    <a:gd name="connsiteX11" fmla="*/ 251460 w 1044892"/>
                    <a:gd name="connsiteY11" fmla="*/ 225743 h 1360169"/>
                    <a:gd name="connsiteX12" fmla="*/ 251460 w 1044892"/>
                    <a:gd name="connsiteY12" fmla="*/ 681037 h 1360169"/>
                    <a:gd name="connsiteX13" fmla="*/ 562928 w 1044892"/>
                    <a:gd name="connsiteY13" fmla="*/ 681037 h 1360169"/>
                    <a:gd name="connsiteX14" fmla="*/ 793432 w 1044892"/>
                    <a:gd name="connsiteY14" fmla="*/ 453390 h 136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44892" h="1360169">
                      <a:moveTo>
                        <a:pt x="1044893" y="453390"/>
                      </a:moveTo>
                      <a:cubicBezTo>
                        <a:pt x="1044893" y="720090"/>
                        <a:pt x="863918" y="906780"/>
                        <a:pt x="570548" y="906780"/>
                      </a:cubicBezTo>
                      <a:lnTo>
                        <a:pt x="251460" y="906780"/>
                      </a:lnTo>
                      <a:lnTo>
                        <a:pt x="251460" y="1360170"/>
                      </a:lnTo>
                      <a:lnTo>
                        <a:pt x="0" y="1360170"/>
                      </a:lnTo>
                      <a:lnTo>
                        <a:pt x="0" y="0"/>
                      </a:lnTo>
                      <a:lnTo>
                        <a:pt x="566738" y="0"/>
                      </a:lnTo>
                      <a:cubicBezTo>
                        <a:pt x="869632" y="0"/>
                        <a:pt x="1044893" y="194310"/>
                        <a:pt x="1044893" y="453390"/>
                      </a:cubicBezTo>
                      <a:lnTo>
                        <a:pt x="1044893" y="453390"/>
                      </a:lnTo>
                      <a:close/>
                      <a:moveTo>
                        <a:pt x="793432" y="453390"/>
                      </a:moveTo>
                      <a:cubicBezTo>
                        <a:pt x="793432" y="339090"/>
                        <a:pt x="719138" y="225743"/>
                        <a:pt x="564832" y="225743"/>
                      </a:cubicBezTo>
                      <a:lnTo>
                        <a:pt x="251460" y="225743"/>
                      </a:lnTo>
                      <a:lnTo>
                        <a:pt x="251460" y="681037"/>
                      </a:lnTo>
                      <a:lnTo>
                        <a:pt x="562928" y="681037"/>
                      </a:lnTo>
                      <a:cubicBezTo>
                        <a:pt x="720090" y="681037"/>
                        <a:pt x="793432" y="570548"/>
                        <a:pt x="793432" y="453390"/>
                      </a:cubicBezTo>
                      <a:close/>
                    </a:path>
                  </a:pathLst>
                </a:custGeom>
                <a:grpFill/>
                <a:ln w="9525" cap="flat">
                  <a:noFill/>
                  <a:prstDash val="solid"/>
                  <a:miter/>
                </a:ln>
              </p:spPr>
              <p:txBody>
                <a:bodyPr rtlCol="0" anchor="ctr"/>
                <a:lstStyle/>
                <a:p>
                  <a:endParaRPr lang="it-IT">
                    <a:solidFill>
                      <a:schemeClr val="tx1"/>
                    </a:solidFill>
                  </a:endParaRPr>
                </a:p>
              </p:txBody>
            </p:sp>
            <p:sp>
              <p:nvSpPr>
                <p:cNvPr id="251" name="Figura a mano libera: forma 79">
                  <a:extLst>
                    <a:ext uri="{FF2B5EF4-FFF2-40B4-BE49-F238E27FC236}">
                      <a16:creationId xmlns:a16="http://schemas.microsoft.com/office/drawing/2014/main" id="{00E0288A-C654-7320-E706-2A59ECFBC888}"/>
                    </a:ext>
                  </a:extLst>
                </p:cNvPr>
                <p:cNvSpPr/>
                <p:nvPr/>
              </p:nvSpPr>
              <p:spPr>
                <a:xfrm>
                  <a:off x="2638342" y="1010666"/>
                  <a:ext cx="1055370" cy="1020127"/>
                </a:xfrm>
                <a:custGeom>
                  <a:avLst/>
                  <a:gdLst>
                    <a:gd name="connsiteX0" fmla="*/ 862013 w 1055370"/>
                    <a:gd name="connsiteY0" fmla="*/ 783908 h 1020127"/>
                    <a:gd name="connsiteX1" fmla="*/ 862013 w 1055370"/>
                    <a:gd name="connsiteY1" fmla="*/ 338138 h 1020127"/>
                    <a:gd name="connsiteX2" fmla="*/ 443865 w 1055370"/>
                    <a:gd name="connsiteY2" fmla="*/ 0 h 1020127"/>
                    <a:gd name="connsiteX3" fmla="*/ 15240 w 1055370"/>
                    <a:gd name="connsiteY3" fmla="*/ 308610 h 1020127"/>
                    <a:gd name="connsiteX4" fmla="*/ 227648 w 1055370"/>
                    <a:gd name="connsiteY4" fmla="*/ 389573 h 1020127"/>
                    <a:gd name="connsiteX5" fmla="*/ 443865 w 1055370"/>
                    <a:gd name="connsiteY5" fmla="*/ 185738 h 1020127"/>
                    <a:gd name="connsiteX6" fmla="*/ 626745 w 1055370"/>
                    <a:gd name="connsiteY6" fmla="*/ 311467 h 1020127"/>
                    <a:gd name="connsiteX7" fmla="*/ 321945 w 1055370"/>
                    <a:gd name="connsiteY7" fmla="*/ 442913 h 1020127"/>
                    <a:gd name="connsiteX8" fmla="*/ 0 w 1055370"/>
                    <a:gd name="connsiteY8" fmla="*/ 739140 h 1020127"/>
                    <a:gd name="connsiteX9" fmla="*/ 329565 w 1055370"/>
                    <a:gd name="connsiteY9" fmla="*/ 1020128 h 1020127"/>
                    <a:gd name="connsiteX10" fmla="*/ 640080 w 1055370"/>
                    <a:gd name="connsiteY10" fmla="*/ 881063 h 1020127"/>
                    <a:gd name="connsiteX11" fmla="*/ 668655 w 1055370"/>
                    <a:gd name="connsiteY11" fmla="*/ 829628 h 1020127"/>
                    <a:gd name="connsiteX12" fmla="*/ 668655 w 1055370"/>
                    <a:gd name="connsiteY12" fmla="*/ 994410 h 1020127"/>
                    <a:gd name="connsiteX13" fmla="*/ 1055370 w 1055370"/>
                    <a:gd name="connsiteY13" fmla="*/ 994410 h 1020127"/>
                    <a:gd name="connsiteX14" fmla="*/ 1055370 w 1055370"/>
                    <a:gd name="connsiteY14" fmla="*/ 782955 h 1020127"/>
                    <a:gd name="connsiteX15" fmla="*/ 862013 w 1055370"/>
                    <a:gd name="connsiteY15" fmla="*/ 782955 h 1020127"/>
                    <a:gd name="connsiteX16" fmla="*/ 862013 w 1055370"/>
                    <a:gd name="connsiteY16" fmla="*/ 783908 h 1020127"/>
                    <a:gd name="connsiteX17" fmla="*/ 626745 w 1055370"/>
                    <a:gd name="connsiteY17" fmla="*/ 610553 h 1020127"/>
                    <a:gd name="connsiteX18" fmla="*/ 384810 w 1055370"/>
                    <a:gd name="connsiteY18" fmla="*/ 842010 h 1020127"/>
                    <a:gd name="connsiteX19" fmla="*/ 251460 w 1055370"/>
                    <a:gd name="connsiteY19" fmla="*/ 727710 h 1020127"/>
                    <a:gd name="connsiteX20" fmla="*/ 390525 w 1055370"/>
                    <a:gd name="connsiteY20" fmla="*/ 600075 h 1020127"/>
                    <a:gd name="connsiteX21" fmla="*/ 626745 w 1055370"/>
                    <a:gd name="connsiteY21" fmla="*/ 541020 h 1020127"/>
                    <a:gd name="connsiteX22" fmla="*/ 626745 w 1055370"/>
                    <a:gd name="connsiteY22" fmla="*/ 610553 h 1020127"/>
                    <a:gd name="connsiteX23" fmla="*/ 626745 w 1055370"/>
                    <a:gd name="connsiteY23" fmla="*/ 610553 h 102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55370" h="1020127">
                      <a:moveTo>
                        <a:pt x="862013" y="783908"/>
                      </a:moveTo>
                      <a:lnTo>
                        <a:pt x="862013" y="338138"/>
                      </a:lnTo>
                      <a:cubicBezTo>
                        <a:pt x="862013" y="118110"/>
                        <a:pt x="699135" y="0"/>
                        <a:pt x="443865" y="0"/>
                      </a:cubicBezTo>
                      <a:cubicBezTo>
                        <a:pt x="216217" y="0"/>
                        <a:pt x="49530" y="127635"/>
                        <a:pt x="15240" y="308610"/>
                      </a:cubicBezTo>
                      <a:lnTo>
                        <a:pt x="227648" y="389573"/>
                      </a:lnTo>
                      <a:cubicBezTo>
                        <a:pt x="227648" y="263842"/>
                        <a:pt x="312420" y="185738"/>
                        <a:pt x="443865" y="185738"/>
                      </a:cubicBezTo>
                      <a:cubicBezTo>
                        <a:pt x="552450" y="185738"/>
                        <a:pt x="626745" y="228600"/>
                        <a:pt x="626745" y="311467"/>
                      </a:cubicBezTo>
                      <a:cubicBezTo>
                        <a:pt x="626745" y="394335"/>
                        <a:pt x="585788" y="396240"/>
                        <a:pt x="321945" y="442913"/>
                      </a:cubicBezTo>
                      <a:cubicBezTo>
                        <a:pt x="125730" y="478155"/>
                        <a:pt x="0" y="572453"/>
                        <a:pt x="0" y="739140"/>
                      </a:cubicBezTo>
                      <a:cubicBezTo>
                        <a:pt x="0" y="914400"/>
                        <a:pt x="135255" y="1020128"/>
                        <a:pt x="329565" y="1020128"/>
                      </a:cubicBezTo>
                      <a:cubicBezTo>
                        <a:pt x="459105" y="1020128"/>
                        <a:pt x="575310" y="968693"/>
                        <a:pt x="640080" y="881063"/>
                      </a:cubicBezTo>
                      <a:cubicBezTo>
                        <a:pt x="655320" y="859155"/>
                        <a:pt x="662940" y="842963"/>
                        <a:pt x="668655" y="829628"/>
                      </a:cubicBezTo>
                      <a:lnTo>
                        <a:pt x="668655" y="994410"/>
                      </a:lnTo>
                      <a:lnTo>
                        <a:pt x="1055370" y="994410"/>
                      </a:lnTo>
                      <a:lnTo>
                        <a:pt x="1055370" y="782955"/>
                      </a:lnTo>
                      <a:lnTo>
                        <a:pt x="862013" y="782955"/>
                      </a:lnTo>
                      <a:lnTo>
                        <a:pt x="862013" y="783908"/>
                      </a:lnTo>
                      <a:close/>
                      <a:moveTo>
                        <a:pt x="626745" y="610553"/>
                      </a:moveTo>
                      <a:cubicBezTo>
                        <a:pt x="626745" y="741997"/>
                        <a:pt x="548640" y="842010"/>
                        <a:pt x="384810" y="842010"/>
                      </a:cubicBezTo>
                      <a:cubicBezTo>
                        <a:pt x="300038" y="842010"/>
                        <a:pt x="251460" y="792480"/>
                        <a:pt x="251460" y="727710"/>
                      </a:cubicBezTo>
                      <a:cubicBezTo>
                        <a:pt x="251460" y="651510"/>
                        <a:pt x="306705" y="617220"/>
                        <a:pt x="390525" y="600075"/>
                      </a:cubicBezTo>
                      <a:cubicBezTo>
                        <a:pt x="547688" y="572453"/>
                        <a:pt x="599123" y="562928"/>
                        <a:pt x="626745" y="541020"/>
                      </a:cubicBezTo>
                      <a:lnTo>
                        <a:pt x="626745" y="610553"/>
                      </a:lnTo>
                      <a:lnTo>
                        <a:pt x="626745" y="610553"/>
                      </a:lnTo>
                      <a:close/>
                    </a:path>
                  </a:pathLst>
                </a:custGeom>
                <a:grpFill/>
                <a:ln w="9525" cap="flat">
                  <a:noFill/>
                  <a:prstDash val="solid"/>
                  <a:miter/>
                </a:ln>
              </p:spPr>
              <p:txBody>
                <a:bodyPr rtlCol="0" anchor="ctr"/>
                <a:lstStyle/>
                <a:p>
                  <a:endParaRPr lang="it-IT">
                    <a:solidFill>
                      <a:schemeClr val="tx1"/>
                    </a:solidFill>
                  </a:endParaRPr>
                </a:p>
              </p:txBody>
            </p:sp>
            <p:sp>
              <p:nvSpPr>
                <p:cNvPr id="252" name="Figura a mano libera: forma 80">
                  <a:extLst>
                    <a:ext uri="{FF2B5EF4-FFF2-40B4-BE49-F238E27FC236}">
                      <a16:creationId xmlns:a16="http://schemas.microsoft.com/office/drawing/2014/main" id="{6A4F2D27-F166-A9F4-D693-E52EBE8CD18C}"/>
                    </a:ext>
                  </a:extLst>
                </p:cNvPr>
                <p:cNvSpPr/>
                <p:nvPr/>
              </p:nvSpPr>
              <p:spPr>
                <a:xfrm>
                  <a:off x="3617512" y="613452"/>
                  <a:ext cx="1328737" cy="1421151"/>
                </a:xfrm>
                <a:custGeom>
                  <a:avLst/>
                  <a:gdLst>
                    <a:gd name="connsiteX0" fmla="*/ 1321118 w 1328737"/>
                    <a:gd name="connsiteY0" fmla="*/ 351494 h 1421151"/>
                    <a:gd name="connsiteX1" fmla="*/ 1115378 w 1328737"/>
                    <a:gd name="connsiteY1" fmla="*/ 487702 h 1421151"/>
                    <a:gd name="connsiteX2" fmla="*/ 706755 w 1328737"/>
                    <a:gd name="connsiteY2" fmla="*/ 222907 h 1421151"/>
                    <a:gd name="connsiteX3" fmla="*/ 251460 w 1328737"/>
                    <a:gd name="connsiteY3" fmla="*/ 709634 h 1421151"/>
                    <a:gd name="connsiteX4" fmla="*/ 702945 w 1328737"/>
                    <a:gd name="connsiteY4" fmla="*/ 1194457 h 1421151"/>
                    <a:gd name="connsiteX5" fmla="*/ 1122998 w 1328737"/>
                    <a:gd name="connsiteY5" fmla="*/ 924899 h 1421151"/>
                    <a:gd name="connsiteX6" fmla="*/ 1328738 w 1328737"/>
                    <a:gd name="connsiteY6" fmla="*/ 1062059 h 1421151"/>
                    <a:gd name="connsiteX7" fmla="*/ 707707 w 1328737"/>
                    <a:gd name="connsiteY7" fmla="*/ 1421152 h 1421151"/>
                    <a:gd name="connsiteX8" fmla="*/ 0 w 1328737"/>
                    <a:gd name="connsiteY8" fmla="*/ 709634 h 1421151"/>
                    <a:gd name="connsiteX9" fmla="*/ 709613 w 1328737"/>
                    <a:gd name="connsiteY9" fmla="*/ 22 h 1421151"/>
                    <a:gd name="connsiteX10" fmla="*/ 1321118 w 1328737"/>
                    <a:gd name="connsiteY10" fmla="*/ 351494 h 1421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28737" h="1421151">
                      <a:moveTo>
                        <a:pt x="1321118" y="351494"/>
                      </a:moveTo>
                      <a:lnTo>
                        <a:pt x="1115378" y="487702"/>
                      </a:lnTo>
                      <a:cubicBezTo>
                        <a:pt x="1056323" y="328634"/>
                        <a:pt x="902970" y="222907"/>
                        <a:pt x="706755" y="222907"/>
                      </a:cubicBezTo>
                      <a:cubicBezTo>
                        <a:pt x="445770" y="222907"/>
                        <a:pt x="251460" y="407692"/>
                        <a:pt x="251460" y="709634"/>
                      </a:cubicBezTo>
                      <a:cubicBezTo>
                        <a:pt x="251460" y="1010624"/>
                        <a:pt x="440055" y="1194457"/>
                        <a:pt x="702945" y="1194457"/>
                      </a:cubicBezTo>
                      <a:cubicBezTo>
                        <a:pt x="897255" y="1194457"/>
                        <a:pt x="1063943" y="1094444"/>
                        <a:pt x="1122998" y="924899"/>
                      </a:cubicBezTo>
                      <a:lnTo>
                        <a:pt x="1328738" y="1062059"/>
                      </a:lnTo>
                      <a:cubicBezTo>
                        <a:pt x="1208723" y="1291612"/>
                        <a:pt x="982980" y="1421152"/>
                        <a:pt x="707707" y="1421152"/>
                      </a:cubicBezTo>
                      <a:cubicBezTo>
                        <a:pt x="304800" y="1421152"/>
                        <a:pt x="0" y="1134449"/>
                        <a:pt x="0" y="709634"/>
                      </a:cubicBezTo>
                      <a:cubicBezTo>
                        <a:pt x="0" y="283867"/>
                        <a:pt x="321945" y="22"/>
                        <a:pt x="709613" y="22"/>
                      </a:cubicBezTo>
                      <a:cubicBezTo>
                        <a:pt x="969645" y="-1883"/>
                        <a:pt x="1208723" y="121942"/>
                        <a:pt x="1321118" y="351494"/>
                      </a:cubicBezTo>
                      <a:close/>
                    </a:path>
                  </a:pathLst>
                </a:custGeom>
                <a:grpFill/>
                <a:ln w="9525" cap="flat">
                  <a:noFill/>
                  <a:prstDash val="solid"/>
                  <a:miter/>
                </a:ln>
              </p:spPr>
              <p:txBody>
                <a:bodyPr rtlCol="0" anchor="ctr"/>
                <a:lstStyle/>
                <a:p>
                  <a:endParaRPr lang="it-IT">
                    <a:solidFill>
                      <a:schemeClr val="tx1"/>
                    </a:solidFill>
                  </a:endParaRPr>
                </a:p>
              </p:txBody>
            </p:sp>
          </p:grpSp>
        </p:grpSp>
        <p:pic>
          <p:nvPicPr>
            <p:cNvPr id="6" name="Picture 5">
              <a:extLst>
                <a:ext uri="{FF2B5EF4-FFF2-40B4-BE49-F238E27FC236}">
                  <a16:creationId xmlns:a16="http://schemas.microsoft.com/office/drawing/2014/main" id="{33C80C40-05EF-FE0A-6650-4B0C17BD15E8}"/>
                </a:ext>
              </a:extLst>
            </p:cNvPr>
            <p:cNvPicPr>
              <a:picLocks noChangeAspect="1"/>
            </p:cNvPicPr>
            <p:nvPr userDrawn="1"/>
          </p:nvPicPr>
          <p:blipFill>
            <a:blip r:embed="rId3">
              <a:clrChange>
                <a:clrFrom>
                  <a:srgbClr val="FBF3E3"/>
                </a:clrFrom>
                <a:clrTo>
                  <a:srgbClr val="FBF3E3">
                    <a:alpha val="0"/>
                  </a:srgbClr>
                </a:clrTo>
              </a:clrChange>
              <a:duotone>
                <a:prstClr val="black"/>
                <a:schemeClr val="tx2">
                  <a:tint val="45000"/>
                  <a:satMod val="400000"/>
                </a:schemeClr>
              </a:duotone>
            </a:blip>
            <a:stretch>
              <a:fillRect/>
            </a:stretch>
          </p:blipFill>
          <p:spPr>
            <a:xfrm>
              <a:off x="1803036" y="5898028"/>
              <a:ext cx="1477838" cy="324000"/>
            </a:xfrm>
            <a:prstGeom prst="rect">
              <a:avLst/>
            </a:prstGeom>
          </p:spPr>
        </p:pic>
      </p:grpSp>
    </p:spTree>
    <p:extLst>
      <p:ext uri="{BB962C8B-B14F-4D97-AF65-F5344CB8AC3E}">
        <p14:creationId xmlns:p14="http://schemas.microsoft.com/office/powerpoint/2010/main" val="6949232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olo e contenuto">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9F36FAC9-F557-BE04-69EF-63E730211CB6}"/>
              </a:ext>
            </a:extLst>
          </p:cNvPr>
          <p:cNvSpPr/>
          <p:nvPr userDrawn="1"/>
        </p:nvSpPr>
        <p:spPr>
          <a:xfrm>
            <a:off x="7272137" y="0"/>
            <a:ext cx="4918662" cy="6858000"/>
          </a:xfrm>
          <a:prstGeom prst="rect">
            <a:avLst/>
          </a:prstGeom>
          <a:solidFill>
            <a:srgbClr val="3D626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6" name="Segnaposto titolo 1">
            <a:extLst>
              <a:ext uri="{FF2B5EF4-FFF2-40B4-BE49-F238E27FC236}">
                <a16:creationId xmlns:a16="http://schemas.microsoft.com/office/drawing/2014/main" id="{CEBC8873-4850-F092-0155-8A17169654A7}"/>
              </a:ext>
            </a:extLst>
          </p:cNvPr>
          <p:cNvSpPr>
            <a:spLocks noGrp="1"/>
          </p:cNvSpPr>
          <p:nvPr>
            <p:ph type="title"/>
          </p:nvPr>
        </p:nvSpPr>
        <p:spPr>
          <a:xfrm>
            <a:off x="840854" y="891524"/>
            <a:ext cx="4845758" cy="1562476"/>
          </a:xfrm>
          <a:prstGeom prst="rect">
            <a:avLst/>
          </a:prstGeom>
        </p:spPr>
        <p:txBody>
          <a:bodyPr vert="horz" lIns="91440" tIns="45720" rIns="91440" bIns="45720" rtlCol="0" anchor="t">
            <a:normAutofit/>
          </a:bodyPr>
          <a:lstStyle>
            <a:lvl1pPr>
              <a:defRPr sz="4000">
                <a:latin typeface="Manrope Medium" pitchFamily="2" charset="0"/>
              </a:defRPr>
            </a:lvl1pPr>
          </a:lstStyle>
          <a:p>
            <a:r>
              <a:rPr lang="it-IT"/>
              <a:t>Fare clic per modificare lo stile del titolo dello schema</a:t>
            </a:r>
          </a:p>
        </p:txBody>
      </p:sp>
      <p:sp>
        <p:nvSpPr>
          <p:cNvPr id="172" name="Rettangolo 171">
            <a:extLst>
              <a:ext uri="{FF2B5EF4-FFF2-40B4-BE49-F238E27FC236}">
                <a16:creationId xmlns:a16="http://schemas.microsoft.com/office/drawing/2014/main" id="{152ED7F1-0E9E-5878-E66B-F3D52AD5265C}"/>
              </a:ext>
            </a:extLst>
          </p:cNvPr>
          <p:cNvSpPr/>
          <p:nvPr userDrawn="1"/>
        </p:nvSpPr>
        <p:spPr>
          <a:xfrm>
            <a:off x="11225755" y="-1"/>
            <a:ext cx="975100" cy="975100"/>
          </a:xfrm>
          <a:prstGeom prst="rect">
            <a:avLst/>
          </a:prstGeom>
          <a:solidFill>
            <a:srgbClr val="5474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3" name="Segnaposto numero diapositiva 2">
            <a:extLst>
              <a:ext uri="{FF2B5EF4-FFF2-40B4-BE49-F238E27FC236}">
                <a16:creationId xmlns:a16="http://schemas.microsoft.com/office/drawing/2014/main" id="{0B4E738B-1F9B-AD26-1523-A4AFCF0278CB}"/>
              </a:ext>
            </a:extLst>
          </p:cNvPr>
          <p:cNvSpPr>
            <a:spLocks noGrp="1"/>
          </p:cNvSpPr>
          <p:nvPr>
            <p:ph type="sldNum" sz="quarter" idx="10"/>
          </p:nvPr>
        </p:nvSpPr>
        <p:spPr>
          <a:xfrm>
            <a:off x="11421135" y="6071095"/>
            <a:ext cx="554138" cy="515319"/>
          </a:xfrm>
        </p:spPr>
        <p:txBody>
          <a:bodyPr/>
          <a:lstStyle>
            <a:lvl1pPr algn="ctr">
              <a:defRPr>
                <a:solidFill>
                  <a:schemeClr val="bg1"/>
                </a:solidFill>
                <a:latin typeface="Manrope Light" pitchFamily="2" charset="0"/>
              </a:defRPr>
            </a:lvl1pPr>
          </a:lstStyle>
          <a:p>
            <a:fld id="{4FD464FC-7F50-4ECC-A8FE-0EFE49235618}" type="slidenum">
              <a:rPr lang="it-IT" smtClean="0"/>
              <a:pPr/>
              <a:t>‹#›</a:t>
            </a:fld>
            <a:endParaRPr lang="it-IT"/>
          </a:p>
        </p:txBody>
      </p:sp>
      <p:sp>
        <p:nvSpPr>
          <p:cNvPr id="16" name="Rettangolo 15">
            <a:extLst>
              <a:ext uri="{FF2B5EF4-FFF2-40B4-BE49-F238E27FC236}">
                <a16:creationId xmlns:a16="http://schemas.microsoft.com/office/drawing/2014/main" id="{4129409A-8738-BFB3-D32E-847C4D712C7E}"/>
              </a:ext>
            </a:extLst>
          </p:cNvPr>
          <p:cNvSpPr/>
          <p:nvPr userDrawn="1"/>
        </p:nvSpPr>
        <p:spPr>
          <a:xfrm>
            <a:off x="6301597" y="3920279"/>
            <a:ext cx="982460" cy="98246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Rettangolo 16">
            <a:extLst>
              <a:ext uri="{FF2B5EF4-FFF2-40B4-BE49-F238E27FC236}">
                <a16:creationId xmlns:a16="http://schemas.microsoft.com/office/drawing/2014/main" id="{66AC0DBF-6234-D77C-AAAC-D808533A75A4}"/>
              </a:ext>
            </a:extLst>
          </p:cNvPr>
          <p:cNvSpPr/>
          <p:nvPr userDrawn="1"/>
        </p:nvSpPr>
        <p:spPr>
          <a:xfrm>
            <a:off x="6301597" y="2942996"/>
            <a:ext cx="982460" cy="982460"/>
          </a:xfrm>
          <a:prstGeom prst="rect">
            <a:avLst/>
          </a:prstGeom>
          <a:solidFill>
            <a:srgbClr val="907D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Rettangolo 17">
            <a:extLst>
              <a:ext uri="{FF2B5EF4-FFF2-40B4-BE49-F238E27FC236}">
                <a16:creationId xmlns:a16="http://schemas.microsoft.com/office/drawing/2014/main" id="{F0626C32-054D-5D16-AAEC-E5DB6305BC42}"/>
              </a:ext>
            </a:extLst>
          </p:cNvPr>
          <p:cNvSpPr/>
          <p:nvPr userDrawn="1"/>
        </p:nvSpPr>
        <p:spPr>
          <a:xfrm>
            <a:off x="6301597" y="1954195"/>
            <a:ext cx="982460" cy="982460"/>
          </a:xfrm>
          <a:prstGeom prst="rect">
            <a:avLst/>
          </a:prstGeom>
          <a:solidFill>
            <a:srgbClr val="D6F2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Rettangolo 18">
            <a:extLst>
              <a:ext uri="{FF2B5EF4-FFF2-40B4-BE49-F238E27FC236}">
                <a16:creationId xmlns:a16="http://schemas.microsoft.com/office/drawing/2014/main" id="{4B0C52A7-13C7-DCCB-7F13-8C26EF5BE3B2}"/>
              </a:ext>
            </a:extLst>
          </p:cNvPr>
          <p:cNvSpPr/>
          <p:nvPr userDrawn="1"/>
        </p:nvSpPr>
        <p:spPr>
          <a:xfrm>
            <a:off x="6301597" y="4899758"/>
            <a:ext cx="982460" cy="98246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322" name="Group 321">
            <a:extLst>
              <a:ext uri="{FF2B5EF4-FFF2-40B4-BE49-F238E27FC236}">
                <a16:creationId xmlns:a16="http://schemas.microsoft.com/office/drawing/2014/main" id="{22B2B81A-75AF-F267-336B-69F4D3CC9AB8}"/>
              </a:ext>
            </a:extLst>
          </p:cNvPr>
          <p:cNvGrpSpPr/>
          <p:nvPr userDrawn="1"/>
        </p:nvGrpSpPr>
        <p:grpSpPr>
          <a:xfrm>
            <a:off x="653988" y="5898028"/>
            <a:ext cx="6122614" cy="468000"/>
            <a:chOff x="742734" y="5898028"/>
            <a:chExt cx="6122614" cy="468000"/>
          </a:xfrm>
        </p:grpSpPr>
        <p:pic>
          <p:nvPicPr>
            <p:cNvPr id="323" name="Picture 2" descr="Ministero della cultura - Wikipedia">
              <a:extLst>
                <a:ext uri="{FF2B5EF4-FFF2-40B4-BE49-F238E27FC236}">
                  <a16:creationId xmlns:a16="http://schemas.microsoft.com/office/drawing/2014/main" id="{31A8BA9D-C26F-DF52-3884-20F79577340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2734" y="5898028"/>
              <a:ext cx="1440563" cy="468000"/>
            </a:xfrm>
            <a:prstGeom prst="rect">
              <a:avLst/>
            </a:prstGeom>
            <a:noFill/>
            <a:extLst>
              <a:ext uri="{909E8E84-426E-40DD-AFC4-6F175D3DCCD1}">
                <a14:hiddenFill xmlns:a14="http://schemas.microsoft.com/office/drawing/2010/main">
                  <a:solidFill>
                    <a:srgbClr val="FFFFFF"/>
                  </a:solidFill>
                </a14:hiddenFill>
              </a:ext>
            </a:extLst>
          </p:spPr>
        </p:pic>
        <p:grpSp>
          <p:nvGrpSpPr>
            <p:cNvPr id="324" name="Gruppo 27">
              <a:extLst>
                <a:ext uri="{FF2B5EF4-FFF2-40B4-BE49-F238E27FC236}">
                  <a16:creationId xmlns:a16="http://schemas.microsoft.com/office/drawing/2014/main" id="{6F8C8C2E-C1A9-03CA-97E7-21D9B0A72212}"/>
                </a:ext>
              </a:extLst>
            </p:cNvPr>
            <p:cNvGrpSpPr/>
            <p:nvPr userDrawn="1"/>
          </p:nvGrpSpPr>
          <p:grpSpPr>
            <a:xfrm>
              <a:off x="4767276" y="5898028"/>
              <a:ext cx="2098072" cy="468000"/>
              <a:chOff x="609034" y="615400"/>
              <a:chExt cx="8245792" cy="1800225"/>
            </a:xfrm>
            <a:solidFill>
              <a:srgbClr val="1B4650"/>
            </a:solidFill>
          </p:grpSpPr>
          <p:sp>
            <p:nvSpPr>
              <p:cNvPr id="326" name="Figura a mano libera: forma 28">
                <a:extLst>
                  <a:ext uri="{FF2B5EF4-FFF2-40B4-BE49-F238E27FC236}">
                    <a16:creationId xmlns:a16="http://schemas.microsoft.com/office/drawing/2014/main" id="{5C761288-DA52-2F08-E813-8351C1C314CB}"/>
                  </a:ext>
                </a:extLst>
              </p:cNvPr>
              <p:cNvSpPr/>
              <p:nvPr/>
            </p:nvSpPr>
            <p:spPr>
              <a:xfrm>
                <a:off x="8651944" y="1896513"/>
                <a:ext cx="202882" cy="228600"/>
              </a:xfrm>
              <a:custGeom>
                <a:avLst/>
                <a:gdLst>
                  <a:gd name="connsiteX0" fmla="*/ 104775 w 202882"/>
                  <a:gd name="connsiteY0" fmla="*/ 228600 h 228600"/>
                  <a:gd name="connsiteX1" fmla="*/ 0 w 202882"/>
                  <a:gd name="connsiteY1" fmla="*/ 114300 h 228600"/>
                  <a:gd name="connsiteX2" fmla="*/ 102870 w 202882"/>
                  <a:gd name="connsiteY2" fmla="*/ 0 h 228600"/>
                  <a:gd name="connsiteX3" fmla="*/ 202882 w 202882"/>
                  <a:gd name="connsiteY3" fmla="*/ 121920 h 228600"/>
                  <a:gd name="connsiteX4" fmla="*/ 35242 w 202882"/>
                  <a:gd name="connsiteY4" fmla="*/ 121920 h 228600"/>
                  <a:gd name="connsiteX5" fmla="*/ 104775 w 202882"/>
                  <a:gd name="connsiteY5" fmla="*/ 199072 h 228600"/>
                  <a:gd name="connsiteX6" fmla="*/ 164782 w 202882"/>
                  <a:gd name="connsiteY6" fmla="*/ 154305 h 228600"/>
                  <a:gd name="connsiteX7" fmla="*/ 198120 w 202882"/>
                  <a:gd name="connsiteY7" fmla="*/ 154305 h 228600"/>
                  <a:gd name="connsiteX8" fmla="*/ 104775 w 202882"/>
                  <a:gd name="connsiteY8" fmla="*/ 228600 h 228600"/>
                  <a:gd name="connsiteX9" fmla="*/ 102870 w 202882"/>
                  <a:gd name="connsiteY9" fmla="*/ 27622 h 228600"/>
                  <a:gd name="connsiteX10" fmla="*/ 36195 w 202882"/>
                  <a:gd name="connsiteY10" fmla="*/ 97155 h 228600"/>
                  <a:gd name="connsiteX11" fmla="*/ 166688 w 202882"/>
                  <a:gd name="connsiteY11" fmla="*/ 97155 h 228600"/>
                  <a:gd name="connsiteX12" fmla="*/ 102870 w 202882"/>
                  <a:gd name="connsiteY12" fmla="*/ 27622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2882" h="228600">
                    <a:moveTo>
                      <a:pt x="104775" y="228600"/>
                    </a:moveTo>
                    <a:cubicBezTo>
                      <a:pt x="38100" y="228600"/>
                      <a:pt x="0" y="177165"/>
                      <a:pt x="0" y="114300"/>
                    </a:cubicBezTo>
                    <a:cubicBezTo>
                      <a:pt x="0" y="51435"/>
                      <a:pt x="40957" y="0"/>
                      <a:pt x="102870" y="0"/>
                    </a:cubicBezTo>
                    <a:cubicBezTo>
                      <a:pt x="167640" y="0"/>
                      <a:pt x="202882" y="50482"/>
                      <a:pt x="202882" y="121920"/>
                    </a:cubicBezTo>
                    <a:lnTo>
                      <a:pt x="35242" y="121920"/>
                    </a:lnTo>
                    <a:cubicBezTo>
                      <a:pt x="38100" y="165735"/>
                      <a:pt x="61913" y="199072"/>
                      <a:pt x="104775" y="199072"/>
                    </a:cubicBezTo>
                    <a:cubicBezTo>
                      <a:pt x="136207" y="199072"/>
                      <a:pt x="157163" y="183832"/>
                      <a:pt x="164782" y="154305"/>
                    </a:cubicBezTo>
                    <a:lnTo>
                      <a:pt x="198120" y="154305"/>
                    </a:lnTo>
                    <a:cubicBezTo>
                      <a:pt x="187642" y="201930"/>
                      <a:pt x="154305" y="228600"/>
                      <a:pt x="104775" y="228600"/>
                    </a:cubicBezTo>
                    <a:close/>
                    <a:moveTo>
                      <a:pt x="102870" y="27622"/>
                    </a:moveTo>
                    <a:cubicBezTo>
                      <a:pt x="62865" y="27622"/>
                      <a:pt x="40957" y="58102"/>
                      <a:pt x="36195" y="97155"/>
                    </a:cubicBezTo>
                    <a:lnTo>
                      <a:pt x="166688" y="97155"/>
                    </a:lnTo>
                    <a:cubicBezTo>
                      <a:pt x="163830" y="54292"/>
                      <a:pt x="141922" y="27622"/>
                      <a:pt x="102870" y="27622"/>
                    </a:cubicBezTo>
                    <a:close/>
                  </a:path>
                </a:pathLst>
              </a:custGeom>
              <a:grpFill/>
              <a:ln w="9525" cap="flat">
                <a:noFill/>
                <a:prstDash val="solid"/>
                <a:miter/>
              </a:ln>
            </p:spPr>
            <p:txBody>
              <a:bodyPr rtlCol="0" anchor="ctr"/>
              <a:lstStyle/>
              <a:p>
                <a:endParaRPr lang="it-IT">
                  <a:solidFill>
                    <a:schemeClr val="tx1"/>
                  </a:solidFill>
                </a:endParaRPr>
              </a:p>
            </p:txBody>
          </p:sp>
          <p:sp>
            <p:nvSpPr>
              <p:cNvPr id="327" name="Figura a mano libera: forma 29">
                <a:extLst>
                  <a:ext uri="{FF2B5EF4-FFF2-40B4-BE49-F238E27FC236}">
                    <a16:creationId xmlns:a16="http://schemas.microsoft.com/office/drawing/2014/main" id="{3A7243FE-24A8-4147-693F-C7A0577B0E8C}"/>
                  </a:ext>
                </a:extLst>
              </p:cNvPr>
              <p:cNvSpPr/>
              <p:nvPr/>
            </p:nvSpPr>
            <p:spPr>
              <a:xfrm>
                <a:off x="8573839" y="1819360"/>
                <a:ext cx="34289" cy="300037"/>
              </a:xfrm>
              <a:custGeom>
                <a:avLst/>
                <a:gdLst>
                  <a:gd name="connsiteX0" fmla="*/ 0 w 34289"/>
                  <a:gd name="connsiteY0" fmla="*/ 300038 h 300037"/>
                  <a:gd name="connsiteX1" fmla="*/ 0 w 34289"/>
                  <a:gd name="connsiteY1" fmla="*/ 0 h 300037"/>
                  <a:gd name="connsiteX2" fmla="*/ 34290 w 34289"/>
                  <a:gd name="connsiteY2" fmla="*/ 0 h 300037"/>
                  <a:gd name="connsiteX3" fmla="*/ 34290 w 34289"/>
                  <a:gd name="connsiteY3" fmla="*/ 300038 h 300037"/>
                  <a:gd name="connsiteX4" fmla="*/ 0 w 34289"/>
                  <a:gd name="connsiteY4" fmla="*/ 300038 h 30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89" h="300037">
                    <a:moveTo>
                      <a:pt x="0" y="300038"/>
                    </a:moveTo>
                    <a:lnTo>
                      <a:pt x="0" y="0"/>
                    </a:lnTo>
                    <a:lnTo>
                      <a:pt x="34290" y="0"/>
                    </a:lnTo>
                    <a:lnTo>
                      <a:pt x="34290" y="300038"/>
                    </a:lnTo>
                    <a:lnTo>
                      <a:pt x="0" y="300038"/>
                    </a:lnTo>
                    <a:close/>
                  </a:path>
                </a:pathLst>
              </a:custGeom>
              <a:grpFill/>
              <a:ln w="9525" cap="flat">
                <a:noFill/>
                <a:prstDash val="solid"/>
                <a:miter/>
              </a:ln>
            </p:spPr>
            <p:txBody>
              <a:bodyPr rtlCol="0" anchor="ctr"/>
              <a:lstStyle/>
              <a:p>
                <a:endParaRPr lang="it-IT">
                  <a:solidFill>
                    <a:schemeClr val="tx1"/>
                  </a:solidFill>
                </a:endParaRPr>
              </a:p>
            </p:txBody>
          </p:sp>
          <p:sp>
            <p:nvSpPr>
              <p:cNvPr id="328" name="Figura a mano libera: forma 30">
                <a:extLst>
                  <a:ext uri="{FF2B5EF4-FFF2-40B4-BE49-F238E27FC236}">
                    <a16:creationId xmlns:a16="http://schemas.microsoft.com/office/drawing/2014/main" id="{C13EADEA-596D-12EF-8A7F-7B66659D4C80}"/>
                  </a:ext>
                </a:extLst>
              </p:cNvPr>
              <p:cNvSpPr/>
              <p:nvPr/>
            </p:nvSpPr>
            <p:spPr>
              <a:xfrm>
                <a:off x="8336666" y="1898418"/>
                <a:ext cx="201930" cy="224789"/>
              </a:xfrm>
              <a:custGeom>
                <a:avLst/>
                <a:gdLst>
                  <a:gd name="connsiteX0" fmla="*/ 182880 w 201930"/>
                  <a:gd name="connsiteY0" fmla="*/ 222885 h 224789"/>
                  <a:gd name="connsiteX1" fmla="*/ 145732 w 201930"/>
                  <a:gd name="connsiteY1" fmla="*/ 190500 h 224789"/>
                  <a:gd name="connsiteX2" fmla="*/ 145732 w 201930"/>
                  <a:gd name="connsiteY2" fmla="*/ 190500 h 224789"/>
                  <a:gd name="connsiteX3" fmla="*/ 73343 w 201930"/>
                  <a:gd name="connsiteY3" fmla="*/ 224790 h 224789"/>
                  <a:gd name="connsiteX4" fmla="*/ 0 w 201930"/>
                  <a:gd name="connsiteY4" fmla="*/ 164783 h 224789"/>
                  <a:gd name="connsiteX5" fmla="*/ 94298 w 201930"/>
                  <a:gd name="connsiteY5" fmla="*/ 95250 h 224789"/>
                  <a:gd name="connsiteX6" fmla="*/ 146685 w 201930"/>
                  <a:gd name="connsiteY6" fmla="*/ 63817 h 224789"/>
                  <a:gd name="connsiteX7" fmla="*/ 98107 w 201930"/>
                  <a:gd name="connsiteY7" fmla="*/ 25717 h 224789"/>
                  <a:gd name="connsiteX8" fmla="*/ 43815 w 201930"/>
                  <a:gd name="connsiteY8" fmla="*/ 73342 h 224789"/>
                  <a:gd name="connsiteX9" fmla="*/ 11430 w 201930"/>
                  <a:gd name="connsiteY9" fmla="*/ 73342 h 224789"/>
                  <a:gd name="connsiteX10" fmla="*/ 98107 w 201930"/>
                  <a:gd name="connsiteY10" fmla="*/ 0 h 224789"/>
                  <a:gd name="connsiteX11" fmla="*/ 178118 w 201930"/>
                  <a:gd name="connsiteY11" fmla="*/ 68580 h 224789"/>
                  <a:gd name="connsiteX12" fmla="*/ 178118 w 201930"/>
                  <a:gd name="connsiteY12" fmla="*/ 171450 h 224789"/>
                  <a:gd name="connsiteX13" fmla="*/ 200978 w 201930"/>
                  <a:gd name="connsiteY13" fmla="*/ 194310 h 224789"/>
                  <a:gd name="connsiteX14" fmla="*/ 201930 w 201930"/>
                  <a:gd name="connsiteY14" fmla="*/ 194310 h 224789"/>
                  <a:gd name="connsiteX15" fmla="*/ 201930 w 201930"/>
                  <a:gd name="connsiteY15" fmla="*/ 219075 h 224789"/>
                  <a:gd name="connsiteX16" fmla="*/ 182880 w 201930"/>
                  <a:gd name="connsiteY16" fmla="*/ 222885 h 224789"/>
                  <a:gd name="connsiteX17" fmla="*/ 80010 w 201930"/>
                  <a:gd name="connsiteY17" fmla="*/ 199072 h 224789"/>
                  <a:gd name="connsiteX18" fmla="*/ 145732 w 201930"/>
                  <a:gd name="connsiteY18" fmla="*/ 140970 h 224789"/>
                  <a:gd name="connsiteX19" fmla="*/ 145732 w 201930"/>
                  <a:gd name="connsiteY19" fmla="*/ 103822 h 224789"/>
                  <a:gd name="connsiteX20" fmla="*/ 96203 w 201930"/>
                  <a:gd name="connsiteY20" fmla="*/ 120015 h 224789"/>
                  <a:gd name="connsiteX21" fmla="*/ 35243 w 201930"/>
                  <a:gd name="connsiteY21" fmla="*/ 163830 h 224789"/>
                  <a:gd name="connsiteX22" fmla="*/ 80010 w 201930"/>
                  <a:gd name="connsiteY22" fmla="*/ 199072 h 22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1930" h="224789">
                    <a:moveTo>
                      <a:pt x="182880" y="222885"/>
                    </a:moveTo>
                    <a:cubicBezTo>
                      <a:pt x="160973" y="222885"/>
                      <a:pt x="148590" y="212408"/>
                      <a:pt x="145732" y="190500"/>
                    </a:cubicBezTo>
                    <a:lnTo>
                      <a:pt x="145732" y="190500"/>
                    </a:lnTo>
                    <a:cubicBezTo>
                      <a:pt x="132398" y="207645"/>
                      <a:pt x="110490" y="224790"/>
                      <a:pt x="73343" y="224790"/>
                    </a:cubicBezTo>
                    <a:cubicBezTo>
                      <a:pt x="32385" y="224790"/>
                      <a:pt x="0" y="205740"/>
                      <a:pt x="0" y="164783"/>
                    </a:cubicBezTo>
                    <a:cubicBezTo>
                      <a:pt x="0" y="113347"/>
                      <a:pt x="40005" y="102870"/>
                      <a:pt x="94298" y="95250"/>
                    </a:cubicBezTo>
                    <a:cubicBezTo>
                      <a:pt x="124778" y="90488"/>
                      <a:pt x="146685" y="87630"/>
                      <a:pt x="146685" y="63817"/>
                    </a:cubicBezTo>
                    <a:cubicBezTo>
                      <a:pt x="146685" y="39052"/>
                      <a:pt x="129540" y="25717"/>
                      <a:pt x="98107" y="25717"/>
                    </a:cubicBezTo>
                    <a:cubicBezTo>
                      <a:pt x="62865" y="25717"/>
                      <a:pt x="45720" y="40958"/>
                      <a:pt x="43815" y="73342"/>
                    </a:cubicBezTo>
                    <a:lnTo>
                      <a:pt x="11430" y="73342"/>
                    </a:lnTo>
                    <a:cubicBezTo>
                      <a:pt x="12382" y="31433"/>
                      <a:pt x="40005" y="0"/>
                      <a:pt x="98107" y="0"/>
                    </a:cubicBezTo>
                    <a:cubicBezTo>
                      <a:pt x="143828" y="0"/>
                      <a:pt x="178118" y="17145"/>
                      <a:pt x="178118" y="68580"/>
                    </a:cubicBezTo>
                    <a:lnTo>
                      <a:pt x="178118" y="171450"/>
                    </a:lnTo>
                    <a:cubicBezTo>
                      <a:pt x="178118" y="188595"/>
                      <a:pt x="181928" y="199072"/>
                      <a:pt x="200978" y="194310"/>
                    </a:cubicBezTo>
                    <a:lnTo>
                      <a:pt x="201930" y="194310"/>
                    </a:lnTo>
                    <a:lnTo>
                      <a:pt x="201930" y="219075"/>
                    </a:lnTo>
                    <a:cubicBezTo>
                      <a:pt x="197168" y="220980"/>
                      <a:pt x="191453" y="222885"/>
                      <a:pt x="182880" y="222885"/>
                    </a:cubicBezTo>
                    <a:close/>
                    <a:moveTo>
                      <a:pt x="80010" y="199072"/>
                    </a:moveTo>
                    <a:cubicBezTo>
                      <a:pt x="125730" y="199072"/>
                      <a:pt x="145732" y="165735"/>
                      <a:pt x="145732" y="140970"/>
                    </a:cubicBezTo>
                    <a:lnTo>
                      <a:pt x="145732" y="103822"/>
                    </a:lnTo>
                    <a:cubicBezTo>
                      <a:pt x="134303" y="110490"/>
                      <a:pt x="114300" y="116205"/>
                      <a:pt x="96203" y="120015"/>
                    </a:cubicBezTo>
                    <a:cubicBezTo>
                      <a:pt x="61913" y="126683"/>
                      <a:pt x="35243" y="132397"/>
                      <a:pt x="35243" y="163830"/>
                    </a:cubicBezTo>
                    <a:cubicBezTo>
                      <a:pt x="35243" y="193358"/>
                      <a:pt x="58103" y="199072"/>
                      <a:pt x="80010" y="199072"/>
                    </a:cubicBezTo>
                    <a:close/>
                  </a:path>
                </a:pathLst>
              </a:custGeom>
              <a:grpFill/>
              <a:ln w="9525" cap="flat">
                <a:noFill/>
                <a:prstDash val="solid"/>
                <a:miter/>
              </a:ln>
            </p:spPr>
            <p:txBody>
              <a:bodyPr rtlCol="0" anchor="ctr"/>
              <a:lstStyle/>
              <a:p>
                <a:endParaRPr lang="it-IT">
                  <a:solidFill>
                    <a:schemeClr val="tx1"/>
                  </a:solidFill>
                </a:endParaRPr>
              </a:p>
            </p:txBody>
          </p:sp>
          <p:sp>
            <p:nvSpPr>
              <p:cNvPr id="329" name="Figura a mano libera: forma 31">
                <a:extLst>
                  <a:ext uri="{FF2B5EF4-FFF2-40B4-BE49-F238E27FC236}">
                    <a16:creationId xmlns:a16="http://schemas.microsoft.com/office/drawing/2014/main" id="{2DEDB662-59F9-3D98-4664-AA773ADEE8B3}"/>
                  </a:ext>
                </a:extLst>
              </p:cNvPr>
              <p:cNvSpPr/>
              <p:nvPr/>
            </p:nvSpPr>
            <p:spPr>
              <a:xfrm>
                <a:off x="8196648" y="1901275"/>
                <a:ext cx="113347" cy="218122"/>
              </a:xfrm>
              <a:custGeom>
                <a:avLst/>
                <a:gdLst>
                  <a:gd name="connsiteX0" fmla="*/ 33338 w 113347"/>
                  <a:gd name="connsiteY0" fmla="*/ 1905 h 218122"/>
                  <a:gd name="connsiteX1" fmla="*/ 33338 w 113347"/>
                  <a:gd name="connsiteY1" fmla="*/ 38100 h 218122"/>
                  <a:gd name="connsiteX2" fmla="*/ 34290 w 113347"/>
                  <a:gd name="connsiteY2" fmla="*/ 38100 h 218122"/>
                  <a:gd name="connsiteX3" fmla="*/ 99060 w 113347"/>
                  <a:gd name="connsiteY3" fmla="*/ 0 h 218122"/>
                  <a:gd name="connsiteX4" fmla="*/ 113348 w 113347"/>
                  <a:gd name="connsiteY4" fmla="*/ 2857 h 218122"/>
                  <a:gd name="connsiteX5" fmla="*/ 113348 w 113347"/>
                  <a:gd name="connsiteY5" fmla="*/ 35242 h 218122"/>
                  <a:gd name="connsiteX6" fmla="*/ 112395 w 113347"/>
                  <a:gd name="connsiteY6" fmla="*/ 35242 h 218122"/>
                  <a:gd name="connsiteX7" fmla="*/ 97155 w 113347"/>
                  <a:gd name="connsiteY7" fmla="*/ 33338 h 218122"/>
                  <a:gd name="connsiteX8" fmla="*/ 34290 w 113347"/>
                  <a:gd name="connsiteY8" fmla="*/ 99060 h 218122"/>
                  <a:gd name="connsiteX9" fmla="*/ 34290 w 113347"/>
                  <a:gd name="connsiteY9" fmla="*/ 218122 h 218122"/>
                  <a:gd name="connsiteX10" fmla="*/ 0 w 113347"/>
                  <a:gd name="connsiteY10" fmla="*/ 218122 h 218122"/>
                  <a:gd name="connsiteX11" fmla="*/ 0 w 113347"/>
                  <a:gd name="connsiteY11" fmla="*/ 1905 h 218122"/>
                  <a:gd name="connsiteX12" fmla="*/ 33338 w 113347"/>
                  <a:gd name="connsiteY12" fmla="*/ 1905 h 21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347" h="218122">
                    <a:moveTo>
                      <a:pt x="33338" y="1905"/>
                    </a:moveTo>
                    <a:lnTo>
                      <a:pt x="33338" y="38100"/>
                    </a:lnTo>
                    <a:lnTo>
                      <a:pt x="34290" y="38100"/>
                    </a:lnTo>
                    <a:cubicBezTo>
                      <a:pt x="47625" y="17145"/>
                      <a:pt x="69533" y="0"/>
                      <a:pt x="99060" y="0"/>
                    </a:cubicBezTo>
                    <a:cubicBezTo>
                      <a:pt x="105728" y="0"/>
                      <a:pt x="108585" y="952"/>
                      <a:pt x="113348" y="2857"/>
                    </a:cubicBezTo>
                    <a:lnTo>
                      <a:pt x="113348" y="35242"/>
                    </a:lnTo>
                    <a:lnTo>
                      <a:pt x="112395" y="35242"/>
                    </a:lnTo>
                    <a:cubicBezTo>
                      <a:pt x="107633" y="33338"/>
                      <a:pt x="103823" y="33338"/>
                      <a:pt x="97155" y="33338"/>
                    </a:cubicBezTo>
                    <a:cubicBezTo>
                      <a:pt x="63818" y="33338"/>
                      <a:pt x="34290" y="58102"/>
                      <a:pt x="34290" y="99060"/>
                    </a:cubicBezTo>
                    <a:lnTo>
                      <a:pt x="34290" y="218122"/>
                    </a:lnTo>
                    <a:lnTo>
                      <a:pt x="0" y="218122"/>
                    </a:lnTo>
                    <a:lnTo>
                      <a:pt x="0" y="1905"/>
                    </a:lnTo>
                    <a:lnTo>
                      <a:pt x="33338" y="1905"/>
                    </a:lnTo>
                    <a:close/>
                  </a:path>
                </a:pathLst>
              </a:custGeom>
              <a:grpFill/>
              <a:ln w="9525" cap="flat">
                <a:noFill/>
                <a:prstDash val="solid"/>
                <a:miter/>
              </a:ln>
            </p:spPr>
            <p:txBody>
              <a:bodyPr rtlCol="0" anchor="ctr"/>
              <a:lstStyle/>
              <a:p>
                <a:endParaRPr lang="it-IT">
                  <a:solidFill>
                    <a:schemeClr val="tx1"/>
                  </a:solidFill>
                </a:endParaRPr>
              </a:p>
            </p:txBody>
          </p:sp>
          <p:sp>
            <p:nvSpPr>
              <p:cNvPr id="330" name="Figura a mano libera: forma 32">
                <a:extLst>
                  <a:ext uri="{FF2B5EF4-FFF2-40B4-BE49-F238E27FC236}">
                    <a16:creationId xmlns:a16="http://schemas.microsoft.com/office/drawing/2014/main" id="{B1E43E99-D601-3C14-4E20-84687E254A91}"/>
                  </a:ext>
                </a:extLst>
              </p:cNvPr>
              <p:cNvSpPr/>
              <p:nvPr/>
            </p:nvSpPr>
            <p:spPr>
              <a:xfrm>
                <a:off x="7966144" y="1903180"/>
                <a:ext cx="174307" cy="221932"/>
              </a:xfrm>
              <a:custGeom>
                <a:avLst/>
                <a:gdLst>
                  <a:gd name="connsiteX0" fmla="*/ 174307 w 174307"/>
                  <a:gd name="connsiteY0" fmla="*/ 216217 h 221932"/>
                  <a:gd name="connsiteX1" fmla="*/ 140017 w 174307"/>
                  <a:gd name="connsiteY1" fmla="*/ 216217 h 221932"/>
                  <a:gd name="connsiteX2" fmla="*/ 140017 w 174307"/>
                  <a:gd name="connsiteY2" fmla="*/ 186690 h 221932"/>
                  <a:gd name="connsiteX3" fmla="*/ 139065 w 174307"/>
                  <a:gd name="connsiteY3" fmla="*/ 186690 h 221932"/>
                  <a:gd name="connsiteX4" fmla="*/ 73342 w 174307"/>
                  <a:gd name="connsiteY4" fmla="*/ 221933 h 221932"/>
                  <a:gd name="connsiteX5" fmla="*/ 0 w 174307"/>
                  <a:gd name="connsiteY5" fmla="*/ 150495 h 221932"/>
                  <a:gd name="connsiteX6" fmla="*/ 0 w 174307"/>
                  <a:gd name="connsiteY6" fmla="*/ 0 h 221932"/>
                  <a:gd name="connsiteX7" fmla="*/ 34290 w 174307"/>
                  <a:gd name="connsiteY7" fmla="*/ 0 h 221932"/>
                  <a:gd name="connsiteX8" fmla="*/ 34290 w 174307"/>
                  <a:gd name="connsiteY8" fmla="*/ 149542 h 221932"/>
                  <a:gd name="connsiteX9" fmla="*/ 82867 w 174307"/>
                  <a:gd name="connsiteY9" fmla="*/ 194310 h 221932"/>
                  <a:gd name="connsiteX10" fmla="*/ 139065 w 174307"/>
                  <a:gd name="connsiteY10" fmla="*/ 134302 h 221932"/>
                  <a:gd name="connsiteX11" fmla="*/ 139065 w 174307"/>
                  <a:gd name="connsiteY11" fmla="*/ 952 h 221932"/>
                  <a:gd name="connsiteX12" fmla="*/ 173355 w 174307"/>
                  <a:gd name="connsiteY12" fmla="*/ 952 h 221932"/>
                  <a:gd name="connsiteX13" fmla="*/ 173355 w 174307"/>
                  <a:gd name="connsiteY13" fmla="*/ 216217 h 22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4307" h="221932">
                    <a:moveTo>
                      <a:pt x="174307" y="216217"/>
                    </a:moveTo>
                    <a:lnTo>
                      <a:pt x="140017" y="216217"/>
                    </a:lnTo>
                    <a:lnTo>
                      <a:pt x="140017" y="186690"/>
                    </a:lnTo>
                    <a:lnTo>
                      <a:pt x="139065" y="186690"/>
                    </a:lnTo>
                    <a:cubicBezTo>
                      <a:pt x="123825" y="207645"/>
                      <a:pt x="104775" y="221933"/>
                      <a:pt x="73342" y="221933"/>
                    </a:cubicBezTo>
                    <a:cubicBezTo>
                      <a:pt x="28575" y="221933"/>
                      <a:pt x="0" y="195263"/>
                      <a:pt x="0" y="150495"/>
                    </a:cubicBezTo>
                    <a:lnTo>
                      <a:pt x="0" y="0"/>
                    </a:lnTo>
                    <a:lnTo>
                      <a:pt x="34290" y="0"/>
                    </a:lnTo>
                    <a:lnTo>
                      <a:pt x="34290" y="149542"/>
                    </a:lnTo>
                    <a:cubicBezTo>
                      <a:pt x="34290" y="177165"/>
                      <a:pt x="52388" y="194310"/>
                      <a:pt x="82867" y="194310"/>
                    </a:cubicBezTo>
                    <a:cubicBezTo>
                      <a:pt x="117157" y="194310"/>
                      <a:pt x="139065" y="168592"/>
                      <a:pt x="139065" y="134302"/>
                    </a:cubicBezTo>
                    <a:lnTo>
                      <a:pt x="139065" y="952"/>
                    </a:lnTo>
                    <a:lnTo>
                      <a:pt x="173355" y="952"/>
                    </a:lnTo>
                    <a:lnTo>
                      <a:pt x="173355" y="216217"/>
                    </a:lnTo>
                    <a:close/>
                  </a:path>
                </a:pathLst>
              </a:custGeom>
              <a:grpFill/>
              <a:ln w="9525" cap="flat">
                <a:noFill/>
                <a:prstDash val="solid"/>
                <a:miter/>
              </a:ln>
            </p:spPr>
            <p:txBody>
              <a:bodyPr rtlCol="0" anchor="ctr"/>
              <a:lstStyle/>
              <a:p>
                <a:endParaRPr lang="it-IT">
                  <a:solidFill>
                    <a:schemeClr val="tx1"/>
                  </a:solidFill>
                </a:endParaRPr>
              </a:p>
            </p:txBody>
          </p:sp>
          <p:sp>
            <p:nvSpPr>
              <p:cNvPr id="331" name="Figura a mano libera: forma 33">
                <a:extLst>
                  <a:ext uri="{FF2B5EF4-FFF2-40B4-BE49-F238E27FC236}">
                    <a16:creationId xmlns:a16="http://schemas.microsoft.com/office/drawing/2014/main" id="{C736344C-0069-A0C1-4CD0-902DC15E1511}"/>
                  </a:ext>
                </a:extLst>
              </p:cNvPr>
              <p:cNvSpPr/>
              <p:nvPr/>
            </p:nvSpPr>
            <p:spPr>
              <a:xfrm>
                <a:off x="7816601" y="1834600"/>
                <a:ext cx="107632" cy="286702"/>
              </a:xfrm>
              <a:custGeom>
                <a:avLst/>
                <a:gdLst>
                  <a:gd name="connsiteX0" fmla="*/ 0 w 107632"/>
                  <a:gd name="connsiteY0" fmla="*/ 96202 h 286702"/>
                  <a:gd name="connsiteX1" fmla="*/ 0 w 107632"/>
                  <a:gd name="connsiteY1" fmla="*/ 68580 h 286702"/>
                  <a:gd name="connsiteX2" fmla="*/ 31432 w 107632"/>
                  <a:gd name="connsiteY2" fmla="*/ 68580 h 286702"/>
                  <a:gd name="connsiteX3" fmla="*/ 31432 w 107632"/>
                  <a:gd name="connsiteY3" fmla="*/ 0 h 286702"/>
                  <a:gd name="connsiteX4" fmla="*/ 65722 w 107632"/>
                  <a:gd name="connsiteY4" fmla="*/ 0 h 286702"/>
                  <a:gd name="connsiteX5" fmla="*/ 65722 w 107632"/>
                  <a:gd name="connsiteY5" fmla="*/ 68580 h 286702"/>
                  <a:gd name="connsiteX6" fmla="*/ 107632 w 107632"/>
                  <a:gd name="connsiteY6" fmla="*/ 68580 h 286702"/>
                  <a:gd name="connsiteX7" fmla="*/ 107632 w 107632"/>
                  <a:gd name="connsiteY7" fmla="*/ 96202 h 286702"/>
                  <a:gd name="connsiteX8" fmla="*/ 65722 w 107632"/>
                  <a:gd name="connsiteY8" fmla="*/ 96202 h 286702"/>
                  <a:gd name="connsiteX9" fmla="*/ 65722 w 107632"/>
                  <a:gd name="connsiteY9" fmla="*/ 237172 h 286702"/>
                  <a:gd name="connsiteX10" fmla="*/ 87630 w 107632"/>
                  <a:gd name="connsiteY10" fmla="*/ 257175 h 286702"/>
                  <a:gd name="connsiteX11" fmla="*/ 105727 w 107632"/>
                  <a:gd name="connsiteY11" fmla="*/ 254317 h 286702"/>
                  <a:gd name="connsiteX12" fmla="*/ 106680 w 107632"/>
                  <a:gd name="connsiteY12" fmla="*/ 254317 h 286702"/>
                  <a:gd name="connsiteX13" fmla="*/ 106680 w 107632"/>
                  <a:gd name="connsiteY13" fmla="*/ 283845 h 286702"/>
                  <a:gd name="connsiteX14" fmla="*/ 79057 w 107632"/>
                  <a:gd name="connsiteY14" fmla="*/ 286702 h 286702"/>
                  <a:gd name="connsiteX15" fmla="*/ 31432 w 107632"/>
                  <a:gd name="connsiteY15" fmla="*/ 244792 h 286702"/>
                  <a:gd name="connsiteX16" fmla="*/ 31432 w 107632"/>
                  <a:gd name="connsiteY16" fmla="*/ 96202 h 286702"/>
                  <a:gd name="connsiteX17" fmla="*/ 0 w 107632"/>
                  <a:gd name="connsiteY17" fmla="*/ 96202 h 286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632" h="286702">
                    <a:moveTo>
                      <a:pt x="0" y="96202"/>
                    </a:moveTo>
                    <a:lnTo>
                      <a:pt x="0" y="68580"/>
                    </a:lnTo>
                    <a:lnTo>
                      <a:pt x="31432" y="68580"/>
                    </a:lnTo>
                    <a:lnTo>
                      <a:pt x="31432" y="0"/>
                    </a:lnTo>
                    <a:lnTo>
                      <a:pt x="65722" y="0"/>
                    </a:lnTo>
                    <a:lnTo>
                      <a:pt x="65722" y="68580"/>
                    </a:lnTo>
                    <a:lnTo>
                      <a:pt x="107632" y="68580"/>
                    </a:lnTo>
                    <a:lnTo>
                      <a:pt x="107632" y="96202"/>
                    </a:lnTo>
                    <a:lnTo>
                      <a:pt x="65722" y="96202"/>
                    </a:lnTo>
                    <a:lnTo>
                      <a:pt x="65722" y="237172"/>
                    </a:lnTo>
                    <a:cubicBezTo>
                      <a:pt x="65722" y="252413"/>
                      <a:pt x="73343" y="257175"/>
                      <a:pt x="87630" y="257175"/>
                    </a:cubicBezTo>
                    <a:cubicBezTo>
                      <a:pt x="94297" y="257175"/>
                      <a:pt x="101918" y="255270"/>
                      <a:pt x="105727" y="254317"/>
                    </a:cubicBezTo>
                    <a:lnTo>
                      <a:pt x="106680" y="254317"/>
                    </a:lnTo>
                    <a:lnTo>
                      <a:pt x="106680" y="283845"/>
                    </a:lnTo>
                    <a:cubicBezTo>
                      <a:pt x="99060" y="285750"/>
                      <a:pt x="89535" y="286702"/>
                      <a:pt x="79057" y="286702"/>
                    </a:cubicBezTo>
                    <a:cubicBezTo>
                      <a:pt x="51435" y="286702"/>
                      <a:pt x="31432" y="275272"/>
                      <a:pt x="31432" y="244792"/>
                    </a:cubicBezTo>
                    <a:lnTo>
                      <a:pt x="31432" y="96202"/>
                    </a:lnTo>
                    <a:lnTo>
                      <a:pt x="0" y="96202"/>
                    </a:lnTo>
                    <a:close/>
                  </a:path>
                </a:pathLst>
              </a:custGeom>
              <a:grpFill/>
              <a:ln w="9525" cap="flat">
                <a:noFill/>
                <a:prstDash val="solid"/>
                <a:miter/>
              </a:ln>
            </p:spPr>
            <p:txBody>
              <a:bodyPr rtlCol="0" anchor="ctr"/>
              <a:lstStyle/>
              <a:p>
                <a:endParaRPr lang="it-IT">
                  <a:solidFill>
                    <a:schemeClr val="tx1"/>
                  </a:solidFill>
                </a:endParaRPr>
              </a:p>
            </p:txBody>
          </p:sp>
          <p:sp>
            <p:nvSpPr>
              <p:cNvPr id="332" name="Figura a mano libera: forma 34">
                <a:extLst>
                  <a:ext uri="{FF2B5EF4-FFF2-40B4-BE49-F238E27FC236}">
                    <a16:creationId xmlns:a16="http://schemas.microsoft.com/office/drawing/2014/main" id="{8BBC52F8-C43D-2B89-3DBA-822A13024743}"/>
                  </a:ext>
                </a:extLst>
              </p:cNvPr>
              <p:cNvSpPr/>
              <p:nvPr/>
            </p:nvSpPr>
            <p:spPr>
              <a:xfrm>
                <a:off x="7739448" y="1819360"/>
                <a:ext cx="34290" cy="300037"/>
              </a:xfrm>
              <a:custGeom>
                <a:avLst/>
                <a:gdLst>
                  <a:gd name="connsiteX0" fmla="*/ 0 w 34290"/>
                  <a:gd name="connsiteY0" fmla="*/ 300038 h 300037"/>
                  <a:gd name="connsiteX1" fmla="*/ 0 w 34290"/>
                  <a:gd name="connsiteY1" fmla="*/ 0 h 300037"/>
                  <a:gd name="connsiteX2" fmla="*/ 34290 w 34290"/>
                  <a:gd name="connsiteY2" fmla="*/ 0 h 300037"/>
                  <a:gd name="connsiteX3" fmla="*/ 34290 w 34290"/>
                  <a:gd name="connsiteY3" fmla="*/ 300038 h 300037"/>
                  <a:gd name="connsiteX4" fmla="*/ 0 w 34290"/>
                  <a:gd name="connsiteY4" fmla="*/ 300038 h 30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 h="300037">
                    <a:moveTo>
                      <a:pt x="0" y="300038"/>
                    </a:moveTo>
                    <a:lnTo>
                      <a:pt x="0" y="0"/>
                    </a:lnTo>
                    <a:lnTo>
                      <a:pt x="34290" y="0"/>
                    </a:lnTo>
                    <a:lnTo>
                      <a:pt x="34290" y="300038"/>
                    </a:lnTo>
                    <a:lnTo>
                      <a:pt x="0" y="300038"/>
                    </a:lnTo>
                    <a:close/>
                  </a:path>
                </a:pathLst>
              </a:custGeom>
              <a:grpFill/>
              <a:ln w="9525" cap="flat">
                <a:noFill/>
                <a:prstDash val="solid"/>
                <a:miter/>
              </a:ln>
            </p:spPr>
            <p:txBody>
              <a:bodyPr rtlCol="0" anchor="ctr"/>
              <a:lstStyle/>
              <a:p>
                <a:endParaRPr lang="it-IT">
                  <a:solidFill>
                    <a:schemeClr val="tx1"/>
                  </a:solidFill>
                </a:endParaRPr>
              </a:p>
            </p:txBody>
          </p:sp>
          <p:sp>
            <p:nvSpPr>
              <p:cNvPr id="333" name="Figura a mano libera: forma 35">
                <a:extLst>
                  <a:ext uri="{FF2B5EF4-FFF2-40B4-BE49-F238E27FC236}">
                    <a16:creationId xmlns:a16="http://schemas.microsoft.com/office/drawing/2014/main" id="{EED4A16F-D9C9-7332-CB75-F480F33A4667}"/>
                  </a:ext>
                </a:extLst>
              </p:cNvPr>
              <p:cNvSpPr/>
              <p:nvPr/>
            </p:nvSpPr>
            <p:spPr>
              <a:xfrm>
                <a:off x="7508944" y="1903180"/>
                <a:ext cx="174307" cy="221932"/>
              </a:xfrm>
              <a:custGeom>
                <a:avLst/>
                <a:gdLst>
                  <a:gd name="connsiteX0" fmla="*/ 174307 w 174307"/>
                  <a:gd name="connsiteY0" fmla="*/ 216217 h 221932"/>
                  <a:gd name="connsiteX1" fmla="*/ 140017 w 174307"/>
                  <a:gd name="connsiteY1" fmla="*/ 216217 h 221932"/>
                  <a:gd name="connsiteX2" fmla="*/ 140017 w 174307"/>
                  <a:gd name="connsiteY2" fmla="*/ 186690 h 221932"/>
                  <a:gd name="connsiteX3" fmla="*/ 139065 w 174307"/>
                  <a:gd name="connsiteY3" fmla="*/ 186690 h 221932"/>
                  <a:gd name="connsiteX4" fmla="*/ 73342 w 174307"/>
                  <a:gd name="connsiteY4" fmla="*/ 221933 h 221932"/>
                  <a:gd name="connsiteX5" fmla="*/ 0 w 174307"/>
                  <a:gd name="connsiteY5" fmla="*/ 150495 h 221932"/>
                  <a:gd name="connsiteX6" fmla="*/ 0 w 174307"/>
                  <a:gd name="connsiteY6" fmla="*/ 0 h 221932"/>
                  <a:gd name="connsiteX7" fmla="*/ 34290 w 174307"/>
                  <a:gd name="connsiteY7" fmla="*/ 0 h 221932"/>
                  <a:gd name="connsiteX8" fmla="*/ 34290 w 174307"/>
                  <a:gd name="connsiteY8" fmla="*/ 149542 h 221932"/>
                  <a:gd name="connsiteX9" fmla="*/ 82867 w 174307"/>
                  <a:gd name="connsiteY9" fmla="*/ 194310 h 221932"/>
                  <a:gd name="connsiteX10" fmla="*/ 139065 w 174307"/>
                  <a:gd name="connsiteY10" fmla="*/ 134302 h 221932"/>
                  <a:gd name="connsiteX11" fmla="*/ 139065 w 174307"/>
                  <a:gd name="connsiteY11" fmla="*/ 952 h 221932"/>
                  <a:gd name="connsiteX12" fmla="*/ 173355 w 174307"/>
                  <a:gd name="connsiteY12" fmla="*/ 952 h 221932"/>
                  <a:gd name="connsiteX13" fmla="*/ 173355 w 174307"/>
                  <a:gd name="connsiteY13" fmla="*/ 216217 h 22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4307" h="221932">
                    <a:moveTo>
                      <a:pt x="174307" y="216217"/>
                    </a:moveTo>
                    <a:lnTo>
                      <a:pt x="140017" y="216217"/>
                    </a:lnTo>
                    <a:lnTo>
                      <a:pt x="140017" y="186690"/>
                    </a:lnTo>
                    <a:lnTo>
                      <a:pt x="139065" y="186690"/>
                    </a:lnTo>
                    <a:cubicBezTo>
                      <a:pt x="123825" y="207645"/>
                      <a:pt x="104775" y="221933"/>
                      <a:pt x="73342" y="221933"/>
                    </a:cubicBezTo>
                    <a:cubicBezTo>
                      <a:pt x="28575" y="221933"/>
                      <a:pt x="0" y="195263"/>
                      <a:pt x="0" y="150495"/>
                    </a:cubicBezTo>
                    <a:lnTo>
                      <a:pt x="0" y="0"/>
                    </a:lnTo>
                    <a:lnTo>
                      <a:pt x="34290" y="0"/>
                    </a:lnTo>
                    <a:lnTo>
                      <a:pt x="34290" y="149542"/>
                    </a:lnTo>
                    <a:cubicBezTo>
                      <a:pt x="34290" y="177165"/>
                      <a:pt x="52388" y="194310"/>
                      <a:pt x="82867" y="194310"/>
                    </a:cubicBezTo>
                    <a:cubicBezTo>
                      <a:pt x="117157" y="194310"/>
                      <a:pt x="139065" y="168592"/>
                      <a:pt x="139065" y="134302"/>
                    </a:cubicBezTo>
                    <a:lnTo>
                      <a:pt x="139065" y="952"/>
                    </a:lnTo>
                    <a:lnTo>
                      <a:pt x="173355" y="952"/>
                    </a:lnTo>
                    <a:lnTo>
                      <a:pt x="173355" y="216217"/>
                    </a:lnTo>
                    <a:close/>
                  </a:path>
                </a:pathLst>
              </a:custGeom>
              <a:grpFill/>
              <a:ln w="9525" cap="flat">
                <a:noFill/>
                <a:prstDash val="solid"/>
                <a:miter/>
              </a:ln>
            </p:spPr>
            <p:txBody>
              <a:bodyPr rtlCol="0" anchor="ctr"/>
              <a:lstStyle/>
              <a:p>
                <a:endParaRPr lang="it-IT">
                  <a:solidFill>
                    <a:schemeClr val="tx1"/>
                  </a:solidFill>
                </a:endParaRPr>
              </a:p>
            </p:txBody>
          </p:sp>
          <p:sp>
            <p:nvSpPr>
              <p:cNvPr id="334" name="Figura a mano libera: forma 36">
                <a:extLst>
                  <a:ext uri="{FF2B5EF4-FFF2-40B4-BE49-F238E27FC236}">
                    <a16:creationId xmlns:a16="http://schemas.microsoft.com/office/drawing/2014/main" id="{F7721C83-387A-180D-6BB6-179017E02986}"/>
                  </a:ext>
                </a:extLst>
              </p:cNvPr>
              <p:cNvSpPr/>
              <p:nvPr/>
            </p:nvSpPr>
            <p:spPr>
              <a:xfrm>
                <a:off x="7198428" y="1812693"/>
                <a:ext cx="265747" cy="312420"/>
              </a:xfrm>
              <a:custGeom>
                <a:avLst/>
                <a:gdLst>
                  <a:gd name="connsiteX0" fmla="*/ 140018 w 265747"/>
                  <a:gd name="connsiteY0" fmla="*/ 312420 h 312420"/>
                  <a:gd name="connsiteX1" fmla="*/ 0 w 265747"/>
                  <a:gd name="connsiteY1" fmla="*/ 156210 h 312420"/>
                  <a:gd name="connsiteX2" fmla="*/ 141923 w 265747"/>
                  <a:gd name="connsiteY2" fmla="*/ 0 h 312420"/>
                  <a:gd name="connsiteX3" fmla="*/ 261938 w 265747"/>
                  <a:gd name="connsiteY3" fmla="*/ 95250 h 312420"/>
                  <a:gd name="connsiteX4" fmla="*/ 224790 w 265747"/>
                  <a:gd name="connsiteY4" fmla="*/ 95250 h 312420"/>
                  <a:gd name="connsiteX5" fmla="*/ 140970 w 265747"/>
                  <a:gd name="connsiteY5" fmla="*/ 32385 h 312420"/>
                  <a:gd name="connsiteX6" fmla="*/ 38100 w 265747"/>
                  <a:gd name="connsiteY6" fmla="*/ 156210 h 312420"/>
                  <a:gd name="connsiteX7" fmla="*/ 140970 w 265747"/>
                  <a:gd name="connsiteY7" fmla="*/ 279083 h 312420"/>
                  <a:gd name="connsiteX8" fmla="*/ 228600 w 265747"/>
                  <a:gd name="connsiteY8" fmla="*/ 196215 h 312420"/>
                  <a:gd name="connsiteX9" fmla="*/ 265748 w 265747"/>
                  <a:gd name="connsiteY9" fmla="*/ 196215 h 312420"/>
                  <a:gd name="connsiteX10" fmla="*/ 229553 w 265747"/>
                  <a:gd name="connsiteY10" fmla="*/ 280035 h 312420"/>
                  <a:gd name="connsiteX11" fmla="*/ 140018 w 265747"/>
                  <a:gd name="connsiteY11" fmla="*/ 312420 h 312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5747" h="312420">
                    <a:moveTo>
                      <a:pt x="140018" y="312420"/>
                    </a:moveTo>
                    <a:cubicBezTo>
                      <a:pt x="55245" y="312420"/>
                      <a:pt x="0" y="247650"/>
                      <a:pt x="0" y="156210"/>
                    </a:cubicBezTo>
                    <a:cubicBezTo>
                      <a:pt x="0" y="68580"/>
                      <a:pt x="52388" y="0"/>
                      <a:pt x="141923" y="0"/>
                    </a:cubicBezTo>
                    <a:cubicBezTo>
                      <a:pt x="211455" y="0"/>
                      <a:pt x="254318" y="40005"/>
                      <a:pt x="261938" y="95250"/>
                    </a:cubicBezTo>
                    <a:lnTo>
                      <a:pt x="224790" y="95250"/>
                    </a:lnTo>
                    <a:cubicBezTo>
                      <a:pt x="218123" y="58102"/>
                      <a:pt x="187643" y="32385"/>
                      <a:pt x="140970" y="32385"/>
                    </a:cubicBezTo>
                    <a:cubicBezTo>
                      <a:pt x="75248" y="32385"/>
                      <a:pt x="38100" y="85725"/>
                      <a:pt x="38100" y="156210"/>
                    </a:cubicBezTo>
                    <a:cubicBezTo>
                      <a:pt x="38100" y="229552"/>
                      <a:pt x="79057" y="279083"/>
                      <a:pt x="140970" y="279083"/>
                    </a:cubicBezTo>
                    <a:cubicBezTo>
                      <a:pt x="197168" y="279083"/>
                      <a:pt x="224790" y="240983"/>
                      <a:pt x="228600" y="196215"/>
                    </a:cubicBezTo>
                    <a:lnTo>
                      <a:pt x="265748" y="196215"/>
                    </a:lnTo>
                    <a:cubicBezTo>
                      <a:pt x="265748" y="225742"/>
                      <a:pt x="251460" y="259080"/>
                      <a:pt x="229553" y="280035"/>
                    </a:cubicBezTo>
                    <a:cubicBezTo>
                      <a:pt x="208598" y="301942"/>
                      <a:pt x="178118" y="312420"/>
                      <a:pt x="140018" y="312420"/>
                    </a:cubicBezTo>
                    <a:close/>
                  </a:path>
                </a:pathLst>
              </a:custGeom>
              <a:grpFill/>
              <a:ln w="9525" cap="flat">
                <a:noFill/>
                <a:prstDash val="solid"/>
                <a:miter/>
              </a:ln>
            </p:spPr>
            <p:txBody>
              <a:bodyPr rtlCol="0" anchor="ctr"/>
              <a:lstStyle/>
              <a:p>
                <a:endParaRPr lang="it-IT">
                  <a:solidFill>
                    <a:schemeClr val="tx1"/>
                  </a:solidFill>
                </a:endParaRPr>
              </a:p>
            </p:txBody>
          </p:sp>
          <p:sp>
            <p:nvSpPr>
              <p:cNvPr id="335" name="Figura a mano libera: forma 37">
                <a:extLst>
                  <a:ext uri="{FF2B5EF4-FFF2-40B4-BE49-F238E27FC236}">
                    <a16:creationId xmlns:a16="http://schemas.microsoft.com/office/drawing/2014/main" id="{A917F779-2DF0-0501-CC4D-B3C5C0628190}"/>
                  </a:ext>
                </a:extLst>
              </p:cNvPr>
              <p:cNvSpPr/>
              <p:nvPr/>
            </p:nvSpPr>
            <p:spPr>
              <a:xfrm>
                <a:off x="6875531" y="1896513"/>
                <a:ext cx="209550" cy="228600"/>
              </a:xfrm>
              <a:custGeom>
                <a:avLst/>
                <a:gdLst>
                  <a:gd name="connsiteX0" fmla="*/ 104775 w 209550"/>
                  <a:gd name="connsiteY0" fmla="*/ 228600 h 228600"/>
                  <a:gd name="connsiteX1" fmla="*/ 0 w 209550"/>
                  <a:gd name="connsiteY1" fmla="*/ 114300 h 228600"/>
                  <a:gd name="connsiteX2" fmla="*/ 104775 w 209550"/>
                  <a:gd name="connsiteY2" fmla="*/ 0 h 228600"/>
                  <a:gd name="connsiteX3" fmla="*/ 209550 w 209550"/>
                  <a:gd name="connsiteY3" fmla="*/ 114300 h 228600"/>
                  <a:gd name="connsiteX4" fmla="*/ 104775 w 209550"/>
                  <a:gd name="connsiteY4" fmla="*/ 228600 h 228600"/>
                  <a:gd name="connsiteX5" fmla="*/ 104775 w 209550"/>
                  <a:gd name="connsiteY5" fmla="*/ 200025 h 228600"/>
                  <a:gd name="connsiteX6" fmla="*/ 174307 w 209550"/>
                  <a:gd name="connsiteY6" fmla="*/ 114300 h 228600"/>
                  <a:gd name="connsiteX7" fmla="*/ 104775 w 209550"/>
                  <a:gd name="connsiteY7" fmla="*/ 28575 h 228600"/>
                  <a:gd name="connsiteX8" fmla="*/ 35242 w 209550"/>
                  <a:gd name="connsiteY8" fmla="*/ 114300 h 228600"/>
                  <a:gd name="connsiteX9" fmla="*/ 104775 w 209550"/>
                  <a:gd name="connsiteY9" fmla="*/ 200025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550" h="228600">
                    <a:moveTo>
                      <a:pt x="104775" y="228600"/>
                    </a:moveTo>
                    <a:cubicBezTo>
                      <a:pt x="40005" y="228600"/>
                      <a:pt x="0" y="177165"/>
                      <a:pt x="0" y="114300"/>
                    </a:cubicBezTo>
                    <a:cubicBezTo>
                      <a:pt x="0" y="51435"/>
                      <a:pt x="40005" y="0"/>
                      <a:pt x="104775" y="0"/>
                    </a:cubicBezTo>
                    <a:cubicBezTo>
                      <a:pt x="169545" y="0"/>
                      <a:pt x="209550" y="51435"/>
                      <a:pt x="209550" y="114300"/>
                    </a:cubicBezTo>
                    <a:cubicBezTo>
                      <a:pt x="209550" y="177165"/>
                      <a:pt x="169545" y="228600"/>
                      <a:pt x="104775" y="228600"/>
                    </a:cubicBezTo>
                    <a:close/>
                    <a:moveTo>
                      <a:pt x="104775" y="200025"/>
                    </a:moveTo>
                    <a:cubicBezTo>
                      <a:pt x="150495" y="200025"/>
                      <a:pt x="174307" y="161925"/>
                      <a:pt x="174307" y="114300"/>
                    </a:cubicBezTo>
                    <a:cubicBezTo>
                      <a:pt x="174307" y="66675"/>
                      <a:pt x="150495" y="28575"/>
                      <a:pt x="104775" y="28575"/>
                    </a:cubicBezTo>
                    <a:cubicBezTo>
                      <a:pt x="59055" y="28575"/>
                      <a:pt x="35242" y="66675"/>
                      <a:pt x="35242" y="114300"/>
                    </a:cubicBezTo>
                    <a:cubicBezTo>
                      <a:pt x="35242" y="162877"/>
                      <a:pt x="59055" y="200025"/>
                      <a:pt x="104775" y="200025"/>
                    </a:cubicBezTo>
                    <a:close/>
                  </a:path>
                </a:pathLst>
              </a:custGeom>
              <a:grpFill/>
              <a:ln w="9525" cap="flat">
                <a:noFill/>
                <a:prstDash val="solid"/>
                <a:miter/>
              </a:ln>
            </p:spPr>
            <p:txBody>
              <a:bodyPr rtlCol="0" anchor="ctr"/>
              <a:lstStyle/>
              <a:p>
                <a:endParaRPr lang="it-IT">
                  <a:solidFill>
                    <a:schemeClr val="tx1"/>
                  </a:solidFill>
                </a:endParaRPr>
              </a:p>
            </p:txBody>
          </p:sp>
          <p:sp>
            <p:nvSpPr>
              <p:cNvPr id="336" name="Figura a mano libera: forma 38">
                <a:extLst>
                  <a:ext uri="{FF2B5EF4-FFF2-40B4-BE49-F238E27FC236}">
                    <a16:creationId xmlns:a16="http://schemas.microsoft.com/office/drawing/2014/main" id="{ABD5C6A2-7D59-588A-1B4E-E8BF8A5D76D8}"/>
                  </a:ext>
                </a:extLst>
              </p:cNvPr>
              <p:cNvSpPr/>
              <p:nvPr/>
            </p:nvSpPr>
            <p:spPr>
              <a:xfrm>
                <a:off x="6798378" y="1819360"/>
                <a:ext cx="34290" cy="300037"/>
              </a:xfrm>
              <a:custGeom>
                <a:avLst/>
                <a:gdLst>
                  <a:gd name="connsiteX0" fmla="*/ 0 w 34290"/>
                  <a:gd name="connsiteY0" fmla="*/ 300038 h 300037"/>
                  <a:gd name="connsiteX1" fmla="*/ 0 w 34290"/>
                  <a:gd name="connsiteY1" fmla="*/ 83820 h 300037"/>
                  <a:gd name="connsiteX2" fmla="*/ 34290 w 34290"/>
                  <a:gd name="connsiteY2" fmla="*/ 83820 h 300037"/>
                  <a:gd name="connsiteX3" fmla="*/ 34290 w 34290"/>
                  <a:gd name="connsiteY3" fmla="*/ 300038 h 300037"/>
                  <a:gd name="connsiteX4" fmla="*/ 0 w 34290"/>
                  <a:gd name="connsiteY4" fmla="*/ 300038 h 300037"/>
                  <a:gd name="connsiteX5" fmla="*/ 0 w 34290"/>
                  <a:gd name="connsiteY5" fmla="*/ 41910 h 300037"/>
                  <a:gd name="connsiteX6" fmla="*/ 0 w 34290"/>
                  <a:gd name="connsiteY6" fmla="*/ 0 h 300037"/>
                  <a:gd name="connsiteX7" fmla="*/ 34290 w 34290"/>
                  <a:gd name="connsiteY7" fmla="*/ 0 h 300037"/>
                  <a:gd name="connsiteX8" fmla="*/ 34290 w 34290"/>
                  <a:gd name="connsiteY8" fmla="*/ 41910 h 300037"/>
                  <a:gd name="connsiteX9" fmla="*/ 0 w 34290"/>
                  <a:gd name="connsiteY9" fmla="*/ 41910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 h="300037">
                    <a:moveTo>
                      <a:pt x="0" y="300038"/>
                    </a:moveTo>
                    <a:lnTo>
                      <a:pt x="0" y="83820"/>
                    </a:lnTo>
                    <a:lnTo>
                      <a:pt x="34290" y="83820"/>
                    </a:lnTo>
                    <a:lnTo>
                      <a:pt x="34290" y="300038"/>
                    </a:lnTo>
                    <a:lnTo>
                      <a:pt x="0" y="300038"/>
                    </a:lnTo>
                    <a:close/>
                    <a:moveTo>
                      <a:pt x="0" y="41910"/>
                    </a:moveTo>
                    <a:lnTo>
                      <a:pt x="0" y="0"/>
                    </a:lnTo>
                    <a:lnTo>
                      <a:pt x="34290" y="0"/>
                    </a:lnTo>
                    <a:lnTo>
                      <a:pt x="34290" y="41910"/>
                    </a:lnTo>
                    <a:lnTo>
                      <a:pt x="0" y="41910"/>
                    </a:lnTo>
                    <a:close/>
                  </a:path>
                </a:pathLst>
              </a:custGeom>
              <a:grpFill/>
              <a:ln w="9525" cap="flat">
                <a:noFill/>
                <a:prstDash val="solid"/>
                <a:miter/>
              </a:ln>
            </p:spPr>
            <p:txBody>
              <a:bodyPr rtlCol="0" anchor="ctr"/>
              <a:lstStyle/>
              <a:p>
                <a:endParaRPr lang="it-IT">
                  <a:solidFill>
                    <a:schemeClr val="tx1"/>
                  </a:solidFill>
                </a:endParaRPr>
              </a:p>
            </p:txBody>
          </p:sp>
          <p:sp>
            <p:nvSpPr>
              <p:cNvPr id="337" name="Figura a mano libera: forma 39">
                <a:extLst>
                  <a:ext uri="{FF2B5EF4-FFF2-40B4-BE49-F238E27FC236}">
                    <a16:creationId xmlns:a16="http://schemas.microsoft.com/office/drawing/2014/main" id="{72725EB1-F11E-9927-8FC5-D797FC3D1321}"/>
                  </a:ext>
                </a:extLst>
              </p:cNvPr>
              <p:cNvSpPr/>
              <p:nvPr/>
            </p:nvSpPr>
            <p:spPr>
              <a:xfrm>
                <a:off x="6567873" y="1898418"/>
                <a:ext cx="176212" cy="221932"/>
              </a:xfrm>
              <a:custGeom>
                <a:avLst/>
                <a:gdLst>
                  <a:gd name="connsiteX0" fmla="*/ 33338 w 176212"/>
                  <a:gd name="connsiteY0" fmla="*/ 4763 h 221932"/>
                  <a:gd name="connsiteX1" fmla="*/ 33338 w 176212"/>
                  <a:gd name="connsiteY1" fmla="*/ 33338 h 221932"/>
                  <a:gd name="connsiteX2" fmla="*/ 34290 w 176212"/>
                  <a:gd name="connsiteY2" fmla="*/ 33338 h 221932"/>
                  <a:gd name="connsiteX3" fmla="*/ 102870 w 176212"/>
                  <a:gd name="connsiteY3" fmla="*/ 0 h 221932"/>
                  <a:gd name="connsiteX4" fmla="*/ 176213 w 176212"/>
                  <a:gd name="connsiteY4" fmla="*/ 69533 h 221932"/>
                  <a:gd name="connsiteX5" fmla="*/ 176213 w 176212"/>
                  <a:gd name="connsiteY5" fmla="*/ 221933 h 221932"/>
                  <a:gd name="connsiteX6" fmla="*/ 141923 w 176212"/>
                  <a:gd name="connsiteY6" fmla="*/ 221933 h 221932"/>
                  <a:gd name="connsiteX7" fmla="*/ 141923 w 176212"/>
                  <a:gd name="connsiteY7" fmla="*/ 72390 h 221932"/>
                  <a:gd name="connsiteX8" fmla="*/ 93345 w 176212"/>
                  <a:gd name="connsiteY8" fmla="*/ 28575 h 221932"/>
                  <a:gd name="connsiteX9" fmla="*/ 34290 w 176212"/>
                  <a:gd name="connsiteY9" fmla="*/ 88583 h 221932"/>
                  <a:gd name="connsiteX10" fmla="*/ 34290 w 176212"/>
                  <a:gd name="connsiteY10" fmla="*/ 221933 h 221932"/>
                  <a:gd name="connsiteX11" fmla="*/ 0 w 176212"/>
                  <a:gd name="connsiteY11" fmla="*/ 221933 h 221932"/>
                  <a:gd name="connsiteX12" fmla="*/ 0 w 176212"/>
                  <a:gd name="connsiteY12" fmla="*/ 5715 h 221932"/>
                  <a:gd name="connsiteX13" fmla="*/ 33338 w 176212"/>
                  <a:gd name="connsiteY13" fmla="*/ 5715 h 22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6212" h="221932">
                    <a:moveTo>
                      <a:pt x="33338" y="4763"/>
                    </a:moveTo>
                    <a:lnTo>
                      <a:pt x="33338" y="33338"/>
                    </a:lnTo>
                    <a:lnTo>
                      <a:pt x="34290" y="33338"/>
                    </a:lnTo>
                    <a:cubicBezTo>
                      <a:pt x="49530" y="12383"/>
                      <a:pt x="71438" y="0"/>
                      <a:pt x="102870" y="0"/>
                    </a:cubicBezTo>
                    <a:cubicBezTo>
                      <a:pt x="148590" y="0"/>
                      <a:pt x="176213" y="24765"/>
                      <a:pt x="176213" y="69533"/>
                    </a:cubicBezTo>
                    <a:lnTo>
                      <a:pt x="176213" y="221933"/>
                    </a:lnTo>
                    <a:lnTo>
                      <a:pt x="141923" y="221933"/>
                    </a:lnTo>
                    <a:lnTo>
                      <a:pt x="141923" y="72390"/>
                    </a:lnTo>
                    <a:cubicBezTo>
                      <a:pt x="141923" y="44767"/>
                      <a:pt x="123825" y="28575"/>
                      <a:pt x="93345" y="28575"/>
                    </a:cubicBezTo>
                    <a:cubicBezTo>
                      <a:pt x="59055" y="28575"/>
                      <a:pt x="34290" y="53340"/>
                      <a:pt x="34290" y="88583"/>
                    </a:cubicBezTo>
                    <a:lnTo>
                      <a:pt x="34290" y="221933"/>
                    </a:lnTo>
                    <a:lnTo>
                      <a:pt x="0" y="221933"/>
                    </a:lnTo>
                    <a:lnTo>
                      <a:pt x="0" y="5715"/>
                    </a:lnTo>
                    <a:lnTo>
                      <a:pt x="33338" y="5715"/>
                    </a:lnTo>
                    <a:close/>
                  </a:path>
                </a:pathLst>
              </a:custGeom>
              <a:grpFill/>
              <a:ln w="9525" cap="flat">
                <a:noFill/>
                <a:prstDash val="solid"/>
                <a:miter/>
              </a:ln>
            </p:spPr>
            <p:txBody>
              <a:bodyPr rtlCol="0" anchor="ctr"/>
              <a:lstStyle/>
              <a:p>
                <a:endParaRPr lang="it-IT">
                  <a:solidFill>
                    <a:schemeClr val="tx1"/>
                  </a:solidFill>
                </a:endParaRPr>
              </a:p>
            </p:txBody>
          </p:sp>
          <p:sp>
            <p:nvSpPr>
              <p:cNvPr id="338" name="Figura a mano libera: forma 40">
                <a:extLst>
                  <a:ext uri="{FF2B5EF4-FFF2-40B4-BE49-F238E27FC236}">
                    <a16:creationId xmlns:a16="http://schemas.microsoft.com/office/drawing/2014/main" id="{E015F947-02AE-EA2E-C343-CFC7588A9FCE}"/>
                  </a:ext>
                </a:extLst>
              </p:cNvPr>
              <p:cNvSpPr/>
              <p:nvPr/>
            </p:nvSpPr>
            <p:spPr>
              <a:xfrm>
                <a:off x="6314509" y="1896513"/>
                <a:ext cx="209550" cy="228600"/>
              </a:xfrm>
              <a:custGeom>
                <a:avLst/>
                <a:gdLst>
                  <a:gd name="connsiteX0" fmla="*/ 104775 w 209550"/>
                  <a:gd name="connsiteY0" fmla="*/ 228600 h 228600"/>
                  <a:gd name="connsiteX1" fmla="*/ 0 w 209550"/>
                  <a:gd name="connsiteY1" fmla="*/ 114300 h 228600"/>
                  <a:gd name="connsiteX2" fmla="*/ 104775 w 209550"/>
                  <a:gd name="connsiteY2" fmla="*/ 0 h 228600"/>
                  <a:gd name="connsiteX3" fmla="*/ 209550 w 209550"/>
                  <a:gd name="connsiteY3" fmla="*/ 114300 h 228600"/>
                  <a:gd name="connsiteX4" fmla="*/ 104775 w 209550"/>
                  <a:gd name="connsiteY4" fmla="*/ 228600 h 228600"/>
                  <a:gd name="connsiteX5" fmla="*/ 104775 w 209550"/>
                  <a:gd name="connsiteY5" fmla="*/ 200025 h 228600"/>
                  <a:gd name="connsiteX6" fmla="*/ 174307 w 209550"/>
                  <a:gd name="connsiteY6" fmla="*/ 114300 h 228600"/>
                  <a:gd name="connsiteX7" fmla="*/ 104775 w 209550"/>
                  <a:gd name="connsiteY7" fmla="*/ 28575 h 228600"/>
                  <a:gd name="connsiteX8" fmla="*/ 35243 w 209550"/>
                  <a:gd name="connsiteY8" fmla="*/ 114300 h 228600"/>
                  <a:gd name="connsiteX9" fmla="*/ 104775 w 209550"/>
                  <a:gd name="connsiteY9" fmla="*/ 200025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550" h="228600">
                    <a:moveTo>
                      <a:pt x="104775" y="228600"/>
                    </a:moveTo>
                    <a:cubicBezTo>
                      <a:pt x="40005" y="228600"/>
                      <a:pt x="0" y="177165"/>
                      <a:pt x="0" y="114300"/>
                    </a:cubicBezTo>
                    <a:cubicBezTo>
                      <a:pt x="0" y="51435"/>
                      <a:pt x="40005" y="0"/>
                      <a:pt x="104775" y="0"/>
                    </a:cubicBezTo>
                    <a:cubicBezTo>
                      <a:pt x="169545" y="0"/>
                      <a:pt x="209550" y="51435"/>
                      <a:pt x="209550" y="114300"/>
                    </a:cubicBezTo>
                    <a:cubicBezTo>
                      <a:pt x="209550" y="177165"/>
                      <a:pt x="169545" y="228600"/>
                      <a:pt x="104775" y="228600"/>
                    </a:cubicBezTo>
                    <a:close/>
                    <a:moveTo>
                      <a:pt x="104775" y="200025"/>
                    </a:moveTo>
                    <a:cubicBezTo>
                      <a:pt x="150495" y="200025"/>
                      <a:pt x="174307" y="161925"/>
                      <a:pt x="174307" y="114300"/>
                    </a:cubicBezTo>
                    <a:cubicBezTo>
                      <a:pt x="174307" y="66675"/>
                      <a:pt x="150495" y="28575"/>
                      <a:pt x="104775" y="28575"/>
                    </a:cubicBezTo>
                    <a:cubicBezTo>
                      <a:pt x="59055" y="28575"/>
                      <a:pt x="35243" y="66675"/>
                      <a:pt x="35243" y="114300"/>
                    </a:cubicBezTo>
                    <a:cubicBezTo>
                      <a:pt x="35243" y="162877"/>
                      <a:pt x="59055" y="200025"/>
                      <a:pt x="104775" y="200025"/>
                    </a:cubicBezTo>
                    <a:close/>
                  </a:path>
                </a:pathLst>
              </a:custGeom>
              <a:grpFill/>
              <a:ln w="9525" cap="flat">
                <a:noFill/>
                <a:prstDash val="solid"/>
                <a:miter/>
              </a:ln>
            </p:spPr>
            <p:txBody>
              <a:bodyPr rtlCol="0" anchor="ctr"/>
              <a:lstStyle/>
              <a:p>
                <a:endParaRPr lang="it-IT">
                  <a:solidFill>
                    <a:schemeClr val="tx1"/>
                  </a:solidFill>
                </a:endParaRPr>
              </a:p>
            </p:txBody>
          </p:sp>
          <p:sp>
            <p:nvSpPr>
              <p:cNvPr id="339" name="Figura a mano libera: forma 41">
                <a:extLst>
                  <a:ext uri="{FF2B5EF4-FFF2-40B4-BE49-F238E27FC236}">
                    <a16:creationId xmlns:a16="http://schemas.microsoft.com/office/drawing/2014/main" id="{A64F027C-C467-BFCC-9313-B7BB68DF6989}"/>
                  </a:ext>
                </a:extLst>
              </p:cNvPr>
              <p:cNvSpPr/>
              <p:nvPr/>
            </p:nvSpPr>
            <p:spPr>
              <a:xfrm>
                <a:off x="5984944" y="1898418"/>
                <a:ext cx="288607" cy="221932"/>
              </a:xfrm>
              <a:custGeom>
                <a:avLst/>
                <a:gdLst>
                  <a:gd name="connsiteX0" fmla="*/ 0 w 288607"/>
                  <a:gd name="connsiteY0" fmla="*/ 220980 h 221932"/>
                  <a:gd name="connsiteX1" fmla="*/ 0 w 288607"/>
                  <a:gd name="connsiteY1" fmla="*/ 4763 h 221932"/>
                  <a:gd name="connsiteX2" fmla="*/ 34290 w 288607"/>
                  <a:gd name="connsiteY2" fmla="*/ 4763 h 221932"/>
                  <a:gd name="connsiteX3" fmla="*/ 34290 w 288607"/>
                  <a:gd name="connsiteY3" fmla="*/ 36195 h 221932"/>
                  <a:gd name="connsiteX4" fmla="*/ 35242 w 288607"/>
                  <a:gd name="connsiteY4" fmla="*/ 36195 h 221932"/>
                  <a:gd name="connsiteX5" fmla="*/ 99060 w 288607"/>
                  <a:gd name="connsiteY5" fmla="*/ 0 h 221932"/>
                  <a:gd name="connsiteX6" fmla="*/ 155257 w 288607"/>
                  <a:gd name="connsiteY6" fmla="*/ 38100 h 221932"/>
                  <a:gd name="connsiteX7" fmla="*/ 156210 w 288607"/>
                  <a:gd name="connsiteY7" fmla="*/ 38100 h 221932"/>
                  <a:gd name="connsiteX8" fmla="*/ 222885 w 288607"/>
                  <a:gd name="connsiteY8" fmla="*/ 0 h 221932"/>
                  <a:gd name="connsiteX9" fmla="*/ 288607 w 288607"/>
                  <a:gd name="connsiteY9" fmla="*/ 69533 h 221932"/>
                  <a:gd name="connsiteX10" fmla="*/ 288607 w 288607"/>
                  <a:gd name="connsiteY10" fmla="*/ 221933 h 221932"/>
                  <a:gd name="connsiteX11" fmla="*/ 253365 w 288607"/>
                  <a:gd name="connsiteY11" fmla="*/ 221933 h 221932"/>
                  <a:gd name="connsiteX12" fmla="*/ 253365 w 288607"/>
                  <a:gd name="connsiteY12" fmla="*/ 71438 h 221932"/>
                  <a:gd name="connsiteX13" fmla="*/ 213360 w 288607"/>
                  <a:gd name="connsiteY13" fmla="*/ 28575 h 221932"/>
                  <a:gd name="connsiteX14" fmla="*/ 160020 w 288607"/>
                  <a:gd name="connsiteY14" fmla="*/ 86677 h 221932"/>
                  <a:gd name="connsiteX15" fmla="*/ 160020 w 288607"/>
                  <a:gd name="connsiteY15" fmla="*/ 220980 h 221932"/>
                  <a:gd name="connsiteX16" fmla="*/ 125730 w 288607"/>
                  <a:gd name="connsiteY16" fmla="*/ 220980 h 221932"/>
                  <a:gd name="connsiteX17" fmla="*/ 125730 w 288607"/>
                  <a:gd name="connsiteY17" fmla="*/ 70485 h 221932"/>
                  <a:gd name="connsiteX18" fmla="*/ 88582 w 288607"/>
                  <a:gd name="connsiteY18" fmla="*/ 27622 h 221932"/>
                  <a:gd name="connsiteX19" fmla="*/ 32385 w 288607"/>
                  <a:gd name="connsiteY19" fmla="*/ 85725 h 221932"/>
                  <a:gd name="connsiteX20" fmla="*/ 32385 w 288607"/>
                  <a:gd name="connsiteY20" fmla="*/ 220980 h 221932"/>
                  <a:gd name="connsiteX21" fmla="*/ 0 w 288607"/>
                  <a:gd name="connsiteY21" fmla="*/ 220980 h 22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88607" h="221932">
                    <a:moveTo>
                      <a:pt x="0" y="220980"/>
                    </a:moveTo>
                    <a:lnTo>
                      <a:pt x="0" y="4763"/>
                    </a:lnTo>
                    <a:lnTo>
                      <a:pt x="34290" y="4763"/>
                    </a:lnTo>
                    <a:lnTo>
                      <a:pt x="34290" y="36195"/>
                    </a:lnTo>
                    <a:lnTo>
                      <a:pt x="35242" y="36195"/>
                    </a:lnTo>
                    <a:cubicBezTo>
                      <a:pt x="48577" y="15240"/>
                      <a:pt x="71438" y="0"/>
                      <a:pt x="99060" y="0"/>
                    </a:cubicBezTo>
                    <a:cubicBezTo>
                      <a:pt x="125730" y="0"/>
                      <a:pt x="146685" y="13335"/>
                      <a:pt x="155257" y="38100"/>
                    </a:cubicBezTo>
                    <a:lnTo>
                      <a:pt x="156210" y="38100"/>
                    </a:lnTo>
                    <a:cubicBezTo>
                      <a:pt x="170497" y="13335"/>
                      <a:pt x="196215" y="0"/>
                      <a:pt x="222885" y="0"/>
                    </a:cubicBezTo>
                    <a:cubicBezTo>
                      <a:pt x="260985" y="0"/>
                      <a:pt x="288607" y="24765"/>
                      <a:pt x="288607" y="69533"/>
                    </a:cubicBezTo>
                    <a:lnTo>
                      <a:pt x="288607" y="221933"/>
                    </a:lnTo>
                    <a:lnTo>
                      <a:pt x="253365" y="221933"/>
                    </a:lnTo>
                    <a:lnTo>
                      <a:pt x="253365" y="71438"/>
                    </a:lnTo>
                    <a:cubicBezTo>
                      <a:pt x="253365" y="44767"/>
                      <a:pt x="235267" y="28575"/>
                      <a:pt x="213360" y="28575"/>
                    </a:cubicBezTo>
                    <a:cubicBezTo>
                      <a:pt x="185738" y="28575"/>
                      <a:pt x="160020" y="53340"/>
                      <a:pt x="160020" y="86677"/>
                    </a:cubicBezTo>
                    <a:lnTo>
                      <a:pt x="160020" y="220980"/>
                    </a:lnTo>
                    <a:lnTo>
                      <a:pt x="125730" y="220980"/>
                    </a:lnTo>
                    <a:lnTo>
                      <a:pt x="125730" y="70485"/>
                    </a:lnTo>
                    <a:cubicBezTo>
                      <a:pt x="125730" y="43815"/>
                      <a:pt x="110490" y="27622"/>
                      <a:pt x="88582" y="27622"/>
                    </a:cubicBezTo>
                    <a:cubicBezTo>
                      <a:pt x="61913" y="27622"/>
                      <a:pt x="32385" y="52388"/>
                      <a:pt x="32385" y="85725"/>
                    </a:cubicBezTo>
                    <a:lnTo>
                      <a:pt x="32385" y="220980"/>
                    </a:lnTo>
                    <a:lnTo>
                      <a:pt x="0" y="220980"/>
                    </a:lnTo>
                    <a:close/>
                  </a:path>
                </a:pathLst>
              </a:custGeom>
              <a:grpFill/>
              <a:ln w="9525" cap="flat">
                <a:noFill/>
                <a:prstDash val="solid"/>
                <a:miter/>
              </a:ln>
            </p:spPr>
            <p:txBody>
              <a:bodyPr rtlCol="0" anchor="ctr"/>
              <a:lstStyle/>
              <a:p>
                <a:endParaRPr lang="it-IT">
                  <a:solidFill>
                    <a:schemeClr val="tx1"/>
                  </a:solidFill>
                </a:endParaRPr>
              </a:p>
            </p:txBody>
          </p:sp>
          <p:sp>
            <p:nvSpPr>
              <p:cNvPr id="340" name="Figura a mano libera: forma 42">
                <a:extLst>
                  <a:ext uri="{FF2B5EF4-FFF2-40B4-BE49-F238E27FC236}">
                    <a16:creationId xmlns:a16="http://schemas.microsoft.com/office/drawing/2014/main" id="{11749B4D-E125-3489-9A61-8351D7AC4FE4}"/>
                  </a:ext>
                </a:extLst>
              </p:cNvPr>
              <p:cNvSpPr/>
              <p:nvPr/>
            </p:nvSpPr>
            <p:spPr>
              <a:xfrm>
                <a:off x="5894456" y="1819360"/>
                <a:ext cx="34289" cy="300037"/>
              </a:xfrm>
              <a:custGeom>
                <a:avLst/>
                <a:gdLst>
                  <a:gd name="connsiteX0" fmla="*/ 0 w 34289"/>
                  <a:gd name="connsiteY0" fmla="*/ 300038 h 300037"/>
                  <a:gd name="connsiteX1" fmla="*/ 0 w 34289"/>
                  <a:gd name="connsiteY1" fmla="*/ 83820 h 300037"/>
                  <a:gd name="connsiteX2" fmla="*/ 34290 w 34289"/>
                  <a:gd name="connsiteY2" fmla="*/ 83820 h 300037"/>
                  <a:gd name="connsiteX3" fmla="*/ 34290 w 34289"/>
                  <a:gd name="connsiteY3" fmla="*/ 300038 h 300037"/>
                  <a:gd name="connsiteX4" fmla="*/ 0 w 34289"/>
                  <a:gd name="connsiteY4" fmla="*/ 300038 h 300037"/>
                  <a:gd name="connsiteX5" fmla="*/ 0 w 34289"/>
                  <a:gd name="connsiteY5" fmla="*/ 41910 h 300037"/>
                  <a:gd name="connsiteX6" fmla="*/ 0 w 34289"/>
                  <a:gd name="connsiteY6" fmla="*/ 0 h 300037"/>
                  <a:gd name="connsiteX7" fmla="*/ 34290 w 34289"/>
                  <a:gd name="connsiteY7" fmla="*/ 0 h 300037"/>
                  <a:gd name="connsiteX8" fmla="*/ 34290 w 34289"/>
                  <a:gd name="connsiteY8" fmla="*/ 41910 h 300037"/>
                  <a:gd name="connsiteX9" fmla="*/ 0 w 34289"/>
                  <a:gd name="connsiteY9" fmla="*/ 41910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89" h="300037">
                    <a:moveTo>
                      <a:pt x="0" y="300038"/>
                    </a:moveTo>
                    <a:lnTo>
                      <a:pt x="0" y="83820"/>
                    </a:lnTo>
                    <a:lnTo>
                      <a:pt x="34290" y="83820"/>
                    </a:lnTo>
                    <a:lnTo>
                      <a:pt x="34290" y="300038"/>
                    </a:lnTo>
                    <a:lnTo>
                      <a:pt x="0" y="300038"/>
                    </a:lnTo>
                    <a:close/>
                    <a:moveTo>
                      <a:pt x="0" y="41910"/>
                    </a:moveTo>
                    <a:lnTo>
                      <a:pt x="0" y="0"/>
                    </a:lnTo>
                    <a:lnTo>
                      <a:pt x="34290" y="0"/>
                    </a:lnTo>
                    <a:lnTo>
                      <a:pt x="34290" y="41910"/>
                    </a:lnTo>
                    <a:lnTo>
                      <a:pt x="0" y="41910"/>
                    </a:lnTo>
                    <a:close/>
                  </a:path>
                </a:pathLst>
              </a:custGeom>
              <a:grpFill/>
              <a:ln w="9525" cap="flat">
                <a:noFill/>
                <a:prstDash val="solid"/>
                <a:miter/>
              </a:ln>
            </p:spPr>
            <p:txBody>
              <a:bodyPr rtlCol="0" anchor="ctr"/>
              <a:lstStyle/>
              <a:p>
                <a:endParaRPr lang="it-IT">
                  <a:solidFill>
                    <a:schemeClr val="tx1"/>
                  </a:solidFill>
                </a:endParaRPr>
              </a:p>
            </p:txBody>
          </p:sp>
          <p:sp>
            <p:nvSpPr>
              <p:cNvPr id="341" name="Figura a mano libera: forma 43">
                <a:extLst>
                  <a:ext uri="{FF2B5EF4-FFF2-40B4-BE49-F238E27FC236}">
                    <a16:creationId xmlns:a16="http://schemas.microsoft.com/office/drawing/2014/main" id="{D2402F7B-7084-4EF1-5701-B6CCBC1BF691}"/>
                  </a:ext>
                </a:extLst>
              </p:cNvPr>
              <p:cNvSpPr/>
              <p:nvPr/>
            </p:nvSpPr>
            <p:spPr>
              <a:xfrm>
                <a:off x="5742056" y="1901275"/>
                <a:ext cx="113347" cy="218122"/>
              </a:xfrm>
              <a:custGeom>
                <a:avLst/>
                <a:gdLst>
                  <a:gd name="connsiteX0" fmla="*/ 33338 w 113347"/>
                  <a:gd name="connsiteY0" fmla="*/ 1905 h 218122"/>
                  <a:gd name="connsiteX1" fmla="*/ 33338 w 113347"/>
                  <a:gd name="connsiteY1" fmla="*/ 38100 h 218122"/>
                  <a:gd name="connsiteX2" fmla="*/ 34290 w 113347"/>
                  <a:gd name="connsiteY2" fmla="*/ 38100 h 218122"/>
                  <a:gd name="connsiteX3" fmla="*/ 99060 w 113347"/>
                  <a:gd name="connsiteY3" fmla="*/ 0 h 218122"/>
                  <a:gd name="connsiteX4" fmla="*/ 113347 w 113347"/>
                  <a:gd name="connsiteY4" fmla="*/ 2857 h 218122"/>
                  <a:gd name="connsiteX5" fmla="*/ 113347 w 113347"/>
                  <a:gd name="connsiteY5" fmla="*/ 35242 h 218122"/>
                  <a:gd name="connsiteX6" fmla="*/ 112395 w 113347"/>
                  <a:gd name="connsiteY6" fmla="*/ 35242 h 218122"/>
                  <a:gd name="connsiteX7" fmla="*/ 97155 w 113347"/>
                  <a:gd name="connsiteY7" fmla="*/ 33338 h 218122"/>
                  <a:gd name="connsiteX8" fmla="*/ 34290 w 113347"/>
                  <a:gd name="connsiteY8" fmla="*/ 99060 h 218122"/>
                  <a:gd name="connsiteX9" fmla="*/ 34290 w 113347"/>
                  <a:gd name="connsiteY9" fmla="*/ 218122 h 218122"/>
                  <a:gd name="connsiteX10" fmla="*/ 0 w 113347"/>
                  <a:gd name="connsiteY10" fmla="*/ 218122 h 218122"/>
                  <a:gd name="connsiteX11" fmla="*/ 0 w 113347"/>
                  <a:gd name="connsiteY11" fmla="*/ 1905 h 218122"/>
                  <a:gd name="connsiteX12" fmla="*/ 33338 w 113347"/>
                  <a:gd name="connsiteY12" fmla="*/ 1905 h 21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347" h="218122">
                    <a:moveTo>
                      <a:pt x="33338" y="1905"/>
                    </a:moveTo>
                    <a:lnTo>
                      <a:pt x="33338" y="38100"/>
                    </a:lnTo>
                    <a:lnTo>
                      <a:pt x="34290" y="38100"/>
                    </a:lnTo>
                    <a:cubicBezTo>
                      <a:pt x="47625" y="17145"/>
                      <a:pt x="69532" y="0"/>
                      <a:pt x="99060" y="0"/>
                    </a:cubicBezTo>
                    <a:cubicBezTo>
                      <a:pt x="105727" y="0"/>
                      <a:pt x="108585" y="952"/>
                      <a:pt x="113347" y="2857"/>
                    </a:cubicBezTo>
                    <a:lnTo>
                      <a:pt x="113347" y="35242"/>
                    </a:lnTo>
                    <a:lnTo>
                      <a:pt x="112395" y="35242"/>
                    </a:lnTo>
                    <a:cubicBezTo>
                      <a:pt x="107632" y="33338"/>
                      <a:pt x="103822" y="33338"/>
                      <a:pt x="97155" y="33338"/>
                    </a:cubicBezTo>
                    <a:cubicBezTo>
                      <a:pt x="63817" y="33338"/>
                      <a:pt x="34290" y="58102"/>
                      <a:pt x="34290" y="99060"/>
                    </a:cubicBezTo>
                    <a:lnTo>
                      <a:pt x="34290" y="218122"/>
                    </a:lnTo>
                    <a:lnTo>
                      <a:pt x="0" y="218122"/>
                    </a:lnTo>
                    <a:lnTo>
                      <a:pt x="0" y="1905"/>
                    </a:lnTo>
                    <a:lnTo>
                      <a:pt x="33338" y="1905"/>
                    </a:lnTo>
                    <a:close/>
                  </a:path>
                </a:pathLst>
              </a:custGeom>
              <a:grpFill/>
              <a:ln w="9525" cap="flat">
                <a:noFill/>
                <a:prstDash val="solid"/>
                <a:miter/>
              </a:ln>
            </p:spPr>
            <p:txBody>
              <a:bodyPr rtlCol="0" anchor="ctr"/>
              <a:lstStyle/>
              <a:p>
                <a:endParaRPr lang="it-IT">
                  <a:solidFill>
                    <a:schemeClr val="tx1"/>
                  </a:solidFill>
                </a:endParaRPr>
              </a:p>
            </p:txBody>
          </p:sp>
          <p:sp>
            <p:nvSpPr>
              <p:cNvPr id="342" name="Figura a mano libera: forma 44">
                <a:extLst>
                  <a:ext uri="{FF2B5EF4-FFF2-40B4-BE49-F238E27FC236}">
                    <a16:creationId xmlns:a16="http://schemas.microsoft.com/office/drawing/2014/main" id="{32E0537C-D998-C970-C510-9A8F7407AF42}"/>
                  </a:ext>
                </a:extLst>
              </p:cNvPr>
              <p:cNvSpPr/>
              <p:nvPr/>
            </p:nvSpPr>
            <p:spPr>
              <a:xfrm>
                <a:off x="5589656" y="1834600"/>
                <a:ext cx="107632" cy="286702"/>
              </a:xfrm>
              <a:custGeom>
                <a:avLst/>
                <a:gdLst>
                  <a:gd name="connsiteX0" fmla="*/ 0 w 107632"/>
                  <a:gd name="connsiteY0" fmla="*/ 96202 h 286702"/>
                  <a:gd name="connsiteX1" fmla="*/ 0 w 107632"/>
                  <a:gd name="connsiteY1" fmla="*/ 68580 h 286702"/>
                  <a:gd name="connsiteX2" fmla="*/ 31432 w 107632"/>
                  <a:gd name="connsiteY2" fmla="*/ 68580 h 286702"/>
                  <a:gd name="connsiteX3" fmla="*/ 31432 w 107632"/>
                  <a:gd name="connsiteY3" fmla="*/ 0 h 286702"/>
                  <a:gd name="connsiteX4" fmla="*/ 65722 w 107632"/>
                  <a:gd name="connsiteY4" fmla="*/ 0 h 286702"/>
                  <a:gd name="connsiteX5" fmla="*/ 65722 w 107632"/>
                  <a:gd name="connsiteY5" fmla="*/ 68580 h 286702"/>
                  <a:gd name="connsiteX6" fmla="*/ 107632 w 107632"/>
                  <a:gd name="connsiteY6" fmla="*/ 68580 h 286702"/>
                  <a:gd name="connsiteX7" fmla="*/ 107632 w 107632"/>
                  <a:gd name="connsiteY7" fmla="*/ 96202 h 286702"/>
                  <a:gd name="connsiteX8" fmla="*/ 65722 w 107632"/>
                  <a:gd name="connsiteY8" fmla="*/ 96202 h 286702"/>
                  <a:gd name="connsiteX9" fmla="*/ 65722 w 107632"/>
                  <a:gd name="connsiteY9" fmla="*/ 237172 h 286702"/>
                  <a:gd name="connsiteX10" fmla="*/ 87630 w 107632"/>
                  <a:gd name="connsiteY10" fmla="*/ 257175 h 286702"/>
                  <a:gd name="connsiteX11" fmla="*/ 105727 w 107632"/>
                  <a:gd name="connsiteY11" fmla="*/ 254317 h 286702"/>
                  <a:gd name="connsiteX12" fmla="*/ 106680 w 107632"/>
                  <a:gd name="connsiteY12" fmla="*/ 254317 h 286702"/>
                  <a:gd name="connsiteX13" fmla="*/ 106680 w 107632"/>
                  <a:gd name="connsiteY13" fmla="*/ 283845 h 286702"/>
                  <a:gd name="connsiteX14" fmla="*/ 79057 w 107632"/>
                  <a:gd name="connsiteY14" fmla="*/ 286702 h 286702"/>
                  <a:gd name="connsiteX15" fmla="*/ 31432 w 107632"/>
                  <a:gd name="connsiteY15" fmla="*/ 244792 h 286702"/>
                  <a:gd name="connsiteX16" fmla="*/ 31432 w 107632"/>
                  <a:gd name="connsiteY16" fmla="*/ 96202 h 286702"/>
                  <a:gd name="connsiteX17" fmla="*/ 0 w 107632"/>
                  <a:gd name="connsiteY17" fmla="*/ 96202 h 286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632" h="286702">
                    <a:moveTo>
                      <a:pt x="0" y="96202"/>
                    </a:moveTo>
                    <a:lnTo>
                      <a:pt x="0" y="68580"/>
                    </a:lnTo>
                    <a:lnTo>
                      <a:pt x="31432" y="68580"/>
                    </a:lnTo>
                    <a:lnTo>
                      <a:pt x="31432" y="0"/>
                    </a:lnTo>
                    <a:lnTo>
                      <a:pt x="65722" y="0"/>
                    </a:lnTo>
                    <a:lnTo>
                      <a:pt x="65722" y="68580"/>
                    </a:lnTo>
                    <a:lnTo>
                      <a:pt x="107632" y="68580"/>
                    </a:lnTo>
                    <a:lnTo>
                      <a:pt x="107632" y="96202"/>
                    </a:lnTo>
                    <a:lnTo>
                      <a:pt x="65722" y="96202"/>
                    </a:lnTo>
                    <a:lnTo>
                      <a:pt x="65722" y="237172"/>
                    </a:lnTo>
                    <a:cubicBezTo>
                      <a:pt x="65722" y="252413"/>
                      <a:pt x="73342" y="257175"/>
                      <a:pt x="87630" y="257175"/>
                    </a:cubicBezTo>
                    <a:cubicBezTo>
                      <a:pt x="94297" y="257175"/>
                      <a:pt x="101917" y="255270"/>
                      <a:pt x="105727" y="254317"/>
                    </a:cubicBezTo>
                    <a:lnTo>
                      <a:pt x="106680" y="254317"/>
                    </a:lnTo>
                    <a:lnTo>
                      <a:pt x="106680" y="283845"/>
                    </a:lnTo>
                    <a:cubicBezTo>
                      <a:pt x="99060" y="285750"/>
                      <a:pt x="89535" y="286702"/>
                      <a:pt x="79057" y="286702"/>
                    </a:cubicBezTo>
                    <a:cubicBezTo>
                      <a:pt x="51435" y="286702"/>
                      <a:pt x="31432" y="275272"/>
                      <a:pt x="31432" y="244792"/>
                    </a:cubicBezTo>
                    <a:lnTo>
                      <a:pt x="31432" y="96202"/>
                    </a:lnTo>
                    <a:lnTo>
                      <a:pt x="0" y="96202"/>
                    </a:lnTo>
                    <a:close/>
                  </a:path>
                </a:pathLst>
              </a:custGeom>
              <a:grpFill/>
              <a:ln w="9525" cap="flat">
                <a:noFill/>
                <a:prstDash val="solid"/>
                <a:miter/>
              </a:ln>
            </p:spPr>
            <p:txBody>
              <a:bodyPr rtlCol="0" anchor="ctr"/>
              <a:lstStyle/>
              <a:p>
                <a:endParaRPr lang="it-IT">
                  <a:solidFill>
                    <a:schemeClr val="tx1"/>
                  </a:solidFill>
                </a:endParaRPr>
              </a:p>
            </p:txBody>
          </p:sp>
          <p:sp>
            <p:nvSpPr>
              <p:cNvPr id="343" name="Figura a mano libera: forma 45">
                <a:extLst>
                  <a:ext uri="{FF2B5EF4-FFF2-40B4-BE49-F238E27FC236}">
                    <a16:creationId xmlns:a16="http://schemas.microsoft.com/office/drawing/2014/main" id="{1918CC53-2E25-4B10-521C-8A04B151CD0B}"/>
                  </a:ext>
                </a:extLst>
              </p:cNvPr>
              <p:cNvSpPr/>
              <p:nvPr/>
            </p:nvSpPr>
            <p:spPr>
              <a:xfrm>
                <a:off x="5367724" y="1898418"/>
                <a:ext cx="201929" cy="224789"/>
              </a:xfrm>
              <a:custGeom>
                <a:avLst/>
                <a:gdLst>
                  <a:gd name="connsiteX0" fmla="*/ 182880 w 201929"/>
                  <a:gd name="connsiteY0" fmla="*/ 222885 h 224789"/>
                  <a:gd name="connsiteX1" fmla="*/ 145733 w 201929"/>
                  <a:gd name="connsiteY1" fmla="*/ 190500 h 224789"/>
                  <a:gd name="connsiteX2" fmla="*/ 145733 w 201929"/>
                  <a:gd name="connsiteY2" fmla="*/ 190500 h 224789"/>
                  <a:gd name="connsiteX3" fmla="*/ 73342 w 201929"/>
                  <a:gd name="connsiteY3" fmla="*/ 224790 h 224789"/>
                  <a:gd name="connsiteX4" fmla="*/ 0 w 201929"/>
                  <a:gd name="connsiteY4" fmla="*/ 164783 h 224789"/>
                  <a:gd name="connsiteX5" fmla="*/ 94297 w 201929"/>
                  <a:gd name="connsiteY5" fmla="*/ 95250 h 224789"/>
                  <a:gd name="connsiteX6" fmla="*/ 146685 w 201929"/>
                  <a:gd name="connsiteY6" fmla="*/ 63817 h 224789"/>
                  <a:gd name="connsiteX7" fmla="*/ 98107 w 201929"/>
                  <a:gd name="connsiteY7" fmla="*/ 25717 h 224789"/>
                  <a:gd name="connsiteX8" fmla="*/ 43815 w 201929"/>
                  <a:gd name="connsiteY8" fmla="*/ 73342 h 224789"/>
                  <a:gd name="connsiteX9" fmla="*/ 11430 w 201929"/>
                  <a:gd name="connsiteY9" fmla="*/ 73342 h 224789"/>
                  <a:gd name="connsiteX10" fmla="*/ 98107 w 201929"/>
                  <a:gd name="connsiteY10" fmla="*/ 0 h 224789"/>
                  <a:gd name="connsiteX11" fmla="*/ 178117 w 201929"/>
                  <a:gd name="connsiteY11" fmla="*/ 68580 h 224789"/>
                  <a:gd name="connsiteX12" fmla="*/ 178117 w 201929"/>
                  <a:gd name="connsiteY12" fmla="*/ 171450 h 224789"/>
                  <a:gd name="connsiteX13" fmla="*/ 200978 w 201929"/>
                  <a:gd name="connsiteY13" fmla="*/ 194310 h 224789"/>
                  <a:gd name="connsiteX14" fmla="*/ 201930 w 201929"/>
                  <a:gd name="connsiteY14" fmla="*/ 194310 h 224789"/>
                  <a:gd name="connsiteX15" fmla="*/ 201930 w 201929"/>
                  <a:gd name="connsiteY15" fmla="*/ 219075 h 224789"/>
                  <a:gd name="connsiteX16" fmla="*/ 182880 w 201929"/>
                  <a:gd name="connsiteY16" fmla="*/ 222885 h 224789"/>
                  <a:gd name="connsiteX17" fmla="*/ 80963 w 201929"/>
                  <a:gd name="connsiteY17" fmla="*/ 199072 h 224789"/>
                  <a:gd name="connsiteX18" fmla="*/ 146685 w 201929"/>
                  <a:gd name="connsiteY18" fmla="*/ 140970 h 224789"/>
                  <a:gd name="connsiteX19" fmla="*/ 146685 w 201929"/>
                  <a:gd name="connsiteY19" fmla="*/ 103822 h 224789"/>
                  <a:gd name="connsiteX20" fmla="*/ 97155 w 201929"/>
                  <a:gd name="connsiteY20" fmla="*/ 120015 h 224789"/>
                  <a:gd name="connsiteX21" fmla="*/ 36195 w 201929"/>
                  <a:gd name="connsiteY21" fmla="*/ 163830 h 224789"/>
                  <a:gd name="connsiteX22" fmla="*/ 80963 w 201929"/>
                  <a:gd name="connsiteY22" fmla="*/ 199072 h 22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1929" h="224789">
                    <a:moveTo>
                      <a:pt x="182880" y="222885"/>
                    </a:moveTo>
                    <a:cubicBezTo>
                      <a:pt x="160972" y="222885"/>
                      <a:pt x="148590" y="212408"/>
                      <a:pt x="145733" y="190500"/>
                    </a:cubicBezTo>
                    <a:lnTo>
                      <a:pt x="145733" y="190500"/>
                    </a:lnTo>
                    <a:cubicBezTo>
                      <a:pt x="132397" y="207645"/>
                      <a:pt x="110490" y="224790"/>
                      <a:pt x="73342" y="224790"/>
                    </a:cubicBezTo>
                    <a:cubicBezTo>
                      <a:pt x="32385" y="224790"/>
                      <a:pt x="0" y="205740"/>
                      <a:pt x="0" y="164783"/>
                    </a:cubicBezTo>
                    <a:cubicBezTo>
                      <a:pt x="0" y="113347"/>
                      <a:pt x="40005" y="102870"/>
                      <a:pt x="94297" y="95250"/>
                    </a:cubicBezTo>
                    <a:cubicBezTo>
                      <a:pt x="124778" y="90488"/>
                      <a:pt x="146685" y="87630"/>
                      <a:pt x="146685" y="63817"/>
                    </a:cubicBezTo>
                    <a:cubicBezTo>
                      <a:pt x="146685" y="39052"/>
                      <a:pt x="129540" y="25717"/>
                      <a:pt x="98107" y="25717"/>
                    </a:cubicBezTo>
                    <a:cubicBezTo>
                      <a:pt x="62865" y="25717"/>
                      <a:pt x="45720" y="40958"/>
                      <a:pt x="43815" y="73342"/>
                    </a:cubicBezTo>
                    <a:lnTo>
                      <a:pt x="11430" y="73342"/>
                    </a:lnTo>
                    <a:cubicBezTo>
                      <a:pt x="12382" y="31433"/>
                      <a:pt x="40005" y="0"/>
                      <a:pt x="98107" y="0"/>
                    </a:cubicBezTo>
                    <a:cubicBezTo>
                      <a:pt x="143828" y="0"/>
                      <a:pt x="178117" y="17145"/>
                      <a:pt x="178117" y="68580"/>
                    </a:cubicBezTo>
                    <a:lnTo>
                      <a:pt x="178117" y="171450"/>
                    </a:lnTo>
                    <a:cubicBezTo>
                      <a:pt x="178117" y="188595"/>
                      <a:pt x="181928" y="199072"/>
                      <a:pt x="200978" y="194310"/>
                    </a:cubicBezTo>
                    <a:lnTo>
                      <a:pt x="201930" y="194310"/>
                    </a:lnTo>
                    <a:lnTo>
                      <a:pt x="201930" y="219075"/>
                    </a:lnTo>
                    <a:cubicBezTo>
                      <a:pt x="197167" y="220980"/>
                      <a:pt x="191453" y="222885"/>
                      <a:pt x="182880" y="222885"/>
                    </a:cubicBezTo>
                    <a:close/>
                    <a:moveTo>
                      <a:pt x="80963" y="199072"/>
                    </a:moveTo>
                    <a:cubicBezTo>
                      <a:pt x="126683" y="199072"/>
                      <a:pt x="146685" y="165735"/>
                      <a:pt x="146685" y="140970"/>
                    </a:cubicBezTo>
                    <a:lnTo>
                      <a:pt x="146685" y="103822"/>
                    </a:lnTo>
                    <a:cubicBezTo>
                      <a:pt x="135255" y="110490"/>
                      <a:pt x="115253" y="116205"/>
                      <a:pt x="97155" y="120015"/>
                    </a:cubicBezTo>
                    <a:cubicBezTo>
                      <a:pt x="62865" y="126683"/>
                      <a:pt x="36195" y="132397"/>
                      <a:pt x="36195" y="163830"/>
                    </a:cubicBezTo>
                    <a:cubicBezTo>
                      <a:pt x="36195" y="193358"/>
                      <a:pt x="58103" y="199072"/>
                      <a:pt x="80963" y="199072"/>
                    </a:cubicBezTo>
                    <a:close/>
                  </a:path>
                </a:pathLst>
              </a:custGeom>
              <a:grpFill/>
              <a:ln w="9525" cap="flat">
                <a:noFill/>
                <a:prstDash val="solid"/>
                <a:miter/>
              </a:ln>
            </p:spPr>
            <p:txBody>
              <a:bodyPr rtlCol="0" anchor="ctr"/>
              <a:lstStyle/>
              <a:p>
                <a:endParaRPr lang="it-IT">
                  <a:solidFill>
                    <a:schemeClr val="tx1"/>
                  </a:solidFill>
                </a:endParaRPr>
              </a:p>
            </p:txBody>
          </p:sp>
          <p:sp>
            <p:nvSpPr>
              <p:cNvPr id="344" name="Figura a mano libera: forma 46">
                <a:extLst>
                  <a:ext uri="{FF2B5EF4-FFF2-40B4-BE49-F238E27FC236}">
                    <a16:creationId xmlns:a16="http://schemas.microsoft.com/office/drawing/2014/main" id="{142BFB7C-FC13-3176-557C-D4CF77F02EF1}"/>
                  </a:ext>
                </a:extLst>
              </p:cNvPr>
              <p:cNvSpPr/>
              <p:nvPr/>
            </p:nvSpPr>
            <p:spPr>
              <a:xfrm>
                <a:off x="5122931" y="1819360"/>
                <a:ext cx="216217" cy="300037"/>
              </a:xfrm>
              <a:custGeom>
                <a:avLst/>
                <a:gdLst>
                  <a:gd name="connsiteX0" fmla="*/ 0 w 216217"/>
                  <a:gd name="connsiteY0" fmla="*/ 300038 h 300037"/>
                  <a:gd name="connsiteX1" fmla="*/ 0 w 216217"/>
                  <a:gd name="connsiteY1" fmla="*/ 0 h 300037"/>
                  <a:gd name="connsiteX2" fmla="*/ 124778 w 216217"/>
                  <a:gd name="connsiteY2" fmla="*/ 0 h 300037"/>
                  <a:gd name="connsiteX3" fmla="*/ 196215 w 216217"/>
                  <a:gd name="connsiteY3" fmla="*/ 28575 h 300037"/>
                  <a:gd name="connsiteX4" fmla="*/ 216218 w 216217"/>
                  <a:gd name="connsiteY4" fmla="*/ 85725 h 300037"/>
                  <a:gd name="connsiteX5" fmla="*/ 119063 w 216217"/>
                  <a:gd name="connsiteY5" fmla="*/ 173355 h 300037"/>
                  <a:gd name="connsiteX6" fmla="*/ 37147 w 216217"/>
                  <a:gd name="connsiteY6" fmla="*/ 173355 h 300037"/>
                  <a:gd name="connsiteX7" fmla="*/ 37147 w 216217"/>
                  <a:gd name="connsiteY7" fmla="*/ 300038 h 300037"/>
                  <a:gd name="connsiteX8" fmla="*/ 0 w 216217"/>
                  <a:gd name="connsiteY8" fmla="*/ 300038 h 300037"/>
                  <a:gd name="connsiteX9" fmla="*/ 38100 w 216217"/>
                  <a:gd name="connsiteY9" fmla="*/ 33338 h 300037"/>
                  <a:gd name="connsiteX10" fmla="*/ 38100 w 216217"/>
                  <a:gd name="connsiteY10" fmla="*/ 143828 h 300037"/>
                  <a:gd name="connsiteX11" fmla="*/ 117158 w 216217"/>
                  <a:gd name="connsiteY11" fmla="*/ 143828 h 300037"/>
                  <a:gd name="connsiteX12" fmla="*/ 180022 w 216217"/>
                  <a:gd name="connsiteY12" fmla="*/ 87630 h 300037"/>
                  <a:gd name="connsiteX13" fmla="*/ 120015 w 216217"/>
                  <a:gd name="connsiteY13" fmla="*/ 32385 h 300037"/>
                  <a:gd name="connsiteX14" fmla="*/ 38100 w 216217"/>
                  <a:gd name="connsiteY14" fmla="*/ 32385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6217" h="300037">
                    <a:moveTo>
                      <a:pt x="0" y="300038"/>
                    </a:moveTo>
                    <a:lnTo>
                      <a:pt x="0" y="0"/>
                    </a:lnTo>
                    <a:lnTo>
                      <a:pt x="124778" y="0"/>
                    </a:lnTo>
                    <a:cubicBezTo>
                      <a:pt x="156210" y="0"/>
                      <a:pt x="180975" y="10477"/>
                      <a:pt x="196215" y="28575"/>
                    </a:cubicBezTo>
                    <a:cubicBezTo>
                      <a:pt x="208597" y="42863"/>
                      <a:pt x="216218" y="62865"/>
                      <a:pt x="216218" y="85725"/>
                    </a:cubicBezTo>
                    <a:cubicBezTo>
                      <a:pt x="216218" y="140970"/>
                      <a:pt x="184785" y="173355"/>
                      <a:pt x="119063" y="173355"/>
                    </a:cubicBezTo>
                    <a:lnTo>
                      <a:pt x="37147" y="173355"/>
                    </a:lnTo>
                    <a:lnTo>
                      <a:pt x="37147" y="300038"/>
                    </a:lnTo>
                    <a:lnTo>
                      <a:pt x="0" y="300038"/>
                    </a:lnTo>
                    <a:close/>
                    <a:moveTo>
                      <a:pt x="38100" y="33338"/>
                    </a:moveTo>
                    <a:lnTo>
                      <a:pt x="38100" y="143828"/>
                    </a:lnTo>
                    <a:lnTo>
                      <a:pt x="117158" y="143828"/>
                    </a:lnTo>
                    <a:cubicBezTo>
                      <a:pt x="159068" y="143828"/>
                      <a:pt x="180022" y="122872"/>
                      <a:pt x="180022" y="87630"/>
                    </a:cubicBezTo>
                    <a:cubicBezTo>
                      <a:pt x="180022" y="51435"/>
                      <a:pt x="158115" y="32385"/>
                      <a:pt x="120015" y="32385"/>
                    </a:cubicBezTo>
                    <a:lnTo>
                      <a:pt x="38100" y="32385"/>
                    </a:lnTo>
                    <a:close/>
                  </a:path>
                </a:pathLst>
              </a:custGeom>
              <a:grpFill/>
              <a:ln w="9525" cap="flat">
                <a:noFill/>
                <a:prstDash val="solid"/>
                <a:miter/>
              </a:ln>
            </p:spPr>
            <p:txBody>
              <a:bodyPr rtlCol="0" anchor="ctr"/>
              <a:lstStyle/>
              <a:p>
                <a:endParaRPr lang="it-IT">
                  <a:solidFill>
                    <a:schemeClr val="tx1"/>
                  </a:solidFill>
                </a:endParaRPr>
              </a:p>
            </p:txBody>
          </p:sp>
          <p:sp>
            <p:nvSpPr>
              <p:cNvPr id="345" name="Figura a mano libera: forma 47">
                <a:extLst>
                  <a:ext uri="{FF2B5EF4-FFF2-40B4-BE49-F238E27FC236}">
                    <a16:creationId xmlns:a16="http://schemas.microsoft.com/office/drawing/2014/main" id="{5FAF489E-4AAB-4622-5B52-2FC5129E987B}"/>
                  </a:ext>
                </a:extLst>
              </p:cNvPr>
              <p:cNvSpPr/>
              <p:nvPr/>
            </p:nvSpPr>
            <p:spPr>
              <a:xfrm>
                <a:off x="7483226" y="1352635"/>
                <a:ext cx="34289" cy="300037"/>
              </a:xfrm>
              <a:custGeom>
                <a:avLst/>
                <a:gdLst>
                  <a:gd name="connsiteX0" fmla="*/ 0 w 34289"/>
                  <a:gd name="connsiteY0" fmla="*/ 300038 h 300037"/>
                  <a:gd name="connsiteX1" fmla="*/ 0 w 34289"/>
                  <a:gd name="connsiteY1" fmla="*/ 0 h 300037"/>
                  <a:gd name="connsiteX2" fmla="*/ 34290 w 34289"/>
                  <a:gd name="connsiteY2" fmla="*/ 0 h 300037"/>
                  <a:gd name="connsiteX3" fmla="*/ 34290 w 34289"/>
                  <a:gd name="connsiteY3" fmla="*/ 300038 h 300037"/>
                  <a:gd name="connsiteX4" fmla="*/ 0 w 34289"/>
                  <a:gd name="connsiteY4" fmla="*/ 300038 h 30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89" h="300037">
                    <a:moveTo>
                      <a:pt x="0" y="300038"/>
                    </a:moveTo>
                    <a:lnTo>
                      <a:pt x="0" y="0"/>
                    </a:lnTo>
                    <a:lnTo>
                      <a:pt x="34290" y="0"/>
                    </a:lnTo>
                    <a:lnTo>
                      <a:pt x="34290" y="300038"/>
                    </a:lnTo>
                    <a:lnTo>
                      <a:pt x="0" y="300038"/>
                    </a:lnTo>
                    <a:close/>
                  </a:path>
                </a:pathLst>
              </a:custGeom>
              <a:grpFill/>
              <a:ln w="9525" cap="flat">
                <a:noFill/>
                <a:prstDash val="solid"/>
                <a:miter/>
              </a:ln>
            </p:spPr>
            <p:txBody>
              <a:bodyPr rtlCol="0" anchor="ctr"/>
              <a:lstStyle/>
              <a:p>
                <a:endParaRPr lang="it-IT">
                  <a:solidFill>
                    <a:schemeClr val="tx1"/>
                  </a:solidFill>
                </a:endParaRPr>
              </a:p>
            </p:txBody>
          </p:sp>
          <p:sp>
            <p:nvSpPr>
              <p:cNvPr id="346" name="Figura a mano libera: forma 48">
                <a:extLst>
                  <a:ext uri="{FF2B5EF4-FFF2-40B4-BE49-F238E27FC236}">
                    <a16:creationId xmlns:a16="http://schemas.microsoft.com/office/drawing/2014/main" id="{B1A77F79-8853-786D-E19B-E694B6B47CC5}"/>
                  </a:ext>
                </a:extLst>
              </p:cNvPr>
              <p:cNvSpPr/>
              <p:nvPr/>
            </p:nvSpPr>
            <p:spPr>
              <a:xfrm>
                <a:off x="7391786" y="1352635"/>
                <a:ext cx="34290" cy="300037"/>
              </a:xfrm>
              <a:custGeom>
                <a:avLst/>
                <a:gdLst>
                  <a:gd name="connsiteX0" fmla="*/ 0 w 34290"/>
                  <a:gd name="connsiteY0" fmla="*/ 300038 h 300037"/>
                  <a:gd name="connsiteX1" fmla="*/ 0 w 34290"/>
                  <a:gd name="connsiteY1" fmla="*/ 83820 h 300037"/>
                  <a:gd name="connsiteX2" fmla="*/ 34290 w 34290"/>
                  <a:gd name="connsiteY2" fmla="*/ 83820 h 300037"/>
                  <a:gd name="connsiteX3" fmla="*/ 34290 w 34290"/>
                  <a:gd name="connsiteY3" fmla="*/ 300038 h 300037"/>
                  <a:gd name="connsiteX4" fmla="*/ 0 w 34290"/>
                  <a:gd name="connsiteY4" fmla="*/ 300038 h 300037"/>
                  <a:gd name="connsiteX5" fmla="*/ 0 w 34290"/>
                  <a:gd name="connsiteY5" fmla="*/ 41910 h 300037"/>
                  <a:gd name="connsiteX6" fmla="*/ 0 w 34290"/>
                  <a:gd name="connsiteY6" fmla="*/ 0 h 300037"/>
                  <a:gd name="connsiteX7" fmla="*/ 34290 w 34290"/>
                  <a:gd name="connsiteY7" fmla="*/ 0 h 300037"/>
                  <a:gd name="connsiteX8" fmla="*/ 34290 w 34290"/>
                  <a:gd name="connsiteY8" fmla="*/ 41910 h 300037"/>
                  <a:gd name="connsiteX9" fmla="*/ 0 w 34290"/>
                  <a:gd name="connsiteY9" fmla="*/ 41910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 h="300037">
                    <a:moveTo>
                      <a:pt x="0" y="300038"/>
                    </a:moveTo>
                    <a:lnTo>
                      <a:pt x="0" y="83820"/>
                    </a:lnTo>
                    <a:lnTo>
                      <a:pt x="34290" y="83820"/>
                    </a:lnTo>
                    <a:lnTo>
                      <a:pt x="34290" y="300038"/>
                    </a:lnTo>
                    <a:lnTo>
                      <a:pt x="0" y="300038"/>
                    </a:lnTo>
                    <a:close/>
                    <a:moveTo>
                      <a:pt x="0" y="41910"/>
                    </a:moveTo>
                    <a:lnTo>
                      <a:pt x="0" y="0"/>
                    </a:lnTo>
                    <a:lnTo>
                      <a:pt x="34290" y="0"/>
                    </a:lnTo>
                    <a:lnTo>
                      <a:pt x="34290" y="41910"/>
                    </a:lnTo>
                    <a:lnTo>
                      <a:pt x="0" y="41910"/>
                    </a:lnTo>
                    <a:close/>
                  </a:path>
                </a:pathLst>
              </a:custGeom>
              <a:grpFill/>
              <a:ln w="9525" cap="flat">
                <a:noFill/>
                <a:prstDash val="solid"/>
                <a:miter/>
              </a:ln>
            </p:spPr>
            <p:txBody>
              <a:bodyPr rtlCol="0" anchor="ctr"/>
              <a:lstStyle/>
              <a:p>
                <a:endParaRPr lang="it-IT">
                  <a:solidFill>
                    <a:schemeClr val="tx1"/>
                  </a:solidFill>
                </a:endParaRPr>
              </a:p>
            </p:txBody>
          </p:sp>
          <p:sp>
            <p:nvSpPr>
              <p:cNvPr id="347" name="Figura a mano libera: forma 49">
                <a:extLst>
                  <a:ext uri="{FF2B5EF4-FFF2-40B4-BE49-F238E27FC236}">
                    <a16:creationId xmlns:a16="http://schemas.microsoft.com/office/drawing/2014/main" id="{8F4A2DEA-A073-4603-3E20-6E1FA07526B8}"/>
                  </a:ext>
                </a:extLst>
              </p:cNvPr>
              <p:cNvSpPr/>
              <p:nvPr/>
            </p:nvSpPr>
            <p:spPr>
              <a:xfrm>
                <a:off x="7162234" y="1433598"/>
                <a:ext cx="114300" cy="219075"/>
              </a:xfrm>
              <a:custGeom>
                <a:avLst/>
                <a:gdLst>
                  <a:gd name="connsiteX0" fmla="*/ 34290 w 114300"/>
                  <a:gd name="connsiteY0" fmla="*/ 2858 h 219075"/>
                  <a:gd name="connsiteX1" fmla="*/ 34290 w 114300"/>
                  <a:gd name="connsiteY1" fmla="*/ 38100 h 219075"/>
                  <a:gd name="connsiteX2" fmla="*/ 35243 w 114300"/>
                  <a:gd name="connsiteY2" fmla="*/ 38100 h 219075"/>
                  <a:gd name="connsiteX3" fmla="*/ 100013 w 114300"/>
                  <a:gd name="connsiteY3" fmla="*/ 0 h 219075"/>
                  <a:gd name="connsiteX4" fmla="*/ 114300 w 114300"/>
                  <a:gd name="connsiteY4" fmla="*/ 2858 h 219075"/>
                  <a:gd name="connsiteX5" fmla="*/ 114300 w 114300"/>
                  <a:gd name="connsiteY5" fmla="*/ 35242 h 219075"/>
                  <a:gd name="connsiteX6" fmla="*/ 113348 w 114300"/>
                  <a:gd name="connsiteY6" fmla="*/ 35242 h 219075"/>
                  <a:gd name="connsiteX7" fmla="*/ 98107 w 114300"/>
                  <a:gd name="connsiteY7" fmla="*/ 33338 h 219075"/>
                  <a:gd name="connsiteX8" fmla="*/ 35243 w 114300"/>
                  <a:gd name="connsiteY8" fmla="*/ 99060 h 219075"/>
                  <a:gd name="connsiteX9" fmla="*/ 35243 w 114300"/>
                  <a:gd name="connsiteY9" fmla="*/ 219075 h 219075"/>
                  <a:gd name="connsiteX10" fmla="*/ 0 w 114300"/>
                  <a:gd name="connsiteY10" fmla="*/ 219075 h 219075"/>
                  <a:gd name="connsiteX11" fmla="*/ 0 w 114300"/>
                  <a:gd name="connsiteY11" fmla="*/ 2858 h 219075"/>
                  <a:gd name="connsiteX12" fmla="*/ 34290 w 114300"/>
                  <a:gd name="connsiteY12" fmla="*/ 2858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4300" h="219075">
                    <a:moveTo>
                      <a:pt x="34290" y="2858"/>
                    </a:moveTo>
                    <a:lnTo>
                      <a:pt x="34290" y="38100"/>
                    </a:lnTo>
                    <a:lnTo>
                      <a:pt x="35243" y="38100"/>
                    </a:lnTo>
                    <a:cubicBezTo>
                      <a:pt x="48577" y="17145"/>
                      <a:pt x="70485" y="0"/>
                      <a:pt x="100013" y="0"/>
                    </a:cubicBezTo>
                    <a:cubicBezTo>
                      <a:pt x="106680" y="0"/>
                      <a:pt x="109538" y="952"/>
                      <a:pt x="114300" y="2858"/>
                    </a:cubicBezTo>
                    <a:lnTo>
                      <a:pt x="114300" y="35242"/>
                    </a:lnTo>
                    <a:lnTo>
                      <a:pt x="113348" y="35242"/>
                    </a:lnTo>
                    <a:cubicBezTo>
                      <a:pt x="108585" y="33338"/>
                      <a:pt x="104775" y="33338"/>
                      <a:pt x="98107" y="33338"/>
                    </a:cubicBezTo>
                    <a:cubicBezTo>
                      <a:pt x="64770" y="33338"/>
                      <a:pt x="35243" y="58102"/>
                      <a:pt x="35243" y="99060"/>
                    </a:cubicBezTo>
                    <a:lnTo>
                      <a:pt x="35243" y="219075"/>
                    </a:lnTo>
                    <a:lnTo>
                      <a:pt x="0" y="219075"/>
                    </a:lnTo>
                    <a:lnTo>
                      <a:pt x="0" y="2858"/>
                    </a:lnTo>
                    <a:lnTo>
                      <a:pt x="34290" y="2858"/>
                    </a:lnTo>
                    <a:close/>
                  </a:path>
                </a:pathLst>
              </a:custGeom>
              <a:grpFill/>
              <a:ln w="9525" cap="flat">
                <a:noFill/>
                <a:prstDash val="solid"/>
                <a:miter/>
              </a:ln>
            </p:spPr>
            <p:txBody>
              <a:bodyPr rtlCol="0" anchor="ctr"/>
              <a:lstStyle/>
              <a:p>
                <a:endParaRPr lang="it-IT">
                  <a:solidFill>
                    <a:schemeClr val="tx1"/>
                  </a:solidFill>
                </a:endParaRPr>
              </a:p>
            </p:txBody>
          </p:sp>
          <p:sp>
            <p:nvSpPr>
              <p:cNvPr id="348" name="Figura a mano libera: forma 50">
                <a:extLst>
                  <a:ext uri="{FF2B5EF4-FFF2-40B4-BE49-F238E27FC236}">
                    <a16:creationId xmlns:a16="http://schemas.microsoft.com/office/drawing/2014/main" id="{9BFFAE76-E16A-3AA9-9D57-433982E0F429}"/>
                  </a:ext>
                </a:extLst>
              </p:cNvPr>
              <p:cNvSpPr/>
              <p:nvPr/>
            </p:nvSpPr>
            <p:spPr>
              <a:xfrm>
                <a:off x="6917441" y="1429787"/>
                <a:ext cx="202882" cy="228600"/>
              </a:xfrm>
              <a:custGeom>
                <a:avLst/>
                <a:gdLst>
                  <a:gd name="connsiteX0" fmla="*/ 104775 w 202882"/>
                  <a:gd name="connsiteY0" fmla="*/ 228600 h 228600"/>
                  <a:gd name="connsiteX1" fmla="*/ 0 w 202882"/>
                  <a:gd name="connsiteY1" fmla="*/ 114300 h 228600"/>
                  <a:gd name="connsiteX2" fmla="*/ 102870 w 202882"/>
                  <a:gd name="connsiteY2" fmla="*/ 0 h 228600"/>
                  <a:gd name="connsiteX3" fmla="*/ 202882 w 202882"/>
                  <a:gd name="connsiteY3" fmla="*/ 121920 h 228600"/>
                  <a:gd name="connsiteX4" fmla="*/ 35243 w 202882"/>
                  <a:gd name="connsiteY4" fmla="*/ 121920 h 228600"/>
                  <a:gd name="connsiteX5" fmla="*/ 104775 w 202882"/>
                  <a:gd name="connsiteY5" fmla="*/ 199073 h 228600"/>
                  <a:gd name="connsiteX6" fmla="*/ 164782 w 202882"/>
                  <a:gd name="connsiteY6" fmla="*/ 154305 h 228600"/>
                  <a:gd name="connsiteX7" fmla="*/ 198120 w 202882"/>
                  <a:gd name="connsiteY7" fmla="*/ 154305 h 228600"/>
                  <a:gd name="connsiteX8" fmla="*/ 104775 w 202882"/>
                  <a:gd name="connsiteY8" fmla="*/ 228600 h 228600"/>
                  <a:gd name="connsiteX9" fmla="*/ 102870 w 202882"/>
                  <a:gd name="connsiteY9" fmla="*/ 27623 h 228600"/>
                  <a:gd name="connsiteX10" fmla="*/ 36195 w 202882"/>
                  <a:gd name="connsiteY10" fmla="*/ 97155 h 228600"/>
                  <a:gd name="connsiteX11" fmla="*/ 166688 w 202882"/>
                  <a:gd name="connsiteY11" fmla="*/ 97155 h 228600"/>
                  <a:gd name="connsiteX12" fmla="*/ 102870 w 202882"/>
                  <a:gd name="connsiteY12" fmla="*/ 27623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2882" h="228600">
                    <a:moveTo>
                      <a:pt x="104775" y="228600"/>
                    </a:moveTo>
                    <a:cubicBezTo>
                      <a:pt x="38100" y="228600"/>
                      <a:pt x="0" y="177165"/>
                      <a:pt x="0" y="114300"/>
                    </a:cubicBezTo>
                    <a:cubicBezTo>
                      <a:pt x="0" y="51435"/>
                      <a:pt x="40957" y="0"/>
                      <a:pt x="102870" y="0"/>
                    </a:cubicBezTo>
                    <a:cubicBezTo>
                      <a:pt x="167640" y="0"/>
                      <a:pt x="202882" y="50483"/>
                      <a:pt x="202882" y="121920"/>
                    </a:cubicBezTo>
                    <a:lnTo>
                      <a:pt x="35243" y="121920"/>
                    </a:lnTo>
                    <a:cubicBezTo>
                      <a:pt x="38100" y="165735"/>
                      <a:pt x="61913" y="199073"/>
                      <a:pt x="104775" y="199073"/>
                    </a:cubicBezTo>
                    <a:cubicBezTo>
                      <a:pt x="136207" y="199073"/>
                      <a:pt x="157163" y="183833"/>
                      <a:pt x="164782" y="154305"/>
                    </a:cubicBezTo>
                    <a:lnTo>
                      <a:pt x="198120" y="154305"/>
                    </a:lnTo>
                    <a:cubicBezTo>
                      <a:pt x="187643" y="201930"/>
                      <a:pt x="153353" y="228600"/>
                      <a:pt x="104775" y="228600"/>
                    </a:cubicBezTo>
                    <a:close/>
                    <a:moveTo>
                      <a:pt x="102870" y="27623"/>
                    </a:moveTo>
                    <a:cubicBezTo>
                      <a:pt x="62865" y="27623"/>
                      <a:pt x="40957" y="58102"/>
                      <a:pt x="36195" y="97155"/>
                    </a:cubicBezTo>
                    <a:lnTo>
                      <a:pt x="166688" y="97155"/>
                    </a:lnTo>
                    <a:cubicBezTo>
                      <a:pt x="163830" y="54293"/>
                      <a:pt x="141923" y="27623"/>
                      <a:pt x="102870" y="27623"/>
                    </a:cubicBezTo>
                    <a:close/>
                  </a:path>
                </a:pathLst>
              </a:custGeom>
              <a:grpFill/>
              <a:ln w="9525" cap="flat">
                <a:noFill/>
                <a:prstDash val="solid"/>
                <a:miter/>
              </a:ln>
            </p:spPr>
            <p:txBody>
              <a:bodyPr rtlCol="0" anchor="ctr"/>
              <a:lstStyle/>
              <a:p>
                <a:endParaRPr lang="it-IT">
                  <a:solidFill>
                    <a:schemeClr val="tx1"/>
                  </a:solidFill>
                </a:endParaRPr>
              </a:p>
            </p:txBody>
          </p:sp>
          <p:sp>
            <p:nvSpPr>
              <p:cNvPr id="349" name="Figura a mano libera: forma 51">
                <a:extLst>
                  <a:ext uri="{FF2B5EF4-FFF2-40B4-BE49-F238E27FC236}">
                    <a16:creationId xmlns:a16="http://schemas.microsoft.com/office/drawing/2014/main" id="{4D8D2478-2335-00B5-9240-DBE21DE4817A}"/>
                  </a:ext>
                </a:extLst>
              </p:cNvPr>
              <p:cNvSpPr/>
              <p:nvPr/>
            </p:nvSpPr>
            <p:spPr>
              <a:xfrm>
                <a:off x="6688841" y="1431693"/>
                <a:ext cx="198119" cy="292417"/>
              </a:xfrm>
              <a:custGeom>
                <a:avLst/>
                <a:gdLst>
                  <a:gd name="connsiteX0" fmla="*/ 0 w 198119"/>
                  <a:gd name="connsiteY0" fmla="*/ 290513 h 292417"/>
                  <a:gd name="connsiteX1" fmla="*/ 0 w 198119"/>
                  <a:gd name="connsiteY1" fmla="*/ 4763 h 292417"/>
                  <a:gd name="connsiteX2" fmla="*/ 34290 w 198119"/>
                  <a:gd name="connsiteY2" fmla="*/ 4763 h 292417"/>
                  <a:gd name="connsiteX3" fmla="*/ 34290 w 198119"/>
                  <a:gd name="connsiteY3" fmla="*/ 35242 h 292417"/>
                  <a:gd name="connsiteX4" fmla="*/ 35243 w 198119"/>
                  <a:gd name="connsiteY4" fmla="*/ 35242 h 292417"/>
                  <a:gd name="connsiteX5" fmla="*/ 104775 w 198119"/>
                  <a:gd name="connsiteY5" fmla="*/ 0 h 292417"/>
                  <a:gd name="connsiteX6" fmla="*/ 198120 w 198119"/>
                  <a:gd name="connsiteY6" fmla="*/ 114300 h 292417"/>
                  <a:gd name="connsiteX7" fmla="*/ 103823 w 198119"/>
                  <a:gd name="connsiteY7" fmla="*/ 228600 h 292417"/>
                  <a:gd name="connsiteX8" fmla="*/ 35243 w 198119"/>
                  <a:gd name="connsiteY8" fmla="*/ 197167 h 292417"/>
                  <a:gd name="connsiteX9" fmla="*/ 34290 w 198119"/>
                  <a:gd name="connsiteY9" fmla="*/ 197167 h 292417"/>
                  <a:gd name="connsiteX10" fmla="*/ 34290 w 198119"/>
                  <a:gd name="connsiteY10" fmla="*/ 292417 h 292417"/>
                  <a:gd name="connsiteX11" fmla="*/ 0 w 198119"/>
                  <a:gd name="connsiteY11" fmla="*/ 292417 h 292417"/>
                  <a:gd name="connsiteX12" fmla="*/ 100013 w 198119"/>
                  <a:gd name="connsiteY12" fmla="*/ 199072 h 292417"/>
                  <a:gd name="connsiteX13" fmla="*/ 161925 w 198119"/>
                  <a:gd name="connsiteY13" fmla="*/ 114300 h 292417"/>
                  <a:gd name="connsiteX14" fmla="*/ 100013 w 198119"/>
                  <a:gd name="connsiteY14" fmla="*/ 28575 h 292417"/>
                  <a:gd name="connsiteX15" fmla="*/ 30480 w 198119"/>
                  <a:gd name="connsiteY15" fmla="*/ 114300 h 292417"/>
                  <a:gd name="connsiteX16" fmla="*/ 100013 w 198119"/>
                  <a:gd name="connsiteY16" fmla="*/ 199072 h 29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8119" h="292417">
                    <a:moveTo>
                      <a:pt x="0" y="290513"/>
                    </a:moveTo>
                    <a:lnTo>
                      <a:pt x="0" y="4763"/>
                    </a:lnTo>
                    <a:lnTo>
                      <a:pt x="34290" y="4763"/>
                    </a:lnTo>
                    <a:lnTo>
                      <a:pt x="34290" y="35242"/>
                    </a:lnTo>
                    <a:lnTo>
                      <a:pt x="35243" y="35242"/>
                    </a:lnTo>
                    <a:cubicBezTo>
                      <a:pt x="51435" y="13335"/>
                      <a:pt x="73343" y="0"/>
                      <a:pt x="104775" y="0"/>
                    </a:cubicBezTo>
                    <a:cubicBezTo>
                      <a:pt x="160020" y="0"/>
                      <a:pt x="198120" y="41910"/>
                      <a:pt x="198120" y="114300"/>
                    </a:cubicBezTo>
                    <a:cubicBezTo>
                      <a:pt x="198120" y="183832"/>
                      <a:pt x="162878" y="228600"/>
                      <a:pt x="103823" y="228600"/>
                    </a:cubicBezTo>
                    <a:cubicBezTo>
                      <a:pt x="74295" y="228600"/>
                      <a:pt x="53340" y="220027"/>
                      <a:pt x="35243" y="197167"/>
                    </a:cubicBezTo>
                    <a:lnTo>
                      <a:pt x="34290" y="197167"/>
                    </a:lnTo>
                    <a:lnTo>
                      <a:pt x="34290" y="292417"/>
                    </a:lnTo>
                    <a:lnTo>
                      <a:pt x="0" y="292417"/>
                    </a:lnTo>
                    <a:close/>
                    <a:moveTo>
                      <a:pt x="100013" y="199072"/>
                    </a:moveTo>
                    <a:cubicBezTo>
                      <a:pt x="141923" y="199072"/>
                      <a:pt x="161925" y="162877"/>
                      <a:pt x="161925" y="114300"/>
                    </a:cubicBezTo>
                    <a:cubicBezTo>
                      <a:pt x="161925" y="65722"/>
                      <a:pt x="140970" y="28575"/>
                      <a:pt x="100013" y="28575"/>
                    </a:cubicBezTo>
                    <a:cubicBezTo>
                      <a:pt x="52388" y="28575"/>
                      <a:pt x="30480" y="66675"/>
                      <a:pt x="30480" y="114300"/>
                    </a:cubicBezTo>
                    <a:cubicBezTo>
                      <a:pt x="30480" y="161925"/>
                      <a:pt x="50482" y="199072"/>
                      <a:pt x="100013" y="199072"/>
                    </a:cubicBezTo>
                    <a:close/>
                  </a:path>
                </a:pathLst>
              </a:custGeom>
              <a:grpFill/>
              <a:ln w="9525" cap="flat">
                <a:noFill/>
                <a:prstDash val="solid"/>
                <a:miter/>
              </a:ln>
            </p:spPr>
            <p:txBody>
              <a:bodyPr rtlCol="0" anchor="ctr"/>
              <a:lstStyle/>
              <a:p>
                <a:endParaRPr lang="it-IT">
                  <a:solidFill>
                    <a:schemeClr val="tx1"/>
                  </a:solidFill>
                </a:endParaRPr>
              </a:p>
            </p:txBody>
          </p:sp>
          <p:sp>
            <p:nvSpPr>
              <p:cNvPr id="350" name="Figura a mano libera: forma 52">
                <a:extLst>
                  <a:ext uri="{FF2B5EF4-FFF2-40B4-BE49-F238E27FC236}">
                    <a16:creationId xmlns:a16="http://schemas.microsoft.com/office/drawing/2014/main" id="{928AFF49-09E2-F1D1-3138-5491B4C074F5}"/>
                  </a:ext>
                </a:extLst>
              </p:cNvPr>
              <p:cNvSpPr/>
              <p:nvPr/>
            </p:nvSpPr>
            <p:spPr>
              <a:xfrm>
                <a:off x="6523106" y="1352635"/>
                <a:ext cx="34289" cy="300037"/>
              </a:xfrm>
              <a:custGeom>
                <a:avLst/>
                <a:gdLst>
                  <a:gd name="connsiteX0" fmla="*/ 0 w 34289"/>
                  <a:gd name="connsiteY0" fmla="*/ 300038 h 300037"/>
                  <a:gd name="connsiteX1" fmla="*/ 0 w 34289"/>
                  <a:gd name="connsiteY1" fmla="*/ 83820 h 300037"/>
                  <a:gd name="connsiteX2" fmla="*/ 34290 w 34289"/>
                  <a:gd name="connsiteY2" fmla="*/ 83820 h 300037"/>
                  <a:gd name="connsiteX3" fmla="*/ 34290 w 34289"/>
                  <a:gd name="connsiteY3" fmla="*/ 300038 h 300037"/>
                  <a:gd name="connsiteX4" fmla="*/ 0 w 34289"/>
                  <a:gd name="connsiteY4" fmla="*/ 300038 h 300037"/>
                  <a:gd name="connsiteX5" fmla="*/ 0 w 34289"/>
                  <a:gd name="connsiteY5" fmla="*/ 41910 h 300037"/>
                  <a:gd name="connsiteX6" fmla="*/ 0 w 34289"/>
                  <a:gd name="connsiteY6" fmla="*/ 0 h 300037"/>
                  <a:gd name="connsiteX7" fmla="*/ 34290 w 34289"/>
                  <a:gd name="connsiteY7" fmla="*/ 0 h 300037"/>
                  <a:gd name="connsiteX8" fmla="*/ 34290 w 34289"/>
                  <a:gd name="connsiteY8" fmla="*/ 41910 h 300037"/>
                  <a:gd name="connsiteX9" fmla="*/ 0 w 34289"/>
                  <a:gd name="connsiteY9" fmla="*/ 41910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89" h="300037">
                    <a:moveTo>
                      <a:pt x="0" y="300038"/>
                    </a:moveTo>
                    <a:lnTo>
                      <a:pt x="0" y="83820"/>
                    </a:lnTo>
                    <a:lnTo>
                      <a:pt x="34290" y="83820"/>
                    </a:lnTo>
                    <a:lnTo>
                      <a:pt x="34290" y="300038"/>
                    </a:lnTo>
                    <a:lnTo>
                      <a:pt x="0" y="300038"/>
                    </a:lnTo>
                    <a:close/>
                    <a:moveTo>
                      <a:pt x="0" y="41910"/>
                    </a:moveTo>
                    <a:lnTo>
                      <a:pt x="0" y="0"/>
                    </a:lnTo>
                    <a:lnTo>
                      <a:pt x="34290" y="0"/>
                    </a:lnTo>
                    <a:lnTo>
                      <a:pt x="34290" y="41910"/>
                    </a:lnTo>
                    <a:lnTo>
                      <a:pt x="0" y="41910"/>
                    </a:lnTo>
                    <a:close/>
                  </a:path>
                </a:pathLst>
              </a:custGeom>
              <a:grpFill/>
              <a:ln w="9525" cap="flat">
                <a:noFill/>
                <a:prstDash val="solid"/>
                <a:miter/>
              </a:ln>
            </p:spPr>
            <p:txBody>
              <a:bodyPr rtlCol="0" anchor="ctr"/>
              <a:lstStyle/>
              <a:p>
                <a:endParaRPr lang="it-IT">
                  <a:solidFill>
                    <a:schemeClr val="tx1"/>
                  </a:solidFill>
                </a:endParaRPr>
              </a:p>
            </p:txBody>
          </p:sp>
          <p:sp>
            <p:nvSpPr>
              <p:cNvPr id="351" name="Figura a mano libera: forma 53">
                <a:extLst>
                  <a:ext uri="{FF2B5EF4-FFF2-40B4-BE49-F238E27FC236}">
                    <a16:creationId xmlns:a16="http://schemas.microsoft.com/office/drawing/2014/main" id="{E5BB1FEB-B05C-6DD4-92CC-E40662773A16}"/>
                  </a:ext>
                </a:extLst>
              </p:cNvPr>
              <p:cNvSpPr/>
              <p:nvPr/>
            </p:nvSpPr>
            <p:spPr>
              <a:xfrm>
                <a:off x="6306889" y="1436455"/>
                <a:ext cx="173355" cy="216217"/>
              </a:xfrm>
              <a:custGeom>
                <a:avLst/>
                <a:gdLst>
                  <a:gd name="connsiteX0" fmla="*/ 0 w 173355"/>
                  <a:gd name="connsiteY0" fmla="*/ 216217 h 216217"/>
                  <a:gd name="connsiteX1" fmla="*/ 0 w 173355"/>
                  <a:gd name="connsiteY1" fmla="*/ 189547 h 216217"/>
                  <a:gd name="connsiteX2" fmla="*/ 120968 w 173355"/>
                  <a:gd name="connsiteY2" fmla="*/ 30480 h 216217"/>
                  <a:gd name="connsiteX3" fmla="*/ 120968 w 173355"/>
                  <a:gd name="connsiteY3" fmla="*/ 29527 h 216217"/>
                  <a:gd name="connsiteX4" fmla="*/ 7620 w 173355"/>
                  <a:gd name="connsiteY4" fmla="*/ 29527 h 216217"/>
                  <a:gd name="connsiteX5" fmla="*/ 7620 w 173355"/>
                  <a:gd name="connsiteY5" fmla="*/ 0 h 216217"/>
                  <a:gd name="connsiteX6" fmla="*/ 168593 w 173355"/>
                  <a:gd name="connsiteY6" fmla="*/ 0 h 216217"/>
                  <a:gd name="connsiteX7" fmla="*/ 168593 w 173355"/>
                  <a:gd name="connsiteY7" fmla="*/ 20002 h 216217"/>
                  <a:gd name="connsiteX8" fmla="*/ 43815 w 173355"/>
                  <a:gd name="connsiteY8" fmla="*/ 183832 h 216217"/>
                  <a:gd name="connsiteX9" fmla="*/ 43815 w 173355"/>
                  <a:gd name="connsiteY9" fmla="*/ 184785 h 216217"/>
                  <a:gd name="connsiteX10" fmla="*/ 173355 w 173355"/>
                  <a:gd name="connsiteY10" fmla="*/ 184785 h 216217"/>
                  <a:gd name="connsiteX11" fmla="*/ 173355 w 173355"/>
                  <a:gd name="connsiteY11" fmla="*/ 216217 h 216217"/>
                  <a:gd name="connsiteX12" fmla="*/ 0 w 173355"/>
                  <a:gd name="connsiteY12" fmla="*/ 216217 h 216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355" h="216217">
                    <a:moveTo>
                      <a:pt x="0" y="216217"/>
                    </a:moveTo>
                    <a:lnTo>
                      <a:pt x="0" y="189547"/>
                    </a:lnTo>
                    <a:lnTo>
                      <a:pt x="120968" y="30480"/>
                    </a:lnTo>
                    <a:lnTo>
                      <a:pt x="120968" y="29527"/>
                    </a:lnTo>
                    <a:lnTo>
                      <a:pt x="7620" y="29527"/>
                    </a:lnTo>
                    <a:lnTo>
                      <a:pt x="7620" y="0"/>
                    </a:lnTo>
                    <a:lnTo>
                      <a:pt x="168593" y="0"/>
                    </a:lnTo>
                    <a:lnTo>
                      <a:pt x="168593" y="20002"/>
                    </a:lnTo>
                    <a:lnTo>
                      <a:pt x="43815" y="183832"/>
                    </a:lnTo>
                    <a:lnTo>
                      <a:pt x="43815" y="184785"/>
                    </a:lnTo>
                    <a:lnTo>
                      <a:pt x="173355" y="184785"/>
                    </a:lnTo>
                    <a:lnTo>
                      <a:pt x="173355" y="216217"/>
                    </a:lnTo>
                    <a:lnTo>
                      <a:pt x="0" y="216217"/>
                    </a:lnTo>
                    <a:close/>
                  </a:path>
                </a:pathLst>
              </a:custGeom>
              <a:grpFill/>
              <a:ln w="9525" cap="flat">
                <a:noFill/>
                <a:prstDash val="solid"/>
                <a:miter/>
              </a:ln>
            </p:spPr>
            <p:txBody>
              <a:bodyPr rtlCol="0" anchor="ctr"/>
              <a:lstStyle/>
              <a:p>
                <a:endParaRPr lang="it-IT">
                  <a:solidFill>
                    <a:schemeClr val="tx1"/>
                  </a:solidFill>
                </a:endParaRPr>
              </a:p>
            </p:txBody>
          </p:sp>
          <p:sp>
            <p:nvSpPr>
              <p:cNvPr id="352" name="Figura a mano libera: forma 54">
                <a:extLst>
                  <a:ext uri="{FF2B5EF4-FFF2-40B4-BE49-F238E27FC236}">
                    <a16:creationId xmlns:a16="http://schemas.microsoft.com/office/drawing/2014/main" id="{7C78A3AA-CB04-37C5-8873-0C59D550AEB7}"/>
                  </a:ext>
                </a:extLst>
              </p:cNvPr>
              <p:cNvSpPr/>
              <p:nvPr/>
            </p:nvSpPr>
            <p:spPr>
              <a:xfrm>
                <a:off x="6225926" y="1352635"/>
                <a:ext cx="34289" cy="300037"/>
              </a:xfrm>
              <a:custGeom>
                <a:avLst/>
                <a:gdLst>
                  <a:gd name="connsiteX0" fmla="*/ 0 w 34289"/>
                  <a:gd name="connsiteY0" fmla="*/ 300038 h 300037"/>
                  <a:gd name="connsiteX1" fmla="*/ 0 w 34289"/>
                  <a:gd name="connsiteY1" fmla="*/ 83820 h 300037"/>
                  <a:gd name="connsiteX2" fmla="*/ 34290 w 34289"/>
                  <a:gd name="connsiteY2" fmla="*/ 83820 h 300037"/>
                  <a:gd name="connsiteX3" fmla="*/ 34290 w 34289"/>
                  <a:gd name="connsiteY3" fmla="*/ 300038 h 300037"/>
                  <a:gd name="connsiteX4" fmla="*/ 0 w 34289"/>
                  <a:gd name="connsiteY4" fmla="*/ 300038 h 300037"/>
                  <a:gd name="connsiteX5" fmla="*/ 0 w 34289"/>
                  <a:gd name="connsiteY5" fmla="*/ 41910 h 300037"/>
                  <a:gd name="connsiteX6" fmla="*/ 0 w 34289"/>
                  <a:gd name="connsiteY6" fmla="*/ 0 h 300037"/>
                  <a:gd name="connsiteX7" fmla="*/ 34290 w 34289"/>
                  <a:gd name="connsiteY7" fmla="*/ 0 h 300037"/>
                  <a:gd name="connsiteX8" fmla="*/ 34290 w 34289"/>
                  <a:gd name="connsiteY8" fmla="*/ 41910 h 300037"/>
                  <a:gd name="connsiteX9" fmla="*/ 0 w 34289"/>
                  <a:gd name="connsiteY9" fmla="*/ 41910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89" h="300037">
                    <a:moveTo>
                      <a:pt x="0" y="300038"/>
                    </a:moveTo>
                    <a:lnTo>
                      <a:pt x="0" y="83820"/>
                    </a:lnTo>
                    <a:lnTo>
                      <a:pt x="34290" y="83820"/>
                    </a:lnTo>
                    <a:lnTo>
                      <a:pt x="34290" y="300038"/>
                    </a:lnTo>
                    <a:lnTo>
                      <a:pt x="0" y="300038"/>
                    </a:lnTo>
                    <a:close/>
                    <a:moveTo>
                      <a:pt x="0" y="41910"/>
                    </a:moveTo>
                    <a:lnTo>
                      <a:pt x="0" y="0"/>
                    </a:lnTo>
                    <a:lnTo>
                      <a:pt x="34290" y="0"/>
                    </a:lnTo>
                    <a:lnTo>
                      <a:pt x="34290" y="41910"/>
                    </a:lnTo>
                    <a:lnTo>
                      <a:pt x="0" y="41910"/>
                    </a:lnTo>
                    <a:close/>
                  </a:path>
                </a:pathLst>
              </a:custGeom>
              <a:grpFill/>
              <a:ln w="9525" cap="flat">
                <a:noFill/>
                <a:prstDash val="solid"/>
                <a:miter/>
              </a:ln>
            </p:spPr>
            <p:txBody>
              <a:bodyPr rtlCol="0" anchor="ctr"/>
              <a:lstStyle/>
              <a:p>
                <a:endParaRPr lang="it-IT">
                  <a:solidFill>
                    <a:schemeClr val="tx1"/>
                  </a:solidFill>
                </a:endParaRPr>
              </a:p>
            </p:txBody>
          </p:sp>
          <p:sp>
            <p:nvSpPr>
              <p:cNvPr id="353" name="Figura a mano libera: forma 55">
                <a:extLst>
                  <a:ext uri="{FF2B5EF4-FFF2-40B4-BE49-F238E27FC236}">
                    <a16:creationId xmlns:a16="http://schemas.microsoft.com/office/drawing/2014/main" id="{9C468317-7800-134F-010B-5089644C45AB}"/>
                  </a:ext>
                </a:extLst>
              </p:cNvPr>
              <p:cNvSpPr/>
              <p:nvPr/>
            </p:nvSpPr>
            <p:spPr>
              <a:xfrm>
                <a:off x="6001136" y="1436455"/>
                <a:ext cx="191452" cy="216217"/>
              </a:xfrm>
              <a:custGeom>
                <a:avLst/>
                <a:gdLst>
                  <a:gd name="connsiteX0" fmla="*/ 76200 w 191452"/>
                  <a:gd name="connsiteY0" fmla="*/ 216217 h 216217"/>
                  <a:gd name="connsiteX1" fmla="*/ 0 w 191452"/>
                  <a:gd name="connsiteY1" fmla="*/ 0 h 216217"/>
                  <a:gd name="connsiteX2" fmla="*/ 36195 w 191452"/>
                  <a:gd name="connsiteY2" fmla="*/ 0 h 216217"/>
                  <a:gd name="connsiteX3" fmla="*/ 80963 w 191452"/>
                  <a:gd name="connsiteY3" fmla="*/ 137160 h 216217"/>
                  <a:gd name="connsiteX4" fmla="*/ 95250 w 191452"/>
                  <a:gd name="connsiteY4" fmla="*/ 182880 h 216217"/>
                  <a:gd name="connsiteX5" fmla="*/ 96203 w 191452"/>
                  <a:gd name="connsiteY5" fmla="*/ 182880 h 216217"/>
                  <a:gd name="connsiteX6" fmla="*/ 110490 w 191452"/>
                  <a:gd name="connsiteY6" fmla="*/ 137160 h 216217"/>
                  <a:gd name="connsiteX7" fmla="*/ 156210 w 191452"/>
                  <a:gd name="connsiteY7" fmla="*/ 0 h 216217"/>
                  <a:gd name="connsiteX8" fmla="*/ 191453 w 191452"/>
                  <a:gd name="connsiteY8" fmla="*/ 0 h 216217"/>
                  <a:gd name="connsiteX9" fmla="*/ 113348 w 191452"/>
                  <a:gd name="connsiteY9" fmla="*/ 216217 h 216217"/>
                  <a:gd name="connsiteX10" fmla="*/ 76200 w 191452"/>
                  <a:gd name="connsiteY10" fmla="*/ 216217 h 216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1452" h="216217">
                    <a:moveTo>
                      <a:pt x="76200" y="216217"/>
                    </a:moveTo>
                    <a:lnTo>
                      <a:pt x="0" y="0"/>
                    </a:lnTo>
                    <a:lnTo>
                      <a:pt x="36195" y="0"/>
                    </a:lnTo>
                    <a:lnTo>
                      <a:pt x="80963" y="137160"/>
                    </a:lnTo>
                    <a:cubicBezTo>
                      <a:pt x="87630" y="156210"/>
                      <a:pt x="95250" y="182880"/>
                      <a:pt x="95250" y="182880"/>
                    </a:cubicBezTo>
                    <a:lnTo>
                      <a:pt x="96203" y="182880"/>
                    </a:lnTo>
                    <a:cubicBezTo>
                      <a:pt x="96203" y="182880"/>
                      <a:pt x="103823" y="156210"/>
                      <a:pt x="110490" y="137160"/>
                    </a:cubicBezTo>
                    <a:lnTo>
                      <a:pt x="156210" y="0"/>
                    </a:lnTo>
                    <a:lnTo>
                      <a:pt x="191453" y="0"/>
                    </a:lnTo>
                    <a:lnTo>
                      <a:pt x="113348" y="216217"/>
                    </a:lnTo>
                    <a:lnTo>
                      <a:pt x="76200" y="216217"/>
                    </a:lnTo>
                    <a:close/>
                  </a:path>
                </a:pathLst>
              </a:custGeom>
              <a:grpFill/>
              <a:ln w="9525" cap="flat">
                <a:noFill/>
                <a:prstDash val="solid"/>
                <a:miter/>
              </a:ln>
            </p:spPr>
            <p:txBody>
              <a:bodyPr rtlCol="0" anchor="ctr"/>
              <a:lstStyle/>
              <a:p>
                <a:endParaRPr lang="it-IT">
                  <a:solidFill>
                    <a:schemeClr val="tx1"/>
                  </a:solidFill>
                </a:endParaRPr>
              </a:p>
            </p:txBody>
          </p:sp>
          <p:sp>
            <p:nvSpPr>
              <p:cNvPr id="354" name="Figura a mano libera: forma 56">
                <a:extLst>
                  <a:ext uri="{FF2B5EF4-FFF2-40B4-BE49-F238E27FC236}">
                    <a16:creationId xmlns:a16="http://schemas.microsoft.com/office/drawing/2014/main" id="{185E9E7E-88E3-66CA-0830-BB67B4D72015}"/>
                  </a:ext>
                </a:extLst>
              </p:cNvPr>
              <p:cNvSpPr/>
              <p:nvPr/>
            </p:nvSpPr>
            <p:spPr>
              <a:xfrm>
                <a:off x="5870644" y="1433598"/>
                <a:ext cx="113347" cy="219075"/>
              </a:xfrm>
              <a:custGeom>
                <a:avLst/>
                <a:gdLst>
                  <a:gd name="connsiteX0" fmla="*/ 33338 w 113347"/>
                  <a:gd name="connsiteY0" fmla="*/ 2858 h 219075"/>
                  <a:gd name="connsiteX1" fmla="*/ 33338 w 113347"/>
                  <a:gd name="connsiteY1" fmla="*/ 38100 h 219075"/>
                  <a:gd name="connsiteX2" fmla="*/ 34290 w 113347"/>
                  <a:gd name="connsiteY2" fmla="*/ 38100 h 219075"/>
                  <a:gd name="connsiteX3" fmla="*/ 99060 w 113347"/>
                  <a:gd name="connsiteY3" fmla="*/ 0 h 219075"/>
                  <a:gd name="connsiteX4" fmla="*/ 113347 w 113347"/>
                  <a:gd name="connsiteY4" fmla="*/ 2858 h 219075"/>
                  <a:gd name="connsiteX5" fmla="*/ 113347 w 113347"/>
                  <a:gd name="connsiteY5" fmla="*/ 35242 h 219075"/>
                  <a:gd name="connsiteX6" fmla="*/ 112395 w 113347"/>
                  <a:gd name="connsiteY6" fmla="*/ 35242 h 219075"/>
                  <a:gd name="connsiteX7" fmla="*/ 97155 w 113347"/>
                  <a:gd name="connsiteY7" fmla="*/ 33338 h 219075"/>
                  <a:gd name="connsiteX8" fmla="*/ 34290 w 113347"/>
                  <a:gd name="connsiteY8" fmla="*/ 99060 h 219075"/>
                  <a:gd name="connsiteX9" fmla="*/ 34290 w 113347"/>
                  <a:gd name="connsiteY9" fmla="*/ 219075 h 219075"/>
                  <a:gd name="connsiteX10" fmla="*/ 0 w 113347"/>
                  <a:gd name="connsiteY10" fmla="*/ 219075 h 219075"/>
                  <a:gd name="connsiteX11" fmla="*/ 0 w 113347"/>
                  <a:gd name="connsiteY11" fmla="*/ 2858 h 219075"/>
                  <a:gd name="connsiteX12" fmla="*/ 33338 w 113347"/>
                  <a:gd name="connsiteY12" fmla="*/ 2858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347" h="219075">
                    <a:moveTo>
                      <a:pt x="33338" y="2858"/>
                    </a:moveTo>
                    <a:lnTo>
                      <a:pt x="33338" y="38100"/>
                    </a:lnTo>
                    <a:lnTo>
                      <a:pt x="34290" y="38100"/>
                    </a:lnTo>
                    <a:cubicBezTo>
                      <a:pt x="47625" y="17145"/>
                      <a:pt x="69532" y="0"/>
                      <a:pt x="99060" y="0"/>
                    </a:cubicBezTo>
                    <a:cubicBezTo>
                      <a:pt x="105727" y="0"/>
                      <a:pt x="108585" y="952"/>
                      <a:pt x="113347" y="2858"/>
                    </a:cubicBezTo>
                    <a:lnTo>
                      <a:pt x="113347" y="35242"/>
                    </a:lnTo>
                    <a:lnTo>
                      <a:pt x="112395" y="35242"/>
                    </a:lnTo>
                    <a:cubicBezTo>
                      <a:pt x="107632" y="33338"/>
                      <a:pt x="103822" y="33338"/>
                      <a:pt x="97155" y="33338"/>
                    </a:cubicBezTo>
                    <a:cubicBezTo>
                      <a:pt x="63817" y="33338"/>
                      <a:pt x="34290" y="58102"/>
                      <a:pt x="34290" y="99060"/>
                    </a:cubicBezTo>
                    <a:lnTo>
                      <a:pt x="34290" y="219075"/>
                    </a:lnTo>
                    <a:lnTo>
                      <a:pt x="0" y="219075"/>
                    </a:lnTo>
                    <a:lnTo>
                      <a:pt x="0" y="2858"/>
                    </a:lnTo>
                    <a:lnTo>
                      <a:pt x="33338" y="2858"/>
                    </a:lnTo>
                    <a:close/>
                  </a:path>
                </a:pathLst>
              </a:custGeom>
              <a:grpFill/>
              <a:ln w="9525" cap="flat">
                <a:noFill/>
                <a:prstDash val="solid"/>
                <a:miter/>
              </a:ln>
            </p:spPr>
            <p:txBody>
              <a:bodyPr rtlCol="0" anchor="ctr"/>
              <a:lstStyle/>
              <a:p>
                <a:endParaRPr lang="it-IT">
                  <a:solidFill>
                    <a:schemeClr val="tx1"/>
                  </a:solidFill>
                </a:endParaRPr>
              </a:p>
            </p:txBody>
          </p:sp>
          <p:sp>
            <p:nvSpPr>
              <p:cNvPr id="355" name="Figura a mano libera: forma 57">
                <a:extLst>
                  <a:ext uri="{FF2B5EF4-FFF2-40B4-BE49-F238E27FC236}">
                    <a16:creationId xmlns:a16="http://schemas.microsoft.com/office/drawing/2014/main" id="{6D1E418B-6F03-EFCE-9F20-AF30CD051AF5}"/>
                  </a:ext>
                </a:extLst>
              </p:cNvPr>
              <p:cNvSpPr/>
              <p:nvPr/>
            </p:nvSpPr>
            <p:spPr>
              <a:xfrm>
                <a:off x="5624898" y="1429787"/>
                <a:ext cx="202882" cy="228600"/>
              </a:xfrm>
              <a:custGeom>
                <a:avLst/>
                <a:gdLst>
                  <a:gd name="connsiteX0" fmla="*/ 104775 w 202882"/>
                  <a:gd name="connsiteY0" fmla="*/ 228600 h 228600"/>
                  <a:gd name="connsiteX1" fmla="*/ 0 w 202882"/>
                  <a:gd name="connsiteY1" fmla="*/ 114300 h 228600"/>
                  <a:gd name="connsiteX2" fmla="*/ 102870 w 202882"/>
                  <a:gd name="connsiteY2" fmla="*/ 0 h 228600"/>
                  <a:gd name="connsiteX3" fmla="*/ 202883 w 202882"/>
                  <a:gd name="connsiteY3" fmla="*/ 121920 h 228600"/>
                  <a:gd name="connsiteX4" fmla="*/ 35243 w 202882"/>
                  <a:gd name="connsiteY4" fmla="*/ 121920 h 228600"/>
                  <a:gd name="connsiteX5" fmla="*/ 104775 w 202882"/>
                  <a:gd name="connsiteY5" fmla="*/ 199073 h 228600"/>
                  <a:gd name="connsiteX6" fmla="*/ 164783 w 202882"/>
                  <a:gd name="connsiteY6" fmla="*/ 154305 h 228600"/>
                  <a:gd name="connsiteX7" fmla="*/ 198120 w 202882"/>
                  <a:gd name="connsiteY7" fmla="*/ 154305 h 228600"/>
                  <a:gd name="connsiteX8" fmla="*/ 104775 w 202882"/>
                  <a:gd name="connsiteY8" fmla="*/ 228600 h 228600"/>
                  <a:gd name="connsiteX9" fmla="*/ 102870 w 202882"/>
                  <a:gd name="connsiteY9" fmla="*/ 27623 h 228600"/>
                  <a:gd name="connsiteX10" fmla="*/ 36195 w 202882"/>
                  <a:gd name="connsiteY10" fmla="*/ 97155 h 228600"/>
                  <a:gd name="connsiteX11" fmla="*/ 165735 w 202882"/>
                  <a:gd name="connsiteY11" fmla="*/ 97155 h 228600"/>
                  <a:gd name="connsiteX12" fmla="*/ 102870 w 202882"/>
                  <a:gd name="connsiteY12" fmla="*/ 27623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2882" h="228600">
                    <a:moveTo>
                      <a:pt x="104775" y="228600"/>
                    </a:moveTo>
                    <a:cubicBezTo>
                      <a:pt x="38100" y="228600"/>
                      <a:pt x="0" y="177165"/>
                      <a:pt x="0" y="114300"/>
                    </a:cubicBezTo>
                    <a:cubicBezTo>
                      <a:pt x="0" y="51435"/>
                      <a:pt x="40958" y="0"/>
                      <a:pt x="102870" y="0"/>
                    </a:cubicBezTo>
                    <a:cubicBezTo>
                      <a:pt x="167640" y="0"/>
                      <a:pt x="202883" y="50483"/>
                      <a:pt x="202883" y="121920"/>
                    </a:cubicBezTo>
                    <a:lnTo>
                      <a:pt x="35243" y="121920"/>
                    </a:lnTo>
                    <a:cubicBezTo>
                      <a:pt x="38100" y="165735"/>
                      <a:pt x="61913" y="199073"/>
                      <a:pt x="104775" y="199073"/>
                    </a:cubicBezTo>
                    <a:cubicBezTo>
                      <a:pt x="136208" y="199073"/>
                      <a:pt x="157163" y="183833"/>
                      <a:pt x="164783" y="154305"/>
                    </a:cubicBezTo>
                    <a:lnTo>
                      <a:pt x="198120" y="154305"/>
                    </a:lnTo>
                    <a:cubicBezTo>
                      <a:pt x="187643" y="201930"/>
                      <a:pt x="154305" y="228600"/>
                      <a:pt x="104775" y="228600"/>
                    </a:cubicBezTo>
                    <a:close/>
                    <a:moveTo>
                      <a:pt x="102870" y="27623"/>
                    </a:moveTo>
                    <a:cubicBezTo>
                      <a:pt x="62865" y="27623"/>
                      <a:pt x="40958" y="58102"/>
                      <a:pt x="36195" y="97155"/>
                    </a:cubicBezTo>
                    <a:lnTo>
                      <a:pt x="165735" y="97155"/>
                    </a:lnTo>
                    <a:cubicBezTo>
                      <a:pt x="163830" y="54293"/>
                      <a:pt x="141923" y="27623"/>
                      <a:pt x="102870" y="27623"/>
                    </a:cubicBezTo>
                    <a:close/>
                  </a:path>
                </a:pathLst>
              </a:custGeom>
              <a:grpFill/>
              <a:ln w="9525" cap="flat">
                <a:noFill/>
                <a:prstDash val="solid"/>
                <a:miter/>
              </a:ln>
            </p:spPr>
            <p:txBody>
              <a:bodyPr rtlCol="0" anchor="ctr"/>
              <a:lstStyle/>
              <a:p>
                <a:endParaRPr lang="it-IT">
                  <a:solidFill>
                    <a:schemeClr val="tx1"/>
                  </a:solidFill>
                </a:endParaRPr>
              </a:p>
            </p:txBody>
          </p:sp>
          <p:sp>
            <p:nvSpPr>
              <p:cNvPr id="356" name="Figura a mano libera: forma 58">
                <a:extLst>
                  <a:ext uri="{FF2B5EF4-FFF2-40B4-BE49-F238E27FC236}">
                    <a16:creationId xmlns:a16="http://schemas.microsoft.com/office/drawing/2014/main" id="{52718A2C-56C2-1CDB-6B18-4604704A56E1}"/>
                  </a:ext>
                </a:extLst>
              </p:cNvPr>
              <p:cNvSpPr/>
              <p:nvPr/>
            </p:nvSpPr>
            <p:spPr>
              <a:xfrm>
                <a:off x="5413443" y="1432645"/>
                <a:ext cx="180993" cy="226694"/>
              </a:xfrm>
              <a:custGeom>
                <a:avLst/>
                <a:gdLst>
                  <a:gd name="connsiteX0" fmla="*/ 96203 w 180993"/>
                  <a:gd name="connsiteY0" fmla="*/ 226695 h 226694"/>
                  <a:gd name="connsiteX1" fmla="*/ 0 w 180993"/>
                  <a:gd name="connsiteY1" fmla="*/ 149542 h 226694"/>
                  <a:gd name="connsiteX2" fmla="*/ 35243 w 180993"/>
                  <a:gd name="connsiteY2" fmla="*/ 149542 h 226694"/>
                  <a:gd name="connsiteX3" fmla="*/ 97155 w 180993"/>
                  <a:gd name="connsiteY3" fmla="*/ 198120 h 226694"/>
                  <a:gd name="connsiteX4" fmla="*/ 147638 w 180993"/>
                  <a:gd name="connsiteY4" fmla="*/ 162877 h 226694"/>
                  <a:gd name="connsiteX5" fmla="*/ 91440 w 180993"/>
                  <a:gd name="connsiteY5" fmla="*/ 123825 h 226694"/>
                  <a:gd name="connsiteX6" fmla="*/ 10478 w 180993"/>
                  <a:gd name="connsiteY6" fmla="*/ 59055 h 226694"/>
                  <a:gd name="connsiteX7" fmla="*/ 88583 w 180993"/>
                  <a:gd name="connsiteY7" fmla="*/ 0 h 226694"/>
                  <a:gd name="connsiteX8" fmla="*/ 173355 w 180993"/>
                  <a:gd name="connsiteY8" fmla="*/ 67627 h 226694"/>
                  <a:gd name="connsiteX9" fmla="*/ 138113 w 180993"/>
                  <a:gd name="connsiteY9" fmla="*/ 67627 h 226694"/>
                  <a:gd name="connsiteX10" fmla="*/ 86678 w 180993"/>
                  <a:gd name="connsiteY10" fmla="*/ 26670 h 226694"/>
                  <a:gd name="connsiteX11" fmla="*/ 42863 w 180993"/>
                  <a:gd name="connsiteY11" fmla="*/ 58102 h 226694"/>
                  <a:gd name="connsiteX12" fmla="*/ 100965 w 180993"/>
                  <a:gd name="connsiteY12" fmla="*/ 93345 h 226694"/>
                  <a:gd name="connsiteX13" fmla="*/ 180975 w 180993"/>
                  <a:gd name="connsiteY13" fmla="*/ 161925 h 226694"/>
                  <a:gd name="connsiteX14" fmla="*/ 96203 w 180993"/>
                  <a:gd name="connsiteY14" fmla="*/ 226695 h 22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0993" h="226694">
                    <a:moveTo>
                      <a:pt x="96203" y="226695"/>
                    </a:moveTo>
                    <a:cubicBezTo>
                      <a:pt x="37147" y="226695"/>
                      <a:pt x="3810" y="199073"/>
                      <a:pt x="0" y="149542"/>
                    </a:cubicBezTo>
                    <a:lnTo>
                      <a:pt x="35243" y="149542"/>
                    </a:lnTo>
                    <a:cubicBezTo>
                      <a:pt x="40005" y="187642"/>
                      <a:pt x="64770" y="198120"/>
                      <a:pt x="97155" y="198120"/>
                    </a:cubicBezTo>
                    <a:cubicBezTo>
                      <a:pt x="132397" y="198120"/>
                      <a:pt x="147638" y="182880"/>
                      <a:pt x="147638" y="162877"/>
                    </a:cubicBezTo>
                    <a:cubicBezTo>
                      <a:pt x="147638" y="138113"/>
                      <a:pt x="130492" y="132398"/>
                      <a:pt x="91440" y="123825"/>
                    </a:cubicBezTo>
                    <a:cubicBezTo>
                      <a:pt x="48578" y="115252"/>
                      <a:pt x="10478" y="106680"/>
                      <a:pt x="10478" y="59055"/>
                    </a:cubicBezTo>
                    <a:cubicBezTo>
                      <a:pt x="10478" y="22860"/>
                      <a:pt x="38100" y="0"/>
                      <a:pt x="88583" y="0"/>
                    </a:cubicBezTo>
                    <a:cubicBezTo>
                      <a:pt x="141922" y="0"/>
                      <a:pt x="168592" y="25717"/>
                      <a:pt x="173355" y="67627"/>
                    </a:cubicBezTo>
                    <a:lnTo>
                      <a:pt x="138113" y="67627"/>
                    </a:lnTo>
                    <a:cubicBezTo>
                      <a:pt x="134303" y="39052"/>
                      <a:pt x="119063" y="26670"/>
                      <a:pt x="86678" y="26670"/>
                    </a:cubicBezTo>
                    <a:cubicBezTo>
                      <a:pt x="55245" y="26670"/>
                      <a:pt x="42863" y="40957"/>
                      <a:pt x="42863" y="58102"/>
                    </a:cubicBezTo>
                    <a:cubicBezTo>
                      <a:pt x="42863" y="81915"/>
                      <a:pt x="63818" y="85725"/>
                      <a:pt x="100965" y="93345"/>
                    </a:cubicBezTo>
                    <a:cubicBezTo>
                      <a:pt x="144780" y="101917"/>
                      <a:pt x="180975" y="111442"/>
                      <a:pt x="180975" y="161925"/>
                    </a:cubicBezTo>
                    <a:cubicBezTo>
                      <a:pt x="181928" y="203835"/>
                      <a:pt x="145733" y="226695"/>
                      <a:pt x="96203" y="226695"/>
                    </a:cubicBezTo>
                    <a:close/>
                  </a:path>
                </a:pathLst>
              </a:custGeom>
              <a:grpFill/>
              <a:ln w="9525" cap="flat">
                <a:noFill/>
                <a:prstDash val="solid"/>
                <a:miter/>
              </a:ln>
            </p:spPr>
            <p:txBody>
              <a:bodyPr rtlCol="0" anchor="ctr"/>
              <a:lstStyle/>
              <a:p>
                <a:endParaRPr lang="it-IT">
                  <a:solidFill>
                    <a:schemeClr val="tx1"/>
                  </a:solidFill>
                </a:endParaRPr>
              </a:p>
            </p:txBody>
          </p:sp>
          <p:sp>
            <p:nvSpPr>
              <p:cNvPr id="357" name="Figura a mano libera: forma 59">
                <a:extLst>
                  <a:ext uri="{FF2B5EF4-FFF2-40B4-BE49-F238E27FC236}">
                    <a16:creationId xmlns:a16="http://schemas.microsoft.com/office/drawing/2014/main" id="{C7DD3DA8-F2A6-B7E8-D2C1-B4EB98FFFB6A}"/>
                  </a:ext>
                </a:extLst>
              </p:cNvPr>
              <p:cNvSpPr/>
              <p:nvPr/>
            </p:nvSpPr>
            <p:spPr>
              <a:xfrm>
                <a:off x="5105786" y="1429787"/>
                <a:ext cx="202882" cy="228600"/>
              </a:xfrm>
              <a:custGeom>
                <a:avLst/>
                <a:gdLst>
                  <a:gd name="connsiteX0" fmla="*/ 104775 w 202882"/>
                  <a:gd name="connsiteY0" fmla="*/ 228600 h 228600"/>
                  <a:gd name="connsiteX1" fmla="*/ 0 w 202882"/>
                  <a:gd name="connsiteY1" fmla="*/ 114300 h 228600"/>
                  <a:gd name="connsiteX2" fmla="*/ 102870 w 202882"/>
                  <a:gd name="connsiteY2" fmla="*/ 0 h 228600"/>
                  <a:gd name="connsiteX3" fmla="*/ 202882 w 202882"/>
                  <a:gd name="connsiteY3" fmla="*/ 121920 h 228600"/>
                  <a:gd name="connsiteX4" fmla="*/ 35242 w 202882"/>
                  <a:gd name="connsiteY4" fmla="*/ 121920 h 228600"/>
                  <a:gd name="connsiteX5" fmla="*/ 104775 w 202882"/>
                  <a:gd name="connsiteY5" fmla="*/ 199073 h 228600"/>
                  <a:gd name="connsiteX6" fmla="*/ 164782 w 202882"/>
                  <a:gd name="connsiteY6" fmla="*/ 154305 h 228600"/>
                  <a:gd name="connsiteX7" fmla="*/ 198120 w 202882"/>
                  <a:gd name="connsiteY7" fmla="*/ 154305 h 228600"/>
                  <a:gd name="connsiteX8" fmla="*/ 104775 w 202882"/>
                  <a:gd name="connsiteY8" fmla="*/ 228600 h 228600"/>
                  <a:gd name="connsiteX9" fmla="*/ 102870 w 202882"/>
                  <a:gd name="connsiteY9" fmla="*/ 27623 h 228600"/>
                  <a:gd name="connsiteX10" fmla="*/ 36195 w 202882"/>
                  <a:gd name="connsiteY10" fmla="*/ 97155 h 228600"/>
                  <a:gd name="connsiteX11" fmla="*/ 166688 w 202882"/>
                  <a:gd name="connsiteY11" fmla="*/ 97155 h 228600"/>
                  <a:gd name="connsiteX12" fmla="*/ 102870 w 202882"/>
                  <a:gd name="connsiteY12" fmla="*/ 27623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2882" h="228600">
                    <a:moveTo>
                      <a:pt x="104775" y="228600"/>
                    </a:moveTo>
                    <a:cubicBezTo>
                      <a:pt x="38100" y="228600"/>
                      <a:pt x="0" y="177165"/>
                      <a:pt x="0" y="114300"/>
                    </a:cubicBezTo>
                    <a:cubicBezTo>
                      <a:pt x="0" y="51435"/>
                      <a:pt x="40957" y="0"/>
                      <a:pt x="102870" y="0"/>
                    </a:cubicBezTo>
                    <a:cubicBezTo>
                      <a:pt x="167640" y="0"/>
                      <a:pt x="202882" y="50483"/>
                      <a:pt x="202882" y="121920"/>
                    </a:cubicBezTo>
                    <a:lnTo>
                      <a:pt x="35242" y="121920"/>
                    </a:lnTo>
                    <a:cubicBezTo>
                      <a:pt x="38100" y="165735"/>
                      <a:pt x="61913" y="199073"/>
                      <a:pt x="104775" y="199073"/>
                    </a:cubicBezTo>
                    <a:cubicBezTo>
                      <a:pt x="136207" y="199073"/>
                      <a:pt x="157163" y="183833"/>
                      <a:pt x="164782" y="154305"/>
                    </a:cubicBezTo>
                    <a:lnTo>
                      <a:pt x="198120" y="154305"/>
                    </a:lnTo>
                    <a:cubicBezTo>
                      <a:pt x="188595" y="201930"/>
                      <a:pt x="154305" y="228600"/>
                      <a:pt x="104775" y="228600"/>
                    </a:cubicBezTo>
                    <a:close/>
                    <a:moveTo>
                      <a:pt x="102870" y="27623"/>
                    </a:moveTo>
                    <a:cubicBezTo>
                      <a:pt x="62865" y="27623"/>
                      <a:pt x="40957" y="58102"/>
                      <a:pt x="36195" y="97155"/>
                    </a:cubicBezTo>
                    <a:lnTo>
                      <a:pt x="166688" y="97155"/>
                    </a:lnTo>
                    <a:cubicBezTo>
                      <a:pt x="163830" y="54293"/>
                      <a:pt x="141922" y="27623"/>
                      <a:pt x="102870" y="27623"/>
                    </a:cubicBezTo>
                    <a:close/>
                  </a:path>
                </a:pathLst>
              </a:custGeom>
              <a:grpFill/>
              <a:ln w="9525" cap="flat">
                <a:noFill/>
                <a:prstDash val="solid"/>
                <a:miter/>
              </a:ln>
            </p:spPr>
            <p:txBody>
              <a:bodyPr rtlCol="0" anchor="ctr"/>
              <a:lstStyle/>
              <a:p>
                <a:endParaRPr lang="it-IT">
                  <a:solidFill>
                    <a:schemeClr val="tx1"/>
                  </a:solidFill>
                </a:endParaRPr>
              </a:p>
            </p:txBody>
          </p:sp>
          <p:sp>
            <p:nvSpPr>
              <p:cNvPr id="358" name="Figura a mano libera: forma 60">
                <a:extLst>
                  <a:ext uri="{FF2B5EF4-FFF2-40B4-BE49-F238E27FC236}">
                    <a16:creationId xmlns:a16="http://schemas.microsoft.com/office/drawing/2014/main" id="{A34AAF7C-E074-2B3A-C6E4-1A244834AE12}"/>
                  </a:ext>
                </a:extLst>
              </p:cNvPr>
              <p:cNvSpPr/>
              <p:nvPr/>
            </p:nvSpPr>
            <p:spPr>
              <a:xfrm>
                <a:off x="7335589" y="964967"/>
                <a:ext cx="201930" cy="224790"/>
              </a:xfrm>
              <a:custGeom>
                <a:avLst/>
                <a:gdLst>
                  <a:gd name="connsiteX0" fmla="*/ 182880 w 201930"/>
                  <a:gd name="connsiteY0" fmla="*/ 222885 h 224790"/>
                  <a:gd name="connsiteX1" fmla="*/ 145732 w 201930"/>
                  <a:gd name="connsiteY1" fmla="*/ 190500 h 224790"/>
                  <a:gd name="connsiteX2" fmla="*/ 145732 w 201930"/>
                  <a:gd name="connsiteY2" fmla="*/ 190500 h 224790"/>
                  <a:gd name="connsiteX3" fmla="*/ 73343 w 201930"/>
                  <a:gd name="connsiteY3" fmla="*/ 224790 h 224790"/>
                  <a:gd name="connsiteX4" fmla="*/ 0 w 201930"/>
                  <a:gd name="connsiteY4" fmla="*/ 164783 h 224790"/>
                  <a:gd name="connsiteX5" fmla="*/ 94297 w 201930"/>
                  <a:gd name="connsiteY5" fmla="*/ 95250 h 224790"/>
                  <a:gd name="connsiteX6" fmla="*/ 146685 w 201930"/>
                  <a:gd name="connsiteY6" fmla="*/ 63818 h 224790"/>
                  <a:gd name="connsiteX7" fmla="*/ 98107 w 201930"/>
                  <a:gd name="connsiteY7" fmla="*/ 25718 h 224790"/>
                  <a:gd name="connsiteX8" fmla="*/ 43815 w 201930"/>
                  <a:gd name="connsiteY8" fmla="*/ 73343 h 224790"/>
                  <a:gd name="connsiteX9" fmla="*/ 11430 w 201930"/>
                  <a:gd name="connsiteY9" fmla="*/ 73343 h 224790"/>
                  <a:gd name="connsiteX10" fmla="*/ 98107 w 201930"/>
                  <a:gd name="connsiteY10" fmla="*/ 0 h 224790"/>
                  <a:gd name="connsiteX11" fmla="*/ 178118 w 201930"/>
                  <a:gd name="connsiteY11" fmla="*/ 68580 h 224790"/>
                  <a:gd name="connsiteX12" fmla="*/ 178118 w 201930"/>
                  <a:gd name="connsiteY12" fmla="*/ 171450 h 224790"/>
                  <a:gd name="connsiteX13" fmla="*/ 200977 w 201930"/>
                  <a:gd name="connsiteY13" fmla="*/ 194310 h 224790"/>
                  <a:gd name="connsiteX14" fmla="*/ 201930 w 201930"/>
                  <a:gd name="connsiteY14" fmla="*/ 194310 h 224790"/>
                  <a:gd name="connsiteX15" fmla="*/ 201930 w 201930"/>
                  <a:gd name="connsiteY15" fmla="*/ 219075 h 224790"/>
                  <a:gd name="connsiteX16" fmla="*/ 182880 w 201930"/>
                  <a:gd name="connsiteY16" fmla="*/ 222885 h 224790"/>
                  <a:gd name="connsiteX17" fmla="*/ 80010 w 201930"/>
                  <a:gd name="connsiteY17" fmla="*/ 199073 h 224790"/>
                  <a:gd name="connsiteX18" fmla="*/ 145732 w 201930"/>
                  <a:gd name="connsiteY18" fmla="*/ 140970 h 224790"/>
                  <a:gd name="connsiteX19" fmla="*/ 145732 w 201930"/>
                  <a:gd name="connsiteY19" fmla="*/ 103823 h 224790"/>
                  <a:gd name="connsiteX20" fmla="*/ 96202 w 201930"/>
                  <a:gd name="connsiteY20" fmla="*/ 120015 h 224790"/>
                  <a:gd name="connsiteX21" fmla="*/ 35243 w 201930"/>
                  <a:gd name="connsiteY21" fmla="*/ 163830 h 224790"/>
                  <a:gd name="connsiteX22" fmla="*/ 80010 w 201930"/>
                  <a:gd name="connsiteY22" fmla="*/ 199073 h 22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1930" h="224790">
                    <a:moveTo>
                      <a:pt x="182880" y="222885"/>
                    </a:moveTo>
                    <a:cubicBezTo>
                      <a:pt x="160972" y="222885"/>
                      <a:pt x="148590" y="212408"/>
                      <a:pt x="145732" y="190500"/>
                    </a:cubicBezTo>
                    <a:lnTo>
                      <a:pt x="145732" y="190500"/>
                    </a:lnTo>
                    <a:cubicBezTo>
                      <a:pt x="132397" y="207645"/>
                      <a:pt x="110490" y="224790"/>
                      <a:pt x="73343" y="224790"/>
                    </a:cubicBezTo>
                    <a:cubicBezTo>
                      <a:pt x="32385" y="224790"/>
                      <a:pt x="0" y="205740"/>
                      <a:pt x="0" y="164783"/>
                    </a:cubicBezTo>
                    <a:cubicBezTo>
                      <a:pt x="0" y="113348"/>
                      <a:pt x="40005" y="102870"/>
                      <a:pt x="94297" y="95250"/>
                    </a:cubicBezTo>
                    <a:cubicBezTo>
                      <a:pt x="124777" y="90488"/>
                      <a:pt x="146685" y="87630"/>
                      <a:pt x="146685" y="63818"/>
                    </a:cubicBezTo>
                    <a:cubicBezTo>
                      <a:pt x="146685" y="39053"/>
                      <a:pt x="129540" y="25718"/>
                      <a:pt x="98107" y="25718"/>
                    </a:cubicBezTo>
                    <a:cubicBezTo>
                      <a:pt x="62865" y="25718"/>
                      <a:pt x="45720" y="40957"/>
                      <a:pt x="43815" y="73343"/>
                    </a:cubicBezTo>
                    <a:lnTo>
                      <a:pt x="11430" y="73343"/>
                    </a:lnTo>
                    <a:cubicBezTo>
                      <a:pt x="12382" y="31432"/>
                      <a:pt x="40005" y="0"/>
                      <a:pt x="98107" y="0"/>
                    </a:cubicBezTo>
                    <a:cubicBezTo>
                      <a:pt x="143827" y="0"/>
                      <a:pt x="178118" y="17145"/>
                      <a:pt x="178118" y="68580"/>
                    </a:cubicBezTo>
                    <a:lnTo>
                      <a:pt x="178118" y="171450"/>
                    </a:lnTo>
                    <a:cubicBezTo>
                      <a:pt x="178118" y="188595"/>
                      <a:pt x="181927" y="199073"/>
                      <a:pt x="200977" y="194310"/>
                    </a:cubicBezTo>
                    <a:lnTo>
                      <a:pt x="201930" y="194310"/>
                    </a:lnTo>
                    <a:lnTo>
                      <a:pt x="201930" y="219075"/>
                    </a:lnTo>
                    <a:cubicBezTo>
                      <a:pt x="197168" y="220980"/>
                      <a:pt x="191452" y="222885"/>
                      <a:pt x="182880" y="222885"/>
                    </a:cubicBezTo>
                    <a:close/>
                    <a:moveTo>
                      <a:pt x="80010" y="199073"/>
                    </a:moveTo>
                    <a:cubicBezTo>
                      <a:pt x="125730" y="199073"/>
                      <a:pt x="145732" y="165735"/>
                      <a:pt x="145732" y="140970"/>
                    </a:cubicBezTo>
                    <a:lnTo>
                      <a:pt x="145732" y="103823"/>
                    </a:lnTo>
                    <a:cubicBezTo>
                      <a:pt x="134302" y="110490"/>
                      <a:pt x="114300" y="116205"/>
                      <a:pt x="96202" y="120015"/>
                    </a:cubicBezTo>
                    <a:cubicBezTo>
                      <a:pt x="61913" y="126682"/>
                      <a:pt x="35243" y="132398"/>
                      <a:pt x="35243" y="163830"/>
                    </a:cubicBezTo>
                    <a:cubicBezTo>
                      <a:pt x="35243" y="193358"/>
                      <a:pt x="58102" y="199073"/>
                      <a:pt x="80010" y="199073"/>
                    </a:cubicBezTo>
                    <a:close/>
                  </a:path>
                </a:pathLst>
              </a:custGeom>
              <a:grpFill/>
              <a:ln w="9525" cap="flat">
                <a:noFill/>
                <a:prstDash val="solid"/>
                <a:miter/>
              </a:ln>
            </p:spPr>
            <p:txBody>
              <a:bodyPr rtlCol="0" anchor="ctr"/>
              <a:lstStyle/>
              <a:p>
                <a:endParaRPr lang="it-IT">
                  <a:solidFill>
                    <a:schemeClr val="tx1"/>
                  </a:solidFill>
                </a:endParaRPr>
              </a:p>
            </p:txBody>
          </p:sp>
          <p:sp>
            <p:nvSpPr>
              <p:cNvPr id="359" name="Figura a mano libera: forma 61">
                <a:extLst>
                  <a:ext uri="{FF2B5EF4-FFF2-40B4-BE49-F238E27FC236}">
                    <a16:creationId xmlns:a16="http://schemas.microsoft.com/office/drawing/2014/main" id="{9BF43F0C-73B7-BBA8-6CBA-D81296C2C0A1}"/>
                  </a:ext>
                </a:extLst>
              </p:cNvPr>
              <p:cNvSpPr/>
              <p:nvPr/>
            </p:nvSpPr>
            <p:spPr>
              <a:xfrm>
                <a:off x="7195571" y="966873"/>
                <a:ext cx="113347" cy="219075"/>
              </a:xfrm>
              <a:custGeom>
                <a:avLst/>
                <a:gdLst>
                  <a:gd name="connsiteX0" fmla="*/ 33338 w 113347"/>
                  <a:gd name="connsiteY0" fmla="*/ 2857 h 219075"/>
                  <a:gd name="connsiteX1" fmla="*/ 33338 w 113347"/>
                  <a:gd name="connsiteY1" fmla="*/ 38100 h 219075"/>
                  <a:gd name="connsiteX2" fmla="*/ 34290 w 113347"/>
                  <a:gd name="connsiteY2" fmla="*/ 38100 h 219075"/>
                  <a:gd name="connsiteX3" fmla="*/ 99060 w 113347"/>
                  <a:gd name="connsiteY3" fmla="*/ 0 h 219075"/>
                  <a:gd name="connsiteX4" fmla="*/ 113348 w 113347"/>
                  <a:gd name="connsiteY4" fmla="*/ 2857 h 219075"/>
                  <a:gd name="connsiteX5" fmla="*/ 113348 w 113347"/>
                  <a:gd name="connsiteY5" fmla="*/ 35243 h 219075"/>
                  <a:gd name="connsiteX6" fmla="*/ 112395 w 113347"/>
                  <a:gd name="connsiteY6" fmla="*/ 35243 h 219075"/>
                  <a:gd name="connsiteX7" fmla="*/ 97155 w 113347"/>
                  <a:gd name="connsiteY7" fmla="*/ 33338 h 219075"/>
                  <a:gd name="connsiteX8" fmla="*/ 34290 w 113347"/>
                  <a:gd name="connsiteY8" fmla="*/ 99060 h 219075"/>
                  <a:gd name="connsiteX9" fmla="*/ 34290 w 113347"/>
                  <a:gd name="connsiteY9" fmla="*/ 219075 h 219075"/>
                  <a:gd name="connsiteX10" fmla="*/ 0 w 113347"/>
                  <a:gd name="connsiteY10" fmla="*/ 219075 h 219075"/>
                  <a:gd name="connsiteX11" fmla="*/ 0 w 113347"/>
                  <a:gd name="connsiteY11" fmla="*/ 2857 h 219075"/>
                  <a:gd name="connsiteX12" fmla="*/ 33338 w 113347"/>
                  <a:gd name="connsiteY12" fmla="*/ 2857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347" h="219075">
                    <a:moveTo>
                      <a:pt x="33338" y="2857"/>
                    </a:moveTo>
                    <a:lnTo>
                      <a:pt x="33338" y="38100"/>
                    </a:lnTo>
                    <a:lnTo>
                      <a:pt x="34290" y="38100"/>
                    </a:lnTo>
                    <a:cubicBezTo>
                      <a:pt x="47625" y="17145"/>
                      <a:pt x="69532" y="0"/>
                      <a:pt x="99060" y="0"/>
                    </a:cubicBezTo>
                    <a:cubicBezTo>
                      <a:pt x="105727" y="0"/>
                      <a:pt x="108585" y="952"/>
                      <a:pt x="113348" y="2857"/>
                    </a:cubicBezTo>
                    <a:lnTo>
                      <a:pt x="113348" y="35243"/>
                    </a:lnTo>
                    <a:lnTo>
                      <a:pt x="112395" y="35243"/>
                    </a:lnTo>
                    <a:cubicBezTo>
                      <a:pt x="107632" y="33338"/>
                      <a:pt x="103823" y="33338"/>
                      <a:pt x="97155" y="33338"/>
                    </a:cubicBezTo>
                    <a:cubicBezTo>
                      <a:pt x="63818" y="33338"/>
                      <a:pt x="34290" y="58102"/>
                      <a:pt x="34290" y="99060"/>
                    </a:cubicBezTo>
                    <a:lnTo>
                      <a:pt x="34290" y="219075"/>
                    </a:lnTo>
                    <a:lnTo>
                      <a:pt x="0" y="219075"/>
                    </a:lnTo>
                    <a:lnTo>
                      <a:pt x="0" y="2857"/>
                    </a:lnTo>
                    <a:lnTo>
                      <a:pt x="33338" y="2857"/>
                    </a:lnTo>
                    <a:close/>
                  </a:path>
                </a:pathLst>
              </a:custGeom>
              <a:grpFill/>
              <a:ln w="9525" cap="flat">
                <a:noFill/>
                <a:prstDash val="solid"/>
                <a:miter/>
              </a:ln>
            </p:spPr>
            <p:txBody>
              <a:bodyPr rtlCol="0" anchor="ctr"/>
              <a:lstStyle/>
              <a:p>
                <a:endParaRPr lang="it-IT">
                  <a:solidFill>
                    <a:schemeClr val="tx1"/>
                  </a:solidFill>
                </a:endParaRPr>
              </a:p>
            </p:txBody>
          </p:sp>
          <p:sp>
            <p:nvSpPr>
              <p:cNvPr id="360" name="Figura a mano libera: forma 62">
                <a:extLst>
                  <a:ext uri="{FF2B5EF4-FFF2-40B4-BE49-F238E27FC236}">
                    <a16:creationId xmlns:a16="http://schemas.microsoft.com/office/drawing/2014/main" id="{B8498349-CF31-165D-FFAB-DE829AB2C8D9}"/>
                  </a:ext>
                </a:extLst>
              </p:cNvPr>
              <p:cNvSpPr/>
              <p:nvPr/>
            </p:nvSpPr>
            <p:spPr>
              <a:xfrm>
                <a:off x="6965066" y="969730"/>
                <a:ext cx="174307" cy="221932"/>
              </a:xfrm>
              <a:custGeom>
                <a:avLst/>
                <a:gdLst>
                  <a:gd name="connsiteX0" fmla="*/ 174307 w 174307"/>
                  <a:gd name="connsiteY0" fmla="*/ 216218 h 221932"/>
                  <a:gd name="connsiteX1" fmla="*/ 140018 w 174307"/>
                  <a:gd name="connsiteY1" fmla="*/ 216218 h 221932"/>
                  <a:gd name="connsiteX2" fmla="*/ 140018 w 174307"/>
                  <a:gd name="connsiteY2" fmla="*/ 186690 h 221932"/>
                  <a:gd name="connsiteX3" fmla="*/ 139065 w 174307"/>
                  <a:gd name="connsiteY3" fmla="*/ 186690 h 221932"/>
                  <a:gd name="connsiteX4" fmla="*/ 73343 w 174307"/>
                  <a:gd name="connsiteY4" fmla="*/ 221933 h 221932"/>
                  <a:gd name="connsiteX5" fmla="*/ 0 w 174307"/>
                  <a:gd name="connsiteY5" fmla="*/ 150495 h 221932"/>
                  <a:gd name="connsiteX6" fmla="*/ 0 w 174307"/>
                  <a:gd name="connsiteY6" fmla="*/ 0 h 221932"/>
                  <a:gd name="connsiteX7" fmla="*/ 34290 w 174307"/>
                  <a:gd name="connsiteY7" fmla="*/ 0 h 221932"/>
                  <a:gd name="connsiteX8" fmla="*/ 34290 w 174307"/>
                  <a:gd name="connsiteY8" fmla="*/ 149543 h 221932"/>
                  <a:gd name="connsiteX9" fmla="*/ 82868 w 174307"/>
                  <a:gd name="connsiteY9" fmla="*/ 194310 h 221932"/>
                  <a:gd name="connsiteX10" fmla="*/ 139065 w 174307"/>
                  <a:gd name="connsiteY10" fmla="*/ 134303 h 221932"/>
                  <a:gd name="connsiteX11" fmla="*/ 139065 w 174307"/>
                  <a:gd name="connsiteY11" fmla="*/ 953 h 221932"/>
                  <a:gd name="connsiteX12" fmla="*/ 173355 w 174307"/>
                  <a:gd name="connsiteY12" fmla="*/ 953 h 221932"/>
                  <a:gd name="connsiteX13" fmla="*/ 173355 w 174307"/>
                  <a:gd name="connsiteY13" fmla="*/ 216218 h 22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4307" h="221932">
                    <a:moveTo>
                      <a:pt x="174307" y="216218"/>
                    </a:moveTo>
                    <a:lnTo>
                      <a:pt x="140018" y="216218"/>
                    </a:lnTo>
                    <a:lnTo>
                      <a:pt x="140018" y="186690"/>
                    </a:lnTo>
                    <a:lnTo>
                      <a:pt x="139065" y="186690"/>
                    </a:lnTo>
                    <a:cubicBezTo>
                      <a:pt x="123825" y="207645"/>
                      <a:pt x="104775" y="221933"/>
                      <a:pt x="73343" y="221933"/>
                    </a:cubicBezTo>
                    <a:cubicBezTo>
                      <a:pt x="28575" y="221933"/>
                      <a:pt x="0" y="195263"/>
                      <a:pt x="0" y="150495"/>
                    </a:cubicBezTo>
                    <a:lnTo>
                      <a:pt x="0" y="0"/>
                    </a:lnTo>
                    <a:lnTo>
                      <a:pt x="34290" y="0"/>
                    </a:lnTo>
                    <a:lnTo>
                      <a:pt x="34290" y="149543"/>
                    </a:lnTo>
                    <a:cubicBezTo>
                      <a:pt x="34290" y="177165"/>
                      <a:pt x="52388" y="194310"/>
                      <a:pt x="82868" y="194310"/>
                    </a:cubicBezTo>
                    <a:cubicBezTo>
                      <a:pt x="117157" y="194310"/>
                      <a:pt x="139065" y="168593"/>
                      <a:pt x="139065" y="134303"/>
                    </a:cubicBezTo>
                    <a:lnTo>
                      <a:pt x="139065" y="953"/>
                    </a:lnTo>
                    <a:lnTo>
                      <a:pt x="173355" y="953"/>
                    </a:lnTo>
                    <a:lnTo>
                      <a:pt x="173355" y="216218"/>
                    </a:lnTo>
                    <a:close/>
                  </a:path>
                </a:pathLst>
              </a:custGeom>
              <a:grpFill/>
              <a:ln w="9525" cap="flat">
                <a:noFill/>
                <a:prstDash val="solid"/>
                <a:miter/>
              </a:ln>
            </p:spPr>
            <p:txBody>
              <a:bodyPr rtlCol="0" anchor="ctr"/>
              <a:lstStyle/>
              <a:p>
                <a:endParaRPr lang="it-IT">
                  <a:solidFill>
                    <a:schemeClr val="tx1"/>
                  </a:solidFill>
                </a:endParaRPr>
              </a:p>
            </p:txBody>
          </p:sp>
          <p:sp>
            <p:nvSpPr>
              <p:cNvPr id="361" name="Figura a mano libera: forma 63">
                <a:extLst>
                  <a:ext uri="{FF2B5EF4-FFF2-40B4-BE49-F238E27FC236}">
                    <a16:creationId xmlns:a16="http://schemas.microsoft.com/office/drawing/2014/main" id="{09A543E3-DE3D-010D-9B53-FB3ABDF2F0D1}"/>
                  </a:ext>
                </a:extLst>
              </p:cNvPr>
              <p:cNvSpPr/>
              <p:nvPr/>
            </p:nvSpPr>
            <p:spPr>
              <a:xfrm>
                <a:off x="6815523" y="901150"/>
                <a:ext cx="107632" cy="286702"/>
              </a:xfrm>
              <a:custGeom>
                <a:avLst/>
                <a:gdLst>
                  <a:gd name="connsiteX0" fmla="*/ 0 w 107632"/>
                  <a:gd name="connsiteY0" fmla="*/ 96203 h 286702"/>
                  <a:gd name="connsiteX1" fmla="*/ 0 w 107632"/>
                  <a:gd name="connsiteY1" fmla="*/ 68580 h 286702"/>
                  <a:gd name="connsiteX2" fmla="*/ 31433 w 107632"/>
                  <a:gd name="connsiteY2" fmla="*/ 68580 h 286702"/>
                  <a:gd name="connsiteX3" fmla="*/ 31433 w 107632"/>
                  <a:gd name="connsiteY3" fmla="*/ 0 h 286702"/>
                  <a:gd name="connsiteX4" fmla="*/ 65723 w 107632"/>
                  <a:gd name="connsiteY4" fmla="*/ 0 h 286702"/>
                  <a:gd name="connsiteX5" fmla="*/ 65723 w 107632"/>
                  <a:gd name="connsiteY5" fmla="*/ 68580 h 286702"/>
                  <a:gd name="connsiteX6" fmla="*/ 107633 w 107632"/>
                  <a:gd name="connsiteY6" fmla="*/ 68580 h 286702"/>
                  <a:gd name="connsiteX7" fmla="*/ 107633 w 107632"/>
                  <a:gd name="connsiteY7" fmla="*/ 96203 h 286702"/>
                  <a:gd name="connsiteX8" fmla="*/ 65723 w 107632"/>
                  <a:gd name="connsiteY8" fmla="*/ 96203 h 286702"/>
                  <a:gd name="connsiteX9" fmla="*/ 65723 w 107632"/>
                  <a:gd name="connsiteY9" fmla="*/ 237173 h 286702"/>
                  <a:gd name="connsiteX10" fmla="*/ 87630 w 107632"/>
                  <a:gd name="connsiteY10" fmla="*/ 257175 h 286702"/>
                  <a:gd name="connsiteX11" fmla="*/ 105728 w 107632"/>
                  <a:gd name="connsiteY11" fmla="*/ 254317 h 286702"/>
                  <a:gd name="connsiteX12" fmla="*/ 106680 w 107632"/>
                  <a:gd name="connsiteY12" fmla="*/ 254317 h 286702"/>
                  <a:gd name="connsiteX13" fmla="*/ 106680 w 107632"/>
                  <a:gd name="connsiteY13" fmla="*/ 283845 h 286702"/>
                  <a:gd name="connsiteX14" fmla="*/ 79058 w 107632"/>
                  <a:gd name="connsiteY14" fmla="*/ 286703 h 286702"/>
                  <a:gd name="connsiteX15" fmla="*/ 31433 w 107632"/>
                  <a:gd name="connsiteY15" fmla="*/ 244792 h 286702"/>
                  <a:gd name="connsiteX16" fmla="*/ 31433 w 107632"/>
                  <a:gd name="connsiteY16" fmla="*/ 96203 h 286702"/>
                  <a:gd name="connsiteX17" fmla="*/ 0 w 107632"/>
                  <a:gd name="connsiteY17" fmla="*/ 96203 h 286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632" h="286702">
                    <a:moveTo>
                      <a:pt x="0" y="96203"/>
                    </a:moveTo>
                    <a:lnTo>
                      <a:pt x="0" y="68580"/>
                    </a:lnTo>
                    <a:lnTo>
                      <a:pt x="31433" y="68580"/>
                    </a:lnTo>
                    <a:lnTo>
                      <a:pt x="31433" y="0"/>
                    </a:lnTo>
                    <a:lnTo>
                      <a:pt x="65723" y="0"/>
                    </a:lnTo>
                    <a:lnTo>
                      <a:pt x="65723" y="68580"/>
                    </a:lnTo>
                    <a:lnTo>
                      <a:pt x="107633" y="68580"/>
                    </a:lnTo>
                    <a:lnTo>
                      <a:pt x="107633" y="96203"/>
                    </a:lnTo>
                    <a:lnTo>
                      <a:pt x="65723" y="96203"/>
                    </a:lnTo>
                    <a:lnTo>
                      <a:pt x="65723" y="237173"/>
                    </a:lnTo>
                    <a:cubicBezTo>
                      <a:pt x="65723" y="252412"/>
                      <a:pt x="73343" y="257175"/>
                      <a:pt x="87630" y="257175"/>
                    </a:cubicBezTo>
                    <a:cubicBezTo>
                      <a:pt x="94298" y="257175"/>
                      <a:pt x="101918" y="255270"/>
                      <a:pt x="105728" y="254317"/>
                    </a:cubicBezTo>
                    <a:lnTo>
                      <a:pt x="106680" y="254317"/>
                    </a:lnTo>
                    <a:lnTo>
                      <a:pt x="106680" y="283845"/>
                    </a:lnTo>
                    <a:cubicBezTo>
                      <a:pt x="99060" y="285750"/>
                      <a:pt x="89535" y="286703"/>
                      <a:pt x="79058" y="286703"/>
                    </a:cubicBezTo>
                    <a:cubicBezTo>
                      <a:pt x="51435" y="286703"/>
                      <a:pt x="31433" y="275273"/>
                      <a:pt x="31433" y="244792"/>
                    </a:cubicBezTo>
                    <a:lnTo>
                      <a:pt x="31433" y="96203"/>
                    </a:lnTo>
                    <a:lnTo>
                      <a:pt x="0" y="96203"/>
                    </a:lnTo>
                    <a:close/>
                  </a:path>
                </a:pathLst>
              </a:custGeom>
              <a:grpFill/>
              <a:ln w="9525" cap="flat">
                <a:noFill/>
                <a:prstDash val="solid"/>
                <a:miter/>
              </a:ln>
            </p:spPr>
            <p:txBody>
              <a:bodyPr rtlCol="0" anchor="ctr"/>
              <a:lstStyle/>
              <a:p>
                <a:endParaRPr lang="it-IT">
                  <a:solidFill>
                    <a:schemeClr val="tx1"/>
                  </a:solidFill>
                </a:endParaRPr>
              </a:p>
            </p:txBody>
          </p:sp>
          <p:sp>
            <p:nvSpPr>
              <p:cNvPr id="362" name="Figura a mano libera: forma 64">
                <a:extLst>
                  <a:ext uri="{FF2B5EF4-FFF2-40B4-BE49-F238E27FC236}">
                    <a16:creationId xmlns:a16="http://schemas.microsoft.com/office/drawing/2014/main" id="{03E36642-805B-32D2-C8D0-4A3B69BABA57}"/>
                  </a:ext>
                </a:extLst>
              </p:cNvPr>
              <p:cNvSpPr/>
              <p:nvPr/>
            </p:nvSpPr>
            <p:spPr>
              <a:xfrm>
                <a:off x="6677411" y="901150"/>
                <a:ext cx="107632" cy="286702"/>
              </a:xfrm>
              <a:custGeom>
                <a:avLst/>
                <a:gdLst>
                  <a:gd name="connsiteX0" fmla="*/ 0 w 107632"/>
                  <a:gd name="connsiteY0" fmla="*/ 96203 h 286702"/>
                  <a:gd name="connsiteX1" fmla="*/ 0 w 107632"/>
                  <a:gd name="connsiteY1" fmla="*/ 68580 h 286702"/>
                  <a:gd name="connsiteX2" fmla="*/ 31433 w 107632"/>
                  <a:gd name="connsiteY2" fmla="*/ 68580 h 286702"/>
                  <a:gd name="connsiteX3" fmla="*/ 31433 w 107632"/>
                  <a:gd name="connsiteY3" fmla="*/ 0 h 286702"/>
                  <a:gd name="connsiteX4" fmla="*/ 65723 w 107632"/>
                  <a:gd name="connsiteY4" fmla="*/ 0 h 286702"/>
                  <a:gd name="connsiteX5" fmla="*/ 65723 w 107632"/>
                  <a:gd name="connsiteY5" fmla="*/ 68580 h 286702"/>
                  <a:gd name="connsiteX6" fmla="*/ 107633 w 107632"/>
                  <a:gd name="connsiteY6" fmla="*/ 68580 h 286702"/>
                  <a:gd name="connsiteX7" fmla="*/ 107633 w 107632"/>
                  <a:gd name="connsiteY7" fmla="*/ 96203 h 286702"/>
                  <a:gd name="connsiteX8" fmla="*/ 65723 w 107632"/>
                  <a:gd name="connsiteY8" fmla="*/ 96203 h 286702"/>
                  <a:gd name="connsiteX9" fmla="*/ 65723 w 107632"/>
                  <a:gd name="connsiteY9" fmla="*/ 237173 h 286702"/>
                  <a:gd name="connsiteX10" fmla="*/ 87630 w 107632"/>
                  <a:gd name="connsiteY10" fmla="*/ 257175 h 286702"/>
                  <a:gd name="connsiteX11" fmla="*/ 105728 w 107632"/>
                  <a:gd name="connsiteY11" fmla="*/ 254317 h 286702"/>
                  <a:gd name="connsiteX12" fmla="*/ 106680 w 107632"/>
                  <a:gd name="connsiteY12" fmla="*/ 254317 h 286702"/>
                  <a:gd name="connsiteX13" fmla="*/ 106680 w 107632"/>
                  <a:gd name="connsiteY13" fmla="*/ 283845 h 286702"/>
                  <a:gd name="connsiteX14" fmla="*/ 79058 w 107632"/>
                  <a:gd name="connsiteY14" fmla="*/ 286703 h 286702"/>
                  <a:gd name="connsiteX15" fmla="*/ 31433 w 107632"/>
                  <a:gd name="connsiteY15" fmla="*/ 244792 h 286702"/>
                  <a:gd name="connsiteX16" fmla="*/ 31433 w 107632"/>
                  <a:gd name="connsiteY16" fmla="*/ 96203 h 286702"/>
                  <a:gd name="connsiteX17" fmla="*/ 0 w 107632"/>
                  <a:gd name="connsiteY17" fmla="*/ 96203 h 286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632" h="286702">
                    <a:moveTo>
                      <a:pt x="0" y="96203"/>
                    </a:moveTo>
                    <a:lnTo>
                      <a:pt x="0" y="68580"/>
                    </a:lnTo>
                    <a:lnTo>
                      <a:pt x="31433" y="68580"/>
                    </a:lnTo>
                    <a:lnTo>
                      <a:pt x="31433" y="0"/>
                    </a:lnTo>
                    <a:lnTo>
                      <a:pt x="65723" y="0"/>
                    </a:lnTo>
                    <a:lnTo>
                      <a:pt x="65723" y="68580"/>
                    </a:lnTo>
                    <a:lnTo>
                      <a:pt x="107633" y="68580"/>
                    </a:lnTo>
                    <a:lnTo>
                      <a:pt x="107633" y="96203"/>
                    </a:lnTo>
                    <a:lnTo>
                      <a:pt x="65723" y="96203"/>
                    </a:lnTo>
                    <a:lnTo>
                      <a:pt x="65723" y="237173"/>
                    </a:lnTo>
                    <a:cubicBezTo>
                      <a:pt x="65723" y="252412"/>
                      <a:pt x="73343" y="257175"/>
                      <a:pt x="87630" y="257175"/>
                    </a:cubicBezTo>
                    <a:cubicBezTo>
                      <a:pt x="94298" y="257175"/>
                      <a:pt x="101918" y="255270"/>
                      <a:pt x="105728" y="254317"/>
                    </a:cubicBezTo>
                    <a:lnTo>
                      <a:pt x="106680" y="254317"/>
                    </a:lnTo>
                    <a:lnTo>
                      <a:pt x="106680" y="283845"/>
                    </a:lnTo>
                    <a:cubicBezTo>
                      <a:pt x="99060" y="285750"/>
                      <a:pt x="89535" y="286703"/>
                      <a:pt x="79058" y="286703"/>
                    </a:cubicBezTo>
                    <a:cubicBezTo>
                      <a:pt x="51435" y="286703"/>
                      <a:pt x="31433" y="275273"/>
                      <a:pt x="31433" y="244792"/>
                    </a:cubicBezTo>
                    <a:lnTo>
                      <a:pt x="31433" y="96203"/>
                    </a:lnTo>
                    <a:lnTo>
                      <a:pt x="0" y="96203"/>
                    </a:lnTo>
                    <a:close/>
                  </a:path>
                </a:pathLst>
              </a:custGeom>
              <a:grpFill/>
              <a:ln w="9525" cap="flat">
                <a:noFill/>
                <a:prstDash val="solid"/>
                <a:miter/>
              </a:ln>
            </p:spPr>
            <p:txBody>
              <a:bodyPr rtlCol="0" anchor="ctr"/>
              <a:lstStyle/>
              <a:p>
                <a:endParaRPr lang="it-IT">
                  <a:solidFill>
                    <a:schemeClr val="tx1"/>
                  </a:solidFill>
                </a:endParaRPr>
              </a:p>
            </p:txBody>
          </p:sp>
          <p:sp>
            <p:nvSpPr>
              <p:cNvPr id="363" name="Figura a mano libera: forma 65">
                <a:extLst>
                  <a:ext uri="{FF2B5EF4-FFF2-40B4-BE49-F238E27FC236}">
                    <a16:creationId xmlns:a16="http://schemas.microsoft.com/office/drawing/2014/main" id="{93957D67-FC44-61D0-CE48-AEA740B3EC68}"/>
                  </a:ext>
                </a:extLst>
              </p:cNvPr>
              <p:cNvSpPr/>
              <p:nvPr/>
            </p:nvSpPr>
            <p:spPr>
              <a:xfrm>
                <a:off x="6461194" y="969730"/>
                <a:ext cx="174307" cy="221932"/>
              </a:xfrm>
              <a:custGeom>
                <a:avLst/>
                <a:gdLst>
                  <a:gd name="connsiteX0" fmla="*/ 174307 w 174307"/>
                  <a:gd name="connsiteY0" fmla="*/ 216218 h 221932"/>
                  <a:gd name="connsiteX1" fmla="*/ 140017 w 174307"/>
                  <a:gd name="connsiteY1" fmla="*/ 216218 h 221932"/>
                  <a:gd name="connsiteX2" fmla="*/ 140017 w 174307"/>
                  <a:gd name="connsiteY2" fmla="*/ 186690 h 221932"/>
                  <a:gd name="connsiteX3" fmla="*/ 139065 w 174307"/>
                  <a:gd name="connsiteY3" fmla="*/ 186690 h 221932"/>
                  <a:gd name="connsiteX4" fmla="*/ 73342 w 174307"/>
                  <a:gd name="connsiteY4" fmla="*/ 221933 h 221932"/>
                  <a:gd name="connsiteX5" fmla="*/ 0 w 174307"/>
                  <a:gd name="connsiteY5" fmla="*/ 150495 h 221932"/>
                  <a:gd name="connsiteX6" fmla="*/ 0 w 174307"/>
                  <a:gd name="connsiteY6" fmla="*/ 0 h 221932"/>
                  <a:gd name="connsiteX7" fmla="*/ 34290 w 174307"/>
                  <a:gd name="connsiteY7" fmla="*/ 0 h 221932"/>
                  <a:gd name="connsiteX8" fmla="*/ 34290 w 174307"/>
                  <a:gd name="connsiteY8" fmla="*/ 149543 h 221932"/>
                  <a:gd name="connsiteX9" fmla="*/ 82867 w 174307"/>
                  <a:gd name="connsiteY9" fmla="*/ 194310 h 221932"/>
                  <a:gd name="connsiteX10" fmla="*/ 139065 w 174307"/>
                  <a:gd name="connsiteY10" fmla="*/ 134303 h 221932"/>
                  <a:gd name="connsiteX11" fmla="*/ 139065 w 174307"/>
                  <a:gd name="connsiteY11" fmla="*/ 953 h 221932"/>
                  <a:gd name="connsiteX12" fmla="*/ 173355 w 174307"/>
                  <a:gd name="connsiteY12" fmla="*/ 953 h 221932"/>
                  <a:gd name="connsiteX13" fmla="*/ 173355 w 174307"/>
                  <a:gd name="connsiteY13" fmla="*/ 216218 h 22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4307" h="221932">
                    <a:moveTo>
                      <a:pt x="174307" y="216218"/>
                    </a:moveTo>
                    <a:lnTo>
                      <a:pt x="140017" y="216218"/>
                    </a:lnTo>
                    <a:lnTo>
                      <a:pt x="140017" y="186690"/>
                    </a:lnTo>
                    <a:lnTo>
                      <a:pt x="139065" y="186690"/>
                    </a:lnTo>
                    <a:cubicBezTo>
                      <a:pt x="123825" y="207645"/>
                      <a:pt x="104775" y="221933"/>
                      <a:pt x="73342" y="221933"/>
                    </a:cubicBezTo>
                    <a:cubicBezTo>
                      <a:pt x="28575" y="221933"/>
                      <a:pt x="0" y="195263"/>
                      <a:pt x="0" y="150495"/>
                    </a:cubicBezTo>
                    <a:lnTo>
                      <a:pt x="0" y="0"/>
                    </a:lnTo>
                    <a:lnTo>
                      <a:pt x="34290" y="0"/>
                    </a:lnTo>
                    <a:lnTo>
                      <a:pt x="34290" y="149543"/>
                    </a:lnTo>
                    <a:cubicBezTo>
                      <a:pt x="34290" y="177165"/>
                      <a:pt x="52388" y="194310"/>
                      <a:pt x="82867" y="194310"/>
                    </a:cubicBezTo>
                    <a:cubicBezTo>
                      <a:pt x="117157" y="194310"/>
                      <a:pt x="139065" y="168593"/>
                      <a:pt x="139065" y="134303"/>
                    </a:cubicBezTo>
                    <a:lnTo>
                      <a:pt x="139065" y="953"/>
                    </a:lnTo>
                    <a:lnTo>
                      <a:pt x="173355" y="953"/>
                    </a:lnTo>
                    <a:lnTo>
                      <a:pt x="173355" y="216218"/>
                    </a:lnTo>
                    <a:close/>
                  </a:path>
                </a:pathLst>
              </a:custGeom>
              <a:grpFill/>
              <a:ln w="9525" cap="flat">
                <a:noFill/>
                <a:prstDash val="solid"/>
                <a:miter/>
              </a:ln>
            </p:spPr>
            <p:txBody>
              <a:bodyPr rtlCol="0" anchor="ctr"/>
              <a:lstStyle/>
              <a:p>
                <a:endParaRPr lang="it-IT">
                  <a:solidFill>
                    <a:schemeClr val="tx1"/>
                  </a:solidFill>
                </a:endParaRPr>
              </a:p>
            </p:txBody>
          </p:sp>
          <p:sp>
            <p:nvSpPr>
              <p:cNvPr id="364" name="Figura a mano libera: forma 66">
                <a:extLst>
                  <a:ext uri="{FF2B5EF4-FFF2-40B4-BE49-F238E27FC236}">
                    <a16:creationId xmlns:a16="http://schemas.microsoft.com/office/drawing/2014/main" id="{71D1EEF0-1947-2A0D-FF9B-1711AA994F62}"/>
                  </a:ext>
                </a:extLst>
              </p:cNvPr>
              <p:cNvSpPr/>
              <p:nvPr/>
            </p:nvSpPr>
            <p:spPr>
              <a:xfrm>
                <a:off x="6311651" y="966873"/>
                <a:ext cx="113347" cy="219075"/>
              </a:xfrm>
              <a:custGeom>
                <a:avLst/>
                <a:gdLst>
                  <a:gd name="connsiteX0" fmla="*/ 33338 w 113347"/>
                  <a:gd name="connsiteY0" fmla="*/ 2857 h 219075"/>
                  <a:gd name="connsiteX1" fmla="*/ 33338 w 113347"/>
                  <a:gd name="connsiteY1" fmla="*/ 38100 h 219075"/>
                  <a:gd name="connsiteX2" fmla="*/ 34290 w 113347"/>
                  <a:gd name="connsiteY2" fmla="*/ 38100 h 219075"/>
                  <a:gd name="connsiteX3" fmla="*/ 99060 w 113347"/>
                  <a:gd name="connsiteY3" fmla="*/ 0 h 219075"/>
                  <a:gd name="connsiteX4" fmla="*/ 113347 w 113347"/>
                  <a:gd name="connsiteY4" fmla="*/ 2857 h 219075"/>
                  <a:gd name="connsiteX5" fmla="*/ 113347 w 113347"/>
                  <a:gd name="connsiteY5" fmla="*/ 35243 h 219075"/>
                  <a:gd name="connsiteX6" fmla="*/ 112395 w 113347"/>
                  <a:gd name="connsiteY6" fmla="*/ 35243 h 219075"/>
                  <a:gd name="connsiteX7" fmla="*/ 97155 w 113347"/>
                  <a:gd name="connsiteY7" fmla="*/ 33338 h 219075"/>
                  <a:gd name="connsiteX8" fmla="*/ 34290 w 113347"/>
                  <a:gd name="connsiteY8" fmla="*/ 99060 h 219075"/>
                  <a:gd name="connsiteX9" fmla="*/ 34290 w 113347"/>
                  <a:gd name="connsiteY9" fmla="*/ 219075 h 219075"/>
                  <a:gd name="connsiteX10" fmla="*/ 0 w 113347"/>
                  <a:gd name="connsiteY10" fmla="*/ 219075 h 219075"/>
                  <a:gd name="connsiteX11" fmla="*/ 0 w 113347"/>
                  <a:gd name="connsiteY11" fmla="*/ 2857 h 219075"/>
                  <a:gd name="connsiteX12" fmla="*/ 33338 w 113347"/>
                  <a:gd name="connsiteY12" fmla="*/ 2857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347" h="219075">
                    <a:moveTo>
                      <a:pt x="33338" y="2857"/>
                    </a:moveTo>
                    <a:lnTo>
                      <a:pt x="33338" y="38100"/>
                    </a:lnTo>
                    <a:lnTo>
                      <a:pt x="34290" y="38100"/>
                    </a:lnTo>
                    <a:cubicBezTo>
                      <a:pt x="47625" y="17145"/>
                      <a:pt x="69532" y="0"/>
                      <a:pt x="99060" y="0"/>
                    </a:cubicBezTo>
                    <a:cubicBezTo>
                      <a:pt x="105727" y="0"/>
                      <a:pt x="108585" y="952"/>
                      <a:pt x="113347" y="2857"/>
                    </a:cubicBezTo>
                    <a:lnTo>
                      <a:pt x="113347" y="35243"/>
                    </a:lnTo>
                    <a:lnTo>
                      <a:pt x="112395" y="35243"/>
                    </a:lnTo>
                    <a:cubicBezTo>
                      <a:pt x="107632" y="33338"/>
                      <a:pt x="103822" y="33338"/>
                      <a:pt x="97155" y="33338"/>
                    </a:cubicBezTo>
                    <a:cubicBezTo>
                      <a:pt x="63818" y="33338"/>
                      <a:pt x="34290" y="58102"/>
                      <a:pt x="34290" y="99060"/>
                    </a:cubicBezTo>
                    <a:lnTo>
                      <a:pt x="34290" y="219075"/>
                    </a:lnTo>
                    <a:lnTo>
                      <a:pt x="0" y="219075"/>
                    </a:lnTo>
                    <a:lnTo>
                      <a:pt x="0" y="2857"/>
                    </a:lnTo>
                    <a:lnTo>
                      <a:pt x="33338" y="2857"/>
                    </a:lnTo>
                    <a:close/>
                  </a:path>
                </a:pathLst>
              </a:custGeom>
              <a:grpFill/>
              <a:ln w="9525" cap="flat">
                <a:noFill/>
                <a:prstDash val="solid"/>
                <a:miter/>
              </a:ln>
            </p:spPr>
            <p:txBody>
              <a:bodyPr rtlCol="0" anchor="ctr"/>
              <a:lstStyle/>
              <a:p>
                <a:endParaRPr lang="it-IT">
                  <a:solidFill>
                    <a:schemeClr val="tx1"/>
                  </a:solidFill>
                </a:endParaRPr>
              </a:p>
            </p:txBody>
          </p:sp>
          <p:sp>
            <p:nvSpPr>
              <p:cNvPr id="365" name="Figura a mano libera: forma 67">
                <a:extLst>
                  <a:ext uri="{FF2B5EF4-FFF2-40B4-BE49-F238E27FC236}">
                    <a16:creationId xmlns:a16="http://schemas.microsoft.com/office/drawing/2014/main" id="{AEFC3333-F5CF-863B-FC9A-000692C269F0}"/>
                  </a:ext>
                </a:extLst>
              </p:cNvPr>
              <p:cNvSpPr/>
              <p:nvPr/>
            </p:nvSpPr>
            <p:spPr>
              <a:xfrm>
                <a:off x="6159251" y="901150"/>
                <a:ext cx="107632" cy="286702"/>
              </a:xfrm>
              <a:custGeom>
                <a:avLst/>
                <a:gdLst>
                  <a:gd name="connsiteX0" fmla="*/ 0 w 107632"/>
                  <a:gd name="connsiteY0" fmla="*/ 96203 h 286702"/>
                  <a:gd name="connsiteX1" fmla="*/ 0 w 107632"/>
                  <a:gd name="connsiteY1" fmla="*/ 68580 h 286702"/>
                  <a:gd name="connsiteX2" fmla="*/ 31432 w 107632"/>
                  <a:gd name="connsiteY2" fmla="*/ 68580 h 286702"/>
                  <a:gd name="connsiteX3" fmla="*/ 31432 w 107632"/>
                  <a:gd name="connsiteY3" fmla="*/ 0 h 286702"/>
                  <a:gd name="connsiteX4" fmla="*/ 65722 w 107632"/>
                  <a:gd name="connsiteY4" fmla="*/ 0 h 286702"/>
                  <a:gd name="connsiteX5" fmla="*/ 65722 w 107632"/>
                  <a:gd name="connsiteY5" fmla="*/ 68580 h 286702"/>
                  <a:gd name="connsiteX6" fmla="*/ 107632 w 107632"/>
                  <a:gd name="connsiteY6" fmla="*/ 68580 h 286702"/>
                  <a:gd name="connsiteX7" fmla="*/ 107632 w 107632"/>
                  <a:gd name="connsiteY7" fmla="*/ 96203 h 286702"/>
                  <a:gd name="connsiteX8" fmla="*/ 65722 w 107632"/>
                  <a:gd name="connsiteY8" fmla="*/ 96203 h 286702"/>
                  <a:gd name="connsiteX9" fmla="*/ 65722 w 107632"/>
                  <a:gd name="connsiteY9" fmla="*/ 237173 h 286702"/>
                  <a:gd name="connsiteX10" fmla="*/ 87630 w 107632"/>
                  <a:gd name="connsiteY10" fmla="*/ 257175 h 286702"/>
                  <a:gd name="connsiteX11" fmla="*/ 105727 w 107632"/>
                  <a:gd name="connsiteY11" fmla="*/ 254317 h 286702"/>
                  <a:gd name="connsiteX12" fmla="*/ 106680 w 107632"/>
                  <a:gd name="connsiteY12" fmla="*/ 254317 h 286702"/>
                  <a:gd name="connsiteX13" fmla="*/ 106680 w 107632"/>
                  <a:gd name="connsiteY13" fmla="*/ 283845 h 286702"/>
                  <a:gd name="connsiteX14" fmla="*/ 79057 w 107632"/>
                  <a:gd name="connsiteY14" fmla="*/ 286703 h 286702"/>
                  <a:gd name="connsiteX15" fmla="*/ 31432 w 107632"/>
                  <a:gd name="connsiteY15" fmla="*/ 244792 h 286702"/>
                  <a:gd name="connsiteX16" fmla="*/ 31432 w 107632"/>
                  <a:gd name="connsiteY16" fmla="*/ 96203 h 286702"/>
                  <a:gd name="connsiteX17" fmla="*/ 0 w 107632"/>
                  <a:gd name="connsiteY17" fmla="*/ 96203 h 286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632" h="286702">
                    <a:moveTo>
                      <a:pt x="0" y="96203"/>
                    </a:moveTo>
                    <a:lnTo>
                      <a:pt x="0" y="68580"/>
                    </a:lnTo>
                    <a:lnTo>
                      <a:pt x="31432" y="68580"/>
                    </a:lnTo>
                    <a:lnTo>
                      <a:pt x="31432" y="0"/>
                    </a:lnTo>
                    <a:lnTo>
                      <a:pt x="65722" y="0"/>
                    </a:lnTo>
                    <a:lnTo>
                      <a:pt x="65722" y="68580"/>
                    </a:lnTo>
                    <a:lnTo>
                      <a:pt x="107632" y="68580"/>
                    </a:lnTo>
                    <a:lnTo>
                      <a:pt x="107632" y="96203"/>
                    </a:lnTo>
                    <a:lnTo>
                      <a:pt x="65722" y="96203"/>
                    </a:lnTo>
                    <a:lnTo>
                      <a:pt x="65722" y="237173"/>
                    </a:lnTo>
                    <a:cubicBezTo>
                      <a:pt x="65722" y="252412"/>
                      <a:pt x="73343" y="257175"/>
                      <a:pt x="87630" y="257175"/>
                    </a:cubicBezTo>
                    <a:cubicBezTo>
                      <a:pt x="94297" y="257175"/>
                      <a:pt x="101918" y="255270"/>
                      <a:pt x="105727" y="254317"/>
                    </a:cubicBezTo>
                    <a:lnTo>
                      <a:pt x="106680" y="254317"/>
                    </a:lnTo>
                    <a:lnTo>
                      <a:pt x="106680" y="283845"/>
                    </a:lnTo>
                    <a:cubicBezTo>
                      <a:pt x="99060" y="285750"/>
                      <a:pt x="89535" y="286703"/>
                      <a:pt x="79057" y="286703"/>
                    </a:cubicBezTo>
                    <a:cubicBezTo>
                      <a:pt x="51435" y="286703"/>
                      <a:pt x="31432" y="275273"/>
                      <a:pt x="31432" y="244792"/>
                    </a:cubicBezTo>
                    <a:lnTo>
                      <a:pt x="31432" y="96203"/>
                    </a:lnTo>
                    <a:lnTo>
                      <a:pt x="0" y="96203"/>
                    </a:lnTo>
                    <a:close/>
                  </a:path>
                </a:pathLst>
              </a:custGeom>
              <a:grpFill/>
              <a:ln w="9525" cap="flat">
                <a:noFill/>
                <a:prstDash val="solid"/>
                <a:miter/>
              </a:ln>
            </p:spPr>
            <p:txBody>
              <a:bodyPr rtlCol="0" anchor="ctr"/>
              <a:lstStyle/>
              <a:p>
                <a:endParaRPr lang="it-IT">
                  <a:solidFill>
                    <a:schemeClr val="tx1"/>
                  </a:solidFill>
                </a:endParaRPr>
              </a:p>
            </p:txBody>
          </p:sp>
          <p:sp>
            <p:nvSpPr>
              <p:cNvPr id="366" name="Figura a mano libera: forma 68">
                <a:extLst>
                  <a:ext uri="{FF2B5EF4-FFF2-40B4-BE49-F238E27FC236}">
                    <a16:creationId xmlns:a16="http://schemas.microsoft.com/office/drawing/2014/main" id="{ED7DA0F5-BCFA-3B6A-9329-5A6AC28FD6E7}"/>
                  </a:ext>
                </a:extLst>
              </p:cNvPr>
              <p:cNvSpPr/>
              <p:nvPr/>
            </p:nvSpPr>
            <p:spPr>
              <a:xfrm>
                <a:off x="5948748" y="965920"/>
                <a:ext cx="180993" cy="226694"/>
              </a:xfrm>
              <a:custGeom>
                <a:avLst/>
                <a:gdLst>
                  <a:gd name="connsiteX0" fmla="*/ 96203 w 180993"/>
                  <a:gd name="connsiteY0" fmla="*/ 226695 h 226694"/>
                  <a:gd name="connsiteX1" fmla="*/ 0 w 180993"/>
                  <a:gd name="connsiteY1" fmla="*/ 149542 h 226694"/>
                  <a:gd name="connsiteX2" fmla="*/ 35243 w 180993"/>
                  <a:gd name="connsiteY2" fmla="*/ 149542 h 226694"/>
                  <a:gd name="connsiteX3" fmla="*/ 97155 w 180993"/>
                  <a:gd name="connsiteY3" fmla="*/ 198120 h 226694"/>
                  <a:gd name="connsiteX4" fmla="*/ 147638 w 180993"/>
                  <a:gd name="connsiteY4" fmla="*/ 162877 h 226694"/>
                  <a:gd name="connsiteX5" fmla="*/ 91440 w 180993"/>
                  <a:gd name="connsiteY5" fmla="*/ 123825 h 226694"/>
                  <a:gd name="connsiteX6" fmla="*/ 10478 w 180993"/>
                  <a:gd name="connsiteY6" fmla="*/ 59055 h 226694"/>
                  <a:gd name="connsiteX7" fmla="*/ 88583 w 180993"/>
                  <a:gd name="connsiteY7" fmla="*/ 0 h 226694"/>
                  <a:gd name="connsiteX8" fmla="*/ 173355 w 180993"/>
                  <a:gd name="connsiteY8" fmla="*/ 67627 h 226694"/>
                  <a:gd name="connsiteX9" fmla="*/ 138113 w 180993"/>
                  <a:gd name="connsiteY9" fmla="*/ 67627 h 226694"/>
                  <a:gd name="connsiteX10" fmla="*/ 86678 w 180993"/>
                  <a:gd name="connsiteY10" fmla="*/ 26670 h 226694"/>
                  <a:gd name="connsiteX11" fmla="*/ 42863 w 180993"/>
                  <a:gd name="connsiteY11" fmla="*/ 58102 h 226694"/>
                  <a:gd name="connsiteX12" fmla="*/ 100965 w 180993"/>
                  <a:gd name="connsiteY12" fmla="*/ 93345 h 226694"/>
                  <a:gd name="connsiteX13" fmla="*/ 180975 w 180993"/>
                  <a:gd name="connsiteY13" fmla="*/ 161925 h 226694"/>
                  <a:gd name="connsiteX14" fmla="*/ 96203 w 180993"/>
                  <a:gd name="connsiteY14" fmla="*/ 226695 h 22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0993" h="226694">
                    <a:moveTo>
                      <a:pt x="96203" y="226695"/>
                    </a:moveTo>
                    <a:cubicBezTo>
                      <a:pt x="37148" y="226695"/>
                      <a:pt x="3810" y="199072"/>
                      <a:pt x="0" y="149542"/>
                    </a:cubicBezTo>
                    <a:lnTo>
                      <a:pt x="35243" y="149542"/>
                    </a:lnTo>
                    <a:cubicBezTo>
                      <a:pt x="40005" y="187642"/>
                      <a:pt x="64770" y="198120"/>
                      <a:pt x="97155" y="198120"/>
                    </a:cubicBezTo>
                    <a:cubicBezTo>
                      <a:pt x="132398" y="198120"/>
                      <a:pt x="147638" y="182880"/>
                      <a:pt x="147638" y="162877"/>
                    </a:cubicBezTo>
                    <a:cubicBezTo>
                      <a:pt x="147638" y="138113"/>
                      <a:pt x="130493" y="132397"/>
                      <a:pt x="91440" y="123825"/>
                    </a:cubicBezTo>
                    <a:cubicBezTo>
                      <a:pt x="48578" y="115252"/>
                      <a:pt x="10478" y="106680"/>
                      <a:pt x="10478" y="59055"/>
                    </a:cubicBezTo>
                    <a:cubicBezTo>
                      <a:pt x="10478" y="22860"/>
                      <a:pt x="38100" y="0"/>
                      <a:pt x="88583" y="0"/>
                    </a:cubicBezTo>
                    <a:cubicBezTo>
                      <a:pt x="141923" y="0"/>
                      <a:pt x="168593" y="25717"/>
                      <a:pt x="173355" y="67627"/>
                    </a:cubicBezTo>
                    <a:lnTo>
                      <a:pt x="138113" y="67627"/>
                    </a:lnTo>
                    <a:cubicBezTo>
                      <a:pt x="134303" y="39052"/>
                      <a:pt x="119063" y="26670"/>
                      <a:pt x="86678" y="26670"/>
                    </a:cubicBezTo>
                    <a:cubicBezTo>
                      <a:pt x="55245" y="26670"/>
                      <a:pt x="42863" y="40957"/>
                      <a:pt x="42863" y="58102"/>
                    </a:cubicBezTo>
                    <a:cubicBezTo>
                      <a:pt x="42863" y="81915"/>
                      <a:pt x="63818" y="85725"/>
                      <a:pt x="100965" y="93345"/>
                    </a:cubicBezTo>
                    <a:cubicBezTo>
                      <a:pt x="144780" y="101917"/>
                      <a:pt x="180975" y="111442"/>
                      <a:pt x="180975" y="161925"/>
                    </a:cubicBezTo>
                    <a:cubicBezTo>
                      <a:pt x="181928" y="203835"/>
                      <a:pt x="146685" y="226695"/>
                      <a:pt x="96203" y="226695"/>
                    </a:cubicBezTo>
                    <a:close/>
                  </a:path>
                </a:pathLst>
              </a:custGeom>
              <a:grpFill/>
              <a:ln w="9525" cap="flat">
                <a:noFill/>
                <a:prstDash val="solid"/>
                <a:miter/>
              </a:ln>
            </p:spPr>
            <p:txBody>
              <a:bodyPr rtlCol="0" anchor="ctr"/>
              <a:lstStyle/>
              <a:p>
                <a:endParaRPr lang="it-IT">
                  <a:solidFill>
                    <a:schemeClr val="tx1"/>
                  </a:solidFill>
                </a:endParaRPr>
              </a:p>
            </p:txBody>
          </p:sp>
          <p:sp>
            <p:nvSpPr>
              <p:cNvPr id="367" name="Figura a mano libera: forma 69">
                <a:extLst>
                  <a:ext uri="{FF2B5EF4-FFF2-40B4-BE49-F238E27FC236}">
                    <a16:creationId xmlns:a16="http://schemas.microsoft.com/office/drawing/2014/main" id="{AC2BB0CA-B682-F151-F985-419EEEBE9B73}"/>
                  </a:ext>
                </a:extLst>
              </p:cNvPr>
              <p:cNvSpPr/>
              <p:nvPr/>
            </p:nvSpPr>
            <p:spPr>
              <a:xfrm>
                <a:off x="5727769" y="964967"/>
                <a:ext cx="201929" cy="224790"/>
              </a:xfrm>
              <a:custGeom>
                <a:avLst/>
                <a:gdLst>
                  <a:gd name="connsiteX0" fmla="*/ 182880 w 201929"/>
                  <a:gd name="connsiteY0" fmla="*/ 222885 h 224790"/>
                  <a:gd name="connsiteX1" fmla="*/ 145732 w 201929"/>
                  <a:gd name="connsiteY1" fmla="*/ 190500 h 224790"/>
                  <a:gd name="connsiteX2" fmla="*/ 145732 w 201929"/>
                  <a:gd name="connsiteY2" fmla="*/ 190500 h 224790"/>
                  <a:gd name="connsiteX3" fmla="*/ 73342 w 201929"/>
                  <a:gd name="connsiteY3" fmla="*/ 224790 h 224790"/>
                  <a:gd name="connsiteX4" fmla="*/ 0 w 201929"/>
                  <a:gd name="connsiteY4" fmla="*/ 164783 h 224790"/>
                  <a:gd name="connsiteX5" fmla="*/ 94297 w 201929"/>
                  <a:gd name="connsiteY5" fmla="*/ 95250 h 224790"/>
                  <a:gd name="connsiteX6" fmla="*/ 146685 w 201929"/>
                  <a:gd name="connsiteY6" fmla="*/ 63818 h 224790"/>
                  <a:gd name="connsiteX7" fmla="*/ 98107 w 201929"/>
                  <a:gd name="connsiteY7" fmla="*/ 25718 h 224790"/>
                  <a:gd name="connsiteX8" fmla="*/ 43815 w 201929"/>
                  <a:gd name="connsiteY8" fmla="*/ 73343 h 224790"/>
                  <a:gd name="connsiteX9" fmla="*/ 11430 w 201929"/>
                  <a:gd name="connsiteY9" fmla="*/ 73343 h 224790"/>
                  <a:gd name="connsiteX10" fmla="*/ 98107 w 201929"/>
                  <a:gd name="connsiteY10" fmla="*/ 0 h 224790"/>
                  <a:gd name="connsiteX11" fmla="*/ 178117 w 201929"/>
                  <a:gd name="connsiteY11" fmla="*/ 68580 h 224790"/>
                  <a:gd name="connsiteX12" fmla="*/ 178117 w 201929"/>
                  <a:gd name="connsiteY12" fmla="*/ 171450 h 224790"/>
                  <a:gd name="connsiteX13" fmla="*/ 200977 w 201929"/>
                  <a:gd name="connsiteY13" fmla="*/ 194310 h 224790"/>
                  <a:gd name="connsiteX14" fmla="*/ 201930 w 201929"/>
                  <a:gd name="connsiteY14" fmla="*/ 194310 h 224790"/>
                  <a:gd name="connsiteX15" fmla="*/ 201930 w 201929"/>
                  <a:gd name="connsiteY15" fmla="*/ 219075 h 224790"/>
                  <a:gd name="connsiteX16" fmla="*/ 182880 w 201929"/>
                  <a:gd name="connsiteY16" fmla="*/ 222885 h 224790"/>
                  <a:gd name="connsiteX17" fmla="*/ 80010 w 201929"/>
                  <a:gd name="connsiteY17" fmla="*/ 199073 h 224790"/>
                  <a:gd name="connsiteX18" fmla="*/ 145732 w 201929"/>
                  <a:gd name="connsiteY18" fmla="*/ 140970 h 224790"/>
                  <a:gd name="connsiteX19" fmla="*/ 145732 w 201929"/>
                  <a:gd name="connsiteY19" fmla="*/ 103823 h 224790"/>
                  <a:gd name="connsiteX20" fmla="*/ 96202 w 201929"/>
                  <a:gd name="connsiteY20" fmla="*/ 120015 h 224790"/>
                  <a:gd name="connsiteX21" fmla="*/ 35242 w 201929"/>
                  <a:gd name="connsiteY21" fmla="*/ 163830 h 224790"/>
                  <a:gd name="connsiteX22" fmla="*/ 80010 w 201929"/>
                  <a:gd name="connsiteY22" fmla="*/ 199073 h 22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1929" h="224790">
                    <a:moveTo>
                      <a:pt x="182880" y="222885"/>
                    </a:moveTo>
                    <a:cubicBezTo>
                      <a:pt x="160972" y="222885"/>
                      <a:pt x="148590" y="212408"/>
                      <a:pt x="145732" y="190500"/>
                    </a:cubicBezTo>
                    <a:lnTo>
                      <a:pt x="145732" y="190500"/>
                    </a:lnTo>
                    <a:cubicBezTo>
                      <a:pt x="132397" y="207645"/>
                      <a:pt x="110490" y="224790"/>
                      <a:pt x="73342" y="224790"/>
                    </a:cubicBezTo>
                    <a:cubicBezTo>
                      <a:pt x="32385" y="224790"/>
                      <a:pt x="0" y="205740"/>
                      <a:pt x="0" y="164783"/>
                    </a:cubicBezTo>
                    <a:cubicBezTo>
                      <a:pt x="0" y="113348"/>
                      <a:pt x="40005" y="102870"/>
                      <a:pt x="94297" y="95250"/>
                    </a:cubicBezTo>
                    <a:cubicBezTo>
                      <a:pt x="124777" y="90488"/>
                      <a:pt x="146685" y="87630"/>
                      <a:pt x="146685" y="63818"/>
                    </a:cubicBezTo>
                    <a:cubicBezTo>
                      <a:pt x="146685" y="39053"/>
                      <a:pt x="129540" y="25718"/>
                      <a:pt x="98107" y="25718"/>
                    </a:cubicBezTo>
                    <a:cubicBezTo>
                      <a:pt x="62865" y="25718"/>
                      <a:pt x="45720" y="40957"/>
                      <a:pt x="43815" y="73343"/>
                    </a:cubicBezTo>
                    <a:lnTo>
                      <a:pt x="11430" y="73343"/>
                    </a:lnTo>
                    <a:cubicBezTo>
                      <a:pt x="12382" y="31432"/>
                      <a:pt x="40005" y="0"/>
                      <a:pt x="98107" y="0"/>
                    </a:cubicBezTo>
                    <a:cubicBezTo>
                      <a:pt x="143827" y="0"/>
                      <a:pt x="178117" y="17145"/>
                      <a:pt x="178117" y="68580"/>
                    </a:cubicBezTo>
                    <a:lnTo>
                      <a:pt x="178117" y="171450"/>
                    </a:lnTo>
                    <a:cubicBezTo>
                      <a:pt x="178117" y="188595"/>
                      <a:pt x="181927" y="199073"/>
                      <a:pt x="200977" y="194310"/>
                    </a:cubicBezTo>
                    <a:lnTo>
                      <a:pt x="201930" y="194310"/>
                    </a:lnTo>
                    <a:lnTo>
                      <a:pt x="201930" y="219075"/>
                    </a:lnTo>
                    <a:cubicBezTo>
                      <a:pt x="197167" y="220980"/>
                      <a:pt x="191452" y="222885"/>
                      <a:pt x="182880" y="222885"/>
                    </a:cubicBezTo>
                    <a:close/>
                    <a:moveTo>
                      <a:pt x="80010" y="199073"/>
                    </a:moveTo>
                    <a:cubicBezTo>
                      <a:pt x="125730" y="199073"/>
                      <a:pt x="145732" y="165735"/>
                      <a:pt x="145732" y="140970"/>
                    </a:cubicBezTo>
                    <a:lnTo>
                      <a:pt x="145732" y="103823"/>
                    </a:lnTo>
                    <a:cubicBezTo>
                      <a:pt x="134302" y="110490"/>
                      <a:pt x="114300" y="116205"/>
                      <a:pt x="96202" y="120015"/>
                    </a:cubicBezTo>
                    <a:cubicBezTo>
                      <a:pt x="61913" y="126682"/>
                      <a:pt x="35242" y="132398"/>
                      <a:pt x="35242" y="163830"/>
                    </a:cubicBezTo>
                    <a:cubicBezTo>
                      <a:pt x="35242" y="193358"/>
                      <a:pt x="58102" y="199073"/>
                      <a:pt x="80010" y="199073"/>
                    </a:cubicBezTo>
                    <a:close/>
                  </a:path>
                </a:pathLst>
              </a:custGeom>
              <a:grpFill/>
              <a:ln w="9525" cap="flat">
                <a:noFill/>
                <a:prstDash val="solid"/>
                <a:miter/>
              </a:ln>
            </p:spPr>
            <p:txBody>
              <a:bodyPr rtlCol="0" anchor="ctr"/>
              <a:lstStyle/>
              <a:p>
                <a:endParaRPr lang="it-IT">
                  <a:solidFill>
                    <a:schemeClr val="tx1"/>
                  </a:solidFill>
                </a:endParaRPr>
              </a:p>
            </p:txBody>
          </p:sp>
          <p:sp>
            <p:nvSpPr>
              <p:cNvPr id="368" name="Figura a mano libera: forma 70">
                <a:extLst>
                  <a:ext uri="{FF2B5EF4-FFF2-40B4-BE49-F238E27FC236}">
                    <a16:creationId xmlns:a16="http://schemas.microsoft.com/office/drawing/2014/main" id="{77937720-CCBC-7AAA-6EC3-D9D251AB7053}"/>
                  </a:ext>
                </a:extLst>
              </p:cNvPr>
              <p:cNvSpPr/>
              <p:nvPr/>
            </p:nvSpPr>
            <p:spPr>
              <a:xfrm>
                <a:off x="5587751" y="966873"/>
                <a:ext cx="113347" cy="219075"/>
              </a:xfrm>
              <a:custGeom>
                <a:avLst/>
                <a:gdLst>
                  <a:gd name="connsiteX0" fmla="*/ 33338 w 113347"/>
                  <a:gd name="connsiteY0" fmla="*/ 2857 h 219075"/>
                  <a:gd name="connsiteX1" fmla="*/ 33338 w 113347"/>
                  <a:gd name="connsiteY1" fmla="*/ 38100 h 219075"/>
                  <a:gd name="connsiteX2" fmla="*/ 34290 w 113347"/>
                  <a:gd name="connsiteY2" fmla="*/ 38100 h 219075"/>
                  <a:gd name="connsiteX3" fmla="*/ 99060 w 113347"/>
                  <a:gd name="connsiteY3" fmla="*/ 0 h 219075"/>
                  <a:gd name="connsiteX4" fmla="*/ 113347 w 113347"/>
                  <a:gd name="connsiteY4" fmla="*/ 2857 h 219075"/>
                  <a:gd name="connsiteX5" fmla="*/ 113347 w 113347"/>
                  <a:gd name="connsiteY5" fmla="*/ 35243 h 219075"/>
                  <a:gd name="connsiteX6" fmla="*/ 112395 w 113347"/>
                  <a:gd name="connsiteY6" fmla="*/ 35243 h 219075"/>
                  <a:gd name="connsiteX7" fmla="*/ 97155 w 113347"/>
                  <a:gd name="connsiteY7" fmla="*/ 33338 h 219075"/>
                  <a:gd name="connsiteX8" fmla="*/ 34290 w 113347"/>
                  <a:gd name="connsiteY8" fmla="*/ 99060 h 219075"/>
                  <a:gd name="connsiteX9" fmla="*/ 34290 w 113347"/>
                  <a:gd name="connsiteY9" fmla="*/ 219075 h 219075"/>
                  <a:gd name="connsiteX10" fmla="*/ 0 w 113347"/>
                  <a:gd name="connsiteY10" fmla="*/ 219075 h 219075"/>
                  <a:gd name="connsiteX11" fmla="*/ 0 w 113347"/>
                  <a:gd name="connsiteY11" fmla="*/ 2857 h 219075"/>
                  <a:gd name="connsiteX12" fmla="*/ 33338 w 113347"/>
                  <a:gd name="connsiteY12" fmla="*/ 2857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347" h="219075">
                    <a:moveTo>
                      <a:pt x="33338" y="2857"/>
                    </a:moveTo>
                    <a:lnTo>
                      <a:pt x="33338" y="38100"/>
                    </a:lnTo>
                    <a:lnTo>
                      <a:pt x="34290" y="38100"/>
                    </a:lnTo>
                    <a:cubicBezTo>
                      <a:pt x="47625" y="17145"/>
                      <a:pt x="69532" y="0"/>
                      <a:pt x="99060" y="0"/>
                    </a:cubicBezTo>
                    <a:cubicBezTo>
                      <a:pt x="105727" y="0"/>
                      <a:pt x="108585" y="952"/>
                      <a:pt x="113347" y="2857"/>
                    </a:cubicBezTo>
                    <a:lnTo>
                      <a:pt x="113347" y="35243"/>
                    </a:lnTo>
                    <a:lnTo>
                      <a:pt x="112395" y="35243"/>
                    </a:lnTo>
                    <a:cubicBezTo>
                      <a:pt x="107632" y="33338"/>
                      <a:pt x="103822" y="33338"/>
                      <a:pt x="97155" y="33338"/>
                    </a:cubicBezTo>
                    <a:cubicBezTo>
                      <a:pt x="63818" y="33338"/>
                      <a:pt x="34290" y="58102"/>
                      <a:pt x="34290" y="99060"/>
                    </a:cubicBezTo>
                    <a:lnTo>
                      <a:pt x="34290" y="219075"/>
                    </a:lnTo>
                    <a:lnTo>
                      <a:pt x="0" y="219075"/>
                    </a:lnTo>
                    <a:lnTo>
                      <a:pt x="0" y="2857"/>
                    </a:lnTo>
                    <a:lnTo>
                      <a:pt x="33338" y="2857"/>
                    </a:lnTo>
                    <a:close/>
                  </a:path>
                </a:pathLst>
              </a:custGeom>
              <a:grpFill/>
              <a:ln w="9525" cap="flat">
                <a:noFill/>
                <a:prstDash val="solid"/>
                <a:miter/>
              </a:ln>
            </p:spPr>
            <p:txBody>
              <a:bodyPr rtlCol="0" anchor="ctr"/>
              <a:lstStyle/>
              <a:p>
                <a:endParaRPr lang="it-IT">
                  <a:solidFill>
                    <a:schemeClr val="tx1"/>
                  </a:solidFill>
                </a:endParaRPr>
              </a:p>
            </p:txBody>
          </p:sp>
          <p:sp>
            <p:nvSpPr>
              <p:cNvPr id="369" name="Figura a mano libera: forma 71">
                <a:extLst>
                  <a:ext uri="{FF2B5EF4-FFF2-40B4-BE49-F238E27FC236}">
                    <a16:creationId xmlns:a16="http://schemas.microsoft.com/office/drawing/2014/main" id="{B002E8A9-E88B-66EA-057F-7346DB2BFE4E}"/>
                  </a:ext>
                </a:extLst>
              </p:cNvPr>
              <p:cNvSpPr/>
              <p:nvPr/>
            </p:nvSpPr>
            <p:spPr>
              <a:xfrm>
                <a:off x="5440114" y="884005"/>
                <a:ext cx="103822" cy="301942"/>
              </a:xfrm>
              <a:custGeom>
                <a:avLst/>
                <a:gdLst>
                  <a:gd name="connsiteX0" fmla="*/ 0 w 103822"/>
                  <a:gd name="connsiteY0" fmla="*/ 113348 h 301942"/>
                  <a:gd name="connsiteX1" fmla="*/ 0 w 103822"/>
                  <a:gd name="connsiteY1" fmla="*/ 85725 h 301942"/>
                  <a:gd name="connsiteX2" fmla="*/ 29527 w 103822"/>
                  <a:gd name="connsiteY2" fmla="*/ 85725 h 301942"/>
                  <a:gd name="connsiteX3" fmla="*/ 29527 w 103822"/>
                  <a:gd name="connsiteY3" fmla="*/ 50482 h 301942"/>
                  <a:gd name="connsiteX4" fmla="*/ 86677 w 103822"/>
                  <a:gd name="connsiteY4" fmla="*/ 0 h 301942"/>
                  <a:gd name="connsiteX5" fmla="*/ 103822 w 103822"/>
                  <a:gd name="connsiteY5" fmla="*/ 953 h 301942"/>
                  <a:gd name="connsiteX6" fmla="*/ 103822 w 103822"/>
                  <a:gd name="connsiteY6" fmla="*/ 29528 h 301942"/>
                  <a:gd name="connsiteX7" fmla="*/ 93345 w 103822"/>
                  <a:gd name="connsiteY7" fmla="*/ 29528 h 301942"/>
                  <a:gd name="connsiteX8" fmla="*/ 63818 w 103822"/>
                  <a:gd name="connsiteY8" fmla="*/ 52388 h 301942"/>
                  <a:gd name="connsiteX9" fmla="*/ 63818 w 103822"/>
                  <a:gd name="connsiteY9" fmla="*/ 85725 h 301942"/>
                  <a:gd name="connsiteX10" fmla="*/ 103822 w 103822"/>
                  <a:gd name="connsiteY10" fmla="*/ 85725 h 301942"/>
                  <a:gd name="connsiteX11" fmla="*/ 103822 w 103822"/>
                  <a:gd name="connsiteY11" fmla="*/ 113348 h 301942"/>
                  <a:gd name="connsiteX12" fmla="*/ 63818 w 103822"/>
                  <a:gd name="connsiteY12" fmla="*/ 113348 h 301942"/>
                  <a:gd name="connsiteX13" fmla="*/ 63818 w 103822"/>
                  <a:gd name="connsiteY13" fmla="*/ 301943 h 301942"/>
                  <a:gd name="connsiteX14" fmla="*/ 29527 w 103822"/>
                  <a:gd name="connsiteY14" fmla="*/ 301943 h 301942"/>
                  <a:gd name="connsiteX15" fmla="*/ 29527 w 103822"/>
                  <a:gd name="connsiteY15" fmla="*/ 113348 h 301942"/>
                  <a:gd name="connsiteX16" fmla="*/ 0 w 103822"/>
                  <a:gd name="connsiteY16" fmla="*/ 113348 h 30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22" h="301942">
                    <a:moveTo>
                      <a:pt x="0" y="113348"/>
                    </a:moveTo>
                    <a:lnTo>
                      <a:pt x="0" y="85725"/>
                    </a:lnTo>
                    <a:lnTo>
                      <a:pt x="29527" y="85725"/>
                    </a:lnTo>
                    <a:lnTo>
                      <a:pt x="29527" y="50482"/>
                    </a:lnTo>
                    <a:cubicBezTo>
                      <a:pt x="29527" y="13335"/>
                      <a:pt x="50482" y="0"/>
                      <a:pt x="86677" y="0"/>
                    </a:cubicBezTo>
                    <a:cubicBezTo>
                      <a:pt x="93345" y="0"/>
                      <a:pt x="99060" y="0"/>
                      <a:pt x="103822" y="953"/>
                    </a:cubicBezTo>
                    <a:lnTo>
                      <a:pt x="103822" y="29528"/>
                    </a:lnTo>
                    <a:cubicBezTo>
                      <a:pt x="98107" y="29528"/>
                      <a:pt x="96202" y="29528"/>
                      <a:pt x="93345" y="29528"/>
                    </a:cubicBezTo>
                    <a:cubicBezTo>
                      <a:pt x="71438" y="29528"/>
                      <a:pt x="63818" y="35243"/>
                      <a:pt x="63818" y="52388"/>
                    </a:cubicBezTo>
                    <a:lnTo>
                      <a:pt x="63818" y="85725"/>
                    </a:lnTo>
                    <a:lnTo>
                      <a:pt x="103822" y="85725"/>
                    </a:lnTo>
                    <a:lnTo>
                      <a:pt x="103822" y="113348"/>
                    </a:lnTo>
                    <a:lnTo>
                      <a:pt x="63818" y="113348"/>
                    </a:lnTo>
                    <a:lnTo>
                      <a:pt x="63818" y="301943"/>
                    </a:lnTo>
                    <a:lnTo>
                      <a:pt x="29527" y="301943"/>
                    </a:lnTo>
                    <a:lnTo>
                      <a:pt x="29527" y="113348"/>
                    </a:lnTo>
                    <a:lnTo>
                      <a:pt x="0" y="113348"/>
                    </a:lnTo>
                    <a:close/>
                  </a:path>
                </a:pathLst>
              </a:custGeom>
              <a:grpFill/>
              <a:ln w="9525" cap="flat">
                <a:noFill/>
                <a:prstDash val="solid"/>
                <a:miter/>
              </a:ln>
            </p:spPr>
            <p:txBody>
              <a:bodyPr rtlCol="0" anchor="ctr"/>
              <a:lstStyle/>
              <a:p>
                <a:endParaRPr lang="it-IT">
                  <a:solidFill>
                    <a:schemeClr val="tx1"/>
                  </a:solidFill>
                </a:endParaRPr>
              </a:p>
            </p:txBody>
          </p:sp>
          <p:sp>
            <p:nvSpPr>
              <p:cNvPr id="370" name="Figura a mano libera: forma 72">
                <a:extLst>
                  <a:ext uri="{FF2B5EF4-FFF2-40B4-BE49-F238E27FC236}">
                    <a16:creationId xmlns:a16="http://schemas.microsoft.com/office/drawing/2014/main" id="{1449B64F-F160-9009-2067-5858DD653486}"/>
                  </a:ext>
                </a:extLst>
              </p:cNvPr>
              <p:cNvSpPr/>
              <p:nvPr/>
            </p:nvSpPr>
            <p:spPr>
              <a:xfrm>
                <a:off x="5223896" y="964967"/>
                <a:ext cx="176212" cy="221932"/>
              </a:xfrm>
              <a:custGeom>
                <a:avLst/>
                <a:gdLst>
                  <a:gd name="connsiteX0" fmla="*/ 33338 w 176212"/>
                  <a:gd name="connsiteY0" fmla="*/ 4763 h 221932"/>
                  <a:gd name="connsiteX1" fmla="*/ 33338 w 176212"/>
                  <a:gd name="connsiteY1" fmla="*/ 33338 h 221932"/>
                  <a:gd name="connsiteX2" fmla="*/ 34290 w 176212"/>
                  <a:gd name="connsiteY2" fmla="*/ 33338 h 221932"/>
                  <a:gd name="connsiteX3" fmla="*/ 102870 w 176212"/>
                  <a:gd name="connsiteY3" fmla="*/ 0 h 221932"/>
                  <a:gd name="connsiteX4" fmla="*/ 176213 w 176212"/>
                  <a:gd name="connsiteY4" fmla="*/ 69532 h 221932"/>
                  <a:gd name="connsiteX5" fmla="*/ 176213 w 176212"/>
                  <a:gd name="connsiteY5" fmla="*/ 221933 h 221932"/>
                  <a:gd name="connsiteX6" fmla="*/ 141922 w 176212"/>
                  <a:gd name="connsiteY6" fmla="*/ 221933 h 221932"/>
                  <a:gd name="connsiteX7" fmla="*/ 141922 w 176212"/>
                  <a:gd name="connsiteY7" fmla="*/ 71438 h 221932"/>
                  <a:gd name="connsiteX8" fmla="*/ 93345 w 176212"/>
                  <a:gd name="connsiteY8" fmla="*/ 27623 h 221932"/>
                  <a:gd name="connsiteX9" fmla="*/ 34290 w 176212"/>
                  <a:gd name="connsiteY9" fmla="*/ 87630 h 221932"/>
                  <a:gd name="connsiteX10" fmla="*/ 34290 w 176212"/>
                  <a:gd name="connsiteY10" fmla="*/ 220980 h 221932"/>
                  <a:gd name="connsiteX11" fmla="*/ 0 w 176212"/>
                  <a:gd name="connsiteY11" fmla="*/ 220980 h 221932"/>
                  <a:gd name="connsiteX12" fmla="*/ 0 w 176212"/>
                  <a:gd name="connsiteY12" fmla="*/ 4763 h 221932"/>
                  <a:gd name="connsiteX13" fmla="*/ 33338 w 176212"/>
                  <a:gd name="connsiteY13" fmla="*/ 4763 h 22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6212" h="221932">
                    <a:moveTo>
                      <a:pt x="33338" y="4763"/>
                    </a:moveTo>
                    <a:lnTo>
                      <a:pt x="33338" y="33338"/>
                    </a:lnTo>
                    <a:lnTo>
                      <a:pt x="34290" y="33338"/>
                    </a:lnTo>
                    <a:cubicBezTo>
                      <a:pt x="49530" y="12382"/>
                      <a:pt x="71438" y="0"/>
                      <a:pt x="102870" y="0"/>
                    </a:cubicBezTo>
                    <a:cubicBezTo>
                      <a:pt x="148590" y="0"/>
                      <a:pt x="176213" y="24765"/>
                      <a:pt x="176213" y="69532"/>
                    </a:cubicBezTo>
                    <a:lnTo>
                      <a:pt x="176213" y="221933"/>
                    </a:lnTo>
                    <a:lnTo>
                      <a:pt x="141922" y="221933"/>
                    </a:lnTo>
                    <a:lnTo>
                      <a:pt x="141922" y="71438"/>
                    </a:lnTo>
                    <a:cubicBezTo>
                      <a:pt x="141922" y="43815"/>
                      <a:pt x="123825" y="27623"/>
                      <a:pt x="93345" y="27623"/>
                    </a:cubicBezTo>
                    <a:cubicBezTo>
                      <a:pt x="59055" y="27623"/>
                      <a:pt x="34290" y="52388"/>
                      <a:pt x="34290" y="87630"/>
                    </a:cubicBezTo>
                    <a:lnTo>
                      <a:pt x="34290" y="220980"/>
                    </a:lnTo>
                    <a:lnTo>
                      <a:pt x="0" y="220980"/>
                    </a:lnTo>
                    <a:lnTo>
                      <a:pt x="0" y="4763"/>
                    </a:lnTo>
                    <a:lnTo>
                      <a:pt x="33338" y="4763"/>
                    </a:lnTo>
                    <a:close/>
                  </a:path>
                </a:pathLst>
              </a:custGeom>
              <a:grpFill/>
              <a:ln w="9525" cap="flat">
                <a:noFill/>
                <a:prstDash val="solid"/>
                <a:miter/>
              </a:ln>
            </p:spPr>
            <p:txBody>
              <a:bodyPr rtlCol="0" anchor="ctr"/>
              <a:lstStyle/>
              <a:p>
                <a:endParaRPr lang="it-IT">
                  <a:solidFill>
                    <a:schemeClr val="tx1"/>
                  </a:solidFill>
                </a:endParaRPr>
              </a:p>
            </p:txBody>
          </p:sp>
          <p:sp>
            <p:nvSpPr>
              <p:cNvPr id="371" name="Figura a mano libera: forma 73">
                <a:extLst>
                  <a:ext uri="{FF2B5EF4-FFF2-40B4-BE49-F238E27FC236}">
                    <a16:creationId xmlns:a16="http://schemas.microsoft.com/office/drawing/2014/main" id="{8C9C134B-0258-A58D-C4AF-34F1C249E526}"/>
                  </a:ext>
                </a:extLst>
              </p:cNvPr>
              <p:cNvSpPr/>
              <p:nvPr/>
            </p:nvSpPr>
            <p:spPr>
              <a:xfrm>
                <a:off x="5123884" y="885910"/>
                <a:ext cx="38100" cy="300037"/>
              </a:xfrm>
              <a:custGeom>
                <a:avLst/>
                <a:gdLst>
                  <a:gd name="connsiteX0" fmla="*/ 0 w 38100"/>
                  <a:gd name="connsiteY0" fmla="*/ 300038 h 300037"/>
                  <a:gd name="connsiteX1" fmla="*/ 0 w 38100"/>
                  <a:gd name="connsiteY1" fmla="*/ 0 h 300037"/>
                  <a:gd name="connsiteX2" fmla="*/ 38100 w 38100"/>
                  <a:gd name="connsiteY2" fmla="*/ 0 h 300037"/>
                  <a:gd name="connsiteX3" fmla="*/ 38100 w 38100"/>
                  <a:gd name="connsiteY3" fmla="*/ 300038 h 300037"/>
                  <a:gd name="connsiteX4" fmla="*/ 0 w 38100"/>
                  <a:gd name="connsiteY4" fmla="*/ 300038 h 30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00037">
                    <a:moveTo>
                      <a:pt x="0" y="300038"/>
                    </a:moveTo>
                    <a:lnTo>
                      <a:pt x="0" y="0"/>
                    </a:lnTo>
                    <a:lnTo>
                      <a:pt x="38100" y="0"/>
                    </a:lnTo>
                    <a:lnTo>
                      <a:pt x="38100" y="300038"/>
                    </a:lnTo>
                    <a:lnTo>
                      <a:pt x="0" y="300038"/>
                    </a:lnTo>
                    <a:close/>
                  </a:path>
                </a:pathLst>
              </a:custGeom>
              <a:grpFill/>
              <a:ln w="9525" cap="flat">
                <a:noFill/>
                <a:prstDash val="solid"/>
                <a:miter/>
              </a:ln>
            </p:spPr>
            <p:txBody>
              <a:bodyPr rtlCol="0" anchor="ctr"/>
              <a:lstStyle/>
              <a:p>
                <a:endParaRPr lang="it-IT">
                  <a:solidFill>
                    <a:schemeClr val="tx1"/>
                  </a:solidFill>
                </a:endParaRPr>
              </a:p>
            </p:txBody>
          </p:sp>
          <p:grpSp>
            <p:nvGrpSpPr>
              <p:cNvPr id="372" name="Elemento grafico 7">
                <a:extLst>
                  <a:ext uri="{FF2B5EF4-FFF2-40B4-BE49-F238E27FC236}">
                    <a16:creationId xmlns:a16="http://schemas.microsoft.com/office/drawing/2014/main" id="{A6E5269B-412A-2A37-F8E6-75717BE3958F}"/>
                  </a:ext>
                </a:extLst>
              </p:cNvPr>
              <p:cNvGrpSpPr/>
              <p:nvPr/>
            </p:nvGrpSpPr>
            <p:grpSpPr>
              <a:xfrm>
                <a:off x="609034" y="615400"/>
                <a:ext cx="4057650" cy="1800225"/>
                <a:chOff x="888600" y="425831"/>
                <a:chExt cx="4057650" cy="1800225"/>
              </a:xfrm>
              <a:grpFill/>
            </p:grpSpPr>
            <p:sp>
              <p:nvSpPr>
                <p:cNvPr id="373" name="Figura a mano libera: forma 75">
                  <a:extLst>
                    <a:ext uri="{FF2B5EF4-FFF2-40B4-BE49-F238E27FC236}">
                      <a16:creationId xmlns:a16="http://schemas.microsoft.com/office/drawing/2014/main" id="{1229882F-F9F2-C061-76F6-521BAB43D179}"/>
                    </a:ext>
                  </a:extLst>
                </p:cNvPr>
                <p:cNvSpPr/>
                <p:nvPr/>
              </p:nvSpPr>
              <p:spPr>
                <a:xfrm>
                  <a:off x="888600" y="645859"/>
                  <a:ext cx="471487" cy="1360169"/>
                </a:xfrm>
                <a:custGeom>
                  <a:avLst/>
                  <a:gdLst>
                    <a:gd name="connsiteX0" fmla="*/ 220028 w 471487"/>
                    <a:gd name="connsiteY0" fmla="*/ 0 h 1360169"/>
                    <a:gd name="connsiteX1" fmla="*/ 220028 w 471487"/>
                    <a:gd name="connsiteY1" fmla="*/ 1139190 h 1360169"/>
                    <a:gd name="connsiteX2" fmla="*/ 0 w 471487"/>
                    <a:gd name="connsiteY2" fmla="*/ 1139190 h 1360169"/>
                    <a:gd name="connsiteX3" fmla="*/ 0 w 471487"/>
                    <a:gd name="connsiteY3" fmla="*/ 1360170 h 1360169"/>
                    <a:gd name="connsiteX4" fmla="*/ 220028 w 471487"/>
                    <a:gd name="connsiteY4" fmla="*/ 1360170 h 1360169"/>
                    <a:gd name="connsiteX5" fmla="*/ 471488 w 471487"/>
                    <a:gd name="connsiteY5" fmla="*/ 1360170 h 1360169"/>
                    <a:gd name="connsiteX6" fmla="*/ 471488 w 471487"/>
                    <a:gd name="connsiteY6" fmla="*/ 0 h 1360169"/>
                    <a:gd name="connsiteX7" fmla="*/ 220028 w 471487"/>
                    <a:gd name="connsiteY7" fmla="*/ 0 h 136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1487" h="1360169">
                      <a:moveTo>
                        <a:pt x="220028" y="0"/>
                      </a:moveTo>
                      <a:lnTo>
                        <a:pt x="220028" y="1139190"/>
                      </a:lnTo>
                      <a:lnTo>
                        <a:pt x="0" y="1139190"/>
                      </a:lnTo>
                      <a:lnTo>
                        <a:pt x="0" y="1360170"/>
                      </a:lnTo>
                      <a:lnTo>
                        <a:pt x="220028" y="1360170"/>
                      </a:lnTo>
                      <a:lnTo>
                        <a:pt x="471488" y="1360170"/>
                      </a:lnTo>
                      <a:lnTo>
                        <a:pt x="471488" y="0"/>
                      </a:lnTo>
                      <a:lnTo>
                        <a:pt x="220028" y="0"/>
                      </a:lnTo>
                      <a:close/>
                    </a:path>
                  </a:pathLst>
                </a:custGeom>
                <a:grpFill/>
                <a:ln w="9525" cap="flat">
                  <a:noFill/>
                  <a:prstDash val="solid"/>
                  <a:miter/>
                </a:ln>
              </p:spPr>
              <p:txBody>
                <a:bodyPr rtlCol="0" anchor="ctr"/>
                <a:lstStyle/>
                <a:p>
                  <a:endParaRPr lang="it-IT">
                    <a:solidFill>
                      <a:schemeClr val="tx1"/>
                    </a:solidFill>
                  </a:endParaRPr>
                </a:p>
              </p:txBody>
            </p:sp>
            <p:sp>
              <p:nvSpPr>
                <p:cNvPr id="374" name="Figura a mano libera: forma 76">
                  <a:extLst>
                    <a:ext uri="{FF2B5EF4-FFF2-40B4-BE49-F238E27FC236}">
                      <a16:creationId xmlns:a16="http://schemas.microsoft.com/office/drawing/2014/main" id="{A3AD40AA-9150-29B3-E30E-E158B4A3E8FB}"/>
                    </a:ext>
                  </a:extLst>
                </p:cNvPr>
                <p:cNvSpPr/>
                <p:nvPr/>
              </p:nvSpPr>
              <p:spPr>
                <a:xfrm>
                  <a:off x="888600" y="425831"/>
                  <a:ext cx="220027" cy="220027"/>
                </a:xfrm>
                <a:custGeom>
                  <a:avLst/>
                  <a:gdLst>
                    <a:gd name="connsiteX0" fmla="*/ 220028 w 220027"/>
                    <a:gd name="connsiteY0" fmla="*/ 0 h 220027"/>
                    <a:gd name="connsiteX1" fmla="*/ 0 w 220027"/>
                    <a:gd name="connsiteY1" fmla="*/ 0 h 220027"/>
                    <a:gd name="connsiteX2" fmla="*/ 0 w 220027"/>
                    <a:gd name="connsiteY2" fmla="*/ 220028 h 220027"/>
                    <a:gd name="connsiteX3" fmla="*/ 220028 w 220027"/>
                    <a:gd name="connsiteY3" fmla="*/ 220028 h 220027"/>
                    <a:gd name="connsiteX4" fmla="*/ 220028 w 220027"/>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027" h="220027">
                      <a:moveTo>
                        <a:pt x="220028" y="0"/>
                      </a:moveTo>
                      <a:lnTo>
                        <a:pt x="0" y="0"/>
                      </a:lnTo>
                      <a:lnTo>
                        <a:pt x="0" y="220028"/>
                      </a:lnTo>
                      <a:lnTo>
                        <a:pt x="220028" y="220028"/>
                      </a:lnTo>
                      <a:lnTo>
                        <a:pt x="220028" y="0"/>
                      </a:lnTo>
                      <a:close/>
                    </a:path>
                  </a:pathLst>
                </a:custGeom>
                <a:grpFill/>
                <a:ln w="9525" cap="flat">
                  <a:noFill/>
                  <a:prstDash val="solid"/>
                  <a:miter/>
                </a:ln>
              </p:spPr>
              <p:txBody>
                <a:bodyPr rtlCol="0" anchor="ctr"/>
                <a:lstStyle/>
                <a:p>
                  <a:endParaRPr lang="it-IT">
                    <a:solidFill>
                      <a:schemeClr val="tx1"/>
                    </a:solidFill>
                  </a:endParaRPr>
                </a:p>
              </p:txBody>
            </p:sp>
            <p:sp>
              <p:nvSpPr>
                <p:cNvPr id="375" name="Figura a mano libera: forma 77">
                  <a:extLst>
                    <a:ext uri="{FF2B5EF4-FFF2-40B4-BE49-F238E27FC236}">
                      <a16:creationId xmlns:a16="http://schemas.microsoft.com/office/drawing/2014/main" id="{C7BD8F7F-089C-642B-4DE2-A1052EFF9397}"/>
                    </a:ext>
                  </a:extLst>
                </p:cNvPr>
                <p:cNvSpPr/>
                <p:nvPr/>
              </p:nvSpPr>
              <p:spPr>
                <a:xfrm>
                  <a:off x="1360087" y="2006029"/>
                  <a:ext cx="220027" cy="220027"/>
                </a:xfrm>
                <a:custGeom>
                  <a:avLst/>
                  <a:gdLst>
                    <a:gd name="connsiteX0" fmla="*/ 220027 w 220027"/>
                    <a:gd name="connsiteY0" fmla="*/ 0 h 220027"/>
                    <a:gd name="connsiteX1" fmla="*/ 220027 w 220027"/>
                    <a:gd name="connsiteY1" fmla="*/ 220028 h 220027"/>
                    <a:gd name="connsiteX2" fmla="*/ 0 w 220027"/>
                    <a:gd name="connsiteY2" fmla="*/ 220028 h 220027"/>
                    <a:gd name="connsiteX3" fmla="*/ 0 w 220027"/>
                    <a:gd name="connsiteY3" fmla="*/ 0 h 220027"/>
                    <a:gd name="connsiteX4" fmla="*/ 220027 w 220027"/>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027" h="220027">
                      <a:moveTo>
                        <a:pt x="220027" y="0"/>
                      </a:moveTo>
                      <a:lnTo>
                        <a:pt x="220027" y="220028"/>
                      </a:lnTo>
                      <a:lnTo>
                        <a:pt x="0" y="220028"/>
                      </a:lnTo>
                      <a:lnTo>
                        <a:pt x="0" y="0"/>
                      </a:lnTo>
                      <a:lnTo>
                        <a:pt x="220027" y="0"/>
                      </a:lnTo>
                      <a:close/>
                    </a:path>
                  </a:pathLst>
                </a:custGeom>
                <a:grpFill/>
                <a:ln w="9525" cap="flat">
                  <a:noFill/>
                  <a:prstDash val="solid"/>
                  <a:miter/>
                </a:ln>
              </p:spPr>
              <p:txBody>
                <a:bodyPr rtlCol="0" anchor="ctr"/>
                <a:lstStyle/>
                <a:p>
                  <a:endParaRPr lang="it-IT">
                    <a:solidFill>
                      <a:schemeClr val="tx1"/>
                    </a:solidFill>
                  </a:endParaRPr>
                </a:p>
              </p:txBody>
            </p:sp>
            <p:sp>
              <p:nvSpPr>
                <p:cNvPr id="376" name="Figura a mano libera: forma 78">
                  <a:extLst>
                    <a:ext uri="{FF2B5EF4-FFF2-40B4-BE49-F238E27FC236}">
                      <a16:creationId xmlns:a16="http://schemas.microsoft.com/office/drawing/2014/main" id="{9AE34265-F9E4-853F-9B13-27E98D114B18}"/>
                    </a:ext>
                  </a:extLst>
                </p:cNvPr>
                <p:cNvSpPr/>
                <p:nvPr/>
              </p:nvSpPr>
              <p:spPr>
                <a:xfrm>
                  <a:off x="1580114" y="645859"/>
                  <a:ext cx="1044892" cy="1360169"/>
                </a:xfrm>
                <a:custGeom>
                  <a:avLst/>
                  <a:gdLst>
                    <a:gd name="connsiteX0" fmla="*/ 1044893 w 1044892"/>
                    <a:gd name="connsiteY0" fmla="*/ 453390 h 1360169"/>
                    <a:gd name="connsiteX1" fmla="*/ 570548 w 1044892"/>
                    <a:gd name="connsiteY1" fmla="*/ 906780 h 1360169"/>
                    <a:gd name="connsiteX2" fmla="*/ 251460 w 1044892"/>
                    <a:gd name="connsiteY2" fmla="*/ 906780 h 1360169"/>
                    <a:gd name="connsiteX3" fmla="*/ 251460 w 1044892"/>
                    <a:gd name="connsiteY3" fmla="*/ 1360170 h 1360169"/>
                    <a:gd name="connsiteX4" fmla="*/ 0 w 1044892"/>
                    <a:gd name="connsiteY4" fmla="*/ 1360170 h 1360169"/>
                    <a:gd name="connsiteX5" fmla="*/ 0 w 1044892"/>
                    <a:gd name="connsiteY5" fmla="*/ 0 h 1360169"/>
                    <a:gd name="connsiteX6" fmla="*/ 566738 w 1044892"/>
                    <a:gd name="connsiteY6" fmla="*/ 0 h 1360169"/>
                    <a:gd name="connsiteX7" fmla="*/ 1044893 w 1044892"/>
                    <a:gd name="connsiteY7" fmla="*/ 453390 h 1360169"/>
                    <a:gd name="connsiteX8" fmla="*/ 1044893 w 1044892"/>
                    <a:gd name="connsiteY8" fmla="*/ 453390 h 1360169"/>
                    <a:gd name="connsiteX9" fmla="*/ 793432 w 1044892"/>
                    <a:gd name="connsiteY9" fmla="*/ 453390 h 1360169"/>
                    <a:gd name="connsiteX10" fmla="*/ 564832 w 1044892"/>
                    <a:gd name="connsiteY10" fmla="*/ 225743 h 1360169"/>
                    <a:gd name="connsiteX11" fmla="*/ 251460 w 1044892"/>
                    <a:gd name="connsiteY11" fmla="*/ 225743 h 1360169"/>
                    <a:gd name="connsiteX12" fmla="*/ 251460 w 1044892"/>
                    <a:gd name="connsiteY12" fmla="*/ 681037 h 1360169"/>
                    <a:gd name="connsiteX13" fmla="*/ 562928 w 1044892"/>
                    <a:gd name="connsiteY13" fmla="*/ 681037 h 1360169"/>
                    <a:gd name="connsiteX14" fmla="*/ 793432 w 1044892"/>
                    <a:gd name="connsiteY14" fmla="*/ 453390 h 136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44892" h="1360169">
                      <a:moveTo>
                        <a:pt x="1044893" y="453390"/>
                      </a:moveTo>
                      <a:cubicBezTo>
                        <a:pt x="1044893" y="720090"/>
                        <a:pt x="863918" y="906780"/>
                        <a:pt x="570548" y="906780"/>
                      </a:cubicBezTo>
                      <a:lnTo>
                        <a:pt x="251460" y="906780"/>
                      </a:lnTo>
                      <a:lnTo>
                        <a:pt x="251460" y="1360170"/>
                      </a:lnTo>
                      <a:lnTo>
                        <a:pt x="0" y="1360170"/>
                      </a:lnTo>
                      <a:lnTo>
                        <a:pt x="0" y="0"/>
                      </a:lnTo>
                      <a:lnTo>
                        <a:pt x="566738" y="0"/>
                      </a:lnTo>
                      <a:cubicBezTo>
                        <a:pt x="869632" y="0"/>
                        <a:pt x="1044893" y="194310"/>
                        <a:pt x="1044893" y="453390"/>
                      </a:cubicBezTo>
                      <a:lnTo>
                        <a:pt x="1044893" y="453390"/>
                      </a:lnTo>
                      <a:close/>
                      <a:moveTo>
                        <a:pt x="793432" y="453390"/>
                      </a:moveTo>
                      <a:cubicBezTo>
                        <a:pt x="793432" y="339090"/>
                        <a:pt x="719138" y="225743"/>
                        <a:pt x="564832" y="225743"/>
                      </a:cubicBezTo>
                      <a:lnTo>
                        <a:pt x="251460" y="225743"/>
                      </a:lnTo>
                      <a:lnTo>
                        <a:pt x="251460" y="681037"/>
                      </a:lnTo>
                      <a:lnTo>
                        <a:pt x="562928" y="681037"/>
                      </a:lnTo>
                      <a:cubicBezTo>
                        <a:pt x="720090" y="681037"/>
                        <a:pt x="793432" y="570548"/>
                        <a:pt x="793432" y="453390"/>
                      </a:cubicBezTo>
                      <a:close/>
                    </a:path>
                  </a:pathLst>
                </a:custGeom>
                <a:grpFill/>
                <a:ln w="9525" cap="flat">
                  <a:noFill/>
                  <a:prstDash val="solid"/>
                  <a:miter/>
                </a:ln>
              </p:spPr>
              <p:txBody>
                <a:bodyPr rtlCol="0" anchor="ctr"/>
                <a:lstStyle/>
                <a:p>
                  <a:endParaRPr lang="it-IT">
                    <a:solidFill>
                      <a:schemeClr val="tx1"/>
                    </a:solidFill>
                  </a:endParaRPr>
                </a:p>
              </p:txBody>
            </p:sp>
            <p:sp>
              <p:nvSpPr>
                <p:cNvPr id="377" name="Figura a mano libera: forma 79">
                  <a:extLst>
                    <a:ext uri="{FF2B5EF4-FFF2-40B4-BE49-F238E27FC236}">
                      <a16:creationId xmlns:a16="http://schemas.microsoft.com/office/drawing/2014/main" id="{6B7F2010-2533-875A-8EAA-C3E9DBDE6D25}"/>
                    </a:ext>
                  </a:extLst>
                </p:cNvPr>
                <p:cNvSpPr/>
                <p:nvPr/>
              </p:nvSpPr>
              <p:spPr>
                <a:xfrm>
                  <a:off x="2638342" y="1010666"/>
                  <a:ext cx="1055370" cy="1020127"/>
                </a:xfrm>
                <a:custGeom>
                  <a:avLst/>
                  <a:gdLst>
                    <a:gd name="connsiteX0" fmla="*/ 862013 w 1055370"/>
                    <a:gd name="connsiteY0" fmla="*/ 783908 h 1020127"/>
                    <a:gd name="connsiteX1" fmla="*/ 862013 w 1055370"/>
                    <a:gd name="connsiteY1" fmla="*/ 338138 h 1020127"/>
                    <a:gd name="connsiteX2" fmla="*/ 443865 w 1055370"/>
                    <a:gd name="connsiteY2" fmla="*/ 0 h 1020127"/>
                    <a:gd name="connsiteX3" fmla="*/ 15240 w 1055370"/>
                    <a:gd name="connsiteY3" fmla="*/ 308610 h 1020127"/>
                    <a:gd name="connsiteX4" fmla="*/ 227648 w 1055370"/>
                    <a:gd name="connsiteY4" fmla="*/ 389573 h 1020127"/>
                    <a:gd name="connsiteX5" fmla="*/ 443865 w 1055370"/>
                    <a:gd name="connsiteY5" fmla="*/ 185738 h 1020127"/>
                    <a:gd name="connsiteX6" fmla="*/ 626745 w 1055370"/>
                    <a:gd name="connsiteY6" fmla="*/ 311467 h 1020127"/>
                    <a:gd name="connsiteX7" fmla="*/ 321945 w 1055370"/>
                    <a:gd name="connsiteY7" fmla="*/ 442913 h 1020127"/>
                    <a:gd name="connsiteX8" fmla="*/ 0 w 1055370"/>
                    <a:gd name="connsiteY8" fmla="*/ 739140 h 1020127"/>
                    <a:gd name="connsiteX9" fmla="*/ 329565 w 1055370"/>
                    <a:gd name="connsiteY9" fmla="*/ 1020128 h 1020127"/>
                    <a:gd name="connsiteX10" fmla="*/ 640080 w 1055370"/>
                    <a:gd name="connsiteY10" fmla="*/ 881063 h 1020127"/>
                    <a:gd name="connsiteX11" fmla="*/ 668655 w 1055370"/>
                    <a:gd name="connsiteY11" fmla="*/ 829628 h 1020127"/>
                    <a:gd name="connsiteX12" fmla="*/ 668655 w 1055370"/>
                    <a:gd name="connsiteY12" fmla="*/ 994410 h 1020127"/>
                    <a:gd name="connsiteX13" fmla="*/ 1055370 w 1055370"/>
                    <a:gd name="connsiteY13" fmla="*/ 994410 h 1020127"/>
                    <a:gd name="connsiteX14" fmla="*/ 1055370 w 1055370"/>
                    <a:gd name="connsiteY14" fmla="*/ 782955 h 1020127"/>
                    <a:gd name="connsiteX15" fmla="*/ 862013 w 1055370"/>
                    <a:gd name="connsiteY15" fmla="*/ 782955 h 1020127"/>
                    <a:gd name="connsiteX16" fmla="*/ 862013 w 1055370"/>
                    <a:gd name="connsiteY16" fmla="*/ 783908 h 1020127"/>
                    <a:gd name="connsiteX17" fmla="*/ 626745 w 1055370"/>
                    <a:gd name="connsiteY17" fmla="*/ 610553 h 1020127"/>
                    <a:gd name="connsiteX18" fmla="*/ 384810 w 1055370"/>
                    <a:gd name="connsiteY18" fmla="*/ 842010 h 1020127"/>
                    <a:gd name="connsiteX19" fmla="*/ 251460 w 1055370"/>
                    <a:gd name="connsiteY19" fmla="*/ 727710 h 1020127"/>
                    <a:gd name="connsiteX20" fmla="*/ 390525 w 1055370"/>
                    <a:gd name="connsiteY20" fmla="*/ 600075 h 1020127"/>
                    <a:gd name="connsiteX21" fmla="*/ 626745 w 1055370"/>
                    <a:gd name="connsiteY21" fmla="*/ 541020 h 1020127"/>
                    <a:gd name="connsiteX22" fmla="*/ 626745 w 1055370"/>
                    <a:gd name="connsiteY22" fmla="*/ 610553 h 1020127"/>
                    <a:gd name="connsiteX23" fmla="*/ 626745 w 1055370"/>
                    <a:gd name="connsiteY23" fmla="*/ 610553 h 102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55370" h="1020127">
                      <a:moveTo>
                        <a:pt x="862013" y="783908"/>
                      </a:moveTo>
                      <a:lnTo>
                        <a:pt x="862013" y="338138"/>
                      </a:lnTo>
                      <a:cubicBezTo>
                        <a:pt x="862013" y="118110"/>
                        <a:pt x="699135" y="0"/>
                        <a:pt x="443865" y="0"/>
                      </a:cubicBezTo>
                      <a:cubicBezTo>
                        <a:pt x="216217" y="0"/>
                        <a:pt x="49530" y="127635"/>
                        <a:pt x="15240" y="308610"/>
                      </a:cubicBezTo>
                      <a:lnTo>
                        <a:pt x="227648" y="389573"/>
                      </a:lnTo>
                      <a:cubicBezTo>
                        <a:pt x="227648" y="263842"/>
                        <a:pt x="312420" y="185738"/>
                        <a:pt x="443865" y="185738"/>
                      </a:cubicBezTo>
                      <a:cubicBezTo>
                        <a:pt x="552450" y="185738"/>
                        <a:pt x="626745" y="228600"/>
                        <a:pt x="626745" y="311467"/>
                      </a:cubicBezTo>
                      <a:cubicBezTo>
                        <a:pt x="626745" y="394335"/>
                        <a:pt x="585788" y="396240"/>
                        <a:pt x="321945" y="442913"/>
                      </a:cubicBezTo>
                      <a:cubicBezTo>
                        <a:pt x="125730" y="478155"/>
                        <a:pt x="0" y="572453"/>
                        <a:pt x="0" y="739140"/>
                      </a:cubicBezTo>
                      <a:cubicBezTo>
                        <a:pt x="0" y="914400"/>
                        <a:pt x="135255" y="1020128"/>
                        <a:pt x="329565" y="1020128"/>
                      </a:cubicBezTo>
                      <a:cubicBezTo>
                        <a:pt x="459105" y="1020128"/>
                        <a:pt x="575310" y="968693"/>
                        <a:pt x="640080" y="881063"/>
                      </a:cubicBezTo>
                      <a:cubicBezTo>
                        <a:pt x="655320" y="859155"/>
                        <a:pt x="662940" y="842963"/>
                        <a:pt x="668655" y="829628"/>
                      </a:cubicBezTo>
                      <a:lnTo>
                        <a:pt x="668655" y="994410"/>
                      </a:lnTo>
                      <a:lnTo>
                        <a:pt x="1055370" y="994410"/>
                      </a:lnTo>
                      <a:lnTo>
                        <a:pt x="1055370" y="782955"/>
                      </a:lnTo>
                      <a:lnTo>
                        <a:pt x="862013" y="782955"/>
                      </a:lnTo>
                      <a:lnTo>
                        <a:pt x="862013" y="783908"/>
                      </a:lnTo>
                      <a:close/>
                      <a:moveTo>
                        <a:pt x="626745" y="610553"/>
                      </a:moveTo>
                      <a:cubicBezTo>
                        <a:pt x="626745" y="741997"/>
                        <a:pt x="548640" y="842010"/>
                        <a:pt x="384810" y="842010"/>
                      </a:cubicBezTo>
                      <a:cubicBezTo>
                        <a:pt x="300038" y="842010"/>
                        <a:pt x="251460" y="792480"/>
                        <a:pt x="251460" y="727710"/>
                      </a:cubicBezTo>
                      <a:cubicBezTo>
                        <a:pt x="251460" y="651510"/>
                        <a:pt x="306705" y="617220"/>
                        <a:pt x="390525" y="600075"/>
                      </a:cubicBezTo>
                      <a:cubicBezTo>
                        <a:pt x="547688" y="572453"/>
                        <a:pt x="599123" y="562928"/>
                        <a:pt x="626745" y="541020"/>
                      </a:cubicBezTo>
                      <a:lnTo>
                        <a:pt x="626745" y="610553"/>
                      </a:lnTo>
                      <a:lnTo>
                        <a:pt x="626745" y="610553"/>
                      </a:lnTo>
                      <a:close/>
                    </a:path>
                  </a:pathLst>
                </a:custGeom>
                <a:grpFill/>
                <a:ln w="9525" cap="flat">
                  <a:noFill/>
                  <a:prstDash val="solid"/>
                  <a:miter/>
                </a:ln>
              </p:spPr>
              <p:txBody>
                <a:bodyPr rtlCol="0" anchor="ctr"/>
                <a:lstStyle/>
                <a:p>
                  <a:endParaRPr lang="it-IT">
                    <a:solidFill>
                      <a:schemeClr val="tx1"/>
                    </a:solidFill>
                  </a:endParaRPr>
                </a:p>
              </p:txBody>
            </p:sp>
            <p:sp>
              <p:nvSpPr>
                <p:cNvPr id="378" name="Figura a mano libera: forma 80">
                  <a:extLst>
                    <a:ext uri="{FF2B5EF4-FFF2-40B4-BE49-F238E27FC236}">
                      <a16:creationId xmlns:a16="http://schemas.microsoft.com/office/drawing/2014/main" id="{7418DC59-8DDD-D79D-70DF-1D624EFEF1BD}"/>
                    </a:ext>
                  </a:extLst>
                </p:cNvPr>
                <p:cNvSpPr/>
                <p:nvPr/>
              </p:nvSpPr>
              <p:spPr>
                <a:xfrm>
                  <a:off x="3617512" y="613452"/>
                  <a:ext cx="1328737" cy="1421151"/>
                </a:xfrm>
                <a:custGeom>
                  <a:avLst/>
                  <a:gdLst>
                    <a:gd name="connsiteX0" fmla="*/ 1321118 w 1328737"/>
                    <a:gd name="connsiteY0" fmla="*/ 351494 h 1421151"/>
                    <a:gd name="connsiteX1" fmla="*/ 1115378 w 1328737"/>
                    <a:gd name="connsiteY1" fmla="*/ 487702 h 1421151"/>
                    <a:gd name="connsiteX2" fmla="*/ 706755 w 1328737"/>
                    <a:gd name="connsiteY2" fmla="*/ 222907 h 1421151"/>
                    <a:gd name="connsiteX3" fmla="*/ 251460 w 1328737"/>
                    <a:gd name="connsiteY3" fmla="*/ 709634 h 1421151"/>
                    <a:gd name="connsiteX4" fmla="*/ 702945 w 1328737"/>
                    <a:gd name="connsiteY4" fmla="*/ 1194457 h 1421151"/>
                    <a:gd name="connsiteX5" fmla="*/ 1122998 w 1328737"/>
                    <a:gd name="connsiteY5" fmla="*/ 924899 h 1421151"/>
                    <a:gd name="connsiteX6" fmla="*/ 1328738 w 1328737"/>
                    <a:gd name="connsiteY6" fmla="*/ 1062059 h 1421151"/>
                    <a:gd name="connsiteX7" fmla="*/ 707707 w 1328737"/>
                    <a:gd name="connsiteY7" fmla="*/ 1421152 h 1421151"/>
                    <a:gd name="connsiteX8" fmla="*/ 0 w 1328737"/>
                    <a:gd name="connsiteY8" fmla="*/ 709634 h 1421151"/>
                    <a:gd name="connsiteX9" fmla="*/ 709613 w 1328737"/>
                    <a:gd name="connsiteY9" fmla="*/ 22 h 1421151"/>
                    <a:gd name="connsiteX10" fmla="*/ 1321118 w 1328737"/>
                    <a:gd name="connsiteY10" fmla="*/ 351494 h 1421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28737" h="1421151">
                      <a:moveTo>
                        <a:pt x="1321118" y="351494"/>
                      </a:moveTo>
                      <a:lnTo>
                        <a:pt x="1115378" y="487702"/>
                      </a:lnTo>
                      <a:cubicBezTo>
                        <a:pt x="1056323" y="328634"/>
                        <a:pt x="902970" y="222907"/>
                        <a:pt x="706755" y="222907"/>
                      </a:cubicBezTo>
                      <a:cubicBezTo>
                        <a:pt x="445770" y="222907"/>
                        <a:pt x="251460" y="407692"/>
                        <a:pt x="251460" y="709634"/>
                      </a:cubicBezTo>
                      <a:cubicBezTo>
                        <a:pt x="251460" y="1010624"/>
                        <a:pt x="440055" y="1194457"/>
                        <a:pt x="702945" y="1194457"/>
                      </a:cubicBezTo>
                      <a:cubicBezTo>
                        <a:pt x="897255" y="1194457"/>
                        <a:pt x="1063943" y="1094444"/>
                        <a:pt x="1122998" y="924899"/>
                      </a:cubicBezTo>
                      <a:lnTo>
                        <a:pt x="1328738" y="1062059"/>
                      </a:lnTo>
                      <a:cubicBezTo>
                        <a:pt x="1208723" y="1291612"/>
                        <a:pt x="982980" y="1421152"/>
                        <a:pt x="707707" y="1421152"/>
                      </a:cubicBezTo>
                      <a:cubicBezTo>
                        <a:pt x="304800" y="1421152"/>
                        <a:pt x="0" y="1134449"/>
                        <a:pt x="0" y="709634"/>
                      </a:cubicBezTo>
                      <a:cubicBezTo>
                        <a:pt x="0" y="283867"/>
                        <a:pt x="321945" y="22"/>
                        <a:pt x="709613" y="22"/>
                      </a:cubicBezTo>
                      <a:cubicBezTo>
                        <a:pt x="969645" y="-1883"/>
                        <a:pt x="1208723" y="121942"/>
                        <a:pt x="1321118" y="351494"/>
                      </a:cubicBezTo>
                      <a:close/>
                    </a:path>
                  </a:pathLst>
                </a:custGeom>
                <a:grpFill/>
                <a:ln w="9525" cap="flat">
                  <a:noFill/>
                  <a:prstDash val="solid"/>
                  <a:miter/>
                </a:ln>
              </p:spPr>
              <p:txBody>
                <a:bodyPr rtlCol="0" anchor="ctr"/>
                <a:lstStyle/>
                <a:p>
                  <a:endParaRPr lang="it-IT">
                    <a:solidFill>
                      <a:schemeClr val="tx1"/>
                    </a:solidFill>
                  </a:endParaRPr>
                </a:p>
              </p:txBody>
            </p:sp>
          </p:grpSp>
        </p:grpSp>
        <p:pic>
          <p:nvPicPr>
            <p:cNvPr id="325" name="Picture 324">
              <a:extLst>
                <a:ext uri="{FF2B5EF4-FFF2-40B4-BE49-F238E27FC236}">
                  <a16:creationId xmlns:a16="http://schemas.microsoft.com/office/drawing/2014/main" id="{0B3C527D-7835-98EA-594B-8D363E40B8A7}"/>
                </a:ext>
              </a:extLst>
            </p:cNvPr>
            <p:cNvPicPr>
              <a:picLocks noChangeAspect="1"/>
            </p:cNvPicPr>
            <p:nvPr userDrawn="1"/>
          </p:nvPicPr>
          <p:blipFill>
            <a:blip r:embed="rId3">
              <a:clrChange>
                <a:clrFrom>
                  <a:srgbClr val="FBF3E3"/>
                </a:clrFrom>
                <a:clrTo>
                  <a:srgbClr val="FBF3E3">
                    <a:alpha val="0"/>
                  </a:srgbClr>
                </a:clrTo>
              </a:clrChange>
            </a:blip>
            <a:stretch>
              <a:fillRect/>
            </a:stretch>
          </p:blipFill>
          <p:spPr>
            <a:xfrm>
              <a:off x="2407960" y="5898028"/>
              <a:ext cx="2134654" cy="468000"/>
            </a:xfrm>
            <a:prstGeom prst="rect">
              <a:avLst/>
            </a:prstGeom>
          </p:spPr>
        </p:pic>
      </p:grpSp>
    </p:spTree>
    <p:extLst>
      <p:ext uri="{BB962C8B-B14F-4D97-AF65-F5344CB8AC3E}">
        <p14:creationId xmlns:p14="http://schemas.microsoft.com/office/powerpoint/2010/main" val="33557806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Titolo e contenuto">
    <p:spTree>
      <p:nvGrpSpPr>
        <p:cNvPr id="1" name=""/>
        <p:cNvGrpSpPr/>
        <p:nvPr/>
      </p:nvGrpSpPr>
      <p:grpSpPr>
        <a:xfrm>
          <a:off x="0" y="0"/>
          <a:ext cx="0" cy="0"/>
          <a:chOff x="0" y="0"/>
          <a:chExt cx="0" cy="0"/>
        </a:xfrm>
      </p:grpSpPr>
      <p:sp>
        <p:nvSpPr>
          <p:cNvPr id="19" name="Rettangolo 18">
            <a:extLst>
              <a:ext uri="{FF2B5EF4-FFF2-40B4-BE49-F238E27FC236}">
                <a16:creationId xmlns:a16="http://schemas.microsoft.com/office/drawing/2014/main" id="{4B0C52A7-13C7-DCCB-7F13-8C26EF5BE3B2}"/>
              </a:ext>
            </a:extLst>
          </p:cNvPr>
          <p:cNvSpPr/>
          <p:nvPr userDrawn="1"/>
        </p:nvSpPr>
        <p:spPr>
          <a:xfrm>
            <a:off x="11216040" y="5912674"/>
            <a:ext cx="982460" cy="98246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Rettangolo 2">
            <a:extLst>
              <a:ext uri="{FF2B5EF4-FFF2-40B4-BE49-F238E27FC236}">
                <a16:creationId xmlns:a16="http://schemas.microsoft.com/office/drawing/2014/main" id="{F2D855C2-9C60-1629-B78D-E52A396AF8DF}"/>
              </a:ext>
            </a:extLst>
          </p:cNvPr>
          <p:cNvSpPr/>
          <p:nvPr userDrawn="1"/>
        </p:nvSpPr>
        <p:spPr>
          <a:xfrm>
            <a:off x="-2380" y="0"/>
            <a:ext cx="6303977"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6" name="Segnaposto titolo 1">
            <a:extLst>
              <a:ext uri="{FF2B5EF4-FFF2-40B4-BE49-F238E27FC236}">
                <a16:creationId xmlns:a16="http://schemas.microsoft.com/office/drawing/2014/main" id="{CEBC8873-4850-F092-0155-8A17169654A7}"/>
              </a:ext>
            </a:extLst>
          </p:cNvPr>
          <p:cNvSpPr>
            <a:spLocks noGrp="1"/>
          </p:cNvSpPr>
          <p:nvPr>
            <p:ph type="title"/>
          </p:nvPr>
        </p:nvSpPr>
        <p:spPr>
          <a:xfrm>
            <a:off x="840854" y="891524"/>
            <a:ext cx="4845758" cy="1562476"/>
          </a:xfrm>
          <a:prstGeom prst="rect">
            <a:avLst/>
          </a:prstGeom>
        </p:spPr>
        <p:txBody>
          <a:bodyPr vert="horz" lIns="91440" tIns="45720" rIns="91440" bIns="45720" rtlCol="0" anchor="t">
            <a:normAutofit/>
          </a:bodyPr>
          <a:lstStyle>
            <a:lvl1pPr>
              <a:defRPr sz="4000">
                <a:solidFill>
                  <a:schemeClr val="bg1"/>
                </a:solidFill>
                <a:latin typeface="Manrope Medium" pitchFamily="2" charset="0"/>
              </a:defRPr>
            </a:lvl1pPr>
          </a:lstStyle>
          <a:p>
            <a:r>
              <a:rPr lang="it-IT"/>
              <a:t>Fare clic per modificare lo stile del titolo dello schema</a:t>
            </a:r>
          </a:p>
        </p:txBody>
      </p:sp>
      <p:sp>
        <p:nvSpPr>
          <p:cNvPr id="173" name="Segnaposto numero diapositiva 2">
            <a:extLst>
              <a:ext uri="{FF2B5EF4-FFF2-40B4-BE49-F238E27FC236}">
                <a16:creationId xmlns:a16="http://schemas.microsoft.com/office/drawing/2014/main" id="{0B4E738B-1F9B-AD26-1523-A4AFCF0278CB}"/>
              </a:ext>
            </a:extLst>
          </p:cNvPr>
          <p:cNvSpPr>
            <a:spLocks noGrp="1"/>
          </p:cNvSpPr>
          <p:nvPr>
            <p:ph type="sldNum" sz="quarter" idx="10"/>
          </p:nvPr>
        </p:nvSpPr>
        <p:spPr>
          <a:xfrm>
            <a:off x="11421135" y="6071095"/>
            <a:ext cx="554138" cy="515319"/>
          </a:xfrm>
        </p:spPr>
        <p:txBody>
          <a:bodyPr/>
          <a:lstStyle>
            <a:lvl1pPr algn="ctr">
              <a:defRPr>
                <a:solidFill>
                  <a:schemeClr val="bg1"/>
                </a:solidFill>
                <a:latin typeface="Manrope Light" pitchFamily="2" charset="0"/>
              </a:defRPr>
            </a:lvl1pPr>
          </a:lstStyle>
          <a:p>
            <a:fld id="{4FD464FC-7F50-4ECC-A8FE-0EFE49235618}" type="slidenum">
              <a:rPr lang="it-IT" smtClean="0"/>
              <a:pPr/>
              <a:t>‹#›</a:t>
            </a:fld>
            <a:endParaRPr lang="it-IT"/>
          </a:p>
        </p:txBody>
      </p:sp>
      <p:sp>
        <p:nvSpPr>
          <p:cNvPr id="18" name="Rettangolo 17">
            <a:extLst>
              <a:ext uri="{FF2B5EF4-FFF2-40B4-BE49-F238E27FC236}">
                <a16:creationId xmlns:a16="http://schemas.microsoft.com/office/drawing/2014/main" id="{F0626C32-054D-5D16-AAEC-E5DB6305BC42}"/>
              </a:ext>
            </a:extLst>
          </p:cNvPr>
          <p:cNvSpPr/>
          <p:nvPr userDrawn="1"/>
        </p:nvSpPr>
        <p:spPr>
          <a:xfrm>
            <a:off x="5318667" y="0"/>
            <a:ext cx="982460" cy="982460"/>
          </a:xfrm>
          <a:prstGeom prst="rect">
            <a:avLst/>
          </a:prstGeom>
          <a:solidFill>
            <a:srgbClr val="D6F2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3703592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Titolo e contenuto">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9F36FAC9-F557-BE04-69EF-63E730211CB6}"/>
              </a:ext>
            </a:extLst>
          </p:cNvPr>
          <p:cNvSpPr/>
          <p:nvPr userDrawn="1"/>
        </p:nvSpPr>
        <p:spPr>
          <a:xfrm>
            <a:off x="6096000" y="0"/>
            <a:ext cx="6094800"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5" name="Segnaposto titolo 1">
            <a:extLst>
              <a:ext uri="{FF2B5EF4-FFF2-40B4-BE49-F238E27FC236}">
                <a16:creationId xmlns:a16="http://schemas.microsoft.com/office/drawing/2014/main" id="{0CB9BE5E-24E1-E196-40D4-C737CDBADBFF}"/>
              </a:ext>
            </a:extLst>
          </p:cNvPr>
          <p:cNvSpPr>
            <a:spLocks noGrp="1"/>
          </p:cNvSpPr>
          <p:nvPr>
            <p:ph type="title"/>
          </p:nvPr>
        </p:nvSpPr>
        <p:spPr>
          <a:xfrm>
            <a:off x="840854" y="891524"/>
            <a:ext cx="4845758" cy="1562476"/>
          </a:xfrm>
          <a:prstGeom prst="rect">
            <a:avLst/>
          </a:prstGeom>
        </p:spPr>
        <p:txBody>
          <a:bodyPr vert="horz" lIns="91440" tIns="45720" rIns="91440" bIns="45720" rtlCol="0" anchor="t">
            <a:normAutofit/>
          </a:bodyPr>
          <a:lstStyle>
            <a:lvl1pPr>
              <a:defRPr sz="4000">
                <a:latin typeface="Manrope Medium" pitchFamily="2" charset="0"/>
              </a:defRPr>
            </a:lvl1pPr>
          </a:lstStyle>
          <a:p>
            <a:r>
              <a:rPr lang="it-IT"/>
              <a:t>Fare clic per modificare lo stile del titolo dello schema</a:t>
            </a:r>
          </a:p>
        </p:txBody>
      </p:sp>
      <p:sp>
        <p:nvSpPr>
          <p:cNvPr id="170" name="Rettangolo 169">
            <a:extLst>
              <a:ext uri="{FF2B5EF4-FFF2-40B4-BE49-F238E27FC236}">
                <a16:creationId xmlns:a16="http://schemas.microsoft.com/office/drawing/2014/main" id="{1B3C70AD-C3CA-9E8E-3544-AF5ECE602549}"/>
              </a:ext>
            </a:extLst>
          </p:cNvPr>
          <p:cNvSpPr/>
          <p:nvPr userDrawn="1"/>
        </p:nvSpPr>
        <p:spPr>
          <a:xfrm>
            <a:off x="11225755" y="5898028"/>
            <a:ext cx="982460" cy="9751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2" name="Segnaposto numero diapositiva 2">
            <a:extLst>
              <a:ext uri="{FF2B5EF4-FFF2-40B4-BE49-F238E27FC236}">
                <a16:creationId xmlns:a16="http://schemas.microsoft.com/office/drawing/2014/main" id="{AFB15A0A-113E-DD60-37DB-A765A76B66BE}"/>
              </a:ext>
            </a:extLst>
          </p:cNvPr>
          <p:cNvSpPr>
            <a:spLocks noGrp="1"/>
          </p:cNvSpPr>
          <p:nvPr>
            <p:ph type="sldNum" sz="quarter" idx="10"/>
          </p:nvPr>
        </p:nvSpPr>
        <p:spPr>
          <a:xfrm>
            <a:off x="11421135" y="6071095"/>
            <a:ext cx="554138" cy="515319"/>
          </a:xfrm>
        </p:spPr>
        <p:txBody>
          <a:bodyPr/>
          <a:lstStyle>
            <a:lvl1pPr algn="ctr">
              <a:defRPr>
                <a:solidFill>
                  <a:schemeClr val="tx1"/>
                </a:solidFill>
                <a:latin typeface="Manrope Light" pitchFamily="2" charset="0"/>
              </a:defRPr>
            </a:lvl1pPr>
          </a:lstStyle>
          <a:p>
            <a:fld id="{4FD464FC-7F50-4ECC-A8FE-0EFE49235618}" type="slidenum">
              <a:rPr lang="it-IT" smtClean="0"/>
              <a:pPr/>
              <a:t>‹#›</a:t>
            </a:fld>
            <a:endParaRPr lang="it-IT"/>
          </a:p>
        </p:txBody>
      </p:sp>
      <p:sp>
        <p:nvSpPr>
          <p:cNvPr id="174" name="Rettangolo 173">
            <a:extLst>
              <a:ext uri="{FF2B5EF4-FFF2-40B4-BE49-F238E27FC236}">
                <a16:creationId xmlns:a16="http://schemas.microsoft.com/office/drawing/2014/main" id="{79BEB977-6D68-448B-2215-547B37E2E9F4}"/>
              </a:ext>
            </a:extLst>
          </p:cNvPr>
          <p:cNvSpPr/>
          <p:nvPr userDrawn="1"/>
        </p:nvSpPr>
        <p:spPr>
          <a:xfrm>
            <a:off x="11229435" y="1954195"/>
            <a:ext cx="975100" cy="9751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24" name="Immagine 12" descr="Immagine che contiene testo&#10;&#10;Descrizione generata automaticamente">
            <a:extLst>
              <a:ext uri="{FF2B5EF4-FFF2-40B4-BE49-F238E27FC236}">
                <a16:creationId xmlns:a16="http://schemas.microsoft.com/office/drawing/2014/main" id="{64AEADCE-253B-A628-F7A2-872588E8DD7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954303" y="6156126"/>
            <a:ext cx="1327537" cy="430288"/>
          </a:xfrm>
          <a:prstGeom prst="rect">
            <a:avLst/>
          </a:prstGeom>
        </p:spPr>
      </p:pic>
      <p:pic>
        <p:nvPicPr>
          <p:cNvPr id="225" name="Immagine 1">
            <a:extLst>
              <a:ext uri="{FF2B5EF4-FFF2-40B4-BE49-F238E27FC236}">
                <a16:creationId xmlns:a16="http://schemas.microsoft.com/office/drawing/2014/main" id="{DF2878A8-EA58-D6D5-98FD-6C709165ECC8}"/>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20772" b="46574"/>
          <a:stretch/>
        </p:blipFill>
        <p:spPr>
          <a:xfrm>
            <a:off x="8568872" y="6042044"/>
            <a:ext cx="2364819" cy="544370"/>
          </a:xfrm>
          <a:prstGeom prst="rect">
            <a:avLst/>
          </a:prstGeom>
        </p:spPr>
      </p:pic>
      <p:grpSp>
        <p:nvGrpSpPr>
          <p:cNvPr id="272" name="Gruppo 56">
            <a:extLst>
              <a:ext uri="{FF2B5EF4-FFF2-40B4-BE49-F238E27FC236}">
                <a16:creationId xmlns:a16="http://schemas.microsoft.com/office/drawing/2014/main" id="{906467D7-2DBD-71AE-60EB-E39E54BBDAE0}"/>
              </a:ext>
            </a:extLst>
          </p:cNvPr>
          <p:cNvGrpSpPr/>
          <p:nvPr userDrawn="1"/>
        </p:nvGrpSpPr>
        <p:grpSpPr>
          <a:xfrm>
            <a:off x="6622151" y="570026"/>
            <a:ext cx="5042499" cy="1100881"/>
            <a:chOff x="609034" y="615400"/>
            <a:chExt cx="8245792" cy="1800225"/>
          </a:xfrm>
        </p:grpSpPr>
        <p:sp>
          <p:nvSpPr>
            <p:cNvPr id="273" name="Figura a mano libera: forma 57">
              <a:extLst>
                <a:ext uri="{FF2B5EF4-FFF2-40B4-BE49-F238E27FC236}">
                  <a16:creationId xmlns:a16="http://schemas.microsoft.com/office/drawing/2014/main" id="{66F1EFB1-E640-2A77-C469-45BD33A50A4C}"/>
                </a:ext>
              </a:extLst>
            </p:cNvPr>
            <p:cNvSpPr/>
            <p:nvPr/>
          </p:nvSpPr>
          <p:spPr>
            <a:xfrm>
              <a:off x="8651944" y="1896513"/>
              <a:ext cx="202882" cy="228600"/>
            </a:xfrm>
            <a:custGeom>
              <a:avLst/>
              <a:gdLst>
                <a:gd name="connsiteX0" fmla="*/ 104775 w 202882"/>
                <a:gd name="connsiteY0" fmla="*/ 228600 h 228600"/>
                <a:gd name="connsiteX1" fmla="*/ 0 w 202882"/>
                <a:gd name="connsiteY1" fmla="*/ 114300 h 228600"/>
                <a:gd name="connsiteX2" fmla="*/ 102870 w 202882"/>
                <a:gd name="connsiteY2" fmla="*/ 0 h 228600"/>
                <a:gd name="connsiteX3" fmla="*/ 202882 w 202882"/>
                <a:gd name="connsiteY3" fmla="*/ 121920 h 228600"/>
                <a:gd name="connsiteX4" fmla="*/ 35242 w 202882"/>
                <a:gd name="connsiteY4" fmla="*/ 121920 h 228600"/>
                <a:gd name="connsiteX5" fmla="*/ 104775 w 202882"/>
                <a:gd name="connsiteY5" fmla="*/ 199072 h 228600"/>
                <a:gd name="connsiteX6" fmla="*/ 164782 w 202882"/>
                <a:gd name="connsiteY6" fmla="*/ 154305 h 228600"/>
                <a:gd name="connsiteX7" fmla="*/ 198120 w 202882"/>
                <a:gd name="connsiteY7" fmla="*/ 154305 h 228600"/>
                <a:gd name="connsiteX8" fmla="*/ 104775 w 202882"/>
                <a:gd name="connsiteY8" fmla="*/ 228600 h 228600"/>
                <a:gd name="connsiteX9" fmla="*/ 102870 w 202882"/>
                <a:gd name="connsiteY9" fmla="*/ 27622 h 228600"/>
                <a:gd name="connsiteX10" fmla="*/ 36195 w 202882"/>
                <a:gd name="connsiteY10" fmla="*/ 97155 h 228600"/>
                <a:gd name="connsiteX11" fmla="*/ 166688 w 202882"/>
                <a:gd name="connsiteY11" fmla="*/ 97155 h 228600"/>
                <a:gd name="connsiteX12" fmla="*/ 102870 w 202882"/>
                <a:gd name="connsiteY12" fmla="*/ 27622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2882" h="228600">
                  <a:moveTo>
                    <a:pt x="104775" y="228600"/>
                  </a:moveTo>
                  <a:cubicBezTo>
                    <a:pt x="38100" y="228600"/>
                    <a:pt x="0" y="177165"/>
                    <a:pt x="0" y="114300"/>
                  </a:cubicBezTo>
                  <a:cubicBezTo>
                    <a:pt x="0" y="51435"/>
                    <a:pt x="40957" y="0"/>
                    <a:pt x="102870" y="0"/>
                  </a:cubicBezTo>
                  <a:cubicBezTo>
                    <a:pt x="167640" y="0"/>
                    <a:pt x="202882" y="50482"/>
                    <a:pt x="202882" y="121920"/>
                  </a:cubicBezTo>
                  <a:lnTo>
                    <a:pt x="35242" y="121920"/>
                  </a:lnTo>
                  <a:cubicBezTo>
                    <a:pt x="38100" y="165735"/>
                    <a:pt x="61913" y="199072"/>
                    <a:pt x="104775" y="199072"/>
                  </a:cubicBezTo>
                  <a:cubicBezTo>
                    <a:pt x="136207" y="199072"/>
                    <a:pt x="157163" y="183832"/>
                    <a:pt x="164782" y="154305"/>
                  </a:cubicBezTo>
                  <a:lnTo>
                    <a:pt x="198120" y="154305"/>
                  </a:lnTo>
                  <a:cubicBezTo>
                    <a:pt x="187642" y="201930"/>
                    <a:pt x="154305" y="228600"/>
                    <a:pt x="104775" y="228600"/>
                  </a:cubicBezTo>
                  <a:close/>
                  <a:moveTo>
                    <a:pt x="102870" y="27622"/>
                  </a:moveTo>
                  <a:cubicBezTo>
                    <a:pt x="62865" y="27622"/>
                    <a:pt x="40957" y="58102"/>
                    <a:pt x="36195" y="97155"/>
                  </a:cubicBezTo>
                  <a:lnTo>
                    <a:pt x="166688" y="97155"/>
                  </a:lnTo>
                  <a:cubicBezTo>
                    <a:pt x="163830" y="54292"/>
                    <a:pt x="141922" y="27622"/>
                    <a:pt x="102870" y="27622"/>
                  </a:cubicBezTo>
                  <a:close/>
                </a:path>
              </a:pathLst>
            </a:custGeom>
            <a:solidFill>
              <a:sysClr val="window" lastClr="FFFFFF"/>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white"/>
                </a:solidFill>
                <a:effectLst/>
                <a:uLnTx/>
                <a:uFillTx/>
              </a:endParaRPr>
            </a:p>
          </p:txBody>
        </p:sp>
        <p:sp>
          <p:nvSpPr>
            <p:cNvPr id="274" name="Figura a mano libera: forma 58">
              <a:extLst>
                <a:ext uri="{FF2B5EF4-FFF2-40B4-BE49-F238E27FC236}">
                  <a16:creationId xmlns:a16="http://schemas.microsoft.com/office/drawing/2014/main" id="{A0BC0EAB-E7C9-F9AC-557B-4EE22D82A39E}"/>
                </a:ext>
              </a:extLst>
            </p:cNvPr>
            <p:cNvSpPr/>
            <p:nvPr/>
          </p:nvSpPr>
          <p:spPr>
            <a:xfrm>
              <a:off x="8573839" y="1819360"/>
              <a:ext cx="34289" cy="300037"/>
            </a:xfrm>
            <a:custGeom>
              <a:avLst/>
              <a:gdLst>
                <a:gd name="connsiteX0" fmla="*/ 0 w 34289"/>
                <a:gd name="connsiteY0" fmla="*/ 300038 h 300037"/>
                <a:gd name="connsiteX1" fmla="*/ 0 w 34289"/>
                <a:gd name="connsiteY1" fmla="*/ 0 h 300037"/>
                <a:gd name="connsiteX2" fmla="*/ 34290 w 34289"/>
                <a:gd name="connsiteY2" fmla="*/ 0 h 300037"/>
                <a:gd name="connsiteX3" fmla="*/ 34290 w 34289"/>
                <a:gd name="connsiteY3" fmla="*/ 300038 h 300037"/>
                <a:gd name="connsiteX4" fmla="*/ 0 w 34289"/>
                <a:gd name="connsiteY4" fmla="*/ 300038 h 30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89" h="300037">
                  <a:moveTo>
                    <a:pt x="0" y="300038"/>
                  </a:moveTo>
                  <a:lnTo>
                    <a:pt x="0" y="0"/>
                  </a:lnTo>
                  <a:lnTo>
                    <a:pt x="34290" y="0"/>
                  </a:lnTo>
                  <a:lnTo>
                    <a:pt x="34290" y="300038"/>
                  </a:lnTo>
                  <a:lnTo>
                    <a:pt x="0" y="300038"/>
                  </a:lnTo>
                  <a:close/>
                </a:path>
              </a:pathLst>
            </a:custGeom>
            <a:solidFill>
              <a:sysClr val="window" lastClr="FFFFFF"/>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white"/>
                </a:solidFill>
                <a:effectLst/>
                <a:uLnTx/>
                <a:uFillTx/>
              </a:endParaRPr>
            </a:p>
          </p:txBody>
        </p:sp>
        <p:sp>
          <p:nvSpPr>
            <p:cNvPr id="275" name="Figura a mano libera: forma 59">
              <a:extLst>
                <a:ext uri="{FF2B5EF4-FFF2-40B4-BE49-F238E27FC236}">
                  <a16:creationId xmlns:a16="http://schemas.microsoft.com/office/drawing/2014/main" id="{8B2A8A4D-3E3E-74C8-0C62-0BF3217DA5BC}"/>
                </a:ext>
              </a:extLst>
            </p:cNvPr>
            <p:cNvSpPr/>
            <p:nvPr/>
          </p:nvSpPr>
          <p:spPr>
            <a:xfrm>
              <a:off x="8336666" y="1898418"/>
              <a:ext cx="201930" cy="224789"/>
            </a:xfrm>
            <a:custGeom>
              <a:avLst/>
              <a:gdLst>
                <a:gd name="connsiteX0" fmla="*/ 182880 w 201930"/>
                <a:gd name="connsiteY0" fmla="*/ 222885 h 224789"/>
                <a:gd name="connsiteX1" fmla="*/ 145732 w 201930"/>
                <a:gd name="connsiteY1" fmla="*/ 190500 h 224789"/>
                <a:gd name="connsiteX2" fmla="*/ 145732 w 201930"/>
                <a:gd name="connsiteY2" fmla="*/ 190500 h 224789"/>
                <a:gd name="connsiteX3" fmla="*/ 73343 w 201930"/>
                <a:gd name="connsiteY3" fmla="*/ 224790 h 224789"/>
                <a:gd name="connsiteX4" fmla="*/ 0 w 201930"/>
                <a:gd name="connsiteY4" fmla="*/ 164783 h 224789"/>
                <a:gd name="connsiteX5" fmla="*/ 94298 w 201930"/>
                <a:gd name="connsiteY5" fmla="*/ 95250 h 224789"/>
                <a:gd name="connsiteX6" fmla="*/ 146685 w 201930"/>
                <a:gd name="connsiteY6" fmla="*/ 63817 h 224789"/>
                <a:gd name="connsiteX7" fmla="*/ 98107 w 201930"/>
                <a:gd name="connsiteY7" fmla="*/ 25717 h 224789"/>
                <a:gd name="connsiteX8" fmla="*/ 43815 w 201930"/>
                <a:gd name="connsiteY8" fmla="*/ 73342 h 224789"/>
                <a:gd name="connsiteX9" fmla="*/ 11430 w 201930"/>
                <a:gd name="connsiteY9" fmla="*/ 73342 h 224789"/>
                <a:gd name="connsiteX10" fmla="*/ 98107 w 201930"/>
                <a:gd name="connsiteY10" fmla="*/ 0 h 224789"/>
                <a:gd name="connsiteX11" fmla="*/ 178118 w 201930"/>
                <a:gd name="connsiteY11" fmla="*/ 68580 h 224789"/>
                <a:gd name="connsiteX12" fmla="*/ 178118 w 201930"/>
                <a:gd name="connsiteY12" fmla="*/ 171450 h 224789"/>
                <a:gd name="connsiteX13" fmla="*/ 200978 w 201930"/>
                <a:gd name="connsiteY13" fmla="*/ 194310 h 224789"/>
                <a:gd name="connsiteX14" fmla="*/ 201930 w 201930"/>
                <a:gd name="connsiteY14" fmla="*/ 194310 h 224789"/>
                <a:gd name="connsiteX15" fmla="*/ 201930 w 201930"/>
                <a:gd name="connsiteY15" fmla="*/ 219075 h 224789"/>
                <a:gd name="connsiteX16" fmla="*/ 182880 w 201930"/>
                <a:gd name="connsiteY16" fmla="*/ 222885 h 224789"/>
                <a:gd name="connsiteX17" fmla="*/ 80010 w 201930"/>
                <a:gd name="connsiteY17" fmla="*/ 199072 h 224789"/>
                <a:gd name="connsiteX18" fmla="*/ 145732 w 201930"/>
                <a:gd name="connsiteY18" fmla="*/ 140970 h 224789"/>
                <a:gd name="connsiteX19" fmla="*/ 145732 w 201930"/>
                <a:gd name="connsiteY19" fmla="*/ 103822 h 224789"/>
                <a:gd name="connsiteX20" fmla="*/ 96203 w 201930"/>
                <a:gd name="connsiteY20" fmla="*/ 120015 h 224789"/>
                <a:gd name="connsiteX21" fmla="*/ 35243 w 201930"/>
                <a:gd name="connsiteY21" fmla="*/ 163830 h 224789"/>
                <a:gd name="connsiteX22" fmla="*/ 80010 w 201930"/>
                <a:gd name="connsiteY22" fmla="*/ 199072 h 22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1930" h="224789">
                  <a:moveTo>
                    <a:pt x="182880" y="222885"/>
                  </a:moveTo>
                  <a:cubicBezTo>
                    <a:pt x="160973" y="222885"/>
                    <a:pt x="148590" y="212408"/>
                    <a:pt x="145732" y="190500"/>
                  </a:cubicBezTo>
                  <a:lnTo>
                    <a:pt x="145732" y="190500"/>
                  </a:lnTo>
                  <a:cubicBezTo>
                    <a:pt x="132398" y="207645"/>
                    <a:pt x="110490" y="224790"/>
                    <a:pt x="73343" y="224790"/>
                  </a:cubicBezTo>
                  <a:cubicBezTo>
                    <a:pt x="32385" y="224790"/>
                    <a:pt x="0" y="205740"/>
                    <a:pt x="0" y="164783"/>
                  </a:cubicBezTo>
                  <a:cubicBezTo>
                    <a:pt x="0" y="113347"/>
                    <a:pt x="40005" y="102870"/>
                    <a:pt x="94298" y="95250"/>
                  </a:cubicBezTo>
                  <a:cubicBezTo>
                    <a:pt x="124778" y="90488"/>
                    <a:pt x="146685" y="87630"/>
                    <a:pt x="146685" y="63817"/>
                  </a:cubicBezTo>
                  <a:cubicBezTo>
                    <a:pt x="146685" y="39052"/>
                    <a:pt x="129540" y="25717"/>
                    <a:pt x="98107" y="25717"/>
                  </a:cubicBezTo>
                  <a:cubicBezTo>
                    <a:pt x="62865" y="25717"/>
                    <a:pt x="45720" y="40958"/>
                    <a:pt x="43815" y="73342"/>
                  </a:cubicBezTo>
                  <a:lnTo>
                    <a:pt x="11430" y="73342"/>
                  </a:lnTo>
                  <a:cubicBezTo>
                    <a:pt x="12382" y="31433"/>
                    <a:pt x="40005" y="0"/>
                    <a:pt x="98107" y="0"/>
                  </a:cubicBezTo>
                  <a:cubicBezTo>
                    <a:pt x="143828" y="0"/>
                    <a:pt x="178118" y="17145"/>
                    <a:pt x="178118" y="68580"/>
                  </a:cubicBezTo>
                  <a:lnTo>
                    <a:pt x="178118" y="171450"/>
                  </a:lnTo>
                  <a:cubicBezTo>
                    <a:pt x="178118" y="188595"/>
                    <a:pt x="181928" y="199072"/>
                    <a:pt x="200978" y="194310"/>
                  </a:cubicBezTo>
                  <a:lnTo>
                    <a:pt x="201930" y="194310"/>
                  </a:lnTo>
                  <a:lnTo>
                    <a:pt x="201930" y="219075"/>
                  </a:lnTo>
                  <a:cubicBezTo>
                    <a:pt x="197168" y="220980"/>
                    <a:pt x="191453" y="222885"/>
                    <a:pt x="182880" y="222885"/>
                  </a:cubicBezTo>
                  <a:close/>
                  <a:moveTo>
                    <a:pt x="80010" y="199072"/>
                  </a:moveTo>
                  <a:cubicBezTo>
                    <a:pt x="125730" y="199072"/>
                    <a:pt x="145732" y="165735"/>
                    <a:pt x="145732" y="140970"/>
                  </a:cubicBezTo>
                  <a:lnTo>
                    <a:pt x="145732" y="103822"/>
                  </a:lnTo>
                  <a:cubicBezTo>
                    <a:pt x="134303" y="110490"/>
                    <a:pt x="114300" y="116205"/>
                    <a:pt x="96203" y="120015"/>
                  </a:cubicBezTo>
                  <a:cubicBezTo>
                    <a:pt x="61913" y="126683"/>
                    <a:pt x="35243" y="132397"/>
                    <a:pt x="35243" y="163830"/>
                  </a:cubicBezTo>
                  <a:cubicBezTo>
                    <a:pt x="35243" y="193358"/>
                    <a:pt x="58103" y="199072"/>
                    <a:pt x="80010" y="199072"/>
                  </a:cubicBezTo>
                  <a:close/>
                </a:path>
              </a:pathLst>
            </a:custGeom>
            <a:solidFill>
              <a:sysClr val="window" lastClr="FFFFFF"/>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white"/>
                </a:solidFill>
                <a:effectLst/>
                <a:uLnTx/>
                <a:uFillTx/>
              </a:endParaRPr>
            </a:p>
          </p:txBody>
        </p:sp>
        <p:sp>
          <p:nvSpPr>
            <p:cNvPr id="276" name="Figura a mano libera: forma 60">
              <a:extLst>
                <a:ext uri="{FF2B5EF4-FFF2-40B4-BE49-F238E27FC236}">
                  <a16:creationId xmlns:a16="http://schemas.microsoft.com/office/drawing/2014/main" id="{8E910899-617D-13BE-B0FD-09164866454F}"/>
                </a:ext>
              </a:extLst>
            </p:cNvPr>
            <p:cNvSpPr/>
            <p:nvPr/>
          </p:nvSpPr>
          <p:spPr>
            <a:xfrm>
              <a:off x="8196648" y="1901275"/>
              <a:ext cx="113347" cy="218122"/>
            </a:xfrm>
            <a:custGeom>
              <a:avLst/>
              <a:gdLst>
                <a:gd name="connsiteX0" fmla="*/ 33338 w 113347"/>
                <a:gd name="connsiteY0" fmla="*/ 1905 h 218122"/>
                <a:gd name="connsiteX1" fmla="*/ 33338 w 113347"/>
                <a:gd name="connsiteY1" fmla="*/ 38100 h 218122"/>
                <a:gd name="connsiteX2" fmla="*/ 34290 w 113347"/>
                <a:gd name="connsiteY2" fmla="*/ 38100 h 218122"/>
                <a:gd name="connsiteX3" fmla="*/ 99060 w 113347"/>
                <a:gd name="connsiteY3" fmla="*/ 0 h 218122"/>
                <a:gd name="connsiteX4" fmla="*/ 113348 w 113347"/>
                <a:gd name="connsiteY4" fmla="*/ 2857 h 218122"/>
                <a:gd name="connsiteX5" fmla="*/ 113348 w 113347"/>
                <a:gd name="connsiteY5" fmla="*/ 35242 h 218122"/>
                <a:gd name="connsiteX6" fmla="*/ 112395 w 113347"/>
                <a:gd name="connsiteY6" fmla="*/ 35242 h 218122"/>
                <a:gd name="connsiteX7" fmla="*/ 97155 w 113347"/>
                <a:gd name="connsiteY7" fmla="*/ 33338 h 218122"/>
                <a:gd name="connsiteX8" fmla="*/ 34290 w 113347"/>
                <a:gd name="connsiteY8" fmla="*/ 99060 h 218122"/>
                <a:gd name="connsiteX9" fmla="*/ 34290 w 113347"/>
                <a:gd name="connsiteY9" fmla="*/ 218122 h 218122"/>
                <a:gd name="connsiteX10" fmla="*/ 0 w 113347"/>
                <a:gd name="connsiteY10" fmla="*/ 218122 h 218122"/>
                <a:gd name="connsiteX11" fmla="*/ 0 w 113347"/>
                <a:gd name="connsiteY11" fmla="*/ 1905 h 218122"/>
                <a:gd name="connsiteX12" fmla="*/ 33338 w 113347"/>
                <a:gd name="connsiteY12" fmla="*/ 1905 h 21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347" h="218122">
                  <a:moveTo>
                    <a:pt x="33338" y="1905"/>
                  </a:moveTo>
                  <a:lnTo>
                    <a:pt x="33338" y="38100"/>
                  </a:lnTo>
                  <a:lnTo>
                    <a:pt x="34290" y="38100"/>
                  </a:lnTo>
                  <a:cubicBezTo>
                    <a:pt x="47625" y="17145"/>
                    <a:pt x="69533" y="0"/>
                    <a:pt x="99060" y="0"/>
                  </a:cubicBezTo>
                  <a:cubicBezTo>
                    <a:pt x="105728" y="0"/>
                    <a:pt x="108585" y="952"/>
                    <a:pt x="113348" y="2857"/>
                  </a:cubicBezTo>
                  <a:lnTo>
                    <a:pt x="113348" y="35242"/>
                  </a:lnTo>
                  <a:lnTo>
                    <a:pt x="112395" y="35242"/>
                  </a:lnTo>
                  <a:cubicBezTo>
                    <a:pt x="107633" y="33338"/>
                    <a:pt x="103823" y="33338"/>
                    <a:pt x="97155" y="33338"/>
                  </a:cubicBezTo>
                  <a:cubicBezTo>
                    <a:pt x="63818" y="33338"/>
                    <a:pt x="34290" y="58102"/>
                    <a:pt x="34290" y="99060"/>
                  </a:cubicBezTo>
                  <a:lnTo>
                    <a:pt x="34290" y="218122"/>
                  </a:lnTo>
                  <a:lnTo>
                    <a:pt x="0" y="218122"/>
                  </a:lnTo>
                  <a:lnTo>
                    <a:pt x="0" y="1905"/>
                  </a:lnTo>
                  <a:lnTo>
                    <a:pt x="33338" y="1905"/>
                  </a:lnTo>
                  <a:close/>
                </a:path>
              </a:pathLst>
            </a:custGeom>
            <a:solidFill>
              <a:sysClr val="window" lastClr="FFFFFF"/>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white"/>
                </a:solidFill>
                <a:effectLst/>
                <a:uLnTx/>
                <a:uFillTx/>
              </a:endParaRPr>
            </a:p>
          </p:txBody>
        </p:sp>
        <p:sp>
          <p:nvSpPr>
            <p:cNvPr id="277" name="Figura a mano libera: forma 61">
              <a:extLst>
                <a:ext uri="{FF2B5EF4-FFF2-40B4-BE49-F238E27FC236}">
                  <a16:creationId xmlns:a16="http://schemas.microsoft.com/office/drawing/2014/main" id="{609CBB3D-662C-864D-C8E4-7C16DB928A04}"/>
                </a:ext>
              </a:extLst>
            </p:cNvPr>
            <p:cNvSpPr/>
            <p:nvPr/>
          </p:nvSpPr>
          <p:spPr>
            <a:xfrm>
              <a:off x="7966144" y="1903180"/>
              <a:ext cx="174307" cy="221932"/>
            </a:xfrm>
            <a:custGeom>
              <a:avLst/>
              <a:gdLst>
                <a:gd name="connsiteX0" fmla="*/ 174307 w 174307"/>
                <a:gd name="connsiteY0" fmla="*/ 216217 h 221932"/>
                <a:gd name="connsiteX1" fmla="*/ 140017 w 174307"/>
                <a:gd name="connsiteY1" fmla="*/ 216217 h 221932"/>
                <a:gd name="connsiteX2" fmla="*/ 140017 w 174307"/>
                <a:gd name="connsiteY2" fmla="*/ 186690 h 221932"/>
                <a:gd name="connsiteX3" fmla="*/ 139065 w 174307"/>
                <a:gd name="connsiteY3" fmla="*/ 186690 h 221932"/>
                <a:gd name="connsiteX4" fmla="*/ 73342 w 174307"/>
                <a:gd name="connsiteY4" fmla="*/ 221933 h 221932"/>
                <a:gd name="connsiteX5" fmla="*/ 0 w 174307"/>
                <a:gd name="connsiteY5" fmla="*/ 150495 h 221932"/>
                <a:gd name="connsiteX6" fmla="*/ 0 w 174307"/>
                <a:gd name="connsiteY6" fmla="*/ 0 h 221932"/>
                <a:gd name="connsiteX7" fmla="*/ 34290 w 174307"/>
                <a:gd name="connsiteY7" fmla="*/ 0 h 221932"/>
                <a:gd name="connsiteX8" fmla="*/ 34290 w 174307"/>
                <a:gd name="connsiteY8" fmla="*/ 149542 h 221932"/>
                <a:gd name="connsiteX9" fmla="*/ 82867 w 174307"/>
                <a:gd name="connsiteY9" fmla="*/ 194310 h 221932"/>
                <a:gd name="connsiteX10" fmla="*/ 139065 w 174307"/>
                <a:gd name="connsiteY10" fmla="*/ 134302 h 221932"/>
                <a:gd name="connsiteX11" fmla="*/ 139065 w 174307"/>
                <a:gd name="connsiteY11" fmla="*/ 952 h 221932"/>
                <a:gd name="connsiteX12" fmla="*/ 173355 w 174307"/>
                <a:gd name="connsiteY12" fmla="*/ 952 h 221932"/>
                <a:gd name="connsiteX13" fmla="*/ 173355 w 174307"/>
                <a:gd name="connsiteY13" fmla="*/ 216217 h 22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4307" h="221932">
                  <a:moveTo>
                    <a:pt x="174307" y="216217"/>
                  </a:moveTo>
                  <a:lnTo>
                    <a:pt x="140017" y="216217"/>
                  </a:lnTo>
                  <a:lnTo>
                    <a:pt x="140017" y="186690"/>
                  </a:lnTo>
                  <a:lnTo>
                    <a:pt x="139065" y="186690"/>
                  </a:lnTo>
                  <a:cubicBezTo>
                    <a:pt x="123825" y="207645"/>
                    <a:pt x="104775" y="221933"/>
                    <a:pt x="73342" y="221933"/>
                  </a:cubicBezTo>
                  <a:cubicBezTo>
                    <a:pt x="28575" y="221933"/>
                    <a:pt x="0" y="195263"/>
                    <a:pt x="0" y="150495"/>
                  </a:cubicBezTo>
                  <a:lnTo>
                    <a:pt x="0" y="0"/>
                  </a:lnTo>
                  <a:lnTo>
                    <a:pt x="34290" y="0"/>
                  </a:lnTo>
                  <a:lnTo>
                    <a:pt x="34290" y="149542"/>
                  </a:lnTo>
                  <a:cubicBezTo>
                    <a:pt x="34290" y="177165"/>
                    <a:pt x="52388" y="194310"/>
                    <a:pt x="82867" y="194310"/>
                  </a:cubicBezTo>
                  <a:cubicBezTo>
                    <a:pt x="117157" y="194310"/>
                    <a:pt x="139065" y="168592"/>
                    <a:pt x="139065" y="134302"/>
                  </a:cubicBezTo>
                  <a:lnTo>
                    <a:pt x="139065" y="952"/>
                  </a:lnTo>
                  <a:lnTo>
                    <a:pt x="173355" y="952"/>
                  </a:lnTo>
                  <a:lnTo>
                    <a:pt x="173355" y="216217"/>
                  </a:lnTo>
                  <a:close/>
                </a:path>
              </a:pathLst>
            </a:custGeom>
            <a:solidFill>
              <a:sysClr val="window" lastClr="FFFFFF"/>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white"/>
                </a:solidFill>
                <a:effectLst/>
                <a:uLnTx/>
                <a:uFillTx/>
              </a:endParaRPr>
            </a:p>
          </p:txBody>
        </p:sp>
        <p:sp>
          <p:nvSpPr>
            <p:cNvPr id="278" name="Figura a mano libera: forma 62">
              <a:extLst>
                <a:ext uri="{FF2B5EF4-FFF2-40B4-BE49-F238E27FC236}">
                  <a16:creationId xmlns:a16="http://schemas.microsoft.com/office/drawing/2014/main" id="{703EADD0-4B3F-F14E-5376-76072FF21858}"/>
                </a:ext>
              </a:extLst>
            </p:cNvPr>
            <p:cNvSpPr/>
            <p:nvPr/>
          </p:nvSpPr>
          <p:spPr>
            <a:xfrm>
              <a:off x="7816601" y="1834600"/>
              <a:ext cx="107632" cy="286702"/>
            </a:xfrm>
            <a:custGeom>
              <a:avLst/>
              <a:gdLst>
                <a:gd name="connsiteX0" fmla="*/ 0 w 107632"/>
                <a:gd name="connsiteY0" fmla="*/ 96202 h 286702"/>
                <a:gd name="connsiteX1" fmla="*/ 0 w 107632"/>
                <a:gd name="connsiteY1" fmla="*/ 68580 h 286702"/>
                <a:gd name="connsiteX2" fmla="*/ 31432 w 107632"/>
                <a:gd name="connsiteY2" fmla="*/ 68580 h 286702"/>
                <a:gd name="connsiteX3" fmla="*/ 31432 w 107632"/>
                <a:gd name="connsiteY3" fmla="*/ 0 h 286702"/>
                <a:gd name="connsiteX4" fmla="*/ 65722 w 107632"/>
                <a:gd name="connsiteY4" fmla="*/ 0 h 286702"/>
                <a:gd name="connsiteX5" fmla="*/ 65722 w 107632"/>
                <a:gd name="connsiteY5" fmla="*/ 68580 h 286702"/>
                <a:gd name="connsiteX6" fmla="*/ 107632 w 107632"/>
                <a:gd name="connsiteY6" fmla="*/ 68580 h 286702"/>
                <a:gd name="connsiteX7" fmla="*/ 107632 w 107632"/>
                <a:gd name="connsiteY7" fmla="*/ 96202 h 286702"/>
                <a:gd name="connsiteX8" fmla="*/ 65722 w 107632"/>
                <a:gd name="connsiteY8" fmla="*/ 96202 h 286702"/>
                <a:gd name="connsiteX9" fmla="*/ 65722 w 107632"/>
                <a:gd name="connsiteY9" fmla="*/ 237172 h 286702"/>
                <a:gd name="connsiteX10" fmla="*/ 87630 w 107632"/>
                <a:gd name="connsiteY10" fmla="*/ 257175 h 286702"/>
                <a:gd name="connsiteX11" fmla="*/ 105727 w 107632"/>
                <a:gd name="connsiteY11" fmla="*/ 254317 h 286702"/>
                <a:gd name="connsiteX12" fmla="*/ 106680 w 107632"/>
                <a:gd name="connsiteY12" fmla="*/ 254317 h 286702"/>
                <a:gd name="connsiteX13" fmla="*/ 106680 w 107632"/>
                <a:gd name="connsiteY13" fmla="*/ 283845 h 286702"/>
                <a:gd name="connsiteX14" fmla="*/ 79057 w 107632"/>
                <a:gd name="connsiteY14" fmla="*/ 286702 h 286702"/>
                <a:gd name="connsiteX15" fmla="*/ 31432 w 107632"/>
                <a:gd name="connsiteY15" fmla="*/ 244792 h 286702"/>
                <a:gd name="connsiteX16" fmla="*/ 31432 w 107632"/>
                <a:gd name="connsiteY16" fmla="*/ 96202 h 286702"/>
                <a:gd name="connsiteX17" fmla="*/ 0 w 107632"/>
                <a:gd name="connsiteY17" fmla="*/ 96202 h 286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632" h="286702">
                  <a:moveTo>
                    <a:pt x="0" y="96202"/>
                  </a:moveTo>
                  <a:lnTo>
                    <a:pt x="0" y="68580"/>
                  </a:lnTo>
                  <a:lnTo>
                    <a:pt x="31432" y="68580"/>
                  </a:lnTo>
                  <a:lnTo>
                    <a:pt x="31432" y="0"/>
                  </a:lnTo>
                  <a:lnTo>
                    <a:pt x="65722" y="0"/>
                  </a:lnTo>
                  <a:lnTo>
                    <a:pt x="65722" y="68580"/>
                  </a:lnTo>
                  <a:lnTo>
                    <a:pt x="107632" y="68580"/>
                  </a:lnTo>
                  <a:lnTo>
                    <a:pt x="107632" y="96202"/>
                  </a:lnTo>
                  <a:lnTo>
                    <a:pt x="65722" y="96202"/>
                  </a:lnTo>
                  <a:lnTo>
                    <a:pt x="65722" y="237172"/>
                  </a:lnTo>
                  <a:cubicBezTo>
                    <a:pt x="65722" y="252413"/>
                    <a:pt x="73343" y="257175"/>
                    <a:pt x="87630" y="257175"/>
                  </a:cubicBezTo>
                  <a:cubicBezTo>
                    <a:pt x="94297" y="257175"/>
                    <a:pt x="101918" y="255270"/>
                    <a:pt x="105727" y="254317"/>
                  </a:cubicBezTo>
                  <a:lnTo>
                    <a:pt x="106680" y="254317"/>
                  </a:lnTo>
                  <a:lnTo>
                    <a:pt x="106680" y="283845"/>
                  </a:lnTo>
                  <a:cubicBezTo>
                    <a:pt x="99060" y="285750"/>
                    <a:pt x="89535" y="286702"/>
                    <a:pt x="79057" y="286702"/>
                  </a:cubicBezTo>
                  <a:cubicBezTo>
                    <a:pt x="51435" y="286702"/>
                    <a:pt x="31432" y="275272"/>
                    <a:pt x="31432" y="244792"/>
                  </a:cubicBezTo>
                  <a:lnTo>
                    <a:pt x="31432" y="96202"/>
                  </a:lnTo>
                  <a:lnTo>
                    <a:pt x="0" y="96202"/>
                  </a:lnTo>
                  <a:close/>
                </a:path>
              </a:pathLst>
            </a:custGeom>
            <a:solidFill>
              <a:sysClr val="window" lastClr="FFFFFF"/>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white"/>
                </a:solidFill>
                <a:effectLst/>
                <a:uLnTx/>
                <a:uFillTx/>
              </a:endParaRPr>
            </a:p>
          </p:txBody>
        </p:sp>
        <p:sp>
          <p:nvSpPr>
            <p:cNvPr id="279" name="Figura a mano libera: forma 63">
              <a:extLst>
                <a:ext uri="{FF2B5EF4-FFF2-40B4-BE49-F238E27FC236}">
                  <a16:creationId xmlns:a16="http://schemas.microsoft.com/office/drawing/2014/main" id="{E066DF34-627A-008E-543C-2FB3687879C2}"/>
                </a:ext>
              </a:extLst>
            </p:cNvPr>
            <p:cNvSpPr/>
            <p:nvPr/>
          </p:nvSpPr>
          <p:spPr>
            <a:xfrm>
              <a:off x="7739448" y="1819360"/>
              <a:ext cx="34290" cy="300037"/>
            </a:xfrm>
            <a:custGeom>
              <a:avLst/>
              <a:gdLst>
                <a:gd name="connsiteX0" fmla="*/ 0 w 34290"/>
                <a:gd name="connsiteY0" fmla="*/ 300038 h 300037"/>
                <a:gd name="connsiteX1" fmla="*/ 0 w 34290"/>
                <a:gd name="connsiteY1" fmla="*/ 0 h 300037"/>
                <a:gd name="connsiteX2" fmla="*/ 34290 w 34290"/>
                <a:gd name="connsiteY2" fmla="*/ 0 h 300037"/>
                <a:gd name="connsiteX3" fmla="*/ 34290 w 34290"/>
                <a:gd name="connsiteY3" fmla="*/ 300038 h 300037"/>
                <a:gd name="connsiteX4" fmla="*/ 0 w 34290"/>
                <a:gd name="connsiteY4" fmla="*/ 300038 h 30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 h="300037">
                  <a:moveTo>
                    <a:pt x="0" y="300038"/>
                  </a:moveTo>
                  <a:lnTo>
                    <a:pt x="0" y="0"/>
                  </a:lnTo>
                  <a:lnTo>
                    <a:pt x="34290" y="0"/>
                  </a:lnTo>
                  <a:lnTo>
                    <a:pt x="34290" y="300038"/>
                  </a:lnTo>
                  <a:lnTo>
                    <a:pt x="0" y="300038"/>
                  </a:lnTo>
                  <a:close/>
                </a:path>
              </a:pathLst>
            </a:custGeom>
            <a:solidFill>
              <a:sysClr val="window" lastClr="FFFFFF"/>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white"/>
                </a:solidFill>
                <a:effectLst/>
                <a:uLnTx/>
                <a:uFillTx/>
              </a:endParaRPr>
            </a:p>
          </p:txBody>
        </p:sp>
        <p:sp>
          <p:nvSpPr>
            <p:cNvPr id="280" name="Figura a mano libera: forma 64">
              <a:extLst>
                <a:ext uri="{FF2B5EF4-FFF2-40B4-BE49-F238E27FC236}">
                  <a16:creationId xmlns:a16="http://schemas.microsoft.com/office/drawing/2014/main" id="{BB42695F-4785-DDA3-CA75-82B259B97D81}"/>
                </a:ext>
              </a:extLst>
            </p:cNvPr>
            <p:cNvSpPr/>
            <p:nvPr/>
          </p:nvSpPr>
          <p:spPr>
            <a:xfrm>
              <a:off x="7508944" y="1903180"/>
              <a:ext cx="174307" cy="221932"/>
            </a:xfrm>
            <a:custGeom>
              <a:avLst/>
              <a:gdLst>
                <a:gd name="connsiteX0" fmla="*/ 174307 w 174307"/>
                <a:gd name="connsiteY0" fmla="*/ 216217 h 221932"/>
                <a:gd name="connsiteX1" fmla="*/ 140017 w 174307"/>
                <a:gd name="connsiteY1" fmla="*/ 216217 h 221932"/>
                <a:gd name="connsiteX2" fmla="*/ 140017 w 174307"/>
                <a:gd name="connsiteY2" fmla="*/ 186690 h 221932"/>
                <a:gd name="connsiteX3" fmla="*/ 139065 w 174307"/>
                <a:gd name="connsiteY3" fmla="*/ 186690 h 221932"/>
                <a:gd name="connsiteX4" fmla="*/ 73342 w 174307"/>
                <a:gd name="connsiteY4" fmla="*/ 221933 h 221932"/>
                <a:gd name="connsiteX5" fmla="*/ 0 w 174307"/>
                <a:gd name="connsiteY5" fmla="*/ 150495 h 221932"/>
                <a:gd name="connsiteX6" fmla="*/ 0 w 174307"/>
                <a:gd name="connsiteY6" fmla="*/ 0 h 221932"/>
                <a:gd name="connsiteX7" fmla="*/ 34290 w 174307"/>
                <a:gd name="connsiteY7" fmla="*/ 0 h 221932"/>
                <a:gd name="connsiteX8" fmla="*/ 34290 w 174307"/>
                <a:gd name="connsiteY8" fmla="*/ 149542 h 221932"/>
                <a:gd name="connsiteX9" fmla="*/ 82867 w 174307"/>
                <a:gd name="connsiteY9" fmla="*/ 194310 h 221932"/>
                <a:gd name="connsiteX10" fmla="*/ 139065 w 174307"/>
                <a:gd name="connsiteY10" fmla="*/ 134302 h 221932"/>
                <a:gd name="connsiteX11" fmla="*/ 139065 w 174307"/>
                <a:gd name="connsiteY11" fmla="*/ 952 h 221932"/>
                <a:gd name="connsiteX12" fmla="*/ 173355 w 174307"/>
                <a:gd name="connsiteY12" fmla="*/ 952 h 221932"/>
                <a:gd name="connsiteX13" fmla="*/ 173355 w 174307"/>
                <a:gd name="connsiteY13" fmla="*/ 216217 h 22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4307" h="221932">
                  <a:moveTo>
                    <a:pt x="174307" y="216217"/>
                  </a:moveTo>
                  <a:lnTo>
                    <a:pt x="140017" y="216217"/>
                  </a:lnTo>
                  <a:lnTo>
                    <a:pt x="140017" y="186690"/>
                  </a:lnTo>
                  <a:lnTo>
                    <a:pt x="139065" y="186690"/>
                  </a:lnTo>
                  <a:cubicBezTo>
                    <a:pt x="123825" y="207645"/>
                    <a:pt x="104775" y="221933"/>
                    <a:pt x="73342" y="221933"/>
                  </a:cubicBezTo>
                  <a:cubicBezTo>
                    <a:pt x="28575" y="221933"/>
                    <a:pt x="0" y="195263"/>
                    <a:pt x="0" y="150495"/>
                  </a:cubicBezTo>
                  <a:lnTo>
                    <a:pt x="0" y="0"/>
                  </a:lnTo>
                  <a:lnTo>
                    <a:pt x="34290" y="0"/>
                  </a:lnTo>
                  <a:lnTo>
                    <a:pt x="34290" y="149542"/>
                  </a:lnTo>
                  <a:cubicBezTo>
                    <a:pt x="34290" y="177165"/>
                    <a:pt x="52388" y="194310"/>
                    <a:pt x="82867" y="194310"/>
                  </a:cubicBezTo>
                  <a:cubicBezTo>
                    <a:pt x="117157" y="194310"/>
                    <a:pt x="139065" y="168592"/>
                    <a:pt x="139065" y="134302"/>
                  </a:cubicBezTo>
                  <a:lnTo>
                    <a:pt x="139065" y="952"/>
                  </a:lnTo>
                  <a:lnTo>
                    <a:pt x="173355" y="952"/>
                  </a:lnTo>
                  <a:lnTo>
                    <a:pt x="173355" y="216217"/>
                  </a:lnTo>
                  <a:close/>
                </a:path>
              </a:pathLst>
            </a:custGeom>
            <a:solidFill>
              <a:sysClr val="window" lastClr="FFFFFF"/>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white"/>
                </a:solidFill>
                <a:effectLst/>
                <a:uLnTx/>
                <a:uFillTx/>
              </a:endParaRPr>
            </a:p>
          </p:txBody>
        </p:sp>
        <p:sp>
          <p:nvSpPr>
            <p:cNvPr id="281" name="Figura a mano libera: forma 65">
              <a:extLst>
                <a:ext uri="{FF2B5EF4-FFF2-40B4-BE49-F238E27FC236}">
                  <a16:creationId xmlns:a16="http://schemas.microsoft.com/office/drawing/2014/main" id="{51D7AC4F-DD0A-3780-3D45-24ADCF98F8A4}"/>
                </a:ext>
              </a:extLst>
            </p:cNvPr>
            <p:cNvSpPr/>
            <p:nvPr/>
          </p:nvSpPr>
          <p:spPr>
            <a:xfrm>
              <a:off x="7198428" y="1812693"/>
              <a:ext cx="265747" cy="312420"/>
            </a:xfrm>
            <a:custGeom>
              <a:avLst/>
              <a:gdLst>
                <a:gd name="connsiteX0" fmla="*/ 140018 w 265747"/>
                <a:gd name="connsiteY0" fmla="*/ 312420 h 312420"/>
                <a:gd name="connsiteX1" fmla="*/ 0 w 265747"/>
                <a:gd name="connsiteY1" fmla="*/ 156210 h 312420"/>
                <a:gd name="connsiteX2" fmla="*/ 141923 w 265747"/>
                <a:gd name="connsiteY2" fmla="*/ 0 h 312420"/>
                <a:gd name="connsiteX3" fmla="*/ 261938 w 265747"/>
                <a:gd name="connsiteY3" fmla="*/ 95250 h 312420"/>
                <a:gd name="connsiteX4" fmla="*/ 224790 w 265747"/>
                <a:gd name="connsiteY4" fmla="*/ 95250 h 312420"/>
                <a:gd name="connsiteX5" fmla="*/ 140970 w 265747"/>
                <a:gd name="connsiteY5" fmla="*/ 32385 h 312420"/>
                <a:gd name="connsiteX6" fmla="*/ 38100 w 265747"/>
                <a:gd name="connsiteY6" fmla="*/ 156210 h 312420"/>
                <a:gd name="connsiteX7" fmla="*/ 140970 w 265747"/>
                <a:gd name="connsiteY7" fmla="*/ 279083 h 312420"/>
                <a:gd name="connsiteX8" fmla="*/ 228600 w 265747"/>
                <a:gd name="connsiteY8" fmla="*/ 196215 h 312420"/>
                <a:gd name="connsiteX9" fmla="*/ 265748 w 265747"/>
                <a:gd name="connsiteY9" fmla="*/ 196215 h 312420"/>
                <a:gd name="connsiteX10" fmla="*/ 229553 w 265747"/>
                <a:gd name="connsiteY10" fmla="*/ 280035 h 312420"/>
                <a:gd name="connsiteX11" fmla="*/ 140018 w 265747"/>
                <a:gd name="connsiteY11" fmla="*/ 312420 h 312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5747" h="312420">
                  <a:moveTo>
                    <a:pt x="140018" y="312420"/>
                  </a:moveTo>
                  <a:cubicBezTo>
                    <a:pt x="55245" y="312420"/>
                    <a:pt x="0" y="247650"/>
                    <a:pt x="0" y="156210"/>
                  </a:cubicBezTo>
                  <a:cubicBezTo>
                    <a:pt x="0" y="68580"/>
                    <a:pt x="52388" y="0"/>
                    <a:pt x="141923" y="0"/>
                  </a:cubicBezTo>
                  <a:cubicBezTo>
                    <a:pt x="211455" y="0"/>
                    <a:pt x="254318" y="40005"/>
                    <a:pt x="261938" y="95250"/>
                  </a:cubicBezTo>
                  <a:lnTo>
                    <a:pt x="224790" y="95250"/>
                  </a:lnTo>
                  <a:cubicBezTo>
                    <a:pt x="218123" y="58102"/>
                    <a:pt x="187643" y="32385"/>
                    <a:pt x="140970" y="32385"/>
                  </a:cubicBezTo>
                  <a:cubicBezTo>
                    <a:pt x="75248" y="32385"/>
                    <a:pt x="38100" y="85725"/>
                    <a:pt x="38100" y="156210"/>
                  </a:cubicBezTo>
                  <a:cubicBezTo>
                    <a:pt x="38100" y="229552"/>
                    <a:pt x="79057" y="279083"/>
                    <a:pt x="140970" y="279083"/>
                  </a:cubicBezTo>
                  <a:cubicBezTo>
                    <a:pt x="197168" y="279083"/>
                    <a:pt x="224790" y="240983"/>
                    <a:pt x="228600" y="196215"/>
                  </a:cubicBezTo>
                  <a:lnTo>
                    <a:pt x="265748" y="196215"/>
                  </a:lnTo>
                  <a:cubicBezTo>
                    <a:pt x="265748" y="225742"/>
                    <a:pt x="251460" y="259080"/>
                    <a:pt x="229553" y="280035"/>
                  </a:cubicBezTo>
                  <a:cubicBezTo>
                    <a:pt x="208598" y="301942"/>
                    <a:pt x="178118" y="312420"/>
                    <a:pt x="140018" y="312420"/>
                  </a:cubicBezTo>
                  <a:close/>
                </a:path>
              </a:pathLst>
            </a:custGeom>
            <a:solidFill>
              <a:sysClr val="window" lastClr="FFFFFF"/>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white"/>
                </a:solidFill>
                <a:effectLst/>
                <a:uLnTx/>
                <a:uFillTx/>
              </a:endParaRPr>
            </a:p>
          </p:txBody>
        </p:sp>
        <p:sp>
          <p:nvSpPr>
            <p:cNvPr id="282" name="Figura a mano libera: forma 66">
              <a:extLst>
                <a:ext uri="{FF2B5EF4-FFF2-40B4-BE49-F238E27FC236}">
                  <a16:creationId xmlns:a16="http://schemas.microsoft.com/office/drawing/2014/main" id="{0AE66149-2666-3176-84D6-E7C26B28A284}"/>
                </a:ext>
              </a:extLst>
            </p:cNvPr>
            <p:cNvSpPr/>
            <p:nvPr/>
          </p:nvSpPr>
          <p:spPr>
            <a:xfrm>
              <a:off x="6875531" y="1896513"/>
              <a:ext cx="209550" cy="228600"/>
            </a:xfrm>
            <a:custGeom>
              <a:avLst/>
              <a:gdLst>
                <a:gd name="connsiteX0" fmla="*/ 104775 w 209550"/>
                <a:gd name="connsiteY0" fmla="*/ 228600 h 228600"/>
                <a:gd name="connsiteX1" fmla="*/ 0 w 209550"/>
                <a:gd name="connsiteY1" fmla="*/ 114300 h 228600"/>
                <a:gd name="connsiteX2" fmla="*/ 104775 w 209550"/>
                <a:gd name="connsiteY2" fmla="*/ 0 h 228600"/>
                <a:gd name="connsiteX3" fmla="*/ 209550 w 209550"/>
                <a:gd name="connsiteY3" fmla="*/ 114300 h 228600"/>
                <a:gd name="connsiteX4" fmla="*/ 104775 w 209550"/>
                <a:gd name="connsiteY4" fmla="*/ 228600 h 228600"/>
                <a:gd name="connsiteX5" fmla="*/ 104775 w 209550"/>
                <a:gd name="connsiteY5" fmla="*/ 200025 h 228600"/>
                <a:gd name="connsiteX6" fmla="*/ 174307 w 209550"/>
                <a:gd name="connsiteY6" fmla="*/ 114300 h 228600"/>
                <a:gd name="connsiteX7" fmla="*/ 104775 w 209550"/>
                <a:gd name="connsiteY7" fmla="*/ 28575 h 228600"/>
                <a:gd name="connsiteX8" fmla="*/ 35242 w 209550"/>
                <a:gd name="connsiteY8" fmla="*/ 114300 h 228600"/>
                <a:gd name="connsiteX9" fmla="*/ 104775 w 209550"/>
                <a:gd name="connsiteY9" fmla="*/ 200025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550" h="228600">
                  <a:moveTo>
                    <a:pt x="104775" y="228600"/>
                  </a:moveTo>
                  <a:cubicBezTo>
                    <a:pt x="40005" y="228600"/>
                    <a:pt x="0" y="177165"/>
                    <a:pt x="0" y="114300"/>
                  </a:cubicBezTo>
                  <a:cubicBezTo>
                    <a:pt x="0" y="51435"/>
                    <a:pt x="40005" y="0"/>
                    <a:pt x="104775" y="0"/>
                  </a:cubicBezTo>
                  <a:cubicBezTo>
                    <a:pt x="169545" y="0"/>
                    <a:pt x="209550" y="51435"/>
                    <a:pt x="209550" y="114300"/>
                  </a:cubicBezTo>
                  <a:cubicBezTo>
                    <a:pt x="209550" y="177165"/>
                    <a:pt x="169545" y="228600"/>
                    <a:pt x="104775" y="228600"/>
                  </a:cubicBezTo>
                  <a:close/>
                  <a:moveTo>
                    <a:pt x="104775" y="200025"/>
                  </a:moveTo>
                  <a:cubicBezTo>
                    <a:pt x="150495" y="200025"/>
                    <a:pt x="174307" y="161925"/>
                    <a:pt x="174307" y="114300"/>
                  </a:cubicBezTo>
                  <a:cubicBezTo>
                    <a:pt x="174307" y="66675"/>
                    <a:pt x="150495" y="28575"/>
                    <a:pt x="104775" y="28575"/>
                  </a:cubicBezTo>
                  <a:cubicBezTo>
                    <a:pt x="59055" y="28575"/>
                    <a:pt x="35242" y="66675"/>
                    <a:pt x="35242" y="114300"/>
                  </a:cubicBezTo>
                  <a:cubicBezTo>
                    <a:pt x="35242" y="162877"/>
                    <a:pt x="59055" y="200025"/>
                    <a:pt x="104775" y="200025"/>
                  </a:cubicBezTo>
                  <a:close/>
                </a:path>
              </a:pathLst>
            </a:custGeom>
            <a:solidFill>
              <a:sysClr val="window" lastClr="FFFFFF"/>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white"/>
                </a:solidFill>
                <a:effectLst/>
                <a:uLnTx/>
                <a:uFillTx/>
              </a:endParaRPr>
            </a:p>
          </p:txBody>
        </p:sp>
        <p:sp>
          <p:nvSpPr>
            <p:cNvPr id="283" name="Figura a mano libera: forma 67">
              <a:extLst>
                <a:ext uri="{FF2B5EF4-FFF2-40B4-BE49-F238E27FC236}">
                  <a16:creationId xmlns:a16="http://schemas.microsoft.com/office/drawing/2014/main" id="{21C45710-501A-8E88-9555-1D60E45D2B3E}"/>
                </a:ext>
              </a:extLst>
            </p:cNvPr>
            <p:cNvSpPr/>
            <p:nvPr/>
          </p:nvSpPr>
          <p:spPr>
            <a:xfrm>
              <a:off x="6798378" y="1819360"/>
              <a:ext cx="34290" cy="300037"/>
            </a:xfrm>
            <a:custGeom>
              <a:avLst/>
              <a:gdLst>
                <a:gd name="connsiteX0" fmla="*/ 0 w 34290"/>
                <a:gd name="connsiteY0" fmla="*/ 300038 h 300037"/>
                <a:gd name="connsiteX1" fmla="*/ 0 w 34290"/>
                <a:gd name="connsiteY1" fmla="*/ 83820 h 300037"/>
                <a:gd name="connsiteX2" fmla="*/ 34290 w 34290"/>
                <a:gd name="connsiteY2" fmla="*/ 83820 h 300037"/>
                <a:gd name="connsiteX3" fmla="*/ 34290 w 34290"/>
                <a:gd name="connsiteY3" fmla="*/ 300038 h 300037"/>
                <a:gd name="connsiteX4" fmla="*/ 0 w 34290"/>
                <a:gd name="connsiteY4" fmla="*/ 300038 h 300037"/>
                <a:gd name="connsiteX5" fmla="*/ 0 w 34290"/>
                <a:gd name="connsiteY5" fmla="*/ 41910 h 300037"/>
                <a:gd name="connsiteX6" fmla="*/ 0 w 34290"/>
                <a:gd name="connsiteY6" fmla="*/ 0 h 300037"/>
                <a:gd name="connsiteX7" fmla="*/ 34290 w 34290"/>
                <a:gd name="connsiteY7" fmla="*/ 0 h 300037"/>
                <a:gd name="connsiteX8" fmla="*/ 34290 w 34290"/>
                <a:gd name="connsiteY8" fmla="*/ 41910 h 300037"/>
                <a:gd name="connsiteX9" fmla="*/ 0 w 34290"/>
                <a:gd name="connsiteY9" fmla="*/ 41910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 h="300037">
                  <a:moveTo>
                    <a:pt x="0" y="300038"/>
                  </a:moveTo>
                  <a:lnTo>
                    <a:pt x="0" y="83820"/>
                  </a:lnTo>
                  <a:lnTo>
                    <a:pt x="34290" y="83820"/>
                  </a:lnTo>
                  <a:lnTo>
                    <a:pt x="34290" y="300038"/>
                  </a:lnTo>
                  <a:lnTo>
                    <a:pt x="0" y="300038"/>
                  </a:lnTo>
                  <a:close/>
                  <a:moveTo>
                    <a:pt x="0" y="41910"/>
                  </a:moveTo>
                  <a:lnTo>
                    <a:pt x="0" y="0"/>
                  </a:lnTo>
                  <a:lnTo>
                    <a:pt x="34290" y="0"/>
                  </a:lnTo>
                  <a:lnTo>
                    <a:pt x="34290" y="41910"/>
                  </a:lnTo>
                  <a:lnTo>
                    <a:pt x="0" y="41910"/>
                  </a:lnTo>
                  <a:close/>
                </a:path>
              </a:pathLst>
            </a:custGeom>
            <a:solidFill>
              <a:sysClr val="window" lastClr="FFFFFF"/>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white"/>
                </a:solidFill>
                <a:effectLst/>
                <a:uLnTx/>
                <a:uFillTx/>
              </a:endParaRPr>
            </a:p>
          </p:txBody>
        </p:sp>
        <p:sp>
          <p:nvSpPr>
            <p:cNvPr id="284" name="Figura a mano libera: forma 68">
              <a:extLst>
                <a:ext uri="{FF2B5EF4-FFF2-40B4-BE49-F238E27FC236}">
                  <a16:creationId xmlns:a16="http://schemas.microsoft.com/office/drawing/2014/main" id="{17A72ED5-60A7-EC1B-FB42-9CEEED4CC0AB}"/>
                </a:ext>
              </a:extLst>
            </p:cNvPr>
            <p:cNvSpPr/>
            <p:nvPr/>
          </p:nvSpPr>
          <p:spPr>
            <a:xfrm>
              <a:off x="6567873" y="1898418"/>
              <a:ext cx="176212" cy="221932"/>
            </a:xfrm>
            <a:custGeom>
              <a:avLst/>
              <a:gdLst>
                <a:gd name="connsiteX0" fmla="*/ 33338 w 176212"/>
                <a:gd name="connsiteY0" fmla="*/ 4763 h 221932"/>
                <a:gd name="connsiteX1" fmla="*/ 33338 w 176212"/>
                <a:gd name="connsiteY1" fmla="*/ 33338 h 221932"/>
                <a:gd name="connsiteX2" fmla="*/ 34290 w 176212"/>
                <a:gd name="connsiteY2" fmla="*/ 33338 h 221932"/>
                <a:gd name="connsiteX3" fmla="*/ 102870 w 176212"/>
                <a:gd name="connsiteY3" fmla="*/ 0 h 221932"/>
                <a:gd name="connsiteX4" fmla="*/ 176213 w 176212"/>
                <a:gd name="connsiteY4" fmla="*/ 69533 h 221932"/>
                <a:gd name="connsiteX5" fmla="*/ 176213 w 176212"/>
                <a:gd name="connsiteY5" fmla="*/ 221933 h 221932"/>
                <a:gd name="connsiteX6" fmla="*/ 141923 w 176212"/>
                <a:gd name="connsiteY6" fmla="*/ 221933 h 221932"/>
                <a:gd name="connsiteX7" fmla="*/ 141923 w 176212"/>
                <a:gd name="connsiteY7" fmla="*/ 72390 h 221932"/>
                <a:gd name="connsiteX8" fmla="*/ 93345 w 176212"/>
                <a:gd name="connsiteY8" fmla="*/ 28575 h 221932"/>
                <a:gd name="connsiteX9" fmla="*/ 34290 w 176212"/>
                <a:gd name="connsiteY9" fmla="*/ 88583 h 221932"/>
                <a:gd name="connsiteX10" fmla="*/ 34290 w 176212"/>
                <a:gd name="connsiteY10" fmla="*/ 221933 h 221932"/>
                <a:gd name="connsiteX11" fmla="*/ 0 w 176212"/>
                <a:gd name="connsiteY11" fmla="*/ 221933 h 221932"/>
                <a:gd name="connsiteX12" fmla="*/ 0 w 176212"/>
                <a:gd name="connsiteY12" fmla="*/ 5715 h 221932"/>
                <a:gd name="connsiteX13" fmla="*/ 33338 w 176212"/>
                <a:gd name="connsiteY13" fmla="*/ 5715 h 22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6212" h="221932">
                  <a:moveTo>
                    <a:pt x="33338" y="4763"/>
                  </a:moveTo>
                  <a:lnTo>
                    <a:pt x="33338" y="33338"/>
                  </a:lnTo>
                  <a:lnTo>
                    <a:pt x="34290" y="33338"/>
                  </a:lnTo>
                  <a:cubicBezTo>
                    <a:pt x="49530" y="12383"/>
                    <a:pt x="71438" y="0"/>
                    <a:pt x="102870" y="0"/>
                  </a:cubicBezTo>
                  <a:cubicBezTo>
                    <a:pt x="148590" y="0"/>
                    <a:pt x="176213" y="24765"/>
                    <a:pt x="176213" y="69533"/>
                  </a:cubicBezTo>
                  <a:lnTo>
                    <a:pt x="176213" y="221933"/>
                  </a:lnTo>
                  <a:lnTo>
                    <a:pt x="141923" y="221933"/>
                  </a:lnTo>
                  <a:lnTo>
                    <a:pt x="141923" y="72390"/>
                  </a:lnTo>
                  <a:cubicBezTo>
                    <a:pt x="141923" y="44767"/>
                    <a:pt x="123825" y="28575"/>
                    <a:pt x="93345" y="28575"/>
                  </a:cubicBezTo>
                  <a:cubicBezTo>
                    <a:pt x="59055" y="28575"/>
                    <a:pt x="34290" y="53340"/>
                    <a:pt x="34290" y="88583"/>
                  </a:cubicBezTo>
                  <a:lnTo>
                    <a:pt x="34290" y="221933"/>
                  </a:lnTo>
                  <a:lnTo>
                    <a:pt x="0" y="221933"/>
                  </a:lnTo>
                  <a:lnTo>
                    <a:pt x="0" y="5715"/>
                  </a:lnTo>
                  <a:lnTo>
                    <a:pt x="33338" y="5715"/>
                  </a:lnTo>
                  <a:close/>
                </a:path>
              </a:pathLst>
            </a:custGeom>
            <a:solidFill>
              <a:sysClr val="window" lastClr="FFFFFF"/>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white"/>
                </a:solidFill>
                <a:effectLst/>
                <a:uLnTx/>
                <a:uFillTx/>
              </a:endParaRPr>
            </a:p>
          </p:txBody>
        </p:sp>
        <p:sp>
          <p:nvSpPr>
            <p:cNvPr id="285" name="Figura a mano libera: forma 69">
              <a:extLst>
                <a:ext uri="{FF2B5EF4-FFF2-40B4-BE49-F238E27FC236}">
                  <a16:creationId xmlns:a16="http://schemas.microsoft.com/office/drawing/2014/main" id="{8DAD17FD-C94E-C75D-24BF-9B7EEBC73BC9}"/>
                </a:ext>
              </a:extLst>
            </p:cNvPr>
            <p:cNvSpPr/>
            <p:nvPr/>
          </p:nvSpPr>
          <p:spPr>
            <a:xfrm>
              <a:off x="6314509" y="1896513"/>
              <a:ext cx="209550" cy="228600"/>
            </a:xfrm>
            <a:custGeom>
              <a:avLst/>
              <a:gdLst>
                <a:gd name="connsiteX0" fmla="*/ 104775 w 209550"/>
                <a:gd name="connsiteY0" fmla="*/ 228600 h 228600"/>
                <a:gd name="connsiteX1" fmla="*/ 0 w 209550"/>
                <a:gd name="connsiteY1" fmla="*/ 114300 h 228600"/>
                <a:gd name="connsiteX2" fmla="*/ 104775 w 209550"/>
                <a:gd name="connsiteY2" fmla="*/ 0 h 228600"/>
                <a:gd name="connsiteX3" fmla="*/ 209550 w 209550"/>
                <a:gd name="connsiteY3" fmla="*/ 114300 h 228600"/>
                <a:gd name="connsiteX4" fmla="*/ 104775 w 209550"/>
                <a:gd name="connsiteY4" fmla="*/ 228600 h 228600"/>
                <a:gd name="connsiteX5" fmla="*/ 104775 w 209550"/>
                <a:gd name="connsiteY5" fmla="*/ 200025 h 228600"/>
                <a:gd name="connsiteX6" fmla="*/ 174307 w 209550"/>
                <a:gd name="connsiteY6" fmla="*/ 114300 h 228600"/>
                <a:gd name="connsiteX7" fmla="*/ 104775 w 209550"/>
                <a:gd name="connsiteY7" fmla="*/ 28575 h 228600"/>
                <a:gd name="connsiteX8" fmla="*/ 35243 w 209550"/>
                <a:gd name="connsiteY8" fmla="*/ 114300 h 228600"/>
                <a:gd name="connsiteX9" fmla="*/ 104775 w 209550"/>
                <a:gd name="connsiteY9" fmla="*/ 200025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550" h="228600">
                  <a:moveTo>
                    <a:pt x="104775" y="228600"/>
                  </a:moveTo>
                  <a:cubicBezTo>
                    <a:pt x="40005" y="228600"/>
                    <a:pt x="0" y="177165"/>
                    <a:pt x="0" y="114300"/>
                  </a:cubicBezTo>
                  <a:cubicBezTo>
                    <a:pt x="0" y="51435"/>
                    <a:pt x="40005" y="0"/>
                    <a:pt x="104775" y="0"/>
                  </a:cubicBezTo>
                  <a:cubicBezTo>
                    <a:pt x="169545" y="0"/>
                    <a:pt x="209550" y="51435"/>
                    <a:pt x="209550" y="114300"/>
                  </a:cubicBezTo>
                  <a:cubicBezTo>
                    <a:pt x="209550" y="177165"/>
                    <a:pt x="169545" y="228600"/>
                    <a:pt x="104775" y="228600"/>
                  </a:cubicBezTo>
                  <a:close/>
                  <a:moveTo>
                    <a:pt x="104775" y="200025"/>
                  </a:moveTo>
                  <a:cubicBezTo>
                    <a:pt x="150495" y="200025"/>
                    <a:pt x="174307" y="161925"/>
                    <a:pt x="174307" y="114300"/>
                  </a:cubicBezTo>
                  <a:cubicBezTo>
                    <a:pt x="174307" y="66675"/>
                    <a:pt x="150495" y="28575"/>
                    <a:pt x="104775" y="28575"/>
                  </a:cubicBezTo>
                  <a:cubicBezTo>
                    <a:pt x="59055" y="28575"/>
                    <a:pt x="35243" y="66675"/>
                    <a:pt x="35243" y="114300"/>
                  </a:cubicBezTo>
                  <a:cubicBezTo>
                    <a:pt x="35243" y="162877"/>
                    <a:pt x="59055" y="200025"/>
                    <a:pt x="104775" y="200025"/>
                  </a:cubicBezTo>
                  <a:close/>
                </a:path>
              </a:pathLst>
            </a:custGeom>
            <a:solidFill>
              <a:sysClr val="window" lastClr="FFFFFF"/>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white"/>
                </a:solidFill>
                <a:effectLst/>
                <a:uLnTx/>
                <a:uFillTx/>
              </a:endParaRPr>
            </a:p>
          </p:txBody>
        </p:sp>
        <p:sp>
          <p:nvSpPr>
            <p:cNvPr id="286" name="Figura a mano libera: forma 70">
              <a:extLst>
                <a:ext uri="{FF2B5EF4-FFF2-40B4-BE49-F238E27FC236}">
                  <a16:creationId xmlns:a16="http://schemas.microsoft.com/office/drawing/2014/main" id="{E3F33A76-DC51-D17C-BA51-CE7012233A8A}"/>
                </a:ext>
              </a:extLst>
            </p:cNvPr>
            <p:cNvSpPr/>
            <p:nvPr/>
          </p:nvSpPr>
          <p:spPr>
            <a:xfrm>
              <a:off x="5984944" y="1898418"/>
              <a:ext cx="288607" cy="221932"/>
            </a:xfrm>
            <a:custGeom>
              <a:avLst/>
              <a:gdLst>
                <a:gd name="connsiteX0" fmla="*/ 0 w 288607"/>
                <a:gd name="connsiteY0" fmla="*/ 220980 h 221932"/>
                <a:gd name="connsiteX1" fmla="*/ 0 w 288607"/>
                <a:gd name="connsiteY1" fmla="*/ 4763 h 221932"/>
                <a:gd name="connsiteX2" fmla="*/ 34290 w 288607"/>
                <a:gd name="connsiteY2" fmla="*/ 4763 h 221932"/>
                <a:gd name="connsiteX3" fmla="*/ 34290 w 288607"/>
                <a:gd name="connsiteY3" fmla="*/ 36195 h 221932"/>
                <a:gd name="connsiteX4" fmla="*/ 35242 w 288607"/>
                <a:gd name="connsiteY4" fmla="*/ 36195 h 221932"/>
                <a:gd name="connsiteX5" fmla="*/ 99060 w 288607"/>
                <a:gd name="connsiteY5" fmla="*/ 0 h 221932"/>
                <a:gd name="connsiteX6" fmla="*/ 155257 w 288607"/>
                <a:gd name="connsiteY6" fmla="*/ 38100 h 221932"/>
                <a:gd name="connsiteX7" fmla="*/ 156210 w 288607"/>
                <a:gd name="connsiteY7" fmla="*/ 38100 h 221932"/>
                <a:gd name="connsiteX8" fmla="*/ 222885 w 288607"/>
                <a:gd name="connsiteY8" fmla="*/ 0 h 221932"/>
                <a:gd name="connsiteX9" fmla="*/ 288607 w 288607"/>
                <a:gd name="connsiteY9" fmla="*/ 69533 h 221932"/>
                <a:gd name="connsiteX10" fmla="*/ 288607 w 288607"/>
                <a:gd name="connsiteY10" fmla="*/ 221933 h 221932"/>
                <a:gd name="connsiteX11" fmla="*/ 253365 w 288607"/>
                <a:gd name="connsiteY11" fmla="*/ 221933 h 221932"/>
                <a:gd name="connsiteX12" fmla="*/ 253365 w 288607"/>
                <a:gd name="connsiteY12" fmla="*/ 71438 h 221932"/>
                <a:gd name="connsiteX13" fmla="*/ 213360 w 288607"/>
                <a:gd name="connsiteY13" fmla="*/ 28575 h 221932"/>
                <a:gd name="connsiteX14" fmla="*/ 160020 w 288607"/>
                <a:gd name="connsiteY14" fmla="*/ 86677 h 221932"/>
                <a:gd name="connsiteX15" fmla="*/ 160020 w 288607"/>
                <a:gd name="connsiteY15" fmla="*/ 220980 h 221932"/>
                <a:gd name="connsiteX16" fmla="*/ 125730 w 288607"/>
                <a:gd name="connsiteY16" fmla="*/ 220980 h 221932"/>
                <a:gd name="connsiteX17" fmla="*/ 125730 w 288607"/>
                <a:gd name="connsiteY17" fmla="*/ 70485 h 221932"/>
                <a:gd name="connsiteX18" fmla="*/ 88582 w 288607"/>
                <a:gd name="connsiteY18" fmla="*/ 27622 h 221932"/>
                <a:gd name="connsiteX19" fmla="*/ 32385 w 288607"/>
                <a:gd name="connsiteY19" fmla="*/ 85725 h 221932"/>
                <a:gd name="connsiteX20" fmla="*/ 32385 w 288607"/>
                <a:gd name="connsiteY20" fmla="*/ 220980 h 221932"/>
                <a:gd name="connsiteX21" fmla="*/ 0 w 288607"/>
                <a:gd name="connsiteY21" fmla="*/ 220980 h 22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88607" h="221932">
                  <a:moveTo>
                    <a:pt x="0" y="220980"/>
                  </a:moveTo>
                  <a:lnTo>
                    <a:pt x="0" y="4763"/>
                  </a:lnTo>
                  <a:lnTo>
                    <a:pt x="34290" y="4763"/>
                  </a:lnTo>
                  <a:lnTo>
                    <a:pt x="34290" y="36195"/>
                  </a:lnTo>
                  <a:lnTo>
                    <a:pt x="35242" y="36195"/>
                  </a:lnTo>
                  <a:cubicBezTo>
                    <a:pt x="48577" y="15240"/>
                    <a:pt x="71438" y="0"/>
                    <a:pt x="99060" y="0"/>
                  </a:cubicBezTo>
                  <a:cubicBezTo>
                    <a:pt x="125730" y="0"/>
                    <a:pt x="146685" y="13335"/>
                    <a:pt x="155257" y="38100"/>
                  </a:cubicBezTo>
                  <a:lnTo>
                    <a:pt x="156210" y="38100"/>
                  </a:lnTo>
                  <a:cubicBezTo>
                    <a:pt x="170497" y="13335"/>
                    <a:pt x="196215" y="0"/>
                    <a:pt x="222885" y="0"/>
                  </a:cubicBezTo>
                  <a:cubicBezTo>
                    <a:pt x="260985" y="0"/>
                    <a:pt x="288607" y="24765"/>
                    <a:pt x="288607" y="69533"/>
                  </a:cubicBezTo>
                  <a:lnTo>
                    <a:pt x="288607" y="221933"/>
                  </a:lnTo>
                  <a:lnTo>
                    <a:pt x="253365" y="221933"/>
                  </a:lnTo>
                  <a:lnTo>
                    <a:pt x="253365" y="71438"/>
                  </a:lnTo>
                  <a:cubicBezTo>
                    <a:pt x="253365" y="44767"/>
                    <a:pt x="235267" y="28575"/>
                    <a:pt x="213360" y="28575"/>
                  </a:cubicBezTo>
                  <a:cubicBezTo>
                    <a:pt x="185738" y="28575"/>
                    <a:pt x="160020" y="53340"/>
                    <a:pt x="160020" y="86677"/>
                  </a:cubicBezTo>
                  <a:lnTo>
                    <a:pt x="160020" y="220980"/>
                  </a:lnTo>
                  <a:lnTo>
                    <a:pt x="125730" y="220980"/>
                  </a:lnTo>
                  <a:lnTo>
                    <a:pt x="125730" y="70485"/>
                  </a:lnTo>
                  <a:cubicBezTo>
                    <a:pt x="125730" y="43815"/>
                    <a:pt x="110490" y="27622"/>
                    <a:pt x="88582" y="27622"/>
                  </a:cubicBezTo>
                  <a:cubicBezTo>
                    <a:pt x="61913" y="27622"/>
                    <a:pt x="32385" y="52388"/>
                    <a:pt x="32385" y="85725"/>
                  </a:cubicBezTo>
                  <a:lnTo>
                    <a:pt x="32385" y="220980"/>
                  </a:lnTo>
                  <a:lnTo>
                    <a:pt x="0" y="220980"/>
                  </a:lnTo>
                  <a:close/>
                </a:path>
              </a:pathLst>
            </a:custGeom>
            <a:solidFill>
              <a:sysClr val="window" lastClr="FFFFFF"/>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white"/>
                </a:solidFill>
                <a:effectLst/>
                <a:uLnTx/>
                <a:uFillTx/>
              </a:endParaRPr>
            </a:p>
          </p:txBody>
        </p:sp>
        <p:sp>
          <p:nvSpPr>
            <p:cNvPr id="287" name="Figura a mano libera: forma 71">
              <a:extLst>
                <a:ext uri="{FF2B5EF4-FFF2-40B4-BE49-F238E27FC236}">
                  <a16:creationId xmlns:a16="http://schemas.microsoft.com/office/drawing/2014/main" id="{5A65EBF5-148F-F588-9A8D-7C1A07B9BD93}"/>
                </a:ext>
              </a:extLst>
            </p:cNvPr>
            <p:cNvSpPr/>
            <p:nvPr/>
          </p:nvSpPr>
          <p:spPr>
            <a:xfrm>
              <a:off x="5894456" y="1819360"/>
              <a:ext cx="34289" cy="300037"/>
            </a:xfrm>
            <a:custGeom>
              <a:avLst/>
              <a:gdLst>
                <a:gd name="connsiteX0" fmla="*/ 0 w 34289"/>
                <a:gd name="connsiteY0" fmla="*/ 300038 h 300037"/>
                <a:gd name="connsiteX1" fmla="*/ 0 w 34289"/>
                <a:gd name="connsiteY1" fmla="*/ 83820 h 300037"/>
                <a:gd name="connsiteX2" fmla="*/ 34290 w 34289"/>
                <a:gd name="connsiteY2" fmla="*/ 83820 h 300037"/>
                <a:gd name="connsiteX3" fmla="*/ 34290 w 34289"/>
                <a:gd name="connsiteY3" fmla="*/ 300038 h 300037"/>
                <a:gd name="connsiteX4" fmla="*/ 0 w 34289"/>
                <a:gd name="connsiteY4" fmla="*/ 300038 h 300037"/>
                <a:gd name="connsiteX5" fmla="*/ 0 w 34289"/>
                <a:gd name="connsiteY5" fmla="*/ 41910 h 300037"/>
                <a:gd name="connsiteX6" fmla="*/ 0 w 34289"/>
                <a:gd name="connsiteY6" fmla="*/ 0 h 300037"/>
                <a:gd name="connsiteX7" fmla="*/ 34290 w 34289"/>
                <a:gd name="connsiteY7" fmla="*/ 0 h 300037"/>
                <a:gd name="connsiteX8" fmla="*/ 34290 w 34289"/>
                <a:gd name="connsiteY8" fmla="*/ 41910 h 300037"/>
                <a:gd name="connsiteX9" fmla="*/ 0 w 34289"/>
                <a:gd name="connsiteY9" fmla="*/ 41910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89" h="300037">
                  <a:moveTo>
                    <a:pt x="0" y="300038"/>
                  </a:moveTo>
                  <a:lnTo>
                    <a:pt x="0" y="83820"/>
                  </a:lnTo>
                  <a:lnTo>
                    <a:pt x="34290" y="83820"/>
                  </a:lnTo>
                  <a:lnTo>
                    <a:pt x="34290" y="300038"/>
                  </a:lnTo>
                  <a:lnTo>
                    <a:pt x="0" y="300038"/>
                  </a:lnTo>
                  <a:close/>
                  <a:moveTo>
                    <a:pt x="0" y="41910"/>
                  </a:moveTo>
                  <a:lnTo>
                    <a:pt x="0" y="0"/>
                  </a:lnTo>
                  <a:lnTo>
                    <a:pt x="34290" y="0"/>
                  </a:lnTo>
                  <a:lnTo>
                    <a:pt x="34290" y="41910"/>
                  </a:lnTo>
                  <a:lnTo>
                    <a:pt x="0" y="41910"/>
                  </a:lnTo>
                  <a:close/>
                </a:path>
              </a:pathLst>
            </a:custGeom>
            <a:solidFill>
              <a:sysClr val="window" lastClr="FFFFFF"/>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white"/>
                </a:solidFill>
                <a:effectLst/>
                <a:uLnTx/>
                <a:uFillTx/>
              </a:endParaRPr>
            </a:p>
          </p:txBody>
        </p:sp>
        <p:sp>
          <p:nvSpPr>
            <p:cNvPr id="288" name="Figura a mano libera: forma 72">
              <a:extLst>
                <a:ext uri="{FF2B5EF4-FFF2-40B4-BE49-F238E27FC236}">
                  <a16:creationId xmlns:a16="http://schemas.microsoft.com/office/drawing/2014/main" id="{82290619-E934-C636-BC9F-2ECF476CAEB3}"/>
                </a:ext>
              </a:extLst>
            </p:cNvPr>
            <p:cNvSpPr/>
            <p:nvPr/>
          </p:nvSpPr>
          <p:spPr>
            <a:xfrm>
              <a:off x="5742056" y="1901275"/>
              <a:ext cx="113347" cy="218122"/>
            </a:xfrm>
            <a:custGeom>
              <a:avLst/>
              <a:gdLst>
                <a:gd name="connsiteX0" fmla="*/ 33338 w 113347"/>
                <a:gd name="connsiteY0" fmla="*/ 1905 h 218122"/>
                <a:gd name="connsiteX1" fmla="*/ 33338 w 113347"/>
                <a:gd name="connsiteY1" fmla="*/ 38100 h 218122"/>
                <a:gd name="connsiteX2" fmla="*/ 34290 w 113347"/>
                <a:gd name="connsiteY2" fmla="*/ 38100 h 218122"/>
                <a:gd name="connsiteX3" fmla="*/ 99060 w 113347"/>
                <a:gd name="connsiteY3" fmla="*/ 0 h 218122"/>
                <a:gd name="connsiteX4" fmla="*/ 113347 w 113347"/>
                <a:gd name="connsiteY4" fmla="*/ 2857 h 218122"/>
                <a:gd name="connsiteX5" fmla="*/ 113347 w 113347"/>
                <a:gd name="connsiteY5" fmla="*/ 35242 h 218122"/>
                <a:gd name="connsiteX6" fmla="*/ 112395 w 113347"/>
                <a:gd name="connsiteY6" fmla="*/ 35242 h 218122"/>
                <a:gd name="connsiteX7" fmla="*/ 97155 w 113347"/>
                <a:gd name="connsiteY7" fmla="*/ 33338 h 218122"/>
                <a:gd name="connsiteX8" fmla="*/ 34290 w 113347"/>
                <a:gd name="connsiteY8" fmla="*/ 99060 h 218122"/>
                <a:gd name="connsiteX9" fmla="*/ 34290 w 113347"/>
                <a:gd name="connsiteY9" fmla="*/ 218122 h 218122"/>
                <a:gd name="connsiteX10" fmla="*/ 0 w 113347"/>
                <a:gd name="connsiteY10" fmla="*/ 218122 h 218122"/>
                <a:gd name="connsiteX11" fmla="*/ 0 w 113347"/>
                <a:gd name="connsiteY11" fmla="*/ 1905 h 218122"/>
                <a:gd name="connsiteX12" fmla="*/ 33338 w 113347"/>
                <a:gd name="connsiteY12" fmla="*/ 1905 h 21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347" h="218122">
                  <a:moveTo>
                    <a:pt x="33338" y="1905"/>
                  </a:moveTo>
                  <a:lnTo>
                    <a:pt x="33338" y="38100"/>
                  </a:lnTo>
                  <a:lnTo>
                    <a:pt x="34290" y="38100"/>
                  </a:lnTo>
                  <a:cubicBezTo>
                    <a:pt x="47625" y="17145"/>
                    <a:pt x="69532" y="0"/>
                    <a:pt x="99060" y="0"/>
                  </a:cubicBezTo>
                  <a:cubicBezTo>
                    <a:pt x="105727" y="0"/>
                    <a:pt x="108585" y="952"/>
                    <a:pt x="113347" y="2857"/>
                  </a:cubicBezTo>
                  <a:lnTo>
                    <a:pt x="113347" y="35242"/>
                  </a:lnTo>
                  <a:lnTo>
                    <a:pt x="112395" y="35242"/>
                  </a:lnTo>
                  <a:cubicBezTo>
                    <a:pt x="107632" y="33338"/>
                    <a:pt x="103822" y="33338"/>
                    <a:pt x="97155" y="33338"/>
                  </a:cubicBezTo>
                  <a:cubicBezTo>
                    <a:pt x="63817" y="33338"/>
                    <a:pt x="34290" y="58102"/>
                    <a:pt x="34290" y="99060"/>
                  </a:cubicBezTo>
                  <a:lnTo>
                    <a:pt x="34290" y="218122"/>
                  </a:lnTo>
                  <a:lnTo>
                    <a:pt x="0" y="218122"/>
                  </a:lnTo>
                  <a:lnTo>
                    <a:pt x="0" y="1905"/>
                  </a:lnTo>
                  <a:lnTo>
                    <a:pt x="33338" y="1905"/>
                  </a:lnTo>
                  <a:close/>
                </a:path>
              </a:pathLst>
            </a:custGeom>
            <a:solidFill>
              <a:sysClr val="window" lastClr="FFFFFF"/>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white"/>
                </a:solidFill>
                <a:effectLst/>
                <a:uLnTx/>
                <a:uFillTx/>
              </a:endParaRPr>
            </a:p>
          </p:txBody>
        </p:sp>
        <p:sp>
          <p:nvSpPr>
            <p:cNvPr id="289" name="Figura a mano libera: forma 73">
              <a:extLst>
                <a:ext uri="{FF2B5EF4-FFF2-40B4-BE49-F238E27FC236}">
                  <a16:creationId xmlns:a16="http://schemas.microsoft.com/office/drawing/2014/main" id="{05A2A61E-A1F5-D5FA-9820-8C7350F06033}"/>
                </a:ext>
              </a:extLst>
            </p:cNvPr>
            <p:cNvSpPr/>
            <p:nvPr/>
          </p:nvSpPr>
          <p:spPr>
            <a:xfrm>
              <a:off x="5589656" y="1834600"/>
              <a:ext cx="107632" cy="286702"/>
            </a:xfrm>
            <a:custGeom>
              <a:avLst/>
              <a:gdLst>
                <a:gd name="connsiteX0" fmla="*/ 0 w 107632"/>
                <a:gd name="connsiteY0" fmla="*/ 96202 h 286702"/>
                <a:gd name="connsiteX1" fmla="*/ 0 w 107632"/>
                <a:gd name="connsiteY1" fmla="*/ 68580 h 286702"/>
                <a:gd name="connsiteX2" fmla="*/ 31432 w 107632"/>
                <a:gd name="connsiteY2" fmla="*/ 68580 h 286702"/>
                <a:gd name="connsiteX3" fmla="*/ 31432 w 107632"/>
                <a:gd name="connsiteY3" fmla="*/ 0 h 286702"/>
                <a:gd name="connsiteX4" fmla="*/ 65722 w 107632"/>
                <a:gd name="connsiteY4" fmla="*/ 0 h 286702"/>
                <a:gd name="connsiteX5" fmla="*/ 65722 w 107632"/>
                <a:gd name="connsiteY5" fmla="*/ 68580 h 286702"/>
                <a:gd name="connsiteX6" fmla="*/ 107632 w 107632"/>
                <a:gd name="connsiteY6" fmla="*/ 68580 h 286702"/>
                <a:gd name="connsiteX7" fmla="*/ 107632 w 107632"/>
                <a:gd name="connsiteY7" fmla="*/ 96202 h 286702"/>
                <a:gd name="connsiteX8" fmla="*/ 65722 w 107632"/>
                <a:gd name="connsiteY8" fmla="*/ 96202 h 286702"/>
                <a:gd name="connsiteX9" fmla="*/ 65722 w 107632"/>
                <a:gd name="connsiteY9" fmla="*/ 237172 h 286702"/>
                <a:gd name="connsiteX10" fmla="*/ 87630 w 107632"/>
                <a:gd name="connsiteY10" fmla="*/ 257175 h 286702"/>
                <a:gd name="connsiteX11" fmla="*/ 105727 w 107632"/>
                <a:gd name="connsiteY11" fmla="*/ 254317 h 286702"/>
                <a:gd name="connsiteX12" fmla="*/ 106680 w 107632"/>
                <a:gd name="connsiteY12" fmla="*/ 254317 h 286702"/>
                <a:gd name="connsiteX13" fmla="*/ 106680 w 107632"/>
                <a:gd name="connsiteY13" fmla="*/ 283845 h 286702"/>
                <a:gd name="connsiteX14" fmla="*/ 79057 w 107632"/>
                <a:gd name="connsiteY14" fmla="*/ 286702 h 286702"/>
                <a:gd name="connsiteX15" fmla="*/ 31432 w 107632"/>
                <a:gd name="connsiteY15" fmla="*/ 244792 h 286702"/>
                <a:gd name="connsiteX16" fmla="*/ 31432 w 107632"/>
                <a:gd name="connsiteY16" fmla="*/ 96202 h 286702"/>
                <a:gd name="connsiteX17" fmla="*/ 0 w 107632"/>
                <a:gd name="connsiteY17" fmla="*/ 96202 h 286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632" h="286702">
                  <a:moveTo>
                    <a:pt x="0" y="96202"/>
                  </a:moveTo>
                  <a:lnTo>
                    <a:pt x="0" y="68580"/>
                  </a:lnTo>
                  <a:lnTo>
                    <a:pt x="31432" y="68580"/>
                  </a:lnTo>
                  <a:lnTo>
                    <a:pt x="31432" y="0"/>
                  </a:lnTo>
                  <a:lnTo>
                    <a:pt x="65722" y="0"/>
                  </a:lnTo>
                  <a:lnTo>
                    <a:pt x="65722" y="68580"/>
                  </a:lnTo>
                  <a:lnTo>
                    <a:pt x="107632" y="68580"/>
                  </a:lnTo>
                  <a:lnTo>
                    <a:pt x="107632" y="96202"/>
                  </a:lnTo>
                  <a:lnTo>
                    <a:pt x="65722" y="96202"/>
                  </a:lnTo>
                  <a:lnTo>
                    <a:pt x="65722" y="237172"/>
                  </a:lnTo>
                  <a:cubicBezTo>
                    <a:pt x="65722" y="252413"/>
                    <a:pt x="73342" y="257175"/>
                    <a:pt x="87630" y="257175"/>
                  </a:cubicBezTo>
                  <a:cubicBezTo>
                    <a:pt x="94297" y="257175"/>
                    <a:pt x="101917" y="255270"/>
                    <a:pt x="105727" y="254317"/>
                  </a:cubicBezTo>
                  <a:lnTo>
                    <a:pt x="106680" y="254317"/>
                  </a:lnTo>
                  <a:lnTo>
                    <a:pt x="106680" y="283845"/>
                  </a:lnTo>
                  <a:cubicBezTo>
                    <a:pt x="99060" y="285750"/>
                    <a:pt x="89535" y="286702"/>
                    <a:pt x="79057" y="286702"/>
                  </a:cubicBezTo>
                  <a:cubicBezTo>
                    <a:pt x="51435" y="286702"/>
                    <a:pt x="31432" y="275272"/>
                    <a:pt x="31432" y="244792"/>
                  </a:cubicBezTo>
                  <a:lnTo>
                    <a:pt x="31432" y="96202"/>
                  </a:lnTo>
                  <a:lnTo>
                    <a:pt x="0" y="96202"/>
                  </a:lnTo>
                  <a:close/>
                </a:path>
              </a:pathLst>
            </a:custGeom>
            <a:solidFill>
              <a:sysClr val="window" lastClr="FFFFFF"/>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white"/>
                </a:solidFill>
                <a:effectLst/>
                <a:uLnTx/>
                <a:uFillTx/>
              </a:endParaRPr>
            </a:p>
          </p:txBody>
        </p:sp>
        <p:sp>
          <p:nvSpPr>
            <p:cNvPr id="290" name="Figura a mano libera: forma 74">
              <a:extLst>
                <a:ext uri="{FF2B5EF4-FFF2-40B4-BE49-F238E27FC236}">
                  <a16:creationId xmlns:a16="http://schemas.microsoft.com/office/drawing/2014/main" id="{5B947385-D77E-FD04-B2F4-3A00843B7D29}"/>
                </a:ext>
              </a:extLst>
            </p:cNvPr>
            <p:cNvSpPr/>
            <p:nvPr/>
          </p:nvSpPr>
          <p:spPr>
            <a:xfrm>
              <a:off x="5367724" y="1898418"/>
              <a:ext cx="201929" cy="224789"/>
            </a:xfrm>
            <a:custGeom>
              <a:avLst/>
              <a:gdLst>
                <a:gd name="connsiteX0" fmla="*/ 182880 w 201929"/>
                <a:gd name="connsiteY0" fmla="*/ 222885 h 224789"/>
                <a:gd name="connsiteX1" fmla="*/ 145733 w 201929"/>
                <a:gd name="connsiteY1" fmla="*/ 190500 h 224789"/>
                <a:gd name="connsiteX2" fmla="*/ 145733 w 201929"/>
                <a:gd name="connsiteY2" fmla="*/ 190500 h 224789"/>
                <a:gd name="connsiteX3" fmla="*/ 73342 w 201929"/>
                <a:gd name="connsiteY3" fmla="*/ 224790 h 224789"/>
                <a:gd name="connsiteX4" fmla="*/ 0 w 201929"/>
                <a:gd name="connsiteY4" fmla="*/ 164783 h 224789"/>
                <a:gd name="connsiteX5" fmla="*/ 94297 w 201929"/>
                <a:gd name="connsiteY5" fmla="*/ 95250 h 224789"/>
                <a:gd name="connsiteX6" fmla="*/ 146685 w 201929"/>
                <a:gd name="connsiteY6" fmla="*/ 63817 h 224789"/>
                <a:gd name="connsiteX7" fmla="*/ 98107 w 201929"/>
                <a:gd name="connsiteY7" fmla="*/ 25717 h 224789"/>
                <a:gd name="connsiteX8" fmla="*/ 43815 w 201929"/>
                <a:gd name="connsiteY8" fmla="*/ 73342 h 224789"/>
                <a:gd name="connsiteX9" fmla="*/ 11430 w 201929"/>
                <a:gd name="connsiteY9" fmla="*/ 73342 h 224789"/>
                <a:gd name="connsiteX10" fmla="*/ 98107 w 201929"/>
                <a:gd name="connsiteY10" fmla="*/ 0 h 224789"/>
                <a:gd name="connsiteX11" fmla="*/ 178117 w 201929"/>
                <a:gd name="connsiteY11" fmla="*/ 68580 h 224789"/>
                <a:gd name="connsiteX12" fmla="*/ 178117 w 201929"/>
                <a:gd name="connsiteY12" fmla="*/ 171450 h 224789"/>
                <a:gd name="connsiteX13" fmla="*/ 200978 w 201929"/>
                <a:gd name="connsiteY13" fmla="*/ 194310 h 224789"/>
                <a:gd name="connsiteX14" fmla="*/ 201930 w 201929"/>
                <a:gd name="connsiteY14" fmla="*/ 194310 h 224789"/>
                <a:gd name="connsiteX15" fmla="*/ 201930 w 201929"/>
                <a:gd name="connsiteY15" fmla="*/ 219075 h 224789"/>
                <a:gd name="connsiteX16" fmla="*/ 182880 w 201929"/>
                <a:gd name="connsiteY16" fmla="*/ 222885 h 224789"/>
                <a:gd name="connsiteX17" fmla="*/ 80963 w 201929"/>
                <a:gd name="connsiteY17" fmla="*/ 199072 h 224789"/>
                <a:gd name="connsiteX18" fmla="*/ 146685 w 201929"/>
                <a:gd name="connsiteY18" fmla="*/ 140970 h 224789"/>
                <a:gd name="connsiteX19" fmla="*/ 146685 w 201929"/>
                <a:gd name="connsiteY19" fmla="*/ 103822 h 224789"/>
                <a:gd name="connsiteX20" fmla="*/ 97155 w 201929"/>
                <a:gd name="connsiteY20" fmla="*/ 120015 h 224789"/>
                <a:gd name="connsiteX21" fmla="*/ 36195 w 201929"/>
                <a:gd name="connsiteY21" fmla="*/ 163830 h 224789"/>
                <a:gd name="connsiteX22" fmla="*/ 80963 w 201929"/>
                <a:gd name="connsiteY22" fmla="*/ 199072 h 22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1929" h="224789">
                  <a:moveTo>
                    <a:pt x="182880" y="222885"/>
                  </a:moveTo>
                  <a:cubicBezTo>
                    <a:pt x="160972" y="222885"/>
                    <a:pt x="148590" y="212408"/>
                    <a:pt x="145733" y="190500"/>
                  </a:cubicBezTo>
                  <a:lnTo>
                    <a:pt x="145733" y="190500"/>
                  </a:lnTo>
                  <a:cubicBezTo>
                    <a:pt x="132397" y="207645"/>
                    <a:pt x="110490" y="224790"/>
                    <a:pt x="73342" y="224790"/>
                  </a:cubicBezTo>
                  <a:cubicBezTo>
                    <a:pt x="32385" y="224790"/>
                    <a:pt x="0" y="205740"/>
                    <a:pt x="0" y="164783"/>
                  </a:cubicBezTo>
                  <a:cubicBezTo>
                    <a:pt x="0" y="113347"/>
                    <a:pt x="40005" y="102870"/>
                    <a:pt x="94297" y="95250"/>
                  </a:cubicBezTo>
                  <a:cubicBezTo>
                    <a:pt x="124778" y="90488"/>
                    <a:pt x="146685" y="87630"/>
                    <a:pt x="146685" y="63817"/>
                  </a:cubicBezTo>
                  <a:cubicBezTo>
                    <a:pt x="146685" y="39052"/>
                    <a:pt x="129540" y="25717"/>
                    <a:pt x="98107" y="25717"/>
                  </a:cubicBezTo>
                  <a:cubicBezTo>
                    <a:pt x="62865" y="25717"/>
                    <a:pt x="45720" y="40958"/>
                    <a:pt x="43815" y="73342"/>
                  </a:cubicBezTo>
                  <a:lnTo>
                    <a:pt x="11430" y="73342"/>
                  </a:lnTo>
                  <a:cubicBezTo>
                    <a:pt x="12382" y="31433"/>
                    <a:pt x="40005" y="0"/>
                    <a:pt x="98107" y="0"/>
                  </a:cubicBezTo>
                  <a:cubicBezTo>
                    <a:pt x="143828" y="0"/>
                    <a:pt x="178117" y="17145"/>
                    <a:pt x="178117" y="68580"/>
                  </a:cubicBezTo>
                  <a:lnTo>
                    <a:pt x="178117" y="171450"/>
                  </a:lnTo>
                  <a:cubicBezTo>
                    <a:pt x="178117" y="188595"/>
                    <a:pt x="181928" y="199072"/>
                    <a:pt x="200978" y="194310"/>
                  </a:cubicBezTo>
                  <a:lnTo>
                    <a:pt x="201930" y="194310"/>
                  </a:lnTo>
                  <a:lnTo>
                    <a:pt x="201930" y="219075"/>
                  </a:lnTo>
                  <a:cubicBezTo>
                    <a:pt x="197167" y="220980"/>
                    <a:pt x="191453" y="222885"/>
                    <a:pt x="182880" y="222885"/>
                  </a:cubicBezTo>
                  <a:close/>
                  <a:moveTo>
                    <a:pt x="80963" y="199072"/>
                  </a:moveTo>
                  <a:cubicBezTo>
                    <a:pt x="126683" y="199072"/>
                    <a:pt x="146685" y="165735"/>
                    <a:pt x="146685" y="140970"/>
                  </a:cubicBezTo>
                  <a:lnTo>
                    <a:pt x="146685" y="103822"/>
                  </a:lnTo>
                  <a:cubicBezTo>
                    <a:pt x="135255" y="110490"/>
                    <a:pt x="115253" y="116205"/>
                    <a:pt x="97155" y="120015"/>
                  </a:cubicBezTo>
                  <a:cubicBezTo>
                    <a:pt x="62865" y="126683"/>
                    <a:pt x="36195" y="132397"/>
                    <a:pt x="36195" y="163830"/>
                  </a:cubicBezTo>
                  <a:cubicBezTo>
                    <a:pt x="36195" y="193358"/>
                    <a:pt x="58103" y="199072"/>
                    <a:pt x="80963" y="199072"/>
                  </a:cubicBezTo>
                  <a:close/>
                </a:path>
              </a:pathLst>
            </a:custGeom>
            <a:solidFill>
              <a:sysClr val="window" lastClr="FFFFFF"/>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white"/>
                </a:solidFill>
                <a:effectLst/>
                <a:uLnTx/>
                <a:uFillTx/>
              </a:endParaRPr>
            </a:p>
          </p:txBody>
        </p:sp>
        <p:sp>
          <p:nvSpPr>
            <p:cNvPr id="291" name="Figura a mano libera: forma 75">
              <a:extLst>
                <a:ext uri="{FF2B5EF4-FFF2-40B4-BE49-F238E27FC236}">
                  <a16:creationId xmlns:a16="http://schemas.microsoft.com/office/drawing/2014/main" id="{BA2C69AD-12DA-4702-3F5E-D1E93637E4B7}"/>
                </a:ext>
              </a:extLst>
            </p:cNvPr>
            <p:cNvSpPr/>
            <p:nvPr/>
          </p:nvSpPr>
          <p:spPr>
            <a:xfrm>
              <a:off x="5122931" y="1819360"/>
              <a:ext cx="216217" cy="300037"/>
            </a:xfrm>
            <a:custGeom>
              <a:avLst/>
              <a:gdLst>
                <a:gd name="connsiteX0" fmla="*/ 0 w 216217"/>
                <a:gd name="connsiteY0" fmla="*/ 300038 h 300037"/>
                <a:gd name="connsiteX1" fmla="*/ 0 w 216217"/>
                <a:gd name="connsiteY1" fmla="*/ 0 h 300037"/>
                <a:gd name="connsiteX2" fmla="*/ 124778 w 216217"/>
                <a:gd name="connsiteY2" fmla="*/ 0 h 300037"/>
                <a:gd name="connsiteX3" fmla="*/ 196215 w 216217"/>
                <a:gd name="connsiteY3" fmla="*/ 28575 h 300037"/>
                <a:gd name="connsiteX4" fmla="*/ 216218 w 216217"/>
                <a:gd name="connsiteY4" fmla="*/ 85725 h 300037"/>
                <a:gd name="connsiteX5" fmla="*/ 119063 w 216217"/>
                <a:gd name="connsiteY5" fmla="*/ 173355 h 300037"/>
                <a:gd name="connsiteX6" fmla="*/ 37147 w 216217"/>
                <a:gd name="connsiteY6" fmla="*/ 173355 h 300037"/>
                <a:gd name="connsiteX7" fmla="*/ 37147 w 216217"/>
                <a:gd name="connsiteY7" fmla="*/ 300038 h 300037"/>
                <a:gd name="connsiteX8" fmla="*/ 0 w 216217"/>
                <a:gd name="connsiteY8" fmla="*/ 300038 h 300037"/>
                <a:gd name="connsiteX9" fmla="*/ 38100 w 216217"/>
                <a:gd name="connsiteY9" fmla="*/ 33338 h 300037"/>
                <a:gd name="connsiteX10" fmla="*/ 38100 w 216217"/>
                <a:gd name="connsiteY10" fmla="*/ 143828 h 300037"/>
                <a:gd name="connsiteX11" fmla="*/ 117158 w 216217"/>
                <a:gd name="connsiteY11" fmla="*/ 143828 h 300037"/>
                <a:gd name="connsiteX12" fmla="*/ 180022 w 216217"/>
                <a:gd name="connsiteY12" fmla="*/ 87630 h 300037"/>
                <a:gd name="connsiteX13" fmla="*/ 120015 w 216217"/>
                <a:gd name="connsiteY13" fmla="*/ 32385 h 300037"/>
                <a:gd name="connsiteX14" fmla="*/ 38100 w 216217"/>
                <a:gd name="connsiteY14" fmla="*/ 32385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6217" h="300037">
                  <a:moveTo>
                    <a:pt x="0" y="300038"/>
                  </a:moveTo>
                  <a:lnTo>
                    <a:pt x="0" y="0"/>
                  </a:lnTo>
                  <a:lnTo>
                    <a:pt x="124778" y="0"/>
                  </a:lnTo>
                  <a:cubicBezTo>
                    <a:pt x="156210" y="0"/>
                    <a:pt x="180975" y="10477"/>
                    <a:pt x="196215" y="28575"/>
                  </a:cubicBezTo>
                  <a:cubicBezTo>
                    <a:pt x="208597" y="42863"/>
                    <a:pt x="216218" y="62865"/>
                    <a:pt x="216218" y="85725"/>
                  </a:cubicBezTo>
                  <a:cubicBezTo>
                    <a:pt x="216218" y="140970"/>
                    <a:pt x="184785" y="173355"/>
                    <a:pt x="119063" y="173355"/>
                  </a:cubicBezTo>
                  <a:lnTo>
                    <a:pt x="37147" y="173355"/>
                  </a:lnTo>
                  <a:lnTo>
                    <a:pt x="37147" y="300038"/>
                  </a:lnTo>
                  <a:lnTo>
                    <a:pt x="0" y="300038"/>
                  </a:lnTo>
                  <a:close/>
                  <a:moveTo>
                    <a:pt x="38100" y="33338"/>
                  </a:moveTo>
                  <a:lnTo>
                    <a:pt x="38100" y="143828"/>
                  </a:lnTo>
                  <a:lnTo>
                    <a:pt x="117158" y="143828"/>
                  </a:lnTo>
                  <a:cubicBezTo>
                    <a:pt x="159068" y="143828"/>
                    <a:pt x="180022" y="122872"/>
                    <a:pt x="180022" y="87630"/>
                  </a:cubicBezTo>
                  <a:cubicBezTo>
                    <a:pt x="180022" y="51435"/>
                    <a:pt x="158115" y="32385"/>
                    <a:pt x="120015" y="32385"/>
                  </a:cubicBezTo>
                  <a:lnTo>
                    <a:pt x="38100" y="32385"/>
                  </a:lnTo>
                  <a:close/>
                </a:path>
              </a:pathLst>
            </a:custGeom>
            <a:solidFill>
              <a:sysClr val="window" lastClr="FFFFFF"/>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white"/>
                </a:solidFill>
                <a:effectLst/>
                <a:uLnTx/>
                <a:uFillTx/>
              </a:endParaRPr>
            </a:p>
          </p:txBody>
        </p:sp>
        <p:sp>
          <p:nvSpPr>
            <p:cNvPr id="292" name="Figura a mano libera: forma 76">
              <a:extLst>
                <a:ext uri="{FF2B5EF4-FFF2-40B4-BE49-F238E27FC236}">
                  <a16:creationId xmlns:a16="http://schemas.microsoft.com/office/drawing/2014/main" id="{30342124-EEB6-3181-4675-2933E957951E}"/>
                </a:ext>
              </a:extLst>
            </p:cNvPr>
            <p:cNvSpPr/>
            <p:nvPr/>
          </p:nvSpPr>
          <p:spPr>
            <a:xfrm>
              <a:off x="7483226" y="1352635"/>
              <a:ext cx="34289" cy="300037"/>
            </a:xfrm>
            <a:custGeom>
              <a:avLst/>
              <a:gdLst>
                <a:gd name="connsiteX0" fmla="*/ 0 w 34289"/>
                <a:gd name="connsiteY0" fmla="*/ 300038 h 300037"/>
                <a:gd name="connsiteX1" fmla="*/ 0 w 34289"/>
                <a:gd name="connsiteY1" fmla="*/ 0 h 300037"/>
                <a:gd name="connsiteX2" fmla="*/ 34290 w 34289"/>
                <a:gd name="connsiteY2" fmla="*/ 0 h 300037"/>
                <a:gd name="connsiteX3" fmla="*/ 34290 w 34289"/>
                <a:gd name="connsiteY3" fmla="*/ 300038 h 300037"/>
                <a:gd name="connsiteX4" fmla="*/ 0 w 34289"/>
                <a:gd name="connsiteY4" fmla="*/ 300038 h 30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89" h="300037">
                  <a:moveTo>
                    <a:pt x="0" y="300038"/>
                  </a:moveTo>
                  <a:lnTo>
                    <a:pt x="0" y="0"/>
                  </a:lnTo>
                  <a:lnTo>
                    <a:pt x="34290" y="0"/>
                  </a:lnTo>
                  <a:lnTo>
                    <a:pt x="34290" y="300038"/>
                  </a:lnTo>
                  <a:lnTo>
                    <a:pt x="0" y="300038"/>
                  </a:lnTo>
                  <a:close/>
                </a:path>
              </a:pathLst>
            </a:custGeom>
            <a:solidFill>
              <a:sysClr val="window" lastClr="FFFFFF"/>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white"/>
                </a:solidFill>
                <a:effectLst/>
                <a:uLnTx/>
                <a:uFillTx/>
              </a:endParaRPr>
            </a:p>
          </p:txBody>
        </p:sp>
        <p:sp>
          <p:nvSpPr>
            <p:cNvPr id="293" name="Figura a mano libera: forma 77">
              <a:extLst>
                <a:ext uri="{FF2B5EF4-FFF2-40B4-BE49-F238E27FC236}">
                  <a16:creationId xmlns:a16="http://schemas.microsoft.com/office/drawing/2014/main" id="{FA9ED21A-7E5E-990D-5DDD-0AAE2C6760E7}"/>
                </a:ext>
              </a:extLst>
            </p:cNvPr>
            <p:cNvSpPr/>
            <p:nvPr/>
          </p:nvSpPr>
          <p:spPr>
            <a:xfrm>
              <a:off x="7391786" y="1352635"/>
              <a:ext cx="34290" cy="300037"/>
            </a:xfrm>
            <a:custGeom>
              <a:avLst/>
              <a:gdLst>
                <a:gd name="connsiteX0" fmla="*/ 0 w 34290"/>
                <a:gd name="connsiteY0" fmla="*/ 300038 h 300037"/>
                <a:gd name="connsiteX1" fmla="*/ 0 w 34290"/>
                <a:gd name="connsiteY1" fmla="*/ 83820 h 300037"/>
                <a:gd name="connsiteX2" fmla="*/ 34290 w 34290"/>
                <a:gd name="connsiteY2" fmla="*/ 83820 h 300037"/>
                <a:gd name="connsiteX3" fmla="*/ 34290 w 34290"/>
                <a:gd name="connsiteY3" fmla="*/ 300038 h 300037"/>
                <a:gd name="connsiteX4" fmla="*/ 0 w 34290"/>
                <a:gd name="connsiteY4" fmla="*/ 300038 h 300037"/>
                <a:gd name="connsiteX5" fmla="*/ 0 w 34290"/>
                <a:gd name="connsiteY5" fmla="*/ 41910 h 300037"/>
                <a:gd name="connsiteX6" fmla="*/ 0 w 34290"/>
                <a:gd name="connsiteY6" fmla="*/ 0 h 300037"/>
                <a:gd name="connsiteX7" fmla="*/ 34290 w 34290"/>
                <a:gd name="connsiteY7" fmla="*/ 0 h 300037"/>
                <a:gd name="connsiteX8" fmla="*/ 34290 w 34290"/>
                <a:gd name="connsiteY8" fmla="*/ 41910 h 300037"/>
                <a:gd name="connsiteX9" fmla="*/ 0 w 34290"/>
                <a:gd name="connsiteY9" fmla="*/ 41910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 h="300037">
                  <a:moveTo>
                    <a:pt x="0" y="300038"/>
                  </a:moveTo>
                  <a:lnTo>
                    <a:pt x="0" y="83820"/>
                  </a:lnTo>
                  <a:lnTo>
                    <a:pt x="34290" y="83820"/>
                  </a:lnTo>
                  <a:lnTo>
                    <a:pt x="34290" y="300038"/>
                  </a:lnTo>
                  <a:lnTo>
                    <a:pt x="0" y="300038"/>
                  </a:lnTo>
                  <a:close/>
                  <a:moveTo>
                    <a:pt x="0" y="41910"/>
                  </a:moveTo>
                  <a:lnTo>
                    <a:pt x="0" y="0"/>
                  </a:lnTo>
                  <a:lnTo>
                    <a:pt x="34290" y="0"/>
                  </a:lnTo>
                  <a:lnTo>
                    <a:pt x="34290" y="41910"/>
                  </a:lnTo>
                  <a:lnTo>
                    <a:pt x="0" y="41910"/>
                  </a:lnTo>
                  <a:close/>
                </a:path>
              </a:pathLst>
            </a:custGeom>
            <a:solidFill>
              <a:sysClr val="window" lastClr="FFFFFF"/>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white"/>
                </a:solidFill>
                <a:effectLst/>
                <a:uLnTx/>
                <a:uFillTx/>
              </a:endParaRPr>
            </a:p>
          </p:txBody>
        </p:sp>
        <p:sp>
          <p:nvSpPr>
            <p:cNvPr id="294" name="Figura a mano libera: forma 78">
              <a:extLst>
                <a:ext uri="{FF2B5EF4-FFF2-40B4-BE49-F238E27FC236}">
                  <a16:creationId xmlns:a16="http://schemas.microsoft.com/office/drawing/2014/main" id="{FA208BA2-B79A-2786-B403-6ADE25D8EC55}"/>
                </a:ext>
              </a:extLst>
            </p:cNvPr>
            <p:cNvSpPr/>
            <p:nvPr/>
          </p:nvSpPr>
          <p:spPr>
            <a:xfrm>
              <a:off x="7162234" y="1433598"/>
              <a:ext cx="114300" cy="219075"/>
            </a:xfrm>
            <a:custGeom>
              <a:avLst/>
              <a:gdLst>
                <a:gd name="connsiteX0" fmla="*/ 34290 w 114300"/>
                <a:gd name="connsiteY0" fmla="*/ 2858 h 219075"/>
                <a:gd name="connsiteX1" fmla="*/ 34290 w 114300"/>
                <a:gd name="connsiteY1" fmla="*/ 38100 h 219075"/>
                <a:gd name="connsiteX2" fmla="*/ 35243 w 114300"/>
                <a:gd name="connsiteY2" fmla="*/ 38100 h 219075"/>
                <a:gd name="connsiteX3" fmla="*/ 100013 w 114300"/>
                <a:gd name="connsiteY3" fmla="*/ 0 h 219075"/>
                <a:gd name="connsiteX4" fmla="*/ 114300 w 114300"/>
                <a:gd name="connsiteY4" fmla="*/ 2858 h 219075"/>
                <a:gd name="connsiteX5" fmla="*/ 114300 w 114300"/>
                <a:gd name="connsiteY5" fmla="*/ 35242 h 219075"/>
                <a:gd name="connsiteX6" fmla="*/ 113348 w 114300"/>
                <a:gd name="connsiteY6" fmla="*/ 35242 h 219075"/>
                <a:gd name="connsiteX7" fmla="*/ 98107 w 114300"/>
                <a:gd name="connsiteY7" fmla="*/ 33338 h 219075"/>
                <a:gd name="connsiteX8" fmla="*/ 35243 w 114300"/>
                <a:gd name="connsiteY8" fmla="*/ 99060 h 219075"/>
                <a:gd name="connsiteX9" fmla="*/ 35243 w 114300"/>
                <a:gd name="connsiteY9" fmla="*/ 219075 h 219075"/>
                <a:gd name="connsiteX10" fmla="*/ 0 w 114300"/>
                <a:gd name="connsiteY10" fmla="*/ 219075 h 219075"/>
                <a:gd name="connsiteX11" fmla="*/ 0 w 114300"/>
                <a:gd name="connsiteY11" fmla="*/ 2858 h 219075"/>
                <a:gd name="connsiteX12" fmla="*/ 34290 w 114300"/>
                <a:gd name="connsiteY12" fmla="*/ 2858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4300" h="219075">
                  <a:moveTo>
                    <a:pt x="34290" y="2858"/>
                  </a:moveTo>
                  <a:lnTo>
                    <a:pt x="34290" y="38100"/>
                  </a:lnTo>
                  <a:lnTo>
                    <a:pt x="35243" y="38100"/>
                  </a:lnTo>
                  <a:cubicBezTo>
                    <a:pt x="48577" y="17145"/>
                    <a:pt x="70485" y="0"/>
                    <a:pt x="100013" y="0"/>
                  </a:cubicBezTo>
                  <a:cubicBezTo>
                    <a:pt x="106680" y="0"/>
                    <a:pt x="109538" y="952"/>
                    <a:pt x="114300" y="2858"/>
                  </a:cubicBezTo>
                  <a:lnTo>
                    <a:pt x="114300" y="35242"/>
                  </a:lnTo>
                  <a:lnTo>
                    <a:pt x="113348" y="35242"/>
                  </a:lnTo>
                  <a:cubicBezTo>
                    <a:pt x="108585" y="33338"/>
                    <a:pt x="104775" y="33338"/>
                    <a:pt x="98107" y="33338"/>
                  </a:cubicBezTo>
                  <a:cubicBezTo>
                    <a:pt x="64770" y="33338"/>
                    <a:pt x="35243" y="58102"/>
                    <a:pt x="35243" y="99060"/>
                  </a:cubicBezTo>
                  <a:lnTo>
                    <a:pt x="35243" y="219075"/>
                  </a:lnTo>
                  <a:lnTo>
                    <a:pt x="0" y="219075"/>
                  </a:lnTo>
                  <a:lnTo>
                    <a:pt x="0" y="2858"/>
                  </a:lnTo>
                  <a:lnTo>
                    <a:pt x="34290" y="2858"/>
                  </a:lnTo>
                  <a:close/>
                </a:path>
              </a:pathLst>
            </a:custGeom>
            <a:solidFill>
              <a:sysClr val="window" lastClr="FFFFFF"/>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white"/>
                </a:solidFill>
                <a:effectLst/>
                <a:uLnTx/>
                <a:uFillTx/>
              </a:endParaRPr>
            </a:p>
          </p:txBody>
        </p:sp>
        <p:sp>
          <p:nvSpPr>
            <p:cNvPr id="295" name="Figura a mano libera: forma 79">
              <a:extLst>
                <a:ext uri="{FF2B5EF4-FFF2-40B4-BE49-F238E27FC236}">
                  <a16:creationId xmlns:a16="http://schemas.microsoft.com/office/drawing/2014/main" id="{F23D1522-9F9B-23C1-D117-90A5265ADC32}"/>
                </a:ext>
              </a:extLst>
            </p:cNvPr>
            <p:cNvSpPr/>
            <p:nvPr/>
          </p:nvSpPr>
          <p:spPr>
            <a:xfrm>
              <a:off x="6917441" y="1429787"/>
              <a:ext cx="202882" cy="228600"/>
            </a:xfrm>
            <a:custGeom>
              <a:avLst/>
              <a:gdLst>
                <a:gd name="connsiteX0" fmla="*/ 104775 w 202882"/>
                <a:gd name="connsiteY0" fmla="*/ 228600 h 228600"/>
                <a:gd name="connsiteX1" fmla="*/ 0 w 202882"/>
                <a:gd name="connsiteY1" fmla="*/ 114300 h 228600"/>
                <a:gd name="connsiteX2" fmla="*/ 102870 w 202882"/>
                <a:gd name="connsiteY2" fmla="*/ 0 h 228600"/>
                <a:gd name="connsiteX3" fmla="*/ 202882 w 202882"/>
                <a:gd name="connsiteY3" fmla="*/ 121920 h 228600"/>
                <a:gd name="connsiteX4" fmla="*/ 35243 w 202882"/>
                <a:gd name="connsiteY4" fmla="*/ 121920 h 228600"/>
                <a:gd name="connsiteX5" fmla="*/ 104775 w 202882"/>
                <a:gd name="connsiteY5" fmla="*/ 199073 h 228600"/>
                <a:gd name="connsiteX6" fmla="*/ 164782 w 202882"/>
                <a:gd name="connsiteY6" fmla="*/ 154305 h 228600"/>
                <a:gd name="connsiteX7" fmla="*/ 198120 w 202882"/>
                <a:gd name="connsiteY7" fmla="*/ 154305 h 228600"/>
                <a:gd name="connsiteX8" fmla="*/ 104775 w 202882"/>
                <a:gd name="connsiteY8" fmla="*/ 228600 h 228600"/>
                <a:gd name="connsiteX9" fmla="*/ 102870 w 202882"/>
                <a:gd name="connsiteY9" fmla="*/ 27623 h 228600"/>
                <a:gd name="connsiteX10" fmla="*/ 36195 w 202882"/>
                <a:gd name="connsiteY10" fmla="*/ 97155 h 228600"/>
                <a:gd name="connsiteX11" fmla="*/ 166688 w 202882"/>
                <a:gd name="connsiteY11" fmla="*/ 97155 h 228600"/>
                <a:gd name="connsiteX12" fmla="*/ 102870 w 202882"/>
                <a:gd name="connsiteY12" fmla="*/ 27623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2882" h="228600">
                  <a:moveTo>
                    <a:pt x="104775" y="228600"/>
                  </a:moveTo>
                  <a:cubicBezTo>
                    <a:pt x="38100" y="228600"/>
                    <a:pt x="0" y="177165"/>
                    <a:pt x="0" y="114300"/>
                  </a:cubicBezTo>
                  <a:cubicBezTo>
                    <a:pt x="0" y="51435"/>
                    <a:pt x="40957" y="0"/>
                    <a:pt x="102870" y="0"/>
                  </a:cubicBezTo>
                  <a:cubicBezTo>
                    <a:pt x="167640" y="0"/>
                    <a:pt x="202882" y="50483"/>
                    <a:pt x="202882" y="121920"/>
                  </a:cubicBezTo>
                  <a:lnTo>
                    <a:pt x="35243" y="121920"/>
                  </a:lnTo>
                  <a:cubicBezTo>
                    <a:pt x="38100" y="165735"/>
                    <a:pt x="61913" y="199073"/>
                    <a:pt x="104775" y="199073"/>
                  </a:cubicBezTo>
                  <a:cubicBezTo>
                    <a:pt x="136207" y="199073"/>
                    <a:pt x="157163" y="183833"/>
                    <a:pt x="164782" y="154305"/>
                  </a:cubicBezTo>
                  <a:lnTo>
                    <a:pt x="198120" y="154305"/>
                  </a:lnTo>
                  <a:cubicBezTo>
                    <a:pt x="187643" y="201930"/>
                    <a:pt x="153353" y="228600"/>
                    <a:pt x="104775" y="228600"/>
                  </a:cubicBezTo>
                  <a:close/>
                  <a:moveTo>
                    <a:pt x="102870" y="27623"/>
                  </a:moveTo>
                  <a:cubicBezTo>
                    <a:pt x="62865" y="27623"/>
                    <a:pt x="40957" y="58102"/>
                    <a:pt x="36195" y="97155"/>
                  </a:cubicBezTo>
                  <a:lnTo>
                    <a:pt x="166688" y="97155"/>
                  </a:lnTo>
                  <a:cubicBezTo>
                    <a:pt x="163830" y="54293"/>
                    <a:pt x="141923" y="27623"/>
                    <a:pt x="102870" y="27623"/>
                  </a:cubicBezTo>
                  <a:close/>
                </a:path>
              </a:pathLst>
            </a:custGeom>
            <a:solidFill>
              <a:sysClr val="window" lastClr="FFFFFF"/>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white"/>
                </a:solidFill>
                <a:effectLst/>
                <a:uLnTx/>
                <a:uFillTx/>
              </a:endParaRPr>
            </a:p>
          </p:txBody>
        </p:sp>
        <p:sp>
          <p:nvSpPr>
            <p:cNvPr id="296" name="Figura a mano libera: forma 80">
              <a:extLst>
                <a:ext uri="{FF2B5EF4-FFF2-40B4-BE49-F238E27FC236}">
                  <a16:creationId xmlns:a16="http://schemas.microsoft.com/office/drawing/2014/main" id="{C79E5777-D2E8-20C5-4386-012251AFCFAD}"/>
                </a:ext>
              </a:extLst>
            </p:cNvPr>
            <p:cNvSpPr/>
            <p:nvPr/>
          </p:nvSpPr>
          <p:spPr>
            <a:xfrm>
              <a:off x="6688841" y="1431693"/>
              <a:ext cx="198119" cy="292417"/>
            </a:xfrm>
            <a:custGeom>
              <a:avLst/>
              <a:gdLst>
                <a:gd name="connsiteX0" fmla="*/ 0 w 198119"/>
                <a:gd name="connsiteY0" fmla="*/ 290513 h 292417"/>
                <a:gd name="connsiteX1" fmla="*/ 0 w 198119"/>
                <a:gd name="connsiteY1" fmla="*/ 4763 h 292417"/>
                <a:gd name="connsiteX2" fmla="*/ 34290 w 198119"/>
                <a:gd name="connsiteY2" fmla="*/ 4763 h 292417"/>
                <a:gd name="connsiteX3" fmla="*/ 34290 w 198119"/>
                <a:gd name="connsiteY3" fmla="*/ 35242 h 292417"/>
                <a:gd name="connsiteX4" fmla="*/ 35243 w 198119"/>
                <a:gd name="connsiteY4" fmla="*/ 35242 h 292417"/>
                <a:gd name="connsiteX5" fmla="*/ 104775 w 198119"/>
                <a:gd name="connsiteY5" fmla="*/ 0 h 292417"/>
                <a:gd name="connsiteX6" fmla="*/ 198120 w 198119"/>
                <a:gd name="connsiteY6" fmla="*/ 114300 h 292417"/>
                <a:gd name="connsiteX7" fmla="*/ 103823 w 198119"/>
                <a:gd name="connsiteY7" fmla="*/ 228600 h 292417"/>
                <a:gd name="connsiteX8" fmla="*/ 35243 w 198119"/>
                <a:gd name="connsiteY8" fmla="*/ 197167 h 292417"/>
                <a:gd name="connsiteX9" fmla="*/ 34290 w 198119"/>
                <a:gd name="connsiteY9" fmla="*/ 197167 h 292417"/>
                <a:gd name="connsiteX10" fmla="*/ 34290 w 198119"/>
                <a:gd name="connsiteY10" fmla="*/ 292417 h 292417"/>
                <a:gd name="connsiteX11" fmla="*/ 0 w 198119"/>
                <a:gd name="connsiteY11" fmla="*/ 292417 h 292417"/>
                <a:gd name="connsiteX12" fmla="*/ 100013 w 198119"/>
                <a:gd name="connsiteY12" fmla="*/ 199072 h 292417"/>
                <a:gd name="connsiteX13" fmla="*/ 161925 w 198119"/>
                <a:gd name="connsiteY13" fmla="*/ 114300 h 292417"/>
                <a:gd name="connsiteX14" fmla="*/ 100013 w 198119"/>
                <a:gd name="connsiteY14" fmla="*/ 28575 h 292417"/>
                <a:gd name="connsiteX15" fmla="*/ 30480 w 198119"/>
                <a:gd name="connsiteY15" fmla="*/ 114300 h 292417"/>
                <a:gd name="connsiteX16" fmla="*/ 100013 w 198119"/>
                <a:gd name="connsiteY16" fmla="*/ 199072 h 29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8119" h="292417">
                  <a:moveTo>
                    <a:pt x="0" y="290513"/>
                  </a:moveTo>
                  <a:lnTo>
                    <a:pt x="0" y="4763"/>
                  </a:lnTo>
                  <a:lnTo>
                    <a:pt x="34290" y="4763"/>
                  </a:lnTo>
                  <a:lnTo>
                    <a:pt x="34290" y="35242"/>
                  </a:lnTo>
                  <a:lnTo>
                    <a:pt x="35243" y="35242"/>
                  </a:lnTo>
                  <a:cubicBezTo>
                    <a:pt x="51435" y="13335"/>
                    <a:pt x="73343" y="0"/>
                    <a:pt x="104775" y="0"/>
                  </a:cubicBezTo>
                  <a:cubicBezTo>
                    <a:pt x="160020" y="0"/>
                    <a:pt x="198120" y="41910"/>
                    <a:pt x="198120" y="114300"/>
                  </a:cubicBezTo>
                  <a:cubicBezTo>
                    <a:pt x="198120" y="183832"/>
                    <a:pt x="162878" y="228600"/>
                    <a:pt x="103823" y="228600"/>
                  </a:cubicBezTo>
                  <a:cubicBezTo>
                    <a:pt x="74295" y="228600"/>
                    <a:pt x="53340" y="220027"/>
                    <a:pt x="35243" y="197167"/>
                  </a:cubicBezTo>
                  <a:lnTo>
                    <a:pt x="34290" y="197167"/>
                  </a:lnTo>
                  <a:lnTo>
                    <a:pt x="34290" y="292417"/>
                  </a:lnTo>
                  <a:lnTo>
                    <a:pt x="0" y="292417"/>
                  </a:lnTo>
                  <a:close/>
                  <a:moveTo>
                    <a:pt x="100013" y="199072"/>
                  </a:moveTo>
                  <a:cubicBezTo>
                    <a:pt x="141923" y="199072"/>
                    <a:pt x="161925" y="162877"/>
                    <a:pt x="161925" y="114300"/>
                  </a:cubicBezTo>
                  <a:cubicBezTo>
                    <a:pt x="161925" y="65722"/>
                    <a:pt x="140970" y="28575"/>
                    <a:pt x="100013" y="28575"/>
                  </a:cubicBezTo>
                  <a:cubicBezTo>
                    <a:pt x="52388" y="28575"/>
                    <a:pt x="30480" y="66675"/>
                    <a:pt x="30480" y="114300"/>
                  </a:cubicBezTo>
                  <a:cubicBezTo>
                    <a:pt x="30480" y="161925"/>
                    <a:pt x="50482" y="199072"/>
                    <a:pt x="100013" y="199072"/>
                  </a:cubicBezTo>
                  <a:close/>
                </a:path>
              </a:pathLst>
            </a:custGeom>
            <a:solidFill>
              <a:sysClr val="window" lastClr="FFFFFF"/>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white"/>
                </a:solidFill>
                <a:effectLst/>
                <a:uLnTx/>
                <a:uFillTx/>
              </a:endParaRPr>
            </a:p>
          </p:txBody>
        </p:sp>
        <p:sp>
          <p:nvSpPr>
            <p:cNvPr id="297" name="Figura a mano libera: forma 81">
              <a:extLst>
                <a:ext uri="{FF2B5EF4-FFF2-40B4-BE49-F238E27FC236}">
                  <a16:creationId xmlns:a16="http://schemas.microsoft.com/office/drawing/2014/main" id="{4A90CC00-FFF1-F162-C841-A43E16B11C3B}"/>
                </a:ext>
              </a:extLst>
            </p:cNvPr>
            <p:cNvSpPr/>
            <p:nvPr/>
          </p:nvSpPr>
          <p:spPr>
            <a:xfrm>
              <a:off x="6523106" y="1352635"/>
              <a:ext cx="34289" cy="300037"/>
            </a:xfrm>
            <a:custGeom>
              <a:avLst/>
              <a:gdLst>
                <a:gd name="connsiteX0" fmla="*/ 0 w 34289"/>
                <a:gd name="connsiteY0" fmla="*/ 300038 h 300037"/>
                <a:gd name="connsiteX1" fmla="*/ 0 w 34289"/>
                <a:gd name="connsiteY1" fmla="*/ 83820 h 300037"/>
                <a:gd name="connsiteX2" fmla="*/ 34290 w 34289"/>
                <a:gd name="connsiteY2" fmla="*/ 83820 h 300037"/>
                <a:gd name="connsiteX3" fmla="*/ 34290 w 34289"/>
                <a:gd name="connsiteY3" fmla="*/ 300038 h 300037"/>
                <a:gd name="connsiteX4" fmla="*/ 0 w 34289"/>
                <a:gd name="connsiteY4" fmla="*/ 300038 h 300037"/>
                <a:gd name="connsiteX5" fmla="*/ 0 w 34289"/>
                <a:gd name="connsiteY5" fmla="*/ 41910 h 300037"/>
                <a:gd name="connsiteX6" fmla="*/ 0 w 34289"/>
                <a:gd name="connsiteY6" fmla="*/ 0 h 300037"/>
                <a:gd name="connsiteX7" fmla="*/ 34290 w 34289"/>
                <a:gd name="connsiteY7" fmla="*/ 0 h 300037"/>
                <a:gd name="connsiteX8" fmla="*/ 34290 w 34289"/>
                <a:gd name="connsiteY8" fmla="*/ 41910 h 300037"/>
                <a:gd name="connsiteX9" fmla="*/ 0 w 34289"/>
                <a:gd name="connsiteY9" fmla="*/ 41910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89" h="300037">
                  <a:moveTo>
                    <a:pt x="0" y="300038"/>
                  </a:moveTo>
                  <a:lnTo>
                    <a:pt x="0" y="83820"/>
                  </a:lnTo>
                  <a:lnTo>
                    <a:pt x="34290" y="83820"/>
                  </a:lnTo>
                  <a:lnTo>
                    <a:pt x="34290" y="300038"/>
                  </a:lnTo>
                  <a:lnTo>
                    <a:pt x="0" y="300038"/>
                  </a:lnTo>
                  <a:close/>
                  <a:moveTo>
                    <a:pt x="0" y="41910"/>
                  </a:moveTo>
                  <a:lnTo>
                    <a:pt x="0" y="0"/>
                  </a:lnTo>
                  <a:lnTo>
                    <a:pt x="34290" y="0"/>
                  </a:lnTo>
                  <a:lnTo>
                    <a:pt x="34290" y="41910"/>
                  </a:lnTo>
                  <a:lnTo>
                    <a:pt x="0" y="41910"/>
                  </a:lnTo>
                  <a:close/>
                </a:path>
              </a:pathLst>
            </a:custGeom>
            <a:solidFill>
              <a:sysClr val="window" lastClr="FFFFFF"/>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white"/>
                </a:solidFill>
                <a:effectLst/>
                <a:uLnTx/>
                <a:uFillTx/>
              </a:endParaRPr>
            </a:p>
          </p:txBody>
        </p:sp>
        <p:sp>
          <p:nvSpPr>
            <p:cNvPr id="298" name="Figura a mano libera: forma 82">
              <a:extLst>
                <a:ext uri="{FF2B5EF4-FFF2-40B4-BE49-F238E27FC236}">
                  <a16:creationId xmlns:a16="http://schemas.microsoft.com/office/drawing/2014/main" id="{1C02FD28-480F-C4DF-F3BF-FB679F62EE95}"/>
                </a:ext>
              </a:extLst>
            </p:cNvPr>
            <p:cNvSpPr/>
            <p:nvPr/>
          </p:nvSpPr>
          <p:spPr>
            <a:xfrm>
              <a:off x="6306889" y="1436455"/>
              <a:ext cx="173355" cy="216217"/>
            </a:xfrm>
            <a:custGeom>
              <a:avLst/>
              <a:gdLst>
                <a:gd name="connsiteX0" fmla="*/ 0 w 173355"/>
                <a:gd name="connsiteY0" fmla="*/ 216217 h 216217"/>
                <a:gd name="connsiteX1" fmla="*/ 0 w 173355"/>
                <a:gd name="connsiteY1" fmla="*/ 189547 h 216217"/>
                <a:gd name="connsiteX2" fmla="*/ 120968 w 173355"/>
                <a:gd name="connsiteY2" fmla="*/ 30480 h 216217"/>
                <a:gd name="connsiteX3" fmla="*/ 120968 w 173355"/>
                <a:gd name="connsiteY3" fmla="*/ 29527 h 216217"/>
                <a:gd name="connsiteX4" fmla="*/ 7620 w 173355"/>
                <a:gd name="connsiteY4" fmla="*/ 29527 h 216217"/>
                <a:gd name="connsiteX5" fmla="*/ 7620 w 173355"/>
                <a:gd name="connsiteY5" fmla="*/ 0 h 216217"/>
                <a:gd name="connsiteX6" fmla="*/ 168593 w 173355"/>
                <a:gd name="connsiteY6" fmla="*/ 0 h 216217"/>
                <a:gd name="connsiteX7" fmla="*/ 168593 w 173355"/>
                <a:gd name="connsiteY7" fmla="*/ 20002 h 216217"/>
                <a:gd name="connsiteX8" fmla="*/ 43815 w 173355"/>
                <a:gd name="connsiteY8" fmla="*/ 183832 h 216217"/>
                <a:gd name="connsiteX9" fmla="*/ 43815 w 173355"/>
                <a:gd name="connsiteY9" fmla="*/ 184785 h 216217"/>
                <a:gd name="connsiteX10" fmla="*/ 173355 w 173355"/>
                <a:gd name="connsiteY10" fmla="*/ 184785 h 216217"/>
                <a:gd name="connsiteX11" fmla="*/ 173355 w 173355"/>
                <a:gd name="connsiteY11" fmla="*/ 216217 h 216217"/>
                <a:gd name="connsiteX12" fmla="*/ 0 w 173355"/>
                <a:gd name="connsiteY12" fmla="*/ 216217 h 216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355" h="216217">
                  <a:moveTo>
                    <a:pt x="0" y="216217"/>
                  </a:moveTo>
                  <a:lnTo>
                    <a:pt x="0" y="189547"/>
                  </a:lnTo>
                  <a:lnTo>
                    <a:pt x="120968" y="30480"/>
                  </a:lnTo>
                  <a:lnTo>
                    <a:pt x="120968" y="29527"/>
                  </a:lnTo>
                  <a:lnTo>
                    <a:pt x="7620" y="29527"/>
                  </a:lnTo>
                  <a:lnTo>
                    <a:pt x="7620" y="0"/>
                  </a:lnTo>
                  <a:lnTo>
                    <a:pt x="168593" y="0"/>
                  </a:lnTo>
                  <a:lnTo>
                    <a:pt x="168593" y="20002"/>
                  </a:lnTo>
                  <a:lnTo>
                    <a:pt x="43815" y="183832"/>
                  </a:lnTo>
                  <a:lnTo>
                    <a:pt x="43815" y="184785"/>
                  </a:lnTo>
                  <a:lnTo>
                    <a:pt x="173355" y="184785"/>
                  </a:lnTo>
                  <a:lnTo>
                    <a:pt x="173355" y="216217"/>
                  </a:lnTo>
                  <a:lnTo>
                    <a:pt x="0" y="216217"/>
                  </a:lnTo>
                  <a:close/>
                </a:path>
              </a:pathLst>
            </a:custGeom>
            <a:solidFill>
              <a:sysClr val="window" lastClr="FFFFFF"/>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white"/>
                </a:solidFill>
                <a:effectLst/>
                <a:uLnTx/>
                <a:uFillTx/>
              </a:endParaRPr>
            </a:p>
          </p:txBody>
        </p:sp>
        <p:sp>
          <p:nvSpPr>
            <p:cNvPr id="299" name="Figura a mano libera: forma 83">
              <a:extLst>
                <a:ext uri="{FF2B5EF4-FFF2-40B4-BE49-F238E27FC236}">
                  <a16:creationId xmlns:a16="http://schemas.microsoft.com/office/drawing/2014/main" id="{7D82BE85-B47E-143A-D9C4-7EB8EF661167}"/>
                </a:ext>
              </a:extLst>
            </p:cNvPr>
            <p:cNvSpPr/>
            <p:nvPr/>
          </p:nvSpPr>
          <p:spPr>
            <a:xfrm>
              <a:off x="6225926" y="1352635"/>
              <a:ext cx="34289" cy="300037"/>
            </a:xfrm>
            <a:custGeom>
              <a:avLst/>
              <a:gdLst>
                <a:gd name="connsiteX0" fmla="*/ 0 w 34289"/>
                <a:gd name="connsiteY0" fmla="*/ 300038 h 300037"/>
                <a:gd name="connsiteX1" fmla="*/ 0 w 34289"/>
                <a:gd name="connsiteY1" fmla="*/ 83820 h 300037"/>
                <a:gd name="connsiteX2" fmla="*/ 34290 w 34289"/>
                <a:gd name="connsiteY2" fmla="*/ 83820 h 300037"/>
                <a:gd name="connsiteX3" fmla="*/ 34290 w 34289"/>
                <a:gd name="connsiteY3" fmla="*/ 300038 h 300037"/>
                <a:gd name="connsiteX4" fmla="*/ 0 w 34289"/>
                <a:gd name="connsiteY4" fmla="*/ 300038 h 300037"/>
                <a:gd name="connsiteX5" fmla="*/ 0 w 34289"/>
                <a:gd name="connsiteY5" fmla="*/ 41910 h 300037"/>
                <a:gd name="connsiteX6" fmla="*/ 0 w 34289"/>
                <a:gd name="connsiteY6" fmla="*/ 0 h 300037"/>
                <a:gd name="connsiteX7" fmla="*/ 34290 w 34289"/>
                <a:gd name="connsiteY7" fmla="*/ 0 h 300037"/>
                <a:gd name="connsiteX8" fmla="*/ 34290 w 34289"/>
                <a:gd name="connsiteY8" fmla="*/ 41910 h 300037"/>
                <a:gd name="connsiteX9" fmla="*/ 0 w 34289"/>
                <a:gd name="connsiteY9" fmla="*/ 41910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89" h="300037">
                  <a:moveTo>
                    <a:pt x="0" y="300038"/>
                  </a:moveTo>
                  <a:lnTo>
                    <a:pt x="0" y="83820"/>
                  </a:lnTo>
                  <a:lnTo>
                    <a:pt x="34290" y="83820"/>
                  </a:lnTo>
                  <a:lnTo>
                    <a:pt x="34290" y="300038"/>
                  </a:lnTo>
                  <a:lnTo>
                    <a:pt x="0" y="300038"/>
                  </a:lnTo>
                  <a:close/>
                  <a:moveTo>
                    <a:pt x="0" y="41910"/>
                  </a:moveTo>
                  <a:lnTo>
                    <a:pt x="0" y="0"/>
                  </a:lnTo>
                  <a:lnTo>
                    <a:pt x="34290" y="0"/>
                  </a:lnTo>
                  <a:lnTo>
                    <a:pt x="34290" y="41910"/>
                  </a:lnTo>
                  <a:lnTo>
                    <a:pt x="0" y="41910"/>
                  </a:lnTo>
                  <a:close/>
                </a:path>
              </a:pathLst>
            </a:custGeom>
            <a:solidFill>
              <a:sysClr val="window" lastClr="FFFFFF"/>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white"/>
                </a:solidFill>
                <a:effectLst/>
                <a:uLnTx/>
                <a:uFillTx/>
              </a:endParaRPr>
            </a:p>
          </p:txBody>
        </p:sp>
        <p:sp>
          <p:nvSpPr>
            <p:cNvPr id="300" name="Figura a mano libera: forma 84">
              <a:extLst>
                <a:ext uri="{FF2B5EF4-FFF2-40B4-BE49-F238E27FC236}">
                  <a16:creationId xmlns:a16="http://schemas.microsoft.com/office/drawing/2014/main" id="{7FA962B3-49ED-168D-965F-10E0B47B657C}"/>
                </a:ext>
              </a:extLst>
            </p:cNvPr>
            <p:cNvSpPr/>
            <p:nvPr/>
          </p:nvSpPr>
          <p:spPr>
            <a:xfrm>
              <a:off x="6001136" y="1436455"/>
              <a:ext cx="191452" cy="216217"/>
            </a:xfrm>
            <a:custGeom>
              <a:avLst/>
              <a:gdLst>
                <a:gd name="connsiteX0" fmla="*/ 76200 w 191452"/>
                <a:gd name="connsiteY0" fmla="*/ 216217 h 216217"/>
                <a:gd name="connsiteX1" fmla="*/ 0 w 191452"/>
                <a:gd name="connsiteY1" fmla="*/ 0 h 216217"/>
                <a:gd name="connsiteX2" fmla="*/ 36195 w 191452"/>
                <a:gd name="connsiteY2" fmla="*/ 0 h 216217"/>
                <a:gd name="connsiteX3" fmla="*/ 80963 w 191452"/>
                <a:gd name="connsiteY3" fmla="*/ 137160 h 216217"/>
                <a:gd name="connsiteX4" fmla="*/ 95250 w 191452"/>
                <a:gd name="connsiteY4" fmla="*/ 182880 h 216217"/>
                <a:gd name="connsiteX5" fmla="*/ 96203 w 191452"/>
                <a:gd name="connsiteY5" fmla="*/ 182880 h 216217"/>
                <a:gd name="connsiteX6" fmla="*/ 110490 w 191452"/>
                <a:gd name="connsiteY6" fmla="*/ 137160 h 216217"/>
                <a:gd name="connsiteX7" fmla="*/ 156210 w 191452"/>
                <a:gd name="connsiteY7" fmla="*/ 0 h 216217"/>
                <a:gd name="connsiteX8" fmla="*/ 191453 w 191452"/>
                <a:gd name="connsiteY8" fmla="*/ 0 h 216217"/>
                <a:gd name="connsiteX9" fmla="*/ 113348 w 191452"/>
                <a:gd name="connsiteY9" fmla="*/ 216217 h 216217"/>
                <a:gd name="connsiteX10" fmla="*/ 76200 w 191452"/>
                <a:gd name="connsiteY10" fmla="*/ 216217 h 216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1452" h="216217">
                  <a:moveTo>
                    <a:pt x="76200" y="216217"/>
                  </a:moveTo>
                  <a:lnTo>
                    <a:pt x="0" y="0"/>
                  </a:lnTo>
                  <a:lnTo>
                    <a:pt x="36195" y="0"/>
                  </a:lnTo>
                  <a:lnTo>
                    <a:pt x="80963" y="137160"/>
                  </a:lnTo>
                  <a:cubicBezTo>
                    <a:pt x="87630" y="156210"/>
                    <a:pt x="95250" y="182880"/>
                    <a:pt x="95250" y="182880"/>
                  </a:cubicBezTo>
                  <a:lnTo>
                    <a:pt x="96203" y="182880"/>
                  </a:lnTo>
                  <a:cubicBezTo>
                    <a:pt x="96203" y="182880"/>
                    <a:pt x="103823" y="156210"/>
                    <a:pt x="110490" y="137160"/>
                  </a:cubicBezTo>
                  <a:lnTo>
                    <a:pt x="156210" y="0"/>
                  </a:lnTo>
                  <a:lnTo>
                    <a:pt x="191453" y="0"/>
                  </a:lnTo>
                  <a:lnTo>
                    <a:pt x="113348" y="216217"/>
                  </a:lnTo>
                  <a:lnTo>
                    <a:pt x="76200" y="216217"/>
                  </a:lnTo>
                  <a:close/>
                </a:path>
              </a:pathLst>
            </a:custGeom>
            <a:solidFill>
              <a:sysClr val="window" lastClr="FFFFFF"/>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white"/>
                </a:solidFill>
                <a:effectLst/>
                <a:uLnTx/>
                <a:uFillTx/>
              </a:endParaRPr>
            </a:p>
          </p:txBody>
        </p:sp>
        <p:sp>
          <p:nvSpPr>
            <p:cNvPr id="301" name="Figura a mano libera: forma 85">
              <a:extLst>
                <a:ext uri="{FF2B5EF4-FFF2-40B4-BE49-F238E27FC236}">
                  <a16:creationId xmlns:a16="http://schemas.microsoft.com/office/drawing/2014/main" id="{6F83BD1F-B4BD-0A2F-EB98-1DF6B4D87D3C}"/>
                </a:ext>
              </a:extLst>
            </p:cNvPr>
            <p:cNvSpPr/>
            <p:nvPr/>
          </p:nvSpPr>
          <p:spPr>
            <a:xfrm>
              <a:off x="5870644" y="1433598"/>
              <a:ext cx="113347" cy="219075"/>
            </a:xfrm>
            <a:custGeom>
              <a:avLst/>
              <a:gdLst>
                <a:gd name="connsiteX0" fmla="*/ 33338 w 113347"/>
                <a:gd name="connsiteY0" fmla="*/ 2858 h 219075"/>
                <a:gd name="connsiteX1" fmla="*/ 33338 w 113347"/>
                <a:gd name="connsiteY1" fmla="*/ 38100 h 219075"/>
                <a:gd name="connsiteX2" fmla="*/ 34290 w 113347"/>
                <a:gd name="connsiteY2" fmla="*/ 38100 h 219075"/>
                <a:gd name="connsiteX3" fmla="*/ 99060 w 113347"/>
                <a:gd name="connsiteY3" fmla="*/ 0 h 219075"/>
                <a:gd name="connsiteX4" fmla="*/ 113347 w 113347"/>
                <a:gd name="connsiteY4" fmla="*/ 2858 h 219075"/>
                <a:gd name="connsiteX5" fmla="*/ 113347 w 113347"/>
                <a:gd name="connsiteY5" fmla="*/ 35242 h 219075"/>
                <a:gd name="connsiteX6" fmla="*/ 112395 w 113347"/>
                <a:gd name="connsiteY6" fmla="*/ 35242 h 219075"/>
                <a:gd name="connsiteX7" fmla="*/ 97155 w 113347"/>
                <a:gd name="connsiteY7" fmla="*/ 33338 h 219075"/>
                <a:gd name="connsiteX8" fmla="*/ 34290 w 113347"/>
                <a:gd name="connsiteY8" fmla="*/ 99060 h 219075"/>
                <a:gd name="connsiteX9" fmla="*/ 34290 w 113347"/>
                <a:gd name="connsiteY9" fmla="*/ 219075 h 219075"/>
                <a:gd name="connsiteX10" fmla="*/ 0 w 113347"/>
                <a:gd name="connsiteY10" fmla="*/ 219075 h 219075"/>
                <a:gd name="connsiteX11" fmla="*/ 0 w 113347"/>
                <a:gd name="connsiteY11" fmla="*/ 2858 h 219075"/>
                <a:gd name="connsiteX12" fmla="*/ 33338 w 113347"/>
                <a:gd name="connsiteY12" fmla="*/ 2858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347" h="219075">
                  <a:moveTo>
                    <a:pt x="33338" y="2858"/>
                  </a:moveTo>
                  <a:lnTo>
                    <a:pt x="33338" y="38100"/>
                  </a:lnTo>
                  <a:lnTo>
                    <a:pt x="34290" y="38100"/>
                  </a:lnTo>
                  <a:cubicBezTo>
                    <a:pt x="47625" y="17145"/>
                    <a:pt x="69532" y="0"/>
                    <a:pt x="99060" y="0"/>
                  </a:cubicBezTo>
                  <a:cubicBezTo>
                    <a:pt x="105727" y="0"/>
                    <a:pt x="108585" y="952"/>
                    <a:pt x="113347" y="2858"/>
                  </a:cubicBezTo>
                  <a:lnTo>
                    <a:pt x="113347" y="35242"/>
                  </a:lnTo>
                  <a:lnTo>
                    <a:pt x="112395" y="35242"/>
                  </a:lnTo>
                  <a:cubicBezTo>
                    <a:pt x="107632" y="33338"/>
                    <a:pt x="103822" y="33338"/>
                    <a:pt x="97155" y="33338"/>
                  </a:cubicBezTo>
                  <a:cubicBezTo>
                    <a:pt x="63817" y="33338"/>
                    <a:pt x="34290" y="58102"/>
                    <a:pt x="34290" y="99060"/>
                  </a:cubicBezTo>
                  <a:lnTo>
                    <a:pt x="34290" y="219075"/>
                  </a:lnTo>
                  <a:lnTo>
                    <a:pt x="0" y="219075"/>
                  </a:lnTo>
                  <a:lnTo>
                    <a:pt x="0" y="2858"/>
                  </a:lnTo>
                  <a:lnTo>
                    <a:pt x="33338" y="2858"/>
                  </a:lnTo>
                  <a:close/>
                </a:path>
              </a:pathLst>
            </a:custGeom>
            <a:solidFill>
              <a:sysClr val="window" lastClr="FFFFFF"/>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white"/>
                </a:solidFill>
                <a:effectLst/>
                <a:uLnTx/>
                <a:uFillTx/>
              </a:endParaRPr>
            </a:p>
          </p:txBody>
        </p:sp>
        <p:sp>
          <p:nvSpPr>
            <p:cNvPr id="302" name="Figura a mano libera: forma 86">
              <a:extLst>
                <a:ext uri="{FF2B5EF4-FFF2-40B4-BE49-F238E27FC236}">
                  <a16:creationId xmlns:a16="http://schemas.microsoft.com/office/drawing/2014/main" id="{B8255965-74C0-B2F3-B02E-57092F9C83E4}"/>
                </a:ext>
              </a:extLst>
            </p:cNvPr>
            <p:cNvSpPr/>
            <p:nvPr/>
          </p:nvSpPr>
          <p:spPr>
            <a:xfrm>
              <a:off x="5624898" y="1429787"/>
              <a:ext cx="202882" cy="228600"/>
            </a:xfrm>
            <a:custGeom>
              <a:avLst/>
              <a:gdLst>
                <a:gd name="connsiteX0" fmla="*/ 104775 w 202882"/>
                <a:gd name="connsiteY0" fmla="*/ 228600 h 228600"/>
                <a:gd name="connsiteX1" fmla="*/ 0 w 202882"/>
                <a:gd name="connsiteY1" fmla="*/ 114300 h 228600"/>
                <a:gd name="connsiteX2" fmla="*/ 102870 w 202882"/>
                <a:gd name="connsiteY2" fmla="*/ 0 h 228600"/>
                <a:gd name="connsiteX3" fmla="*/ 202883 w 202882"/>
                <a:gd name="connsiteY3" fmla="*/ 121920 h 228600"/>
                <a:gd name="connsiteX4" fmla="*/ 35243 w 202882"/>
                <a:gd name="connsiteY4" fmla="*/ 121920 h 228600"/>
                <a:gd name="connsiteX5" fmla="*/ 104775 w 202882"/>
                <a:gd name="connsiteY5" fmla="*/ 199073 h 228600"/>
                <a:gd name="connsiteX6" fmla="*/ 164783 w 202882"/>
                <a:gd name="connsiteY6" fmla="*/ 154305 h 228600"/>
                <a:gd name="connsiteX7" fmla="*/ 198120 w 202882"/>
                <a:gd name="connsiteY7" fmla="*/ 154305 h 228600"/>
                <a:gd name="connsiteX8" fmla="*/ 104775 w 202882"/>
                <a:gd name="connsiteY8" fmla="*/ 228600 h 228600"/>
                <a:gd name="connsiteX9" fmla="*/ 102870 w 202882"/>
                <a:gd name="connsiteY9" fmla="*/ 27623 h 228600"/>
                <a:gd name="connsiteX10" fmla="*/ 36195 w 202882"/>
                <a:gd name="connsiteY10" fmla="*/ 97155 h 228600"/>
                <a:gd name="connsiteX11" fmla="*/ 165735 w 202882"/>
                <a:gd name="connsiteY11" fmla="*/ 97155 h 228600"/>
                <a:gd name="connsiteX12" fmla="*/ 102870 w 202882"/>
                <a:gd name="connsiteY12" fmla="*/ 27623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2882" h="228600">
                  <a:moveTo>
                    <a:pt x="104775" y="228600"/>
                  </a:moveTo>
                  <a:cubicBezTo>
                    <a:pt x="38100" y="228600"/>
                    <a:pt x="0" y="177165"/>
                    <a:pt x="0" y="114300"/>
                  </a:cubicBezTo>
                  <a:cubicBezTo>
                    <a:pt x="0" y="51435"/>
                    <a:pt x="40958" y="0"/>
                    <a:pt x="102870" y="0"/>
                  </a:cubicBezTo>
                  <a:cubicBezTo>
                    <a:pt x="167640" y="0"/>
                    <a:pt x="202883" y="50483"/>
                    <a:pt x="202883" y="121920"/>
                  </a:cubicBezTo>
                  <a:lnTo>
                    <a:pt x="35243" y="121920"/>
                  </a:lnTo>
                  <a:cubicBezTo>
                    <a:pt x="38100" y="165735"/>
                    <a:pt x="61913" y="199073"/>
                    <a:pt x="104775" y="199073"/>
                  </a:cubicBezTo>
                  <a:cubicBezTo>
                    <a:pt x="136208" y="199073"/>
                    <a:pt x="157163" y="183833"/>
                    <a:pt x="164783" y="154305"/>
                  </a:cubicBezTo>
                  <a:lnTo>
                    <a:pt x="198120" y="154305"/>
                  </a:lnTo>
                  <a:cubicBezTo>
                    <a:pt x="187643" y="201930"/>
                    <a:pt x="154305" y="228600"/>
                    <a:pt x="104775" y="228600"/>
                  </a:cubicBezTo>
                  <a:close/>
                  <a:moveTo>
                    <a:pt x="102870" y="27623"/>
                  </a:moveTo>
                  <a:cubicBezTo>
                    <a:pt x="62865" y="27623"/>
                    <a:pt x="40958" y="58102"/>
                    <a:pt x="36195" y="97155"/>
                  </a:cubicBezTo>
                  <a:lnTo>
                    <a:pt x="165735" y="97155"/>
                  </a:lnTo>
                  <a:cubicBezTo>
                    <a:pt x="163830" y="54293"/>
                    <a:pt x="141923" y="27623"/>
                    <a:pt x="102870" y="27623"/>
                  </a:cubicBezTo>
                  <a:close/>
                </a:path>
              </a:pathLst>
            </a:custGeom>
            <a:solidFill>
              <a:sysClr val="window" lastClr="FFFFFF"/>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white"/>
                </a:solidFill>
                <a:effectLst/>
                <a:uLnTx/>
                <a:uFillTx/>
              </a:endParaRPr>
            </a:p>
          </p:txBody>
        </p:sp>
        <p:sp>
          <p:nvSpPr>
            <p:cNvPr id="303" name="Figura a mano libera: forma 87">
              <a:extLst>
                <a:ext uri="{FF2B5EF4-FFF2-40B4-BE49-F238E27FC236}">
                  <a16:creationId xmlns:a16="http://schemas.microsoft.com/office/drawing/2014/main" id="{CA86EC80-36A4-8E26-627A-6B9771329D98}"/>
                </a:ext>
              </a:extLst>
            </p:cNvPr>
            <p:cNvSpPr/>
            <p:nvPr/>
          </p:nvSpPr>
          <p:spPr>
            <a:xfrm>
              <a:off x="5413443" y="1432645"/>
              <a:ext cx="180993" cy="226694"/>
            </a:xfrm>
            <a:custGeom>
              <a:avLst/>
              <a:gdLst>
                <a:gd name="connsiteX0" fmla="*/ 96203 w 180993"/>
                <a:gd name="connsiteY0" fmla="*/ 226695 h 226694"/>
                <a:gd name="connsiteX1" fmla="*/ 0 w 180993"/>
                <a:gd name="connsiteY1" fmla="*/ 149542 h 226694"/>
                <a:gd name="connsiteX2" fmla="*/ 35243 w 180993"/>
                <a:gd name="connsiteY2" fmla="*/ 149542 h 226694"/>
                <a:gd name="connsiteX3" fmla="*/ 97155 w 180993"/>
                <a:gd name="connsiteY3" fmla="*/ 198120 h 226694"/>
                <a:gd name="connsiteX4" fmla="*/ 147638 w 180993"/>
                <a:gd name="connsiteY4" fmla="*/ 162877 h 226694"/>
                <a:gd name="connsiteX5" fmla="*/ 91440 w 180993"/>
                <a:gd name="connsiteY5" fmla="*/ 123825 h 226694"/>
                <a:gd name="connsiteX6" fmla="*/ 10478 w 180993"/>
                <a:gd name="connsiteY6" fmla="*/ 59055 h 226694"/>
                <a:gd name="connsiteX7" fmla="*/ 88583 w 180993"/>
                <a:gd name="connsiteY7" fmla="*/ 0 h 226694"/>
                <a:gd name="connsiteX8" fmla="*/ 173355 w 180993"/>
                <a:gd name="connsiteY8" fmla="*/ 67627 h 226694"/>
                <a:gd name="connsiteX9" fmla="*/ 138113 w 180993"/>
                <a:gd name="connsiteY9" fmla="*/ 67627 h 226694"/>
                <a:gd name="connsiteX10" fmla="*/ 86678 w 180993"/>
                <a:gd name="connsiteY10" fmla="*/ 26670 h 226694"/>
                <a:gd name="connsiteX11" fmla="*/ 42863 w 180993"/>
                <a:gd name="connsiteY11" fmla="*/ 58102 h 226694"/>
                <a:gd name="connsiteX12" fmla="*/ 100965 w 180993"/>
                <a:gd name="connsiteY12" fmla="*/ 93345 h 226694"/>
                <a:gd name="connsiteX13" fmla="*/ 180975 w 180993"/>
                <a:gd name="connsiteY13" fmla="*/ 161925 h 226694"/>
                <a:gd name="connsiteX14" fmla="*/ 96203 w 180993"/>
                <a:gd name="connsiteY14" fmla="*/ 226695 h 22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0993" h="226694">
                  <a:moveTo>
                    <a:pt x="96203" y="226695"/>
                  </a:moveTo>
                  <a:cubicBezTo>
                    <a:pt x="37147" y="226695"/>
                    <a:pt x="3810" y="199073"/>
                    <a:pt x="0" y="149542"/>
                  </a:cubicBezTo>
                  <a:lnTo>
                    <a:pt x="35243" y="149542"/>
                  </a:lnTo>
                  <a:cubicBezTo>
                    <a:pt x="40005" y="187642"/>
                    <a:pt x="64770" y="198120"/>
                    <a:pt x="97155" y="198120"/>
                  </a:cubicBezTo>
                  <a:cubicBezTo>
                    <a:pt x="132397" y="198120"/>
                    <a:pt x="147638" y="182880"/>
                    <a:pt x="147638" y="162877"/>
                  </a:cubicBezTo>
                  <a:cubicBezTo>
                    <a:pt x="147638" y="138113"/>
                    <a:pt x="130492" y="132398"/>
                    <a:pt x="91440" y="123825"/>
                  </a:cubicBezTo>
                  <a:cubicBezTo>
                    <a:pt x="48578" y="115252"/>
                    <a:pt x="10478" y="106680"/>
                    <a:pt x="10478" y="59055"/>
                  </a:cubicBezTo>
                  <a:cubicBezTo>
                    <a:pt x="10478" y="22860"/>
                    <a:pt x="38100" y="0"/>
                    <a:pt x="88583" y="0"/>
                  </a:cubicBezTo>
                  <a:cubicBezTo>
                    <a:pt x="141922" y="0"/>
                    <a:pt x="168592" y="25717"/>
                    <a:pt x="173355" y="67627"/>
                  </a:cubicBezTo>
                  <a:lnTo>
                    <a:pt x="138113" y="67627"/>
                  </a:lnTo>
                  <a:cubicBezTo>
                    <a:pt x="134303" y="39052"/>
                    <a:pt x="119063" y="26670"/>
                    <a:pt x="86678" y="26670"/>
                  </a:cubicBezTo>
                  <a:cubicBezTo>
                    <a:pt x="55245" y="26670"/>
                    <a:pt x="42863" y="40957"/>
                    <a:pt x="42863" y="58102"/>
                  </a:cubicBezTo>
                  <a:cubicBezTo>
                    <a:pt x="42863" y="81915"/>
                    <a:pt x="63818" y="85725"/>
                    <a:pt x="100965" y="93345"/>
                  </a:cubicBezTo>
                  <a:cubicBezTo>
                    <a:pt x="144780" y="101917"/>
                    <a:pt x="180975" y="111442"/>
                    <a:pt x="180975" y="161925"/>
                  </a:cubicBezTo>
                  <a:cubicBezTo>
                    <a:pt x="181928" y="203835"/>
                    <a:pt x="145733" y="226695"/>
                    <a:pt x="96203" y="226695"/>
                  </a:cubicBezTo>
                  <a:close/>
                </a:path>
              </a:pathLst>
            </a:custGeom>
            <a:solidFill>
              <a:sysClr val="window" lastClr="FFFFFF"/>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white"/>
                </a:solidFill>
                <a:effectLst/>
                <a:uLnTx/>
                <a:uFillTx/>
              </a:endParaRPr>
            </a:p>
          </p:txBody>
        </p:sp>
        <p:sp>
          <p:nvSpPr>
            <p:cNvPr id="304" name="Figura a mano libera: forma 88">
              <a:extLst>
                <a:ext uri="{FF2B5EF4-FFF2-40B4-BE49-F238E27FC236}">
                  <a16:creationId xmlns:a16="http://schemas.microsoft.com/office/drawing/2014/main" id="{ABD06912-2FDD-5A11-D66E-BF6D7C5954D9}"/>
                </a:ext>
              </a:extLst>
            </p:cNvPr>
            <p:cNvSpPr/>
            <p:nvPr/>
          </p:nvSpPr>
          <p:spPr>
            <a:xfrm>
              <a:off x="5105786" y="1429787"/>
              <a:ext cx="202882" cy="228600"/>
            </a:xfrm>
            <a:custGeom>
              <a:avLst/>
              <a:gdLst>
                <a:gd name="connsiteX0" fmla="*/ 104775 w 202882"/>
                <a:gd name="connsiteY0" fmla="*/ 228600 h 228600"/>
                <a:gd name="connsiteX1" fmla="*/ 0 w 202882"/>
                <a:gd name="connsiteY1" fmla="*/ 114300 h 228600"/>
                <a:gd name="connsiteX2" fmla="*/ 102870 w 202882"/>
                <a:gd name="connsiteY2" fmla="*/ 0 h 228600"/>
                <a:gd name="connsiteX3" fmla="*/ 202882 w 202882"/>
                <a:gd name="connsiteY3" fmla="*/ 121920 h 228600"/>
                <a:gd name="connsiteX4" fmla="*/ 35242 w 202882"/>
                <a:gd name="connsiteY4" fmla="*/ 121920 h 228600"/>
                <a:gd name="connsiteX5" fmla="*/ 104775 w 202882"/>
                <a:gd name="connsiteY5" fmla="*/ 199073 h 228600"/>
                <a:gd name="connsiteX6" fmla="*/ 164782 w 202882"/>
                <a:gd name="connsiteY6" fmla="*/ 154305 h 228600"/>
                <a:gd name="connsiteX7" fmla="*/ 198120 w 202882"/>
                <a:gd name="connsiteY7" fmla="*/ 154305 h 228600"/>
                <a:gd name="connsiteX8" fmla="*/ 104775 w 202882"/>
                <a:gd name="connsiteY8" fmla="*/ 228600 h 228600"/>
                <a:gd name="connsiteX9" fmla="*/ 102870 w 202882"/>
                <a:gd name="connsiteY9" fmla="*/ 27623 h 228600"/>
                <a:gd name="connsiteX10" fmla="*/ 36195 w 202882"/>
                <a:gd name="connsiteY10" fmla="*/ 97155 h 228600"/>
                <a:gd name="connsiteX11" fmla="*/ 166688 w 202882"/>
                <a:gd name="connsiteY11" fmla="*/ 97155 h 228600"/>
                <a:gd name="connsiteX12" fmla="*/ 102870 w 202882"/>
                <a:gd name="connsiteY12" fmla="*/ 27623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2882" h="228600">
                  <a:moveTo>
                    <a:pt x="104775" y="228600"/>
                  </a:moveTo>
                  <a:cubicBezTo>
                    <a:pt x="38100" y="228600"/>
                    <a:pt x="0" y="177165"/>
                    <a:pt x="0" y="114300"/>
                  </a:cubicBezTo>
                  <a:cubicBezTo>
                    <a:pt x="0" y="51435"/>
                    <a:pt x="40957" y="0"/>
                    <a:pt x="102870" y="0"/>
                  </a:cubicBezTo>
                  <a:cubicBezTo>
                    <a:pt x="167640" y="0"/>
                    <a:pt x="202882" y="50483"/>
                    <a:pt x="202882" y="121920"/>
                  </a:cubicBezTo>
                  <a:lnTo>
                    <a:pt x="35242" y="121920"/>
                  </a:lnTo>
                  <a:cubicBezTo>
                    <a:pt x="38100" y="165735"/>
                    <a:pt x="61913" y="199073"/>
                    <a:pt x="104775" y="199073"/>
                  </a:cubicBezTo>
                  <a:cubicBezTo>
                    <a:pt x="136207" y="199073"/>
                    <a:pt x="157163" y="183833"/>
                    <a:pt x="164782" y="154305"/>
                  </a:cubicBezTo>
                  <a:lnTo>
                    <a:pt x="198120" y="154305"/>
                  </a:lnTo>
                  <a:cubicBezTo>
                    <a:pt x="188595" y="201930"/>
                    <a:pt x="154305" y="228600"/>
                    <a:pt x="104775" y="228600"/>
                  </a:cubicBezTo>
                  <a:close/>
                  <a:moveTo>
                    <a:pt x="102870" y="27623"/>
                  </a:moveTo>
                  <a:cubicBezTo>
                    <a:pt x="62865" y="27623"/>
                    <a:pt x="40957" y="58102"/>
                    <a:pt x="36195" y="97155"/>
                  </a:cubicBezTo>
                  <a:lnTo>
                    <a:pt x="166688" y="97155"/>
                  </a:lnTo>
                  <a:cubicBezTo>
                    <a:pt x="163830" y="54293"/>
                    <a:pt x="141922" y="27623"/>
                    <a:pt x="102870" y="27623"/>
                  </a:cubicBezTo>
                  <a:close/>
                </a:path>
              </a:pathLst>
            </a:custGeom>
            <a:solidFill>
              <a:sysClr val="window" lastClr="FFFFFF"/>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white"/>
                </a:solidFill>
                <a:effectLst/>
                <a:uLnTx/>
                <a:uFillTx/>
              </a:endParaRPr>
            </a:p>
          </p:txBody>
        </p:sp>
        <p:sp>
          <p:nvSpPr>
            <p:cNvPr id="305" name="Figura a mano libera: forma 89">
              <a:extLst>
                <a:ext uri="{FF2B5EF4-FFF2-40B4-BE49-F238E27FC236}">
                  <a16:creationId xmlns:a16="http://schemas.microsoft.com/office/drawing/2014/main" id="{9FE9E7F6-03A1-0241-172B-336D2485F9BB}"/>
                </a:ext>
              </a:extLst>
            </p:cNvPr>
            <p:cNvSpPr/>
            <p:nvPr/>
          </p:nvSpPr>
          <p:spPr>
            <a:xfrm>
              <a:off x="7335589" y="964967"/>
              <a:ext cx="201930" cy="224790"/>
            </a:xfrm>
            <a:custGeom>
              <a:avLst/>
              <a:gdLst>
                <a:gd name="connsiteX0" fmla="*/ 182880 w 201930"/>
                <a:gd name="connsiteY0" fmla="*/ 222885 h 224790"/>
                <a:gd name="connsiteX1" fmla="*/ 145732 w 201930"/>
                <a:gd name="connsiteY1" fmla="*/ 190500 h 224790"/>
                <a:gd name="connsiteX2" fmla="*/ 145732 w 201930"/>
                <a:gd name="connsiteY2" fmla="*/ 190500 h 224790"/>
                <a:gd name="connsiteX3" fmla="*/ 73343 w 201930"/>
                <a:gd name="connsiteY3" fmla="*/ 224790 h 224790"/>
                <a:gd name="connsiteX4" fmla="*/ 0 w 201930"/>
                <a:gd name="connsiteY4" fmla="*/ 164783 h 224790"/>
                <a:gd name="connsiteX5" fmla="*/ 94297 w 201930"/>
                <a:gd name="connsiteY5" fmla="*/ 95250 h 224790"/>
                <a:gd name="connsiteX6" fmla="*/ 146685 w 201930"/>
                <a:gd name="connsiteY6" fmla="*/ 63818 h 224790"/>
                <a:gd name="connsiteX7" fmla="*/ 98107 w 201930"/>
                <a:gd name="connsiteY7" fmla="*/ 25718 h 224790"/>
                <a:gd name="connsiteX8" fmla="*/ 43815 w 201930"/>
                <a:gd name="connsiteY8" fmla="*/ 73343 h 224790"/>
                <a:gd name="connsiteX9" fmla="*/ 11430 w 201930"/>
                <a:gd name="connsiteY9" fmla="*/ 73343 h 224790"/>
                <a:gd name="connsiteX10" fmla="*/ 98107 w 201930"/>
                <a:gd name="connsiteY10" fmla="*/ 0 h 224790"/>
                <a:gd name="connsiteX11" fmla="*/ 178118 w 201930"/>
                <a:gd name="connsiteY11" fmla="*/ 68580 h 224790"/>
                <a:gd name="connsiteX12" fmla="*/ 178118 w 201930"/>
                <a:gd name="connsiteY12" fmla="*/ 171450 h 224790"/>
                <a:gd name="connsiteX13" fmla="*/ 200977 w 201930"/>
                <a:gd name="connsiteY13" fmla="*/ 194310 h 224790"/>
                <a:gd name="connsiteX14" fmla="*/ 201930 w 201930"/>
                <a:gd name="connsiteY14" fmla="*/ 194310 h 224790"/>
                <a:gd name="connsiteX15" fmla="*/ 201930 w 201930"/>
                <a:gd name="connsiteY15" fmla="*/ 219075 h 224790"/>
                <a:gd name="connsiteX16" fmla="*/ 182880 w 201930"/>
                <a:gd name="connsiteY16" fmla="*/ 222885 h 224790"/>
                <a:gd name="connsiteX17" fmla="*/ 80010 w 201930"/>
                <a:gd name="connsiteY17" fmla="*/ 199073 h 224790"/>
                <a:gd name="connsiteX18" fmla="*/ 145732 w 201930"/>
                <a:gd name="connsiteY18" fmla="*/ 140970 h 224790"/>
                <a:gd name="connsiteX19" fmla="*/ 145732 w 201930"/>
                <a:gd name="connsiteY19" fmla="*/ 103823 h 224790"/>
                <a:gd name="connsiteX20" fmla="*/ 96202 w 201930"/>
                <a:gd name="connsiteY20" fmla="*/ 120015 h 224790"/>
                <a:gd name="connsiteX21" fmla="*/ 35243 w 201930"/>
                <a:gd name="connsiteY21" fmla="*/ 163830 h 224790"/>
                <a:gd name="connsiteX22" fmla="*/ 80010 w 201930"/>
                <a:gd name="connsiteY22" fmla="*/ 199073 h 22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1930" h="224790">
                  <a:moveTo>
                    <a:pt x="182880" y="222885"/>
                  </a:moveTo>
                  <a:cubicBezTo>
                    <a:pt x="160972" y="222885"/>
                    <a:pt x="148590" y="212408"/>
                    <a:pt x="145732" y="190500"/>
                  </a:cubicBezTo>
                  <a:lnTo>
                    <a:pt x="145732" y="190500"/>
                  </a:lnTo>
                  <a:cubicBezTo>
                    <a:pt x="132397" y="207645"/>
                    <a:pt x="110490" y="224790"/>
                    <a:pt x="73343" y="224790"/>
                  </a:cubicBezTo>
                  <a:cubicBezTo>
                    <a:pt x="32385" y="224790"/>
                    <a:pt x="0" y="205740"/>
                    <a:pt x="0" y="164783"/>
                  </a:cubicBezTo>
                  <a:cubicBezTo>
                    <a:pt x="0" y="113348"/>
                    <a:pt x="40005" y="102870"/>
                    <a:pt x="94297" y="95250"/>
                  </a:cubicBezTo>
                  <a:cubicBezTo>
                    <a:pt x="124777" y="90488"/>
                    <a:pt x="146685" y="87630"/>
                    <a:pt x="146685" y="63818"/>
                  </a:cubicBezTo>
                  <a:cubicBezTo>
                    <a:pt x="146685" y="39053"/>
                    <a:pt x="129540" y="25718"/>
                    <a:pt x="98107" y="25718"/>
                  </a:cubicBezTo>
                  <a:cubicBezTo>
                    <a:pt x="62865" y="25718"/>
                    <a:pt x="45720" y="40957"/>
                    <a:pt x="43815" y="73343"/>
                  </a:cubicBezTo>
                  <a:lnTo>
                    <a:pt x="11430" y="73343"/>
                  </a:lnTo>
                  <a:cubicBezTo>
                    <a:pt x="12382" y="31432"/>
                    <a:pt x="40005" y="0"/>
                    <a:pt x="98107" y="0"/>
                  </a:cubicBezTo>
                  <a:cubicBezTo>
                    <a:pt x="143827" y="0"/>
                    <a:pt x="178118" y="17145"/>
                    <a:pt x="178118" y="68580"/>
                  </a:cubicBezTo>
                  <a:lnTo>
                    <a:pt x="178118" y="171450"/>
                  </a:lnTo>
                  <a:cubicBezTo>
                    <a:pt x="178118" y="188595"/>
                    <a:pt x="181927" y="199073"/>
                    <a:pt x="200977" y="194310"/>
                  </a:cubicBezTo>
                  <a:lnTo>
                    <a:pt x="201930" y="194310"/>
                  </a:lnTo>
                  <a:lnTo>
                    <a:pt x="201930" y="219075"/>
                  </a:lnTo>
                  <a:cubicBezTo>
                    <a:pt x="197168" y="220980"/>
                    <a:pt x="191452" y="222885"/>
                    <a:pt x="182880" y="222885"/>
                  </a:cubicBezTo>
                  <a:close/>
                  <a:moveTo>
                    <a:pt x="80010" y="199073"/>
                  </a:moveTo>
                  <a:cubicBezTo>
                    <a:pt x="125730" y="199073"/>
                    <a:pt x="145732" y="165735"/>
                    <a:pt x="145732" y="140970"/>
                  </a:cubicBezTo>
                  <a:lnTo>
                    <a:pt x="145732" y="103823"/>
                  </a:lnTo>
                  <a:cubicBezTo>
                    <a:pt x="134302" y="110490"/>
                    <a:pt x="114300" y="116205"/>
                    <a:pt x="96202" y="120015"/>
                  </a:cubicBezTo>
                  <a:cubicBezTo>
                    <a:pt x="61913" y="126682"/>
                    <a:pt x="35243" y="132398"/>
                    <a:pt x="35243" y="163830"/>
                  </a:cubicBezTo>
                  <a:cubicBezTo>
                    <a:pt x="35243" y="193358"/>
                    <a:pt x="58102" y="199073"/>
                    <a:pt x="80010" y="199073"/>
                  </a:cubicBezTo>
                  <a:close/>
                </a:path>
              </a:pathLst>
            </a:custGeom>
            <a:solidFill>
              <a:sysClr val="window" lastClr="FFFFFF"/>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white"/>
                </a:solidFill>
                <a:effectLst/>
                <a:uLnTx/>
                <a:uFillTx/>
              </a:endParaRPr>
            </a:p>
          </p:txBody>
        </p:sp>
        <p:sp>
          <p:nvSpPr>
            <p:cNvPr id="306" name="Figura a mano libera: forma 90">
              <a:extLst>
                <a:ext uri="{FF2B5EF4-FFF2-40B4-BE49-F238E27FC236}">
                  <a16:creationId xmlns:a16="http://schemas.microsoft.com/office/drawing/2014/main" id="{567C8BCB-D51E-2ACD-ABC4-E47981FF1654}"/>
                </a:ext>
              </a:extLst>
            </p:cNvPr>
            <p:cNvSpPr/>
            <p:nvPr/>
          </p:nvSpPr>
          <p:spPr>
            <a:xfrm>
              <a:off x="7195571" y="966873"/>
              <a:ext cx="113347" cy="219075"/>
            </a:xfrm>
            <a:custGeom>
              <a:avLst/>
              <a:gdLst>
                <a:gd name="connsiteX0" fmla="*/ 33338 w 113347"/>
                <a:gd name="connsiteY0" fmla="*/ 2857 h 219075"/>
                <a:gd name="connsiteX1" fmla="*/ 33338 w 113347"/>
                <a:gd name="connsiteY1" fmla="*/ 38100 h 219075"/>
                <a:gd name="connsiteX2" fmla="*/ 34290 w 113347"/>
                <a:gd name="connsiteY2" fmla="*/ 38100 h 219075"/>
                <a:gd name="connsiteX3" fmla="*/ 99060 w 113347"/>
                <a:gd name="connsiteY3" fmla="*/ 0 h 219075"/>
                <a:gd name="connsiteX4" fmla="*/ 113348 w 113347"/>
                <a:gd name="connsiteY4" fmla="*/ 2857 h 219075"/>
                <a:gd name="connsiteX5" fmla="*/ 113348 w 113347"/>
                <a:gd name="connsiteY5" fmla="*/ 35243 h 219075"/>
                <a:gd name="connsiteX6" fmla="*/ 112395 w 113347"/>
                <a:gd name="connsiteY6" fmla="*/ 35243 h 219075"/>
                <a:gd name="connsiteX7" fmla="*/ 97155 w 113347"/>
                <a:gd name="connsiteY7" fmla="*/ 33338 h 219075"/>
                <a:gd name="connsiteX8" fmla="*/ 34290 w 113347"/>
                <a:gd name="connsiteY8" fmla="*/ 99060 h 219075"/>
                <a:gd name="connsiteX9" fmla="*/ 34290 w 113347"/>
                <a:gd name="connsiteY9" fmla="*/ 219075 h 219075"/>
                <a:gd name="connsiteX10" fmla="*/ 0 w 113347"/>
                <a:gd name="connsiteY10" fmla="*/ 219075 h 219075"/>
                <a:gd name="connsiteX11" fmla="*/ 0 w 113347"/>
                <a:gd name="connsiteY11" fmla="*/ 2857 h 219075"/>
                <a:gd name="connsiteX12" fmla="*/ 33338 w 113347"/>
                <a:gd name="connsiteY12" fmla="*/ 2857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347" h="219075">
                  <a:moveTo>
                    <a:pt x="33338" y="2857"/>
                  </a:moveTo>
                  <a:lnTo>
                    <a:pt x="33338" y="38100"/>
                  </a:lnTo>
                  <a:lnTo>
                    <a:pt x="34290" y="38100"/>
                  </a:lnTo>
                  <a:cubicBezTo>
                    <a:pt x="47625" y="17145"/>
                    <a:pt x="69532" y="0"/>
                    <a:pt x="99060" y="0"/>
                  </a:cubicBezTo>
                  <a:cubicBezTo>
                    <a:pt x="105727" y="0"/>
                    <a:pt x="108585" y="952"/>
                    <a:pt x="113348" y="2857"/>
                  </a:cubicBezTo>
                  <a:lnTo>
                    <a:pt x="113348" y="35243"/>
                  </a:lnTo>
                  <a:lnTo>
                    <a:pt x="112395" y="35243"/>
                  </a:lnTo>
                  <a:cubicBezTo>
                    <a:pt x="107632" y="33338"/>
                    <a:pt x="103823" y="33338"/>
                    <a:pt x="97155" y="33338"/>
                  </a:cubicBezTo>
                  <a:cubicBezTo>
                    <a:pt x="63818" y="33338"/>
                    <a:pt x="34290" y="58102"/>
                    <a:pt x="34290" y="99060"/>
                  </a:cubicBezTo>
                  <a:lnTo>
                    <a:pt x="34290" y="219075"/>
                  </a:lnTo>
                  <a:lnTo>
                    <a:pt x="0" y="219075"/>
                  </a:lnTo>
                  <a:lnTo>
                    <a:pt x="0" y="2857"/>
                  </a:lnTo>
                  <a:lnTo>
                    <a:pt x="33338" y="2857"/>
                  </a:lnTo>
                  <a:close/>
                </a:path>
              </a:pathLst>
            </a:custGeom>
            <a:solidFill>
              <a:sysClr val="window" lastClr="FFFFFF"/>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white"/>
                </a:solidFill>
                <a:effectLst/>
                <a:uLnTx/>
                <a:uFillTx/>
              </a:endParaRPr>
            </a:p>
          </p:txBody>
        </p:sp>
        <p:sp>
          <p:nvSpPr>
            <p:cNvPr id="307" name="Figura a mano libera: forma 91">
              <a:extLst>
                <a:ext uri="{FF2B5EF4-FFF2-40B4-BE49-F238E27FC236}">
                  <a16:creationId xmlns:a16="http://schemas.microsoft.com/office/drawing/2014/main" id="{D2B2C7ED-55E9-3CD7-CB0E-CD10322C6E0F}"/>
                </a:ext>
              </a:extLst>
            </p:cNvPr>
            <p:cNvSpPr/>
            <p:nvPr/>
          </p:nvSpPr>
          <p:spPr>
            <a:xfrm>
              <a:off x="6965066" y="969730"/>
              <a:ext cx="174307" cy="221932"/>
            </a:xfrm>
            <a:custGeom>
              <a:avLst/>
              <a:gdLst>
                <a:gd name="connsiteX0" fmla="*/ 174307 w 174307"/>
                <a:gd name="connsiteY0" fmla="*/ 216218 h 221932"/>
                <a:gd name="connsiteX1" fmla="*/ 140018 w 174307"/>
                <a:gd name="connsiteY1" fmla="*/ 216218 h 221932"/>
                <a:gd name="connsiteX2" fmla="*/ 140018 w 174307"/>
                <a:gd name="connsiteY2" fmla="*/ 186690 h 221932"/>
                <a:gd name="connsiteX3" fmla="*/ 139065 w 174307"/>
                <a:gd name="connsiteY3" fmla="*/ 186690 h 221932"/>
                <a:gd name="connsiteX4" fmla="*/ 73343 w 174307"/>
                <a:gd name="connsiteY4" fmla="*/ 221933 h 221932"/>
                <a:gd name="connsiteX5" fmla="*/ 0 w 174307"/>
                <a:gd name="connsiteY5" fmla="*/ 150495 h 221932"/>
                <a:gd name="connsiteX6" fmla="*/ 0 w 174307"/>
                <a:gd name="connsiteY6" fmla="*/ 0 h 221932"/>
                <a:gd name="connsiteX7" fmla="*/ 34290 w 174307"/>
                <a:gd name="connsiteY7" fmla="*/ 0 h 221932"/>
                <a:gd name="connsiteX8" fmla="*/ 34290 w 174307"/>
                <a:gd name="connsiteY8" fmla="*/ 149543 h 221932"/>
                <a:gd name="connsiteX9" fmla="*/ 82868 w 174307"/>
                <a:gd name="connsiteY9" fmla="*/ 194310 h 221932"/>
                <a:gd name="connsiteX10" fmla="*/ 139065 w 174307"/>
                <a:gd name="connsiteY10" fmla="*/ 134303 h 221932"/>
                <a:gd name="connsiteX11" fmla="*/ 139065 w 174307"/>
                <a:gd name="connsiteY11" fmla="*/ 953 h 221932"/>
                <a:gd name="connsiteX12" fmla="*/ 173355 w 174307"/>
                <a:gd name="connsiteY12" fmla="*/ 953 h 221932"/>
                <a:gd name="connsiteX13" fmla="*/ 173355 w 174307"/>
                <a:gd name="connsiteY13" fmla="*/ 216218 h 22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4307" h="221932">
                  <a:moveTo>
                    <a:pt x="174307" y="216218"/>
                  </a:moveTo>
                  <a:lnTo>
                    <a:pt x="140018" y="216218"/>
                  </a:lnTo>
                  <a:lnTo>
                    <a:pt x="140018" y="186690"/>
                  </a:lnTo>
                  <a:lnTo>
                    <a:pt x="139065" y="186690"/>
                  </a:lnTo>
                  <a:cubicBezTo>
                    <a:pt x="123825" y="207645"/>
                    <a:pt x="104775" y="221933"/>
                    <a:pt x="73343" y="221933"/>
                  </a:cubicBezTo>
                  <a:cubicBezTo>
                    <a:pt x="28575" y="221933"/>
                    <a:pt x="0" y="195263"/>
                    <a:pt x="0" y="150495"/>
                  </a:cubicBezTo>
                  <a:lnTo>
                    <a:pt x="0" y="0"/>
                  </a:lnTo>
                  <a:lnTo>
                    <a:pt x="34290" y="0"/>
                  </a:lnTo>
                  <a:lnTo>
                    <a:pt x="34290" y="149543"/>
                  </a:lnTo>
                  <a:cubicBezTo>
                    <a:pt x="34290" y="177165"/>
                    <a:pt x="52388" y="194310"/>
                    <a:pt x="82868" y="194310"/>
                  </a:cubicBezTo>
                  <a:cubicBezTo>
                    <a:pt x="117157" y="194310"/>
                    <a:pt x="139065" y="168593"/>
                    <a:pt x="139065" y="134303"/>
                  </a:cubicBezTo>
                  <a:lnTo>
                    <a:pt x="139065" y="953"/>
                  </a:lnTo>
                  <a:lnTo>
                    <a:pt x="173355" y="953"/>
                  </a:lnTo>
                  <a:lnTo>
                    <a:pt x="173355" y="216218"/>
                  </a:lnTo>
                  <a:close/>
                </a:path>
              </a:pathLst>
            </a:custGeom>
            <a:solidFill>
              <a:sysClr val="window" lastClr="FFFFFF"/>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white"/>
                </a:solidFill>
                <a:effectLst/>
                <a:uLnTx/>
                <a:uFillTx/>
              </a:endParaRPr>
            </a:p>
          </p:txBody>
        </p:sp>
        <p:sp>
          <p:nvSpPr>
            <p:cNvPr id="308" name="Figura a mano libera: forma 92">
              <a:extLst>
                <a:ext uri="{FF2B5EF4-FFF2-40B4-BE49-F238E27FC236}">
                  <a16:creationId xmlns:a16="http://schemas.microsoft.com/office/drawing/2014/main" id="{F6D76F5C-1304-8632-8B53-89EB86924CD4}"/>
                </a:ext>
              </a:extLst>
            </p:cNvPr>
            <p:cNvSpPr/>
            <p:nvPr/>
          </p:nvSpPr>
          <p:spPr>
            <a:xfrm>
              <a:off x="6815523" y="901150"/>
              <a:ext cx="107632" cy="286702"/>
            </a:xfrm>
            <a:custGeom>
              <a:avLst/>
              <a:gdLst>
                <a:gd name="connsiteX0" fmla="*/ 0 w 107632"/>
                <a:gd name="connsiteY0" fmla="*/ 96203 h 286702"/>
                <a:gd name="connsiteX1" fmla="*/ 0 w 107632"/>
                <a:gd name="connsiteY1" fmla="*/ 68580 h 286702"/>
                <a:gd name="connsiteX2" fmla="*/ 31433 w 107632"/>
                <a:gd name="connsiteY2" fmla="*/ 68580 h 286702"/>
                <a:gd name="connsiteX3" fmla="*/ 31433 w 107632"/>
                <a:gd name="connsiteY3" fmla="*/ 0 h 286702"/>
                <a:gd name="connsiteX4" fmla="*/ 65723 w 107632"/>
                <a:gd name="connsiteY4" fmla="*/ 0 h 286702"/>
                <a:gd name="connsiteX5" fmla="*/ 65723 w 107632"/>
                <a:gd name="connsiteY5" fmla="*/ 68580 h 286702"/>
                <a:gd name="connsiteX6" fmla="*/ 107633 w 107632"/>
                <a:gd name="connsiteY6" fmla="*/ 68580 h 286702"/>
                <a:gd name="connsiteX7" fmla="*/ 107633 w 107632"/>
                <a:gd name="connsiteY7" fmla="*/ 96203 h 286702"/>
                <a:gd name="connsiteX8" fmla="*/ 65723 w 107632"/>
                <a:gd name="connsiteY8" fmla="*/ 96203 h 286702"/>
                <a:gd name="connsiteX9" fmla="*/ 65723 w 107632"/>
                <a:gd name="connsiteY9" fmla="*/ 237173 h 286702"/>
                <a:gd name="connsiteX10" fmla="*/ 87630 w 107632"/>
                <a:gd name="connsiteY10" fmla="*/ 257175 h 286702"/>
                <a:gd name="connsiteX11" fmla="*/ 105728 w 107632"/>
                <a:gd name="connsiteY11" fmla="*/ 254317 h 286702"/>
                <a:gd name="connsiteX12" fmla="*/ 106680 w 107632"/>
                <a:gd name="connsiteY12" fmla="*/ 254317 h 286702"/>
                <a:gd name="connsiteX13" fmla="*/ 106680 w 107632"/>
                <a:gd name="connsiteY13" fmla="*/ 283845 h 286702"/>
                <a:gd name="connsiteX14" fmla="*/ 79058 w 107632"/>
                <a:gd name="connsiteY14" fmla="*/ 286703 h 286702"/>
                <a:gd name="connsiteX15" fmla="*/ 31433 w 107632"/>
                <a:gd name="connsiteY15" fmla="*/ 244792 h 286702"/>
                <a:gd name="connsiteX16" fmla="*/ 31433 w 107632"/>
                <a:gd name="connsiteY16" fmla="*/ 96203 h 286702"/>
                <a:gd name="connsiteX17" fmla="*/ 0 w 107632"/>
                <a:gd name="connsiteY17" fmla="*/ 96203 h 286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632" h="286702">
                  <a:moveTo>
                    <a:pt x="0" y="96203"/>
                  </a:moveTo>
                  <a:lnTo>
                    <a:pt x="0" y="68580"/>
                  </a:lnTo>
                  <a:lnTo>
                    <a:pt x="31433" y="68580"/>
                  </a:lnTo>
                  <a:lnTo>
                    <a:pt x="31433" y="0"/>
                  </a:lnTo>
                  <a:lnTo>
                    <a:pt x="65723" y="0"/>
                  </a:lnTo>
                  <a:lnTo>
                    <a:pt x="65723" y="68580"/>
                  </a:lnTo>
                  <a:lnTo>
                    <a:pt x="107633" y="68580"/>
                  </a:lnTo>
                  <a:lnTo>
                    <a:pt x="107633" y="96203"/>
                  </a:lnTo>
                  <a:lnTo>
                    <a:pt x="65723" y="96203"/>
                  </a:lnTo>
                  <a:lnTo>
                    <a:pt x="65723" y="237173"/>
                  </a:lnTo>
                  <a:cubicBezTo>
                    <a:pt x="65723" y="252412"/>
                    <a:pt x="73343" y="257175"/>
                    <a:pt x="87630" y="257175"/>
                  </a:cubicBezTo>
                  <a:cubicBezTo>
                    <a:pt x="94298" y="257175"/>
                    <a:pt x="101918" y="255270"/>
                    <a:pt x="105728" y="254317"/>
                  </a:cubicBezTo>
                  <a:lnTo>
                    <a:pt x="106680" y="254317"/>
                  </a:lnTo>
                  <a:lnTo>
                    <a:pt x="106680" y="283845"/>
                  </a:lnTo>
                  <a:cubicBezTo>
                    <a:pt x="99060" y="285750"/>
                    <a:pt x="89535" y="286703"/>
                    <a:pt x="79058" y="286703"/>
                  </a:cubicBezTo>
                  <a:cubicBezTo>
                    <a:pt x="51435" y="286703"/>
                    <a:pt x="31433" y="275273"/>
                    <a:pt x="31433" y="244792"/>
                  </a:cubicBezTo>
                  <a:lnTo>
                    <a:pt x="31433" y="96203"/>
                  </a:lnTo>
                  <a:lnTo>
                    <a:pt x="0" y="96203"/>
                  </a:lnTo>
                  <a:close/>
                </a:path>
              </a:pathLst>
            </a:custGeom>
            <a:solidFill>
              <a:sysClr val="window" lastClr="FFFFFF"/>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white"/>
                </a:solidFill>
                <a:effectLst/>
                <a:uLnTx/>
                <a:uFillTx/>
              </a:endParaRPr>
            </a:p>
          </p:txBody>
        </p:sp>
        <p:sp>
          <p:nvSpPr>
            <p:cNvPr id="309" name="Figura a mano libera: forma 93">
              <a:extLst>
                <a:ext uri="{FF2B5EF4-FFF2-40B4-BE49-F238E27FC236}">
                  <a16:creationId xmlns:a16="http://schemas.microsoft.com/office/drawing/2014/main" id="{B07842AB-0889-C79A-6326-385A4B3DDDDD}"/>
                </a:ext>
              </a:extLst>
            </p:cNvPr>
            <p:cNvSpPr/>
            <p:nvPr/>
          </p:nvSpPr>
          <p:spPr>
            <a:xfrm>
              <a:off x="6677411" y="901150"/>
              <a:ext cx="107632" cy="286702"/>
            </a:xfrm>
            <a:custGeom>
              <a:avLst/>
              <a:gdLst>
                <a:gd name="connsiteX0" fmla="*/ 0 w 107632"/>
                <a:gd name="connsiteY0" fmla="*/ 96203 h 286702"/>
                <a:gd name="connsiteX1" fmla="*/ 0 w 107632"/>
                <a:gd name="connsiteY1" fmla="*/ 68580 h 286702"/>
                <a:gd name="connsiteX2" fmla="*/ 31433 w 107632"/>
                <a:gd name="connsiteY2" fmla="*/ 68580 h 286702"/>
                <a:gd name="connsiteX3" fmla="*/ 31433 w 107632"/>
                <a:gd name="connsiteY3" fmla="*/ 0 h 286702"/>
                <a:gd name="connsiteX4" fmla="*/ 65723 w 107632"/>
                <a:gd name="connsiteY4" fmla="*/ 0 h 286702"/>
                <a:gd name="connsiteX5" fmla="*/ 65723 w 107632"/>
                <a:gd name="connsiteY5" fmla="*/ 68580 h 286702"/>
                <a:gd name="connsiteX6" fmla="*/ 107633 w 107632"/>
                <a:gd name="connsiteY6" fmla="*/ 68580 h 286702"/>
                <a:gd name="connsiteX7" fmla="*/ 107633 w 107632"/>
                <a:gd name="connsiteY7" fmla="*/ 96203 h 286702"/>
                <a:gd name="connsiteX8" fmla="*/ 65723 w 107632"/>
                <a:gd name="connsiteY8" fmla="*/ 96203 h 286702"/>
                <a:gd name="connsiteX9" fmla="*/ 65723 w 107632"/>
                <a:gd name="connsiteY9" fmla="*/ 237173 h 286702"/>
                <a:gd name="connsiteX10" fmla="*/ 87630 w 107632"/>
                <a:gd name="connsiteY10" fmla="*/ 257175 h 286702"/>
                <a:gd name="connsiteX11" fmla="*/ 105728 w 107632"/>
                <a:gd name="connsiteY11" fmla="*/ 254317 h 286702"/>
                <a:gd name="connsiteX12" fmla="*/ 106680 w 107632"/>
                <a:gd name="connsiteY12" fmla="*/ 254317 h 286702"/>
                <a:gd name="connsiteX13" fmla="*/ 106680 w 107632"/>
                <a:gd name="connsiteY13" fmla="*/ 283845 h 286702"/>
                <a:gd name="connsiteX14" fmla="*/ 79058 w 107632"/>
                <a:gd name="connsiteY14" fmla="*/ 286703 h 286702"/>
                <a:gd name="connsiteX15" fmla="*/ 31433 w 107632"/>
                <a:gd name="connsiteY15" fmla="*/ 244792 h 286702"/>
                <a:gd name="connsiteX16" fmla="*/ 31433 w 107632"/>
                <a:gd name="connsiteY16" fmla="*/ 96203 h 286702"/>
                <a:gd name="connsiteX17" fmla="*/ 0 w 107632"/>
                <a:gd name="connsiteY17" fmla="*/ 96203 h 286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632" h="286702">
                  <a:moveTo>
                    <a:pt x="0" y="96203"/>
                  </a:moveTo>
                  <a:lnTo>
                    <a:pt x="0" y="68580"/>
                  </a:lnTo>
                  <a:lnTo>
                    <a:pt x="31433" y="68580"/>
                  </a:lnTo>
                  <a:lnTo>
                    <a:pt x="31433" y="0"/>
                  </a:lnTo>
                  <a:lnTo>
                    <a:pt x="65723" y="0"/>
                  </a:lnTo>
                  <a:lnTo>
                    <a:pt x="65723" y="68580"/>
                  </a:lnTo>
                  <a:lnTo>
                    <a:pt x="107633" y="68580"/>
                  </a:lnTo>
                  <a:lnTo>
                    <a:pt x="107633" y="96203"/>
                  </a:lnTo>
                  <a:lnTo>
                    <a:pt x="65723" y="96203"/>
                  </a:lnTo>
                  <a:lnTo>
                    <a:pt x="65723" y="237173"/>
                  </a:lnTo>
                  <a:cubicBezTo>
                    <a:pt x="65723" y="252412"/>
                    <a:pt x="73343" y="257175"/>
                    <a:pt x="87630" y="257175"/>
                  </a:cubicBezTo>
                  <a:cubicBezTo>
                    <a:pt x="94298" y="257175"/>
                    <a:pt x="101918" y="255270"/>
                    <a:pt x="105728" y="254317"/>
                  </a:cubicBezTo>
                  <a:lnTo>
                    <a:pt x="106680" y="254317"/>
                  </a:lnTo>
                  <a:lnTo>
                    <a:pt x="106680" y="283845"/>
                  </a:lnTo>
                  <a:cubicBezTo>
                    <a:pt x="99060" y="285750"/>
                    <a:pt x="89535" y="286703"/>
                    <a:pt x="79058" y="286703"/>
                  </a:cubicBezTo>
                  <a:cubicBezTo>
                    <a:pt x="51435" y="286703"/>
                    <a:pt x="31433" y="275273"/>
                    <a:pt x="31433" y="244792"/>
                  </a:cubicBezTo>
                  <a:lnTo>
                    <a:pt x="31433" y="96203"/>
                  </a:lnTo>
                  <a:lnTo>
                    <a:pt x="0" y="96203"/>
                  </a:lnTo>
                  <a:close/>
                </a:path>
              </a:pathLst>
            </a:custGeom>
            <a:solidFill>
              <a:sysClr val="window" lastClr="FFFFFF"/>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white"/>
                </a:solidFill>
                <a:effectLst/>
                <a:uLnTx/>
                <a:uFillTx/>
              </a:endParaRPr>
            </a:p>
          </p:txBody>
        </p:sp>
        <p:sp>
          <p:nvSpPr>
            <p:cNvPr id="310" name="Figura a mano libera: forma 94">
              <a:extLst>
                <a:ext uri="{FF2B5EF4-FFF2-40B4-BE49-F238E27FC236}">
                  <a16:creationId xmlns:a16="http://schemas.microsoft.com/office/drawing/2014/main" id="{6F341D1E-F1D5-623C-24D8-899878471C6D}"/>
                </a:ext>
              </a:extLst>
            </p:cNvPr>
            <p:cNvSpPr/>
            <p:nvPr/>
          </p:nvSpPr>
          <p:spPr>
            <a:xfrm>
              <a:off x="6461194" y="969730"/>
              <a:ext cx="174307" cy="221932"/>
            </a:xfrm>
            <a:custGeom>
              <a:avLst/>
              <a:gdLst>
                <a:gd name="connsiteX0" fmla="*/ 174307 w 174307"/>
                <a:gd name="connsiteY0" fmla="*/ 216218 h 221932"/>
                <a:gd name="connsiteX1" fmla="*/ 140017 w 174307"/>
                <a:gd name="connsiteY1" fmla="*/ 216218 h 221932"/>
                <a:gd name="connsiteX2" fmla="*/ 140017 w 174307"/>
                <a:gd name="connsiteY2" fmla="*/ 186690 h 221932"/>
                <a:gd name="connsiteX3" fmla="*/ 139065 w 174307"/>
                <a:gd name="connsiteY3" fmla="*/ 186690 h 221932"/>
                <a:gd name="connsiteX4" fmla="*/ 73342 w 174307"/>
                <a:gd name="connsiteY4" fmla="*/ 221933 h 221932"/>
                <a:gd name="connsiteX5" fmla="*/ 0 w 174307"/>
                <a:gd name="connsiteY5" fmla="*/ 150495 h 221932"/>
                <a:gd name="connsiteX6" fmla="*/ 0 w 174307"/>
                <a:gd name="connsiteY6" fmla="*/ 0 h 221932"/>
                <a:gd name="connsiteX7" fmla="*/ 34290 w 174307"/>
                <a:gd name="connsiteY7" fmla="*/ 0 h 221932"/>
                <a:gd name="connsiteX8" fmla="*/ 34290 w 174307"/>
                <a:gd name="connsiteY8" fmla="*/ 149543 h 221932"/>
                <a:gd name="connsiteX9" fmla="*/ 82867 w 174307"/>
                <a:gd name="connsiteY9" fmla="*/ 194310 h 221932"/>
                <a:gd name="connsiteX10" fmla="*/ 139065 w 174307"/>
                <a:gd name="connsiteY10" fmla="*/ 134303 h 221932"/>
                <a:gd name="connsiteX11" fmla="*/ 139065 w 174307"/>
                <a:gd name="connsiteY11" fmla="*/ 953 h 221932"/>
                <a:gd name="connsiteX12" fmla="*/ 173355 w 174307"/>
                <a:gd name="connsiteY12" fmla="*/ 953 h 221932"/>
                <a:gd name="connsiteX13" fmla="*/ 173355 w 174307"/>
                <a:gd name="connsiteY13" fmla="*/ 216218 h 22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4307" h="221932">
                  <a:moveTo>
                    <a:pt x="174307" y="216218"/>
                  </a:moveTo>
                  <a:lnTo>
                    <a:pt x="140017" y="216218"/>
                  </a:lnTo>
                  <a:lnTo>
                    <a:pt x="140017" y="186690"/>
                  </a:lnTo>
                  <a:lnTo>
                    <a:pt x="139065" y="186690"/>
                  </a:lnTo>
                  <a:cubicBezTo>
                    <a:pt x="123825" y="207645"/>
                    <a:pt x="104775" y="221933"/>
                    <a:pt x="73342" y="221933"/>
                  </a:cubicBezTo>
                  <a:cubicBezTo>
                    <a:pt x="28575" y="221933"/>
                    <a:pt x="0" y="195263"/>
                    <a:pt x="0" y="150495"/>
                  </a:cubicBezTo>
                  <a:lnTo>
                    <a:pt x="0" y="0"/>
                  </a:lnTo>
                  <a:lnTo>
                    <a:pt x="34290" y="0"/>
                  </a:lnTo>
                  <a:lnTo>
                    <a:pt x="34290" y="149543"/>
                  </a:lnTo>
                  <a:cubicBezTo>
                    <a:pt x="34290" y="177165"/>
                    <a:pt x="52388" y="194310"/>
                    <a:pt x="82867" y="194310"/>
                  </a:cubicBezTo>
                  <a:cubicBezTo>
                    <a:pt x="117157" y="194310"/>
                    <a:pt x="139065" y="168593"/>
                    <a:pt x="139065" y="134303"/>
                  </a:cubicBezTo>
                  <a:lnTo>
                    <a:pt x="139065" y="953"/>
                  </a:lnTo>
                  <a:lnTo>
                    <a:pt x="173355" y="953"/>
                  </a:lnTo>
                  <a:lnTo>
                    <a:pt x="173355" y="216218"/>
                  </a:lnTo>
                  <a:close/>
                </a:path>
              </a:pathLst>
            </a:custGeom>
            <a:solidFill>
              <a:sysClr val="window" lastClr="FFFFFF"/>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white"/>
                </a:solidFill>
                <a:effectLst/>
                <a:uLnTx/>
                <a:uFillTx/>
              </a:endParaRPr>
            </a:p>
          </p:txBody>
        </p:sp>
        <p:sp>
          <p:nvSpPr>
            <p:cNvPr id="311" name="Figura a mano libera: forma 95">
              <a:extLst>
                <a:ext uri="{FF2B5EF4-FFF2-40B4-BE49-F238E27FC236}">
                  <a16:creationId xmlns:a16="http://schemas.microsoft.com/office/drawing/2014/main" id="{F4B5CBDC-D2A0-1DE6-B17A-4E2AADAD3FAB}"/>
                </a:ext>
              </a:extLst>
            </p:cNvPr>
            <p:cNvSpPr/>
            <p:nvPr/>
          </p:nvSpPr>
          <p:spPr>
            <a:xfrm>
              <a:off x="6311651" y="966873"/>
              <a:ext cx="113347" cy="219075"/>
            </a:xfrm>
            <a:custGeom>
              <a:avLst/>
              <a:gdLst>
                <a:gd name="connsiteX0" fmla="*/ 33338 w 113347"/>
                <a:gd name="connsiteY0" fmla="*/ 2857 h 219075"/>
                <a:gd name="connsiteX1" fmla="*/ 33338 w 113347"/>
                <a:gd name="connsiteY1" fmla="*/ 38100 h 219075"/>
                <a:gd name="connsiteX2" fmla="*/ 34290 w 113347"/>
                <a:gd name="connsiteY2" fmla="*/ 38100 h 219075"/>
                <a:gd name="connsiteX3" fmla="*/ 99060 w 113347"/>
                <a:gd name="connsiteY3" fmla="*/ 0 h 219075"/>
                <a:gd name="connsiteX4" fmla="*/ 113347 w 113347"/>
                <a:gd name="connsiteY4" fmla="*/ 2857 h 219075"/>
                <a:gd name="connsiteX5" fmla="*/ 113347 w 113347"/>
                <a:gd name="connsiteY5" fmla="*/ 35243 h 219075"/>
                <a:gd name="connsiteX6" fmla="*/ 112395 w 113347"/>
                <a:gd name="connsiteY6" fmla="*/ 35243 h 219075"/>
                <a:gd name="connsiteX7" fmla="*/ 97155 w 113347"/>
                <a:gd name="connsiteY7" fmla="*/ 33338 h 219075"/>
                <a:gd name="connsiteX8" fmla="*/ 34290 w 113347"/>
                <a:gd name="connsiteY8" fmla="*/ 99060 h 219075"/>
                <a:gd name="connsiteX9" fmla="*/ 34290 w 113347"/>
                <a:gd name="connsiteY9" fmla="*/ 219075 h 219075"/>
                <a:gd name="connsiteX10" fmla="*/ 0 w 113347"/>
                <a:gd name="connsiteY10" fmla="*/ 219075 h 219075"/>
                <a:gd name="connsiteX11" fmla="*/ 0 w 113347"/>
                <a:gd name="connsiteY11" fmla="*/ 2857 h 219075"/>
                <a:gd name="connsiteX12" fmla="*/ 33338 w 113347"/>
                <a:gd name="connsiteY12" fmla="*/ 2857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347" h="219075">
                  <a:moveTo>
                    <a:pt x="33338" y="2857"/>
                  </a:moveTo>
                  <a:lnTo>
                    <a:pt x="33338" y="38100"/>
                  </a:lnTo>
                  <a:lnTo>
                    <a:pt x="34290" y="38100"/>
                  </a:lnTo>
                  <a:cubicBezTo>
                    <a:pt x="47625" y="17145"/>
                    <a:pt x="69532" y="0"/>
                    <a:pt x="99060" y="0"/>
                  </a:cubicBezTo>
                  <a:cubicBezTo>
                    <a:pt x="105727" y="0"/>
                    <a:pt x="108585" y="952"/>
                    <a:pt x="113347" y="2857"/>
                  </a:cubicBezTo>
                  <a:lnTo>
                    <a:pt x="113347" y="35243"/>
                  </a:lnTo>
                  <a:lnTo>
                    <a:pt x="112395" y="35243"/>
                  </a:lnTo>
                  <a:cubicBezTo>
                    <a:pt x="107632" y="33338"/>
                    <a:pt x="103822" y="33338"/>
                    <a:pt x="97155" y="33338"/>
                  </a:cubicBezTo>
                  <a:cubicBezTo>
                    <a:pt x="63818" y="33338"/>
                    <a:pt x="34290" y="58102"/>
                    <a:pt x="34290" y="99060"/>
                  </a:cubicBezTo>
                  <a:lnTo>
                    <a:pt x="34290" y="219075"/>
                  </a:lnTo>
                  <a:lnTo>
                    <a:pt x="0" y="219075"/>
                  </a:lnTo>
                  <a:lnTo>
                    <a:pt x="0" y="2857"/>
                  </a:lnTo>
                  <a:lnTo>
                    <a:pt x="33338" y="2857"/>
                  </a:lnTo>
                  <a:close/>
                </a:path>
              </a:pathLst>
            </a:custGeom>
            <a:solidFill>
              <a:sysClr val="window" lastClr="FFFFFF"/>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white"/>
                </a:solidFill>
                <a:effectLst/>
                <a:uLnTx/>
                <a:uFillTx/>
              </a:endParaRPr>
            </a:p>
          </p:txBody>
        </p:sp>
        <p:sp>
          <p:nvSpPr>
            <p:cNvPr id="312" name="Figura a mano libera: forma 96">
              <a:extLst>
                <a:ext uri="{FF2B5EF4-FFF2-40B4-BE49-F238E27FC236}">
                  <a16:creationId xmlns:a16="http://schemas.microsoft.com/office/drawing/2014/main" id="{0E221195-B004-8AB2-AAA6-1589D8BEBCFE}"/>
                </a:ext>
              </a:extLst>
            </p:cNvPr>
            <p:cNvSpPr/>
            <p:nvPr/>
          </p:nvSpPr>
          <p:spPr>
            <a:xfrm>
              <a:off x="6159251" y="901150"/>
              <a:ext cx="107632" cy="286702"/>
            </a:xfrm>
            <a:custGeom>
              <a:avLst/>
              <a:gdLst>
                <a:gd name="connsiteX0" fmla="*/ 0 w 107632"/>
                <a:gd name="connsiteY0" fmla="*/ 96203 h 286702"/>
                <a:gd name="connsiteX1" fmla="*/ 0 w 107632"/>
                <a:gd name="connsiteY1" fmla="*/ 68580 h 286702"/>
                <a:gd name="connsiteX2" fmla="*/ 31432 w 107632"/>
                <a:gd name="connsiteY2" fmla="*/ 68580 h 286702"/>
                <a:gd name="connsiteX3" fmla="*/ 31432 w 107632"/>
                <a:gd name="connsiteY3" fmla="*/ 0 h 286702"/>
                <a:gd name="connsiteX4" fmla="*/ 65722 w 107632"/>
                <a:gd name="connsiteY4" fmla="*/ 0 h 286702"/>
                <a:gd name="connsiteX5" fmla="*/ 65722 w 107632"/>
                <a:gd name="connsiteY5" fmla="*/ 68580 h 286702"/>
                <a:gd name="connsiteX6" fmla="*/ 107632 w 107632"/>
                <a:gd name="connsiteY6" fmla="*/ 68580 h 286702"/>
                <a:gd name="connsiteX7" fmla="*/ 107632 w 107632"/>
                <a:gd name="connsiteY7" fmla="*/ 96203 h 286702"/>
                <a:gd name="connsiteX8" fmla="*/ 65722 w 107632"/>
                <a:gd name="connsiteY8" fmla="*/ 96203 h 286702"/>
                <a:gd name="connsiteX9" fmla="*/ 65722 w 107632"/>
                <a:gd name="connsiteY9" fmla="*/ 237173 h 286702"/>
                <a:gd name="connsiteX10" fmla="*/ 87630 w 107632"/>
                <a:gd name="connsiteY10" fmla="*/ 257175 h 286702"/>
                <a:gd name="connsiteX11" fmla="*/ 105727 w 107632"/>
                <a:gd name="connsiteY11" fmla="*/ 254317 h 286702"/>
                <a:gd name="connsiteX12" fmla="*/ 106680 w 107632"/>
                <a:gd name="connsiteY12" fmla="*/ 254317 h 286702"/>
                <a:gd name="connsiteX13" fmla="*/ 106680 w 107632"/>
                <a:gd name="connsiteY13" fmla="*/ 283845 h 286702"/>
                <a:gd name="connsiteX14" fmla="*/ 79057 w 107632"/>
                <a:gd name="connsiteY14" fmla="*/ 286703 h 286702"/>
                <a:gd name="connsiteX15" fmla="*/ 31432 w 107632"/>
                <a:gd name="connsiteY15" fmla="*/ 244792 h 286702"/>
                <a:gd name="connsiteX16" fmla="*/ 31432 w 107632"/>
                <a:gd name="connsiteY16" fmla="*/ 96203 h 286702"/>
                <a:gd name="connsiteX17" fmla="*/ 0 w 107632"/>
                <a:gd name="connsiteY17" fmla="*/ 96203 h 286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632" h="286702">
                  <a:moveTo>
                    <a:pt x="0" y="96203"/>
                  </a:moveTo>
                  <a:lnTo>
                    <a:pt x="0" y="68580"/>
                  </a:lnTo>
                  <a:lnTo>
                    <a:pt x="31432" y="68580"/>
                  </a:lnTo>
                  <a:lnTo>
                    <a:pt x="31432" y="0"/>
                  </a:lnTo>
                  <a:lnTo>
                    <a:pt x="65722" y="0"/>
                  </a:lnTo>
                  <a:lnTo>
                    <a:pt x="65722" y="68580"/>
                  </a:lnTo>
                  <a:lnTo>
                    <a:pt x="107632" y="68580"/>
                  </a:lnTo>
                  <a:lnTo>
                    <a:pt x="107632" y="96203"/>
                  </a:lnTo>
                  <a:lnTo>
                    <a:pt x="65722" y="96203"/>
                  </a:lnTo>
                  <a:lnTo>
                    <a:pt x="65722" y="237173"/>
                  </a:lnTo>
                  <a:cubicBezTo>
                    <a:pt x="65722" y="252412"/>
                    <a:pt x="73343" y="257175"/>
                    <a:pt x="87630" y="257175"/>
                  </a:cubicBezTo>
                  <a:cubicBezTo>
                    <a:pt x="94297" y="257175"/>
                    <a:pt x="101918" y="255270"/>
                    <a:pt x="105727" y="254317"/>
                  </a:cubicBezTo>
                  <a:lnTo>
                    <a:pt x="106680" y="254317"/>
                  </a:lnTo>
                  <a:lnTo>
                    <a:pt x="106680" y="283845"/>
                  </a:lnTo>
                  <a:cubicBezTo>
                    <a:pt x="99060" y="285750"/>
                    <a:pt x="89535" y="286703"/>
                    <a:pt x="79057" y="286703"/>
                  </a:cubicBezTo>
                  <a:cubicBezTo>
                    <a:pt x="51435" y="286703"/>
                    <a:pt x="31432" y="275273"/>
                    <a:pt x="31432" y="244792"/>
                  </a:cubicBezTo>
                  <a:lnTo>
                    <a:pt x="31432" y="96203"/>
                  </a:lnTo>
                  <a:lnTo>
                    <a:pt x="0" y="96203"/>
                  </a:lnTo>
                  <a:close/>
                </a:path>
              </a:pathLst>
            </a:custGeom>
            <a:solidFill>
              <a:sysClr val="window" lastClr="FFFFFF"/>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white"/>
                </a:solidFill>
                <a:effectLst/>
                <a:uLnTx/>
                <a:uFillTx/>
              </a:endParaRPr>
            </a:p>
          </p:txBody>
        </p:sp>
        <p:sp>
          <p:nvSpPr>
            <p:cNvPr id="313" name="Figura a mano libera: forma 97">
              <a:extLst>
                <a:ext uri="{FF2B5EF4-FFF2-40B4-BE49-F238E27FC236}">
                  <a16:creationId xmlns:a16="http://schemas.microsoft.com/office/drawing/2014/main" id="{B6B2DFB4-9DA0-6505-0B20-7C1CF66AAE03}"/>
                </a:ext>
              </a:extLst>
            </p:cNvPr>
            <p:cNvSpPr/>
            <p:nvPr/>
          </p:nvSpPr>
          <p:spPr>
            <a:xfrm>
              <a:off x="5948748" y="965920"/>
              <a:ext cx="180993" cy="226694"/>
            </a:xfrm>
            <a:custGeom>
              <a:avLst/>
              <a:gdLst>
                <a:gd name="connsiteX0" fmla="*/ 96203 w 180993"/>
                <a:gd name="connsiteY0" fmla="*/ 226695 h 226694"/>
                <a:gd name="connsiteX1" fmla="*/ 0 w 180993"/>
                <a:gd name="connsiteY1" fmla="*/ 149542 h 226694"/>
                <a:gd name="connsiteX2" fmla="*/ 35243 w 180993"/>
                <a:gd name="connsiteY2" fmla="*/ 149542 h 226694"/>
                <a:gd name="connsiteX3" fmla="*/ 97155 w 180993"/>
                <a:gd name="connsiteY3" fmla="*/ 198120 h 226694"/>
                <a:gd name="connsiteX4" fmla="*/ 147638 w 180993"/>
                <a:gd name="connsiteY4" fmla="*/ 162877 h 226694"/>
                <a:gd name="connsiteX5" fmla="*/ 91440 w 180993"/>
                <a:gd name="connsiteY5" fmla="*/ 123825 h 226694"/>
                <a:gd name="connsiteX6" fmla="*/ 10478 w 180993"/>
                <a:gd name="connsiteY6" fmla="*/ 59055 h 226694"/>
                <a:gd name="connsiteX7" fmla="*/ 88583 w 180993"/>
                <a:gd name="connsiteY7" fmla="*/ 0 h 226694"/>
                <a:gd name="connsiteX8" fmla="*/ 173355 w 180993"/>
                <a:gd name="connsiteY8" fmla="*/ 67627 h 226694"/>
                <a:gd name="connsiteX9" fmla="*/ 138113 w 180993"/>
                <a:gd name="connsiteY9" fmla="*/ 67627 h 226694"/>
                <a:gd name="connsiteX10" fmla="*/ 86678 w 180993"/>
                <a:gd name="connsiteY10" fmla="*/ 26670 h 226694"/>
                <a:gd name="connsiteX11" fmla="*/ 42863 w 180993"/>
                <a:gd name="connsiteY11" fmla="*/ 58102 h 226694"/>
                <a:gd name="connsiteX12" fmla="*/ 100965 w 180993"/>
                <a:gd name="connsiteY12" fmla="*/ 93345 h 226694"/>
                <a:gd name="connsiteX13" fmla="*/ 180975 w 180993"/>
                <a:gd name="connsiteY13" fmla="*/ 161925 h 226694"/>
                <a:gd name="connsiteX14" fmla="*/ 96203 w 180993"/>
                <a:gd name="connsiteY14" fmla="*/ 226695 h 22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0993" h="226694">
                  <a:moveTo>
                    <a:pt x="96203" y="226695"/>
                  </a:moveTo>
                  <a:cubicBezTo>
                    <a:pt x="37148" y="226695"/>
                    <a:pt x="3810" y="199072"/>
                    <a:pt x="0" y="149542"/>
                  </a:cubicBezTo>
                  <a:lnTo>
                    <a:pt x="35243" y="149542"/>
                  </a:lnTo>
                  <a:cubicBezTo>
                    <a:pt x="40005" y="187642"/>
                    <a:pt x="64770" y="198120"/>
                    <a:pt x="97155" y="198120"/>
                  </a:cubicBezTo>
                  <a:cubicBezTo>
                    <a:pt x="132398" y="198120"/>
                    <a:pt x="147638" y="182880"/>
                    <a:pt x="147638" y="162877"/>
                  </a:cubicBezTo>
                  <a:cubicBezTo>
                    <a:pt x="147638" y="138113"/>
                    <a:pt x="130493" y="132397"/>
                    <a:pt x="91440" y="123825"/>
                  </a:cubicBezTo>
                  <a:cubicBezTo>
                    <a:pt x="48578" y="115252"/>
                    <a:pt x="10478" y="106680"/>
                    <a:pt x="10478" y="59055"/>
                  </a:cubicBezTo>
                  <a:cubicBezTo>
                    <a:pt x="10478" y="22860"/>
                    <a:pt x="38100" y="0"/>
                    <a:pt x="88583" y="0"/>
                  </a:cubicBezTo>
                  <a:cubicBezTo>
                    <a:pt x="141923" y="0"/>
                    <a:pt x="168593" y="25717"/>
                    <a:pt x="173355" y="67627"/>
                  </a:cubicBezTo>
                  <a:lnTo>
                    <a:pt x="138113" y="67627"/>
                  </a:lnTo>
                  <a:cubicBezTo>
                    <a:pt x="134303" y="39052"/>
                    <a:pt x="119063" y="26670"/>
                    <a:pt x="86678" y="26670"/>
                  </a:cubicBezTo>
                  <a:cubicBezTo>
                    <a:pt x="55245" y="26670"/>
                    <a:pt x="42863" y="40957"/>
                    <a:pt x="42863" y="58102"/>
                  </a:cubicBezTo>
                  <a:cubicBezTo>
                    <a:pt x="42863" y="81915"/>
                    <a:pt x="63818" y="85725"/>
                    <a:pt x="100965" y="93345"/>
                  </a:cubicBezTo>
                  <a:cubicBezTo>
                    <a:pt x="144780" y="101917"/>
                    <a:pt x="180975" y="111442"/>
                    <a:pt x="180975" y="161925"/>
                  </a:cubicBezTo>
                  <a:cubicBezTo>
                    <a:pt x="181928" y="203835"/>
                    <a:pt x="146685" y="226695"/>
                    <a:pt x="96203" y="226695"/>
                  </a:cubicBezTo>
                  <a:close/>
                </a:path>
              </a:pathLst>
            </a:custGeom>
            <a:solidFill>
              <a:sysClr val="window" lastClr="FFFFFF"/>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white"/>
                </a:solidFill>
                <a:effectLst/>
                <a:uLnTx/>
                <a:uFillTx/>
              </a:endParaRPr>
            </a:p>
          </p:txBody>
        </p:sp>
        <p:sp>
          <p:nvSpPr>
            <p:cNvPr id="314" name="Figura a mano libera: forma 98">
              <a:extLst>
                <a:ext uri="{FF2B5EF4-FFF2-40B4-BE49-F238E27FC236}">
                  <a16:creationId xmlns:a16="http://schemas.microsoft.com/office/drawing/2014/main" id="{CC4851AB-4A10-EFE4-5BF5-1E4FE5A09B03}"/>
                </a:ext>
              </a:extLst>
            </p:cNvPr>
            <p:cNvSpPr/>
            <p:nvPr/>
          </p:nvSpPr>
          <p:spPr>
            <a:xfrm>
              <a:off x="5727769" y="964967"/>
              <a:ext cx="201929" cy="224790"/>
            </a:xfrm>
            <a:custGeom>
              <a:avLst/>
              <a:gdLst>
                <a:gd name="connsiteX0" fmla="*/ 182880 w 201929"/>
                <a:gd name="connsiteY0" fmla="*/ 222885 h 224790"/>
                <a:gd name="connsiteX1" fmla="*/ 145732 w 201929"/>
                <a:gd name="connsiteY1" fmla="*/ 190500 h 224790"/>
                <a:gd name="connsiteX2" fmla="*/ 145732 w 201929"/>
                <a:gd name="connsiteY2" fmla="*/ 190500 h 224790"/>
                <a:gd name="connsiteX3" fmla="*/ 73342 w 201929"/>
                <a:gd name="connsiteY3" fmla="*/ 224790 h 224790"/>
                <a:gd name="connsiteX4" fmla="*/ 0 w 201929"/>
                <a:gd name="connsiteY4" fmla="*/ 164783 h 224790"/>
                <a:gd name="connsiteX5" fmla="*/ 94297 w 201929"/>
                <a:gd name="connsiteY5" fmla="*/ 95250 h 224790"/>
                <a:gd name="connsiteX6" fmla="*/ 146685 w 201929"/>
                <a:gd name="connsiteY6" fmla="*/ 63818 h 224790"/>
                <a:gd name="connsiteX7" fmla="*/ 98107 w 201929"/>
                <a:gd name="connsiteY7" fmla="*/ 25718 h 224790"/>
                <a:gd name="connsiteX8" fmla="*/ 43815 w 201929"/>
                <a:gd name="connsiteY8" fmla="*/ 73343 h 224790"/>
                <a:gd name="connsiteX9" fmla="*/ 11430 w 201929"/>
                <a:gd name="connsiteY9" fmla="*/ 73343 h 224790"/>
                <a:gd name="connsiteX10" fmla="*/ 98107 w 201929"/>
                <a:gd name="connsiteY10" fmla="*/ 0 h 224790"/>
                <a:gd name="connsiteX11" fmla="*/ 178117 w 201929"/>
                <a:gd name="connsiteY11" fmla="*/ 68580 h 224790"/>
                <a:gd name="connsiteX12" fmla="*/ 178117 w 201929"/>
                <a:gd name="connsiteY12" fmla="*/ 171450 h 224790"/>
                <a:gd name="connsiteX13" fmla="*/ 200977 w 201929"/>
                <a:gd name="connsiteY13" fmla="*/ 194310 h 224790"/>
                <a:gd name="connsiteX14" fmla="*/ 201930 w 201929"/>
                <a:gd name="connsiteY14" fmla="*/ 194310 h 224790"/>
                <a:gd name="connsiteX15" fmla="*/ 201930 w 201929"/>
                <a:gd name="connsiteY15" fmla="*/ 219075 h 224790"/>
                <a:gd name="connsiteX16" fmla="*/ 182880 w 201929"/>
                <a:gd name="connsiteY16" fmla="*/ 222885 h 224790"/>
                <a:gd name="connsiteX17" fmla="*/ 80010 w 201929"/>
                <a:gd name="connsiteY17" fmla="*/ 199073 h 224790"/>
                <a:gd name="connsiteX18" fmla="*/ 145732 w 201929"/>
                <a:gd name="connsiteY18" fmla="*/ 140970 h 224790"/>
                <a:gd name="connsiteX19" fmla="*/ 145732 w 201929"/>
                <a:gd name="connsiteY19" fmla="*/ 103823 h 224790"/>
                <a:gd name="connsiteX20" fmla="*/ 96202 w 201929"/>
                <a:gd name="connsiteY20" fmla="*/ 120015 h 224790"/>
                <a:gd name="connsiteX21" fmla="*/ 35242 w 201929"/>
                <a:gd name="connsiteY21" fmla="*/ 163830 h 224790"/>
                <a:gd name="connsiteX22" fmla="*/ 80010 w 201929"/>
                <a:gd name="connsiteY22" fmla="*/ 199073 h 22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1929" h="224790">
                  <a:moveTo>
                    <a:pt x="182880" y="222885"/>
                  </a:moveTo>
                  <a:cubicBezTo>
                    <a:pt x="160972" y="222885"/>
                    <a:pt x="148590" y="212408"/>
                    <a:pt x="145732" y="190500"/>
                  </a:cubicBezTo>
                  <a:lnTo>
                    <a:pt x="145732" y="190500"/>
                  </a:lnTo>
                  <a:cubicBezTo>
                    <a:pt x="132397" y="207645"/>
                    <a:pt x="110490" y="224790"/>
                    <a:pt x="73342" y="224790"/>
                  </a:cubicBezTo>
                  <a:cubicBezTo>
                    <a:pt x="32385" y="224790"/>
                    <a:pt x="0" y="205740"/>
                    <a:pt x="0" y="164783"/>
                  </a:cubicBezTo>
                  <a:cubicBezTo>
                    <a:pt x="0" y="113348"/>
                    <a:pt x="40005" y="102870"/>
                    <a:pt x="94297" y="95250"/>
                  </a:cubicBezTo>
                  <a:cubicBezTo>
                    <a:pt x="124777" y="90488"/>
                    <a:pt x="146685" y="87630"/>
                    <a:pt x="146685" y="63818"/>
                  </a:cubicBezTo>
                  <a:cubicBezTo>
                    <a:pt x="146685" y="39053"/>
                    <a:pt x="129540" y="25718"/>
                    <a:pt x="98107" y="25718"/>
                  </a:cubicBezTo>
                  <a:cubicBezTo>
                    <a:pt x="62865" y="25718"/>
                    <a:pt x="45720" y="40957"/>
                    <a:pt x="43815" y="73343"/>
                  </a:cubicBezTo>
                  <a:lnTo>
                    <a:pt x="11430" y="73343"/>
                  </a:lnTo>
                  <a:cubicBezTo>
                    <a:pt x="12382" y="31432"/>
                    <a:pt x="40005" y="0"/>
                    <a:pt x="98107" y="0"/>
                  </a:cubicBezTo>
                  <a:cubicBezTo>
                    <a:pt x="143827" y="0"/>
                    <a:pt x="178117" y="17145"/>
                    <a:pt x="178117" y="68580"/>
                  </a:cubicBezTo>
                  <a:lnTo>
                    <a:pt x="178117" y="171450"/>
                  </a:lnTo>
                  <a:cubicBezTo>
                    <a:pt x="178117" y="188595"/>
                    <a:pt x="181927" y="199073"/>
                    <a:pt x="200977" y="194310"/>
                  </a:cubicBezTo>
                  <a:lnTo>
                    <a:pt x="201930" y="194310"/>
                  </a:lnTo>
                  <a:lnTo>
                    <a:pt x="201930" y="219075"/>
                  </a:lnTo>
                  <a:cubicBezTo>
                    <a:pt x="197167" y="220980"/>
                    <a:pt x="191452" y="222885"/>
                    <a:pt x="182880" y="222885"/>
                  </a:cubicBezTo>
                  <a:close/>
                  <a:moveTo>
                    <a:pt x="80010" y="199073"/>
                  </a:moveTo>
                  <a:cubicBezTo>
                    <a:pt x="125730" y="199073"/>
                    <a:pt x="145732" y="165735"/>
                    <a:pt x="145732" y="140970"/>
                  </a:cubicBezTo>
                  <a:lnTo>
                    <a:pt x="145732" y="103823"/>
                  </a:lnTo>
                  <a:cubicBezTo>
                    <a:pt x="134302" y="110490"/>
                    <a:pt x="114300" y="116205"/>
                    <a:pt x="96202" y="120015"/>
                  </a:cubicBezTo>
                  <a:cubicBezTo>
                    <a:pt x="61913" y="126682"/>
                    <a:pt x="35242" y="132398"/>
                    <a:pt x="35242" y="163830"/>
                  </a:cubicBezTo>
                  <a:cubicBezTo>
                    <a:pt x="35242" y="193358"/>
                    <a:pt x="58102" y="199073"/>
                    <a:pt x="80010" y="199073"/>
                  </a:cubicBezTo>
                  <a:close/>
                </a:path>
              </a:pathLst>
            </a:custGeom>
            <a:solidFill>
              <a:sysClr val="window" lastClr="FFFFFF"/>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white"/>
                </a:solidFill>
                <a:effectLst/>
                <a:uLnTx/>
                <a:uFillTx/>
              </a:endParaRPr>
            </a:p>
          </p:txBody>
        </p:sp>
        <p:sp>
          <p:nvSpPr>
            <p:cNvPr id="315" name="Figura a mano libera: forma 99">
              <a:extLst>
                <a:ext uri="{FF2B5EF4-FFF2-40B4-BE49-F238E27FC236}">
                  <a16:creationId xmlns:a16="http://schemas.microsoft.com/office/drawing/2014/main" id="{5ADA3EC4-212D-E404-49B2-F0AC5B72626F}"/>
                </a:ext>
              </a:extLst>
            </p:cNvPr>
            <p:cNvSpPr/>
            <p:nvPr/>
          </p:nvSpPr>
          <p:spPr>
            <a:xfrm>
              <a:off x="5587751" y="966873"/>
              <a:ext cx="113347" cy="219075"/>
            </a:xfrm>
            <a:custGeom>
              <a:avLst/>
              <a:gdLst>
                <a:gd name="connsiteX0" fmla="*/ 33338 w 113347"/>
                <a:gd name="connsiteY0" fmla="*/ 2857 h 219075"/>
                <a:gd name="connsiteX1" fmla="*/ 33338 w 113347"/>
                <a:gd name="connsiteY1" fmla="*/ 38100 h 219075"/>
                <a:gd name="connsiteX2" fmla="*/ 34290 w 113347"/>
                <a:gd name="connsiteY2" fmla="*/ 38100 h 219075"/>
                <a:gd name="connsiteX3" fmla="*/ 99060 w 113347"/>
                <a:gd name="connsiteY3" fmla="*/ 0 h 219075"/>
                <a:gd name="connsiteX4" fmla="*/ 113347 w 113347"/>
                <a:gd name="connsiteY4" fmla="*/ 2857 h 219075"/>
                <a:gd name="connsiteX5" fmla="*/ 113347 w 113347"/>
                <a:gd name="connsiteY5" fmla="*/ 35243 h 219075"/>
                <a:gd name="connsiteX6" fmla="*/ 112395 w 113347"/>
                <a:gd name="connsiteY6" fmla="*/ 35243 h 219075"/>
                <a:gd name="connsiteX7" fmla="*/ 97155 w 113347"/>
                <a:gd name="connsiteY7" fmla="*/ 33338 h 219075"/>
                <a:gd name="connsiteX8" fmla="*/ 34290 w 113347"/>
                <a:gd name="connsiteY8" fmla="*/ 99060 h 219075"/>
                <a:gd name="connsiteX9" fmla="*/ 34290 w 113347"/>
                <a:gd name="connsiteY9" fmla="*/ 219075 h 219075"/>
                <a:gd name="connsiteX10" fmla="*/ 0 w 113347"/>
                <a:gd name="connsiteY10" fmla="*/ 219075 h 219075"/>
                <a:gd name="connsiteX11" fmla="*/ 0 w 113347"/>
                <a:gd name="connsiteY11" fmla="*/ 2857 h 219075"/>
                <a:gd name="connsiteX12" fmla="*/ 33338 w 113347"/>
                <a:gd name="connsiteY12" fmla="*/ 2857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347" h="219075">
                  <a:moveTo>
                    <a:pt x="33338" y="2857"/>
                  </a:moveTo>
                  <a:lnTo>
                    <a:pt x="33338" y="38100"/>
                  </a:lnTo>
                  <a:lnTo>
                    <a:pt x="34290" y="38100"/>
                  </a:lnTo>
                  <a:cubicBezTo>
                    <a:pt x="47625" y="17145"/>
                    <a:pt x="69532" y="0"/>
                    <a:pt x="99060" y="0"/>
                  </a:cubicBezTo>
                  <a:cubicBezTo>
                    <a:pt x="105727" y="0"/>
                    <a:pt x="108585" y="952"/>
                    <a:pt x="113347" y="2857"/>
                  </a:cubicBezTo>
                  <a:lnTo>
                    <a:pt x="113347" y="35243"/>
                  </a:lnTo>
                  <a:lnTo>
                    <a:pt x="112395" y="35243"/>
                  </a:lnTo>
                  <a:cubicBezTo>
                    <a:pt x="107632" y="33338"/>
                    <a:pt x="103822" y="33338"/>
                    <a:pt x="97155" y="33338"/>
                  </a:cubicBezTo>
                  <a:cubicBezTo>
                    <a:pt x="63818" y="33338"/>
                    <a:pt x="34290" y="58102"/>
                    <a:pt x="34290" y="99060"/>
                  </a:cubicBezTo>
                  <a:lnTo>
                    <a:pt x="34290" y="219075"/>
                  </a:lnTo>
                  <a:lnTo>
                    <a:pt x="0" y="219075"/>
                  </a:lnTo>
                  <a:lnTo>
                    <a:pt x="0" y="2857"/>
                  </a:lnTo>
                  <a:lnTo>
                    <a:pt x="33338" y="2857"/>
                  </a:lnTo>
                  <a:close/>
                </a:path>
              </a:pathLst>
            </a:custGeom>
            <a:solidFill>
              <a:sysClr val="window" lastClr="FFFFFF"/>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white"/>
                </a:solidFill>
                <a:effectLst/>
                <a:uLnTx/>
                <a:uFillTx/>
              </a:endParaRPr>
            </a:p>
          </p:txBody>
        </p:sp>
        <p:sp>
          <p:nvSpPr>
            <p:cNvPr id="316" name="Figura a mano libera: forma 100">
              <a:extLst>
                <a:ext uri="{FF2B5EF4-FFF2-40B4-BE49-F238E27FC236}">
                  <a16:creationId xmlns:a16="http://schemas.microsoft.com/office/drawing/2014/main" id="{FB70BBD5-A6DE-F923-1788-6F607359F1AD}"/>
                </a:ext>
              </a:extLst>
            </p:cNvPr>
            <p:cNvSpPr/>
            <p:nvPr/>
          </p:nvSpPr>
          <p:spPr>
            <a:xfrm>
              <a:off x="5440114" y="884005"/>
              <a:ext cx="103822" cy="301942"/>
            </a:xfrm>
            <a:custGeom>
              <a:avLst/>
              <a:gdLst>
                <a:gd name="connsiteX0" fmla="*/ 0 w 103822"/>
                <a:gd name="connsiteY0" fmla="*/ 113348 h 301942"/>
                <a:gd name="connsiteX1" fmla="*/ 0 w 103822"/>
                <a:gd name="connsiteY1" fmla="*/ 85725 h 301942"/>
                <a:gd name="connsiteX2" fmla="*/ 29527 w 103822"/>
                <a:gd name="connsiteY2" fmla="*/ 85725 h 301942"/>
                <a:gd name="connsiteX3" fmla="*/ 29527 w 103822"/>
                <a:gd name="connsiteY3" fmla="*/ 50482 h 301942"/>
                <a:gd name="connsiteX4" fmla="*/ 86677 w 103822"/>
                <a:gd name="connsiteY4" fmla="*/ 0 h 301942"/>
                <a:gd name="connsiteX5" fmla="*/ 103822 w 103822"/>
                <a:gd name="connsiteY5" fmla="*/ 953 h 301942"/>
                <a:gd name="connsiteX6" fmla="*/ 103822 w 103822"/>
                <a:gd name="connsiteY6" fmla="*/ 29528 h 301942"/>
                <a:gd name="connsiteX7" fmla="*/ 93345 w 103822"/>
                <a:gd name="connsiteY7" fmla="*/ 29528 h 301942"/>
                <a:gd name="connsiteX8" fmla="*/ 63818 w 103822"/>
                <a:gd name="connsiteY8" fmla="*/ 52388 h 301942"/>
                <a:gd name="connsiteX9" fmla="*/ 63818 w 103822"/>
                <a:gd name="connsiteY9" fmla="*/ 85725 h 301942"/>
                <a:gd name="connsiteX10" fmla="*/ 103822 w 103822"/>
                <a:gd name="connsiteY10" fmla="*/ 85725 h 301942"/>
                <a:gd name="connsiteX11" fmla="*/ 103822 w 103822"/>
                <a:gd name="connsiteY11" fmla="*/ 113348 h 301942"/>
                <a:gd name="connsiteX12" fmla="*/ 63818 w 103822"/>
                <a:gd name="connsiteY12" fmla="*/ 113348 h 301942"/>
                <a:gd name="connsiteX13" fmla="*/ 63818 w 103822"/>
                <a:gd name="connsiteY13" fmla="*/ 301943 h 301942"/>
                <a:gd name="connsiteX14" fmla="*/ 29527 w 103822"/>
                <a:gd name="connsiteY14" fmla="*/ 301943 h 301942"/>
                <a:gd name="connsiteX15" fmla="*/ 29527 w 103822"/>
                <a:gd name="connsiteY15" fmla="*/ 113348 h 301942"/>
                <a:gd name="connsiteX16" fmla="*/ 0 w 103822"/>
                <a:gd name="connsiteY16" fmla="*/ 113348 h 30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22" h="301942">
                  <a:moveTo>
                    <a:pt x="0" y="113348"/>
                  </a:moveTo>
                  <a:lnTo>
                    <a:pt x="0" y="85725"/>
                  </a:lnTo>
                  <a:lnTo>
                    <a:pt x="29527" y="85725"/>
                  </a:lnTo>
                  <a:lnTo>
                    <a:pt x="29527" y="50482"/>
                  </a:lnTo>
                  <a:cubicBezTo>
                    <a:pt x="29527" y="13335"/>
                    <a:pt x="50482" y="0"/>
                    <a:pt x="86677" y="0"/>
                  </a:cubicBezTo>
                  <a:cubicBezTo>
                    <a:pt x="93345" y="0"/>
                    <a:pt x="99060" y="0"/>
                    <a:pt x="103822" y="953"/>
                  </a:cubicBezTo>
                  <a:lnTo>
                    <a:pt x="103822" y="29528"/>
                  </a:lnTo>
                  <a:cubicBezTo>
                    <a:pt x="98107" y="29528"/>
                    <a:pt x="96202" y="29528"/>
                    <a:pt x="93345" y="29528"/>
                  </a:cubicBezTo>
                  <a:cubicBezTo>
                    <a:pt x="71438" y="29528"/>
                    <a:pt x="63818" y="35243"/>
                    <a:pt x="63818" y="52388"/>
                  </a:cubicBezTo>
                  <a:lnTo>
                    <a:pt x="63818" y="85725"/>
                  </a:lnTo>
                  <a:lnTo>
                    <a:pt x="103822" y="85725"/>
                  </a:lnTo>
                  <a:lnTo>
                    <a:pt x="103822" y="113348"/>
                  </a:lnTo>
                  <a:lnTo>
                    <a:pt x="63818" y="113348"/>
                  </a:lnTo>
                  <a:lnTo>
                    <a:pt x="63818" y="301943"/>
                  </a:lnTo>
                  <a:lnTo>
                    <a:pt x="29527" y="301943"/>
                  </a:lnTo>
                  <a:lnTo>
                    <a:pt x="29527" y="113348"/>
                  </a:lnTo>
                  <a:lnTo>
                    <a:pt x="0" y="113348"/>
                  </a:lnTo>
                  <a:close/>
                </a:path>
              </a:pathLst>
            </a:custGeom>
            <a:solidFill>
              <a:sysClr val="window" lastClr="FFFFFF"/>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white"/>
                </a:solidFill>
                <a:effectLst/>
                <a:uLnTx/>
                <a:uFillTx/>
              </a:endParaRPr>
            </a:p>
          </p:txBody>
        </p:sp>
        <p:sp>
          <p:nvSpPr>
            <p:cNvPr id="317" name="Figura a mano libera: forma 101">
              <a:extLst>
                <a:ext uri="{FF2B5EF4-FFF2-40B4-BE49-F238E27FC236}">
                  <a16:creationId xmlns:a16="http://schemas.microsoft.com/office/drawing/2014/main" id="{E60434ED-A0B4-266A-31AA-D894D6D01499}"/>
                </a:ext>
              </a:extLst>
            </p:cNvPr>
            <p:cNvSpPr/>
            <p:nvPr/>
          </p:nvSpPr>
          <p:spPr>
            <a:xfrm>
              <a:off x="5223896" y="964967"/>
              <a:ext cx="176212" cy="221932"/>
            </a:xfrm>
            <a:custGeom>
              <a:avLst/>
              <a:gdLst>
                <a:gd name="connsiteX0" fmla="*/ 33338 w 176212"/>
                <a:gd name="connsiteY0" fmla="*/ 4763 h 221932"/>
                <a:gd name="connsiteX1" fmla="*/ 33338 w 176212"/>
                <a:gd name="connsiteY1" fmla="*/ 33338 h 221932"/>
                <a:gd name="connsiteX2" fmla="*/ 34290 w 176212"/>
                <a:gd name="connsiteY2" fmla="*/ 33338 h 221932"/>
                <a:gd name="connsiteX3" fmla="*/ 102870 w 176212"/>
                <a:gd name="connsiteY3" fmla="*/ 0 h 221932"/>
                <a:gd name="connsiteX4" fmla="*/ 176213 w 176212"/>
                <a:gd name="connsiteY4" fmla="*/ 69532 h 221932"/>
                <a:gd name="connsiteX5" fmla="*/ 176213 w 176212"/>
                <a:gd name="connsiteY5" fmla="*/ 221933 h 221932"/>
                <a:gd name="connsiteX6" fmla="*/ 141922 w 176212"/>
                <a:gd name="connsiteY6" fmla="*/ 221933 h 221932"/>
                <a:gd name="connsiteX7" fmla="*/ 141922 w 176212"/>
                <a:gd name="connsiteY7" fmla="*/ 71438 h 221932"/>
                <a:gd name="connsiteX8" fmla="*/ 93345 w 176212"/>
                <a:gd name="connsiteY8" fmla="*/ 27623 h 221932"/>
                <a:gd name="connsiteX9" fmla="*/ 34290 w 176212"/>
                <a:gd name="connsiteY9" fmla="*/ 87630 h 221932"/>
                <a:gd name="connsiteX10" fmla="*/ 34290 w 176212"/>
                <a:gd name="connsiteY10" fmla="*/ 220980 h 221932"/>
                <a:gd name="connsiteX11" fmla="*/ 0 w 176212"/>
                <a:gd name="connsiteY11" fmla="*/ 220980 h 221932"/>
                <a:gd name="connsiteX12" fmla="*/ 0 w 176212"/>
                <a:gd name="connsiteY12" fmla="*/ 4763 h 221932"/>
                <a:gd name="connsiteX13" fmla="*/ 33338 w 176212"/>
                <a:gd name="connsiteY13" fmla="*/ 4763 h 22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6212" h="221932">
                  <a:moveTo>
                    <a:pt x="33338" y="4763"/>
                  </a:moveTo>
                  <a:lnTo>
                    <a:pt x="33338" y="33338"/>
                  </a:lnTo>
                  <a:lnTo>
                    <a:pt x="34290" y="33338"/>
                  </a:lnTo>
                  <a:cubicBezTo>
                    <a:pt x="49530" y="12382"/>
                    <a:pt x="71438" y="0"/>
                    <a:pt x="102870" y="0"/>
                  </a:cubicBezTo>
                  <a:cubicBezTo>
                    <a:pt x="148590" y="0"/>
                    <a:pt x="176213" y="24765"/>
                    <a:pt x="176213" y="69532"/>
                  </a:cubicBezTo>
                  <a:lnTo>
                    <a:pt x="176213" y="221933"/>
                  </a:lnTo>
                  <a:lnTo>
                    <a:pt x="141922" y="221933"/>
                  </a:lnTo>
                  <a:lnTo>
                    <a:pt x="141922" y="71438"/>
                  </a:lnTo>
                  <a:cubicBezTo>
                    <a:pt x="141922" y="43815"/>
                    <a:pt x="123825" y="27623"/>
                    <a:pt x="93345" y="27623"/>
                  </a:cubicBezTo>
                  <a:cubicBezTo>
                    <a:pt x="59055" y="27623"/>
                    <a:pt x="34290" y="52388"/>
                    <a:pt x="34290" y="87630"/>
                  </a:cubicBezTo>
                  <a:lnTo>
                    <a:pt x="34290" y="220980"/>
                  </a:lnTo>
                  <a:lnTo>
                    <a:pt x="0" y="220980"/>
                  </a:lnTo>
                  <a:lnTo>
                    <a:pt x="0" y="4763"/>
                  </a:lnTo>
                  <a:lnTo>
                    <a:pt x="33338" y="4763"/>
                  </a:lnTo>
                  <a:close/>
                </a:path>
              </a:pathLst>
            </a:custGeom>
            <a:solidFill>
              <a:sysClr val="window" lastClr="FFFFFF"/>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white"/>
                </a:solidFill>
                <a:effectLst/>
                <a:uLnTx/>
                <a:uFillTx/>
              </a:endParaRPr>
            </a:p>
          </p:txBody>
        </p:sp>
        <p:sp>
          <p:nvSpPr>
            <p:cNvPr id="318" name="Figura a mano libera: forma 102">
              <a:extLst>
                <a:ext uri="{FF2B5EF4-FFF2-40B4-BE49-F238E27FC236}">
                  <a16:creationId xmlns:a16="http://schemas.microsoft.com/office/drawing/2014/main" id="{8A2E6E30-068D-B904-C0ED-0E09481B19C2}"/>
                </a:ext>
              </a:extLst>
            </p:cNvPr>
            <p:cNvSpPr/>
            <p:nvPr/>
          </p:nvSpPr>
          <p:spPr>
            <a:xfrm>
              <a:off x="5123884" y="885910"/>
              <a:ext cx="38100" cy="300037"/>
            </a:xfrm>
            <a:custGeom>
              <a:avLst/>
              <a:gdLst>
                <a:gd name="connsiteX0" fmla="*/ 0 w 38100"/>
                <a:gd name="connsiteY0" fmla="*/ 300038 h 300037"/>
                <a:gd name="connsiteX1" fmla="*/ 0 w 38100"/>
                <a:gd name="connsiteY1" fmla="*/ 0 h 300037"/>
                <a:gd name="connsiteX2" fmla="*/ 38100 w 38100"/>
                <a:gd name="connsiteY2" fmla="*/ 0 h 300037"/>
                <a:gd name="connsiteX3" fmla="*/ 38100 w 38100"/>
                <a:gd name="connsiteY3" fmla="*/ 300038 h 300037"/>
                <a:gd name="connsiteX4" fmla="*/ 0 w 38100"/>
                <a:gd name="connsiteY4" fmla="*/ 300038 h 30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00037">
                  <a:moveTo>
                    <a:pt x="0" y="300038"/>
                  </a:moveTo>
                  <a:lnTo>
                    <a:pt x="0" y="0"/>
                  </a:lnTo>
                  <a:lnTo>
                    <a:pt x="38100" y="0"/>
                  </a:lnTo>
                  <a:lnTo>
                    <a:pt x="38100" y="300038"/>
                  </a:lnTo>
                  <a:lnTo>
                    <a:pt x="0" y="300038"/>
                  </a:lnTo>
                  <a:close/>
                </a:path>
              </a:pathLst>
            </a:custGeom>
            <a:solidFill>
              <a:sysClr val="window" lastClr="FFFFFF"/>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white"/>
                </a:solidFill>
                <a:effectLst/>
                <a:uLnTx/>
                <a:uFillTx/>
              </a:endParaRPr>
            </a:p>
          </p:txBody>
        </p:sp>
        <p:grpSp>
          <p:nvGrpSpPr>
            <p:cNvPr id="319" name="Elemento grafico 7">
              <a:extLst>
                <a:ext uri="{FF2B5EF4-FFF2-40B4-BE49-F238E27FC236}">
                  <a16:creationId xmlns:a16="http://schemas.microsoft.com/office/drawing/2014/main" id="{58271E7C-D533-99D7-B237-35563ABCE3BC}"/>
                </a:ext>
              </a:extLst>
            </p:cNvPr>
            <p:cNvGrpSpPr/>
            <p:nvPr/>
          </p:nvGrpSpPr>
          <p:grpSpPr>
            <a:xfrm>
              <a:off x="609034" y="615400"/>
              <a:ext cx="4057649" cy="1800225"/>
              <a:chOff x="888600" y="425831"/>
              <a:chExt cx="4057649" cy="1800225"/>
            </a:xfrm>
            <a:solidFill>
              <a:sysClr val="window" lastClr="FFFFFF"/>
            </a:solidFill>
          </p:grpSpPr>
          <p:sp>
            <p:nvSpPr>
              <p:cNvPr id="320" name="Figura a mano libera: forma 104">
                <a:extLst>
                  <a:ext uri="{FF2B5EF4-FFF2-40B4-BE49-F238E27FC236}">
                    <a16:creationId xmlns:a16="http://schemas.microsoft.com/office/drawing/2014/main" id="{83CA104B-BE55-CC79-C2BA-51A867CF92F4}"/>
                  </a:ext>
                </a:extLst>
              </p:cNvPr>
              <p:cNvSpPr/>
              <p:nvPr/>
            </p:nvSpPr>
            <p:spPr>
              <a:xfrm>
                <a:off x="888600" y="645859"/>
                <a:ext cx="471487" cy="1360169"/>
              </a:xfrm>
              <a:custGeom>
                <a:avLst/>
                <a:gdLst>
                  <a:gd name="connsiteX0" fmla="*/ 220028 w 471487"/>
                  <a:gd name="connsiteY0" fmla="*/ 0 h 1360169"/>
                  <a:gd name="connsiteX1" fmla="*/ 220028 w 471487"/>
                  <a:gd name="connsiteY1" fmla="*/ 1139190 h 1360169"/>
                  <a:gd name="connsiteX2" fmla="*/ 0 w 471487"/>
                  <a:gd name="connsiteY2" fmla="*/ 1139190 h 1360169"/>
                  <a:gd name="connsiteX3" fmla="*/ 0 w 471487"/>
                  <a:gd name="connsiteY3" fmla="*/ 1360170 h 1360169"/>
                  <a:gd name="connsiteX4" fmla="*/ 220028 w 471487"/>
                  <a:gd name="connsiteY4" fmla="*/ 1360170 h 1360169"/>
                  <a:gd name="connsiteX5" fmla="*/ 471488 w 471487"/>
                  <a:gd name="connsiteY5" fmla="*/ 1360170 h 1360169"/>
                  <a:gd name="connsiteX6" fmla="*/ 471488 w 471487"/>
                  <a:gd name="connsiteY6" fmla="*/ 0 h 1360169"/>
                  <a:gd name="connsiteX7" fmla="*/ 220028 w 471487"/>
                  <a:gd name="connsiteY7" fmla="*/ 0 h 136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1487" h="1360169">
                    <a:moveTo>
                      <a:pt x="220028" y="0"/>
                    </a:moveTo>
                    <a:lnTo>
                      <a:pt x="220028" y="1139190"/>
                    </a:lnTo>
                    <a:lnTo>
                      <a:pt x="0" y="1139190"/>
                    </a:lnTo>
                    <a:lnTo>
                      <a:pt x="0" y="1360170"/>
                    </a:lnTo>
                    <a:lnTo>
                      <a:pt x="220028" y="1360170"/>
                    </a:lnTo>
                    <a:lnTo>
                      <a:pt x="471488" y="1360170"/>
                    </a:lnTo>
                    <a:lnTo>
                      <a:pt x="471488" y="0"/>
                    </a:lnTo>
                    <a:lnTo>
                      <a:pt x="220028" y="0"/>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white"/>
                  </a:solidFill>
                  <a:effectLst/>
                  <a:uLnTx/>
                  <a:uFillTx/>
                </a:endParaRPr>
              </a:p>
            </p:txBody>
          </p:sp>
          <p:sp>
            <p:nvSpPr>
              <p:cNvPr id="321" name="Figura a mano libera: forma 105">
                <a:extLst>
                  <a:ext uri="{FF2B5EF4-FFF2-40B4-BE49-F238E27FC236}">
                    <a16:creationId xmlns:a16="http://schemas.microsoft.com/office/drawing/2014/main" id="{3DEC7E17-BEAE-C714-F2B9-F6505ACBFD99}"/>
                  </a:ext>
                </a:extLst>
              </p:cNvPr>
              <p:cNvSpPr/>
              <p:nvPr/>
            </p:nvSpPr>
            <p:spPr>
              <a:xfrm>
                <a:off x="888600" y="425831"/>
                <a:ext cx="220027" cy="220027"/>
              </a:xfrm>
              <a:custGeom>
                <a:avLst/>
                <a:gdLst>
                  <a:gd name="connsiteX0" fmla="*/ 220028 w 220027"/>
                  <a:gd name="connsiteY0" fmla="*/ 0 h 220027"/>
                  <a:gd name="connsiteX1" fmla="*/ 0 w 220027"/>
                  <a:gd name="connsiteY1" fmla="*/ 0 h 220027"/>
                  <a:gd name="connsiteX2" fmla="*/ 0 w 220027"/>
                  <a:gd name="connsiteY2" fmla="*/ 220028 h 220027"/>
                  <a:gd name="connsiteX3" fmla="*/ 220028 w 220027"/>
                  <a:gd name="connsiteY3" fmla="*/ 220028 h 220027"/>
                  <a:gd name="connsiteX4" fmla="*/ 220028 w 220027"/>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027" h="220027">
                    <a:moveTo>
                      <a:pt x="220028" y="0"/>
                    </a:moveTo>
                    <a:lnTo>
                      <a:pt x="0" y="0"/>
                    </a:lnTo>
                    <a:lnTo>
                      <a:pt x="0" y="220028"/>
                    </a:lnTo>
                    <a:lnTo>
                      <a:pt x="220028" y="220028"/>
                    </a:lnTo>
                    <a:lnTo>
                      <a:pt x="220028" y="0"/>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white"/>
                  </a:solidFill>
                  <a:effectLst/>
                  <a:uLnTx/>
                  <a:uFillTx/>
                </a:endParaRPr>
              </a:p>
            </p:txBody>
          </p:sp>
          <p:sp>
            <p:nvSpPr>
              <p:cNvPr id="322" name="Figura a mano libera: forma 106">
                <a:extLst>
                  <a:ext uri="{FF2B5EF4-FFF2-40B4-BE49-F238E27FC236}">
                    <a16:creationId xmlns:a16="http://schemas.microsoft.com/office/drawing/2014/main" id="{39297BEB-7A62-88ED-DF91-15245B706A17}"/>
                  </a:ext>
                </a:extLst>
              </p:cNvPr>
              <p:cNvSpPr/>
              <p:nvPr/>
            </p:nvSpPr>
            <p:spPr>
              <a:xfrm>
                <a:off x="1360087" y="2006029"/>
                <a:ext cx="220027" cy="220027"/>
              </a:xfrm>
              <a:custGeom>
                <a:avLst/>
                <a:gdLst>
                  <a:gd name="connsiteX0" fmla="*/ 220027 w 220027"/>
                  <a:gd name="connsiteY0" fmla="*/ 0 h 220027"/>
                  <a:gd name="connsiteX1" fmla="*/ 220027 w 220027"/>
                  <a:gd name="connsiteY1" fmla="*/ 220028 h 220027"/>
                  <a:gd name="connsiteX2" fmla="*/ 0 w 220027"/>
                  <a:gd name="connsiteY2" fmla="*/ 220028 h 220027"/>
                  <a:gd name="connsiteX3" fmla="*/ 0 w 220027"/>
                  <a:gd name="connsiteY3" fmla="*/ 0 h 220027"/>
                  <a:gd name="connsiteX4" fmla="*/ 220027 w 220027"/>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027" h="220027">
                    <a:moveTo>
                      <a:pt x="220027" y="0"/>
                    </a:moveTo>
                    <a:lnTo>
                      <a:pt x="220027" y="220028"/>
                    </a:lnTo>
                    <a:lnTo>
                      <a:pt x="0" y="220028"/>
                    </a:lnTo>
                    <a:lnTo>
                      <a:pt x="0" y="0"/>
                    </a:lnTo>
                    <a:lnTo>
                      <a:pt x="220027" y="0"/>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white"/>
                  </a:solidFill>
                  <a:effectLst/>
                  <a:uLnTx/>
                  <a:uFillTx/>
                </a:endParaRPr>
              </a:p>
            </p:txBody>
          </p:sp>
          <p:sp>
            <p:nvSpPr>
              <p:cNvPr id="323" name="Figura a mano libera: forma 107">
                <a:extLst>
                  <a:ext uri="{FF2B5EF4-FFF2-40B4-BE49-F238E27FC236}">
                    <a16:creationId xmlns:a16="http://schemas.microsoft.com/office/drawing/2014/main" id="{100F3C16-0A25-632F-F38F-44CF74AE68B8}"/>
                  </a:ext>
                </a:extLst>
              </p:cNvPr>
              <p:cNvSpPr/>
              <p:nvPr/>
            </p:nvSpPr>
            <p:spPr>
              <a:xfrm>
                <a:off x="1580114" y="645859"/>
                <a:ext cx="1044892" cy="1360169"/>
              </a:xfrm>
              <a:custGeom>
                <a:avLst/>
                <a:gdLst>
                  <a:gd name="connsiteX0" fmla="*/ 1044893 w 1044892"/>
                  <a:gd name="connsiteY0" fmla="*/ 453390 h 1360169"/>
                  <a:gd name="connsiteX1" fmla="*/ 570548 w 1044892"/>
                  <a:gd name="connsiteY1" fmla="*/ 906780 h 1360169"/>
                  <a:gd name="connsiteX2" fmla="*/ 251460 w 1044892"/>
                  <a:gd name="connsiteY2" fmla="*/ 906780 h 1360169"/>
                  <a:gd name="connsiteX3" fmla="*/ 251460 w 1044892"/>
                  <a:gd name="connsiteY3" fmla="*/ 1360170 h 1360169"/>
                  <a:gd name="connsiteX4" fmla="*/ 0 w 1044892"/>
                  <a:gd name="connsiteY4" fmla="*/ 1360170 h 1360169"/>
                  <a:gd name="connsiteX5" fmla="*/ 0 w 1044892"/>
                  <a:gd name="connsiteY5" fmla="*/ 0 h 1360169"/>
                  <a:gd name="connsiteX6" fmla="*/ 566738 w 1044892"/>
                  <a:gd name="connsiteY6" fmla="*/ 0 h 1360169"/>
                  <a:gd name="connsiteX7" fmla="*/ 1044893 w 1044892"/>
                  <a:gd name="connsiteY7" fmla="*/ 453390 h 1360169"/>
                  <a:gd name="connsiteX8" fmla="*/ 1044893 w 1044892"/>
                  <a:gd name="connsiteY8" fmla="*/ 453390 h 1360169"/>
                  <a:gd name="connsiteX9" fmla="*/ 793432 w 1044892"/>
                  <a:gd name="connsiteY9" fmla="*/ 453390 h 1360169"/>
                  <a:gd name="connsiteX10" fmla="*/ 564832 w 1044892"/>
                  <a:gd name="connsiteY10" fmla="*/ 225743 h 1360169"/>
                  <a:gd name="connsiteX11" fmla="*/ 251460 w 1044892"/>
                  <a:gd name="connsiteY11" fmla="*/ 225743 h 1360169"/>
                  <a:gd name="connsiteX12" fmla="*/ 251460 w 1044892"/>
                  <a:gd name="connsiteY12" fmla="*/ 681037 h 1360169"/>
                  <a:gd name="connsiteX13" fmla="*/ 562928 w 1044892"/>
                  <a:gd name="connsiteY13" fmla="*/ 681037 h 1360169"/>
                  <a:gd name="connsiteX14" fmla="*/ 793432 w 1044892"/>
                  <a:gd name="connsiteY14" fmla="*/ 453390 h 136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44892" h="1360169">
                    <a:moveTo>
                      <a:pt x="1044893" y="453390"/>
                    </a:moveTo>
                    <a:cubicBezTo>
                      <a:pt x="1044893" y="720090"/>
                      <a:pt x="863918" y="906780"/>
                      <a:pt x="570548" y="906780"/>
                    </a:cubicBezTo>
                    <a:lnTo>
                      <a:pt x="251460" y="906780"/>
                    </a:lnTo>
                    <a:lnTo>
                      <a:pt x="251460" y="1360170"/>
                    </a:lnTo>
                    <a:lnTo>
                      <a:pt x="0" y="1360170"/>
                    </a:lnTo>
                    <a:lnTo>
                      <a:pt x="0" y="0"/>
                    </a:lnTo>
                    <a:lnTo>
                      <a:pt x="566738" y="0"/>
                    </a:lnTo>
                    <a:cubicBezTo>
                      <a:pt x="869632" y="0"/>
                      <a:pt x="1044893" y="194310"/>
                      <a:pt x="1044893" y="453390"/>
                    </a:cubicBezTo>
                    <a:lnTo>
                      <a:pt x="1044893" y="453390"/>
                    </a:lnTo>
                    <a:close/>
                    <a:moveTo>
                      <a:pt x="793432" y="453390"/>
                    </a:moveTo>
                    <a:cubicBezTo>
                      <a:pt x="793432" y="339090"/>
                      <a:pt x="719138" y="225743"/>
                      <a:pt x="564832" y="225743"/>
                    </a:cubicBezTo>
                    <a:lnTo>
                      <a:pt x="251460" y="225743"/>
                    </a:lnTo>
                    <a:lnTo>
                      <a:pt x="251460" y="681037"/>
                    </a:lnTo>
                    <a:lnTo>
                      <a:pt x="562928" y="681037"/>
                    </a:lnTo>
                    <a:cubicBezTo>
                      <a:pt x="720090" y="681037"/>
                      <a:pt x="793432" y="570548"/>
                      <a:pt x="793432" y="45339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white"/>
                  </a:solidFill>
                  <a:effectLst/>
                  <a:uLnTx/>
                  <a:uFillTx/>
                </a:endParaRPr>
              </a:p>
            </p:txBody>
          </p:sp>
          <p:sp>
            <p:nvSpPr>
              <p:cNvPr id="324" name="Figura a mano libera: forma 108">
                <a:extLst>
                  <a:ext uri="{FF2B5EF4-FFF2-40B4-BE49-F238E27FC236}">
                    <a16:creationId xmlns:a16="http://schemas.microsoft.com/office/drawing/2014/main" id="{898D1977-16F8-1D46-0BFC-77BDD99C7162}"/>
                  </a:ext>
                </a:extLst>
              </p:cNvPr>
              <p:cNvSpPr/>
              <p:nvPr/>
            </p:nvSpPr>
            <p:spPr>
              <a:xfrm>
                <a:off x="2638342" y="1010666"/>
                <a:ext cx="1055370" cy="1020127"/>
              </a:xfrm>
              <a:custGeom>
                <a:avLst/>
                <a:gdLst>
                  <a:gd name="connsiteX0" fmla="*/ 862013 w 1055370"/>
                  <a:gd name="connsiteY0" fmla="*/ 783908 h 1020127"/>
                  <a:gd name="connsiteX1" fmla="*/ 862013 w 1055370"/>
                  <a:gd name="connsiteY1" fmla="*/ 338138 h 1020127"/>
                  <a:gd name="connsiteX2" fmla="*/ 443865 w 1055370"/>
                  <a:gd name="connsiteY2" fmla="*/ 0 h 1020127"/>
                  <a:gd name="connsiteX3" fmla="*/ 15240 w 1055370"/>
                  <a:gd name="connsiteY3" fmla="*/ 308610 h 1020127"/>
                  <a:gd name="connsiteX4" fmla="*/ 227648 w 1055370"/>
                  <a:gd name="connsiteY4" fmla="*/ 389573 h 1020127"/>
                  <a:gd name="connsiteX5" fmla="*/ 443865 w 1055370"/>
                  <a:gd name="connsiteY5" fmla="*/ 185738 h 1020127"/>
                  <a:gd name="connsiteX6" fmla="*/ 626745 w 1055370"/>
                  <a:gd name="connsiteY6" fmla="*/ 311467 h 1020127"/>
                  <a:gd name="connsiteX7" fmla="*/ 321945 w 1055370"/>
                  <a:gd name="connsiteY7" fmla="*/ 442913 h 1020127"/>
                  <a:gd name="connsiteX8" fmla="*/ 0 w 1055370"/>
                  <a:gd name="connsiteY8" fmla="*/ 739140 h 1020127"/>
                  <a:gd name="connsiteX9" fmla="*/ 329565 w 1055370"/>
                  <a:gd name="connsiteY9" fmla="*/ 1020128 h 1020127"/>
                  <a:gd name="connsiteX10" fmla="*/ 640080 w 1055370"/>
                  <a:gd name="connsiteY10" fmla="*/ 881063 h 1020127"/>
                  <a:gd name="connsiteX11" fmla="*/ 668655 w 1055370"/>
                  <a:gd name="connsiteY11" fmla="*/ 829628 h 1020127"/>
                  <a:gd name="connsiteX12" fmla="*/ 668655 w 1055370"/>
                  <a:gd name="connsiteY12" fmla="*/ 994410 h 1020127"/>
                  <a:gd name="connsiteX13" fmla="*/ 1055370 w 1055370"/>
                  <a:gd name="connsiteY13" fmla="*/ 994410 h 1020127"/>
                  <a:gd name="connsiteX14" fmla="*/ 1055370 w 1055370"/>
                  <a:gd name="connsiteY14" fmla="*/ 782955 h 1020127"/>
                  <a:gd name="connsiteX15" fmla="*/ 862013 w 1055370"/>
                  <a:gd name="connsiteY15" fmla="*/ 782955 h 1020127"/>
                  <a:gd name="connsiteX16" fmla="*/ 862013 w 1055370"/>
                  <a:gd name="connsiteY16" fmla="*/ 783908 h 1020127"/>
                  <a:gd name="connsiteX17" fmla="*/ 626745 w 1055370"/>
                  <a:gd name="connsiteY17" fmla="*/ 610553 h 1020127"/>
                  <a:gd name="connsiteX18" fmla="*/ 384810 w 1055370"/>
                  <a:gd name="connsiteY18" fmla="*/ 842010 h 1020127"/>
                  <a:gd name="connsiteX19" fmla="*/ 251460 w 1055370"/>
                  <a:gd name="connsiteY19" fmla="*/ 727710 h 1020127"/>
                  <a:gd name="connsiteX20" fmla="*/ 390525 w 1055370"/>
                  <a:gd name="connsiteY20" fmla="*/ 600075 h 1020127"/>
                  <a:gd name="connsiteX21" fmla="*/ 626745 w 1055370"/>
                  <a:gd name="connsiteY21" fmla="*/ 541020 h 1020127"/>
                  <a:gd name="connsiteX22" fmla="*/ 626745 w 1055370"/>
                  <a:gd name="connsiteY22" fmla="*/ 610553 h 1020127"/>
                  <a:gd name="connsiteX23" fmla="*/ 626745 w 1055370"/>
                  <a:gd name="connsiteY23" fmla="*/ 610553 h 102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55370" h="1020127">
                    <a:moveTo>
                      <a:pt x="862013" y="783908"/>
                    </a:moveTo>
                    <a:lnTo>
                      <a:pt x="862013" y="338138"/>
                    </a:lnTo>
                    <a:cubicBezTo>
                      <a:pt x="862013" y="118110"/>
                      <a:pt x="699135" y="0"/>
                      <a:pt x="443865" y="0"/>
                    </a:cubicBezTo>
                    <a:cubicBezTo>
                      <a:pt x="216217" y="0"/>
                      <a:pt x="49530" y="127635"/>
                      <a:pt x="15240" y="308610"/>
                    </a:cubicBezTo>
                    <a:lnTo>
                      <a:pt x="227648" y="389573"/>
                    </a:lnTo>
                    <a:cubicBezTo>
                      <a:pt x="227648" y="263842"/>
                      <a:pt x="312420" y="185738"/>
                      <a:pt x="443865" y="185738"/>
                    </a:cubicBezTo>
                    <a:cubicBezTo>
                      <a:pt x="552450" y="185738"/>
                      <a:pt x="626745" y="228600"/>
                      <a:pt x="626745" y="311467"/>
                    </a:cubicBezTo>
                    <a:cubicBezTo>
                      <a:pt x="626745" y="394335"/>
                      <a:pt x="585788" y="396240"/>
                      <a:pt x="321945" y="442913"/>
                    </a:cubicBezTo>
                    <a:cubicBezTo>
                      <a:pt x="125730" y="478155"/>
                      <a:pt x="0" y="572453"/>
                      <a:pt x="0" y="739140"/>
                    </a:cubicBezTo>
                    <a:cubicBezTo>
                      <a:pt x="0" y="914400"/>
                      <a:pt x="135255" y="1020128"/>
                      <a:pt x="329565" y="1020128"/>
                    </a:cubicBezTo>
                    <a:cubicBezTo>
                      <a:pt x="459105" y="1020128"/>
                      <a:pt x="575310" y="968693"/>
                      <a:pt x="640080" y="881063"/>
                    </a:cubicBezTo>
                    <a:cubicBezTo>
                      <a:pt x="655320" y="859155"/>
                      <a:pt x="662940" y="842963"/>
                      <a:pt x="668655" y="829628"/>
                    </a:cubicBezTo>
                    <a:lnTo>
                      <a:pt x="668655" y="994410"/>
                    </a:lnTo>
                    <a:lnTo>
                      <a:pt x="1055370" y="994410"/>
                    </a:lnTo>
                    <a:lnTo>
                      <a:pt x="1055370" y="782955"/>
                    </a:lnTo>
                    <a:lnTo>
                      <a:pt x="862013" y="782955"/>
                    </a:lnTo>
                    <a:lnTo>
                      <a:pt x="862013" y="783908"/>
                    </a:lnTo>
                    <a:close/>
                    <a:moveTo>
                      <a:pt x="626745" y="610553"/>
                    </a:moveTo>
                    <a:cubicBezTo>
                      <a:pt x="626745" y="741997"/>
                      <a:pt x="548640" y="842010"/>
                      <a:pt x="384810" y="842010"/>
                    </a:cubicBezTo>
                    <a:cubicBezTo>
                      <a:pt x="300038" y="842010"/>
                      <a:pt x="251460" y="792480"/>
                      <a:pt x="251460" y="727710"/>
                    </a:cubicBezTo>
                    <a:cubicBezTo>
                      <a:pt x="251460" y="651510"/>
                      <a:pt x="306705" y="617220"/>
                      <a:pt x="390525" y="600075"/>
                    </a:cubicBezTo>
                    <a:cubicBezTo>
                      <a:pt x="547688" y="572453"/>
                      <a:pt x="599123" y="562928"/>
                      <a:pt x="626745" y="541020"/>
                    </a:cubicBezTo>
                    <a:lnTo>
                      <a:pt x="626745" y="610553"/>
                    </a:lnTo>
                    <a:lnTo>
                      <a:pt x="626745" y="610553"/>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white"/>
                  </a:solidFill>
                  <a:effectLst/>
                  <a:uLnTx/>
                  <a:uFillTx/>
                </a:endParaRPr>
              </a:p>
            </p:txBody>
          </p:sp>
          <p:sp>
            <p:nvSpPr>
              <p:cNvPr id="325" name="Figura a mano libera: forma 109">
                <a:extLst>
                  <a:ext uri="{FF2B5EF4-FFF2-40B4-BE49-F238E27FC236}">
                    <a16:creationId xmlns:a16="http://schemas.microsoft.com/office/drawing/2014/main" id="{F35B9EED-6FF4-4DE5-4C78-7E158F03D06D}"/>
                  </a:ext>
                </a:extLst>
              </p:cNvPr>
              <p:cNvSpPr/>
              <p:nvPr/>
            </p:nvSpPr>
            <p:spPr>
              <a:xfrm>
                <a:off x="3617512" y="613452"/>
                <a:ext cx="1328737" cy="1421151"/>
              </a:xfrm>
              <a:custGeom>
                <a:avLst/>
                <a:gdLst>
                  <a:gd name="connsiteX0" fmla="*/ 1321118 w 1328737"/>
                  <a:gd name="connsiteY0" fmla="*/ 351494 h 1421151"/>
                  <a:gd name="connsiteX1" fmla="*/ 1115378 w 1328737"/>
                  <a:gd name="connsiteY1" fmla="*/ 487702 h 1421151"/>
                  <a:gd name="connsiteX2" fmla="*/ 706755 w 1328737"/>
                  <a:gd name="connsiteY2" fmla="*/ 222907 h 1421151"/>
                  <a:gd name="connsiteX3" fmla="*/ 251460 w 1328737"/>
                  <a:gd name="connsiteY3" fmla="*/ 709634 h 1421151"/>
                  <a:gd name="connsiteX4" fmla="*/ 702945 w 1328737"/>
                  <a:gd name="connsiteY4" fmla="*/ 1194457 h 1421151"/>
                  <a:gd name="connsiteX5" fmla="*/ 1122998 w 1328737"/>
                  <a:gd name="connsiteY5" fmla="*/ 924899 h 1421151"/>
                  <a:gd name="connsiteX6" fmla="*/ 1328738 w 1328737"/>
                  <a:gd name="connsiteY6" fmla="*/ 1062059 h 1421151"/>
                  <a:gd name="connsiteX7" fmla="*/ 707707 w 1328737"/>
                  <a:gd name="connsiteY7" fmla="*/ 1421152 h 1421151"/>
                  <a:gd name="connsiteX8" fmla="*/ 0 w 1328737"/>
                  <a:gd name="connsiteY8" fmla="*/ 709634 h 1421151"/>
                  <a:gd name="connsiteX9" fmla="*/ 709613 w 1328737"/>
                  <a:gd name="connsiteY9" fmla="*/ 22 h 1421151"/>
                  <a:gd name="connsiteX10" fmla="*/ 1321118 w 1328737"/>
                  <a:gd name="connsiteY10" fmla="*/ 351494 h 1421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28737" h="1421151">
                    <a:moveTo>
                      <a:pt x="1321118" y="351494"/>
                    </a:moveTo>
                    <a:lnTo>
                      <a:pt x="1115378" y="487702"/>
                    </a:lnTo>
                    <a:cubicBezTo>
                      <a:pt x="1056323" y="328634"/>
                      <a:pt x="902970" y="222907"/>
                      <a:pt x="706755" y="222907"/>
                    </a:cubicBezTo>
                    <a:cubicBezTo>
                      <a:pt x="445770" y="222907"/>
                      <a:pt x="251460" y="407692"/>
                      <a:pt x="251460" y="709634"/>
                    </a:cubicBezTo>
                    <a:cubicBezTo>
                      <a:pt x="251460" y="1010624"/>
                      <a:pt x="440055" y="1194457"/>
                      <a:pt x="702945" y="1194457"/>
                    </a:cubicBezTo>
                    <a:cubicBezTo>
                      <a:pt x="897255" y="1194457"/>
                      <a:pt x="1063943" y="1094444"/>
                      <a:pt x="1122998" y="924899"/>
                    </a:cubicBezTo>
                    <a:lnTo>
                      <a:pt x="1328738" y="1062059"/>
                    </a:lnTo>
                    <a:cubicBezTo>
                      <a:pt x="1208723" y="1291612"/>
                      <a:pt x="982980" y="1421152"/>
                      <a:pt x="707707" y="1421152"/>
                    </a:cubicBezTo>
                    <a:cubicBezTo>
                      <a:pt x="304800" y="1421152"/>
                      <a:pt x="0" y="1134449"/>
                      <a:pt x="0" y="709634"/>
                    </a:cubicBezTo>
                    <a:cubicBezTo>
                      <a:pt x="0" y="283867"/>
                      <a:pt x="321945" y="22"/>
                      <a:pt x="709613" y="22"/>
                    </a:cubicBezTo>
                    <a:cubicBezTo>
                      <a:pt x="969645" y="-1883"/>
                      <a:pt x="1208723" y="121942"/>
                      <a:pt x="1321118" y="351494"/>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white"/>
                  </a:solidFill>
                  <a:effectLst/>
                  <a:uLnTx/>
                  <a:uFillTx/>
                </a:endParaRPr>
              </a:p>
            </p:txBody>
          </p:sp>
        </p:grpSp>
      </p:grpSp>
    </p:spTree>
    <p:extLst>
      <p:ext uri="{BB962C8B-B14F-4D97-AF65-F5344CB8AC3E}">
        <p14:creationId xmlns:p14="http://schemas.microsoft.com/office/powerpoint/2010/main" val="593232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Layout personalizza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EFE23DF-C248-4AA3-186C-0901780ECC47}"/>
              </a:ext>
            </a:extLst>
          </p:cNvPr>
          <p:cNvSpPr>
            <a:spLocks noGrp="1"/>
          </p:cNvSpPr>
          <p:nvPr>
            <p:ph type="title"/>
          </p:nvPr>
        </p:nvSpPr>
        <p:spPr>
          <a:xfrm>
            <a:off x="554303" y="460665"/>
            <a:ext cx="10967087" cy="646929"/>
          </a:xfrm>
        </p:spPr>
        <p:txBody>
          <a:bodyPr/>
          <a:lstStyle/>
          <a:p>
            <a:r>
              <a:rPr lang="it-IT"/>
              <a:t>Fare clic per modificare lo stile del titolo dello schema</a:t>
            </a:r>
          </a:p>
        </p:txBody>
      </p:sp>
      <p:sp>
        <p:nvSpPr>
          <p:cNvPr id="3" name="Segnaposto numero diapositiva 2">
            <a:extLst>
              <a:ext uri="{FF2B5EF4-FFF2-40B4-BE49-F238E27FC236}">
                <a16:creationId xmlns:a16="http://schemas.microsoft.com/office/drawing/2014/main" id="{4F56E8B6-849A-B514-B251-FDAF68689D4B}"/>
              </a:ext>
            </a:extLst>
          </p:cNvPr>
          <p:cNvSpPr>
            <a:spLocks noGrp="1"/>
          </p:cNvSpPr>
          <p:nvPr>
            <p:ph type="sldNum" sz="quarter" idx="10"/>
          </p:nvPr>
        </p:nvSpPr>
        <p:spPr>
          <a:xfrm>
            <a:off x="11209891" y="6306207"/>
            <a:ext cx="500037" cy="280218"/>
          </a:xfrm>
        </p:spPr>
        <p:txBody>
          <a:bodyPr/>
          <a:lstStyle/>
          <a:p>
            <a:fld id="{4FD464FC-7F50-4ECC-A8FE-0EFE49235618}" type="slidenum">
              <a:rPr lang="it-IT" smtClean="0"/>
              <a:pPr/>
              <a:t>‹#›</a:t>
            </a:fld>
            <a:endParaRPr lang="it-IT"/>
          </a:p>
        </p:txBody>
      </p:sp>
      <p:sp>
        <p:nvSpPr>
          <p:cNvPr id="4" name="Rettangolo 3">
            <a:extLst>
              <a:ext uri="{FF2B5EF4-FFF2-40B4-BE49-F238E27FC236}">
                <a16:creationId xmlns:a16="http://schemas.microsoft.com/office/drawing/2014/main" id="{0153FD1D-42EA-6048-51F7-B6E81C02AE44}"/>
              </a:ext>
            </a:extLst>
          </p:cNvPr>
          <p:cNvSpPr/>
          <p:nvPr userDrawn="1"/>
        </p:nvSpPr>
        <p:spPr>
          <a:xfrm>
            <a:off x="622169" y="1313546"/>
            <a:ext cx="427727" cy="3535052"/>
          </a:xfrm>
          <a:prstGeom prst="rect">
            <a:avLst/>
          </a:prstGeom>
          <a:solidFill>
            <a:srgbClr val="EDF2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id="{181252BE-BA24-03DF-E21E-3DE0D457F594}"/>
              </a:ext>
            </a:extLst>
          </p:cNvPr>
          <p:cNvSpPr/>
          <p:nvPr userDrawn="1"/>
        </p:nvSpPr>
        <p:spPr>
          <a:xfrm>
            <a:off x="3862213" y="1313546"/>
            <a:ext cx="2423431" cy="3535052"/>
          </a:xfrm>
          <a:prstGeom prst="rect">
            <a:avLst/>
          </a:prstGeom>
          <a:solidFill>
            <a:srgbClr val="EDF2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it-IT"/>
          </a:p>
        </p:txBody>
      </p:sp>
      <p:sp>
        <p:nvSpPr>
          <p:cNvPr id="9" name="Rettangolo 8">
            <a:extLst>
              <a:ext uri="{FF2B5EF4-FFF2-40B4-BE49-F238E27FC236}">
                <a16:creationId xmlns:a16="http://schemas.microsoft.com/office/drawing/2014/main" id="{5A6BF23B-121A-A4F7-CD92-5556C2DB3923}"/>
              </a:ext>
            </a:extLst>
          </p:cNvPr>
          <p:cNvSpPr/>
          <p:nvPr userDrawn="1"/>
        </p:nvSpPr>
        <p:spPr>
          <a:xfrm>
            <a:off x="6480087" y="1313546"/>
            <a:ext cx="2423431" cy="3535052"/>
          </a:xfrm>
          <a:prstGeom prst="rect">
            <a:avLst/>
          </a:prstGeom>
          <a:solidFill>
            <a:srgbClr val="EDF2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a:extLst>
              <a:ext uri="{FF2B5EF4-FFF2-40B4-BE49-F238E27FC236}">
                <a16:creationId xmlns:a16="http://schemas.microsoft.com/office/drawing/2014/main" id="{73981C51-21DC-A3A4-8F5B-508CC5AA0832}"/>
              </a:ext>
            </a:extLst>
          </p:cNvPr>
          <p:cNvSpPr/>
          <p:nvPr userDrawn="1"/>
        </p:nvSpPr>
        <p:spPr>
          <a:xfrm>
            <a:off x="9097960" y="1313545"/>
            <a:ext cx="2423431" cy="3535052"/>
          </a:xfrm>
          <a:prstGeom prst="rect">
            <a:avLst/>
          </a:prstGeom>
          <a:solidFill>
            <a:srgbClr val="EDF2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it-IT"/>
          </a:p>
        </p:txBody>
      </p:sp>
      <p:sp>
        <p:nvSpPr>
          <p:cNvPr id="16" name="Rettangolo 15">
            <a:extLst>
              <a:ext uri="{FF2B5EF4-FFF2-40B4-BE49-F238E27FC236}">
                <a16:creationId xmlns:a16="http://schemas.microsoft.com/office/drawing/2014/main" id="{278AFF9C-F9C3-7C88-C2E2-372376040A4E}"/>
              </a:ext>
            </a:extLst>
          </p:cNvPr>
          <p:cNvSpPr/>
          <p:nvPr userDrawn="1"/>
        </p:nvSpPr>
        <p:spPr>
          <a:xfrm>
            <a:off x="1244339" y="1313546"/>
            <a:ext cx="2423431" cy="3535052"/>
          </a:xfrm>
          <a:prstGeom prst="rect">
            <a:avLst/>
          </a:prstGeom>
          <a:solidFill>
            <a:srgbClr val="EDF2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Rettangolo 16">
            <a:extLst>
              <a:ext uri="{FF2B5EF4-FFF2-40B4-BE49-F238E27FC236}">
                <a16:creationId xmlns:a16="http://schemas.microsoft.com/office/drawing/2014/main" id="{C737407B-515B-9CA2-D721-03A44EA07083}"/>
              </a:ext>
            </a:extLst>
          </p:cNvPr>
          <p:cNvSpPr/>
          <p:nvPr userDrawn="1"/>
        </p:nvSpPr>
        <p:spPr>
          <a:xfrm>
            <a:off x="622169" y="4986436"/>
            <a:ext cx="427727" cy="993380"/>
          </a:xfrm>
          <a:prstGeom prst="rect">
            <a:avLst/>
          </a:prstGeom>
          <a:solidFill>
            <a:srgbClr val="EDF2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Rettangolo 17">
            <a:extLst>
              <a:ext uri="{FF2B5EF4-FFF2-40B4-BE49-F238E27FC236}">
                <a16:creationId xmlns:a16="http://schemas.microsoft.com/office/drawing/2014/main" id="{5E4FB2BF-D759-0831-3083-45B3453F7192}"/>
              </a:ext>
            </a:extLst>
          </p:cNvPr>
          <p:cNvSpPr/>
          <p:nvPr userDrawn="1"/>
        </p:nvSpPr>
        <p:spPr>
          <a:xfrm>
            <a:off x="6480085" y="4986435"/>
            <a:ext cx="5041304" cy="993380"/>
          </a:xfrm>
          <a:prstGeom prst="rect">
            <a:avLst/>
          </a:prstGeom>
          <a:solidFill>
            <a:srgbClr val="EDF2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Rettangolo 18">
            <a:extLst>
              <a:ext uri="{FF2B5EF4-FFF2-40B4-BE49-F238E27FC236}">
                <a16:creationId xmlns:a16="http://schemas.microsoft.com/office/drawing/2014/main" id="{B095C645-3273-D3A1-1AEF-AD3591008FDD}"/>
              </a:ext>
            </a:extLst>
          </p:cNvPr>
          <p:cNvSpPr/>
          <p:nvPr userDrawn="1"/>
        </p:nvSpPr>
        <p:spPr>
          <a:xfrm>
            <a:off x="1244338" y="4986435"/>
            <a:ext cx="5041305" cy="993380"/>
          </a:xfrm>
          <a:prstGeom prst="rect">
            <a:avLst/>
          </a:prstGeom>
          <a:solidFill>
            <a:srgbClr val="EDF2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985081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Layout personalizza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EFE23DF-C248-4AA3-186C-0901780ECC47}"/>
              </a:ext>
            </a:extLst>
          </p:cNvPr>
          <p:cNvSpPr>
            <a:spLocks noGrp="1"/>
          </p:cNvSpPr>
          <p:nvPr>
            <p:ph type="title"/>
          </p:nvPr>
        </p:nvSpPr>
        <p:spPr>
          <a:xfrm>
            <a:off x="554303" y="460665"/>
            <a:ext cx="10967087" cy="646929"/>
          </a:xfrm>
        </p:spPr>
        <p:txBody>
          <a:bodyPr/>
          <a:lstStyle/>
          <a:p>
            <a:r>
              <a:rPr lang="it-IT"/>
              <a:t>Fare clic per modificare lo stile del titolo dello schema</a:t>
            </a:r>
          </a:p>
        </p:txBody>
      </p:sp>
      <p:sp>
        <p:nvSpPr>
          <p:cNvPr id="3" name="Segnaposto numero diapositiva 2">
            <a:extLst>
              <a:ext uri="{FF2B5EF4-FFF2-40B4-BE49-F238E27FC236}">
                <a16:creationId xmlns:a16="http://schemas.microsoft.com/office/drawing/2014/main" id="{4F56E8B6-849A-B514-B251-FDAF68689D4B}"/>
              </a:ext>
            </a:extLst>
          </p:cNvPr>
          <p:cNvSpPr>
            <a:spLocks noGrp="1"/>
          </p:cNvSpPr>
          <p:nvPr>
            <p:ph type="sldNum" sz="quarter" idx="10"/>
          </p:nvPr>
        </p:nvSpPr>
        <p:spPr>
          <a:xfrm>
            <a:off x="11209891" y="6306207"/>
            <a:ext cx="500037" cy="280218"/>
          </a:xfrm>
        </p:spPr>
        <p:txBody>
          <a:bodyPr/>
          <a:lstStyle/>
          <a:p>
            <a:fld id="{4FD464FC-7F50-4ECC-A8FE-0EFE49235618}" type="slidenum">
              <a:rPr lang="it-IT" smtClean="0"/>
              <a:pPr/>
              <a:t>‹#›</a:t>
            </a:fld>
            <a:endParaRPr lang="it-IT"/>
          </a:p>
        </p:txBody>
      </p:sp>
      <p:sp>
        <p:nvSpPr>
          <p:cNvPr id="4" name="Rettangolo 3">
            <a:extLst>
              <a:ext uri="{FF2B5EF4-FFF2-40B4-BE49-F238E27FC236}">
                <a16:creationId xmlns:a16="http://schemas.microsoft.com/office/drawing/2014/main" id="{0153FD1D-42EA-6048-51F7-B6E81C02AE44}"/>
              </a:ext>
            </a:extLst>
          </p:cNvPr>
          <p:cNvSpPr/>
          <p:nvPr userDrawn="1"/>
        </p:nvSpPr>
        <p:spPr>
          <a:xfrm>
            <a:off x="622169" y="1385738"/>
            <a:ext cx="427727" cy="3535052"/>
          </a:xfrm>
          <a:prstGeom prst="rect">
            <a:avLst/>
          </a:prstGeom>
          <a:solidFill>
            <a:srgbClr val="EDF2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id="{181252BE-BA24-03DF-E21E-3DE0D457F594}"/>
              </a:ext>
            </a:extLst>
          </p:cNvPr>
          <p:cNvSpPr/>
          <p:nvPr userDrawn="1"/>
        </p:nvSpPr>
        <p:spPr>
          <a:xfrm>
            <a:off x="3862213" y="1385738"/>
            <a:ext cx="2423431" cy="3535052"/>
          </a:xfrm>
          <a:prstGeom prst="rect">
            <a:avLst/>
          </a:prstGeom>
          <a:solidFill>
            <a:srgbClr val="EDF2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it-IT"/>
          </a:p>
        </p:txBody>
      </p:sp>
      <p:sp>
        <p:nvSpPr>
          <p:cNvPr id="9" name="Rettangolo 8">
            <a:extLst>
              <a:ext uri="{FF2B5EF4-FFF2-40B4-BE49-F238E27FC236}">
                <a16:creationId xmlns:a16="http://schemas.microsoft.com/office/drawing/2014/main" id="{5A6BF23B-121A-A4F7-CD92-5556C2DB3923}"/>
              </a:ext>
            </a:extLst>
          </p:cNvPr>
          <p:cNvSpPr/>
          <p:nvPr userDrawn="1"/>
        </p:nvSpPr>
        <p:spPr>
          <a:xfrm>
            <a:off x="6480087" y="1385738"/>
            <a:ext cx="2423431" cy="3535052"/>
          </a:xfrm>
          <a:prstGeom prst="rect">
            <a:avLst/>
          </a:prstGeom>
          <a:solidFill>
            <a:srgbClr val="EDF2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a:extLst>
              <a:ext uri="{FF2B5EF4-FFF2-40B4-BE49-F238E27FC236}">
                <a16:creationId xmlns:a16="http://schemas.microsoft.com/office/drawing/2014/main" id="{73981C51-21DC-A3A4-8F5B-508CC5AA0832}"/>
              </a:ext>
            </a:extLst>
          </p:cNvPr>
          <p:cNvSpPr/>
          <p:nvPr userDrawn="1"/>
        </p:nvSpPr>
        <p:spPr>
          <a:xfrm>
            <a:off x="9097960" y="1385737"/>
            <a:ext cx="2423431" cy="3535052"/>
          </a:xfrm>
          <a:prstGeom prst="rect">
            <a:avLst/>
          </a:prstGeom>
          <a:solidFill>
            <a:srgbClr val="EDF2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it-IT"/>
          </a:p>
        </p:txBody>
      </p:sp>
      <p:sp>
        <p:nvSpPr>
          <p:cNvPr id="16" name="Rettangolo 15">
            <a:extLst>
              <a:ext uri="{FF2B5EF4-FFF2-40B4-BE49-F238E27FC236}">
                <a16:creationId xmlns:a16="http://schemas.microsoft.com/office/drawing/2014/main" id="{278AFF9C-F9C3-7C88-C2E2-372376040A4E}"/>
              </a:ext>
            </a:extLst>
          </p:cNvPr>
          <p:cNvSpPr/>
          <p:nvPr userDrawn="1"/>
        </p:nvSpPr>
        <p:spPr>
          <a:xfrm>
            <a:off x="1244339" y="1385738"/>
            <a:ext cx="2423431" cy="3535052"/>
          </a:xfrm>
          <a:prstGeom prst="rect">
            <a:avLst/>
          </a:prstGeom>
          <a:solidFill>
            <a:srgbClr val="EDF2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Rettangolo 16">
            <a:extLst>
              <a:ext uri="{FF2B5EF4-FFF2-40B4-BE49-F238E27FC236}">
                <a16:creationId xmlns:a16="http://schemas.microsoft.com/office/drawing/2014/main" id="{C737407B-515B-9CA2-D721-03A44EA07083}"/>
              </a:ext>
            </a:extLst>
          </p:cNvPr>
          <p:cNvSpPr/>
          <p:nvPr userDrawn="1"/>
        </p:nvSpPr>
        <p:spPr>
          <a:xfrm>
            <a:off x="622169" y="5062194"/>
            <a:ext cx="427727" cy="989814"/>
          </a:xfrm>
          <a:prstGeom prst="rect">
            <a:avLst/>
          </a:prstGeom>
          <a:solidFill>
            <a:srgbClr val="EDF2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8225091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Layout personalizzato">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543FF708-26EC-E926-8011-85E8F4DF180B}"/>
              </a:ext>
            </a:extLst>
          </p:cNvPr>
          <p:cNvSpPr>
            <a:spLocks noGrp="1"/>
          </p:cNvSpPr>
          <p:nvPr>
            <p:ph type="sldNum" sz="quarter" idx="10"/>
          </p:nvPr>
        </p:nvSpPr>
        <p:spPr/>
        <p:txBody>
          <a:bodyPr/>
          <a:lstStyle/>
          <a:p>
            <a:fld id="{4FD464FC-7F50-4ECC-A8FE-0EFE49235618}" type="slidenum">
              <a:rPr lang="it-IT" smtClean="0"/>
              <a:pPr/>
              <a:t>‹#›</a:t>
            </a:fld>
            <a:endParaRPr lang="it-IT"/>
          </a:p>
        </p:txBody>
      </p:sp>
      <p:sp>
        <p:nvSpPr>
          <p:cNvPr id="4" name="Rettangolo 3">
            <a:extLst>
              <a:ext uri="{FF2B5EF4-FFF2-40B4-BE49-F238E27FC236}">
                <a16:creationId xmlns:a16="http://schemas.microsoft.com/office/drawing/2014/main" id="{07F5B52D-1233-DE81-D11C-8E883D93B8C0}"/>
              </a:ext>
            </a:extLst>
          </p:cNvPr>
          <p:cNvSpPr/>
          <p:nvPr userDrawn="1"/>
        </p:nvSpPr>
        <p:spPr>
          <a:xfrm>
            <a:off x="0" y="0"/>
            <a:ext cx="11180606"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9" name="Titolo 1">
            <a:extLst>
              <a:ext uri="{FF2B5EF4-FFF2-40B4-BE49-F238E27FC236}">
                <a16:creationId xmlns:a16="http://schemas.microsoft.com/office/drawing/2014/main" id="{441D5CDF-0410-E404-27A2-E6CF835C74D3}"/>
              </a:ext>
            </a:extLst>
          </p:cNvPr>
          <p:cNvSpPr txBox="1">
            <a:spLocks/>
          </p:cNvSpPr>
          <p:nvPr userDrawn="1"/>
        </p:nvSpPr>
        <p:spPr>
          <a:xfrm>
            <a:off x="4420752" y="3633538"/>
            <a:ext cx="6555308" cy="2187967"/>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4000" kern="1200">
                <a:solidFill>
                  <a:schemeClr val="accent1"/>
                </a:solidFill>
                <a:latin typeface="Manrope Medium" pitchFamily="2" charset="0"/>
                <a:ea typeface="+mj-ea"/>
                <a:cs typeface="Hind SemiBold" panose="02000000000000000000" pitchFamily="2" charset="0"/>
              </a:defRPr>
            </a:lvl1pPr>
          </a:lstStyle>
          <a:p>
            <a:pPr algn="r"/>
            <a:r>
              <a:rPr lang="it-IT" sz="6600">
                <a:solidFill>
                  <a:schemeClr val="bg1"/>
                </a:solidFill>
              </a:rPr>
              <a:t>Grazie per l’attenzione!</a:t>
            </a:r>
          </a:p>
        </p:txBody>
      </p:sp>
      <p:sp>
        <p:nvSpPr>
          <p:cNvPr id="60" name="Rettangolo 59">
            <a:extLst>
              <a:ext uri="{FF2B5EF4-FFF2-40B4-BE49-F238E27FC236}">
                <a16:creationId xmlns:a16="http://schemas.microsoft.com/office/drawing/2014/main" id="{D8E775F4-6171-065E-10B8-EC26E3A5C9C1}"/>
              </a:ext>
            </a:extLst>
          </p:cNvPr>
          <p:cNvSpPr/>
          <p:nvPr userDrawn="1"/>
        </p:nvSpPr>
        <p:spPr>
          <a:xfrm>
            <a:off x="11180606" y="5847806"/>
            <a:ext cx="1010194" cy="101019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1" name="Rettangolo 60">
            <a:extLst>
              <a:ext uri="{FF2B5EF4-FFF2-40B4-BE49-F238E27FC236}">
                <a16:creationId xmlns:a16="http://schemas.microsoft.com/office/drawing/2014/main" id="{5D0D51AD-AD21-874D-8244-B563C50F70F1}"/>
              </a:ext>
            </a:extLst>
          </p:cNvPr>
          <p:cNvSpPr/>
          <p:nvPr userDrawn="1"/>
        </p:nvSpPr>
        <p:spPr>
          <a:xfrm>
            <a:off x="11180606" y="4837612"/>
            <a:ext cx="1011394" cy="101019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2" name="Rettangolo 61">
            <a:extLst>
              <a:ext uri="{FF2B5EF4-FFF2-40B4-BE49-F238E27FC236}">
                <a16:creationId xmlns:a16="http://schemas.microsoft.com/office/drawing/2014/main" id="{8A582D5B-E13B-5C42-7199-DDB9D0F39A72}"/>
              </a:ext>
            </a:extLst>
          </p:cNvPr>
          <p:cNvSpPr/>
          <p:nvPr userDrawn="1"/>
        </p:nvSpPr>
        <p:spPr>
          <a:xfrm>
            <a:off x="11180606" y="3827418"/>
            <a:ext cx="1010194" cy="1010194"/>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2" name="Gruppo 1">
            <a:extLst>
              <a:ext uri="{FF2B5EF4-FFF2-40B4-BE49-F238E27FC236}">
                <a16:creationId xmlns:a16="http://schemas.microsoft.com/office/drawing/2014/main" id="{1C2765BF-E13C-62EC-6BED-4320563B2D4F}"/>
              </a:ext>
            </a:extLst>
          </p:cNvPr>
          <p:cNvGrpSpPr/>
          <p:nvPr userDrawn="1"/>
        </p:nvGrpSpPr>
        <p:grpSpPr>
          <a:xfrm>
            <a:off x="1020232" y="1060559"/>
            <a:ext cx="5042499" cy="1100881"/>
            <a:chOff x="609034" y="615400"/>
            <a:chExt cx="8245792" cy="1800225"/>
          </a:xfrm>
          <a:solidFill>
            <a:schemeClr val="bg1"/>
          </a:solidFill>
        </p:grpSpPr>
        <p:sp>
          <p:nvSpPr>
            <p:cNvPr id="63" name="Figura a mano libera: forma 62">
              <a:extLst>
                <a:ext uri="{FF2B5EF4-FFF2-40B4-BE49-F238E27FC236}">
                  <a16:creationId xmlns:a16="http://schemas.microsoft.com/office/drawing/2014/main" id="{8A634EA4-0762-73EA-F130-10B60305D19A}"/>
                </a:ext>
              </a:extLst>
            </p:cNvPr>
            <p:cNvSpPr/>
            <p:nvPr/>
          </p:nvSpPr>
          <p:spPr>
            <a:xfrm>
              <a:off x="8651944" y="1896513"/>
              <a:ext cx="202882" cy="228600"/>
            </a:xfrm>
            <a:custGeom>
              <a:avLst/>
              <a:gdLst>
                <a:gd name="connsiteX0" fmla="*/ 104775 w 202882"/>
                <a:gd name="connsiteY0" fmla="*/ 228600 h 228600"/>
                <a:gd name="connsiteX1" fmla="*/ 0 w 202882"/>
                <a:gd name="connsiteY1" fmla="*/ 114300 h 228600"/>
                <a:gd name="connsiteX2" fmla="*/ 102870 w 202882"/>
                <a:gd name="connsiteY2" fmla="*/ 0 h 228600"/>
                <a:gd name="connsiteX3" fmla="*/ 202882 w 202882"/>
                <a:gd name="connsiteY3" fmla="*/ 121920 h 228600"/>
                <a:gd name="connsiteX4" fmla="*/ 35242 w 202882"/>
                <a:gd name="connsiteY4" fmla="*/ 121920 h 228600"/>
                <a:gd name="connsiteX5" fmla="*/ 104775 w 202882"/>
                <a:gd name="connsiteY5" fmla="*/ 199072 h 228600"/>
                <a:gd name="connsiteX6" fmla="*/ 164782 w 202882"/>
                <a:gd name="connsiteY6" fmla="*/ 154305 h 228600"/>
                <a:gd name="connsiteX7" fmla="*/ 198120 w 202882"/>
                <a:gd name="connsiteY7" fmla="*/ 154305 h 228600"/>
                <a:gd name="connsiteX8" fmla="*/ 104775 w 202882"/>
                <a:gd name="connsiteY8" fmla="*/ 228600 h 228600"/>
                <a:gd name="connsiteX9" fmla="*/ 102870 w 202882"/>
                <a:gd name="connsiteY9" fmla="*/ 27622 h 228600"/>
                <a:gd name="connsiteX10" fmla="*/ 36195 w 202882"/>
                <a:gd name="connsiteY10" fmla="*/ 97155 h 228600"/>
                <a:gd name="connsiteX11" fmla="*/ 166688 w 202882"/>
                <a:gd name="connsiteY11" fmla="*/ 97155 h 228600"/>
                <a:gd name="connsiteX12" fmla="*/ 102870 w 202882"/>
                <a:gd name="connsiteY12" fmla="*/ 27622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2882" h="228600">
                  <a:moveTo>
                    <a:pt x="104775" y="228600"/>
                  </a:moveTo>
                  <a:cubicBezTo>
                    <a:pt x="38100" y="228600"/>
                    <a:pt x="0" y="177165"/>
                    <a:pt x="0" y="114300"/>
                  </a:cubicBezTo>
                  <a:cubicBezTo>
                    <a:pt x="0" y="51435"/>
                    <a:pt x="40957" y="0"/>
                    <a:pt x="102870" y="0"/>
                  </a:cubicBezTo>
                  <a:cubicBezTo>
                    <a:pt x="167640" y="0"/>
                    <a:pt x="202882" y="50482"/>
                    <a:pt x="202882" y="121920"/>
                  </a:cubicBezTo>
                  <a:lnTo>
                    <a:pt x="35242" y="121920"/>
                  </a:lnTo>
                  <a:cubicBezTo>
                    <a:pt x="38100" y="165735"/>
                    <a:pt x="61913" y="199072"/>
                    <a:pt x="104775" y="199072"/>
                  </a:cubicBezTo>
                  <a:cubicBezTo>
                    <a:pt x="136207" y="199072"/>
                    <a:pt x="157163" y="183832"/>
                    <a:pt x="164782" y="154305"/>
                  </a:cubicBezTo>
                  <a:lnTo>
                    <a:pt x="198120" y="154305"/>
                  </a:lnTo>
                  <a:cubicBezTo>
                    <a:pt x="187642" y="201930"/>
                    <a:pt x="154305" y="228600"/>
                    <a:pt x="104775" y="228600"/>
                  </a:cubicBezTo>
                  <a:close/>
                  <a:moveTo>
                    <a:pt x="102870" y="27622"/>
                  </a:moveTo>
                  <a:cubicBezTo>
                    <a:pt x="62865" y="27622"/>
                    <a:pt x="40957" y="58102"/>
                    <a:pt x="36195" y="97155"/>
                  </a:cubicBezTo>
                  <a:lnTo>
                    <a:pt x="166688" y="97155"/>
                  </a:lnTo>
                  <a:cubicBezTo>
                    <a:pt x="163830" y="54292"/>
                    <a:pt x="141922" y="27622"/>
                    <a:pt x="102870" y="27622"/>
                  </a:cubicBezTo>
                  <a:close/>
                </a:path>
              </a:pathLst>
            </a:custGeom>
            <a:grpFill/>
            <a:ln w="9525" cap="flat">
              <a:noFill/>
              <a:prstDash val="solid"/>
              <a:miter/>
            </a:ln>
          </p:spPr>
          <p:txBody>
            <a:bodyPr rtlCol="0" anchor="ctr"/>
            <a:lstStyle/>
            <a:p>
              <a:endParaRPr lang="it-IT">
                <a:solidFill>
                  <a:schemeClr val="tx1"/>
                </a:solidFill>
              </a:endParaRPr>
            </a:p>
          </p:txBody>
        </p:sp>
        <p:sp>
          <p:nvSpPr>
            <p:cNvPr id="64" name="Figura a mano libera: forma 63">
              <a:extLst>
                <a:ext uri="{FF2B5EF4-FFF2-40B4-BE49-F238E27FC236}">
                  <a16:creationId xmlns:a16="http://schemas.microsoft.com/office/drawing/2014/main" id="{6A1B610D-1556-D62C-1E78-9740CDA57FE4}"/>
                </a:ext>
              </a:extLst>
            </p:cNvPr>
            <p:cNvSpPr/>
            <p:nvPr/>
          </p:nvSpPr>
          <p:spPr>
            <a:xfrm>
              <a:off x="8573839" y="1819360"/>
              <a:ext cx="34289" cy="300037"/>
            </a:xfrm>
            <a:custGeom>
              <a:avLst/>
              <a:gdLst>
                <a:gd name="connsiteX0" fmla="*/ 0 w 34289"/>
                <a:gd name="connsiteY0" fmla="*/ 300038 h 300037"/>
                <a:gd name="connsiteX1" fmla="*/ 0 w 34289"/>
                <a:gd name="connsiteY1" fmla="*/ 0 h 300037"/>
                <a:gd name="connsiteX2" fmla="*/ 34290 w 34289"/>
                <a:gd name="connsiteY2" fmla="*/ 0 h 300037"/>
                <a:gd name="connsiteX3" fmla="*/ 34290 w 34289"/>
                <a:gd name="connsiteY3" fmla="*/ 300038 h 300037"/>
                <a:gd name="connsiteX4" fmla="*/ 0 w 34289"/>
                <a:gd name="connsiteY4" fmla="*/ 300038 h 30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89" h="300037">
                  <a:moveTo>
                    <a:pt x="0" y="300038"/>
                  </a:moveTo>
                  <a:lnTo>
                    <a:pt x="0" y="0"/>
                  </a:lnTo>
                  <a:lnTo>
                    <a:pt x="34290" y="0"/>
                  </a:lnTo>
                  <a:lnTo>
                    <a:pt x="34290" y="300038"/>
                  </a:lnTo>
                  <a:lnTo>
                    <a:pt x="0" y="300038"/>
                  </a:lnTo>
                  <a:close/>
                </a:path>
              </a:pathLst>
            </a:custGeom>
            <a:grpFill/>
            <a:ln w="9525" cap="flat">
              <a:noFill/>
              <a:prstDash val="solid"/>
              <a:miter/>
            </a:ln>
          </p:spPr>
          <p:txBody>
            <a:bodyPr rtlCol="0" anchor="ctr"/>
            <a:lstStyle/>
            <a:p>
              <a:endParaRPr lang="it-IT">
                <a:solidFill>
                  <a:schemeClr val="tx1"/>
                </a:solidFill>
              </a:endParaRPr>
            </a:p>
          </p:txBody>
        </p:sp>
        <p:sp>
          <p:nvSpPr>
            <p:cNvPr id="65" name="Figura a mano libera: forma 64">
              <a:extLst>
                <a:ext uri="{FF2B5EF4-FFF2-40B4-BE49-F238E27FC236}">
                  <a16:creationId xmlns:a16="http://schemas.microsoft.com/office/drawing/2014/main" id="{CE8AFA33-D98B-B353-767E-B32028E3DCE9}"/>
                </a:ext>
              </a:extLst>
            </p:cNvPr>
            <p:cNvSpPr/>
            <p:nvPr/>
          </p:nvSpPr>
          <p:spPr>
            <a:xfrm>
              <a:off x="8336666" y="1898418"/>
              <a:ext cx="201930" cy="224789"/>
            </a:xfrm>
            <a:custGeom>
              <a:avLst/>
              <a:gdLst>
                <a:gd name="connsiteX0" fmla="*/ 182880 w 201930"/>
                <a:gd name="connsiteY0" fmla="*/ 222885 h 224789"/>
                <a:gd name="connsiteX1" fmla="*/ 145732 w 201930"/>
                <a:gd name="connsiteY1" fmla="*/ 190500 h 224789"/>
                <a:gd name="connsiteX2" fmla="*/ 145732 w 201930"/>
                <a:gd name="connsiteY2" fmla="*/ 190500 h 224789"/>
                <a:gd name="connsiteX3" fmla="*/ 73343 w 201930"/>
                <a:gd name="connsiteY3" fmla="*/ 224790 h 224789"/>
                <a:gd name="connsiteX4" fmla="*/ 0 w 201930"/>
                <a:gd name="connsiteY4" fmla="*/ 164783 h 224789"/>
                <a:gd name="connsiteX5" fmla="*/ 94298 w 201930"/>
                <a:gd name="connsiteY5" fmla="*/ 95250 h 224789"/>
                <a:gd name="connsiteX6" fmla="*/ 146685 w 201930"/>
                <a:gd name="connsiteY6" fmla="*/ 63817 h 224789"/>
                <a:gd name="connsiteX7" fmla="*/ 98107 w 201930"/>
                <a:gd name="connsiteY7" fmla="*/ 25717 h 224789"/>
                <a:gd name="connsiteX8" fmla="*/ 43815 w 201930"/>
                <a:gd name="connsiteY8" fmla="*/ 73342 h 224789"/>
                <a:gd name="connsiteX9" fmla="*/ 11430 w 201930"/>
                <a:gd name="connsiteY9" fmla="*/ 73342 h 224789"/>
                <a:gd name="connsiteX10" fmla="*/ 98107 w 201930"/>
                <a:gd name="connsiteY10" fmla="*/ 0 h 224789"/>
                <a:gd name="connsiteX11" fmla="*/ 178118 w 201930"/>
                <a:gd name="connsiteY11" fmla="*/ 68580 h 224789"/>
                <a:gd name="connsiteX12" fmla="*/ 178118 w 201930"/>
                <a:gd name="connsiteY12" fmla="*/ 171450 h 224789"/>
                <a:gd name="connsiteX13" fmla="*/ 200978 w 201930"/>
                <a:gd name="connsiteY13" fmla="*/ 194310 h 224789"/>
                <a:gd name="connsiteX14" fmla="*/ 201930 w 201930"/>
                <a:gd name="connsiteY14" fmla="*/ 194310 h 224789"/>
                <a:gd name="connsiteX15" fmla="*/ 201930 w 201930"/>
                <a:gd name="connsiteY15" fmla="*/ 219075 h 224789"/>
                <a:gd name="connsiteX16" fmla="*/ 182880 w 201930"/>
                <a:gd name="connsiteY16" fmla="*/ 222885 h 224789"/>
                <a:gd name="connsiteX17" fmla="*/ 80010 w 201930"/>
                <a:gd name="connsiteY17" fmla="*/ 199072 h 224789"/>
                <a:gd name="connsiteX18" fmla="*/ 145732 w 201930"/>
                <a:gd name="connsiteY18" fmla="*/ 140970 h 224789"/>
                <a:gd name="connsiteX19" fmla="*/ 145732 w 201930"/>
                <a:gd name="connsiteY19" fmla="*/ 103822 h 224789"/>
                <a:gd name="connsiteX20" fmla="*/ 96203 w 201930"/>
                <a:gd name="connsiteY20" fmla="*/ 120015 h 224789"/>
                <a:gd name="connsiteX21" fmla="*/ 35243 w 201930"/>
                <a:gd name="connsiteY21" fmla="*/ 163830 h 224789"/>
                <a:gd name="connsiteX22" fmla="*/ 80010 w 201930"/>
                <a:gd name="connsiteY22" fmla="*/ 199072 h 22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1930" h="224789">
                  <a:moveTo>
                    <a:pt x="182880" y="222885"/>
                  </a:moveTo>
                  <a:cubicBezTo>
                    <a:pt x="160973" y="222885"/>
                    <a:pt x="148590" y="212408"/>
                    <a:pt x="145732" y="190500"/>
                  </a:cubicBezTo>
                  <a:lnTo>
                    <a:pt x="145732" y="190500"/>
                  </a:lnTo>
                  <a:cubicBezTo>
                    <a:pt x="132398" y="207645"/>
                    <a:pt x="110490" y="224790"/>
                    <a:pt x="73343" y="224790"/>
                  </a:cubicBezTo>
                  <a:cubicBezTo>
                    <a:pt x="32385" y="224790"/>
                    <a:pt x="0" y="205740"/>
                    <a:pt x="0" y="164783"/>
                  </a:cubicBezTo>
                  <a:cubicBezTo>
                    <a:pt x="0" y="113347"/>
                    <a:pt x="40005" y="102870"/>
                    <a:pt x="94298" y="95250"/>
                  </a:cubicBezTo>
                  <a:cubicBezTo>
                    <a:pt x="124778" y="90488"/>
                    <a:pt x="146685" y="87630"/>
                    <a:pt x="146685" y="63817"/>
                  </a:cubicBezTo>
                  <a:cubicBezTo>
                    <a:pt x="146685" y="39052"/>
                    <a:pt x="129540" y="25717"/>
                    <a:pt x="98107" y="25717"/>
                  </a:cubicBezTo>
                  <a:cubicBezTo>
                    <a:pt x="62865" y="25717"/>
                    <a:pt x="45720" y="40958"/>
                    <a:pt x="43815" y="73342"/>
                  </a:cubicBezTo>
                  <a:lnTo>
                    <a:pt x="11430" y="73342"/>
                  </a:lnTo>
                  <a:cubicBezTo>
                    <a:pt x="12382" y="31433"/>
                    <a:pt x="40005" y="0"/>
                    <a:pt x="98107" y="0"/>
                  </a:cubicBezTo>
                  <a:cubicBezTo>
                    <a:pt x="143828" y="0"/>
                    <a:pt x="178118" y="17145"/>
                    <a:pt x="178118" y="68580"/>
                  </a:cubicBezTo>
                  <a:lnTo>
                    <a:pt x="178118" y="171450"/>
                  </a:lnTo>
                  <a:cubicBezTo>
                    <a:pt x="178118" y="188595"/>
                    <a:pt x="181928" y="199072"/>
                    <a:pt x="200978" y="194310"/>
                  </a:cubicBezTo>
                  <a:lnTo>
                    <a:pt x="201930" y="194310"/>
                  </a:lnTo>
                  <a:lnTo>
                    <a:pt x="201930" y="219075"/>
                  </a:lnTo>
                  <a:cubicBezTo>
                    <a:pt x="197168" y="220980"/>
                    <a:pt x="191453" y="222885"/>
                    <a:pt x="182880" y="222885"/>
                  </a:cubicBezTo>
                  <a:close/>
                  <a:moveTo>
                    <a:pt x="80010" y="199072"/>
                  </a:moveTo>
                  <a:cubicBezTo>
                    <a:pt x="125730" y="199072"/>
                    <a:pt x="145732" y="165735"/>
                    <a:pt x="145732" y="140970"/>
                  </a:cubicBezTo>
                  <a:lnTo>
                    <a:pt x="145732" y="103822"/>
                  </a:lnTo>
                  <a:cubicBezTo>
                    <a:pt x="134303" y="110490"/>
                    <a:pt x="114300" y="116205"/>
                    <a:pt x="96203" y="120015"/>
                  </a:cubicBezTo>
                  <a:cubicBezTo>
                    <a:pt x="61913" y="126683"/>
                    <a:pt x="35243" y="132397"/>
                    <a:pt x="35243" y="163830"/>
                  </a:cubicBezTo>
                  <a:cubicBezTo>
                    <a:pt x="35243" y="193358"/>
                    <a:pt x="58103" y="199072"/>
                    <a:pt x="80010" y="199072"/>
                  </a:cubicBezTo>
                  <a:close/>
                </a:path>
              </a:pathLst>
            </a:custGeom>
            <a:grpFill/>
            <a:ln w="9525" cap="flat">
              <a:noFill/>
              <a:prstDash val="solid"/>
              <a:miter/>
            </a:ln>
          </p:spPr>
          <p:txBody>
            <a:bodyPr rtlCol="0" anchor="ctr"/>
            <a:lstStyle/>
            <a:p>
              <a:endParaRPr lang="it-IT">
                <a:solidFill>
                  <a:schemeClr val="tx1"/>
                </a:solidFill>
              </a:endParaRPr>
            </a:p>
          </p:txBody>
        </p:sp>
        <p:sp>
          <p:nvSpPr>
            <p:cNvPr id="66" name="Figura a mano libera: forma 65">
              <a:extLst>
                <a:ext uri="{FF2B5EF4-FFF2-40B4-BE49-F238E27FC236}">
                  <a16:creationId xmlns:a16="http://schemas.microsoft.com/office/drawing/2014/main" id="{708FC809-9718-8C6B-E61B-6F2FF018FC4E}"/>
                </a:ext>
              </a:extLst>
            </p:cNvPr>
            <p:cNvSpPr/>
            <p:nvPr/>
          </p:nvSpPr>
          <p:spPr>
            <a:xfrm>
              <a:off x="8196648" y="1901275"/>
              <a:ext cx="113347" cy="218122"/>
            </a:xfrm>
            <a:custGeom>
              <a:avLst/>
              <a:gdLst>
                <a:gd name="connsiteX0" fmla="*/ 33338 w 113347"/>
                <a:gd name="connsiteY0" fmla="*/ 1905 h 218122"/>
                <a:gd name="connsiteX1" fmla="*/ 33338 w 113347"/>
                <a:gd name="connsiteY1" fmla="*/ 38100 h 218122"/>
                <a:gd name="connsiteX2" fmla="*/ 34290 w 113347"/>
                <a:gd name="connsiteY2" fmla="*/ 38100 h 218122"/>
                <a:gd name="connsiteX3" fmla="*/ 99060 w 113347"/>
                <a:gd name="connsiteY3" fmla="*/ 0 h 218122"/>
                <a:gd name="connsiteX4" fmla="*/ 113348 w 113347"/>
                <a:gd name="connsiteY4" fmla="*/ 2857 h 218122"/>
                <a:gd name="connsiteX5" fmla="*/ 113348 w 113347"/>
                <a:gd name="connsiteY5" fmla="*/ 35242 h 218122"/>
                <a:gd name="connsiteX6" fmla="*/ 112395 w 113347"/>
                <a:gd name="connsiteY6" fmla="*/ 35242 h 218122"/>
                <a:gd name="connsiteX7" fmla="*/ 97155 w 113347"/>
                <a:gd name="connsiteY7" fmla="*/ 33338 h 218122"/>
                <a:gd name="connsiteX8" fmla="*/ 34290 w 113347"/>
                <a:gd name="connsiteY8" fmla="*/ 99060 h 218122"/>
                <a:gd name="connsiteX9" fmla="*/ 34290 w 113347"/>
                <a:gd name="connsiteY9" fmla="*/ 218122 h 218122"/>
                <a:gd name="connsiteX10" fmla="*/ 0 w 113347"/>
                <a:gd name="connsiteY10" fmla="*/ 218122 h 218122"/>
                <a:gd name="connsiteX11" fmla="*/ 0 w 113347"/>
                <a:gd name="connsiteY11" fmla="*/ 1905 h 218122"/>
                <a:gd name="connsiteX12" fmla="*/ 33338 w 113347"/>
                <a:gd name="connsiteY12" fmla="*/ 1905 h 21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347" h="218122">
                  <a:moveTo>
                    <a:pt x="33338" y="1905"/>
                  </a:moveTo>
                  <a:lnTo>
                    <a:pt x="33338" y="38100"/>
                  </a:lnTo>
                  <a:lnTo>
                    <a:pt x="34290" y="38100"/>
                  </a:lnTo>
                  <a:cubicBezTo>
                    <a:pt x="47625" y="17145"/>
                    <a:pt x="69533" y="0"/>
                    <a:pt x="99060" y="0"/>
                  </a:cubicBezTo>
                  <a:cubicBezTo>
                    <a:pt x="105728" y="0"/>
                    <a:pt x="108585" y="952"/>
                    <a:pt x="113348" y="2857"/>
                  </a:cubicBezTo>
                  <a:lnTo>
                    <a:pt x="113348" y="35242"/>
                  </a:lnTo>
                  <a:lnTo>
                    <a:pt x="112395" y="35242"/>
                  </a:lnTo>
                  <a:cubicBezTo>
                    <a:pt x="107633" y="33338"/>
                    <a:pt x="103823" y="33338"/>
                    <a:pt x="97155" y="33338"/>
                  </a:cubicBezTo>
                  <a:cubicBezTo>
                    <a:pt x="63818" y="33338"/>
                    <a:pt x="34290" y="58102"/>
                    <a:pt x="34290" y="99060"/>
                  </a:cubicBezTo>
                  <a:lnTo>
                    <a:pt x="34290" y="218122"/>
                  </a:lnTo>
                  <a:lnTo>
                    <a:pt x="0" y="218122"/>
                  </a:lnTo>
                  <a:lnTo>
                    <a:pt x="0" y="1905"/>
                  </a:lnTo>
                  <a:lnTo>
                    <a:pt x="33338" y="1905"/>
                  </a:lnTo>
                  <a:close/>
                </a:path>
              </a:pathLst>
            </a:custGeom>
            <a:grpFill/>
            <a:ln w="9525" cap="flat">
              <a:noFill/>
              <a:prstDash val="solid"/>
              <a:miter/>
            </a:ln>
          </p:spPr>
          <p:txBody>
            <a:bodyPr rtlCol="0" anchor="ctr"/>
            <a:lstStyle/>
            <a:p>
              <a:endParaRPr lang="it-IT">
                <a:solidFill>
                  <a:schemeClr val="tx1"/>
                </a:solidFill>
              </a:endParaRPr>
            </a:p>
          </p:txBody>
        </p:sp>
        <p:sp>
          <p:nvSpPr>
            <p:cNvPr id="67" name="Figura a mano libera: forma 66">
              <a:extLst>
                <a:ext uri="{FF2B5EF4-FFF2-40B4-BE49-F238E27FC236}">
                  <a16:creationId xmlns:a16="http://schemas.microsoft.com/office/drawing/2014/main" id="{64E3CEDA-A00F-18EB-ED59-10A01302700E}"/>
                </a:ext>
              </a:extLst>
            </p:cNvPr>
            <p:cNvSpPr/>
            <p:nvPr/>
          </p:nvSpPr>
          <p:spPr>
            <a:xfrm>
              <a:off x="7966144" y="1903180"/>
              <a:ext cx="174307" cy="221932"/>
            </a:xfrm>
            <a:custGeom>
              <a:avLst/>
              <a:gdLst>
                <a:gd name="connsiteX0" fmla="*/ 174307 w 174307"/>
                <a:gd name="connsiteY0" fmla="*/ 216217 h 221932"/>
                <a:gd name="connsiteX1" fmla="*/ 140017 w 174307"/>
                <a:gd name="connsiteY1" fmla="*/ 216217 h 221932"/>
                <a:gd name="connsiteX2" fmla="*/ 140017 w 174307"/>
                <a:gd name="connsiteY2" fmla="*/ 186690 h 221932"/>
                <a:gd name="connsiteX3" fmla="*/ 139065 w 174307"/>
                <a:gd name="connsiteY3" fmla="*/ 186690 h 221932"/>
                <a:gd name="connsiteX4" fmla="*/ 73342 w 174307"/>
                <a:gd name="connsiteY4" fmla="*/ 221933 h 221932"/>
                <a:gd name="connsiteX5" fmla="*/ 0 w 174307"/>
                <a:gd name="connsiteY5" fmla="*/ 150495 h 221932"/>
                <a:gd name="connsiteX6" fmla="*/ 0 w 174307"/>
                <a:gd name="connsiteY6" fmla="*/ 0 h 221932"/>
                <a:gd name="connsiteX7" fmla="*/ 34290 w 174307"/>
                <a:gd name="connsiteY7" fmla="*/ 0 h 221932"/>
                <a:gd name="connsiteX8" fmla="*/ 34290 w 174307"/>
                <a:gd name="connsiteY8" fmla="*/ 149542 h 221932"/>
                <a:gd name="connsiteX9" fmla="*/ 82867 w 174307"/>
                <a:gd name="connsiteY9" fmla="*/ 194310 h 221932"/>
                <a:gd name="connsiteX10" fmla="*/ 139065 w 174307"/>
                <a:gd name="connsiteY10" fmla="*/ 134302 h 221932"/>
                <a:gd name="connsiteX11" fmla="*/ 139065 w 174307"/>
                <a:gd name="connsiteY11" fmla="*/ 952 h 221932"/>
                <a:gd name="connsiteX12" fmla="*/ 173355 w 174307"/>
                <a:gd name="connsiteY12" fmla="*/ 952 h 221932"/>
                <a:gd name="connsiteX13" fmla="*/ 173355 w 174307"/>
                <a:gd name="connsiteY13" fmla="*/ 216217 h 22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4307" h="221932">
                  <a:moveTo>
                    <a:pt x="174307" y="216217"/>
                  </a:moveTo>
                  <a:lnTo>
                    <a:pt x="140017" y="216217"/>
                  </a:lnTo>
                  <a:lnTo>
                    <a:pt x="140017" y="186690"/>
                  </a:lnTo>
                  <a:lnTo>
                    <a:pt x="139065" y="186690"/>
                  </a:lnTo>
                  <a:cubicBezTo>
                    <a:pt x="123825" y="207645"/>
                    <a:pt x="104775" y="221933"/>
                    <a:pt x="73342" y="221933"/>
                  </a:cubicBezTo>
                  <a:cubicBezTo>
                    <a:pt x="28575" y="221933"/>
                    <a:pt x="0" y="195263"/>
                    <a:pt x="0" y="150495"/>
                  </a:cubicBezTo>
                  <a:lnTo>
                    <a:pt x="0" y="0"/>
                  </a:lnTo>
                  <a:lnTo>
                    <a:pt x="34290" y="0"/>
                  </a:lnTo>
                  <a:lnTo>
                    <a:pt x="34290" y="149542"/>
                  </a:lnTo>
                  <a:cubicBezTo>
                    <a:pt x="34290" y="177165"/>
                    <a:pt x="52388" y="194310"/>
                    <a:pt x="82867" y="194310"/>
                  </a:cubicBezTo>
                  <a:cubicBezTo>
                    <a:pt x="117157" y="194310"/>
                    <a:pt x="139065" y="168592"/>
                    <a:pt x="139065" y="134302"/>
                  </a:cubicBezTo>
                  <a:lnTo>
                    <a:pt x="139065" y="952"/>
                  </a:lnTo>
                  <a:lnTo>
                    <a:pt x="173355" y="952"/>
                  </a:lnTo>
                  <a:lnTo>
                    <a:pt x="173355" y="216217"/>
                  </a:lnTo>
                  <a:close/>
                </a:path>
              </a:pathLst>
            </a:custGeom>
            <a:grpFill/>
            <a:ln w="9525" cap="flat">
              <a:noFill/>
              <a:prstDash val="solid"/>
              <a:miter/>
            </a:ln>
          </p:spPr>
          <p:txBody>
            <a:bodyPr rtlCol="0" anchor="ctr"/>
            <a:lstStyle/>
            <a:p>
              <a:endParaRPr lang="it-IT">
                <a:solidFill>
                  <a:schemeClr val="tx1"/>
                </a:solidFill>
              </a:endParaRPr>
            </a:p>
          </p:txBody>
        </p:sp>
        <p:sp>
          <p:nvSpPr>
            <p:cNvPr id="68" name="Figura a mano libera: forma 67">
              <a:extLst>
                <a:ext uri="{FF2B5EF4-FFF2-40B4-BE49-F238E27FC236}">
                  <a16:creationId xmlns:a16="http://schemas.microsoft.com/office/drawing/2014/main" id="{19B01FC7-F210-A36C-77C5-ED76EF98F969}"/>
                </a:ext>
              </a:extLst>
            </p:cNvPr>
            <p:cNvSpPr/>
            <p:nvPr/>
          </p:nvSpPr>
          <p:spPr>
            <a:xfrm>
              <a:off x="7816601" y="1834600"/>
              <a:ext cx="107632" cy="286702"/>
            </a:xfrm>
            <a:custGeom>
              <a:avLst/>
              <a:gdLst>
                <a:gd name="connsiteX0" fmla="*/ 0 w 107632"/>
                <a:gd name="connsiteY0" fmla="*/ 96202 h 286702"/>
                <a:gd name="connsiteX1" fmla="*/ 0 w 107632"/>
                <a:gd name="connsiteY1" fmla="*/ 68580 h 286702"/>
                <a:gd name="connsiteX2" fmla="*/ 31432 w 107632"/>
                <a:gd name="connsiteY2" fmla="*/ 68580 h 286702"/>
                <a:gd name="connsiteX3" fmla="*/ 31432 w 107632"/>
                <a:gd name="connsiteY3" fmla="*/ 0 h 286702"/>
                <a:gd name="connsiteX4" fmla="*/ 65722 w 107632"/>
                <a:gd name="connsiteY4" fmla="*/ 0 h 286702"/>
                <a:gd name="connsiteX5" fmla="*/ 65722 w 107632"/>
                <a:gd name="connsiteY5" fmla="*/ 68580 h 286702"/>
                <a:gd name="connsiteX6" fmla="*/ 107632 w 107632"/>
                <a:gd name="connsiteY6" fmla="*/ 68580 h 286702"/>
                <a:gd name="connsiteX7" fmla="*/ 107632 w 107632"/>
                <a:gd name="connsiteY7" fmla="*/ 96202 h 286702"/>
                <a:gd name="connsiteX8" fmla="*/ 65722 w 107632"/>
                <a:gd name="connsiteY8" fmla="*/ 96202 h 286702"/>
                <a:gd name="connsiteX9" fmla="*/ 65722 w 107632"/>
                <a:gd name="connsiteY9" fmla="*/ 237172 h 286702"/>
                <a:gd name="connsiteX10" fmla="*/ 87630 w 107632"/>
                <a:gd name="connsiteY10" fmla="*/ 257175 h 286702"/>
                <a:gd name="connsiteX11" fmla="*/ 105727 w 107632"/>
                <a:gd name="connsiteY11" fmla="*/ 254317 h 286702"/>
                <a:gd name="connsiteX12" fmla="*/ 106680 w 107632"/>
                <a:gd name="connsiteY12" fmla="*/ 254317 h 286702"/>
                <a:gd name="connsiteX13" fmla="*/ 106680 w 107632"/>
                <a:gd name="connsiteY13" fmla="*/ 283845 h 286702"/>
                <a:gd name="connsiteX14" fmla="*/ 79057 w 107632"/>
                <a:gd name="connsiteY14" fmla="*/ 286702 h 286702"/>
                <a:gd name="connsiteX15" fmla="*/ 31432 w 107632"/>
                <a:gd name="connsiteY15" fmla="*/ 244792 h 286702"/>
                <a:gd name="connsiteX16" fmla="*/ 31432 w 107632"/>
                <a:gd name="connsiteY16" fmla="*/ 96202 h 286702"/>
                <a:gd name="connsiteX17" fmla="*/ 0 w 107632"/>
                <a:gd name="connsiteY17" fmla="*/ 96202 h 286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632" h="286702">
                  <a:moveTo>
                    <a:pt x="0" y="96202"/>
                  </a:moveTo>
                  <a:lnTo>
                    <a:pt x="0" y="68580"/>
                  </a:lnTo>
                  <a:lnTo>
                    <a:pt x="31432" y="68580"/>
                  </a:lnTo>
                  <a:lnTo>
                    <a:pt x="31432" y="0"/>
                  </a:lnTo>
                  <a:lnTo>
                    <a:pt x="65722" y="0"/>
                  </a:lnTo>
                  <a:lnTo>
                    <a:pt x="65722" y="68580"/>
                  </a:lnTo>
                  <a:lnTo>
                    <a:pt x="107632" y="68580"/>
                  </a:lnTo>
                  <a:lnTo>
                    <a:pt x="107632" y="96202"/>
                  </a:lnTo>
                  <a:lnTo>
                    <a:pt x="65722" y="96202"/>
                  </a:lnTo>
                  <a:lnTo>
                    <a:pt x="65722" y="237172"/>
                  </a:lnTo>
                  <a:cubicBezTo>
                    <a:pt x="65722" y="252413"/>
                    <a:pt x="73343" y="257175"/>
                    <a:pt x="87630" y="257175"/>
                  </a:cubicBezTo>
                  <a:cubicBezTo>
                    <a:pt x="94297" y="257175"/>
                    <a:pt x="101918" y="255270"/>
                    <a:pt x="105727" y="254317"/>
                  </a:cubicBezTo>
                  <a:lnTo>
                    <a:pt x="106680" y="254317"/>
                  </a:lnTo>
                  <a:lnTo>
                    <a:pt x="106680" y="283845"/>
                  </a:lnTo>
                  <a:cubicBezTo>
                    <a:pt x="99060" y="285750"/>
                    <a:pt x="89535" y="286702"/>
                    <a:pt x="79057" y="286702"/>
                  </a:cubicBezTo>
                  <a:cubicBezTo>
                    <a:pt x="51435" y="286702"/>
                    <a:pt x="31432" y="275272"/>
                    <a:pt x="31432" y="244792"/>
                  </a:cubicBezTo>
                  <a:lnTo>
                    <a:pt x="31432" y="96202"/>
                  </a:lnTo>
                  <a:lnTo>
                    <a:pt x="0" y="96202"/>
                  </a:lnTo>
                  <a:close/>
                </a:path>
              </a:pathLst>
            </a:custGeom>
            <a:grpFill/>
            <a:ln w="9525" cap="flat">
              <a:noFill/>
              <a:prstDash val="solid"/>
              <a:miter/>
            </a:ln>
          </p:spPr>
          <p:txBody>
            <a:bodyPr rtlCol="0" anchor="ctr"/>
            <a:lstStyle/>
            <a:p>
              <a:endParaRPr lang="it-IT">
                <a:solidFill>
                  <a:schemeClr val="tx1"/>
                </a:solidFill>
              </a:endParaRPr>
            </a:p>
          </p:txBody>
        </p:sp>
        <p:sp>
          <p:nvSpPr>
            <p:cNvPr id="69" name="Figura a mano libera: forma 68">
              <a:extLst>
                <a:ext uri="{FF2B5EF4-FFF2-40B4-BE49-F238E27FC236}">
                  <a16:creationId xmlns:a16="http://schemas.microsoft.com/office/drawing/2014/main" id="{B0733B0C-7E56-0F3C-70EC-DC2BF6D8795F}"/>
                </a:ext>
              </a:extLst>
            </p:cNvPr>
            <p:cNvSpPr/>
            <p:nvPr/>
          </p:nvSpPr>
          <p:spPr>
            <a:xfrm>
              <a:off x="7739448" y="1819360"/>
              <a:ext cx="34290" cy="300037"/>
            </a:xfrm>
            <a:custGeom>
              <a:avLst/>
              <a:gdLst>
                <a:gd name="connsiteX0" fmla="*/ 0 w 34290"/>
                <a:gd name="connsiteY0" fmla="*/ 300038 h 300037"/>
                <a:gd name="connsiteX1" fmla="*/ 0 w 34290"/>
                <a:gd name="connsiteY1" fmla="*/ 0 h 300037"/>
                <a:gd name="connsiteX2" fmla="*/ 34290 w 34290"/>
                <a:gd name="connsiteY2" fmla="*/ 0 h 300037"/>
                <a:gd name="connsiteX3" fmla="*/ 34290 w 34290"/>
                <a:gd name="connsiteY3" fmla="*/ 300038 h 300037"/>
                <a:gd name="connsiteX4" fmla="*/ 0 w 34290"/>
                <a:gd name="connsiteY4" fmla="*/ 300038 h 30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 h="300037">
                  <a:moveTo>
                    <a:pt x="0" y="300038"/>
                  </a:moveTo>
                  <a:lnTo>
                    <a:pt x="0" y="0"/>
                  </a:lnTo>
                  <a:lnTo>
                    <a:pt x="34290" y="0"/>
                  </a:lnTo>
                  <a:lnTo>
                    <a:pt x="34290" y="300038"/>
                  </a:lnTo>
                  <a:lnTo>
                    <a:pt x="0" y="300038"/>
                  </a:lnTo>
                  <a:close/>
                </a:path>
              </a:pathLst>
            </a:custGeom>
            <a:grpFill/>
            <a:ln w="9525" cap="flat">
              <a:noFill/>
              <a:prstDash val="solid"/>
              <a:miter/>
            </a:ln>
          </p:spPr>
          <p:txBody>
            <a:bodyPr rtlCol="0" anchor="ctr"/>
            <a:lstStyle/>
            <a:p>
              <a:endParaRPr lang="it-IT">
                <a:solidFill>
                  <a:schemeClr val="tx1"/>
                </a:solidFill>
              </a:endParaRPr>
            </a:p>
          </p:txBody>
        </p:sp>
        <p:sp>
          <p:nvSpPr>
            <p:cNvPr id="70" name="Figura a mano libera: forma 69">
              <a:extLst>
                <a:ext uri="{FF2B5EF4-FFF2-40B4-BE49-F238E27FC236}">
                  <a16:creationId xmlns:a16="http://schemas.microsoft.com/office/drawing/2014/main" id="{4CBB1056-7BEE-6A7C-85BA-BF958DC514CE}"/>
                </a:ext>
              </a:extLst>
            </p:cNvPr>
            <p:cNvSpPr/>
            <p:nvPr/>
          </p:nvSpPr>
          <p:spPr>
            <a:xfrm>
              <a:off x="7508944" y="1903180"/>
              <a:ext cx="174307" cy="221932"/>
            </a:xfrm>
            <a:custGeom>
              <a:avLst/>
              <a:gdLst>
                <a:gd name="connsiteX0" fmla="*/ 174307 w 174307"/>
                <a:gd name="connsiteY0" fmla="*/ 216217 h 221932"/>
                <a:gd name="connsiteX1" fmla="*/ 140017 w 174307"/>
                <a:gd name="connsiteY1" fmla="*/ 216217 h 221932"/>
                <a:gd name="connsiteX2" fmla="*/ 140017 w 174307"/>
                <a:gd name="connsiteY2" fmla="*/ 186690 h 221932"/>
                <a:gd name="connsiteX3" fmla="*/ 139065 w 174307"/>
                <a:gd name="connsiteY3" fmla="*/ 186690 h 221932"/>
                <a:gd name="connsiteX4" fmla="*/ 73342 w 174307"/>
                <a:gd name="connsiteY4" fmla="*/ 221933 h 221932"/>
                <a:gd name="connsiteX5" fmla="*/ 0 w 174307"/>
                <a:gd name="connsiteY5" fmla="*/ 150495 h 221932"/>
                <a:gd name="connsiteX6" fmla="*/ 0 w 174307"/>
                <a:gd name="connsiteY6" fmla="*/ 0 h 221932"/>
                <a:gd name="connsiteX7" fmla="*/ 34290 w 174307"/>
                <a:gd name="connsiteY7" fmla="*/ 0 h 221932"/>
                <a:gd name="connsiteX8" fmla="*/ 34290 w 174307"/>
                <a:gd name="connsiteY8" fmla="*/ 149542 h 221932"/>
                <a:gd name="connsiteX9" fmla="*/ 82867 w 174307"/>
                <a:gd name="connsiteY9" fmla="*/ 194310 h 221932"/>
                <a:gd name="connsiteX10" fmla="*/ 139065 w 174307"/>
                <a:gd name="connsiteY10" fmla="*/ 134302 h 221932"/>
                <a:gd name="connsiteX11" fmla="*/ 139065 w 174307"/>
                <a:gd name="connsiteY11" fmla="*/ 952 h 221932"/>
                <a:gd name="connsiteX12" fmla="*/ 173355 w 174307"/>
                <a:gd name="connsiteY12" fmla="*/ 952 h 221932"/>
                <a:gd name="connsiteX13" fmla="*/ 173355 w 174307"/>
                <a:gd name="connsiteY13" fmla="*/ 216217 h 22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4307" h="221932">
                  <a:moveTo>
                    <a:pt x="174307" y="216217"/>
                  </a:moveTo>
                  <a:lnTo>
                    <a:pt x="140017" y="216217"/>
                  </a:lnTo>
                  <a:lnTo>
                    <a:pt x="140017" y="186690"/>
                  </a:lnTo>
                  <a:lnTo>
                    <a:pt x="139065" y="186690"/>
                  </a:lnTo>
                  <a:cubicBezTo>
                    <a:pt x="123825" y="207645"/>
                    <a:pt x="104775" y="221933"/>
                    <a:pt x="73342" y="221933"/>
                  </a:cubicBezTo>
                  <a:cubicBezTo>
                    <a:pt x="28575" y="221933"/>
                    <a:pt x="0" y="195263"/>
                    <a:pt x="0" y="150495"/>
                  </a:cubicBezTo>
                  <a:lnTo>
                    <a:pt x="0" y="0"/>
                  </a:lnTo>
                  <a:lnTo>
                    <a:pt x="34290" y="0"/>
                  </a:lnTo>
                  <a:lnTo>
                    <a:pt x="34290" y="149542"/>
                  </a:lnTo>
                  <a:cubicBezTo>
                    <a:pt x="34290" y="177165"/>
                    <a:pt x="52388" y="194310"/>
                    <a:pt x="82867" y="194310"/>
                  </a:cubicBezTo>
                  <a:cubicBezTo>
                    <a:pt x="117157" y="194310"/>
                    <a:pt x="139065" y="168592"/>
                    <a:pt x="139065" y="134302"/>
                  </a:cubicBezTo>
                  <a:lnTo>
                    <a:pt x="139065" y="952"/>
                  </a:lnTo>
                  <a:lnTo>
                    <a:pt x="173355" y="952"/>
                  </a:lnTo>
                  <a:lnTo>
                    <a:pt x="173355" y="216217"/>
                  </a:lnTo>
                  <a:close/>
                </a:path>
              </a:pathLst>
            </a:custGeom>
            <a:grpFill/>
            <a:ln w="9525" cap="flat">
              <a:noFill/>
              <a:prstDash val="solid"/>
              <a:miter/>
            </a:ln>
          </p:spPr>
          <p:txBody>
            <a:bodyPr rtlCol="0" anchor="ctr"/>
            <a:lstStyle/>
            <a:p>
              <a:endParaRPr lang="it-IT">
                <a:solidFill>
                  <a:schemeClr val="tx1"/>
                </a:solidFill>
              </a:endParaRPr>
            </a:p>
          </p:txBody>
        </p:sp>
        <p:sp>
          <p:nvSpPr>
            <p:cNvPr id="71" name="Figura a mano libera: forma 70">
              <a:extLst>
                <a:ext uri="{FF2B5EF4-FFF2-40B4-BE49-F238E27FC236}">
                  <a16:creationId xmlns:a16="http://schemas.microsoft.com/office/drawing/2014/main" id="{446B3F66-565F-1302-0756-58ACB5AC3A14}"/>
                </a:ext>
              </a:extLst>
            </p:cNvPr>
            <p:cNvSpPr/>
            <p:nvPr/>
          </p:nvSpPr>
          <p:spPr>
            <a:xfrm>
              <a:off x="7198428" y="1812693"/>
              <a:ext cx="265747" cy="312420"/>
            </a:xfrm>
            <a:custGeom>
              <a:avLst/>
              <a:gdLst>
                <a:gd name="connsiteX0" fmla="*/ 140018 w 265747"/>
                <a:gd name="connsiteY0" fmla="*/ 312420 h 312420"/>
                <a:gd name="connsiteX1" fmla="*/ 0 w 265747"/>
                <a:gd name="connsiteY1" fmla="*/ 156210 h 312420"/>
                <a:gd name="connsiteX2" fmla="*/ 141923 w 265747"/>
                <a:gd name="connsiteY2" fmla="*/ 0 h 312420"/>
                <a:gd name="connsiteX3" fmla="*/ 261938 w 265747"/>
                <a:gd name="connsiteY3" fmla="*/ 95250 h 312420"/>
                <a:gd name="connsiteX4" fmla="*/ 224790 w 265747"/>
                <a:gd name="connsiteY4" fmla="*/ 95250 h 312420"/>
                <a:gd name="connsiteX5" fmla="*/ 140970 w 265747"/>
                <a:gd name="connsiteY5" fmla="*/ 32385 h 312420"/>
                <a:gd name="connsiteX6" fmla="*/ 38100 w 265747"/>
                <a:gd name="connsiteY6" fmla="*/ 156210 h 312420"/>
                <a:gd name="connsiteX7" fmla="*/ 140970 w 265747"/>
                <a:gd name="connsiteY7" fmla="*/ 279083 h 312420"/>
                <a:gd name="connsiteX8" fmla="*/ 228600 w 265747"/>
                <a:gd name="connsiteY8" fmla="*/ 196215 h 312420"/>
                <a:gd name="connsiteX9" fmla="*/ 265748 w 265747"/>
                <a:gd name="connsiteY9" fmla="*/ 196215 h 312420"/>
                <a:gd name="connsiteX10" fmla="*/ 229553 w 265747"/>
                <a:gd name="connsiteY10" fmla="*/ 280035 h 312420"/>
                <a:gd name="connsiteX11" fmla="*/ 140018 w 265747"/>
                <a:gd name="connsiteY11" fmla="*/ 312420 h 312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5747" h="312420">
                  <a:moveTo>
                    <a:pt x="140018" y="312420"/>
                  </a:moveTo>
                  <a:cubicBezTo>
                    <a:pt x="55245" y="312420"/>
                    <a:pt x="0" y="247650"/>
                    <a:pt x="0" y="156210"/>
                  </a:cubicBezTo>
                  <a:cubicBezTo>
                    <a:pt x="0" y="68580"/>
                    <a:pt x="52388" y="0"/>
                    <a:pt x="141923" y="0"/>
                  </a:cubicBezTo>
                  <a:cubicBezTo>
                    <a:pt x="211455" y="0"/>
                    <a:pt x="254318" y="40005"/>
                    <a:pt x="261938" y="95250"/>
                  </a:cubicBezTo>
                  <a:lnTo>
                    <a:pt x="224790" y="95250"/>
                  </a:lnTo>
                  <a:cubicBezTo>
                    <a:pt x="218123" y="58102"/>
                    <a:pt x="187643" y="32385"/>
                    <a:pt x="140970" y="32385"/>
                  </a:cubicBezTo>
                  <a:cubicBezTo>
                    <a:pt x="75248" y="32385"/>
                    <a:pt x="38100" y="85725"/>
                    <a:pt x="38100" y="156210"/>
                  </a:cubicBezTo>
                  <a:cubicBezTo>
                    <a:pt x="38100" y="229552"/>
                    <a:pt x="79057" y="279083"/>
                    <a:pt x="140970" y="279083"/>
                  </a:cubicBezTo>
                  <a:cubicBezTo>
                    <a:pt x="197168" y="279083"/>
                    <a:pt x="224790" y="240983"/>
                    <a:pt x="228600" y="196215"/>
                  </a:cubicBezTo>
                  <a:lnTo>
                    <a:pt x="265748" y="196215"/>
                  </a:lnTo>
                  <a:cubicBezTo>
                    <a:pt x="265748" y="225742"/>
                    <a:pt x="251460" y="259080"/>
                    <a:pt x="229553" y="280035"/>
                  </a:cubicBezTo>
                  <a:cubicBezTo>
                    <a:pt x="208598" y="301942"/>
                    <a:pt x="178118" y="312420"/>
                    <a:pt x="140018" y="312420"/>
                  </a:cubicBezTo>
                  <a:close/>
                </a:path>
              </a:pathLst>
            </a:custGeom>
            <a:grpFill/>
            <a:ln w="9525" cap="flat">
              <a:noFill/>
              <a:prstDash val="solid"/>
              <a:miter/>
            </a:ln>
          </p:spPr>
          <p:txBody>
            <a:bodyPr rtlCol="0" anchor="ctr"/>
            <a:lstStyle/>
            <a:p>
              <a:endParaRPr lang="it-IT">
                <a:solidFill>
                  <a:schemeClr val="tx1"/>
                </a:solidFill>
              </a:endParaRPr>
            </a:p>
          </p:txBody>
        </p:sp>
        <p:sp>
          <p:nvSpPr>
            <p:cNvPr id="72" name="Figura a mano libera: forma 71">
              <a:extLst>
                <a:ext uri="{FF2B5EF4-FFF2-40B4-BE49-F238E27FC236}">
                  <a16:creationId xmlns:a16="http://schemas.microsoft.com/office/drawing/2014/main" id="{3A05CFA7-48F2-299C-1218-479355AAB6CF}"/>
                </a:ext>
              </a:extLst>
            </p:cNvPr>
            <p:cNvSpPr/>
            <p:nvPr/>
          </p:nvSpPr>
          <p:spPr>
            <a:xfrm>
              <a:off x="6875531" y="1896513"/>
              <a:ext cx="209550" cy="228600"/>
            </a:xfrm>
            <a:custGeom>
              <a:avLst/>
              <a:gdLst>
                <a:gd name="connsiteX0" fmla="*/ 104775 w 209550"/>
                <a:gd name="connsiteY0" fmla="*/ 228600 h 228600"/>
                <a:gd name="connsiteX1" fmla="*/ 0 w 209550"/>
                <a:gd name="connsiteY1" fmla="*/ 114300 h 228600"/>
                <a:gd name="connsiteX2" fmla="*/ 104775 w 209550"/>
                <a:gd name="connsiteY2" fmla="*/ 0 h 228600"/>
                <a:gd name="connsiteX3" fmla="*/ 209550 w 209550"/>
                <a:gd name="connsiteY3" fmla="*/ 114300 h 228600"/>
                <a:gd name="connsiteX4" fmla="*/ 104775 w 209550"/>
                <a:gd name="connsiteY4" fmla="*/ 228600 h 228600"/>
                <a:gd name="connsiteX5" fmla="*/ 104775 w 209550"/>
                <a:gd name="connsiteY5" fmla="*/ 200025 h 228600"/>
                <a:gd name="connsiteX6" fmla="*/ 174307 w 209550"/>
                <a:gd name="connsiteY6" fmla="*/ 114300 h 228600"/>
                <a:gd name="connsiteX7" fmla="*/ 104775 w 209550"/>
                <a:gd name="connsiteY7" fmla="*/ 28575 h 228600"/>
                <a:gd name="connsiteX8" fmla="*/ 35242 w 209550"/>
                <a:gd name="connsiteY8" fmla="*/ 114300 h 228600"/>
                <a:gd name="connsiteX9" fmla="*/ 104775 w 209550"/>
                <a:gd name="connsiteY9" fmla="*/ 200025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550" h="228600">
                  <a:moveTo>
                    <a:pt x="104775" y="228600"/>
                  </a:moveTo>
                  <a:cubicBezTo>
                    <a:pt x="40005" y="228600"/>
                    <a:pt x="0" y="177165"/>
                    <a:pt x="0" y="114300"/>
                  </a:cubicBezTo>
                  <a:cubicBezTo>
                    <a:pt x="0" y="51435"/>
                    <a:pt x="40005" y="0"/>
                    <a:pt x="104775" y="0"/>
                  </a:cubicBezTo>
                  <a:cubicBezTo>
                    <a:pt x="169545" y="0"/>
                    <a:pt x="209550" y="51435"/>
                    <a:pt x="209550" y="114300"/>
                  </a:cubicBezTo>
                  <a:cubicBezTo>
                    <a:pt x="209550" y="177165"/>
                    <a:pt x="169545" y="228600"/>
                    <a:pt x="104775" y="228600"/>
                  </a:cubicBezTo>
                  <a:close/>
                  <a:moveTo>
                    <a:pt x="104775" y="200025"/>
                  </a:moveTo>
                  <a:cubicBezTo>
                    <a:pt x="150495" y="200025"/>
                    <a:pt x="174307" y="161925"/>
                    <a:pt x="174307" y="114300"/>
                  </a:cubicBezTo>
                  <a:cubicBezTo>
                    <a:pt x="174307" y="66675"/>
                    <a:pt x="150495" y="28575"/>
                    <a:pt x="104775" y="28575"/>
                  </a:cubicBezTo>
                  <a:cubicBezTo>
                    <a:pt x="59055" y="28575"/>
                    <a:pt x="35242" y="66675"/>
                    <a:pt x="35242" y="114300"/>
                  </a:cubicBezTo>
                  <a:cubicBezTo>
                    <a:pt x="35242" y="162877"/>
                    <a:pt x="59055" y="200025"/>
                    <a:pt x="104775" y="200025"/>
                  </a:cubicBezTo>
                  <a:close/>
                </a:path>
              </a:pathLst>
            </a:custGeom>
            <a:grpFill/>
            <a:ln w="9525" cap="flat">
              <a:noFill/>
              <a:prstDash val="solid"/>
              <a:miter/>
            </a:ln>
          </p:spPr>
          <p:txBody>
            <a:bodyPr rtlCol="0" anchor="ctr"/>
            <a:lstStyle/>
            <a:p>
              <a:endParaRPr lang="it-IT">
                <a:solidFill>
                  <a:schemeClr val="tx1"/>
                </a:solidFill>
              </a:endParaRPr>
            </a:p>
          </p:txBody>
        </p:sp>
        <p:sp>
          <p:nvSpPr>
            <p:cNvPr id="73" name="Figura a mano libera: forma 72">
              <a:extLst>
                <a:ext uri="{FF2B5EF4-FFF2-40B4-BE49-F238E27FC236}">
                  <a16:creationId xmlns:a16="http://schemas.microsoft.com/office/drawing/2014/main" id="{953AA77C-2FFD-A094-2DD1-5F4D1FB3F740}"/>
                </a:ext>
              </a:extLst>
            </p:cNvPr>
            <p:cNvSpPr/>
            <p:nvPr/>
          </p:nvSpPr>
          <p:spPr>
            <a:xfrm>
              <a:off x="6798378" y="1819360"/>
              <a:ext cx="34290" cy="300037"/>
            </a:xfrm>
            <a:custGeom>
              <a:avLst/>
              <a:gdLst>
                <a:gd name="connsiteX0" fmla="*/ 0 w 34290"/>
                <a:gd name="connsiteY0" fmla="*/ 300038 h 300037"/>
                <a:gd name="connsiteX1" fmla="*/ 0 w 34290"/>
                <a:gd name="connsiteY1" fmla="*/ 83820 h 300037"/>
                <a:gd name="connsiteX2" fmla="*/ 34290 w 34290"/>
                <a:gd name="connsiteY2" fmla="*/ 83820 h 300037"/>
                <a:gd name="connsiteX3" fmla="*/ 34290 w 34290"/>
                <a:gd name="connsiteY3" fmla="*/ 300038 h 300037"/>
                <a:gd name="connsiteX4" fmla="*/ 0 w 34290"/>
                <a:gd name="connsiteY4" fmla="*/ 300038 h 300037"/>
                <a:gd name="connsiteX5" fmla="*/ 0 w 34290"/>
                <a:gd name="connsiteY5" fmla="*/ 41910 h 300037"/>
                <a:gd name="connsiteX6" fmla="*/ 0 w 34290"/>
                <a:gd name="connsiteY6" fmla="*/ 0 h 300037"/>
                <a:gd name="connsiteX7" fmla="*/ 34290 w 34290"/>
                <a:gd name="connsiteY7" fmla="*/ 0 h 300037"/>
                <a:gd name="connsiteX8" fmla="*/ 34290 w 34290"/>
                <a:gd name="connsiteY8" fmla="*/ 41910 h 300037"/>
                <a:gd name="connsiteX9" fmla="*/ 0 w 34290"/>
                <a:gd name="connsiteY9" fmla="*/ 41910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 h="300037">
                  <a:moveTo>
                    <a:pt x="0" y="300038"/>
                  </a:moveTo>
                  <a:lnTo>
                    <a:pt x="0" y="83820"/>
                  </a:lnTo>
                  <a:lnTo>
                    <a:pt x="34290" y="83820"/>
                  </a:lnTo>
                  <a:lnTo>
                    <a:pt x="34290" y="300038"/>
                  </a:lnTo>
                  <a:lnTo>
                    <a:pt x="0" y="300038"/>
                  </a:lnTo>
                  <a:close/>
                  <a:moveTo>
                    <a:pt x="0" y="41910"/>
                  </a:moveTo>
                  <a:lnTo>
                    <a:pt x="0" y="0"/>
                  </a:lnTo>
                  <a:lnTo>
                    <a:pt x="34290" y="0"/>
                  </a:lnTo>
                  <a:lnTo>
                    <a:pt x="34290" y="41910"/>
                  </a:lnTo>
                  <a:lnTo>
                    <a:pt x="0" y="41910"/>
                  </a:lnTo>
                  <a:close/>
                </a:path>
              </a:pathLst>
            </a:custGeom>
            <a:grpFill/>
            <a:ln w="9525" cap="flat">
              <a:noFill/>
              <a:prstDash val="solid"/>
              <a:miter/>
            </a:ln>
          </p:spPr>
          <p:txBody>
            <a:bodyPr rtlCol="0" anchor="ctr"/>
            <a:lstStyle/>
            <a:p>
              <a:endParaRPr lang="it-IT">
                <a:solidFill>
                  <a:schemeClr val="tx1"/>
                </a:solidFill>
              </a:endParaRPr>
            </a:p>
          </p:txBody>
        </p:sp>
        <p:sp>
          <p:nvSpPr>
            <p:cNvPr id="74" name="Figura a mano libera: forma 73">
              <a:extLst>
                <a:ext uri="{FF2B5EF4-FFF2-40B4-BE49-F238E27FC236}">
                  <a16:creationId xmlns:a16="http://schemas.microsoft.com/office/drawing/2014/main" id="{A0AF6F50-39B3-5960-59F9-9CAD947AE641}"/>
                </a:ext>
              </a:extLst>
            </p:cNvPr>
            <p:cNvSpPr/>
            <p:nvPr/>
          </p:nvSpPr>
          <p:spPr>
            <a:xfrm>
              <a:off x="6567873" y="1898418"/>
              <a:ext cx="176212" cy="221932"/>
            </a:xfrm>
            <a:custGeom>
              <a:avLst/>
              <a:gdLst>
                <a:gd name="connsiteX0" fmla="*/ 33338 w 176212"/>
                <a:gd name="connsiteY0" fmla="*/ 4763 h 221932"/>
                <a:gd name="connsiteX1" fmla="*/ 33338 w 176212"/>
                <a:gd name="connsiteY1" fmla="*/ 33338 h 221932"/>
                <a:gd name="connsiteX2" fmla="*/ 34290 w 176212"/>
                <a:gd name="connsiteY2" fmla="*/ 33338 h 221932"/>
                <a:gd name="connsiteX3" fmla="*/ 102870 w 176212"/>
                <a:gd name="connsiteY3" fmla="*/ 0 h 221932"/>
                <a:gd name="connsiteX4" fmla="*/ 176213 w 176212"/>
                <a:gd name="connsiteY4" fmla="*/ 69533 h 221932"/>
                <a:gd name="connsiteX5" fmla="*/ 176213 w 176212"/>
                <a:gd name="connsiteY5" fmla="*/ 221933 h 221932"/>
                <a:gd name="connsiteX6" fmla="*/ 141923 w 176212"/>
                <a:gd name="connsiteY6" fmla="*/ 221933 h 221932"/>
                <a:gd name="connsiteX7" fmla="*/ 141923 w 176212"/>
                <a:gd name="connsiteY7" fmla="*/ 72390 h 221932"/>
                <a:gd name="connsiteX8" fmla="*/ 93345 w 176212"/>
                <a:gd name="connsiteY8" fmla="*/ 28575 h 221932"/>
                <a:gd name="connsiteX9" fmla="*/ 34290 w 176212"/>
                <a:gd name="connsiteY9" fmla="*/ 88583 h 221932"/>
                <a:gd name="connsiteX10" fmla="*/ 34290 w 176212"/>
                <a:gd name="connsiteY10" fmla="*/ 221933 h 221932"/>
                <a:gd name="connsiteX11" fmla="*/ 0 w 176212"/>
                <a:gd name="connsiteY11" fmla="*/ 221933 h 221932"/>
                <a:gd name="connsiteX12" fmla="*/ 0 w 176212"/>
                <a:gd name="connsiteY12" fmla="*/ 5715 h 221932"/>
                <a:gd name="connsiteX13" fmla="*/ 33338 w 176212"/>
                <a:gd name="connsiteY13" fmla="*/ 5715 h 22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6212" h="221932">
                  <a:moveTo>
                    <a:pt x="33338" y="4763"/>
                  </a:moveTo>
                  <a:lnTo>
                    <a:pt x="33338" y="33338"/>
                  </a:lnTo>
                  <a:lnTo>
                    <a:pt x="34290" y="33338"/>
                  </a:lnTo>
                  <a:cubicBezTo>
                    <a:pt x="49530" y="12383"/>
                    <a:pt x="71438" y="0"/>
                    <a:pt x="102870" y="0"/>
                  </a:cubicBezTo>
                  <a:cubicBezTo>
                    <a:pt x="148590" y="0"/>
                    <a:pt x="176213" y="24765"/>
                    <a:pt x="176213" y="69533"/>
                  </a:cubicBezTo>
                  <a:lnTo>
                    <a:pt x="176213" y="221933"/>
                  </a:lnTo>
                  <a:lnTo>
                    <a:pt x="141923" y="221933"/>
                  </a:lnTo>
                  <a:lnTo>
                    <a:pt x="141923" y="72390"/>
                  </a:lnTo>
                  <a:cubicBezTo>
                    <a:pt x="141923" y="44767"/>
                    <a:pt x="123825" y="28575"/>
                    <a:pt x="93345" y="28575"/>
                  </a:cubicBezTo>
                  <a:cubicBezTo>
                    <a:pt x="59055" y="28575"/>
                    <a:pt x="34290" y="53340"/>
                    <a:pt x="34290" y="88583"/>
                  </a:cubicBezTo>
                  <a:lnTo>
                    <a:pt x="34290" y="221933"/>
                  </a:lnTo>
                  <a:lnTo>
                    <a:pt x="0" y="221933"/>
                  </a:lnTo>
                  <a:lnTo>
                    <a:pt x="0" y="5715"/>
                  </a:lnTo>
                  <a:lnTo>
                    <a:pt x="33338" y="5715"/>
                  </a:lnTo>
                  <a:close/>
                </a:path>
              </a:pathLst>
            </a:custGeom>
            <a:grpFill/>
            <a:ln w="9525" cap="flat">
              <a:noFill/>
              <a:prstDash val="solid"/>
              <a:miter/>
            </a:ln>
          </p:spPr>
          <p:txBody>
            <a:bodyPr rtlCol="0" anchor="ctr"/>
            <a:lstStyle/>
            <a:p>
              <a:endParaRPr lang="it-IT">
                <a:solidFill>
                  <a:schemeClr val="tx1"/>
                </a:solidFill>
              </a:endParaRPr>
            </a:p>
          </p:txBody>
        </p:sp>
        <p:sp>
          <p:nvSpPr>
            <p:cNvPr id="75" name="Figura a mano libera: forma 74">
              <a:extLst>
                <a:ext uri="{FF2B5EF4-FFF2-40B4-BE49-F238E27FC236}">
                  <a16:creationId xmlns:a16="http://schemas.microsoft.com/office/drawing/2014/main" id="{5C090D06-C481-876F-F051-1FCE269F3453}"/>
                </a:ext>
              </a:extLst>
            </p:cNvPr>
            <p:cNvSpPr/>
            <p:nvPr/>
          </p:nvSpPr>
          <p:spPr>
            <a:xfrm>
              <a:off x="6314509" y="1896513"/>
              <a:ext cx="209550" cy="228600"/>
            </a:xfrm>
            <a:custGeom>
              <a:avLst/>
              <a:gdLst>
                <a:gd name="connsiteX0" fmla="*/ 104775 w 209550"/>
                <a:gd name="connsiteY0" fmla="*/ 228600 h 228600"/>
                <a:gd name="connsiteX1" fmla="*/ 0 w 209550"/>
                <a:gd name="connsiteY1" fmla="*/ 114300 h 228600"/>
                <a:gd name="connsiteX2" fmla="*/ 104775 w 209550"/>
                <a:gd name="connsiteY2" fmla="*/ 0 h 228600"/>
                <a:gd name="connsiteX3" fmla="*/ 209550 w 209550"/>
                <a:gd name="connsiteY3" fmla="*/ 114300 h 228600"/>
                <a:gd name="connsiteX4" fmla="*/ 104775 w 209550"/>
                <a:gd name="connsiteY4" fmla="*/ 228600 h 228600"/>
                <a:gd name="connsiteX5" fmla="*/ 104775 w 209550"/>
                <a:gd name="connsiteY5" fmla="*/ 200025 h 228600"/>
                <a:gd name="connsiteX6" fmla="*/ 174307 w 209550"/>
                <a:gd name="connsiteY6" fmla="*/ 114300 h 228600"/>
                <a:gd name="connsiteX7" fmla="*/ 104775 w 209550"/>
                <a:gd name="connsiteY7" fmla="*/ 28575 h 228600"/>
                <a:gd name="connsiteX8" fmla="*/ 35243 w 209550"/>
                <a:gd name="connsiteY8" fmla="*/ 114300 h 228600"/>
                <a:gd name="connsiteX9" fmla="*/ 104775 w 209550"/>
                <a:gd name="connsiteY9" fmla="*/ 200025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550" h="228600">
                  <a:moveTo>
                    <a:pt x="104775" y="228600"/>
                  </a:moveTo>
                  <a:cubicBezTo>
                    <a:pt x="40005" y="228600"/>
                    <a:pt x="0" y="177165"/>
                    <a:pt x="0" y="114300"/>
                  </a:cubicBezTo>
                  <a:cubicBezTo>
                    <a:pt x="0" y="51435"/>
                    <a:pt x="40005" y="0"/>
                    <a:pt x="104775" y="0"/>
                  </a:cubicBezTo>
                  <a:cubicBezTo>
                    <a:pt x="169545" y="0"/>
                    <a:pt x="209550" y="51435"/>
                    <a:pt x="209550" y="114300"/>
                  </a:cubicBezTo>
                  <a:cubicBezTo>
                    <a:pt x="209550" y="177165"/>
                    <a:pt x="169545" y="228600"/>
                    <a:pt x="104775" y="228600"/>
                  </a:cubicBezTo>
                  <a:close/>
                  <a:moveTo>
                    <a:pt x="104775" y="200025"/>
                  </a:moveTo>
                  <a:cubicBezTo>
                    <a:pt x="150495" y="200025"/>
                    <a:pt x="174307" y="161925"/>
                    <a:pt x="174307" y="114300"/>
                  </a:cubicBezTo>
                  <a:cubicBezTo>
                    <a:pt x="174307" y="66675"/>
                    <a:pt x="150495" y="28575"/>
                    <a:pt x="104775" y="28575"/>
                  </a:cubicBezTo>
                  <a:cubicBezTo>
                    <a:pt x="59055" y="28575"/>
                    <a:pt x="35243" y="66675"/>
                    <a:pt x="35243" y="114300"/>
                  </a:cubicBezTo>
                  <a:cubicBezTo>
                    <a:pt x="35243" y="162877"/>
                    <a:pt x="59055" y="200025"/>
                    <a:pt x="104775" y="200025"/>
                  </a:cubicBezTo>
                  <a:close/>
                </a:path>
              </a:pathLst>
            </a:custGeom>
            <a:grpFill/>
            <a:ln w="9525" cap="flat">
              <a:noFill/>
              <a:prstDash val="solid"/>
              <a:miter/>
            </a:ln>
          </p:spPr>
          <p:txBody>
            <a:bodyPr rtlCol="0" anchor="ctr"/>
            <a:lstStyle/>
            <a:p>
              <a:endParaRPr lang="it-IT">
                <a:solidFill>
                  <a:schemeClr val="tx1"/>
                </a:solidFill>
              </a:endParaRPr>
            </a:p>
          </p:txBody>
        </p:sp>
        <p:sp>
          <p:nvSpPr>
            <p:cNvPr id="76" name="Figura a mano libera: forma 75">
              <a:extLst>
                <a:ext uri="{FF2B5EF4-FFF2-40B4-BE49-F238E27FC236}">
                  <a16:creationId xmlns:a16="http://schemas.microsoft.com/office/drawing/2014/main" id="{4FF69627-43FD-E0C2-8E22-450B654B3118}"/>
                </a:ext>
              </a:extLst>
            </p:cNvPr>
            <p:cNvSpPr/>
            <p:nvPr/>
          </p:nvSpPr>
          <p:spPr>
            <a:xfrm>
              <a:off x="5984944" y="1898418"/>
              <a:ext cx="288607" cy="221932"/>
            </a:xfrm>
            <a:custGeom>
              <a:avLst/>
              <a:gdLst>
                <a:gd name="connsiteX0" fmla="*/ 0 w 288607"/>
                <a:gd name="connsiteY0" fmla="*/ 220980 h 221932"/>
                <a:gd name="connsiteX1" fmla="*/ 0 w 288607"/>
                <a:gd name="connsiteY1" fmla="*/ 4763 h 221932"/>
                <a:gd name="connsiteX2" fmla="*/ 34290 w 288607"/>
                <a:gd name="connsiteY2" fmla="*/ 4763 h 221932"/>
                <a:gd name="connsiteX3" fmla="*/ 34290 w 288607"/>
                <a:gd name="connsiteY3" fmla="*/ 36195 h 221932"/>
                <a:gd name="connsiteX4" fmla="*/ 35242 w 288607"/>
                <a:gd name="connsiteY4" fmla="*/ 36195 h 221932"/>
                <a:gd name="connsiteX5" fmla="*/ 99060 w 288607"/>
                <a:gd name="connsiteY5" fmla="*/ 0 h 221932"/>
                <a:gd name="connsiteX6" fmla="*/ 155257 w 288607"/>
                <a:gd name="connsiteY6" fmla="*/ 38100 h 221932"/>
                <a:gd name="connsiteX7" fmla="*/ 156210 w 288607"/>
                <a:gd name="connsiteY7" fmla="*/ 38100 h 221932"/>
                <a:gd name="connsiteX8" fmla="*/ 222885 w 288607"/>
                <a:gd name="connsiteY8" fmla="*/ 0 h 221932"/>
                <a:gd name="connsiteX9" fmla="*/ 288607 w 288607"/>
                <a:gd name="connsiteY9" fmla="*/ 69533 h 221932"/>
                <a:gd name="connsiteX10" fmla="*/ 288607 w 288607"/>
                <a:gd name="connsiteY10" fmla="*/ 221933 h 221932"/>
                <a:gd name="connsiteX11" fmla="*/ 253365 w 288607"/>
                <a:gd name="connsiteY11" fmla="*/ 221933 h 221932"/>
                <a:gd name="connsiteX12" fmla="*/ 253365 w 288607"/>
                <a:gd name="connsiteY12" fmla="*/ 71438 h 221932"/>
                <a:gd name="connsiteX13" fmla="*/ 213360 w 288607"/>
                <a:gd name="connsiteY13" fmla="*/ 28575 h 221932"/>
                <a:gd name="connsiteX14" fmla="*/ 160020 w 288607"/>
                <a:gd name="connsiteY14" fmla="*/ 86677 h 221932"/>
                <a:gd name="connsiteX15" fmla="*/ 160020 w 288607"/>
                <a:gd name="connsiteY15" fmla="*/ 220980 h 221932"/>
                <a:gd name="connsiteX16" fmla="*/ 125730 w 288607"/>
                <a:gd name="connsiteY16" fmla="*/ 220980 h 221932"/>
                <a:gd name="connsiteX17" fmla="*/ 125730 w 288607"/>
                <a:gd name="connsiteY17" fmla="*/ 70485 h 221932"/>
                <a:gd name="connsiteX18" fmla="*/ 88582 w 288607"/>
                <a:gd name="connsiteY18" fmla="*/ 27622 h 221932"/>
                <a:gd name="connsiteX19" fmla="*/ 32385 w 288607"/>
                <a:gd name="connsiteY19" fmla="*/ 85725 h 221932"/>
                <a:gd name="connsiteX20" fmla="*/ 32385 w 288607"/>
                <a:gd name="connsiteY20" fmla="*/ 220980 h 221932"/>
                <a:gd name="connsiteX21" fmla="*/ 0 w 288607"/>
                <a:gd name="connsiteY21" fmla="*/ 220980 h 22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88607" h="221932">
                  <a:moveTo>
                    <a:pt x="0" y="220980"/>
                  </a:moveTo>
                  <a:lnTo>
                    <a:pt x="0" y="4763"/>
                  </a:lnTo>
                  <a:lnTo>
                    <a:pt x="34290" y="4763"/>
                  </a:lnTo>
                  <a:lnTo>
                    <a:pt x="34290" y="36195"/>
                  </a:lnTo>
                  <a:lnTo>
                    <a:pt x="35242" y="36195"/>
                  </a:lnTo>
                  <a:cubicBezTo>
                    <a:pt x="48577" y="15240"/>
                    <a:pt x="71438" y="0"/>
                    <a:pt x="99060" y="0"/>
                  </a:cubicBezTo>
                  <a:cubicBezTo>
                    <a:pt x="125730" y="0"/>
                    <a:pt x="146685" y="13335"/>
                    <a:pt x="155257" y="38100"/>
                  </a:cubicBezTo>
                  <a:lnTo>
                    <a:pt x="156210" y="38100"/>
                  </a:lnTo>
                  <a:cubicBezTo>
                    <a:pt x="170497" y="13335"/>
                    <a:pt x="196215" y="0"/>
                    <a:pt x="222885" y="0"/>
                  </a:cubicBezTo>
                  <a:cubicBezTo>
                    <a:pt x="260985" y="0"/>
                    <a:pt x="288607" y="24765"/>
                    <a:pt x="288607" y="69533"/>
                  </a:cubicBezTo>
                  <a:lnTo>
                    <a:pt x="288607" y="221933"/>
                  </a:lnTo>
                  <a:lnTo>
                    <a:pt x="253365" y="221933"/>
                  </a:lnTo>
                  <a:lnTo>
                    <a:pt x="253365" y="71438"/>
                  </a:lnTo>
                  <a:cubicBezTo>
                    <a:pt x="253365" y="44767"/>
                    <a:pt x="235267" y="28575"/>
                    <a:pt x="213360" y="28575"/>
                  </a:cubicBezTo>
                  <a:cubicBezTo>
                    <a:pt x="185738" y="28575"/>
                    <a:pt x="160020" y="53340"/>
                    <a:pt x="160020" y="86677"/>
                  </a:cubicBezTo>
                  <a:lnTo>
                    <a:pt x="160020" y="220980"/>
                  </a:lnTo>
                  <a:lnTo>
                    <a:pt x="125730" y="220980"/>
                  </a:lnTo>
                  <a:lnTo>
                    <a:pt x="125730" y="70485"/>
                  </a:lnTo>
                  <a:cubicBezTo>
                    <a:pt x="125730" y="43815"/>
                    <a:pt x="110490" y="27622"/>
                    <a:pt x="88582" y="27622"/>
                  </a:cubicBezTo>
                  <a:cubicBezTo>
                    <a:pt x="61913" y="27622"/>
                    <a:pt x="32385" y="52388"/>
                    <a:pt x="32385" y="85725"/>
                  </a:cubicBezTo>
                  <a:lnTo>
                    <a:pt x="32385" y="220980"/>
                  </a:lnTo>
                  <a:lnTo>
                    <a:pt x="0" y="220980"/>
                  </a:lnTo>
                  <a:close/>
                </a:path>
              </a:pathLst>
            </a:custGeom>
            <a:grpFill/>
            <a:ln w="9525" cap="flat">
              <a:noFill/>
              <a:prstDash val="solid"/>
              <a:miter/>
            </a:ln>
          </p:spPr>
          <p:txBody>
            <a:bodyPr rtlCol="0" anchor="ctr"/>
            <a:lstStyle/>
            <a:p>
              <a:endParaRPr lang="it-IT">
                <a:solidFill>
                  <a:schemeClr val="tx1"/>
                </a:solidFill>
              </a:endParaRPr>
            </a:p>
          </p:txBody>
        </p:sp>
        <p:sp>
          <p:nvSpPr>
            <p:cNvPr id="77" name="Figura a mano libera: forma 76">
              <a:extLst>
                <a:ext uri="{FF2B5EF4-FFF2-40B4-BE49-F238E27FC236}">
                  <a16:creationId xmlns:a16="http://schemas.microsoft.com/office/drawing/2014/main" id="{EC5CBDBB-7B6D-0B6E-95A5-DED1F5FD1039}"/>
                </a:ext>
              </a:extLst>
            </p:cNvPr>
            <p:cNvSpPr/>
            <p:nvPr/>
          </p:nvSpPr>
          <p:spPr>
            <a:xfrm>
              <a:off x="5894456" y="1819360"/>
              <a:ext cx="34289" cy="300037"/>
            </a:xfrm>
            <a:custGeom>
              <a:avLst/>
              <a:gdLst>
                <a:gd name="connsiteX0" fmla="*/ 0 w 34289"/>
                <a:gd name="connsiteY0" fmla="*/ 300038 h 300037"/>
                <a:gd name="connsiteX1" fmla="*/ 0 w 34289"/>
                <a:gd name="connsiteY1" fmla="*/ 83820 h 300037"/>
                <a:gd name="connsiteX2" fmla="*/ 34290 w 34289"/>
                <a:gd name="connsiteY2" fmla="*/ 83820 h 300037"/>
                <a:gd name="connsiteX3" fmla="*/ 34290 w 34289"/>
                <a:gd name="connsiteY3" fmla="*/ 300038 h 300037"/>
                <a:gd name="connsiteX4" fmla="*/ 0 w 34289"/>
                <a:gd name="connsiteY4" fmla="*/ 300038 h 300037"/>
                <a:gd name="connsiteX5" fmla="*/ 0 w 34289"/>
                <a:gd name="connsiteY5" fmla="*/ 41910 h 300037"/>
                <a:gd name="connsiteX6" fmla="*/ 0 w 34289"/>
                <a:gd name="connsiteY6" fmla="*/ 0 h 300037"/>
                <a:gd name="connsiteX7" fmla="*/ 34290 w 34289"/>
                <a:gd name="connsiteY7" fmla="*/ 0 h 300037"/>
                <a:gd name="connsiteX8" fmla="*/ 34290 w 34289"/>
                <a:gd name="connsiteY8" fmla="*/ 41910 h 300037"/>
                <a:gd name="connsiteX9" fmla="*/ 0 w 34289"/>
                <a:gd name="connsiteY9" fmla="*/ 41910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89" h="300037">
                  <a:moveTo>
                    <a:pt x="0" y="300038"/>
                  </a:moveTo>
                  <a:lnTo>
                    <a:pt x="0" y="83820"/>
                  </a:lnTo>
                  <a:lnTo>
                    <a:pt x="34290" y="83820"/>
                  </a:lnTo>
                  <a:lnTo>
                    <a:pt x="34290" y="300038"/>
                  </a:lnTo>
                  <a:lnTo>
                    <a:pt x="0" y="300038"/>
                  </a:lnTo>
                  <a:close/>
                  <a:moveTo>
                    <a:pt x="0" y="41910"/>
                  </a:moveTo>
                  <a:lnTo>
                    <a:pt x="0" y="0"/>
                  </a:lnTo>
                  <a:lnTo>
                    <a:pt x="34290" y="0"/>
                  </a:lnTo>
                  <a:lnTo>
                    <a:pt x="34290" y="41910"/>
                  </a:lnTo>
                  <a:lnTo>
                    <a:pt x="0" y="41910"/>
                  </a:lnTo>
                  <a:close/>
                </a:path>
              </a:pathLst>
            </a:custGeom>
            <a:grpFill/>
            <a:ln w="9525" cap="flat">
              <a:noFill/>
              <a:prstDash val="solid"/>
              <a:miter/>
            </a:ln>
          </p:spPr>
          <p:txBody>
            <a:bodyPr rtlCol="0" anchor="ctr"/>
            <a:lstStyle/>
            <a:p>
              <a:endParaRPr lang="it-IT">
                <a:solidFill>
                  <a:schemeClr val="tx1"/>
                </a:solidFill>
              </a:endParaRPr>
            </a:p>
          </p:txBody>
        </p:sp>
        <p:sp>
          <p:nvSpPr>
            <p:cNvPr id="78" name="Figura a mano libera: forma 77">
              <a:extLst>
                <a:ext uri="{FF2B5EF4-FFF2-40B4-BE49-F238E27FC236}">
                  <a16:creationId xmlns:a16="http://schemas.microsoft.com/office/drawing/2014/main" id="{BD4840FF-88A6-343A-4E09-CB5DBA48FBAB}"/>
                </a:ext>
              </a:extLst>
            </p:cNvPr>
            <p:cNvSpPr/>
            <p:nvPr/>
          </p:nvSpPr>
          <p:spPr>
            <a:xfrm>
              <a:off x="5742056" y="1901275"/>
              <a:ext cx="113347" cy="218122"/>
            </a:xfrm>
            <a:custGeom>
              <a:avLst/>
              <a:gdLst>
                <a:gd name="connsiteX0" fmla="*/ 33338 w 113347"/>
                <a:gd name="connsiteY0" fmla="*/ 1905 h 218122"/>
                <a:gd name="connsiteX1" fmla="*/ 33338 w 113347"/>
                <a:gd name="connsiteY1" fmla="*/ 38100 h 218122"/>
                <a:gd name="connsiteX2" fmla="*/ 34290 w 113347"/>
                <a:gd name="connsiteY2" fmla="*/ 38100 h 218122"/>
                <a:gd name="connsiteX3" fmla="*/ 99060 w 113347"/>
                <a:gd name="connsiteY3" fmla="*/ 0 h 218122"/>
                <a:gd name="connsiteX4" fmla="*/ 113347 w 113347"/>
                <a:gd name="connsiteY4" fmla="*/ 2857 h 218122"/>
                <a:gd name="connsiteX5" fmla="*/ 113347 w 113347"/>
                <a:gd name="connsiteY5" fmla="*/ 35242 h 218122"/>
                <a:gd name="connsiteX6" fmla="*/ 112395 w 113347"/>
                <a:gd name="connsiteY6" fmla="*/ 35242 h 218122"/>
                <a:gd name="connsiteX7" fmla="*/ 97155 w 113347"/>
                <a:gd name="connsiteY7" fmla="*/ 33338 h 218122"/>
                <a:gd name="connsiteX8" fmla="*/ 34290 w 113347"/>
                <a:gd name="connsiteY8" fmla="*/ 99060 h 218122"/>
                <a:gd name="connsiteX9" fmla="*/ 34290 w 113347"/>
                <a:gd name="connsiteY9" fmla="*/ 218122 h 218122"/>
                <a:gd name="connsiteX10" fmla="*/ 0 w 113347"/>
                <a:gd name="connsiteY10" fmla="*/ 218122 h 218122"/>
                <a:gd name="connsiteX11" fmla="*/ 0 w 113347"/>
                <a:gd name="connsiteY11" fmla="*/ 1905 h 218122"/>
                <a:gd name="connsiteX12" fmla="*/ 33338 w 113347"/>
                <a:gd name="connsiteY12" fmla="*/ 1905 h 21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347" h="218122">
                  <a:moveTo>
                    <a:pt x="33338" y="1905"/>
                  </a:moveTo>
                  <a:lnTo>
                    <a:pt x="33338" y="38100"/>
                  </a:lnTo>
                  <a:lnTo>
                    <a:pt x="34290" y="38100"/>
                  </a:lnTo>
                  <a:cubicBezTo>
                    <a:pt x="47625" y="17145"/>
                    <a:pt x="69532" y="0"/>
                    <a:pt x="99060" y="0"/>
                  </a:cubicBezTo>
                  <a:cubicBezTo>
                    <a:pt x="105727" y="0"/>
                    <a:pt x="108585" y="952"/>
                    <a:pt x="113347" y="2857"/>
                  </a:cubicBezTo>
                  <a:lnTo>
                    <a:pt x="113347" y="35242"/>
                  </a:lnTo>
                  <a:lnTo>
                    <a:pt x="112395" y="35242"/>
                  </a:lnTo>
                  <a:cubicBezTo>
                    <a:pt x="107632" y="33338"/>
                    <a:pt x="103822" y="33338"/>
                    <a:pt x="97155" y="33338"/>
                  </a:cubicBezTo>
                  <a:cubicBezTo>
                    <a:pt x="63817" y="33338"/>
                    <a:pt x="34290" y="58102"/>
                    <a:pt x="34290" y="99060"/>
                  </a:cubicBezTo>
                  <a:lnTo>
                    <a:pt x="34290" y="218122"/>
                  </a:lnTo>
                  <a:lnTo>
                    <a:pt x="0" y="218122"/>
                  </a:lnTo>
                  <a:lnTo>
                    <a:pt x="0" y="1905"/>
                  </a:lnTo>
                  <a:lnTo>
                    <a:pt x="33338" y="1905"/>
                  </a:lnTo>
                  <a:close/>
                </a:path>
              </a:pathLst>
            </a:custGeom>
            <a:grpFill/>
            <a:ln w="9525" cap="flat">
              <a:noFill/>
              <a:prstDash val="solid"/>
              <a:miter/>
            </a:ln>
          </p:spPr>
          <p:txBody>
            <a:bodyPr rtlCol="0" anchor="ctr"/>
            <a:lstStyle/>
            <a:p>
              <a:endParaRPr lang="it-IT">
                <a:solidFill>
                  <a:schemeClr val="tx1"/>
                </a:solidFill>
              </a:endParaRPr>
            </a:p>
          </p:txBody>
        </p:sp>
        <p:sp>
          <p:nvSpPr>
            <p:cNvPr id="79" name="Figura a mano libera: forma 78">
              <a:extLst>
                <a:ext uri="{FF2B5EF4-FFF2-40B4-BE49-F238E27FC236}">
                  <a16:creationId xmlns:a16="http://schemas.microsoft.com/office/drawing/2014/main" id="{1D8A109A-4E0E-B59E-9310-8B8262133362}"/>
                </a:ext>
              </a:extLst>
            </p:cNvPr>
            <p:cNvSpPr/>
            <p:nvPr/>
          </p:nvSpPr>
          <p:spPr>
            <a:xfrm>
              <a:off x="5589656" y="1834600"/>
              <a:ext cx="107632" cy="286702"/>
            </a:xfrm>
            <a:custGeom>
              <a:avLst/>
              <a:gdLst>
                <a:gd name="connsiteX0" fmla="*/ 0 w 107632"/>
                <a:gd name="connsiteY0" fmla="*/ 96202 h 286702"/>
                <a:gd name="connsiteX1" fmla="*/ 0 w 107632"/>
                <a:gd name="connsiteY1" fmla="*/ 68580 h 286702"/>
                <a:gd name="connsiteX2" fmla="*/ 31432 w 107632"/>
                <a:gd name="connsiteY2" fmla="*/ 68580 h 286702"/>
                <a:gd name="connsiteX3" fmla="*/ 31432 w 107632"/>
                <a:gd name="connsiteY3" fmla="*/ 0 h 286702"/>
                <a:gd name="connsiteX4" fmla="*/ 65722 w 107632"/>
                <a:gd name="connsiteY4" fmla="*/ 0 h 286702"/>
                <a:gd name="connsiteX5" fmla="*/ 65722 w 107632"/>
                <a:gd name="connsiteY5" fmla="*/ 68580 h 286702"/>
                <a:gd name="connsiteX6" fmla="*/ 107632 w 107632"/>
                <a:gd name="connsiteY6" fmla="*/ 68580 h 286702"/>
                <a:gd name="connsiteX7" fmla="*/ 107632 w 107632"/>
                <a:gd name="connsiteY7" fmla="*/ 96202 h 286702"/>
                <a:gd name="connsiteX8" fmla="*/ 65722 w 107632"/>
                <a:gd name="connsiteY8" fmla="*/ 96202 h 286702"/>
                <a:gd name="connsiteX9" fmla="*/ 65722 w 107632"/>
                <a:gd name="connsiteY9" fmla="*/ 237172 h 286702"/>
                <a:gd name="connsiteX10" fmla="*/ 87630 w 107632"/>
                <a:gd name="connsiteY10" fmla="*/ 257175 h 286702"/>
                <a:gd name="connsiteX11" fmla="*/ 105727 w 107632"/>
                <a:gd name="connsiteY11" fmla="*/ 254317 h 286702"/>
                <a:gd name="connsiteX12" fmla="*/ 106680 w 107632"/>
                <a:gd name="connsiteY12" fmla="*/ 254317 h 286702"/>
                <a:gd name="connsiteX13" fmla="*/ 106680 w 107632"/>
                <a:gd name="connsiteY13" fmla="*/ 283845 h 286702"/>
                <a:gd name="connsiteX14" fmla="*/ 79057 w 107632"/>
                <a:gd name="connsiteY14" fmla="*/ 286702 h 286702"/>
                <a:gd name="connsiteX15" fmla="*/ 31432 w 107632"/>
                <a:gd name="connsiteY15" fmla="*/ 244792 h 286702"/>
                <a:gd name="connsiteX16" fmla="*/ 31432 w 107632"/>
                <a:gd name="connsiteY16" fmla="*/ 96202 h 286702"/>
                <a:gd name="connsiteX17" fmla="*/ 0 w 107632"/>
                <a:gd name="connsiteY17" fmla="*/ 96202 h 286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632" h="286702">
                  <a:moveTo>
                    <a:pt x="0" y="96202"/>
                  </a:moveTo>
                  <a:lnTo>
                    <a:pt x="0" y="68580"/>
                  </a:lnTo>
                  <a:lnTo>
                    <a:pt x="31432" y="68580"/>
                  </a:lnTo>
                  <a:lnTo>
                    <a:pt x="31432" y="0"/>
                  </a:lnTo>
                  <a:lnTo>
                    <a:pt x="65722" y="0"/>
                  </a:lnTo>
                  <a:lnTo>
                    <a:pt x="65722" y="68580"/>
                  </a:lnTo>
                  <a:lnTo>
                    <a:pt x="107632" y="68580"/>
                  </a:lnTo>
                  <a:lnTo>
                    <a:pt x="107632" y="96202"/>
                  </a:lnTo>
                  <a:lnTo>
                    <a:pt x="65722" y="96202"/>
                  </a:lnTo>
                  <a:lnTo>
                    <a:pt x="65722" y="237172"/>
                  </a:lnTo>
                  <a:cubicBezTo>
                    <a:pt x="65722" y="252413"/>
                    <a:pt x="73342" y="257175"/>
                    <a:pt x="87630" y="257175"/>
                  </a:cubicBezTo>
                  <a:cubicBezTo>
                    <a:pt x="94297" y="257175"/>
                    <a:pt x="101917" y="255270"/>
                    <a:pt x="105727" y="254317"/>
                  </a:cubicBezTo>
                  <a:lnTo>
                    <a:pt x="106680" y="254317"/>
                  </a:lnTo>
                  <a:lnTo>
                    <a:pt x="106680" y="283845"/>
                  </a:lnTo>
                  <a:cubicBezTo>
                    <a:pt x="99060" y="285750"/>
                    <a:pt x="89535" y="286702"/>
                    <a:pt x="79057" y="286702"/>
                  </a:cubicBezTo>
                  <a:cubicBezTo>
                    <a:pt x="51435" y="286702"/>
                    <a:pt x="31432" y="275272"/>
                    <a:pt x="31432" y="244792"/>
                  </a:cubicBezTo>
                  <a:lnTo>
                    <a:pt x="31432" y="96202"/>
                  </a:lnTo>
                  <a:lnTo>
                    <a:pt x="0" y="96202"/>
                  </a:lnTo>
                  <a:close/>
                </a:path>
              </a:pathLst>
            </a:custGeom>
            <a:grpFill/>
            <a:ln w="9525" cap="flat">
              <a:noFill/>
              <a:prstDash val="solid"/>
              <a:miter/>
            </a:ln>
          </p:spPr>
          <p:txBody>
            <a:bodyPr rtlCol="0" anchor="ctr"/>
            <a:lstStyle/>
            <a:p>
              <a:endParaRPr lang="it-IT">
                <a:solidFill>
                  <a:schemeClr val="tx1"/>
                </a:solidFill>
              </a:endParaRPr>
            </a:p>
          </p:txBody>
        </p:sp>
        <p:sp>
          <p:nvSpPr>
            <p:cNvPr id="80" name="Figura a mano libera: forma 79">
              <a:extLst>
                <a:ext uri="{FF2B5EF4-FFF2-40B4-BE49-F238E27FC236}">
                  <a16:creationId xmlns:a16="http://schemas.microsoft.com/office/drawing/2014/main" id="{1C2B0E6D-96D7-60BE-92E9-4B7337A7B792}"/>
                </a:ext>
              </a:extLst>
            </p:cNvPr>
            <p:cNvSpPr/>
            <p:nvPr/>
          </p:nvSpPr>
          <p:spPr>
            <a:xfrm>
              <a:off x="5367724" y="1898418"/>
              <a:ext cx="201929" cy="224789"/>
            </a:xfrm>
            <a:custGeom>
              <a:avLst/>
              <a:gdLst>
                <a:gd name="connsiteX0" fmla="*/ 182880 w 201929"/>
                <a:gd name="connsiteY0" fmla="*/ 222885 h 224789"/>
                <a:gd name="connsiteX1" fmla="*/ 145733 w 201929"/>
                <a:gd name="connsiteY1" fmla="*/ 190500 h 224789"/>
                <a:gd name="connsiteX2" fmla="*/ 145733 w 201929"/>
                <a:gd name="connsiteY2" fmla="*/ 190500 h 224789"/>
                <a:gd name="connsiteX3" fmla="*/ 73342 w 201929"/>
                <a:gd name="connsiteY3" fmla="*/ 224790 h 224789"/>
                <a:gd name="connsiteX4" fmla="*/ 0 w 201929"/>
                <a:gd name="connsiteY4" fmla="*/ 164783 h 224789"/>
                <a:gd name="connsiteX5" fmla="*/ 94297 w 201929"/>
                <a:gd name="connsiteY5" fmla="*/ 95250 h 224789"/>
                <a:gd name="connsiteX6" fmla="*/ 146685 w 201929"/>
                <a:gd name="connsiteY6" fmla="*/ 63817 h 224789"/>
                <a:gd name="connsiteX7" fmla="*/ 98107 w 201929"/>
                <a:gd name="connsiteY7" fmla="*/ 25717 h 224789"/>
                <a:gd name="connsiteX8" fmla="*/ 43815 w 201929"/>
                <a:gd name="connsiteY8" fmla="*/ 73342 h 224789"/>
                <a:gd name="connsiteX9" fmla="*/ 11430 w 201929"/>
                <a:gd name="connsiteY9" fmla="*/ 73342 h 224789"/>
                <a:gd name="connsiteX10" fmla="*/ 98107 w 201929"/>
                <a:gd name="connsiteY10" fmla="*/ 0 h 224789"/>
                <a:gd name="connsiteX11" fmla="*/ 178117 w 201929"/>
                <a:gd name="connsiteY11" fmla="*/ 68580 h 224789"/>
                <a:gd name="connsiteX12" fmla="*/ 178117 w 201929"/>
                <a:gd name="connsiteY12" fmla="*/ 171450 h 224789"/>
                <a:gd name="connsiteX13" fmla="*/ 200978 w 201929"/>
                <a:gd name="connsiteY13" fmla="*/ 194310 h 224789"/>
                <a:gd name="connsiteX14" fmla="*/ 201930 w 201929"/>
                <a:gd name="connsiteY14" fmla="*/ 194310 h 224789"/>
                <a:gd name="connsiteX15" fmla="*/ 201930 w 201929"/>
                <a:gd name="connsiteY15" fmla="*/ 219075 h 224789"/>
                <a:gd name="connsiteX16" fmla="*/ 182880 w 201929"/>
                <a:gd name="connsiteY16" fmla="*/ 222885 h 224789"/>
                <a:gd name="connsiteX17" fmla="*/ 80963 w 201929"/>
                <a:gd name="connsiteY17" fmla="*/ 199072 h 224789"/>
                <a:gd name="connsiteX18" fmla="*/ 146685 w 201929"/>
                <a:gd name="connsiteY18" fmla="*/ 140970 h 224789"/>
                <a:gd name="connsiteX19" fmla="*/ 146685 w 201929"/>
                <a:gd name="connsiteY19" fmla="*/ 103822 h 224789"/>
                <a:gd name="connsiteX20" fmla="*/ 97155 w 201929"/>
                <a:gd name="connsiteY20" fmla="*/ 120015 h 224789"/>
                <a:gd name="connsiteX21" fmla="*/ 36195 w 201929"/>
                <a:gd name="connsiteY21" fmla="*/ 163830 h 224789"/>
                <a:gd name="connsiteX22" fmla="*/ 80963 w 201929"/>
                <a:gd name="connsiteY22" fmla="*/ 199072 h 22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1929" h="224789">
                  <a:moveTo>
                    <a:pt x="182880" y="222885"/>
                  </a:moveTo>
                  <a:cubicBezTo>
                    <a:pt x="160972" y="222885"/>
                    <a:pt x="148590" y="212408"/>
                    <a:pt x="145733" y="190500"/>
                  </a:cubicBezTo>
                  <a:lnTo>
                    <a:pt x="145733" y="190500"/>
                  </a:lnTo>
                  <a:cubicBezTo>
                    <a:pt x="132397" y="207645"/>
                    <a:pt x="110490" y="224790"/>
                    <a:pt x="73342" y="224790"/>
                  </a:cubicBezTo>
                  <a:cubicBezTo>
                    <a:pt x="32385" y="224790"/>
                    <a:pt x="0" y="205740"/>
                    <a:pt x="0" y="164783"/>
                  </a:cubicBezTo>
                  <a:cubicBezTo>
                    <a:pt x="0" y="113347"/>
                    <a:pt x="40005" y="102870"/>
                    <a:pt x="94297" y="95250"/>
                  </a:cubicBezTo>
                  <a:cubicBezTo>
                    <a:pt x="124778" y="90488"/>
                    <a:pt x="146685" y="87630"/>
                    <a:pt x="146685" y="63817"/>
                  </a:cubicBezTo>
                  <a:cubicBezTo>
                    <a:pt x="146685" y="39052"/>
                    <a:pt x="129540" y="25717"/>
                    <a:pt x="98107" y="25717"/>
                  </a:cubicBezTo>
                  <a:cubicBezTo>
                    <a:pt x="62865" y="25717"/>
                    <a:pt x="45720" y="40958"/>
                    <a:pt x="43815" y="73342"/>
                  </a:cubicBezTo>
                  <a:lnTo>
                    <a:pt x="11430" y="73342"/>
                  </a:lnTo>
                  <a:cubicBezTo>
                    <a:pt x="12382" y="31433"/>
                    <a:pt x="40005" y="0"/>
                    <a:pt x="98107" y="0"/>
                  </a:cubicBezTo>
                  <a:cubicBezTo>
                    <a:pt x="143828" y="0"/>
                    <a:pt x="178117" y="17145"/>
                    <a:pt x="178117" y="68580"/>
                  </a:cubicBezTo>
                  <a:lnTo>
                    <a:pt x="178117" y="171450"/>
                  </a:lnTo>
                  <a:cubicBezTo>
                    <a:pt x="178117" y="188595"/>
                    <a:pt x="181928" y="199072"/>
                    <a:pt x="200978" y="194310"/>
                  </a:cubicBezTo>
                  <a:lnTo>
                    <a:pt x="201930" y="194310"/>
                  </a:lnTo>
                  <a:lnTo>
                    <a:pt x="201930" y="219075"/>
                  </a:lnTo>
                  <a:cubicBezTo>
                    <a:pt x="197167" y="220980"/>
                    <a:pt x="191453" y="222885"/>
                    <a:pt x="182880" y="222885"/>
                  </a:cubicBezTo>
                  <a:close/>
                  <a:moveTo>
                    <a:pt x="80963" y="199072"/>
                  </a:moveTo>
                  <a:cubicBezTo>
                    <a:pt x="126683" y="199072"/>
                    <a:pt x="146685" y="165735"/>
                    <a:pt x="146685" y="140970"/>
                  </a:cubicBezTo>
                  <a:lnTo>
                    <a:pt x="146685" y="103822"/>
                  </a:lnTo>
                  <a:cubicBezTo>
                    <a:pt x="135255" y="110490"/>
                    <a:pt x="115253" y="116205"/>
                    <a:pt x="97155" y="120015"/>
                  </a:cubicBezTo>
                  <a:cubicBezTo>
                    <a:pt x="62865" y="126683"/>
                    <a:pt x="36195" y="132397"/>
                    <a:pt x="36195" y="163830"/>
                  </a:cubicBezTo>
                  <a:cubicBezTo>
                    <a:pt x="36195" y="193358"/>
                    <a:pt x="58103" y="199072"/>
                    <a:pt x="80963" y="199072"/>
                  </a:cubicBezTo>
                  <a:close/>
                </a:path>
              </a:pathLst>
            </a:custGeom>
            <a:grpFill/>
            <a:ln w="9525" cap="flat">
              <a:noFill/>
              <a:prstDash val="solid"/>
              <a:miter/>
            </a:ln>
          </p:spPr>
          <p:txBody>
            <a:bodyPr rtlCol="0" anchor="ctr"/>
            <a:lstStyle/>
            <a:p>
              <a:endParaRPr lang="it-IT">
                <a:solidFill>
                  <a:schemeClr val="tx1"/>
                </a:solidFill>
              </a:endParaRPr>
            </a:p>
          </p:txBody>
        </p:sp>
        <p:sp>
          <p:nvSpPr>
            <p:cNvPr id="81" name="Figura a mano libera: forma 80">
              <a:extLst>
                <a:ext uri="{FF2B5EF4-FFF2-40B4-BE49-F238E27FC236}">
                  <a16:creationId xmlns:a16="http://schemas.microsoft.com/office/drawing/2014/main" id="{4B40CA64-956F-2D91-336A-6C2B085E5DB9}"/>
                </a:ext>
              </a:extLst>
            </p:cNvPr>
            <p:cNvSpPr/>
            <p:nvPr/>
          </p:nvSpPr>
          <p:spPr>
            <a:xfrm>
              <a:off x="5122931" y="1819360"/>
              <a:ext cx="216217" cy="300037"/>
            </a:xfrm>
            <a:custGeom>
              <a:avLst/>
              <a:gdLst>
                <a:gd name="connsiteX0" fmla="*/ 0 w 216217"/>
                <a:gd name="connsiteY0" fmla="*/ 300038 h 300037"/>
                <a:gd name="connsiteX1" fmla="*/ 0 w 216217"/>
                <a:gd name="connsiteY1" fmla="*/ 0 h 300037"/>
                <a:gd name="connsiteX2" fmla="*/ 124778 w 216217"/>
                <a:gd name="connsiteY2" fmla="*/ 0 h 300037"/>
                <a:gd name="connsiteX3" fmla="*/ 196215 w 216217"/>
                <a:gd name="connsiteY3" fmla="*/ 28575 h 300037"/>
                <a:gd name="connsiteX4" fmla="*/ 216218 w 216217"/>
                <a:gd name="connsiteY4" fmla="*/ 85725 h 300037"/>
                <a:gd name="connsiteX5" fmla="*/ 119063 w 216217"/>
                <a:gd name="connsiteY5" fmla="*/ 173355 h 300037"/>
                <a:gd name="connsiteX6" fmla="*/ 37147 w 216217"/>
                <a:gd name="connsiteY6" fmla="*/ 173355 h 300037"/>
                <a:gd name="connsiteX7" fmla="*/ 37147 w 216217"/>
                <a:gd name="connsiteY7" fmla="*/ 300038 h 300037"/>
                <a:gd name="connsiteX8" fmla="*/ 0 w 216217"/>
                <a:gd name="connsiteY8" fmla="*/ 300038 h 300037"/>
                <a:gd name="connsiteX9" fmla="*/ 38100 w 216217"/>
                <a:gd name="connsiteY9" fmla="*/ 33338 h 300037"/>
                <a:gd name="connsiteX10" fmla="*/ 38100 w 216217"/>
                <a:gd name="connsiteY10" fmla="*/ 143828 h 300037"/>
                <a:gd name="connsiteX11" fmla="*/ 117158 w 216217"/>
                <a:gd name="connsiteY11" fmla="*/ 143828 h 300037"/>
                <a:gd name="connsiteX12" fmla="*/ 180022 w 216217"/>
                <a:gd name="connsiteY12" fmla="*/ 87630 h 300037"/>
                <a:gd name="connsiteX13" fmla="*/ 120015 w 216217"/>
                <a:gd name="connsiteY13" fmla="*/ 32385 h 300037"/>
                <a:gd name="connsiteX14" fmla="*/ 38100 w 216217"/>
                <a:gd name="connsiteY14" fmla="*/ 32385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6217" h="300037">
                  <a:moveTo>
                    <a:pt x="0" y="300038"/>
                  </a:moveTo>
                  <a:lnTo>
                    <a:pt x="0" y="0"/>
                  </a:lnTo>
                  <a:lnTo>
                    <a:pt x="124778" y="0"/>
                  </a:lnTo>
                  <a:cubicBezTo>
                    <a:pt x="156210" y="0"/>
                    <a:pt x="180975" y="10477"/>
                    <a:pt x="196215" y="28575"/>
                  </a:cubicBezTo>
                  <a:cubicBezTo>
                    <a:pt x="208597" y="42863"/>
                    <a:pt x="216218" y="62865"/>
                    <a:pt x="216218" y="85725"/>
                  </a:cubicBezTo>
                  <a:cubicBezTo>
                    <a:pt x="216218" y="140970"/>
                    <a:pt x="184785" y="173355"/>
                    <a:pt x="119063" y="173355"/>
                  </a:cubicBezTo>
                  <a:lnTo>
                    <a:pt x="37147" y="173355"/>
                  </a:lnTo>
                  <a:lnTo>
                    <a:pt x="37147" y="300038"/>
                  </a:lnTo>
                  <a:lnTo>
                    <a:pt x="0" y="300038"/>
                  </a:lnTo>
                  <a:close/>
                  <a:moveTo>
                    <a:pt x="38100" y="33338"/>
                  </a:moveTo>
                  <a:lnTo>
                    <a:pt x="38100" y="143828"/>
                  </a:lnTo>
                  <a:lnTo>
                    <a:pt x="117158" y="143828"/>
                  </a:lnTo>
                  <a:cubicBezTo>
                    <a:pt x="159068" y="143828"/>
                    <a:pt x="180022" y="122872"/>
                    <a:pt x="180022" y="87630"/>
                  </a:cubicBezTo>
                  <a:cubicBezTo>
                    <a:pt x="180022" y="51435"/>
                    <a:pt x="158115" y="32385"/>
                    <a:pt x="120015" y="32385"/>
                  </a:cubicBezTo>
                  <a:lnTo>
                    <a:pt x="38100" y="32385"/>
                  </a:lnTo>
                  <a:close/>
                </a:path>
              </a:pathLst>
            </a:custGeom>
            <a:grpFill/>
            <a:ln w="9525" cap="flat">
              <a:noFill/>
              <a:prstDash val="solid"/>
              <a:miter/>
            </a:ln>
          </p:spPr>
          <p:txBody>
            <a:bodyPr rtlCol="0" anchor="ctr"/>
            <a:lstStyle/>
            <a:p>
              <a:endParaRPr lang="it-IT">
                <a:solidFill>
                  <a:schemeClr val="tx1"/>
                </a:solidFill>
              </a:endParaRPr>
            </a:p>
          </p:txBody>
        </p:sp>
        <p:sp>
          <p:nvSpPr>
            <p:cNvPr id="82" name="Figura a mano libera: forma 81">
              <a:extLst>
                <a:ext uri="{FF2B5EF4-FFF2-40B4-BE49-F238E27FC236}">
                  <a16:creationId xmlns:a16="http://schemas.microsoft.com/office/drawing/2014/main" id="{08B7ED7D-C10C-4341-5433-29A1C7FB15DB}"/>
                </a:ext>
              </a:extLst>
            </p:cNvPr>
            <p:cNvSpPr/>
            <p:nvPr/>
          </p:nvSpPr>
          <p:spPr>
            <a:xfrm>
              <a:off x="7483226" y="1352635"/>
              <a:ext cx="34289" cy="300037"/>
            </a:xfrm>
            <a:custGeom>
              <a:avLst/>
              <a:gdLst>
                <a:gd name="connsiteX0" fmla="*/ 0 w 34289"/>
                <a:gd name="connsiteY0" fmla="*/ 300038 h 300037"/>
                <a:gd name="connsiteX1" fmla="*/ 0 w 34289"/>
                <a:gd name="connsiteY1" fmla="*/ 0 h 300037"/>
                <a:gd name="connsiteX2" fmla="*/ 34290 w 34289"/>
                <a:gd name="connsiteY2" fmla="*/ 0 h 300037"/>
                <a:gd name="connsiteX3" fmla="*/ 34290 w 34289"/>
                <a:gd name="connsiteY3" fmla="*/ 300038 h 300037"/>
                <a:gd name="connsiteX4" fmla="*/ 0 w 34289"/>
                <a:gd name="connsiteY4" fmla="*/ 300038 h 30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89" h="300037">
                  <a:moveTo>
                    <a:pt x="0" y="300038"/>
                  </a:moveTo>
                  <a:lnTo>
                    <a:pt x="0" y="0"/>
                  </a:lnTo>
                  <a:lnTo>
                    <a:pt x="34290" y="0"/>
                  </a:lnTo>
                  <a:lnTo>
                    <a:pt x="34290" y="300038"/>
                  </a:lnTo>
                  <a:lnTo>
                    <a:pt x="0" y="300038"/>
                  </a:lnTo>
                  <a:close/>
                </a:path>
              </a:pathLst>
            </a:custGeom>
            <a:grpFill/>
            <a:ln w="9525" cap="flat">
              <a:noFill/>
              <a:prstDash val="solid"/>
              <a:miter/>
            </a:ln>
          </p:spPr>
          <p:txBody>
            <a:bodyPr rtlCol="0" anchor="ctr"/>
            <a:lstStyle/>
            <a:p>
              <a:endParaRPr lang="it-IT">
                <a:solidFill>
                  <a:schemeClr val="tx1"/>
                </a:solidFill>
              </a:endParaRPr>
            </a:p>
          </p:txBody>
        </p:sp>
        <p:sp>
          <p:nvSpPr>
            <p:cNvPr id="83" name="Figura a mano libera: forma 82">
              <a:extLst>
                <a:ext uri="{FF2B5EF4-FFF2-40B4-BE49-F238E27FC236}">
                  <a16:creationId xmlns:a16="http://schemas.microsoft.com/office/drawing/2014/main" id="{7A2E8964-A8A2-D754-F3C9-5011969DB5FA}"/>
                </a:ext>
              </a:extLst>
            </p:cNvPr>
            <p:cNvSpPr/>
            <p:nvPr/>
          </p:nvSpPr>
          <p:spPr>
            <a:xfrm>
              <a:off x="7391786" y="1352635"/>
              <a:ext cx="34290" cy="300037"/>
            </a:xfrm>
            <a:custGeom>
              <a:avLst/>
              <a:gdLst>
                <a:gd name="connsiteX0" fmla="*/ 0 w 34290"/>
                <a:gd name="connsiteY0" fmla="*/ 300038 h 300037"/>
                <a:gd name="connsiteX1" fmla="*/ 0 w 34290"/>
                <a:gd name="connsiteY1" fmla="*/ 83820 h 300037"/>
                <a:gd name="connsiteX2" fmla="*/ 34290 w 34290"/>
                <a:gd name="connsiteY2" fmla="*/ 83820 h 300037"/>
                <a:gd name="connsiteX3" fmla="*/ 34290 w 34290"/>
                <a:gd name="connsiteY3" fmla="*/ 300038 h 300037"/>
                <a:gd name="connsiteX4" fmla="*/ 0 w 34290"/>
                <a:gd name="connsiteY4" fmla="*/ 300038 h 300037"/>
                <a:gd name="connsiteX5" fmla="*/ 0 w 34290"/>
                <a:gd name="connsiteY5" fmla="*/ 41910 h 300037"/>
                <a:gd name="connsiteX6" fmla="*/ 0 w 34290"/>
                <a:gd name="connsiteY6" fmla="*/ 0 h 300037"/>
                <a:gd name="connsiteX7" fmla="*/ 34290 w 34290"/>
                <a:gd name="connsiteY7" fmla="*/ 0 h 300037"/>
                <a:gd name="connsiteX8" fmla="*/ 34290 w 34290"/>
                <a:gd name="connsiteY8" fmla="*/ 41910 h 300037"/>
                <a:gd name="connsiteX9" fmla="*/ 0 w 34290"/>
                <a:gd name="connsiteY9" fmla="*/ 41910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 h="300037">
                  <a:moveTo>
                    <a:pt x="0" y="300038"/>
                  </a:moveTo>
                  <a:lnTo>
                    <a:pt x="0" y="83820"/>
                  </a:lnTo>
                  <a:lnTo>
                    <a:pt x="34290" y="83820"/>
                  </a:lnTo>
                  <a:lnTo>
                    <a:pt x="34290" y="300038"/>
                  </a:lnTo>
                  <a:lnTo>
                    <a:pt x="0" y="300038"/>
                  </a:lnTo>
                  <a:close/>
                  <a:moveTo>
                    <a:pt x="0" y="41910"/>
                  </a:moveTo>
                  <a:lnTo>
                    <a:pt x="0" y="0"/>
                  </a:lnTo>
                  <a:lnTo>
                    <a:pt x="34290" y="0"/>
                  </a:lnTo>
                  <a:lnTo>
                    <a:pt x="34290" y="41910"/>
                  </a:lnTo>
                  <a:lnTo>
                    <a:pt x="0" y="41910"/>
                  </a:lnTo>
                  <a:close/>
                </a:path>
              </a:pathLst>
            </a:custGeom>
            <a:grpFill/>
            <a:ln w="9525" cap="flat">
              <a:noFill/>
              <a:prstDash val="solid"/>
              <a:miter/>
            </a:ln>
          </p:spPr>
          <p:txBody>
            <a:bodyPr rtlCol="0" anchor="ctr"/>
            <a:lstStyle/>
            <a:p>
              <a:endParaRPr lang="it-IT">
                <a:solidFill>
                  <a:schemeClr val="tx1"/>
                </a:solidFill>
              </a:endParaRPr>
            </a:p>
          </p:txBody>
        </p:sp>
        <p:sp>
          <p:nvSpPr>
            <p:cNvPr id="84" name="Figura a mano libera: forma 83">
              <a:extLst>
                <a:ext uri="{FF2B5EF4-FFF2-40B4-BE49-F238E27FC236}">
                  <a16:creationId xmlns:a16="http://schemas.microsoft.com/office/drawing/2014/main" id="{CE7C2CB0-AF78-F17A-3FD1-8E9C4D382F8B}"/>
                </a:ext>
              </a:extLst>
            </p:cNvPr>
            <p:cNvSpPr/>
            <p:nvPr/>
          </p:nvSpPr>
          <p:spPr>
            <a:xfrm>
              <a:off x="7162234" y="1433598"/>
              <a:ext cx="114300" cy="219075"/>
            </a:xfrm>
            <a:custGeom>
              <a:avLst/>
              <a:gdLst>
                <a:gd name="connsiteX0" fmla="*/ 34290 w 114300"/>
                <a:gd name="connsiteY0" fmla="*/ 2858 h 219075"/>
                <a:gd name="connsiteX1" fmla="*/ 34290 w 114300"/>
                <a:gd name="connsiteY1" fmla="*/ 38100 h 219075"/>
                <a:gd name="connsiteX2" fmla="*/ 35243 w 114300"/>
                <a:gd name="connsiteY2" fmla="*/ 38100 h 219075"/>
                <a:gd name="connsiteX3" fmla="*/ 100013 w 114300"/>
                <a:gd name="connsiteY3" fmla="*/ 0 h 219075"/>
                <a:gd name="connsiteX4" fmla="*/ 114300 w 114300"/>
                <a:gd name="connsiteY4" fmla="*/ 2858 h 219075"/>
                <a:gd name="connsiteX5" fmla="*/ 114300 w 114300"/>
                <a:gd name="connsiteY5" fmla="*/ 35242 h 219075"/>
                <a:gd name="connsiteX6" fmla="*/ 113348 w 114300"/>
                <a:gd name="connsiteY6" fmla="*/ 35242 h 219075"/>
                <a:gd name="connsiteX7" fmla="*/ 98107 w 114300"/>
                <a:gd name="connsiteY7" fmla="*/ 33338 h 219075"/>
                <a:gd name="connsiteX8" fmla="*/ 35243 w 114300"/>
                <a:gd name="connsiteY8" fmla="*/ 99060 h 219075"/>
                <a:gd name="connsiteX9" fmla="*/ 35243 w 114300"/>
                <a:gd name="connsiteY9" fmla="*/ 219075 h 219075"/>
                <a:gd name="connsiteX10" fmla="*/ 0 w 114300"/>
                <a:gd name="connsiteY10" fmla="*/ 219075 h 219075"/>
                <a:gd name="connsiteX11" fmla="*/ 0 w 114300"/>
                <a:gd name="connsiteY11" fmla="*/ 2858 h 219075"/>
                <a:gd name="connsiteX12" fmla="*/ 34290 w 114300"/>
                <a:gd name="connsiteY12" fmla="*/ 2858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4300" h="219075">
                  <a:moveTo>
                    <a:pt x="34290" y="2858"/>
                  </a:moveTo>
                  <a:lnTo>
                    <a:pt x="34290" y="38100"/>
                  </a:lnTo>
                  <a:lnTo>
                    <a:pt x="35243" y="38100"/>
                  </a:lnTo>
                  <a:cubicBezTo>
                    <a:pt x="48577" y="17145"/>
                    <a:pt x="70485" y="0"/>
                    <a:pt x="100013" y="0"/>
                  </a:cubicBezTo>
                  <a:cubicBezTo>
                    <a:pt x="106680" y="0"/>
                    <a:pt x="109538" y="952"/>
                    <a:pt x="114300" y="2858"/>
                  </a:cubicBezTo>
                  <a:lnTo>
                    <a:pt x="114300" y="35242"/>
                  </a:lnTo>
                  <a:lnTo>
                    <a:pt x="113348" y="35242"/>
                  </a:lnTo>
                  <a:cubicBezTo>
                    <a:pt x="108585" y="33338"/>
                    <a:pt x="104775" y="33338"/>
                    <a:pt x="98107" y="33338"/>
                  </a:cubicBezTo>
                  <a:cubicBezTo>
                    <a:pt x="64770" y="33338"/>
                    <a:pt x="35243" y="58102"/>
                    <a:pt x="35243" y="99060"/>
                  </a:cubicBezTo>
                  <a:lnTo>
                    <a:pt x="35243" y="219075"/>
                  </a:lnTo>
                  <a:lnTo>
                    <a:pt x="0" y="219075"/>
                  </a:lnTo>
                  <a:lnTo>
                    <a:pt x="0" y="2858"/>
                  </a:lnTo>
                  <a:lnTo>
                    <a:pt x="34290" y="2858"/>
                  </a:lnTo>
                  <a:close/>
                </a:path>
              </a:pathLst>
            </a:custGeom>
            <a:grpFill/>
            <a:ln w="9525" cap="flat">
              <a:noFill/>
              <a:prstDash val="solid"/>
              <a:miter/>
            </a:ln>
          </p:spPr>
          <p:txBody>
            <a:bodyPr rtlCol="0" anchor="ctr"/>
            <a:lstStyle/>
            <a:p>
              <a:endParaRPr lang="it-IT">
                <a:solidFill>
                  <a:schemeClr val="tx1"/>
                </a:solidFill>
              </a:endParaRPr>
            </a:p>
          </p:txBody>
        </p:sp>
        <p:sp>
          <p:nvSpPr>
            <p:cNvPr id="85" name="Figura a mano libera: forma 84">
              <a:extLst>
                <a:ext uri="{FF2B5EF4-FFF2-40B4-BE49-F238E27FC236}">
                  <a16:creationId xmlns:a16="http://schemas.microsoft.com/office/drawing/2014/main" id="{BD11A994-5CAA-283C-8155-C793EA06ADD8}"/>
                </a:ext>
              </a:extLst>
            </p:cNvPr>
            <p:cNvSpPr/>
            <p:nvPr/>
          </p:nvSpPr>
          <p:spPr>
            <a:xfrm>
              <a:off x="6917441" y="1429787"/>
              <a:ext cx="202882" cy="228600"/>
            </a:xfrm>
            <a:custGeom>
              <a:avLst/>
              <a:gdLst>
                <a:gd name="connsiteX0" fmla="*/ 104775 w 202882"/>
                <a:gd name="connsiteY0" fmla="*/ 228600 h 228600"/>
                <a:gd name="connsiteX1" fmla="*/ 0 w 202882"/>
                <a:gd name="connsiteY1" fmla="*/ 114300 h 228600"/>
                <a:gd name="connsiteX2" fmla="*/ 102870 w 202882"/>
                <a:gd name="connsiteY2" fmla="*/ 0 h 228600"/>
                <a:gd name="connsiteX3" fmla="*/ 202882 w 202882"/>
                <a:gd name="connsiteY3" fmla="*/ 121920 h 228600"/>
                <a:gd name="connsiteX4" fmla="*/ 35243 w 202882"/>
                <a:gd name="connsiteY4" fmla="*/ 121920 h 228600"/>
                <a:gd name="connsiteX5" fmla="*/ 104775 w 202882"/>
                <a:gd name="connsiteY5" fmla="*/ 199073 h 228600"/>
                <a:gd name="connsiteX6" fmla="*/ 164782 w 202882"/>
                <a:gd name="connsiteY6" fmla="*/ 154305 h 228600"/>
                <a:gd name="connsiteX7" fmla="*/ 198120 w 202882"/>
                <a:gd name="connsiteY7" fmla="*/ 154305 h 228600"/>
                <a:gd name="connsiteX8" fmla="*/ 104775 w 202882"/>
                <a:gd name="connsiteY8" fmla="*/ 228600 h 228600"/>
                <a:gd name="connsiteX9" fmla="*/ 102870 w 202882"/>
                <a:gd name="connsiteY9" fmla="*/ 27623 h 228600"/>
                <a:gd name="connsiteX10" fmla="*/ 36195 w 202882"/>
                <a:gd name="connsiteY10" fmla="*/ 97155 h 228600"/>
                <a:gd name="connsiteX11" fmla="*/ 166688 w 202882"/>
                <a:gd name="connsiteY11" fmla="*/ 97155 h 228600"/>
                <a:gd name="connsiteX12" fmla="*/ 102870 w 202882"/>
                <a:gd name="connsiteY12" fmla="*/ 27623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2882" h="228600">
                  <a:moveTo>
                    <a:pt x="104775" y="228600"/>
                  </a:moveTo>
                  <a:cubicBezTo>
                    <a:pt x="38100" y="228600"/>
                    <a:pt x="0" y="177165"/>
                    <a:pt x="0" y="114300"/>
                  </a:cubicBezTo>
                  <a:cubicBezTo>
                    <a:pt x="0" y="51435"/>
                    <a:pt x="40957" y="0"/>
                    <a:pt x="102870" y="0"/>
                  </a:cubicBezTo>
                  <a:cubicBezTo>
                    <a:pt x="167640" y="0"/>
                    <a:pt x="202882" y="50483"/>
                    <a:pt x="202882" y="121920"/>
                  </a:cubicBezTo>
                  <a:lnTo>
                    <a:pt x="35243" y="121920"/>
                  </a:lnTo>
                  <a:cubicBezTo>
                    <a:pt x="38100" y="165735"/>
                    <a:pt x="61913" y="199073"/>
                    <a:pt x="104775" y="199073"/>
                  </a:cubicBezTo>
                  <a:cubicBezTo>
                    <a:pt x="136207" y="199073"/>
                    <a:pt x="157163" y="183833"/>
                    <a:pt x="164782" y="154305"/>
                  </a:cubicBezTo>
                  <a:lnTo>
                    <a:pt x="198120" y="154305"/>
                  </a:lnTo>
                  <a:cubicBezTo>
                    <a:pt x="187643" y="201930"/>
                    <a:pt x="153353" y="228600"/>
                    <a:pt x="104775" y="228600"/>
                  </a:cubicBezTo>
                  <a:close/>
                  <a:moveTo>
                    <a:pt x="102870" y="27623"/>
                  </a:moveTo>
                  <a:cubicBezTo>
                    <a:pt x="62865" y="27623"/>
                    <a:pt x="40957" y="58102"/>
                    <a:pt x="36195" y="97155"/>
                  </a:cubicBezTo>
                  <a:lnTo>
                    <a:pt x="166688" y="97155"/>
                  </a:lnTo>
                  <a:cubicBezTo>
                    <a:pt x="163830" y="54293"/>
                    <a:pt x="141923" y="27623"/>
                    <a:pt x="102870" y="27623"/>
                  </a:cubicBezTo>
                  <a:close/>
                </a:path>
              </a:pathLst>
            </a:custGeom>
            <a:grpFill/>
            <a:ln w="9525" cap="flat">
              <a:noFill/>
              <a:prstDash val="solid"/>
              <a:miter/>
            </a:ln>
          </p:spPr>
          <p:txBody>
            <a:bodyPr rtlCol="0" anchor="ctr"/>
            <a:lstStyle/>
            <a:p>
              <a:endParaRPr lang="it-IT">
                <a:solidFill>
                  <a:schemeClr val="tx1"/>
                </a:solidFill>
              </a:endParaRPr>
            </a:p>
          </p:txBody>
        </p:sp>
        <p:sp>
          <p:nvSpPr>
            <p:cNvPr id="86" name="Figura a mano libera: forma 85">
              <a:extLst>
                <a:ext uri="{FF2B5EF4-FFF2-40B4-BE49-F238E27FC236}">
                  <a16:creationId xmlns:a16="http://schemas.microsoft.com/office/drawing/2014/main" id="{661C7FF1-3987-AD17-83D3-BDB803F48EDC}"/>
                </a:ext>
              </a:extLst>
            </p:cNvPr>
            <p:cNvSpPr/>
            <p:nvPr/>
          </p:nvSpPr>
          <p:spPr>
            <a:xfrm>
              <a:off x="6688841" y="1431693"/>
              <a:ext cx="198119" cy="292417"/>
            </a:xfrm>
            <a:custGeom>
              <a:avLst/>
              <a:gdLst>
                <a:gd name="connsiteX0" fmla="*/ 0 w 198119"/>
                <a:gd name="connsiteY0" fmla="*/ 290513 h 292417"/>
                <a:gd name="connsiteX1" fmla="*/ 0 w 198119"/>
                <a:gd name="connsiteY1" fmla="*/ 4763 h 292417"/>
                <a:gd name="connsiteX2" fmla="*/ 34290 w 198119"/>
                <a:gd name="connsiteY2" fmla="*/ 4763 h 292417"/>
                <a:gd name="connsiteX3" fmla="*/ 34290 w 198119"/>
                <a:gd name="connsiteY3" fmla="*/ 35242 h 292417"/>
                <a:gd name="connsiteX4" fmla="*/ 35243 w 198119"/>
                <a:gd name="connsiteY4" fmla="*/ 35242 h 292417"/>
                <a:gd name="connsiteX5" fmla="*/ 104775 w 198119"/>
                <a:gd name="connsiteY5" fmla="*/ 0 h 292417"/>
                <a:gd name="connsiteX6" fmla="*/ 198120 w 198119"/>
                <a:gd name="connsiteY6" fmla="*/ 114300 h 292417"/>
                <a:gd name="connsiteX7" fmla="*/ 103823 w 198119"/>
                <a:gd name="connsiteY7" fmla="*/ 228600 h 292417"/>
                <a:gd name="connsiteX8" fmla="*/ 35243 w 198119"/>
                <a:gd name="connsiteY8" fmla="*/ 197167 h 292417"/>
                <a:gd name="connsiteX9" fmla="*/ 34290 w 198119"/>
                <a:gd name="connsiteY9" fmla="*/ 197167 h 292417"/>
                <a:gd name="connsiteX10" fmla="*/ 34290 w 198119"/>
                <a:gd name="connsiteY10" fmla="*/ 292417 h 292417"/>
                <a:gd name="connsiteX11" fmla="*/ 0 w 198119"/>
                <a:gd name="connsiteY11" fmla="*/ 292417 h 292417"/>
                <a:gd name="connsiteX12" fmla="*/ 100013 w 198119"/>
                <a:gd name="connsiteY12" fmla="*/ 199072 h 292417"/>
                <a:gd name="connsiteX13" fmla="*/ 161925 w 198119"/>
                <a:gd name="connsiteY13" fmla="*/ 114300 h 292417"/>
                <a:gd name="connsiteX14" fmla="*/ 100013 w 198119"/>
                <a:gd name="connsiteY14" fmla="*/ 28575 h 292417"/>
                <a:gd name="connsiteX15" fmla="*/ 30480 w 198119"/>
                <a:gd name="connsiteY15" fmla="*/ 114300 h 292417"/>
                <a:gd name="connsiteX16" fmla="*/ 100013 w 198119"/>
                <a:gd name="connsiteY16" fmla="*/ 199072 h 29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8119" h="292417">
                  <a:moveTo>
                    <a:pt x="0" y="290513"/>
                  </a:moveTo>
                  <a:lnTo>
                    <a:pt x="0" y="4763"/>
                  </a:lnTo>
                  <a:lnTo>
                    <a:pt x="34290" y="4763"/>
                  </a:lnTo>
                  <a:lnTo>
                    <a:pt x="34290" y="35242"/>
                  </a:lnTo>
                  <a:lnTo>
                    <a:pt x="35243" y="35242"/>
                  </a:lnTo>
                  <a:cubicBezTo>
                    <a:pt x="51435" y="13335"/>
                    <a:pt x="73343" y="0"/>
                    <a:pt x="104775" y="0"/>
                  </a:cubicBezTo>
                  <a:cubicBezTo>
                    <a:pt x="160020" y="0"/>
                    <a:pt x="198120" y="41910"/>
                    <a:pt x="198120" y="114300"/>
                  </a:cubicBezTo>
                  <a:cubicBezTo>
                    <a:pt x="198120" y="183832"/>
                    <a:pt x="162878" y="228600"/>
                    <a:pt x="103823" y="228600"/>
                  </a:cubicBezTo>
                  <a:cubicBezTo>
                    <a:pt x="74295" y="228600"/>
                    <a:pt x="53340" y="220027"/>
                    <a:pt x="35243" y="197167"/>
                  </a:cubicBezTo>
                  <a:lnTo>
                    <a:pt x="34290" y="197167"/>
                  </a:lnTo>
                  <a:lnTo>
                    <a:pt x="34290" y="292417"/>
                  </a:lnTo>
                  <a:lnTo>
                    <a:pt x="0" y="292417"/>
                  </a:lnTo>
                  <a:close/>
                  <a:moveTo>
                    <a:pt x="100013" y="199072"/>
                  </a:moveTo>
                  <a:cubicBezTo>
                    <a:pt x="141923" y="199072"/>
                    <a:pt x="161925" y="162877"/>
                    <a:pt x="161925" y="114300"/>
                  </a:cubicBezTo>
                  <a:cubicBezTo>
                    <a:pt x="161925" y="65722"/>
                    <a:pt x="140970" y="28575"/>
                    <a:pt x="100013" y="28575"/>
                  </a:cubicBezTo>
                  <a:cubicBezTo>
                    <a:pt x="52388" y="28575"/>
                    <a:pt x="30480" y="66675"/>
                    <a:pt x="30480" y="114300"/>
                  </a:cubicBezTo>
                  <a:cubicBezTo>
                    <a:pt x="30480" y="161925"/>
                    <a:pt x="50482" y="199072"/>
                    <a:pt x="100013" y="199072"/>
                  </a:cubicBezTo>
                  <a:close/>
                </a:path>
              </a:pathLst>
            </a:custGeom>
            <a:grpFill/>
            <a:ln w="9525" cap="flat">
              <a:noFill/>
              <a:prstDash val="solid"/>
              <a:miter/>
            </a:ln>
          </p:spPr>
          <p:txBody>
            <a:bodyPr rtlCol="0" anchor="ctr"/>
            <a:lstStyle/>
            <a:p>
              <a:endParaRPr lang="it-IT">
                <a:solidFill>
                  <a:schemeClr val="tx1"/>
                </a:solidFill>
              </a:endParaRPr>
            </a:p>
          </p:txBody>
        </p:sp>
        <p:sp>
          <p:nvSpPr>
            <p:cNvPr id="87" name="Figura a mano libera: forma 86">
              <a:extLst>
                <a:ext uri="{FF2B5EF4-FFF2-40B4-BE49-F238E27FC236}">
                  <a16:creationId xmlns:a16="http://schemas.microsoft.com/office/drawing/2014/main" id="{79FAFA4F-5450-8319-CB77-E969587201A6}"/>
                </a:ext>
              </a:extLst>
            </p:cNvPr>
            <p:cNvSpPr/>
            <p:nvPr/>
          </p:nvSpPr>
          <p:spPr>
            <a:xfrm>
              <a:off x="6523106" y="1352635"/>
              <a:ext cx="34289" cy="300037"/>
            </a:xfrm>
            <a:custGeom>
              <a:avLst/>
              <a:gdLst>
                <a:gd name="connsiteX0" fmla="*/ 0 w 34289"/>
                <a:gd name="connsiteY0" fmla="*/ 300038 h 300037"/>
                <a:gd name="connsiteX1" fmla="*/ 0 w 34289"/>
                <a:gd name="connsiteY1" fmla="*/ 83820 h 300037"/>
                <a:gd name="connsiteX2" fmla="*/ 34290 w 34289"/>
                <a:gd name="connsiteY2" fmla="*/ 83820 h 300037"/>
                <a:gd name="connsiteX3" fmla="*/ 34290 w 34289"/>
                <a:gd name="connsiteY3" fmla="*/ 300038 h 300037"/>
                <a:gd name="connsiteX4" fmla="*/ 0 w 34289"/>
                <a:gd name="connsiteY4" fmla="*/ 300038 h 300037"/>
                <a:gd name="connsiteX5" fmla="*/ 0 w 34289"/>
                <a:gd name="connsiteY5" fmla="*/ 41910 h 300037"/>
                <a:gd name="connsiteX6" fmla="*/ 0 w 34289"/>
                <a:gd name="connsiteY6" fmla="*/ 0 h 300037"/>
                <a:gd name="connsiteX7" fmla="*/ 34290 w 34289"/>
                <a:gd name="connsiteY7" fmla="*/ 0 h 300037"/>
                <a:gd name="connsiteX8" fmla="*/ 34290 w 34289"/>
                <a:gd name="connsiteY8" fmla="*/ 41910 h 300037"/>
                <a:gd name="connsiteX9" fmla="*/ 0 w 34289"/>
                <a:gd name="connsiteY9" fmla="*/ 41910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89" h="300037">
                  <a:moveTo>
                    <a:pt x="0" y="300038"/>
                  </a:moveTo>
                  <a:lnTo>
                    <a:pt x="0" y="83820"/>
                  </a:lnTo>
                  <a:lnTo>
                    <a:pt x="34290" y="83820"/>
                  </a:lnTo>
                  <a:lnTo>
                    <a:pt x="34290" y="300038"/>
                  </a:lnTo>
                  <a:lnTo>
                    <a:pt x="0" y="300038"/>
                  </a:lnTo>
                  <a:close/>
                  <a:moveTo>
                    <a:pt x="0" y="41910"/>
                  </a:moveTo>
                  <a:lnTo>
                    <a:pt x="0" y="0"/>
                  </a:lnTo>
                  <a:lnTo>
                    <a:pt x="34290" y="0"/>
                  </a:lnTo>
                  <a:lnTo>
                    <a:pt x="34290" y="41910"/>
                  </a:lnTo>
                  <a:lnTo>
                    <a:pt x="0" y="41910"/>
                  </a:lnTo>
                  <a:close/>
                </a:path>
              </a:pathLst>
            </a:custGeom>
            <a:grpFill/>
            <a:ln w="9525" cap="flat">
              <a:noFill/>
              <a:prstDash val="solid"/>
              <a:miter/>
            </a:ln>
          </p:spPr>
          <p:txBody>
            <a:bodyPr rtlCol="0" anchor="ctr"/>
            <a:lstStyle/>
            <a:p>
              <a:endParaRPr lang="it-IT">
                <a:solidFill>
                  <a:schemeClr val="tx1"/>
                </a:solidFill>
              </a:endParaRPr>
            </a:p>
          </p:txBody>
        </p:sp>
        <p:sp>
          <p:nvSpPr>
            <p:cNvPr id="88" name="Figura a mano libera: forma 87">
              <a:extLst>
                <a:ext uri="{FF2B5EF4-FFF2-40B4-BE49-F238E27FC236}">
                  <a16:creationId xmlns:a16="http://schemas.microsoft.com/office/drawing/2014/main" id="{2005F5AE-F122-35A0-624C-B9D3B218F2EA}"/>
                </a:ext>
              </a:extLst>
            </p:cNvPr>
            <p:cNvSpPr/>
            <p:nvPr/>
          </p:nvSpPr>
          <p:spPr>
            <a:xfrm>
              <a:off x="6306889" y="1436455"/>
              <a:ext cx="173355" cy="216217"/>
            </a:xfrm>
            <a:custGeom>
              <a:avLst/>
              <a:gdLst>
                <a:gd name="connsiteX0" fmla="*/ 0 w 173355"/>
                <a:gd name="connsiteY0" fmla="*/ 216217 h 216217"/>
                <a:gd name="connsiteX1" fmla="*/ 0 w 173355"/>
                <a:gd name="connsiteY1" fmla="*/ 189547 h 216217"/>
                <a:gd name="connsiteX2" fmla="*/ 120968 w 173355"/>
                <a:gd name="connsiteY2" fmla="*/ 30480 h 216217"/>
                <a:gd name="connsiteX3" fmla="*/ 120968 w 173355"/>
                <a:gd name="connsiteY3" fmla="*/ 29527 h 216217"/>
                <a:gd name="connsiteX4" fmla="*/ 7620 w 173355"/>
                <a:gd name="connsiteY4" fmla="*/ 29527 h 216217"/>
                <a:gd name="connsiteX5" fmla="*/ 7620 w 173355"/>
                <a:gd name="connsiteY5" fmla="*/ 0 h 216217"/>
                <a:gd name="connsiteX6" fmla="*/ 168593 w 173355"/>
                <a:gd name="connsiteY6" fmla="*/ 0 h 216217"/>
                <a:gd name="connsiteX7" fmla="*/ 168593 w 173355"/>
                <a:gd name="connsiteY7" fmla="*/ 20002 h 216217"/>
                <a:gd name="connsiteX8" fmla="*/ 43815 w 173355"/>
                <a:gd name="connsiteY8" fmla="*/ 183832 h 216217"/>
                <a:gd name="connsiteX9" fmla="*/ 43815 w 173355"/>
                <a:gd name="connsiteY9" fmla="*/ 184785 h 216217"/>
                <a:gd name="connsiteX10" fmla="*/ 173355 w 173355"/>
                <a:gd name="connsiteY10" fmla="*/ 184785 h 216217"/>
                <a:gd name="connsiteX11" fmla="*/ 173355 w 173355"/>
                <a:gd name="connsiteY11" fmla="*/ 216217 h 216217"/>
                <a:gd name="connsiteX12" fmla="*/ 0 w 173355"/>
                <a:gd name="connsiteY12" fmla="*/ 216217 h 216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355" h="216217">
                  <a:moveTo>
                    <a:pt x="0" y="216217"/>
                  </a:moveTo>
                  <a:lnTo>
                    <a:pt x="0" y="189547"/>
                  </a:lnTo>
                  <a:lnTo>
                    <a:pt x="120968" y="30480"/>
                  </a:lnTo>
                  <a:lnTo>
                    <a:pt x="120968" y="29527"/>
                  </a:lnTo>
                  <a:lnTo>
                    <a:pt x="7620" y="29527"/>
                  </a:lnTo>
                  <a:lnTo>
                    <a:pt x="7620" y="0"/>
                  </a:lnTo>
                  <a:lnTo>
                    <a:pt x="168593" y="0"/>
                  </a:lnTo>
                  <a:lnTo>
                    <a:pt x="168593" y="20002"/>
                  </a:lnTo>
                  <a:lnTo>
                    <a:pt x="43815" y="183832"/>
                  </a:lnTo>
                  <a:lnTo>
                    <a:pt x="43815" y="184785"/>
                  </a:lnTo>
                  <a:lnTo>
                    <a:pt x="173355" y="184785"/>
                  </a:lnTo>
                  <a:lnTo>
                    <a:pt x="173355" y="216217"/>
                  </a:lnTo>
                  <a:lnTo>
                    <a:pt x="0" y="216217"/>
                  </a:lnTo>
                  <a:close/>
                </a:path>
              </a:pathLst>
            </a:custGeom>
            <a:grpFill/>
            <a:ln w="9525" cap="flat">
              <a:noFill/>
              <a:prstDash val="solid"/>
              <a:miter/>
            </a:ln>
          </p:spPr>
          <p:txBody>
            <a:bodyPr rtlCol="0" anchor="ctr"/>
            <a:lstStyle/>
            <a:p>
              <a:endParaRPr lang="it-IT">
                <a:solidFill>
                  <a:schemeClr val="tx1"/>
                </a:solidFill>
              </a:endParaRPr>
            </a:p>
          </p:txBody>
        </p:sp>
        <p:sp>
          <p:nvSpPr>
            <p:cNvPr id="89" name="Figura a mano libera: forma 88">
              <a:extLst>
                <a:ext uri="{FF2B5EF4-FFF2-40B4-BE49-F238E27FC236}">
                  <a16:creationId xmlns:a16="http://schemas.microsoft.com/office/drawing/2014/main" id="{F49ADC9B-D25E-7B03-BE30-47383FEFFE9B}"/>
                </a:ext>
              </a:extLst>
            </p:cNvPr>
            <p:cNvSpPr/>
            <p:nvPr/>
          </p:nvSpPr>
          <p:spPr>
            <a:xfrm>
              <a:off x="6225926" y="1352635"/>
              <a:ext cx="34289" cy="300037"/>
            </a:xfrm>
            <a:custGeom>
              <a:avLst/>
              <a:gdLst>
                <a:gd name="connsiteX0" fmla="*/ 0 w 34289"/>
                <a:gd name="connsiteY0" fmla="*/ 300038 h 300037"/>
                <a:gd name="connsiteX1" fmla="*/ 0 w 34289"/>
                <a:gd name="connsiteY1" fmla="*/ 83820 h 300037"/>
                <a:gd name="connsiteX2" fmla="*/ 34290 w 34289"/>
                <a:gd name="connsiteY2" fmla="*/ 83820 h 300037"/>
                <a:gd name="connsiteX3" fmla="*/ 34290 w 34289"/>
                <a:gd name="connsiteY3" fmla="*/ 300038 h 300037"/>
                <a:gd name="connsiteX4" fmla="*/ 0 w 34289"/>
                <a:gd name="connsiteY4" fmla="*/ 300038 h 300037"/>
                <a:gd name="connsiteX5" fmla="*/ 0 w 34289"/>
                <a:gd name="connsiteY5" fmla="*/ 41910 h 300037"/>
                <a:gd name="connsiteX6" fmla="*/ 0 w 34289"/>
                <a:gd name="connsiteY6" fmla="*/ 0 h 300037"/>
                <a:gd name="connsiteX7" fmla="*/ 34290 w 34289"/>
                <a:gd name="connsiteY7" fmla="*/ 0 h 300037"/>
                <a:gd name="connsiteX8" fmla="*/ 34290 w 34289"/>
                <a:gd name="connsiteY8" fmla="*/ 41910 h 300037"/>
                <a:gd name="connsiteX9" fmla="*/ 0 w 34289"/>
                <a:gd name="connsiteY9" fmla="*/ 41910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89" h="300037">
                  <a:moveTo>
                    <a:pt x="0" y="300038"/>
                  </a:moveTo>
                  <a:lnTo>
                    <a:pt x="0" y="83820"/>
                  </a:lnTo>
                  <a:lnTo>
                    <a:pt x="34290" y="83820"/>
                  </a:lnTo>
                  <a:lnTo>
                    <a:pt x="34290" y="300038"/>
                  </a:lnTo>
                  <a:lnTo>
                    <a:pt x="0" y="300038"/>
                  </a:lnTo>
                  <a:close/>
                  <a:moveTo>
                    <a:pt x="0" y="41910"/>
                  </a:moveTo>
                  <a:lnTo>
                    <a:pt x="0" y="0"/>
                  </a:lnTo>
                  <a:lnTo>
                    <a:pt x="34290" y="0"/>
                  </a:lnTo>
                  <a:lnTo>
                    <a:pt x="34290" y="41910"/>
                  </a:lnTo>
                  <a:lnTo>
                    <a:pt x="0" y="41910"/>
                  </a:lnTo>
                  <a:close/>
                </a:path>
              </a:pathLst>
            </a:custGeom>
            <a:grpFill/>
            <a:ln w="9525" cap="flat">
              <a:noFill/>
              <a:prstDash val="solid"/>
              <a:miter/>
            </a:ln>
          </p:spPr>
          <p:txBody>
            <a:bodyPr rtlCol="0" anchor="ctr"/>
            <a:lstStyle/>
            <a:p>
              <a:endParaRPr lang="it-IT">
                <a:solidFill>
                  <a:schemeClr val="tx1"/>
                </a:solidFill>
              </a:endParaRPr>
            </a:p>
          </p:txBody>
        </p:sp>
        <p:sp>
          <p:nvSpPr>
            <p:cNvPr id="90" name="Figura a mano libera: forma 89">
              <a:extLst>
                <a:ext uri="{FF2B5EF4-FFF2-40B4-BE49-F238E27FC236}">
                  <a16:creationId xmlns:a16="http://schemas.microsoft.com/office/drawing/2014/main" id="{8FEA9D46-8D4D-AD00-F7E0-3D0A3D7C4BD1}"/>
                </a:ext>
              </a:extLst>
            </p:cNvPr>
            <p:cNvSpPr/>
            <p:nvPr/>
          </p:nvSpPr>
          <p:spPr>
            <a:xfrm>
              <a:off x="6001136" y="1436455"/>
              <a:ext cx="191452" cy="216217"/>
            </a:xfrm>
            <a:custGeom>
              <a:avLst/>
              <a:gdLst>
                <a:gd name="connsiteX0" fmla="*/ 76200 w 191452"/>
                <a:gd name="connsiteY0" fmla="*/ 216217 h 216217"/>
                <a:gd name="connsiteX1" fmla="*/ 0 w 191452"/>
                <a:gd name="connsiteY1" fmla="*/ 0 h 216217"/>
                <a:gd name="connsiteX2" fmla="*/ 36195 w 191452"/>
                <a:gd name="connsiteY2" fmla="*/ 0 h 216217"/>
                <a:gd name="connsiteX3" fmla="*/ 80963 w 191452"/>
                <a:gd name="connsiteY3" fmla="*/ 137160 h 216217"/>
                <a:gd name="connsiteX4" fmla="*/ 95250 w 191452"/>
                <a:gd name="connsiteY4" fmla="*/ 182880 h 216217"/>
                <a:gd name="connsiteX5" fmla="*/ 96203 w 191452"/>
                <a:gd name="connsiteY5" fmla="*/ 182880 h 216217"/>
                <a:gd name="connsiteX6" fmla="*/ 110490 w 191452"/>
                <a:gd name="connsiteY6" fmla="*/ 137160 h 216217"/>
                <a:gd name="connsiteX7" fmla="*/ 156210 w 191452"/>
                <a:gd name="connsiteY7" fmla="*/ 0 h 216217"/>
                <a:gd name="connsiteX8" fmla="*/ 191453 w 191452"/>
                <a:gd name="connsiteY8" fmla="*/ 0 h 216217"/>
                <a:gd name="connsiteX9" fmla="*/ 113348 w 191452"/>
                <a:gd name="connsiteY9" fmla="*/ 216217 h 216217"/>
                <a:gd name="connsiteX10" fmla="*/ 76200 w 191452"/>
                <a:gd name="connsiteY10" fmla="*/ 216217 h 216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1452" h="216217">
                  <a:moveTo>
                    <a:pt x="76200" y="216217"/>
                  </a:moveTo>
                  <a:lnTo>
                    <a:pt x="0" y="0"/>
                  </a:lnTo>
                  <a:lnTo>
                    <a:pt x="36195" y="0"/>
                  </a:lnTo>
                  <a:lnTo>
                    <a:pt x="80963" y="137160"/>
                  </a:lnTo>
                  <a:cubicBezTo>
                    <a:pt x="87630" y="156210"/>
                    <a:pt x="95250" y="182880"/>
                    <a:pt x="95250" y="182880"/>
                  </a:cubicBezTo>
                  <a:lnTo>
                    <a:pt x="96203" y="182880"/>
                  </a:lnTo>
                  <a:cubicBezTo>
                    <a:pt x="96203" y="182880"/>
                    <a:pt x="103823" y="156210"/>
                    <a:pt x="110490" y="137160"/>
                  </a:cubicBezTo>
                  <a:lnTo>
                    <a:pt x="156210" y="0"/>
                  </a:lnTo>
                  <a:lnTo>
                    <a:pt x="191453" y="0"/>
                  </a:lnTo>
                  <a:lnTo>
                    <a:pt x="113348" y="216217"/>
                  </a:lnTo>
                  <a:lnTo>
                    <a:pt x="76200" y="216217"/>
                  </a:lnTo>
                  <a:close/>
                </a:path>
              </a:pathLst>
            </a:custGeom>
            <a:grpFill/>
            <a:ln w="9525" cap="flat">
              <a:noFill/>
              <a:prstDash val="solid"/>
              <a:miter/>
            </a:ln>
          </p:spPr>
          <p:txBody>
            <a:bodyPr rtlCol="0" anchor="ctr"/>
            <a:lstStyle/>
            <a:p>
              <a:endParaRPr lang="it-IT">
                <a:solidFill>
                  <a:schemeClr val="tx1"/>
                </a:solidFill>
              </a:endParaRPr>
            </a:p>
          </p:txBody>
        </p:sp>
        <p:sp>
          <p:nvSpPr>
            <p:cNvPr id="91" name="Figura a mano libera: forma 90">
              <a:extLst>
                <a:ext uri="{FF2B5EF4-FFF2-40B4-BE49-F238E27FC236}">
                  <a16:creationId xmlns:a16="http://schemas.microsoft.com/office/drawing/2014/main" id="{BAFC80E1-1C8B-E3F2-0AA1-26856B4B2C39}"/>
                </a:ext>
              </a:extLst>
            </p:cNvPr>
            <p:cNvSpPr/>
            <p:nvPr/>
          </p:nvSpPr>
          <p:spPr>
            <a:xfrm>
              <a:off x="5870644" y="1433598"/>
              <a:ext cx="113347" cy="219075"/>
            </a:xfrm>
            <a:custGeom>
              <a:avLst/>
              <a:gdLst>
                <a:gd name="connsiteX0" fmla="*/ 33338 w 113347"/>
                <a:gd name="connsiteY0" fmla="*/ 2858 h 219075"/>
                <a:gd name="connsiteX1" fmla="*/ 33338 w 113347"/>
                <a:gd name="connsiteY1" fmla="*/ 38100 h 219075"/>
                <a:gd name="connsiteX2" fmla="*/ 34290 w 113347"/>
                <a:gd name="connsiteY2" fmla="*/ 38100 h 219075"/>
                <a:gd name="connsiteX3" fmla="*/ 99060 w 113347"/>
                <a:gd name="connsiteY3" fmla="*/ 0 h 219075"/>
                <a:gd name="connsiteX4" fmla="*/ 113347 w 113347"/>
                <a:gd name="connsiteY4" fmla="*/ 2858 h 219075"/>
                <a:gd name="connsiteX5" fmla="*/ 113347 w 113347"/>
                <a:gd name="connsiteY5" fmla="*/ 35242 h 219075"/>
                <a:gd name="connsiteX6" fmla="*/ 112395 w 113347"/>
                <a:gd name="connsiteY6" fmla="*/ 35242 h 219075"/>
                <a:gd name="connsiteX7" fmla="*/ 97155 w 113347"/>
                <a:gd name="connsiteY7" fmla="*/ 33338 h 219075"/>
                <a:gd name="connsiteX8" fmla="*/ 34290 w 113347"/>
                <a:gd name="connsiteY8" fmla="*/ 99060 h 219075"/>
                <a:gd name="connsiteX9" fmla="*/ 34290 w 113347"/>
                <a:gd name="connsiteY9" fmla="*/ 219075 h 219075"/>
                <a:gd name="connsiteX10" fmla="*/ 0 w 113347"/>
                <a:gd name="connsiteY10" fmla="*/ 219075 h 219075"/>
                <a:gd name="connsiteX11" fmla="*/ 0 w 113347"/>
                <a:gd name="connsiteY11" fmla="*/ 2858 h 219075"/>
                <a:gd name="connsiteX12" fmla="*/ 33338 w 113347"/>
                <a:gd name="connsiteY12" fmla="*/ 2858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347" h="219075">
                  <a:moveTo>
                    <a:pt x="33338" y="2858"/>
                  </a:moveTo>
                  <a:lnTo>
                    <a:pt x="33338" y="38100"/>
                  </a:lnTo>
                  <a:lnTo>
                    <a:pt x="34290" y="38100"/>
                  </a:lnTo>
                  <a:cubicBezTo>
                    <a:pt x="47625" y="17145"/>
                    <a:pt x="69532" y="0"/>
                    <a:pt x="99060" y="0"/>
                  </a:cubicBezTo>
                  <a:cubicBezTo>
                    <a:pt x="105727" y="0"/>
                    <a:pt x="108585" y="952"/>
                    <a:pt x="113347" y="2858"/>
                  </a:cubicBezTo>
                  <a:lnTo>
                    <a:pt x="113347" y="35242"/>
                  </a:lnTo>
                  <a:lnTo>
                    <a:pt x="112395" y="35242"/>
                  </a:lnTo>
                  <a:cubicBezTo>
                    <a:pt x="107632" y="33338"/>
                    <a:pt x="103822" y="33338"/>
                    <a:pt x="97155" y="33338"/>
                  </a:cubicBezTo>
                  <a:cubicBezTo>
                    <a:pt x="63817" y="33338"/>
                    <a:pt x="34290" y="58102"/>
                    <a:pt x="34290" y="99060"/>
                  </a:cubicBezTo>
                  <a:lnTo>
                    <a:pt x="34290" y="219075"/>
                  </a:lnTo>
                  <a:lnTo>
                    <a:pt x="0" y="219075"/>
                  </a:lnTo>
                  <a:lnTo>
                    <a:pt x="0" y="2858"/>
                  </a:lnTo>
                  <a:lnTo>
                    <a:pt x="33338" y="2858"/>
                  </a:lnTo>
                  <a:close/>
                </a:path>
              </a:pathLst>
            </a:custGeom>
            <a:grpFill/>
            <a:ln w="9525" cap="flat">
              <a:noFill/>
              <a:prstDash val="solid"/>
              <a:miter/>
            </a:ln>
          </p:spPr>
          <p:txBody>
            <a:bodyPr rtlCol="0" anchor="ctr"/>
            <a:lstStyle/>
            <a:p>
              <a:endParaRPr lang="it-IT">
                <a:solidFill>
                  <a:schemeClr val="tx1"/>
                </a:solidFill>
              </a:endParaRPr>
            </a:p>
          </p:txBody>
        </p:sp>
        <p:sp>
          <p:nvSpPr>
            <p:cNvPr id="92" name="Figura a mano libera: forma 91">
              <a:extLst>
                <a:ext uri="{FF2B5EF4-FFF2-40B4-BE49-F238E27FC236}">
                  <a16:creationId xmlns:a16="http://schemas.microsoft.com/office/drawing/2014/main" id="{60DCC377-691D-F2D3-2F26-2AAB1D693111}"/>
                </a:ext>
              </a:extLst>
            </p:cNvPr>
            <p:cNvSpPr/>
            <p:nvPr/>
          </p:nvSpPr>
          <p:spPr>
            <a:xfrm>
              <a:off x="5624898" y="1429787"/>
              <a:ext cx="202882" cy="228600"/>
            </a:xfrm>
            <a:custGeom>
              <a:avLst/>
              <a:gdLst>
                <a:gd name="connsiteX0" fmla="*/ 104775 w 202882"/>
                <a:gd name="connsiteY0" fmla="*/ 228600 h 228600"/>
                <a:gd name="connsiteX1" fmla="*/ 0 w 202882"/>
                <a:gd name="connsiteY1" fmla="*/ 114300 h 228600"/>
                <a:gd name="connsiteX2" fmla="*/ 102870 w 202882"/>
                <a:gd name="connsiteY2" fmla="*/ 0 h 228600"/>
                <a:gd name="connsiteX3" fmla="*/ 202883 w 202882"/>
                <a:gd name="connsiteY3" fmla="*/ 121920 h 228600"/>
                <a:gd name="connsiteX4" fmla="*/ 35243 w 202882"/>
                <a:gd name="connsiteY4" fmla="*/ 121920 h 228600"/>
                <a:gd name="connsiteX5" fmla="*/ 104775 w 202882"/>
                <a:gd name="connsiteY5" fmla="*/ 199073 h 228600"/>
                <a:gd name="connsiteX6" fmla="*/ 164783 w 202882"/>
                <a:gd name="connsiteY6" fmla="*/ 154305 h 228600"/>
                <a:gd name="connsiteX7" fmla="*/ 198120 w 202882"/>
                <a:gd name="connsiteY7" fmla="*/ 154305 h 228600"/>
                <a:gd name="connsiteX8" fmla="*/ 104775 w 202882"/>
                <a:gd name="connsiteY8" fmla="*/ 228600 h 228600"/>
                <a:gd name="connsiteX9" fmla="*/ 102870 w 202882"/>
                <a:gd name="connsiteY9" fmla="*/ 27623 h 228600"/>
                <a:gd name="connsiteX10" fmla="*/ 36195 w 202882"/>
                <a:gd name="connsiteY10" fmla="*/ 97155 h 228600"/>
                <a:gd name="connsiteX11" fmla="*/ 165735 w 202882"/>
                <a:gd name="connsiteY11" fmla="*/ 97155 h 228600"/>
                <a:gd name="connsiteX12" fmla="*/ 102870 w 202882"/>
                <a:gd name="connsiteY12" fmla="*/ 27623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2882" h="228600">
                  <a:moveTo>
                    <a:pt x="104775" y="228600"/>
                  </a:moveTo>
                  <a:cubicBezTo>
                    <a:pt x="38100" y="228600"/>
                    <a:pt x="0" y="177165"/>
                    <a:pt x="0" y="114300"/>
                  </a:cubicBezTo>
                  <a:cubicBezTo>
                    <a:pt x="0" y="51435"/>
                    <a:pt x="40958" y="0"/>
                    <a:pt x="102870" y="0"/>
                  </a:cubicBezTo>
                  <a:cubicBezTo>
                    <a:pt x="167640" y="0"/>
                    <a:pt x="202883" y="50483"/>
                    <a:pt x="202883" y="121920"/>
                  </a:cubicBezTo>
                  <a:lnTo>
                    <a:pt x="35243" y="121920"/>
                  </a:lnTo>
                  <a:cubicBezTo>
                    <a:pt x="38100" y="165735"/>
                    <a:pt x="61913" y="199073"/>
                    <a:pt x="104775" y="199073"/>
                  </a:cubicBezTo>
                  <a:cubicBezTo>
                    <a:pt x="136208" y="199073"/>
                    <a:pt x="157163" y="183833"/>
                    <a:pt x="164783" y="154305"/>
                  </a:cubicBezTo>
                  <a:lnTo>
                    <a:pt x="198120" y="154305"/>
                  </a:lnTo>
                  <a:cubicBezTo>
                    <a:pt x="187643" y="201930"/>
                    <a:pt x="154305" y="228600"/>
                    <a:pt x="104775" y="228600"/>
                  </a:cubicBezTo>
                  <a:close/>
                  <a:moveTo>
                    <a:pt x="102870" y="27623"/>
                  </a:moveTo>
                  <a:cubicBezTo>
                    <a:pt x="62865" y="27623"/>
                    <a:pt x="40958" y="58102"/>
                    <a:pt x="36195" y="97155"/>
                  </a:cubicBezTo>
                  <a:lnTo>
                    <a:pt x="165735" y="97155"/>
                  </a:lnTo>
                  <a:cubicBezTo>
                    <a:pt x="163830" y="54293"/>
                    <a:pt x="141923" y="27623"/>
                    <a:pt x="102870" y="27623"/>
                  </a:cubicBezTo>
                  <a:close/>
                </a:path>
              </a:pathLst>
            </a:custGeom>
            <a:grpFill/>
            <a:ln w="9525" cap="flat">
              <a:noFill/>
              <a:prstDash val="solid"/>
              <a:miter/>
            </a:ln>
          </p:spPr>
          <p:txBody>
            <a:bodyPr rtlCol="0" anchor="ctr"/>
            <a:lstStyle/>
            <a:p>
              <a:endParaRPr lang="it-IT">
                <a:solidFill>
                  <a:schemeClr val="tx1"/>
                </a:solidFill>
              </a:endParaRPr>
            </a:p>
          </p:txBody>
        </p:sp>
        <p:sp>
          <p:nvSpPr>
            <p:cNvPr id="93" name="Figura a mano libera: forma 92">
              <a:extLst>
                <a:ext uri="{FF2B5EF4-FFF2-40B4-BE49-F238E27FC236}">
                  <a16:creationId xmlns:a16="http://schemas.microsoft.com/office/drawing/2014/main" id="{72BD5597-84D9-2922-28E7-705EB2D10D82}"/>
                </a:ext>
              </a:extLst>
            </p:cNvPr>
            <p:cNvSpPr/>
            <p:nvPr/>
          </p:nvSpPr>
          <p:spPr>
            <a:xfrm>
              <a:off x="5413443" y="1432645"/>
              <a:ext cx="180993" cy="226694"/>
            </a:xfrm>
            <a:custGeom>
              <a:avLst/>
              <a:gdLst>
                <a:gd name="connsiteX0" fmla="*/ 96203 w 180993"/>
                <a:gd name="connsiteY0" fmla="*/ 226695 h 226694"/>
                <a:gd name="connsiteX1" fmla="*/ 0 w 180993"/>
                <a:gd name="connsiteY1" fmla="*/ 149542 h 226694"/>
                <a:gd name="connsiteX2" fmla="*/ 35243 w 180993"/>
                <a:gd name="connsiteY2" fmla="*/ 149542 h 226694"/>
                <a:gd name="connsiteX3" fmla="*/ 97155 w 180993"/>
                <a:gd name="connsiteY3" fmla="*/ 198120 h 226694"/>
                <a:gd name="connsiteX4" fmla="*/ 147638 w 180993"/>
                <a:gd name="connsiteY4" fmla="*/ 162877 h 226694"/>
                <a:gd name="connsiteX5" fmla="*/ 91440 w 180993"/>
                <a:gd name="connsiteY5" fmla="*/ 123825 h 226694"/>
                <a:gd name="connsiteX6" fmla="*/ 10478 w 180993"/>
                <a:gd name="connsiteY6" fmla="*/ 59055 h 226694"/>
                <a:gd name="connsiteX7" fmla="*/ 88583 w 180993"/>
                <a:gd name="connsiteY7" fmla="*/ 0 h 226694"/>
                <a:gd name="connsiteX8" fmla="*/ 173355 w 180993"/>
                <a:gd name="connsiteY8" fmla="*/ 67627 h 226694"/>
                <a:gd name="connsiteX9" fmla="*/ 138113 w 180993"/>
                <a:gd name="connsiteY9" fmla="*/ 67627 h 226694"/>
                <a:gd name="connsiteX10" fmla="*/ 86678 w 180993"/>
                <a:gd name="connsiteY10" fmla="*/ 26670 h 226694"/>
                <a:gd name="connsiteX11" fmla="*/ 42863 w 180993"/>
                <a:gd name="connsiteY11" fmla="*/ 58102 h 226694"/>
                <a:gd name="connsiteX12" fmla="*/ 100965 w 180993"/>
                <a:gd name="connsiteY12" fmla="*/ 93345 h 226694"/>
                <a:gd name="connsiteX13" fmla="*/ 180975 w 180993"/>
                <a:gd name="connsiteY13" fmla="*/ 161925 h 226694"/>
                <a:gd name="connsiteX14" fmla="*/ 96203 w 180993"/>
                <a:gd name="connsiteY14" fmla="*/ 226695 h 22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0993" h="226694">
                  <a:moveTo>
                    <a:pt x="96203" y="226695"/>
                  </a:moveTo>
                  <a:cubicBezTo>
                    <a:pt x="37147" y="226695"/>
                    <a:pt x="3810" y="199073"/>
                    <a:pt x="0" y="149542"/>
                  </a:cubicBezTo>
                  <a:lnTo>
                    <a:pt x="35243" y="149542"/>
                  </a:lnTo>
                  <a:cubicBezTo>
                    <a:pt x="40005" y="187642"/>
                    <a:pt x="64770" y="198120"/>
                    <a:pt x="97155" y="198120"/>
                  </a:cubicBezTo>
                  <a:cubicBezTo>
                    <a:pt x="132397" y="198120"/>
                    <a:pt x="147638" y="182880"/>
                    <a:pt x="147638" y="162877"/>
                  </a:cubicBezTo>
                  <a:cubicBezTo>
                    <a:pt x="147638" y="138113"/>
                    <a:pt x="130492" y="132398"/>
                    <a:pt x="91440" y="123825"/>
                  </a:cubicBezTo>
                  <a:cubicBezTo>
                    <a:pt x="48578" y="115252"/>
                    <a:pt x="10478" y="106680"/>
                    <a:pt x="10478" y="59055"/>
                  </a:cubicBezTo>
                  <a:cubicBezTo>
                    <a:pt x="10478" y="22860"/>
                    <a:pt x="38100" y="0"/>
                    <a:pt x="88583" y="0"/>
                  </a:cubicBezTo>
                  <a:cubicBezTo>
                    <a:pt x="141922" y="0"/>
                    <a:pt x="168592" y="25717"/>
                    <a:pt x="173355" y="67627"/>
                  </a:cubicBezTo>
                  <a:lnTo>
                    <a:pt x="138113" y="67627"/>
                  </a:lnTo>
                  <a:cubicBezTo>
                    <a:pt x="134303" y="39052"/>
                    <a:pt x="119063" y="26670"/>
                    <a:pt x="86678" y="26670"/>
                  </a:cubicBezTo>
                  <a:cubicBezTo>
                    <a:pt x="55245" y="26670"/>
                    <a:pt x="42863" y="40957"/>
                    <a:pt x="42863" y="58102"/>
                  </a:cubicBezTo>
                  <a:cubicBezTo>
                    <a:pt x="42863" y="81915"/>
                    <a:pt x="63818" y="85725"/>
                    <a:pt x="100965" y="93345"/>
                  </a:cubicBezTo>
                  <a:cubicBezTo>
                    <a:pt x="144780" y="101917"/>
                    <a:pt x="180975" y="111442"/>
                    <a:pt x="180975" y="161925"/>
                  </a:cubicBezTo>
                  <a:cubicBezTo>
                    <a:pt x="181928" y="203835"/>
                    <a:pt x="145733" y="226695"/>
                    <a:pt x="96203" y="226695"/>
                  </a:cubicBezTo>
                  <a:close/>
                </a:path>
              </a:pathLst>
            </a:custGeom>
            <a:grpFill/>
            <a:ln w="9525" cap="flat">
              <a:noFill/>
              <a:prstDash val="solid"/>
              <a:miter/>
            </a:ln>
          </p:spPr>
          <p:txBody>
            <a:bodyPr rtlCol="0" anchor="ctr"/>
            <a:lstStyle/>
            <a:p>
              <a:endParaRPr lang="it-IT">
                <a:solidFill>
                  <a:schemeClr val="tx1"/>
                </a:solidFill>
              </a:endParaRPr>
            </a:p>
          </p:txBody>
        </p:sp>
        <p:sp>
          <p:nvSpPr>
            <p:cNvPr id="94" name="Figura a mano libera: forma 93">
              <a:extLst>
                <a:ext uri="{FF2B5EF4-FFF2-40B4-BE49-F238E27FC236}">
                  <a16:creationId xmlns:a16="http://schemas.microsoft.com/office/drawing/2014/main" id="{9B8FD49E-E9DB-7DFE-1986-41BD11151511}"/>
                </a:ext>
              </a:extLst>
            </p:cNvPr>
            <p:cNvSpPr/>
            <p:nvPr/>
          </p:nvSpPr>
          <p:spPr>
            <a:xfrm>
              <a:off x="5105786" y="1429787"/>
              <a:ext cx="202882" cy="228600"/>
            </a:xfrm>
            <a:custGeom>
              <a:avLst/>
              <a:gdLst>
                <a:gd name="connsiteX0" fmla="*/ 104775 w 202882"/>
                <a:gd name="connsiteY0" fmla="*/ 228600 h 228600"/>
                <a:gd name="connsiteX1" fmla="*/ 0 w 202882"/>
                <a:gd name="connsiteY1" fmla="*/ 114300 h 228600"/>
                <a:gd name="connsiteX2" fmla="*/ 102870 w 202882"/>
                <a:gd name="connsiteY2" fmla="*/ 0 h 228600"/>
                <a:gd name="connsiteX3" fmla="*/ 202882 w 202882"/>
                <a:gd name="connsiteY3" fmla="*/ 121920 h 228600"/>
                <a:gd name="connsiteX4" fmla="*/ 35242 w 202882"/>
                <a:gd name="connsiteY4" fmla="*/ 121920 h 228600"/>
                <a:gd name="connsiteX5" fmla="*/ 104775 w 202882"/>
                <a:gd name="connsiteY5" fmla="*/ 199073 h 228600"/>
                <a:gd name="connsiteX6" fmla="*/ 164782 w 202882"/>
                <a:gd name="connsiteY6" fmla="*/ 154305 h 228600"/>
                <a:gd name="connsiteX7" fmla="*/ 198120 w 202882"/>
                <a:gd name="connsiteY7" fmla="*/ 154305 h 228600"/>
                <a:gd name="connsiteX8" fmla="*/ 104775 w 202882"/>
                <a:gd name="connsiteY8" fmla="*/ 228600 h 228600"/>
                <a:gd name="connsiteX9" fmla="*/ 102870 w 202882"/>
                <a:gd name="connsiteY9" fmla="*/ 27623 h 228600"/>
                <a:gd name="connsiteX10" fmla="*/ 36195 w 202882"/>
                <a:gd name="connsiteY10" fmla="*/ 97155 h 228600"/>
                <a:gd name="connsiteX11" fmla="*/ 166688 w 202882"/>
                <a:gd name="connsiteY11" fmla="*/ 97155 h 228600"/>
                <a:gd name="connsiteX12" fmla="*/ 102870 w 202882"/>
                <a:gd name="connsiteY12" fmla="*/ 27623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2882" h="228600">
                  <a:moveTo>
                    <a:pt x="104775" y="228600"/>
                  </a:moveTo>
                  <a:cubicBezTo>
                    <a:pt x="38100" y="228600"/>
                    <a:pt x="0" y="177165"/>
                    <a:pt x="0" y="114300"/>
                  </a:cubicBezTo>
                  <a:cubicBezTo>
                    <a:pt x="0" y="51435"/>
                    <a:pt x="40957" y="0"/>
                    <a:pt x="102870" y="0"/>
                  </a:cubicBezTo>
                  <a:cubicBezTo>
                    <a:pt x="167640" y="0"/>
                    <a:pt x="202882" y="50483"/>
                    <a:pt x="202882" y="121920"/>
                  </a:cubicBezTo>
                  <a:lnTo>
                    <a:pt x="35242" y="121920"/>
                  </a:lnTo>
                  <a:cubicBezTo>
                    <a:pt x="38100" y="165735"/>
                    <a:pt x="61913" y="199073"/>
                    <a:pt x="104775" y="199073"/>
                  </a:cubicBezTo>
                  <a:cubicBezTo>
                    <a:pt x="136207" y="199073"/>
                    <a:pt x="157163" y="183833"/>
                    <a:pt x="164782" y="154305"/>
                  </a:cubicBezTo>
                  <a:lnTo>
                    <a:pt x="198120" y="154305"/>
                  </a:lnTo>
                  <a:cubicBezTo>
                    <a:pt x="188595" y="201930"/>
                    <a:pt x="154305" y="228600"/>
                    <a:pt x="104775" y="228600"/>
                  </a:cubicBezTo>
                  <a:close/>
                  <a:moveTo>
                    <a:pt x="102870" y="27623"/>
                  </a:moveTo>
                  <a:cubicBezTo>
                    <a:pt x="62865" y="27623"/>
                    <a:pt x="40957" y="58102"/>
                    <a:pt x="36195" y="97155"/>
                  </a:cubicBezTo>
                  <a:lnTo>
                    <a:pt x="166688" y="97155"/>
                  </a:lnTo>
                  <a:cubicBezTo>
                    <a:pt x="163830" y="54293"/>
                    <a:pt x="141922" y="27623"/>
                    <a:pt x="102870" y="27623"/>
                  </a:cubicBezTo>
                  <a:close/>
                </a:path>
              </a:pathLst>
            </a:custGeom>
            <a:grpFill/>
            <a:ln w="9525" cap="flat">
              <a:noFill/>
              <a:prstDash val="solid"/>
              <a:miter/>
            </a:ln>
          </p:spPr>
          <p:txBody>
            <a:bodyPr rtlCol="0" anchor="ctr"/>
            <a:lstStyle/>
            <a:p>
              <a:endParaRPr lang="it-IT">
                <a:solidFill>
                  <a:schemeClr val="tx1"/>
                </a:solidFill>
              </a:endParaRPr>
            </a:p>
          </p:txBody>
        </p:sp>
        <p:sp>
          <p:nvSpPr>
            <p:cNvPr id="95" name="Figura a mano libera: forma 94">
              <a:extLst>
                <a:ext uri="{FF2B5EF4-FFF2-40B4-BE49-F238E27FC236}">
                  <a16:creationId xmlns:a16="http://schemas.microsoft.com/office/drawing/2014/main" id="{4EE46E24-998D-1061-00EA-8115D8C557BF}"/>
                </a:ext>
              </a:extLst>
            </p:cNvPr>
            <p:cNvSpPr/>
            <p:nvPr/>
          </p:nvSpPr>
          <p:spPr>
            <a:xfrm>
              <a:off x="7335589" y="964967"/>
              <a:ext cx="201930" cy="224790"/>
            </a:xfrm>
            <a:custGeom>
              <a:avLst/>
              <a:gdLst>
                <a:gd name="connsiteX0" fmla="*/ 182880 w 201930"/>
                <a:gd name="connsiteY0" fmla="*/ 222885 h 224790"/>
                <a:gd name="connsiteX1" fmla="*/ 145732 w 201930"/>
                <a:gd name="connsiteY1" fmla="*/ 190500 h 224790"/>
                <a:gd name="connsiteX2" fmla="*/ 145732 w 201930"/>
                <a:gd name="connsiteY2" fmla="*/ 190500 h 224790"/>
                <a:gd name="connsiteX3" fmla="*/ 73343 w 201930"/>
                <a:gd name="connsiteY3" fmla="*/ 224790 h 224790"/>
                <a:gd name="connsiteX4" fmla="*/ 0 w 201930"/>
                <a:gd name="connsiteY4" fmla="*/ 164783 h 224790"/>
                <a:gd name="connsiteX5" fmla="*/ 94297 w 201930"/>
                <a:gd name="connsiteY5" fmla="*/ 95250 h 224790"/>
                <a:gd name="connsiteX6" fmla="*/ 146685 w 201930"/>
                <a:gd name="connsiteY6" fmla="*/ 63818 h 224790"/>
                <a:gd name="connsiteX7" fmla="*/ 98107 w 201930"/>
                <a:gd name="connsiteY7" fmla="*/ 25718 h 224790"/>
                <a:gd name="connsiteX8" fmla="*/ 43815 w 201930"/>
                <a:gd name="connsiteY8" fmla="*/ 73343 h 224790"/>
                <a:gd name="connsiteX9" fmla="*/ 11430 w 201930"/>
                <a:gd name="connsiteY9" fmla="*/ 73343 h 224790"/>
                <a:gd name="connsiteX10" fmla="*/ 98107 w 201930"/>
                <a:gd name="connsiteY10" fmla="*/ 0 h 224790"/>
                <a:gd name="connsiteX11" fmla="*/ 178118 w 201930"/>
                <a:gd name="connsiteY11" fmla="*/ 68580 h 224790"/>
                <a:gd name="connsiteX12" fmla="*/ 178118 w 201930"/>
                <a:gd name="connsiteY12" fmla="*/ 171450 h 224790"/>
                <a:gd name="connsiteX13" fmla="*/ 200977 w 201930"/>
                <a:gd name="connsiteY13" fmla="*/ 194310 h 224790"/>
                <a:gd name="connsiteX14" fmla="*/ 201930 w 201930"/>
                <a:gd name="connsiteY14" fmla="*/ 194310 h 224790"/>
                <a:gd name="connsiteX15" fmla="*/ 201930 w 201930"/>
                <a:gd name="connsiteY15" fmla="*/ 219075 h 224790"/>
                <a:gd name="connsiteX16" fmla="*/ 182880 w 201930"/>
                <a:gd name="connsiteY16" fmla="*/ 222885 h 224790"/>
                <a:gd name="connsiteX17" fmla="*/ 80010 w 201930"/>
                <a:gd name="connsiteY17" fmla="*/ 199073 h 224790"/>
                <a:gd name="connsiteX18" fmla="*/ 145732 w 201930"/>
                <a:gd name="connsiteY18" fmla="*/ 140970 h 224790"/>
                <a:gd name="connsiteX19" fmla="*/ 145732 w 201930"/>
                <a:gd name="connsiteY19" fmla="*/ 103823 h 224790"/>
                <a:gd name="connsiteX20" fmla="*/ 96202 w 201930"/>
                <a:gd name="connsiteY20" fmla="*/ 120015 h 224790"/>
                <a:gd name="connsiteX21" fmla="*/ 35243 w 201930"/>
                <a:gd name="connsiteY21" fmla="*/ 163830 h 224790"/>
                <a:gd name="connsiteX22" fmla="*/ 80010 w 201930"/>
                <a:gd name="connsiteY22" fmla="*/ 199073 h 22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1930" h="224790">
                  <a:moveTo>
                    <a:pt x="182880" y="222885"/>
                  </a:moveTo>
                  <a:cubicBezTo>
                    <a:pt x="160972" y="222885"/>
                    <a:pt x="148590" y="212408"/>
                    <a:pt x="145732" y="190500"/>
                  </a:cubicBezTo>
                  <a:lnTo>
                    <a:pt x="145732" y="190500"/>
                  </a:lnTo>
                  <a:cubicBezTo>
                    <a:pt x="132397" y="207645"/>
                    <a:pt x="110490" y="224790"/>
                    <a:pt x="73343" y="224790"/>
                  </a:cubicBezTo>
                  <a:cubicBezTo>
                    <a:pt x="32385" y="224790"/>
                    <a:pt x="0" y="205740"/>
                    <a:pt x="0" y="164783"/>
                  </a:cubicBezTo>
                  <a:cubicBezTo>
                    <a:pt x="0" y="113348"/>
                    <a:pt x="40005" y="102870"/>
                    <a:pt x="94297" y="95250"/>
                  </a:cubicBezTo>
                  <a:cubicBezTo>
                    <a:pt x="124777" y="90488"/>
                    <a:pt x="146685" y="87630"/>
                    <a:pt x="146685" y="63818"/>
                  </a:cubicBezTo>
                  <a:cubicBezTo>
                    <a:pt x="146685" y="39053"/>
                    <a:pt x="129540" y="25718"/>
                    <a:pt x="98107" y="25718"/>
                  </a:cubicBezTo>
                  <a:cubicBezTo>
                    <a:pt x="62865" y="25718"/>
                    <a:pt x="45720" y="40957"/>
                    <a:pt x="43815" y="73343"/>
                  </a:cubicBezTo>
                  <a:lnTo>
                    <a:pt x="11430" y="73343"/>
                  </a:lnTo>
                  <a:cubicBezTo>
                    <a:pt x="12382" y="31432"/>
                    <a:pt x="40005" y="0"/>
                    <a:pt x="98107" y="0"/>
                  </a:cubicBezTo>
                  <a:cubicBezTo>
                    <a:pt x="143827" y="0"/>
                    <a:pt x="178118" y="17145"/>
                    <a:pt x="178118" y="68580"/>
                  </a:cubicBezTo>
                  <a:lnTo>
                    <a:pt x="178118" y="171450"/>
                  </a:lnTo>
                  <a:cubicBezTo>
                    <a:pt x="178118" y="188595"/>
                    <a:pt x="181927" y="199073"/>
                    <a:pt x="200977" y="194310"/>
                  </a:cubicBezTo>
                  <a:lnTo>
                    <a:pt x="201930" y="194310"/>
                  </a:lnTo>
                  <a:lnTo>
                    <a:pt x="201930" y="219075"/>
                  </a:lnTo>
                  <a:cubicBezTo>
                    <a:pt x="197168" y="220980"/>
                    <a:pt x="191452" y="222885"/>
                    <a:pt x="182880" y="222885"/>
                  </a:cubicBezTo>
                  <a:close/>
                  <a:moveTo>
                    <a:pt x="80010" y="199073"/>
                  </a:moveTo>
                  <a:cubicBezTo>
                    <a:pt x="125730" y="199073"/>
                    <a:pt x="145732" y="165735"/>
                    <a:pt x="145732" y="140970"/>
                  </a:cubicBezTo>
                  <a:lnTo>
                    <a:pt x="145732" y="103823"/>
                  </a:lnTo>
                  <a:cubicBezTo>
                    <a:pt x="134302" y="110490"/>
                    <a:pt x="114300" y="116205"/>
                    <a:pt x="96202" y="120015"/>
                  </a:cubicBezTo>
                  <a:cubicBezTo>
                    <a:pt x="61913" y="126682"/>
                    <a:pt x="35243" y="132398"/>
                    <a:pt x="35243" y="163830"/>
                  </a:cubicBezTo>
                  <a:cubicBezTo>
                    <a:pt x="35243" y="193358"/>
                    <a:pt x="58102" y="199073"/>
                    <a:pt x="80010" y="199073"/>
                  </a:cubicBezTo>
                  <a:close/>
                </a:path>
              </a:pathLst>
            </a:custGeom>
            <a:grpFill/>
            <a:ln w="9525" cap="flat">
              <a:noFill/>
              <a:prstDash val="solid"/>
              <a:miter/>
            </a:ln>
          </p:spPr>
          <p:txBody>
            <a:bodyPr rtlCol="0" anchor="ctr"/>
            <a:lstStyle/>
            <a:p>
              <a:endParaRPr lang="it-IT">
                <a:solidFill>
                  <a:schemeClr val="tx1"/>
                </a:solidFill>
              </a:endParaRPr>
            </a:p>
          </p:txBody>
        </p:sp>
        <p:sp>
          <p:nvSpPr>
            <p:cNvPr id="96" name="Figura a mano libera: forma 95">
              <a:extLst>
                <a:ext uri="{FF2B5EF4-FFF2-40B4-BE49-F238E27FC236}">
                  <a16:creationId xmlns:a16="http://schemas.microsoft.com/office/drawing/2014/main" id="{D8AF806D-8C06-7B5C-831B-E351D62A6524}"/>
                </a:ext>
              </a:extLst>
            </p:cNvPr>
            <p:cNvSpPr/>
            <p:nvPr/>
          </p:nvSpPr>
          <p:spPr>
            <a:xfrm>
              <a:off x="7195571" y="966873"/>
              <a:ext cx="113347" cy="219075"/>
            </a:xfrm>
            <a:custGeom>
              <a:avLst/>
              <a:gdLst>
                <a:gd name="connsiteX0" fmla="*/ 33338 w 113347"/>
                <a:gd name="connsiteY0" fmla="*/ 2857 h 219075"/>
                <a:gd name="connsiteX1" fmla="*/ 33338 w 113347"/>
                <a:gd name="connsiteY1" fmla="*/ 38100 h 219075"/>
                <a:gd name="connsiteX2" fmla="*/ 34290 w 113347"/>
                <a:gd name="connsiteY2" fmla="*/ 38100 h 219075"/>
                <a:gd name="connsiteX3" fmla="*/ 99060 w 113347"/>
                <a:gd name="connsiteY3" fmla="*/ 0 h 219075"/>
                <a:gd name="connsiteX4" fmla="*/ 113348 w 113347"/>
                <a:gd name="connsiteY4" fmla="*/ 2857 h 219075"/>
                <a:gd name="connsiteX5" fmla="*/ 113348 w 113347"/>
                <a:gd name="connsiteY5" fmla="*/ 35243 h 219075"/>
                <a:gd name="connsiteX6" fmla="*/ 112395 w 113347"/>
                <a:gd name="connsiteY6" fmla="*/ 35243 h 219075"/>
                <a:gd name="connsiteX7" fmla="*/ 97155 w 113347"/>
                <a:gd name="connsiteY7" fmla="*/ 33338 h 219075"/>
                <a:gd name="connsiteX8" fmla="*/ 34290 w 113347"/>
                <a:gd name="connsiteY8" fmla="*/ 99060 h 219075"/>
                <a:gd name="connsiteX9" fmla="*/ 34290 w 113347"/>
                <a:gd name="connsiteY9" fmla="*/ 219075 h 219075"/>
                <a:gd name="connsiteX10" fmla="*/ 0 w 113347"/>
                <a:gd name="connsiteY10" fmla="*/ 219075 h 219075"/>
                <a:gd name="connsiteX11" fmla="*/ 0 w 113347"/>
                <a:gd name="connsiteY11" fmla="*/ 2857 h 219075"/>
                <a:gd name="connsiteX12" fmla="*/ 33338 w 113347"/>
                <a:gd name="connsiteY12" fmla="*/ 2857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347" h="219075">
                  <a:moveTo>
                    <a:pt x="33338" y="2857"/>
                  </a:moveTo>
                  <a:lnTo>
                    <a:pt x="33338" y="38100"/>
                  </a:lnTo>
                  <a:lnTo>
                    <a:pt x="34290" y="38100"/>
                  </a:lnTo>
                  <a:cubicBezTo>
                    <a:pt x="47625" y="17145"/>
                    <a:pt x="69532" y="0"/>
                    <a:pt x="99060" y="0"/>
                  </a:cubicBezTo>
                  <a:cubicBezTo>
                    <a:pt x="105727" y="0"/>
                    <a:pt x="108585" y="952"/>
                    <a:pt x="113348" y="2857"/>
                  </a:cubicBezTo>
                  <a:lnTo>
                    <a:pt x="113348" y="35243"/>
                  </a:lnTo>
                  <a:lnTo>
                    <a:pt x="112395" y="35243"/>
                  </a:lnTo>
                  <a:cubicBezTo>
                    <a:pt x="107632" y="33338"/>
                    <a:pt x="103823" y="33338"/>
                    <a:pt x="97155" y="33338"/>
                  </a:cubicBezTo>
                  <a:cubicBezTo>
                    <a:pt x="63818" y="33338"/>
                    <a:pt x="34290" y="58102"/>
                    <a:pt x="34290" y="99060"/>
                  </a:cubicBezTo>
                  <a:lnTo>
                    <a:pt x="34290" y="219075"/>
                  </a:lnTo>
                  <a:lnTo>
                    <a:pt x="0" y="219075"/>
                  </a:lnTo>
                  <a:lnTo>
                    <a:pt x="0" y="2857"/>
                  </a:lnTo>
                  <a:lnTo>
                    <a:pt x="33338" y="2857"/>
                  </a:lnTo>
                  <a:close/>
                </a:path>
              </a:pathLst>
            </a:custGeom>
            <a:grpFill/>
            <a:ln w="9525" cap="flat">
              <a:noFill/>
              <a:prstDash val="solid"/>
              <a:miter/>
            </a:ln>
          </p:spPr>
          <p:txBody>
            <a:bodyPr rtlCol="0" anchor="ctr"/>
            <a:lstStyle/>
            <a:p>
              <a:endParaRPr lang="it-IT">
                <a:solidFill>
                  <a:schemeClr val="tx1"/>
                </a:solidFill>
              </a:endParaRPr>
            </a:p>
          </p:txBody>
        </p:sp>
        <p:sp>
          <p:nvSpPr>
            <p:cNvPr id="97" name="Figura a mano libera: forma 96">
              <a:extLst>
                <a:ext uri="{FF2B5EF4-FFF2-40B4-BE49-F238E27FC236}">
                  <a16:creationId xmlns:a16="http://schemas.microsoft.com/office/drawing/2014/main" id="{D32C2728-213C-6CF4-FCFE-8942126D5E1F}"/>
                </a:ext>
              </a:extLst>
            </p:cNvPr>
            <p:cNvSpPr/>
            <p:nvPr/>
          </p:nvSpPr>
          <p:spPr>
            <a:xfrm>
              <a:off x="6965066" y="969730"/>
              <a:ext cx="174307" cy="221932"/>
            </a:xfrm>
            <a:custGeom>
              <a:avLst/>
              <a:gdLst>
                <a:gd name="connsiteX0" fmla="*/ 174307 w 174307"/>
                <a:gd name="connsiteY0" fmla="*/ 216218 h 221932"/>
                <a:gd name="connsiteX1" fmla="*/ 140018 w 174307"/>
                <a:gd name="connsiteY1" fmla="*/ 216218 h 221932"/>
                <a:gd name="connsiteX2" fmla="*/ 140018 w 174307"/>
                <a:gd name="connsiteY2" fmla="*/ 186690 h 221932"/>
                <a:gd name="connsiteX3" fmla="*/ 139065 w 174307"/>
                <a:gd name="connsiteY3" fmla="*/ 186690 h 221932"/>
                <a:gd name="connsiteX4" fmla="*/ 73343 w 174307"/>
                <a:gd name="connsiteY4" fmla="*/ 221933 h 221932"/>
                <a:gd name="connsiteX5" fmla="*/ 0 w 174307"/>
                <a:gd name="connsiteY5" fmla="*/ 150495 h 221932"/>
                <a:gd name="connsiteX6" fmla="*/ 0 w 174307"/>
                <a:gd name="connsiteY6" fmla="*/ 0 h 221932"/>
                <a:gd name="connsiteX7" fmla="*/ 34290 w 174307"/>
                <a:gd name="connsiteY7" fmla="*/ 0 h 221932"/>
                <a:gd name="connsiteX8" fmla="*/ 34290 w 174307"/>
                <a:gd name="connsiteY8" fmla="*/ 149543 h 221932"/>
                <a:gd name="connsiteX9" fmla="*/ 82868 w 174307"/>
                <a:gd name="connsiteY9" fmla="*/ 194310 h 221932"/>
                <a:gd name="connsiteX10" fmla="*/ 139065 w 174307"/>
                <a:gd name="connsiteY10" fmla="*/ 134303 h 221932"/>
                <a:gd name="connsiteX11" fmla="*/ 139065 w 174307"/>
                <a:gd name="connsiteY11" fmla="*/ 953 h 221932"/>
                <a:gd name="connsiteX12" fmla="*/ 173355 w 174307"/>
                <a:gd name="connsiteY12" fmla="*/ 953 h 221932"/>
                <a:gd name="connsiteX13" fmla="*/ 173355 w 174307"/>
                <a:gd name="connsiteY13" fmla="*/ 216218 h 22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4307" h="221932">
                  <a:moveTo>
                    <a:pt x="174307" y="216218"/>
                  </a:moveTo>
                  <a:lnTo>
                    <a:pt x="140018" y="216218"/>
                  </a:lnTo>
                  <a:lnTo>
                    <a:pt x="140018" y="186690"/>
                  </a:lnTo>
                  <a:lnTo>
                    <a:pt x="139065" y="186690"/>
                  </a:lnTo>
                  <a:cubicBezTo>
                    <a:pt x="123825" y="207645"/>
                    <a:pt x="104775" y="221933"/>
                    <a:pt x="73343" y="221933"/>
                  </a:cubicBezTo>
                  <a:cubicBezTo>
                    <a:pt x="28575" y="221933"/>
                    <a:pt x="0" y="195263"/>
                    <a:pt x="0" y="150495"/>
                  </a:cubicBezTo>
                  <a:lnTo>
                    <a:pt x="0" y="0"/>
                  </a:lnTo>
                  <a:lnTo>
                    <a:pt x="34290" y="0"/>
                  </a:lnTo>
                  <a:lnTo>
                    <a:pt x="34290" y="149543"/>
                  </a:lnTo>
                  <a:cubicBezTo>
                    <a:pt x="34290" y="177165"/>
                    <a:pt x="52388" y="194310"/>
                    <a:pt x="82868" y="194310"/>
                  </a:cubicBezTo>
                  <a:cubicBezTo>
                    <a:pt x="117157" y="194310"/>
                    <a:pt x="139065" y="168593"/>
                    <a:pt x="139065" y="134303"/>
                  </a:cubicBezTo>
                  <a:lnTo>
                    <a:pt x="139065" y="953"/>
                  </a:lnTo>
                  <a:lnTo>
                    <a:pt x="173355" y="953"/>
                  </a:lnTo>
                  <a:lnTo>
                    <a:pt x="173355" y="216218"/>
                  </a:lnTo>
                  <a:close/>
                </a:path>
              </a:pathLst>
            </a:custGeom>
            <a:grpFill/>
            <a:ln w="9525" cap="flat">
              <a:noFill/>
              <a:prstDash val="solid"/>
              <a:miter/>
            </a:ln>
          </p:spPr>
          <p:txBody>
            <a:bodyPr rtlCol="0" anchor="ctr"/>
            <a:lstStyle/>
            <a:p>
              <a:endParaRPr lang="it-IT">
                <a:solidFill>
                  <a:schemeClr val="tx1"/>
                </a:solidFill>
              </a:endParaRPr>
            </a:p>
          </p:txBody>
        </p:sp>
        <p:sp>
          <p:nvSpPr>
            <p:cNvPr id="98" name="Figura a mano libera: forma 97">
              <a:extLst>
                <a:ext uri="{FF2B5EF4-FFF2-40B4-BE49-F238E27FC236}">
                  <a16:creationId xmlns:a16="http://schemas.microsoft.com/office/drawing/2014/main" id="{43E027ED-2B6A-09E7-E6E8-28C6F0C0E41E}"/>
                </a:ext>
              </a:extLst>
            </p:cNvPr>
            <p:cNvSpPr/>
            <p:nvPr/>
          </p:nvSpPr>
          <p:spPr>
            <a:xfrm>
              <a:off x="6815523" y="901150"/>
              <a:ext cx="107632" cy="286702"/>
            </a:xfrm>
            <a:custGeom>
              <a:avLst/>
              <a:gdLst>
                <a:gd name="connsiteX0" fmla="*/ 0 w 107632"/>
                <a:gd name="connsiteY0" fmla="*/ 96203 h 286702"/>
                <a:gd name="connsiteX1" fmla="*/ 0 w 107632"/>
                <a:gd name="connsiteY1" fmla="*/ 68580 h 286702"/>
                <a:gd name="connsiteX2" fmla="*/ 31433 w 107632"/>
                <a:gd name="connsiteY2" fmla="*/ 68580 h 286702"/>
                <a:gd name="connsiteX3" fmla="*/ 31433 w 107632"/>
                <a:gd name="connsiteY3" fmla="*/ 0 h 286702"/>
                <a:gd name="connsiteX4" fmla="*/ 65723 w 107632"/>
                <a:gd name="connsiteY4" fmla="*/ 0 h 286702"/>
                <a:gd name="connsiteX5" fmla="*/ 65723 w 107632"/>
                <a:gd name="connsiteY5" fmla="*/ 68580 h 286702"/>
                <a:gd name="connsiteX6" fmla="*/ 107633 w 107632"/>
                <a:gd name="connsiteY6" fmla="*/ 68580 h 286702"/>
                <a:gd name="connsiteX7" fmla="*/ 107633 w 107632"/>
                <a:gd name="connsiteY7" fmla="*/ 96203 h 286702"/>
                <a:gd name="connsiteX8" fmla="*/ 65723 w 107632"/>
                <a:gd name="connsiteY8" fmla="*/ 96203 h 286702"/>
                <a:gd name="connsiteX9" fmla="*/ 65723 w 107632"/>
                <a:gd name="connsiteY9" fmla="*/ 237173 h 286702"/>
                <a:gd name="connsiteX10" fmla="*/ 87630 w 107632"/>
                <a:gd name="connsiteY10" fmla="*/ 257175 h 286702"/>
                <a:gd name="connsiteX11" fmla="*/ 105728 w 107632"/>
                <a:gd name="connsiteY11" fmla="*/ 254317 h 286702"/>
                <a:gd name="connsiteX12" fmla="*/ 106680 w 107632"/>
                <a:gd name="connsiteY12" fmla="*/ 254317 h 286702"/>
                <a:gd name="connsiteX13" fmla="*/ 106680 w 107632"/>
                <a:gd name="connsiteY13" fmla="*/ 283845 h 286702"/>
                <a:gd name="connsiteX14" fmla="*/ 79058 w 107632"/>
                <a:gd name="connsiteY14" fmla="*/ 286703 h 286702"/>
                <a:gd name="connsiteX15" fmla="*/ 31433 w 107632"/>
                <a:gd name="connsiteY15" fmla="*/ 244792 h 286702"/>
                <a:gd name="connsiteX16" fmla="*/ 31433 w 107632"/>
                <a:gd name="connsiteY16" fmla="*/ 96203 h 286702"/>
                <a:gd name="connsiteX17" fmla="*/ 0 w 107632"/>
                <a:gd name="connsiteY17" fmla="*/ 96203 h 286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632" h="286702">
                  <a:moveTo>
                    <a:pt x="0" y="96203"/>
                  </a:moveTo>
                  <a:lnTo>
                    <a:pt x="0" y="68580"/>
                  </a:lnTo>
                  <a:lnTo>
                    <a:pt x="31433" y="68580"/>
                  </a:lnTo>
                  <a:lnTo>
                    <a:pt x="31433" y="0"/>
                  </a:lnTo>
                  <a:lnTo>
                    <a:pt x="65723" y="0"/>
                  </a:lnTo>
                  <a:lnTo>
                    <a:pt x="65723" y="68580"/>
                  </a:lnTo>
                  <a:lnTo>
                    <a:pt x="107633" y="68580"/>
                  </a:lnTo>
                  <a:lnTo>
                    <a:pt x="107633" y="96203"/>
                  </a:lnTo>
                  <a:lnTo>
                    <a:pt x="65723" y="96203"/>
                  </a:lnTo>
                  <a:lnTo>
                    <a:pt x="65723" y="237173"/>
                  </a:lnTo>
                  <a:cubicBezTo>
                    <a:pt x="65723" y="252412"/>
                    <a:pt x="73343" y="257175"/>
                    <a:pt x="87630" y="257175"/>
                  </a:cubicBezTo>
                  <a:cubicBezTo>
                    <a:pt x="94298" y="257175"/>
                    <a:pt x="101918" y="255270"/>
                    <a:pt x="105728" y="254317"/>
                  </a:cubicBezTo>
                  <a:lnTo>
                    <a:pt x="106680" y="254317"/>
                  </a:lnTo>
                  <a:lnTo>
                    <a:pt x="106680" y="283845"/>
                  </a:lnTo>
                  <a:cubicBezTo>
                    <a:pt x="99060" y="285750"/>
                    <a:pt x="89535" y="286703"/>
                    <a:pt x="79058" y="286703"/>
                  </a:cubicBezTo>
                  <a:cubicBezTo>
                    <a:pt x="51435" y="286703"/>
                    <a:pt x="31433" y="275273"/>
                    <a:pt x="31433" y="244792"/>
                  </a:cubicBezTo>
                  <a:lnTo>
                    <a:pt x="31433" y="96203"/>
                  </a:lnTo>
                  <a:lnTo>
                    <a:pt x="0" y="96203"/>
                  </a:lnTo>
                  <a:close/>
                </a:path>
              </a:pathLst>
            </a:custGeom>
            <a:grpFill/>
            <a:ln w="9525" cap="flat">
              <a:noFill/>
              <a:prstDash val="solid"/>
              <a:miter/>
            </a:ln>
          </p:spPr>
          <p:txBody>
            <a:bodyPr rtlCol="0" anchor="ctr"/>
            <a:lstStyle/>
            <a:p>
              <a:endParaRPr lang="it-IT">
                <a:solidFill>
                  <a:schemeClr val="tx1"/>
                </a:solidFill>
              </a:endParaRPr>
            </a:p>
          </p:txBody>
        </p:sp>
        <p:sp>
          <p:nvSpPr>
            <p:cNvPr id="99" name="Figura a mano libera: forma 98">
              <a:extLst>
                <a:ext uri="{FF2B5EF4-FFF2-40B4-BE49-F238E27FC236}">
                  <a16:creationId xmlns:a16="http://schemas.microsoft.com/office/drawing/2014/main" id="{492B7E61-4DE2-0E09-02AB-DAA2538CADD8}"/>
                </a:ext>
              </a:extLst>
            </p:cNvPr>
            <p:cNvSpPr/>
            <p:nvPr/>
          </p:nvSpPr>
          <p:spPr>
            <a:xfrm>
              <a:off x="6677411" y="901150"/>
              <a:ext cx="107632" cy="286702"/>
            </a:xfrm>
            <a:custGeom>
              <a:avLst/>
              <a:gdLst>
                <a:gd name="connsiteX0" fmla="*/ 0 w 107632"/>
                <a:gd name="connsiteY0" fmla="*/ 96203 h 286702"/>
                <a:gd name="connsiteX1" fmla="*/ 0 w 107632"/>
                <a:gd name="connsiteY1" fmla="*/ 68580 h 286702"/>
                <a:gd name="connsiteX2" fmla="*/ 31433 w 107632"/>
                <a:gd name="connsiteY2" fmla="*/ 68580 h 286702"/>
                <a:gd name="connsiteX3" fmla="*/ 31433 w 107632"/>
                <a:gd name="connsiteY3" fmla="*/ 0 h 286702"/>
                <a:gd name="connsiteX4" fmla="*/ 65723 w 107632"/>
                <a:gd name="connsiteY4" fmla="*/ 0 h 286702"/>
                <a:gd name="connsiteX5" fmla="*/ 65723 w 107632"/>
                <a:gd name="connsiteY5" fmla="*/ 68580 h 286702"/>
                <a:gd name="connsiteX6" fmla="*/ 107633 w 107632"/>
                <a:gd name="connsiteY6" fmla="*/ 68580 h 286702"/>
                <a:gd name="connsiteX7" fmla="*/ 107633 w 107632"/>
                <a:gd name="connsiteY7" fmla="*/ 96203 h 286702"/>
                <a:gd name="connsiteX8" fmla="*/ 65723 w 107632"/>
                <a:gd name="connsiteY8" fmla="*/ 96203 h 286702"/>
                <a:gd name="connsiteX9" fmla="*/ 65723 w 107632"/>
                <a:gd name="connsiteY9" fmla="*/ 237173 h 286702"/>
                <a:gd name="connsiteX10" fmla="*/ 87630 w 107632"/>
                <a:gd name="connsiteY10" fmla="*/ 257175 h 286702"/>
                <a:gd name="connsiteX11" fmla="*/ 105728 w 107632"/>
                <a:gd name="connsiteY11" fmla="*/ 254317 h 286702"/>
                <a:gd name="connsiteX12" fmla="*/ 106680 w 107632"/>
                <a:gd name="connsiteY12" fmla="*/ 254317 h 286702"/>
                <a:gd name="connsiteX13" fmla="*/ 106680 w 107632"/>
                <a:gd name="connsiteY13" fmla="*/ 283845 h 286702"/>
                <a:gd name="connsiteX14" fmla="*/ 79058 w 107632"/>
                <a:gd name="connsiteY14" fmla="*/ 286703 h 286702"/>
                <a:gd name="connsiteX15" fmla="*/ 31433 w 107632"/>
                <a:gd name="connsiteY15" fmla="*/ 244792 h 286702"/>
                <a:gd name="connsiteX16" fmla="*/ 31433 w 107632"/>
                <a:gd name="connsiteY16" fmla="*/ 96203 h 286702"/>
                <a:gd name="connsiteX17" fmla="*/ 0 w 107632"/>
                <a:gd name="connsiteY17" fmla="*/ 96203 h 286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632" h="286702">
                  <a:moveTo>
                    <a:pt x="0" y="96203"/>
                  </a:moveTo>
                  <a:lnTo>
                    <a:pt x="0" y="68580"/>
                  </a:lnTo>
                  <a:lnTo>
                    <a:pt x="31433" y="68580"/>
                  </a:lnTo>
                  <a:lnTo>
                    <a:pt x="31433" y="0"/>
                  </a:lnTo>
                  <a:lnTo>
                    <a:pt x="65723" y="0"/>
                  </a:lnTo>
                  <a:lnTo>
                    <a:pt x="65723" y="68580"/>
                  </a:lnTo>
                  <a:lnTo>
                    <a:pt x="107633" y="68580"/>
                  </a:lnTo>
                  <a:lnTo>
                    <a:pt x="107633" y="96203"/>
                  </a:lnTo>
                  <a:lnTo>
                    <a:pt x="65723" y="96203"/>
                  </a:lnTo>
                  <a:lnTo>
                    <a:pt x="65723" y="237173"/>
                  </a:lnTo>
                  <a:cubicBezTo>
                    <a:pt x="65723" y="252412"/>
                    <a:pt x="73343" y="257175"/>
                    <a:pt x="87630" y="257175"/>
                  </a:cubicBezTo>
                  <a:cubicBezTo>
                    <a:pt x="94298" y="257175"/>
                    <a:pt x="101918" y="255270"/>
                    <a:pt x="105728" y="254317"/>
                  </a:cubicBezTo>
                  <a:lnTo>
                    <a:pt x="106680" y="254317"/>
                  </a:lnTo>
                  <a:lnTo>
                    <a:pt x="106680" y="283845"/>
                  </a:lnTo>
                  <a:cubicBezTo>
                    <a:pt x="99060" y="285750"/>
                    <a:pt x="89535" y="286703"/>
                    <a:pt x="79058" y="286703"/>
                  </a:cubicBezTo>
                  <a:cubicBezTo>
                    <a:pt x="51435" y="286703"/>
                    <a:pt x="31433" y="275273"/>
                    <a:pt x="31433" y="244792"/>
                  </a:cubicBezTo>
                  <a:lnTo>
                    <a:pt x="31433" y="96203"/>
                  </a:lnTo>
                  <a:lnTo>
                    <a:pt x="0" y="96203"/>
                  </a:lnTo>
                  <a:close/>
                </a:path>
              </a:pathLst>
            </a:custGeom>
            <a:grpFill/>
            <a:ln w="9525" cap="flat">
              <a:noFill/>
              <a:prstDash val="solid"/>
              <a:miter/>
            </a:ln>
          </p:spPr>
          <p:txBody>
            <a:bodyPr rtlCol="0" anchor="ctr"/>
            <a:lstStyle/>
            <a:p>
              <a:endParaRPr lang="it-IT">
                <a:solidFill>
                  <a:schemeClr val="tx1"/>
                </a:solidFill>
              </a:endParaRPr>
            </a:p>
          </p:txBody>
        </p:sp>
        <p:sp>
          <p:nvSpPr>
            <p:cNvPr id="100" name="Figura a mano libera: forma 99">
              <a:extLst>
                <a:ext uri="{FF2B5EF4-FFF2-40B4-BE49-F238E27FC236}">
                  <a16:creationId xmlns:a16="http://schemas.microsoft.com/office/drawing/2014/main" id="{38FA616C-AFBB-EBBC-8E1F-9A3A8CB0061E}"/>
                </a:ext>
              </a:extLst>
            </p:cNvPr>
            <p:cNvSpPr/>
            <p:nvPr/>
          </p:nvSpPr>
          <p:spPr>
            <a:xfrm>
              <a:off x="6461194" y="969730"/>
              <a:ext cx="174307" cy="221932"/>
            </a:xfrm>
            <a:custGeom>
              <a:avLst/>
              <a:gdLst>
                <a:gd name="connsiteX0" fmla="*/ 174307 w 174307"/>
                <a:gd name="connsiteY0" fmla="*/ 216218 h 221932"/>
                <a:gd name="connsiteX1" fmla="*/ 140017 w 174307"/>
                <a:gd name="connsiteY1" fmla="*/ 216218 h 221932"/>
                <a:gd name="connsiteX2" fmla="*/ 140017 w 174307"/>
                <a:gd name="connsiteY2" fmla="*/ 186690 h 221932"/>
                <a:gd name="connsiteX3" fmla="*/ 139065 w 174307"/>
                <a:gd name="connsiteY3" fmla="*/ 186690 h 221932"/>
                <a:gd name="connsiteX4" fmla="*/ 73342 w 174307"/>
                <a:gd name="connsiteY4" fmla="*/ 221933 h 221932"/>
                <a:gd name="connsiteX5" fmla="*/ 0 w 174307"/>
                <a:gd name="connsiteY5" fmla="*/ 150495 h 221932"/>
                <a:gd name="connsiteX6" fmla="*/ 0 w 174307"/>
                <a:gd name="connsiteY6" fmla="*/ 0 h 221932"/>
                <a:gd name="connsiteX7" fmla="*/ 34290 w 174307"/>
                <a:gd name="connsiteY7" fmla="*/ 0 h 221932"/>
                <a:gd name="connsiteX8" fmla="*/ 34290 w 174307"/>
                <a:gd name="connsiteY8" fmla="*/ 149543 h 221932"/>
                <a:gd name="connsiteX9" fmla="*/ 82867 w 174307"/>
                <a:gd name="connsiteY9" fmla="*/ 194310 h 221932"/>
                <a:gd name="connsiteX10" fmla="*/ 139065 w 174307"/>
                <a:gd name="connsiteY10" fmla="*/ 134303 h 221932"/>
                <a:gd name="connsiteX11" fmla="*/ 139065 w 174307"/>
                <a:gd name="connsiteY11" fmla="*/ 953 h 221932"/>
                <a:gd name="connsiteX12" fmla="*/ 173355 w 174307"/>
                <a:gd name="connsiteY12" fmla="*/ 953 h 221932"/>
                <a:gd name="connsiteX13" fmla="*/ 173355 w 174307"/>
                <a:gd name="connsiteY13" fmla="*/ 216218 h 22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4307" h="221932">
                  <a:moveTo>
                    <a:pt x="174307" y="216218"/>
                  </a:moveTo>
                  <a:lnTo>
                    <a:pt x="140017" y="216218"/>
                  </a:lnTo>
                  <a:lnTo>
                    <a:pt x="140017" y="186690"/>
                  </a:lnTo>
                  <a:lnTo>
                    <a:pt x="139065" y="186690"/>
                  </a:lnTo>
                  <a:cubicBezTo>
                    <a:pt x="123825" y="207645"/>
                    <a:pt x="104775" y="221933"/>
                    <a:pt x="73342" y="221933"/>
                  </a:cubicBezTo>
                  <a:cubicBezTo>
                    <a:pt x="28575" y="221933"/>
                    <a:pt x="0" y="195263"/>
                    <a:pt x="0" y="150495"/>
                  </a:cubicBezTo>
                  <a:lnTo>
                    <a:pt x="0" y="0"/>
                  </a:lnTo>
                  <a:lnTo>
                    <a:pt x="34290" y="0"/>
                  </a:lnTo>
                  <a:lnTo>
                    <a:pt x="34290" y="149543"/>
                  </a:lnTo>
                  <a:cubicBezTo>
                    <a:pt x="34290" y="177165"/>
                    <a:pt x="52388" y="194310"/>
                    <a:pt x="82867" y="194310"/>
                  </a:cubicBezTo>
                  <a:cubicBezTo>
                    <a:pt x="117157" y="194310"/>
                    <a:pt x="139065" y="168593"/>
                    <a:pt x="139065" y="134303"/>
                  </a:cubicBezTo>
                  <a:lnTo>
                    <a:pt x="139065" y="953"/>
                  </a:lnTo>
                  <a:lnTo>
                    <a:pt x="173355" y="953"/>
                  </a:lnTo>
                  <a:lnTo>
                    <a:pt x="173355" y="216218"/>
                  </a:lnTo>
                  <a:close/>
                </a:path>
              </a:pathLst>
            </a:custGeom>
            <a:grpFill/>
            <a:ln w="9525" cap="flat">
              <a:noFill/>
              <a:prstDash val="solid"/>
              <a:miter/>
            </a:ln>
          </p:spPr>
          <p:txBody>
            <a:bodyPr rtlCol="0" anchor="ctr"/>
            <a:lstStyle/>
            <a:p>
              <a:endParaRPr lang="it-IT">
                <a:solidFill>
                  <a:schemeClr val="tx1"/>
                </a:solidFill>
              </a:endParaRPr>
            </a:p>
          </p:txBody>
        </p:sp>
        <p:sp>
          <p:nvSpPr>
            <p:cNvPr id="101" name="Figura a mano libera: forma 100">
              <a:extLst>
                <a:ext uri="{FF2B5EF4-FFF2-40B4-BE49-F238E27FC236}">
                  <a16:creationId xmlns:a16="http://schemas.microsoft.com/office/drawing/2014/main" id="{E20C3190-85CE-9EB6-A100-A901A6B1C84C}"/>
                </a:ext>
              </a:extLst>
            </p:cNvPr>
            <p:cNvSpPr/>
            <p:nvPr/>
          </p:nvSpPr>
          <p:spPr>
            <a:xfrm>
              <a:off x="6311651" y="966873"/>
              <a:ext cx="113347" cy="219075"/>
            </a:xfrm>
            <a:custGeom>
              <a:avLst/>
              <a:gdLst>
                <a:gd name="connsiteX0" fmla="*/ 33338 w 113347"/>
                <a:gd name="connsiteY0" fmla="*/ 2857 h 219075"/>
                <a:gd name="connsiteX1" fmla="*/ 33338 w 113347"/>
                <a:gd name="connsiteY1" fmla="*/ 38100 h 219075"/>
                <a:gd name="connsiteX2" fmla="*/ 34290 w 113347"/>
                <a:gd name="connsiteY2" fmla="*/ 38100 h 219075"/>
                <a:gd name="connsiteX3" fmla="*/ 99060 w 113347"/>
                <a:gd name="connsiteY3" fmla="*/ 0 h 219075"/>
                <a:gd name="connsiteX4" fmla="*/ 113347 w 113347"/>
                <a:gd name="connsiteY4" fmla="*/ 2857 h 219075"/>
                <a:gd name="connsiteX5" fmla="*/ 113347 w 113347"/>
                <a:gd name="connsiteY5" fmla="*/ 35243 h 219075"/>
                <a:gd name="connsiteX6" fmla="*/ 112395 w 113347"/>
                <a:gd name="connsiteY6" fmla="*/ 35243 h 219075"/>
                <a:gd name="connsiteX7" fmla="*/ 97155 w 113347"/>
                <a:gd name="connsiteY7" fmla="*/ 33338 h 219075"/>
                <a:gd name="connsiteX8" fmla="*/ 34290 w 113347"/>
                <a:gd name="connsiteY8" fmla="*/ 99060 h 219075"/>
                <a:gd name="connsiteX9" fmla="*/ 34290 w 113347"/>
                <a:gd name="connsiteY9" fmla="*/ 219075 h 219075"/>
                <a:gd name="connsiteX10" fmla="*/ 0 w 113347"/>
                <a:gd name="connsiteY10" fmla="*/ 219075 h 219075"/>
                <a:gd name="connsiteX11" fmla="*/ 0 w 113347"/>
                <a:gd name="connsiteY11" fmla="*/ 2857 h 219075"/>
                <a:gd name="connsiteX12" fmla="*/ 33338 w 113347"/>
                <a:gd name="connsiteY12" fmla="*/ 2857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347" h="219075">
                  <a:moveTo>
                    <a:pt x="33338" y="2857"/>
                  </a:moveTo>
                  <a:lnTo>
                    <a:pt x="33338" y="38100"/>
                  </a:lnTo>
                  <a:lnTo>
                    <a:pt x="34290" y="38100"/>
                  </a:lnTo>
                  <a:cubicBezTo>
                    <a:pt x="47625" y="17145"/>
                    <a:pt x="69532" y="0"/>
                    <a:pt x="99060" y="0"/>
                  </a:cubicBezTo>
                  <a:cubicBezTo>
                    <a:pt x="105727" y="0"/>
                    <a:pt x="108585" y="952"/>
                    <a:pt x="113347" y="2857"/>
                  </a:cubicBezTo>
                  <a:lnTo>
                    <a:pt x="113347" y="35243"/>
                  </a:lnTo>
                  <a:lnTo>
                    <a:pt x="112395" y="35243"/>
                  </a:lnTo>
                  <a:cubicBezTo>
                    <a:pt x="107632" y="33338"/>
                    <a:pt x="103822" y="33338"/>
                    <a:pt x="97155" y="33338"/>
                  </a:cubicBezTo>
                  <a:cubicBezTo>
                    <a:pt x="63818" y="33338"/>
                    <a:pt x="34290" y="58102"/>
                    <a:pt x="34290" y="99060"/>
                  </a:cubicBezTo>
                  <a:lnTo>
                    <a:pt x="34290" y="219075"/>
                  </a:lnTo>
                  <a:lnTo>
                    <a:pt x="0" y="219075"/>
                  </a:lnTo>
                  <a:lnTo>
                    <a:pt x="0" y="2857"/>
                  </a:lnTo>
                  <a:lnTo>
                    <a:pt x="33338" y="2857"/>
                  </a:lnTo>
                  <a:close/>
                </a:path>
              </a:pathLst>
            </a:custGeom>
            <a:grpFill/>
            <a:ln w="9525" cap="flat">
              <a:noFill/>
              <a:prstDash val="solid"/>
              <a:miter/>
            </a:ln>
          </p:spPr>
          <p:txBody>
            <a:bodyPr rtlCol="0" anchor="ctr"/>
            <a:lstStyle/>
            <a:p>
              <a:endParaRPr lang="it-IT">
                <a:solidFill>
                  <a:schemeClr val="tx1"/>
                </a:solidFill>
              </a:endParaRPr>
            </a:p>
          </p:txBody>
        </p:sp>
        <p:sp>
          <p:nvSpPr>
            <p:cNvPr id="102" name="Figura a mano libera: forma 101">
              <a:extLst>
                <a:ext uri="{FF2B5EF4-FFF2-40B4-BE49-F238E27FC236}">
                  <a16:creationId xmlns:a16="http://schemas.microsoft.com/office/drawing/2014/main" id="{B3231A9E-B80B-76A6-4955-554FD1DAF859}"/>
                </a:ext>
              </a:extLst>
            </p:cNvPr>
            <p:cNvSpPr/>
            <p:nvPr/>
          </p:nvSpPr>
          <p:spPr>
            <a:xfrm>
              <a:off x="6159251" y="901150"/>
              <a:ext cx="107632" cy="286702"/>
            </a:xfrm>
            <a:custGeom>
              <a:avLst/>
              <a:gdLst>
                <a:gd name="connsiteX0" fmla="*/ 0 w 107632"/>
                <a:gd name="connsiteY0" fmla="*/ 96203 h 286702"/>
                <a:gd name="connsiteX1" fmla="*/ 0 w 107632"/>
                <a:gd name="connsiteY1" fmla="*/ 68580 h 286702"/>
                <a:gd name="connsiteX2" fmla="*/ 31432 w 107632"/>
                <a:gd name="connsiteY2" fmla="*/ 68580 h 286702"/>
                <a:gd name="connsiteX3" fmla="*/ 31432 w 107632"/>
                <a:gd name="connsiteY3" fmla="*/ 0 h 286702"/>
                <a:gd name="connsiteX4" fmla="*/ 65722 w 107632"/>
                <a:gd name="connsiteY4" fmla="*/ 0 h 286702"/>
                <a:gd name="connsiteX5" fmla="*/ 65722 w 107632"/>
                <a:gd name="connsiteY5" fmla="*/ 68580 h 286702"/>
                <a:gd name="connsiteX6" fmla="*/ 107632 w 107632"/>
                <a:gd name="connsiteY6" fmla="*/ 68580 h 286702"/>
                <a:gd name="connsiteX7" fmla="*/ 107632 w 107632"/>
                <a:gd name="connsiteY7" fmla="*/ 96203 h 286702"/>
                <a:gd name="connsiteX8" fmla="*/ 65722 w 107632"/>
                <a:gd name="connsiteY8" fmla="*/ 96203 h 286702"/>
                <a:gd name="connsiteX9" fmla="*/ 65722 w 107632"/>
                <a:gd name="connsiteY9" fmla="*/ 237173 h 286702"/>
                <a:gd name="connsiteX10" fmla="*/ 87630 w 107632"/>
                <a:gd name="connsiteY10" fmla="*/ 257175 h 286702"/>
                <a:gd name="connsiteX11" fmla="*/ 105727 w 107632"/>
                <a:gd name="connsiteY11" fmla="*/ 254317 h 286702"/>
                <a:gd name="connsiteX12" fmla="*/ 106680 w 107632"/>
                <a:gd name="connsiteY12" fmla="*/ 254317 h 286702"/>
                <a:gd name="connsiteX13" fmla="*/ 106680 w 107632"/>
                <a:gd name="connsiteY13" fmla="*/ 283845 h 286702"/>
                <a:gd name="connsiteX14" fmla="*/ 79057 w 107632"/>
                <a:gd name="connsiteY14" fmla="*/ 286703 h 286702"/>
                <a:gd name="connsiteX15" fmla="*/ 31432 w 107632"/>
                <a:gd name="connsiteY15" fmla="*/ 244792 h 286702"/>
                <a:gd name="connsiteX16" fmla="*/ 31432 w 107632"/>
                <a:gd name="connsiteY16" fmla="*/ 96203 h 286702"/>
                <a:gd name="connsiteX17" fmla="*/ 0 w 107632"/>
                <a:gd name="connsiteY17" fmla="*/ 96203 h 286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632" h="286702">
                  <a:moveTo>
                    <a:pt x="0" y="96203"/>
                  </a:moveTo>
                  <a:lnTo>
                    <a:pt x="0" y="68580"/>
                  </a:lnTo>
                  <a:lnTo>
                    <a:pt x="31432" y="68580"/>
                  </a:lnTo>
                  <a:lnTo>
                    <a:pt x="31432" y="0"/>
                  </a:lnTo>
                  <a:lnTo>
                    <a:pt x="65722" y="0"/>
                  </a:lnTo>
                  <a:lnTo>
                    <a:pt x="65722" y="68580"/>
                  </a:lnTo>
                  <a:lnTo>
                    <a:pt x="107632" y="68580"/>
                  </a:lnTo>
                  <a:lnTo>
                    <a:pt x="107632" y="96203"/>
                  </a:lnTo>
                  <a:lnTo>
                    <a:pt x="65722" y="96203"/>
                  </a:lnTo>
                  <a:lnTo>
                    <a:pt x="65722" y="237173"/>
                  </a:lnTo>
                  <a:cubicBezTo>
                    <a:pt x="65722" y="252412"/>
                    <a:pt x="73343" y="257175"/>
                    <a:pt x="87630" y="257175"/>
                  </a:cubicBezTo>
                  <a:cubicBezTo>
                    <a:pt x="94297" y="257175"/>
                    <a:pt x="101918" y="255270"/>
                    <a:pt x="105727" y="254317"/>
                  </a:cubicBezTo>
                  <a:lnTo>
                    <a:pt x="106680" y="254317"/>
                  </a:lnTo>
                  <a:lnTo>
                    <a:pt x="106680" y="283845"/>
                  </a:lnTo>
                  <a:cubicBezTo>
                    <a:pt x="99060" y="285750"/>
                    <a:pt x="89535" y="286703"/>
                    <a:pt x="79057" y="286703"/>
                  </a:cubicBezTo>
                  <a:cubicBezTo>
                    <a:pt x="51435" y="286703"/>
                    <a:pt x="31432" y="275273"/>
                    <a:pt x="31432" y="244792"/>
                  </a:cubicBezTo>
                  <a:lnTo>
                    <a:pt x="31432" y="96203"/>
                  </a:lnTo>
                  <a:lnTo>
                    <a:pt x="0" y="96203"/>
                  </a:lnTo>
                  <a:close/>
                </a:path>
              </a:pathLst>
            </a:custGeom>
            <a:grpFill/>
            <a:ln w="9525" cap="flat">
              <a:noFill/>
              <a:prstDash val="solid"/>
              <a:miter/>
            </a:ln>
          </p:spPr>
          <p:txBody>
            <a:bodyPr rtlCol="0" anchor="ctr"/>
            <a:lstStyle/>
            <a:p>
              <a:endParaRPr lang="it-IT">
                <a:solidFill>
                  <a:schemeClr val="tx1"/>
                </a:solidFill>
              </a:endParaRPr>
            </a:p>
          </p:txBody>
        </p:sp>
        <p:sp>
          <p:nvSpPr>
            <p:cNvPr id="103" name="Figura a mano libera: forma 102">
              <a:extLst>
                <a:ext uri="{FF2B5EF4-FFF2-40B4-BE49-F238E27FC236}">
                  <a16:creationId xmlns:a16="http://schemas.microsoft.com/office/drawing/2014/main" id="{69FEADBE-581D-7C8E-4EDC-48AC7E84578F}"/>
                </a:ext>
              </a:extLst>
            </p:cNvPr>
            <p:cNvSpPr/>
            <p:nvPr/>
          </p:nvSpPr>
          <p:spPr>
            <a:xfrm>
              <a:off x="5948748" y="965920"/>
              <a:ext cx="180993" cy="226694"/>
            </a:xfrm>
            <a:custGeom>
              <a:avLst/>
              <a:gdLst>
                <a:gd name="connsiteX0" fmla="*/ 96203 w 180993"/>
                <a:gd name="connsiteY0" fmla="*/ 226695 h 226694"/>
                <a:gd name="connsiteX1" fmla="*/ 0 w 180993"/>
                <a:gd name="connsiteY1" fmla="*/ 149542 h 226694"/>
                <a:gd name="connsiteX2" fmla="*/ 35243 w 180993"/>
                <a:gd name="connsiteY2" fmla="*/ 149542 h 226694"/>
                <a:gd name="connsiteX3" fmla="*/ 97155 w 180993"/>
                <a:gd name="connsiteY3" fmla="*/ 198120 h 226694"/>
                <a:gd name="connsiteX4" fmla="*/ 147638 w 180993"/>
                <a:gd name="connsiteY4" fmla="*/ 162877 h 226694"/>
                <a:gd name="connsiteX5" fmla="*/ 91440 w 180993"/>
                <a:gd name="connsiteY5" fmla="*/ 123825 h 226694"/>
                <a:gd name="connsiteX6" fmla="*/ 10478 w 180993"/>
                <a:gd name="connsiteY6" fmla="*/ 59055 h 226694"/>
                <a:gd name="connsiteX7" fmla="*/ 88583 w 180993"/>
                <a:gd name="connsiteY7" fmla="*/ 0 h 226694"/>
                <a:gd name="connsiteX8" fmla="*/ 173355 w 180993"/>
                <a:gd name="connsiteY8" fmla="*/ 67627 h 226694"/>
                <a:gd name="connsiteX9" fmla="*/ 138113 w 180993"/>
                <a:gd name="connsiteY9" fmla="*/ 67627 h 226694"/>
                <a:gd name="connsiteX10" fmla="*/ 86678 w 180993"/>
                <a:gd name="connsiteY10" fmla="*/ 26670 h 226694"/>
                <a:gd name="connsiteX11" fmla="*/ 42863 w 180993"/>
                <a:gd name="connsiteY11" fmla="*/ 58102 h 226694"/>
                <a:gd name="connsiteX12" fmla="*/ 100965 w 180993"/>
                <a:gd name="connsiteY12" fmla="*/ 93345 h 226694"/>
                <a:gd name="connsiteX13" fmla="*/ 180975 w 180993"/>
                <a:gd name="connsiteY13" fmla="*/ 161925 h 226694"/>
                <a:gd name="connsiteX14" fmla="*/ 96203 w 180993"/>
                <a:gd name="connsiteY14" fmla="*/ 226695 h 22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0993" h="226694">
                  <a:moveTo>
                    <a:pt x="96203" y="226695"/>
                  </a:moveTo>
                  <a:cubicBezTo>
                    <a:pt x="37148" y="226695"/>
                    <a:pt x="3810" y="199072"/>
                    <a:pt x="0" y="149542"/>
                  </a:cubicBezTo>
                  <a:lnTo>
                    <a:pt x="35243" y="149542"/>
                  </a:lnTo>
                  <a:cubicBezTo>
                    <a:pt x="40005" y="187642"/>
                    <a:pt x="64770" y="198120"/>
                    <a:pt x="97155" y="198120"/>
                  </a:cubicBezTo>
                  <a:cubicBezTo>
                    <a:pt x="132398" y="198120"/>
                    <a:pt x="147638" y="182880"/>
                    <a:pt x="147638" y="162877"/>
                  </a:cubicBezTo>
                  <a:cubicBezTo>
                    <a:pt x="147638" y="138113"/>
                    <a:pt x="130493" y="132397"/>
                    <a:pt x="91440" y="123825"/>
                  </a:cubicBezTo>
                  <a:cubicBezTo>
                    <a:pt x="48578" y="115252"/>
                    <a:pt x="10478" y="106680"/>
                    <a:pt x="10478" y="59055"/>
                  </a:cubicBezTo>
                  <a:cubicBezTo>
                    <a:pt x="10478" y="22860"/>
                    <a:pt x="38100" y="0"/>
                    <a:pt x="88583" y="0"/>
                  </a:cubicBezTo>
                  <a:cubicBezTo>
                    <a:pt x="141923" y="0"/>
                    <a:pt x="168593" y="25717"/>
                    <a:pt x="173355" y="67627"/>
                  </a:cubicBezTo>
                  <a:lnTo>
                    <a:pt x="138113" y="67627"/>
                  </a:lnTo>
                  <a:cubicBezTo>
                    <a:pt x="134303" y="39052"/>
                    <a:pt x="119063" y="26670"/>
                    <a:pt x="86678" y="26670"/>
                  </a:cubicBezTo>
                  <a:cubicBezTo>
                    <a:pt x="55245" y="26670"/>
                    <a:pt x="42863" y="40957"/>
                    <a:pt x="42863" y="58102"/>
                  </a:cubicBezTo>
                  <a:cubicBezTo>
                    <a:pt x="42863" y="81915"/>
                    <a:pt x="63818" y="85725"/>
                    <a:pt x="100965" y="93345"/>
                  </a:cubicBezTo>
                  <a:cubicBezTo>
                    <a:pt x="144780" y="101917"/>
                    <a:pt x="180975" y="111442"/>
                    <a:pt x="180975" y="161925"/>
                  </a:cubicBezTo>
                  <a:cubicBezTo>
                    <a:pt x="181928" y="203835"/>
                    <a:pt x="146685" y="226695"/>
                    <a:pt x="96203" y="226695"/>
                  </a:cubicBezTo>
                  <a:close/>
                </a:path>
              </a:pathLst>
            </a:custGeom>
            <a:grpFill/>
            <a:ln w="9525" cap="flat">
              <a:noFill/>
              <a:prstDash val="solid"/>
              <a:miter/>
            </a:ln>
          </p:spPr>
          <p:txBody>
            <a:bodyPr rtlCol="0" anchor="ctr"/>
            <a:lstStyle/>
            <a:p>
              <a:endParaRPr lang="it-IT">
                <a:solidFill>
                  <a:schemeClr val="tx1"/>
                </a:solidFill>
              </a:endParaRPr>
            </a:p>
          </p:txBody>
        </p:sp>
        <p:sp>
          <p:nvSpPr>
            <p:cNvPr id="104" name="Figura a mano libera: forma 103">
              <a:extLst>
                <a:ext uri="{FF2B5EF4-FFF2-40B4-BE49-F238E27FC236}">
                  <a16:creationId xmlns:a16="http://schemas.microsoft.com/office/drawing/2014/main" id="{F6E59D10-765A-E7D4-E77E-8709B0387FBD}"/>
                </a:ext>
              </a:extLst>
            </p:cNvPr>
            <p:cNvSpPr/>
            <p:nvPr/>
          </p:nvSpPr>
          <p:spPr>
            <a:xfrm>
              <a:off x="5727769" y="964967"/>
              <a:ext cx="201929" cy="224790"/>
            </a:xfrm>
            <a:custGeom>
              <a:avLst/>
              <a:gdLst>
                <a:gd name="connsiteX0" fmla="*/ 182880 w 201929"/>
                <a:gd name="connsiteY0" fmla="*/ 222885 h 224790"/>
                <a:gd name="connsiteX1" fmla="*/ 145732 w 201929"/>
                <a:gd name="connsiteY1" fmla="*/ 190500 h 224790"/>
                <a:gd name="connsiteX2" fmla="*/ 145732 w 201929"/>
                <a:gd name="connsiteY2" fmla="*/ 190500 h 224790"/>
                <a:gd name="connsiteX3" fmla="*/ 73342 w 201929"/>
                <a:gd name="connsiteY3" fmla="*/ 224790 h 224790"/>
                <a:gd name="connsiteX4" fmla="*/ 0 w 201929"/>
                <a:gd name="connsiteY4" fmla="*/ 164783 h 224790"/>
                <a:gd name="connsiteX5" fmla="*/ 94297 w 201929"/>
                <a:gd name="connsiteY5" fmla="*/ 95250 h 224790"/>
                <a:gd name="connsiteX6" fmla="*/ 146685 w 201929"/>
                <a:gd name="connsiteY6" fmla="*/ 63818 h 224790"/>
                <a:gd name="connsiteX7" fmla="*/ 98107 w 201929"/>
                <a:gd name="connsiteY7" fmla="*/ 25718 h 224790"/>
                <a:gd name="connsiteX8" fmla="*/ 43815 w 201929"/>
                <a:gd name="connsiteY8" fmla="*/ 73343 h 224790"/>
                <a:gd name="connsiteX9" fmla="*/ 11430 w 201929"/>
                <a:gd name="connsiteY9" fmla="*/ 73343 h 224790"/>
                <a:gd name="connsiteX10" fmla="*/ 98107 w 201929"/>
                <a:gd name="connsiteY10" fmla="*/ 0 h 224790"/>
                <a:gd name="connsiteX11" fmla="*/ 178117 w 201929"/>
                <a:gd name="connsiteY11" fmla="*/ 68580 h 224790"/>
                <a:gd name="connsiteX12" fmla="*/ 178117 w 201929"/>
                <a:gd name="connsiteY12" fmla="*/ 171450 h 224790"/>
                <a:gd name="connsiteX13" fmla="*/ 200977 w 201929"/>
                <a:gd name="connsiteY13" fmla="*/ 194310 h 224790"/>
                <a:gd name="connsiteX14" fmla="*/ 201930 w 201929"/>
                <a:gd name="connsiteY14" fmla="*/ 194310 h 224790"/>
                <a:gd name="connsiteX15" fmla="*/ 201930 w 201929"/>
                <a:gd name="connsiteY15" fmla="*/ 219075 h 224790"/>
                <a:gd name="connsiteX16" fmla="*/ 182880 w 201929"/>
                <a:gd name="connsiteY16" fmla="*/ 222885 h 224790"/>
                <a:gd name="connsiteX17" fmla="*/ 80010 w 201929"/>
                <a:gd name="connsiteY17" fmla="*/ 199073 h 224790"/>
                <a:gd name="connsiteX18" fmla="*/ 145732 w 201929"/>
                <a:gd name="connsiteY18" fmla="*/ 140970 h 224790"/>
                <a:gd name="connsiteX19" fmla="*/ 145732 w 201929"/>
                <a:gd name="connsiteY19" fmla="*/ 103823 h 224790"/>
                <a:gd name="connsiteX20" fmla="*/ 96202 w 201929"/>
                <a:gd name="connsiteY20" fmla="*/ 120015 h 224790"/>
                <a:gd name="connsiteX21" fmla="*/ 35242 w 201929"/>
                <a:gd name="connsiteY21" fmla="*/ 163830 h 224790"/>
                <a:gd name="connsiteX22" fmla="*/ 80010 w 201929"/>
                <a:gd name="connsiteY22" fmla="*/ 199073 h 22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1929" h="224790">
                  <a:moveTo>
                    <a:pt x="182880" y="222885"/>
                  </a:moveTo>
                  <a:cubicBezTo>
                    <a:pt x="160972" y="222885"/>
                    <a:pt x="148590" y="212408"/>
                    <a:pt x="145732" y="190500"/>
                  </a:cubicBezTo>
                  <a:lnTo>
                    <a:pt x="145732" y="190500"/>
                  </a:lnTo>
                  <a:cubicBezTo>
                    <a:pt x="132397" y="207645"/>
                    <a:pt x="110490" y="224790"/>
                    <a:pt x="73342" y="224790"/>
                  </a:cubicBezTo>
                  <a:cubicBezTo>
                    <a:pt x="32385" y="224790"/>
                    <a:pt x="0" y="205740"/>
                    <a:pt x="0" y="164783"/>
                  </a:cubicBezTo>
                  <a:cubicBezTo>
                    <a:pt x="0" y="113348"/>
                    <a:pt x="40005" y="102870"/>
                    <a:pt x="94297" y="95250"/>
                  </a:cubicBezTo>
                  <a:cubicBezTo>
                    <a:pt x="124777" y="90488"/>
                    <a:pt x="146685" y="87630"/>
                    <a:pt x="146685" y="63818"/>
                  </a:cubicBezTo>
                  <a:cubicBezTo>
                    <a:pt x="146685" y="39053"/>
                    <a:pt x="129540" y="25718"/>
                    <a:pt x="98107" y="25718"/>
                  </a:cubicBezTo>
                  <a:cubicBezTo>
                    <a:pt x="62865" y="25718"/>
                    <a:pt x="45720" y="40957"/>
                    <a:pt x="43815" y="73343"/>
                  </a:cubicBezTo>
                  <a:lnTo>
                    <a:pt x="11430" y="73343"/>
                  </a:lnTo>
                  <a:cubicBezTo>
                    <a:pt x="12382" y="31432"/>
                    <a:pt x="40005" y="0"/>
                    <a:pt x="98107" y="0"/>
                  </a:cubicBezTo>
                  <a:cubicBezTo>
                    <a:pt x="143827" y="0"/>
                    <a:pt x="178117" y="17145"/>
                    <a:pt x="178117" y="68580"/>
                  </a:cubicBezTo>
                  <a:lnTo>
                    <a:pt x="178117" y="171450"/>
                  </a:lnTo>
                  <a:cubicBezTo>
                    <a:pt x="178117" y="188595"/>
                    <a:pt x="181927" y="199073"/>
                    <a:pt x="200977" y="194310"/>
                  </a:cubicBezTo>
                  <a:lnTo>
                    <a:pt x="201930" y="194310"/>
                  </a:lnTo>
                  <a:lnTo>
                    <a:pt x="201930" y="219075"/>
                  </a:lnTo>
                  <a:cubicBezTo>
                    <a:pt x="197167" y="220980"/>
                    <a:pt x="191452" y="222885"/>
                    <a:pt x="182880" y="222885"/>
                  </a:cubicBezTo>
                  <a:close/>
                  <a:moveTo>
                    <a:pt x="80010" y="199073"/>
                  </a:moveTo>
                  <a:cubicBezTo>
                    <a:pt x="125730" y="199073"/>
                    <a:pt x="145732" y="165735"/>
                    <a:pt x="145732" y="140970"/>
                  </a:cubicBezTo>
                  <a:lnTo>
                    <a:pt x="145732" y="103823"/>
                  </a:lnTo>
                  <a:cubicBezTo>
                    <a:pt x="134302" y="110490"/>
                    <a:pt x="114300" y="116205"/>
                    <a:pt x="96202" y="120015"/>
                  </a:cubicBezTo>
                  <a:cubicBezTo>
                    <a:pt x="61913" y="126682"/>
                    <a:pt x="35242" y="132398"/>
                    <a:pt x="35242" y="163830"/>
                  </a:cubicBezTo>
                  <a:cubicBezTo>
                    <a:pt x="35242" y="193358"/>
                    <a:pt x="58102" y="199073"/>
                    <a:pt x="80010" y="199073"/>
                  </a:cubicBezTo>
                  <a:close/>
                </a:path>
              </a:pathLst>
            </a:custGeom>
            <a:grpFill/>
            <a:ln w="9525" cap="flat">
              <a:noFill/>
              <a:prstDash val="solid"/>
              <a:miter/>
            </a:ln>
          </p:spPr>
          <p:txBody>
            <a:bodyPr rtlCol="0" anchor="ctr"/>
            <a:lstStyle/>
            <a:p>
              <a:endParaRPr lang="it-IT">
                <a:solidFill>
                  <a:schemeClr val="tx1"/>
                </a:solidFill>
              </a:endParaRPr>
            </a:p>
          </p:txBody>
        </p:sp>
        <p:sp>
          <p:nvSpPr>
            <p:cNvPr id="105" name="Figura a mano libera: forma 104">
              <a:extLst>
                <a:ext uri="{FF2B5EF4-FFF2-40B4-BE49-F238E27FC236}">
                  <a16:creationId xmlns:a16="http://schemas.microsoft.com/office/drawing/2014/main" id="{83F37608-0F70-EE91-EEF3-5565921A995A}"/>
                </a:ext>
              </a:extLst>
            </p:cNvPr>
            <p:cNvSpPr/>
            <p:nvPr/>
          </p:nvSpPr>
          <p:spPr>
            <a:xfrm>
              <a:off x="5587751" y="966873"/>
              <a:ext cx="113347" cy="219075"/>
            </a:xfrm>
            <a:custGeom>
              <a:avLst/>
              <a:gdLst>
                <a:gd name="connsiteX0" fmla="*/ 33338 w 113347"/>
                <a:gd name="connsiteY0" fmla="*/ 2857 h 219075"/>
                <a:gd name="connsiteX1" fmla="*/ 33338 w 113347"/>
                <a:gd name="connsiteY1" fmla="*/ 38100 h 219075"/>
                <a:gd name="connsiteX2" fmla="*/ 34290 w 113347"/>
                <a:gd name="connsiteY2" fmla="*/ 38100 h 219075"/>
                <a:gd name="connsiteX3" fmla="*/ 99060 w 113347"/>
                <a:gd name="connsiteY3" fmla="*/ 0 h 219075"/>
                <a:gd name="connsiteX4" fmla="*/ 113347 w 113347"/>
                <a:gd name="connsiteY4" fmla="*/ 2857 h 219075"/>
                <a:gd name="connsiteX5" fmla="*/ 113347 w 113347"/>
                <a:gd name="connsiteY5" fmla="*/ 35243 h 219075"/>
                <a:gd name="connsiteX6" fmla="*/ 112395 w 113347"/>
                <a:gd name="connsiteY6" fmla="*/ 35243 h 219075"/>
                <a:gd name="connsiteX7" fmla="*/ 97155 w 113347"/>
                <a:gd name="connsiteY7" fmla="*/ 33338 h 219075"/>
                <a:gd name="connsiteX8" fmla="*/ 34290 w 113347"/>
                <a:gd name="connsiteY8" fmla="*/ 99060 h 219075"/>
                <a:gd name="connsiteX9" fmla="*/ 34290 w 113347"/>
                <a:gd name="connsiteY9" fmla="*/ 219075 h 219075"/>
                <a:gd name="connsiteX10" fmla="*/ 0 w 113347"/>
                <a:gd name="connsiteY10" fmla="*/ 219075 h 219075"/>
                <a:gd name="connsiteX11" fmla="*/ 0 w 113347"/>
                <a:gd name="connsiteY11" fmla="*/ 2857 h 219075"/>
                <a:gd name="connsiteX12" fmla="*/ 33338 w 113347"/>
                <a:gd name="connsiteY12" fmla="*/ 2857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347" h="219075">
                  <a:moveTo>
                    <a:pt x="33338" y="2857"/>
                  </a:moveTo>
                  <a:lnTo>
                    <a:pt x="33338" y="38100"/>
                  </a:lnTo>
                  <a:lnTo>
                    <a:pt x="34290" y="38100"/>
                  </a:lnTo>
                  <a:cubicBezTo>
                    <a:pt x="47625" y="17145"/>
                    <a:pt x="69532" y="0"/>
                    <a:pt x="99060" y="0"/>
                  </a:cubicBezTo>
                  <a:cubicBezTo>
                    <a:pt x="105727" y="0"/>
                    <a:pt x="108585" y="952"/>
                    <a:pt x="113347" y="2857"/>
                  </a:cubicBezTo>
                  <a:lnTo>
                    <a:pt x="113347" y="35243"/>
                  </a:lnTo>
                  <a:lnTo>
                    <a:pt x="112395" y="35243"/>
                  </a:lnTo>
                  <a:cubicBezTo>
                    <a:pt x="107632" y="33338"/>
                    <a:pt x="103822" y="33338"/>
                    <a:pt x="97155" y="33338"/>
                  </a:cubicBezTo>
                  <a:cubicBezTo>
                    <a:pt x="63818" y="33338"/>
                    <a:pt x="34290" y="58102"/>
                    <a:pt x="34290" y="99060"/>
                  </a:cubicBezTo>
                  <a:lnTo>
                    <a:pt x="34290" y="219075"/>
                  </a:lnTo>
                  <a:lnTo>
                    <a:pt x="0" y="219075"/>
                  </a:lnTo>
                  <a:lnTo>
                    <a:pt x="0" y="2857"/>
                  </a:lnTo>
                  <a:lnTo>
                    <a:pt x="33338" y="2857"/>
                  </a:lnTo>
                  <a:close/>
                </a:path>
              </a:pathLst>
            </a:custGeom>
            <a:grpFill/>
            <a:ln w="9525" cap="flat">
              <a:noFill/>
              <a:prstDash val="solid"/>
              <a:miter/>
            </a:ln>
          </p:spPr>
          <p:txBody>
            <a:bodyPr rtlCol="0" anchor="ctr"/>
            <a:lstStyle/>
            <a:p>
              <a:endParaRPr lang="it-IT">
                <a:solidFill>
                  <a:schemeClr val="tx1"/>
                </a:solidFill>
              </a:endParaRPr>
            </a:p>
          </p:txBody>
        </p:sp>
        <p:sp>
          <p:nvSpPr>
            <p:cNvPr id="106" name="Figura a mano libera: forma 105">
              <a:extLst>
                <a:ext uri="{FF2B5EF4-FFF2-40B4-BE49-F238E27FC236}">
                  <a16:creationId xmlns:a16="http://schemas.microsoft.com/office/drawing/2014/main" id="{E9B7241E-7D19-3546-8A08-0460B57A8B56}"/>
                </a:ext>
              </a:extLst>
            </p:cNvPr>
            <p:cNvSpPr/>
            <p:nvPr/>
          </p:nvSpPr>
          <p:spPr>
            <a:xfrm>
              <a:off x="5440114" y="884005"/>
              <a:ext cx="103822" cy="301942"/>
            </a:xfrm>
            <a:custGeom>
              <a:avLst/>
              <a:gdLst>
                <a:gd name="connsiteX0" fmla="*/ 0 w 103822"/>
                <a:gd name="connsiteY0" fmla="*/ 113348 h 301942"/>
                <a:gd name="connsiteX1" fmla="*/ 0 w 103822"/>
                <a:gd name="connsiteY1" fmla="*/ 85725 h 301942"/>
                <a:gd name="connsiteX2" fmla="*/ 29527 w 103822"/>
                <a:gd name="connsiteY2" fmla="*/ 85725 h 301942"/>
                <a:gd name="connsiteX3" fmla="*/ 29527 w 103822"/>
                <a:gd name="connsiteY3" fmla="*/ 50482 h 301942"/>
                <a:gd name="connsiteX4" fmla="*/ 86677 w 103822"/>
                <a:gd name="connsiteY4" fmla="*/ 0 h 301942"/>
                <a:gd name="connsiteX5" fmla="*/ 103822 w 103822"/>
                <a:gd name="connsiteY5" fmla="*/ 953 h 301942"/>
                <a:gd name="connsiteX6" fmla="*/ 103822 w 103822"/>
                <a:gd name="connsiteY6" fmla="*/ 29528 h 301942"/>
                <a:gd name="connsiteX7" fmla="*/ 93345 w 103822"/>
                <a:gd name="connsiteY7" fmla="*/ 29528 h 301942"/>
                <a:gd name="connsiteX8" fmla="*/ 63818 w 103822"/>
                <a:gd name="connsiteY8" fmla="*/ 52388 h 301942"/>
                <a:gd name="connsiteX9" fmla="*/ 63818 w 103822"/>
                <a:gd name="connsiteY9" fmla="*/ 85725 h 301942"/>
                <a:gd name="connsiteX10" fmla="*/ 103822 w 103822"/>
                <a:gd name="connsiteY10" fmla="*/ 85725 h 301942"/>
                <a:gd name="connsiteX11" fmla="*/ 103822 w 103822"/>
                <a:gd name="connsiteY11" fmla="*/ 113348 h 301942"/>
                <a:gd name="connsiteX12" fmla="*/ 63818 w 103822"/>
                <a:gd name="connsiteY12" fmla="*/ 113348 h 301942"/>
                <a:gd name="connsiteX13" fmla="*/ 63818 w 103822"/>
                <a:gd name="connsiteY13" fmla="*/ 301943 h 301942"/>
                <a:gd name="connsiteX14" fmla="*/ 29527 w 103822"/>
                <a:gd name="connsiteY14" fmla="*/ 301943 h 301942"/>
                <a:gd name="connsiteX15" fmla="*/ 29527 w 103822"/>
                <a:gd name="connsiteY15" fmla="*/ 113348 h 301942"/>
                <a:gd name="connsiteX16" fmla="*/ 0 w 103822"/>
                <a:gd name="connsiteY16" fmla="*/ 113348 h 30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22" h="301942">
                  <a:moveTo>
                    <a:pt x="0" y="113348"/>
                  </a:moveTo>
                  <a:lnTo>
                    <a:pt x="0" y="85725"/>
                  </a:lnTo>
                  <a:lnTo>
                    <a:pt x="29527" y="85725"/>
                  </a:lnTo>
                  <a:lnTo>
                    <a:pt x="29527" y="50482"/>
                  </a:lnTo>
                  <a:cubicBezTo>
                    <a:pt x="29527" y="13335"/>
                    <a:pt x="50482" y="0"/>
                    <a:pt x="86677" y="0"/>
                  </a:cubicBezTo>
                  <a:cubicBezTo>
                    <a:pt x="93345" y="0"/>
                    <a:pt x="99060" y="0"/>
                    <a:pt x="103822" y="953"/>
                  </a:cubicBezTo>
                  <a:lnTo>
                    <a:pt x="103822" y="29528"/>
                  </a:lnTo>
                  <a:cubicBezTo>
                    <a:pt x="98107" y="29528"/>
                    <a:pt x="96202" y="29528"/>
                    <a:pt x="93345" y="29528"/>
                  </a:cubicBezTo>
                  <a:cubicBezTo>
                    <a:pt x="71438" y="29528"/>
                    <a:pt x="63818" y="35243"/>
                    <a:pt x="63818" y="52388"/>
                  </a:cubicBezTo>
                  <a:lnTo>
                    <a:pt x="63818" y="85725"/>
                  </a:lnTo>
                  <a:lnTo>
                    <a:pt x="103822" y="85725"/>
                  </a:lnTo>
                  <a:lnTo>
                    <a:pt x="103822" y="113348"/>
                  </a:lnTo>
                  <a:lnTo>
                    <a:pt x="63818" y="113348"/>
                  </a:lnTo>
                  <a:lnTo>
                    <a:pt x="63818" y="301943"/>
                  </a:lnTo>
                  <a:lnTo>
                    <a:pt x="29527" y="301943"/>
                  </a:lnTo>
                  <a:lnTo>
                    <a:pt x="29527" y="113348"/>
                  </a:lnTo>
                  <a:lnTo>
                    <a:pt x="0" y="113348"/>
                  </a:lnTo>
                  <a:close/>
                </a:path>
              </a:pathLst>
            </a:custGeom>
            <a:grpFill/>
            <a:ln w="9525" cap="flat">
              <a:noFill/>
              <a:prstDash val="solid"/>
              <a:miter/>
            </a:ln>
          </p:spPr>
          <p:txBody>
            <a:bodyPr rtlCol="0" anchor="ctr"/>
            <a:lstStyle/>
            <a:p>
              <a:endParaRPr lang="it-IT">
                <a:solidFill>
                  <a:schemeClr val="tx1"/>
                </a:solidFill>
              </a:endParaRPr>
            </a:p>
          </p:txBody>
        </p:sp>
        <p:sp>
          <p:nvSpPr>
            <p:cNvPr id="107" name="Figura a mano libera: forma 106">
              <a:extLst>
                <a:ext uri="{FF2B5EF4-FFF2-40B4-BE49-F238E27FC236}">
                  <a16:creationId xmlns:a16="http://schemas.microsoft.com/office/drawing/2014/main" id="{DCD81DA8-E579-557C-5C25-E7C241A48936}"/>
                </a:ext>
              </a:extLst>
            </p:cNvPr>
            <p:cNvSpPr/>
            <p:nvPr/>
          </p:nvSpPr>
          <p:spPr>
            <a:xfrm>
              <a:off x="5223896" y="964967"/>
              <a:ext cx="176212" cy="221932"/>
            </a:xfrm>
            <a:custGeom>
              <a:avLst/>
              <a:gdLst>
                <a:gd name="connsiteX0" fmla="*/ 33338 w 176212"/>
                <a:gd name="connsiteY0" fmla="*/ 4763 h 221932"/>
                <a:gd name="connsiteX1" fmla="*/ 33338 w 176212"/>
                <a:gd name="connsiteY1" fmla="*/ 33338 h 221932"/>
                <a:gd name="connsiteX2" fmla="*/ 34290 w 176212"/>
                <a:gd name="connsiteY2" fmla="*/ 33338 h 221932"/>
                <a:gd name="connsiteX3" fmla="*/ 102870 w 176212"/>
                <a:gd name="connsiteY3" fmla="*/ 0 h 221932"/>
                <a:gd name="connsiteX4" fmla="*/ 176213 w 176212"/>
                <a:gd name="connsiteY4" fmla="*/ 69532 h 221932"/>
                <a:gd name="connsiteX5" fmla="*/ 176213 w 176212"/>
                <a:gd name="connsiteY5" fmla="*/ 221933 h 221932"/>
                <a:gd name="connsiteX6" fmla="*/ 141922 w 176212"/>
                <a:gd name="connsiteY6" fmla="*/ 221933 h 221932"/>
                <a:gd name="connsiteX7" fmla="*/ 141922 w 176212"/>
                <a:gd name="connsiteY7" fmla="*/ 71438 h 221932"/>
                <a:gd name="connsiteX8" fmla="*/ 93345 w 176212"/>
                <a:gd name="connsiteY8" fmla="*/ 27623 h 221932"/>
                <a:gd name="connsiteX9" fmla="*/ 34290 w 176212"/>
                <a:gd name="connsiteY9" fmla="*/ 87630 h 221932"/>
                <a:gd name="connsiteX10" fmla="*/ 34290 w 176212"/>
                <a:gd name="connsiteY10" fmla="*/ 220980 h 221932"/>
                <a:gd name="connsiteX11" fmla="*/ 0 w 176212"/>
                <a:gd name="connsiteY11" fmla="*/ 220980 h 221932"/>
                <a:gd name="connsiteX12" fmla="*/ 0 w 176212"/>
                <a:gd name="connsiteY12" fmla="*/ 4763 h 221932"/>
                <a:gd name="connsiteX13" fmla="*/ 33338 w 176212"/>
                <a:gd name="connsiteY13" fmla="*/ 4763 h 22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6212" h="221932">
                  <a:moveTo>
                    <a:pt x="33338" y="4763"/>
                  </a:moveTo>
                  <a:lnTo>
                    <a:pt x="33338" y="33338"/>
                  </a:lnTo>
                  <a:lnTo>
                    <a:pt x="34290" y="33338"/>
                  </a:lnTo>
                  <a:cubicBezTo>
                    <a:pt x="49530" y="12382"/>
                    <a:pt x="71438" y="0"/>
                    <a:pt x="102870" y="0"/>
                  </a:cubicBezTo>
                  <a:cubicBezTo>
                    <a:pt x="148590" y="0"/>
                    <a:pt x="176213" y="24765"/>
                    <a:pt x="176213" y="69532"/>
                  </a:cubicBezTo>
                  <a:lnTo>
                    <a:pt x="176213" y="221933"/>
                  </a:lnTo>
                  <a:lnTo>
                    <a:pt x="141922" y="221933"/>
                  </a:lnTo>
                  <a:lnTo>
                    <a:pt x="141922" y="71438"/>
                  </a:lnTo>
                  <a:cubicBezTo>
                    <a:pt x="141922" y="43815"/>
                    <a:pt x="123825" y="27623"/>
                    <a:pt x="93345" y="27623"/>
                  </a:cubicBezTo>
                  <a:cubicBezTo>
                    <a:pt x="59055" y="27623"/>
                    <a:pt x="34290" y="52388"/>
                    <a:pt x="34290" y="87630"/>
                  </a:cubicBezTo>
                  <a:lnTo>
                    <a:pt x="34290" y="220980"/>
                  </a:lnTo>
                  <a:lnTo>
                    <a:pt x="0" y="220980"/>
                  </a:lnTo>
                  <a:lnTo>
                    <a:pt x="0" y="4763"/>
                  </a:lnTo>
                  <a:lnTo>
                    <a:pt x="33338" y="4763"/>
                  </a:lnTo>
                  <a:close/>
                </a:path>
              </a:pathLst>
            </a:custGeom>
            <a:grpFill/>
            <a:ln w="9525" cap="flat">
              <a:noFill/>
              <a:prstDash val="solid"/>
              <a:miter/>
            </a:ln>
          </p:spPr>
          <p:txBody>
            <a:bodyPr rtlCol="0" anchor="ctr"/>
            <a:lstStyle/>
            <a:p>
              <a:endParaRPr lang="it-IT">
                <a:solidFill>
                  <a:schemeClr val="tx1"/>
                </a:solidFill>
              </a:endParaRPr>
            </a:p>
          </p:txBody>
        </p:sp>
        <p:sp>
          <p:nvSpPr>
            <p:cNvPr id="108" name="Figura a mano libera: forma 107">
              <a:extLst>
                <a:ext uri="{FF2B5EF4-FFF2-40B4-BE49-F238E27FC236}">
                  <a16:creationId xmlns:a16="http://schemas.microsoft.com/office/drawing/2014/main" id="{CB42293C-1930-78CC-446E-1698A1EF87AF}"/>
                </a:ext>
              </a:extLst>
            </p:cNvPr>
            <p:cNvSpPr/>
            <p:nvPr/>
          </p:nvSpPr>
          <p:spPr>
            <a:xfrm>
              <a:off x="5123884" y="885910"/>
              <a:ext cx="38100" cy="300037"/>
            </a:xfrm>
            <a:custGeom>
              <a:avLst/>
              <a:gdLst>
                <a:gd name="connsiteX0" fmla="*/ 0 w 38100"/>
                <a:gd name="connsiteY0" fmla="*/ 300038 h 300037"/>
                <a:gd name="connsiteX1" fmla="*/ 0 w 38100"/>
                <a:gd name="connsiteY1" fmla="*/ 0 h 300037"/>
                <a:gd name="connsiteX2" fmla="*/ 38100 w 38100"/>
                <a:gd name="connsiteY2" fmla="*/ 0 h 300037"/>
                <a:gd name="connsiteX3" fmla="*/ 38100 w 38100"/>
                <a:gd name="connsiteY3" fmla="*/ 300038 h 300037"/>
                <a:gd name="connsiteX4" fmla="*/ 0 w 38100"/>
                <a:gd name="connsiteY4" fmla="*/ 300038 h 30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00037">
                  <a:moveTo>
                    <a:pt x="0" y="300038"/>
                  </a:moveTo>
                  <a:lnTo>
                    <a:pt x="0" y="0"/>
                  </a:lnTo>
                  <a:lnTo>
                    <a:pt x="38100" y="0"/>
                  </a:lnTo>
                  <a:lnTo>
                    <a:pt x="38100" y="300038"/>
                  </a:lnTo>
                  <a:lnTo>
                    <a:pt x="0" y="300038"/>
                  </a:lnTo>
                  <a:close/>
                </a:path>
              </a:pathLst>
            </a:custGeom>
            <a:grpFill/>
            <a:ln w="9525" cap="flat">
              <a:noFill/>
              <a:prstDash val="solid"/>
              <a:miter/>
            </a:ln>
          </p:spPr>
          <p:txBody>
            <a:bodyPr rtlCol="0" anchor="ctr"/>
            <a:lstStyle/>
            <a:p>
              <a:endParaRPr lang="it-IT">
                <a:solidFill>
                  <a:schemeClr val="tx1"/>
                </a:solidFill>
              </a:endParaRPr>
            </a:p>
          </p:txBody>
        </p:sp>
        <p:grpSp>
          <p:nvGrpSpPr>
            <p:cNvPr id="109" name="Elemento grafico 7">
              <a:extLst>
                <a:ext uri="{FF2B5EF4-FFF2-40B4-BE49-F238E27FC236}">
                  <a16:creationId xmlns:a16="http://schemas.microsoft.com/office/drawing/2014/main" id="{E4A9A0CB-E705-974A-5066-461537EE189E}"/>
                </a:ext>
              </a:extLst>
            </p:cNvPr>
            <p:cNvGrpSpPr/>
            <p:nvPr/>
          </p:nvGrpSpPr>
          <p:grpSpPr>
            <a:xfrm>
              <a:off x="609034" y="615400"/>
              <a:ext cx="4057649" cy="1800225"/>
              <a:chOff x="888600" y="425831"/>
              <a:chExt cx="4057649" cy="1800225"/>
            </a:xfrm>
            <a:grpFill/>
          </p:grpSpPr>
          <p:sp>
            <p:nvSpPr>
              <p:cNvPr id="110" name="Figura a mano libera: forma 109">
                <a:extLst>
                  <a:ext uri="{FF2B5EF4-FFF2-40B4-BE49-F238E27FC236}">
                    <a16:creationId xmlns:a16="http://schemas.microsoft.com/office/drawing/2014/main" id="{EFA2BB08-09E1-0EC2-8C3B-7C953CA1427B}"/>
                  </a:ext>
                </a:extLst>
              </p:cNvPr>
              <p:cNvSpPr/>
              <p:nvPr/>
            </p:nvSpPr>
            <p:spPr>
              <a:xfrm>
                <a:off x="888600" y="645859"/>
                <a:ext cx="471487" cy="1360169"/>
              </a:xfrm>
              <a:custGeom>
                <a:avLst/>
                <a:gdLst>
                  <a:gd name="connsiteX0" fmla="*/ 220028 w 471487"/>
                  <a:gd name="connsiteY0" fmla="*/ 0 h 1360169"/>
                  <a:gd name="connsiteX1" fmla="*/ 220028 w 471487"/>
                  <a:gd name="connsiteY1" fmla="*/ 1139190 h 1360169"/>
                  <a:gd name="connsiteX2" fmla="*/ 0 w 471487"/>
                  <a:gd name="connsiteY2" fmla="*/ 1139190 h 1360169"/>
                  <a:gd name="connsiteX3" fmla="*/ 0 w 471487"/>
                  <a:gd name="connsiteY3" fmla="*/ 1360170 h 1360169"/>
                  <a:gd name="connsiteX4" fmla="*/ 220028 w 471487"/>
                  <a:gd name="connsiteY4" fmla="*/ 1360170 h 1360169"/>
                  <a:gd name="connsiteX5" fmla="*/ 471488 w 471487"/>
                  <a:gd name="connsiteY5" fmla="*/ 1360170 h 1360169"/>
                  <a:gd name="connsiteX6" fmla="*/ 471488 w 471487"/>
                  <a:gd name="connsiteY6" fmla="*/ 0 h 1360169"/>
                  <a:gd name="connsiteX7" fmla="*/ 220028 w 471487"/>
                  <a:gd name="connsiteY7" fmla="*/ 0 h 136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1487" h="1360169">
                    <a:moveTo>
                      <a:pt x="220028" y="0"/>
                    </a:moveTo>
                    <a:lnTo>
                      <a:pt x="220028" y="1139190"/>
                    </a:lnTo>
                    <a:lnTo>
                      <a:pt x="0" y="1139190"/>
                    </a:lnTo>
                    <a:lnTo>
                      <a:pt x="0" y="1360170"/>
                    </a:lnTo>
                    <a:lnTo>
                      <a:pt x="220028" y="1360170"/>
                    </a:lnTo>
                    <a:lnTo>
                      <a:pt x="471488" y="1360170"/>
                    </a:lnTo>
                    <a:lnTo>
                      <a:pt x="471488" y="0"/>
                    </a:lnTo>
                    <a:lnTo>
                      <a:pt x="220028" y="0"/>
                    </a:lnTo>
                    <a:close/>
                  </a:path>
                </a:pathLst>
              </a:custGeom>
              <a:grpFill/>
              <a:ln w="9525" cap="flat">
                <a:noFill/>
                <a:prstDash val="solid"/>
                <a:miter/>
              </a:ln>
            </p:spPr>
            <p:txBody>
              <a:bodyPr rtlCol="0" anchor="ctr"/>
              <a:lstStyle/>
              <a:p>
                <a:endParaRPr lang="it-IT">
                  <a:solidFill>
                    <a:schemeClr val="tx1"/>
                  </a:solidFill>
                </a:endParaRPr>
              </a:p>
            </p:txBody>
          </p:sp>
          <p:sp>
            <p:nvSpPr>
              <p:cNvPr id="111" name="Figura a mano libera: forma 110">
                <a:extLst>
                  <a:ext uri="{FF2B5EF4-FFF2-40B4-BE49-F238E27FC236}">
                    <a16:creationId xmlns:a16="http://schemas.microsoft.com/office/drawing/2014/main" id="{F55B8F02-97CA-B69A-D058-C1CC5038DD88}"/>
                  </a:ext>
                </a:extLst>
              </p:cNvPr>
              <p:cNvSpPr/>
              <p:nvPr/>
            </p:nvSpPr>
            <p:spPr>
              <a:xfrm>
                <a:off x="888600" y="425831"/>
                <a:ext cx="220027" cy="220027"/>
              </a:xfrm>
              <a:custGeom>
                <a:avLst/>
                <a:gdLst>
                  <a:gd name="connsiteX0" fmla="*/ 220028 w 220027"/>
                  <a:gd name="connsiteY0" fmla="*/ 0 h 220027"/>
                  <a:gd name="connsiteX1" fmla="*/ 0 w 220027"/>
                  <a:gd name="connsiteY1" fmla="*/ 0 h 220027"/>
                  <a:gd name="connsiteX2" fmla="*/ 0 w 220027"/>
                  <a:gd name="connsiteY2" fmla="*/ 220028 h 220027"/>
                  <a:gd name="connsiteX3" fmla="*/ 220028 w 220027"/>
                  <a:gd name="connsiteY3" fmla="*/ 220028 h 220027"/>
                  <a:gd name="connsiteX4" fmla="*/ 220028 w 220027"/>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027" h="220027">
                    <a:moveTo>
                      <a:pt x="220028" y="0"/>
                    </a:moveTo>
                    <a:lnTo>
                      <a:pt x="0" y="0"/>
                    </a:lnTo>
                    <a:lnTo>
                      <a:pt x="0" y="220028"/>
                    </a:lnTo>
                    <a:lnTo>
                      <a:pt x="220028" y="220028"/>
                    </a:lnTo>
                    <a:lnTo>
                      <a:pt x="220028" y="0"/>
                    </a:lnTo>
                    <a:close/>
                  </a:path>
                </a:pathLst>
              </a:custGeom>
              <a:grpFill/>
              <a:ln w="9525" cap="flat">
                <a:noFill/>
                <a:prstDash val="solid"/>
                <a:miter/>
              </a:ln>
            </p:spPr>
            <p:txBody>
              <a:bodyPr rtlCol="0" anchor="ctr"/>
              <a:lstStyle/>
              <a:p>
                <a:endParaRPr lang="it-IT">
                  <a:solidFill>
                    <a:schemeClr val="tx1"/>
                  </a:solidFill>
                </a:endParaRPr>
              </a:p>
            </p:txBody>
          </p:sp>
          <p:sp>
            <p:nvSpPr>
              <p:cNvPr id="112" name="Figura a mano libera: forma 111">
                <a:extLst>
                  <a:ext uri="{FF2B5EF4-FFF2-40B4-BE49-F238E27FC236}">
                    <a16:creationId xmlns:a16="http://schemas.microsoft.com/office/drawing/2014/main" id="{FA5664B3-1DA7-FCCB-3A5B-0E785E587604}"/>
                  </a:ext>
                </a:extLst>
              </p:cNvPr>
              <p:cNvSpPr/>
              <p:nvPr/>
            </p:nvSpPr>
            <p:spPr>
              <a:xfrm>
                <a:off x="1360087" y="2006029"/>
                <a:ext cx="220027" cy="220027"/>
              </a:xfrm>
              <a:custGeom>
                <a:avLst/>
                <a:gdLst>
                  <a:gd name="connsiteX0" fmla="*/ 220027 w 220027"/>
                  <a:gd name="connsiteY0" fmla="*/ 0 h 220027"/>
                  <a:gd name="connsiteX1" fmla="*/ 220027 w 220027"/>
                  <a:gd name="connsiteY1" fmla="*/ 220028 h 220027"/>
                  <a:gd name="connsiteX2" fmla="*/ 0 w 220027"/>
                  <a:gd name="connsiteY2" fmla="*/ 220028 h 220027"/>
                  <a:gd name="connsiteX3" fmla="*/ 0 w 220027"/>
                  <a:gd name="connsiteY3" fmla="*/ 0 h 220027"/>
                  <a:gd name="connsiteX4" fmla="*/ 220027 w 220027"/>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027" h="220027">
                    <a:moveTo>
                      <a:pt x="220027" y="0"/>
                    </a:moveTo>
                    <a:lnTo>
                      <a:pt x="220027" y="220028"/>
                    </a:lnTo>
                    <a:lnTo>
                      <a:pt x="0" y="220028"/>
                    </a:lnTo>
                    <a:lnTo>
                      <a:pt x="0" y="0"/>
                    </a:lnTo>
                    <a:lnTo>
                      <a:pt x="220027" y="0"/>
                    </a:lnTo>
                    <a:close/>
                  </a:path>
                </a:pathLst>
              </a:custGeom>
              <a:grpFill/>
              <a:ln w="9525" cap="flat">
                <a:noFill/>
                <a:prstDash val="solid"/>
                <a:miter/>
              </a:ln>
            </p:spPr>
            <p:txBody>
              <a:bodyPr rtlCol="0" anchor="ctr"/>
              <a:lstStyle/>
              <a:p>
                <a:endParaRPr lang="it-IT">
                  <a:solidFill>
                    <a:schemeClr val="tx1"/>
                  </a:solidFill>
                </a:endParaRPr>
              </a:p>
            </p:txBody>
          </p:sp>
          <p:sp>
            <p:nvSpPr>
              <p:cNvPr id="113" name="Figura a mano libera: forma 112">
                <a:extLst>
                  <a:ext uri="{FF2B5EF4-FFF2-40B4-BE49-F238E27FC236}">
                    <a16:creationId xmlns:a16="http://schemas.microsoft.com/office/drawing/2014/main" id="{C095DB83-524B-96E7-B07E-910D85FC4745}"/>
                  </a:ext>
                </a:extLst>
              </p:cNvPr>
              <p:cNvSpPr/>
              <p:nvPr/>
            </p:nvSpPr>
            <p:spPr>
              <a:xfrm>
                <a:off x="1580114" y="645859"/>
                <a:ext cx="1044892" cy="1360169"/>
              </a:xfrm>
              <a:custGeom>
                <a:avLst/>
                <a:gdLst>
                  <a:gd name="connsiteX0" fmla="*/ 1044893 w 1044892"/>
                  <a:gd name="connsiteY0" fmla="*/ 453390 h 1360169"/>
                  <a:gd name="connsiteX1" fmla="*/ 570548 w 1044892"/>
                  <a:gd name="connsiteY1" fmla="*/ 906780 h 1360169"/>
                  <a:gd name="connsiteX2" fmla="*/ 251460 w 1044892"/>
                  <a:gd name="connsiteY2" fmla="*/ 906780 h 1360169"/>
                  <a:gd name="connsiteX3" fmla="*/ 251460 w 1044892"/>
                  <a:gd name="connsiteY3" fmla="*/ 1360170 h 1360169"/>
                  <a:gd name="connsiteX4" fmla="*/ 0 w 1044892"/>
                  <a:gd name="connsiteY4" fmla="*/ 1360170 h 1360169"/>
                  <a:gd name="connsiteX5" fmla="*/ 0 w 1044892"/>
                  <a:gd name="connsiteY5" fmla="*/ 0 h 1360169"/>
                  <a:gd name="connsiteX6" fmla="*/ 566738 w 1044892"/>
                  <a:gd name="connsiteY6" fmla="*/ 0 h 1360169"/>
                  <a:gd name="connsiteX7" fmla="*/ 1044893 w 1044892"/>
                  <a:gd name="connsiteY7" fmla="*/ 453390 h 1360169"/>
                  <a:gd name="connsiteX8" fmla="*/ 1044893 w 1044892"/>
                  <a:gd name="connsiteY8" fmla="*/ 453390 h 1360169"/>
                  <a:gd name="connsiteX9" fmla="*/ 793432 w 1044892"/>
                  <a:gd name="connsiteY9" fmla="*/ 453390 h 1360169"/>
                  <a:gd name="connsiteX10" fmla="*/ 564832 w 1044892"/>
                  <a:gd name="connsiteY10" fmla="*/ 225743 h 1360169"/>
                  <a:gd name="connsiteX11" fmla="*/ 251460 w 1044892"/>
                  <a:gd name="connsiteY11" fmla="*/ 225743 h 1360169"/>
                  <a:gd name="connsiteX12" fmla="*/ 251460 w 1044892"/>
                  <a:gd name="connsiteY12" fmla="*/ 681037 h 1360169"/>
                  <a:gd name="connsiteX13" fmla="*/ 562928 w 1044892"/>
                  <a:gd name="connsiteY13" fmla="*/ 681037 h 1360169"/>
                  <a:gd name="connsiteX14" fmla="*/ 793432 w 1044892"/>
                  <a:gd name="connsiteY14" fmla="*/ 453390 h 136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44892" h="1360169">
                    <a:moveTo>
                      <a:pt x="1044893" y="453390"/>
                    </a:moveTo>
                    <a:cubicBezTo>
                      <a:pt x="1044893" y="720090"/>
                      <a:pt x="863918" y="906780"/>
                      <a:pt x="570548" y="906780"/>
                    </a:cubicBezTo>
                    <a:lnTo>
                      <a:pt x="251460" y="906780"/>
                    </a:lnTo>
                    <a:lnTo>
                      <a:pt x="251460" y="1360170"/>
                    </a:lnTo>
                    <a:lnTo>
                      <a:pt x="0" y="1360170"/>
                    </a:lnTo>
                    <a:lnTo>
                      <a:pt x="0" y="0"/>
                    </a:lnTo>
                    <a:lnTo>
                      <a:pt x="566738" y="0"/>
                    </a:lnTo>
                    <a:cubicBezTo>
                      <a:pt x="869632" y="0"/>
                      <a:pt x="1044893" y="194310"/>
                      <a:pt x="1044893" y="453390"/>
                    </a:cubicBezTo>
                    <a:lnTo>
                      <a:pt x="1044893" y="453390"/>
                    </a:lnTo>
                    <a:close/>
                    <a:moveTo>
                      <a:pt x="793432" y="453390"/>
                    </a:moveTo>
                    <a:cubicBezTo>
                      <a:pt x="793432" y="339090"/>
                      <a:pt x="719138" y="225743"/>
                      <a:pt x="564832" y="225743"/>
                    </a:cubicBezTo>
                    <a:lnTo>
                      <a:pt x="251460" y="225743"/>
                    </a:lnTo>
                    <a:lnTo>
                      <a:pt x="251460" y="681037"/>
                    </a:lnTo>
                    <a:lnTo>
                      <a:pt x="562928" y="681037"/>
                    </a:lnTo>
                    <a:cubicBezTo>
                      <a:pt x="720090" y="681037"/>
                      <a:pt x="793432" y="570548"/>
                      <a:pt x="793432" y="453390"/>
                    </a:cubicBezTo>
                    <a:close/>
                  </a:path>
                </a:pathLst>
              </a:custGeom>
              <a:grpFill/>
              <a:ln w="9525" cap="flat">
                <a:noFill/>
                <a:prstDash val="solid"/>
                <a:miter/>
              </a:ln>
            </p:spPr>
            <p:txBody>
              <a:bodyPr rtlCol="0" anchor="ctr"/>
              <a:lstStyle/>
              <a:p>
                <a:endParaRPr lang="it-IT">
                  <a:solidFill>
                    <a:schemeClr val="tx1"/>
                  </a:solidFill>
                </a:endParaRPr>
              </a:p>
            </p:txBody>
          </p:sp>
          <p:sp>
            <p:nvSpPr>
              <p:cNvPr id="114" name="Figura a mano libera: forma 113">
                <a:extLst>
                  <a:ext uri="{FF2B5EF4-FFF2-40B4-BE49-F238E27FC236}">
                    <a16:creationId xmlns:a16="http://schemas.microsoft.com/office/drawing/2014/main" id="{6E2658B5-2F68-7A61-3FCD-266DA091DA9B}"/>
                  </a:ext>
                </a:extLst>
              </p:cNvPr>
              <p:cNvSpPr/>
              <p:nvPr/>
            </p:nvSpPr>
            <p:spPr>
              <a:xfrm>
                <a:off x="2638342" y="1010666"/>
                <a:ext cx="1055370" cy="1020127"/>
              </a:xfrm>
              <a:custGeom>
                <a:avLst/>
                <a:gdLst>
                  <a:gd name="connsiteX0" fmla="*/ 862013 w 1055370"/>
                  <a:gd name="connsiteY0" fmla="*/ 783908 h 1020127"/>
                  <a:gd name="connsiteX1" fmla="*/ 862013 w 1055370"/>
                  <a:gd name="connsiteY1" fmla="*/ 338138 h 1020127"/>
                  <a:gd name="connsiteX2" fmla="*/ 443865 w 1055370"/>
                  <a:gd name="connsiteY2" fmla="*/ 0 h 1020127"/>
                  <a:gd name="connsiteX3" fmla="*/ 15240 w 1055370"/>
                  <a:gd name="connsiteY3" fmla="*/ 308610 h 1020127"/>
                  <a:gd name="connsiteX4" fmla="*/ 227648 w 1055370"/>
                  <a:gd name="connsiteY4" fmla="*/ 389573 h 1020127"/>
                  <a:gd name="connsiteX5" fmla="*/ 443865 w 1055370"/>
                  <a:gd name="connsiteY5" fmla="*/ 185738 h 1020127"/>
                  <a:gd name="connsiteX6" fmla="*/ 626745 w 1055370"/>
                  <a:gd name="connsiteY6" fmla="*/ 311467 h 1020127"/>
                  <a:gd name="connsiteX7" fmla="*/ 321945 w 1055370"/>
                  <a:gd name="connsiteY7" fmla="*/ 442913 h 1020127"/>
                  <a:gd name="connsiteX8" fmla="*/ 0 w 1055370"/>
                  <a:gd name="connsiteY8" fmla="*/ 739140 h 1020127"/>
                  <a:gd name="connsiteX9" fmla="*/ 329565 w 1055370"/>
                  <a:gd name="connsiteY9" fmla="*/ 1020128 h 1020127"/>
                  <a:gd name="connsiteX10" fmla="*/ 640080 w 1055370"/>
                  <a:gd name="connsiteY10" fmla="*/ 881063 h 1020127"/>
                  <a:gd name="connsiteX11" fmla="*/ 668655 w 1055370"/>
                  <a:gd name="connsiteY11" fmla="*/ 829628 h 1020127"/>
                  <a:gd name="connsiteX12" fmla="*/ 668655 w 1055370"/>
                  <a:gd name="connsiteY12" fmla="*/ 994410 h 1020127"/>
                  <a:gd name="connsiteX13" fmla="*/ 1055370 w 1055370"/>
                  <a:gd name="connsiteY13" fmla="*/ 994410 h 1020127"/>
                  <a:gd name="connsiteX14" fmla="*/ 1055370 w 1055370"/>
                  <a:gd name="connsiteY14" fmla="*/ 782955 h 1020127"/>
                  <a:gd name="connsiteX15" fmla="*/ 862013 w 1055370"/>
                  <a:gd name="connsiteY15" fmla="*/ 782955 h 1020127"/>
                  <a:gd name="connsiteX16" fmla="*/ 862013 w 1055370"/>
                  <a:gd name="connsiteY16" fmla="*/ 783908 h 1020127"/>
                  <a:gd name="connsiteX17" fmla="*/ 626745 w 1055370"/>
                  <a:gd name="connsiteY17" fmla="*/ 610553 h 1020127"/>
                  <a:gd name="connsiteX18" fmla="*/ 384810 w 1055370"/>
                  <a:gd name="connsiteY18" fmla="*/ 842010 h 1020127"/>
                  <a:gd name="connsiteX19" fmla="*/ 251460 w 1055370"/>
                  <a:gd name="connsiteY19" fmla="*/ 727710 h 1020127"/>
                  <a:gd name="connsiteX20" fmla="*/ 390525 w 1055370"/>
                  <a:gd name="connsiteY20" fmla="*/ 600075 h 1020127"/>
                  <a:gd name="connsiteX21" fmla="*/ 626745 w 1055370"/>
                  <a:gd name="connsiteY21" fmla="*/ 541020 h 1020127"/>
                  <a:gd name="connsiteX22" fmla="*/ 626745 w 1055370"/>
                  <a:gd name="connsiteY22" fmla="*/ 610553 h 1020127"/>
                  <a:gd name="connsiteX23" fmla="*/ 626745 w 1055370"/>
                  <a:gd name="connsiteY23" fmla="*/ 610553 h 102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55370" h="1020127">
                    <a:moveTo>
                      <a:pt x="862013" y="783908"/>
                    </a:moveTo>
                    <a:lnTo>
                      <a:pt x="862013" y="338138"/>
                    </a:lnTo>
                    <a:cubicBezTo>
                      <a:pt x="862013" y="118110"/>
                      <a:pt x="699135" y="0"/>
                      <a:pt x="443865" y="0"/>
                    </a:cubicBezTo>
                    <a:cubicBezTo>
                      <a:pt x="216217" y="0"/>
                      <a:pt x="49530" y="127635"/>
                      <a:pt x="15240" y="308610"/>
                    </a:cubicBezTo>
                    <a:lnTo>
                      <a:pt x="227648" y="389573"/>
                    </a:lnTo>
                    <a:cubicBezTo>
                      <a:pt x="227648" y="263842"/>
                      <a:pt x="312420" y="185738"/>
                      <a:pt x="443865" y="185738"/>
                    </a:cubicBezTo>
                    <a:cubicBezTo>
                      <a:pt x="552450" y="185738"/>
                      <a:pt x="626745" y="228600"/>
                      <a:pt x="626745" y="311467"/>
                    </a:cubicBezTo>
                    <a:cubicBezTo>
                      <a:pt x="626745" y="394335"/>
                      <a:pt x="585788" y="396240"/>
                      <a:pt x="321945" y="442913"/>
                    </a:cubicBezTo>
                    <a:cubicBezTo>
                      <a:pt x="125730" y="478155"/>
                      <a:pt x="0" y="572453"/>
                      <a:pt x="0" y="739140"/>
                    </a:cubicBezTo>
                    <a:cubicBezTo>
                      <a:pt x="0" y="914400"/>
                      <a:pt x="135255" y="1020128"/>
                      <a:pt x="329565" y="1020128"/>
                    </a:cubicBezTo>
                    <a:cubicBezTo>
                      <a:pt x="459105" y="1020128"/>
                      <a:pt x="575310" y="968693"/>
                      <a:pt x="640080" y="881063"/>
                    </a:cubicBezTo>
                    <a:cubicBezTo>
                      <a:pt x="655320" y="859155"/>
                      <a:pt x="662940" y="842963"/>
                      <a:pt x="668655" y="829628"/>
                    </a:cubicBezTo>
                    <a:lnTo>
                      <a:pt x="668655" y="994410"/>
                    </a:lnTo>
                    <a:lnTo>
                      <a:pt x="1055370" y="994410"/>
                    </a:lnTo>
                    <a:lnTo>
                      <a:pt x="1055370" y="782955"/>
                    </a:lnTo>
                    <a:lnTo>
                      <a:pt x="862013" y="782955"/>
                    </a:lnTo>
                    <a:lnTo>
                      <a:pt x="862013" y="783908"/>
                    </a:lnTo>
                    <a:close/>
                    <a:moveTo>
                      <a:pt x="626745" y="610553"/>
                    </a:moveTo>
                    <a:cubicBezTo>
                      <a:pt x="626745" y="741997"/>
                      <a:pt x="548640" y="842010"/>
                      <a:pt x="384810" y="842010"/>
                    </a:cubicBezTo>
                    <a:cubicBezTo>
                      <a:pt x="300038" y="842010"/>
                      <a:pt x="251460" y="792480"/>
                      <a:pt x="251460" y="727710"/>
                    </a:cubicBezTo>
                    <a:cubicBezTo>
                      <a:pt x="251460" y="651510"/>
                      <a:pt x="306705" y="617220"/>
                      <a:pt x="390525" y="600075"/>
                    </a:cubicBezTo>
                    <a:cubicBezTo>
                      <a:pt x="547688" y="572453"/>
                      <a:pt x="599123" y="562928"/>
                      <a:pt x="626745" y="541020"/>
                    </a:cubicBezTo>
                    <a:lnTo>
                      <a:pt x="626745" y="610553"/>
                    </a:lnTo>
                    <a:lnTo>
                      <a:pt x="626745" y="610553"/>
                    </a:lnTo>
                    <a:close/>
                  </a:path>
                </a:pathLst>
              </a:custGeom>
              <a:grpFill/>
              <a:ln w="9525" cap="flat">
                <a:noFill/>
                <a:prstDash val="solid"/>
                <a:miter/>
              </a:ln>
            </p:spPr>
            <p:txBody>
              <a:bodyPr rtlCol="0" anchor="ctr"/>
              <a:lstStyle/>
              <a:p>
                <a:endParaRPr lang="it-IT">
                  <a:solidFill>
                    <a:schemeClr val="tx1"/>
                  </a:solidFill>
                </a:endParaRPr>
              </a:p>
            </p:txBody>
          </p:sp>
          <p:sp>
            <p:nvSpPr>
              <p:cNvPr id="115" name="Figura a mano libera: forma 114">
                <a:extLst>
                  <a:ext uri="{FF2B5EF4-FFF2-40B4-BE49-F238E27FC236}">
                    <a16:creationId xmlns:a16="http://schemas.microsoft.com/office/drawing/2014/main" id="{627B7797-B6A6-120F-79AF-8852988D68B1}"/>
                  </a:ext>
                </a:extLst>
              </p:cNvPr>
              <p:cNvSpPr/>
              <p:nvPr/>
            </p:nvSpPr>
            <p:spPr>
              <a:xfrm>
                <a:off x="3617512" y="613452"/>
                <a:ext cx="1328737" cy="1421151"/>
              </a:xfrm>
              <a:custGeom>
                <a:avLst/>
                <a:gdLst>
                  <a:gd name="connsiteX0" fmla="*/ 1321118 w 1328737"/>
                  <a:gd name="connsiteY0" fmla="*/ 351494 h 1421151"/>
                  <a:gd name="connsiteX1" fmla="*/ 1115378 w 1328737"/>
                  <a:gd name="connsiteY1" fmla="*/ 487702 h 1421151"/>
                  <a:gd name="connsiteX2" fmla="*/ 706755 w 1328737"/>
                  <a:gd name="connsiteY2" fmla="*/ 222907 h 1421151"/>
                  <a:gd name="connsiteX3" fmla="*/ 251460 w 1328737"/>
                  <a:gd name="connsiteY3" fmla="*/ 709634 h 1421151"/>
                  <a:gd name="connsiteX4" fmla="*/ 702945 w 1328737"/>
                  <a:gd name="connsiteY4" fmla="*/ 1194457 h 1421151"/>
                  <a:gd name="connsiteX5" fmla="*/ 1122998 w 1328737"/>
                  <a:gd name="connsiteY5" fmla="*/ 924899 h 1421151"/>
                  <a:gd name="connsiteX6" fmla="*/ 1328738 w 1328737"/>
                  <a:gd name="connsiteY6" fmla="*/ 1062059 h 1421151"/>
                  <a:gd name="connsiteX7" fmla="*/ 707707 w 1328737"/>
                  <a:gd name="connsiteY7" fmla="*/ 1421152 h 1421151"/>
                  <a:gd name="connsiteX8" fmla="*/ 0 w 1328737"/>
                  <a:gd name="connsiteY8" fmla="*/ 709634 h 1421151"/>
                  <a:gd name="connsiteX9" fmla="*/ 709613 w 1328737"/>
                  <a:gd name="connsiteY9" fmla="*/ 22 h 1421151"/>
                  <a:gd name="connsiteX10" fmla="*/ 1321118 w 1328737"/>
                  <a:gd name="connsiteY10" fmla="*/ 351494 h 1421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28737" h="1421151">
                    <a:moveTo>
                      <a:pt x="1321118" y="351494"/>
                    </a:moveTo>
                    <a:lnTo>
                      <a:pt x="1115378" y="487702"/>
                    </a:lnTo>
                    <a:cubicBezTo>
                      <a:pt x="1056323" y="328634"/>
                      <a:pt x="902970" y="222907"/>
                      <a:pt x="706755" y="222907"/>
                    </a:cubicBezTo>
                    <a:cubicBezTo>
                      <a:pt x="445770" y="222907"/>
                      <a:pt x="251460" y="407692"/>
                      <a:pt x="251460" y="709634"/>
                    </a:cubicBezTo>
                    <a:cubicBezTo>
                      <a:pt x="251460" y="1010624"/>
                      <a:pt x="440055" y="1194457"/>
                      <a:pt x="702945" y="1194457"/>
                    </a:cubicBezTo>
                    <a:cubicBezTo>
                      <a:pt x="897255" y="1194457"/>
                      <a:pt x="1063943" y="1094444"/>
                      <a:pt x="1122998" y="924899"/>
                    </a:cubicBezTo>
                    <a:lnTo>
                      <a:pt x="1328738" y="1062059"/>
                    </a:lnTo>
                    <a:cubicBezTo>
                      <a:pt x="1208723" y="1291612"/>
                      <a:pt x="982980" y="1421152"/>
                      <a:pt x="707707" y="1421152"/>
                    </a:cubicBezTo>
                    <a:cubicBezTo>
                      <a:pt x="304800" y="1421152"/>
                      <a:pt x="0" y="1134449"/>
                      <a:pt x="0" y="709634"/>
                    </a:cubicBezTo>
                    <a:cubicBezTo>
                      <a:pt x="0" y="283867"/>
                      <a:pt x="321945" y="22"/>
                      <a:pt x="709613" y="22"/>
                    </a:cubicBezTo>
                    <a:cubicBezTo>
                      <a:pt x="969645" y="-1883"/>
                      <a:pt x="1208723" y="121942"/>
                      <a:pt x="1321118" y="351494"/>
                    </a:cubicBezTo>
                    <a:close/>
                  </a:path>
                </a:pathLst>
              </a:custGeom>
              <a:grpFill/>
              <a:ln w="9525" cap="flat">
                <a:noFill/>
                <a:prstDash val="solid"/>
                <a:miter/>
              </a:ln>
            </p:spPr>
            <p:txBody>
              <a:bodyPr rtlCol="0" anchor="ctr"/>
              <a:lstStyle/>
              <a:p>
                <a:endParaRPr lang="it-IT">
                  <a:solidFill>
                    <a:schemeClr val="tx1"/>
                  </a:solidFill>
                </a:endParaRPr>
              </a:p>
            </p:txBody>
          </p:sp>
        </p:grpSp>
      </p:grpSp>
      <p:cxnSp>
        <p:nvCxnSpPr>
          <p:cNvPr id="146" name="Connettore diritto 4">
            <a:extLst>
              <a:ext uri="{FF2B5EF4-FFF2-40B4-BE49-F238E27FC236}">
                <a16:creationId xmlns:a16="http://schemas.microsoft.com/office/drawing/2014/main" id="{6754D431-F8D7-61DB-14BF-01804428F888}"/>
              </a:ext>
            </a:extLst>
          </p:cNvPr>
          <p:cNvCxnSpPr>
            <a:cxnSpLocks/>
          </p:cNvCxnSpPr>
          <p:nvPr userDrawn="1"/>
        </p:nvCxnSpPr>
        <p:spPr>
          <a:xfrm>
            <a:off x="863407" y="6152747"/>
            <a:ext cx="0" cy="72291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47" name="Immagine 12" descr="Immagine che contiene testo&#10;&#10;Descrizione generata automaticamente">
            <a:extLst>
              <a:ext uri="{FF2B5EF4-FFF2-40B4-BE49-F238E27FC236}">
                <a16:creationId xmlns:a16="http://schemas.microsoft.com/office/drawing/2014/main" id="{CE869641-71D2-FE19-9A2B-30D4E271587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50440" y="6152747"/>
            <a:ext cx="1327537" cy="430288"/>
          </a:xfrm>
          <a:prstGeom prst="rect">
            <a:avLst/>
          </a:prstGeom>
        </p:spPr>
      </p:pic>
      <p:pic>
        <p:nvPicPr>
          <p:cNvPr id="148" name="Immagine 1">
            <a:extLst>
              <a:ext uri="{FF2B5EF4-FFF2-40B4-BE49-F238E27FC236}">
                <a16:creationId xmlns:a16="http://schemas.microsoft.com/office/drawing/2014/main" id="{AEF9FBE1-C328-EB53-752F-79CF403DE3A0}"/>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20772" b="46574"/>
          <a:stretch/>
        </p:blipFill>
        <p:spPr>
          <a:xfrm>
            <a:off x="2765009" y="6038665"/>
            <a:ext cx="2364819" cy="544370"/>
          </a:xfrm>
          <a:prstGeom prst="rect">
            <a:avLst/>
          </a:prstGeom>
        </p:spPr>
      </p:pic>
    </p:spTree>
    <p:extLst>
      <p:ext uri="{BB962C8B-B14F-4D97-AF65-F5344CB8AC3E}">
        <p14:creationId xmlns:p14="http://schemas.microsoft.com/office/powerpoint/2010/main" val="7430498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_Diapositiva titolo">
    <p:bg>
      <p:bgPr>
        <a:solidFill>
          <a:srgbClr val="3763B1"/>
        </a:solidFill>
        <a:effectLst/>
      </p:bgPr>
    </p:bg>
    <p:spTree>
      <p:nvGrpSpPr>
        <p:cNvPr id="1" name=""/>
        <p:cNvGrpSpPr/>
        <p:nvPr/>
      </p:nvGrpSpPr>
      <p:grpSpPr>
        <a:xfrm>
          <a:off x="0" y="0"/>
          <a:ext cx="0" cy="0"/>
          <a:chOff x="0" y="0"/>
          <a:chExt cx="0" cy="0"/>
        </a:xfrm>
      </p:grpSpPr>
      <p:cxnSp>
        <p:nvCxnSpPr>
          <p:cNvPr id="5" name="Connettore diritto 4">
            <a:extLst>
              <a:ext uri="{FF2B5EF4-FFF2-40B4-BE49-F238E27FC236}">
                <a16:creationId xmlns:a16="http://schemas.microsoft.com/office/drawing/2014/main" id="{CF83E28D-8699-362D-D282-B1BF85DC6E72}"/>
              </a:ext>
            </a:extLst>
          </p:cNvPr>
          <p:cNvCxnSpPr>
            <a:cxnSpLocks/>
          </p:cNvCxnSpPr>
          <p:nvPr userDrawn="1"/>
        </p:nvCxnSpPr>
        <p:spPr>
          <a:xfrm>
            <a:off x="863407" y="6152747"/>
            <a:ext cx="0" cy="72291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Immagine 12" descr="Immagine che contiene testo&#10;&#10;Descrizione generata automaticamente">
            <a:extLst>
              <a:ext uri="{FF2B5EF4-FFF2-40B4-BE49-F238E27FC236}">
                <a16:creationId xmlns:a16="http://schemas.microsoft.com/office/drawing/2014/main" id="{9B63C4B4-F489-76AD-4B9D-187C55D735F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50440" y="6152747"/>
            <a:ext cx="1327537" cy="430288"/>
          </a:xfrm>
          <a:prstGeom prst="rect">
            <a:avLst/>
          </a:prstGeom>
        </p:spPr>
      </p:pic>
      <p:pic>
        <p:nvPicPr>
          <p:cNvPr id="2" name="Immagine 1">
            <a:extLst>
              <a:ext uri="{FF2B5EF4-FFF2-40B4-BE49-F238E27FC236}">
                <a16:creationId xmlns:a16="http://schemas.microsoft.com/office/drawing/2014/main" id="{CBD079D3-4A7C-575D-816E-0F0655B5EC71}"/>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20772" b="46574"/>
          <a:stretch/>
        </p:blipFill>
        <p:spPr>
          <a:xfrm>
            <a:off x="2765009" y="6038665"/>
            <a:ext cx="2364819" cy="544370"/>
          </a:xfrm>
          <a:prstGeom prst="rect">
            <a:avLst/>
          </a:prstGeom>
        </p:spPr>
      </p:pic>
      <p:grpSp>
        <p:nvGrpSpPr>
          <p:cNvPr id="7" name="Gruppo 6"/>
          <p:cNvGrpSpPr/>
          <p:nvPr userDrawn="1"/>
        </p:nvGrpSpPr>
        <p:grpSpPr>
          <a:xfrm>
            <a:off x="5416861" y="6129430"/>
            <a:ext cx="1925233" cy="461665"/>
            <a:chOff x="4638487" y="4134024"/>
            <a:chExt cx="1925233" cy="461665"/>
          </a:xfrm>
        </p:grpSpPr>
        <p:pic>
          <p:nvPicPr>
            <p:cNvPr id="8" name="Immagine 7">
              <a:extLst>
                <a:ext uri="{FF2B5EF4-FFF2-40B4-BE49-F238E27FC236}">
                  <a16:creationId xmlns:a16="http://schemas.microsoft.com/office/drawing/2014/main" id="{35EE5915-A4FF-4F83-8E11-62D866AF4F1B}"/>
                </a:ext>
              </a:extLst>
            </p:cNvPr>
            <p:cNvPicPr>
              <a:picLocks noChangeAspect="1"/>
            </p:cNvPicPr>
            <p:nvPr userDrawn="1"/>
          </p:nvPicPr>
          <p:blipFill>
            <a:blip r:embed="rId4" cstate="hqprint">
              <a:extLst>
                <a:ext uri="{28A0092B-C50C-407E-A947-70E740481C1C}">
                  <a14:useLocalDpi xmlns:a14="http://schemas.microsoft.com/office/drawing/2010/main" val="0"/>
                </a:ext>
              </a:extLst>
            </a:blip>
            <a:srcRect/>
            <a:stretch>
              <a:fillRect/>
            </a:stretch>
          </p:blipFill>
          <p:spPr bwMode="auto">
            <a:xfrm>
              <a:off x="4638487" y="4156628"/>
              <a:ext cx="625352" cy="418239"/>
            </a:xfrm>
            <a:prstGeom prst="rect">
              <a:avLst/>
            </a:prstGeom>
            <a:noFill/>
            <a:ln>
              <a:noFill/>
            </a:ln>
          </p:spPr>
        </p:pic>
        <p:sp>
          <p:nvSpPr>
            <p:cNvPr id="9" name="CasellaDiTesto 8">
              <a:extLst>
                <a:ext uri="{FF2B5EF4-FFF2-40B4-BE49-F238E27FC236}">
                  <a16:creationId xmlns:a16="http://schemas.microsoft.com/office/drawing/2014/main" id="{CCFFA7C6-702F-4660-8428-68760F4D6AA0}"/>
                </a:ext>
              </a:extLst>
            </p:cNvPr>
            <p:cNvSpPr txBox="1"/>
            <p:nvPr userDrawn="1"/>
          </p:nvSpPr>
          <p:spPr>
            <a:xfrm>
              <a:off x="5377513" y="4134024"/>
              <a:ext cx="1186207" cy="461665"/>
            </a:xfrm>
            <a:prstGeom prst="rect">
              <a:avLst/>
            </a:prstGeom>
            <a:noFill/>
          </p:spPr>
          <p:txBody>
            <a:bodyPr wrap="square">
              <a:spAutoFit/>
            </a:bodyPr>
            <a:lstStyle/>
            <a:p>
              <a:pPr algn="l"/>
              <a:r>
                <a:rPr lang="it-IT" sz="800" b="0">
                  <a:solidFill>
                    <a:schemeClr val="bg1"/>
                  </a:solidFill>
                  <a:effectLst/>
                  <a:latin typeface="Calibri Light" panose="020F0302020204030204" pitchFamily="34" charset="0"/>
                  <a:ea typeface="Times New Roman" panose="02020603050405020304" pitchFamily="18" charset="0"/>
                </a:rPr>
                <a:t>Finanziato </a:t>
              </a:r>
            </a:p>
            <a:p>
              <a:pPr algn="l"/>
              <a:r>
                <a:rPr lang="it-IT" sz="800" b="0">
                  <a:solidFill>
                    <a:schemeClr val="bg1"/>
                  </a:solidFill>
                  <a:effectLst/>
                  <a:latin typeface="Calibri Light" panose="020F0302020204030204" pitchFamily="34" charset="0"/>
                  <a:ea typeface="Times New Roman" panose="02020603050405020304" pitchFamily="18" charset="0"/>
                </a:rPr>
                <a:t>nel programma</a:t>
              </a:r>
            </a:p>
            <a:p>
              <a:pPr algn="l"/>
              <a:r>
                <a:rPr lang="it-IT" sz="800" b="1">
                  <a:solidFill>
                    <a:schemeClr val="bg1"/>
                  </a:solidFill>
                  <a:effectLst/>
                  <a:latin typeface="Calibri Light" panose="020F0302020204030204" pitchFamily="34" charset="0"/>
                  <a:ea typeface="Times New Roman" panose="02020603050405020304" pitchFamily="18" charset="0"/>
                </a:rPr>
                <a:t>#NEXTGENERATIONEU</a:t>
              </a:r>
              <a:endParaRPr lang="it-IT" sz="3600">
                <a:solidFill>
                  <a:schemeClr val="bg1"/>
                </a:solidFill>
                <a:effectLst/>
                <a:latin typeface="Times New Roman" panose="02020603050405020304" pitchFamily="18" charset="0"/>
                <a:ea typeface="Times New Roman" panose="02020603050405020304" pitchFamily="18" charset="0"/>
              </a:endParaRPr>
            </a:p>
          </p:txBody>
        </p:sp>
      </p:grpSp>
    </p:spTree>
    <p:extLst>
      <p:ext uri="{BB962C8B-B14F-4D97-AF65-F5344CB8AC3E}">
        <p14:creationId xmlns:p14="http://schemas.microsoft.com/office/powerpoint/2010/main" val="35159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a titolo + descrizione + disegno - scura">
    <p:bg>
      <p:bgRef idx="1001">
        <a:schemeClr val="bg2"/>
      </p:bgRef>
    </p:bg>
    <p:spTree>
      <p:nvGrpSpPr>
        <p:cNvPr id="1" name=""/>
        <p:cNvGrpSpPr/>
        <p:nvPr/>
      </p:nvGrpSpPr>
      <p:grpSpPr>
        <a:xfrm>
          <a:off x="0" y="0"/>
          <a:ext cx="0" cy="0"/>
          <a:chOff x="0" y="0"/>
          <a:chExt cx="0" cy="0"/>
        </a:xfrm>
      </p:grpSpPr>
      <p:sp>
        <p:nvSpPr>
          <p:cNvPr id="2" name="Titolo 1"/>
          <p:cNvSpPr>
            <a:spLocks noGrp="1"/>
          </p:cNvSpPr>
          <p:nvPr>
            <p:ph type="ctrTitle"/>
          </p:nvPr>
        </p:nvSpPr>
        <p:spPr>
          <a:xfrm>
            <a:off x="367328" y="1045116"/>
            <a:ext cx="7671772" cy="1607541"/>
          </a:xfrm>
        </p:spPr>
        <p:txBody>
          <a:bodyPr anchor="b">
            <a:noAutofit/>
          </a:bodyPr>
          <a:lstStyle>
            <a:lvl1pPr algn="l">
              <a:lnSpc>
                <a:spcPct val="80000"/>
              </a:lnSpc>
              <a:defRPr sz="5400" kern="1200" spc="-300" baseline="0">
                <a:solidFill>
                  <a:schemeClr val="tx1"/>
                </a:solidFill>
                <a:latin typeface="+mn-lt"/>
              </a:defRPr>
            </a:lvl1pPr>
          </a:lstStyle>
          <a:p>
            <a:r>
              <a:rPr lang="it-IT"/>
              <a:t>Fare clic per modificare lo stile del titolo dello schema</a:t>
            </a:r>
          </a:p>
        </p:txBody>
      </p:sp>
      <p:sp>
        <p:nvSpPr>
          <p:cNvPr id="9" name="Segnaposto testo 8"/>
          <p:cNvSpPr>
            <a:spLocks noGrp="1"/>
          </p:cNvSpPr>
          <p:nvPr>
            <p:ph type="body" sz="quarter" idx="13" hasCustomPrompt="1"/>
          </p:nvPr>
        </p:nvSpPr>
        <p:spPr>
          <a:xfrm>
            <a:off x="398240" y="2680011"/>
            <a:ext cx="6692238" cy="743384"/>
          </a:xfrm>
        </p:spPr>
        <p:txBody>
          <a:bodyPr>
            <a:noAutofit/>
          </a:bodyPr>
          <a:lstStyle>
            <a:lvl1pPr marL="0" indent="0">
              <a:lnSpc>
                <a:spcPct val="100000"/>
              </a:lnSpc>
              <a:buNone/>
              <a:defRPr sz="1900" spc="-60" baseline="0">
                <a:solidFill>
                  <a:srgbClr val="D7D7D7"/>
                </a:solidFill>
              </a:defRPr>
            </a:lvl1pPr>
          </a:lstStyle>
          <a:p>
            <a:pPr lvl="0"/>
            <a:r>
              <a:rPr lang="it-IT" err="1"/>
              <a:t>Mauris</a:t>
            </a:r>
            <a:r>
              <a:rPr lang="it-IT"/>
              <a:t> </a:t>
            </a:r>
            <a:r>
              <a:rPr lang="it-IT" err="1"/>
              <a:t>Volutpat</a:t>
            </a:r>
            <a:r>
              <a:rPr lang="it-IT"/>
              <a:t> </a:t>
            </a:r>
            <a:r>
              <a:rPr lang="it-IT" err="1"/>
              <a:t>lorem</a:t>
            </a:r>
            <a:r>
              <a:rPr lang="it-IT"/>
              <a:t> </a:t>
            </a:r>
            <a:r>
              <a:rPr lang="it-IT" err="1"/>
              <a:t>ipsum</a:t>
            </a:r>
            <a:r>
              <a:rPr lang="it-IT"/>
              <a:t> </a:t>
            </a:r>
            <a:r>
              <a:rPr lang="it-IT" err="1"/>
              <a:t>dolor</a:t>
            </a:r>
            <a:r>
              <a:rPr lang="it-IT"/>
              <a:t> </a:t>
            </a:r>
            <a:r>
              <a:rPr lang="it-IT" err="1"/>
              <a:t>sit</a:t>
            </a:r>
            <a:r>
              <a:rPr lang="it-IT"/>
              <a:t> </a:t>
            </a:r>
            <a:r>
              <a:rPr lang="it-IT" err="1"/>
              <a:t>amet</a:t>
            </a:r>
            <a:r>
              <a:rPr lang="it-IT"/>
              <a:t>, </a:t>
            </a:r>
            <a:r>
              <a:rPr lang="it-IT" err="1"/>
              <a:t>consectetur</a:t>
            </a:r>
            <a:r>
              <a:rPr lang="it-IT"/>
              <a:t> </a:t>
            </a:r>
            <a:r>
              <a:rPr lang="it-IT" err="1"/>
              <a:t>adipiscing</a:t>
            </a:r>
            <a:r>
              <a:rPr lang="it-IT"/>
              <a:t> </a:t>
            </a:r>
            <a:r>
              <a:rPr lang="it-IT" err="1"/>
              <a:t>elit</a:t>
            </a:r>
            <a:r>
              <a:rPr lang="it-IT"/>
              <a:t>. </a:t>
            </a:r>
            <a:r>
              <a:rPr lang="it-IT" err="1"/>
              <a:t>Integer</a:t>
            </a:r>
            <a:r>
              <a:rPr lang="it-IT"/>
              <a:t> a </a:t>
            </a:r>
            <a:r>
              <a:rPr lang="it-IT" err="1"/>
              <a:t>condimentum</a:t>
            </a:r>
            <a:r>
              <a:rPr lang="it-IT"/>
              <a:t> ligula, </a:t>
            </a:r>
            <a:r>
              <a:rPr lang="it-IT" err="1"/>
              <a:t>nec</a:t>
            </a:r>
            <a:endParaRPr lang="it-IT"/>
          </a:p>
        </p:txBody>
      </p:sp>
      <p:sp>
        <p:nvSpPr>
          <p:cNvPr id="16" name="Segnaposto data 15"/>
          <p:cNvSpPr>
            <a:spLocks noGrp="1"/>
          </p:cNvSpPr>
          <p:nvPr>
            <p:ph type="dt" sz="half" idx="14"/>
          </p:nvPr>
        </p:nvSpPr>
        <p:spPr>
          <a:xfrm>
            <a:off x="389279" y="280945"/>
            <a:ext cx="1454064" cy="365125"/>
          </a:xfrm>
        </p:spPr>
        <p:txBody>
          <a:bodyPr/>
          <a:lstStyle/>
          <a:p>
            <a:fld id="{D68A42F0-A6DA-4419-9FC5-3772D6D99092}" type="datetime4">
              <a:rPr lang="it-IT" smtClean="0"/>
              <a:t>21 marzo 2025</a:t>
            </a:fld>
            <a:endParaRPr lang="it-IT"/>
          </a:p>
        </p:txBody>
      </p:sp>
      <p:pic>
        <p:nvPicPr>
          <p:cNvPr id="3" name="Immagine 2"/>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6747251" y="3581513"/>
            <a:ext cx="5444750" cy="3276486"/>
          </a:xfrm>
          <a:prstGeom prst="rect">
            <a:avLst/>
          </a:prstGeom>
        </p:spPr>
      </p:pic>
      <p:pic>
        <p:nvPicPr>
          <p:cNvPr id="4" name="Immagin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37125" y="261012"/>
            <a:ext cx="6775450" cy="404990"/>
          </a:xfrm>
          <a:prstGeom prst="rect">
            <a:avLst/>
          </a:prstGeom>
        </p:spPr>
      </p:pic>
      <p:sp>
        <p:nvSpPr>
          <p:cNvPr id="8" name="Segnaposto testo 7"/>
          <p:cNvSpPr>
            <a:spLocks noGrp="1"/>
          </p:cNvSpPr>
          <p:nvPr>
            <p:ph type="body" sz="quarter" idx="16" hasCustomPrompt="1"/>
          </p:nvPr>
        </p:nvSpPr>
        <p:spPr>
          <a:xfrm>
            <a:off x="404725" y="5934313"/>
            <a:ext cx="4332288" cy="252479"/>
          </a:xfrm>
        </p:spPr>
        <p:txBody>
          <a:bodyPr>
            <a:normAutofit/>
          </a:bodyPr>
          <a:lstStyle>
            <a:lvl1pPr marL="0" indent="0">
              <a:buNone/>
              <a:defRPr sz="1200">
                <a:solidFill>
                  <a:schemeClr val="tx1"/>
                </a:solidFill>
              </a:defRPr>
            </a:lvl1pPr>
            <a:lvl2pPr>
              <a:defRPr sz="1200"/>
            </a:lvl2pPr>
            <a:lvl3pPr>
              <a:defRPr sz="1200"/>
            </a:lvl3pPr>
            <a:lvl4pPr>
              <a:defRPr sz="1200"/>
            </a:lvl4pPr>
            <a:lvl5pPr>
              <a:defRPr sz="1200"/>
            </a:lvl5pPr>
          </a:lstStyle>
          <a:p>
            <a:pPr lvl="0"/>
            <a:r>
              <a:rPr lang="it-IT" err="1"/>
              <a:t>Lorem</a:t>
            </a:r>
            <a:r>
              <a:rPr lang="it-IT"/>
              <a:t> </a:t>
            </a:r>
            <a:r>
              <a:rPr lang="it-IT" err="1"/>
              <a:t>ipsum</a:t>
            </a:r>
            <a:r>
              <a:rPr lang="it-IT"/>
              <a:t> </a:t>
            </a:r>
            <a:r>
              <a:rPr lang="it-IT" err="1"/>
              <a:t>dolor</a:t>
            </a:r>
            <a:r>
              <a:rPr lang="it-IT"/>
              <a:t> </a:t>
            </a:r>
            <a:r>
              <a:rPr lang="it-IT" err="1"/>
              <a:t>sit</a:t>
            </a:r>
            <a:endParaRPr lang="it-IT"/>
          </a:p>
        </p:txBody>
      </p:sp>
    </p:spTree>
    <p:extLst>
      <p:ext uri="{BB962C8B-B14F-4D97-AF65-F5344CB8AC3E}">
        <p14:creationId xmlns:p14="http://schemas.microsoft.com/office/powerpoint/2010/main" val="66375574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799">
          <p15:clr>
            <a:srgbClr val="FBAE40"/>
          </p15:clr>
        </p15:guide>
        <p15:guide id="2" orient="horz" pos="1752">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layout 3 colonne - 1">
    <p:bg>
      <p:bgPr>
        <a:solidFill>
          <a:schemeClr val="bg1"/>
        </a:solidFill>
        <a:effectLst/>
      </p:bgPr>
    </p:bg>
    <p:spTree>
      <p:nvGrpSpPr>
        <p:cNvPr id="1" name=""/>
        <p:cNvGrpSpPr/>
        <p:nvPr/>
      </p:nvGrpSpPr>
      <p:grpSpPr>
        <a:xfrm>
          <a:off x="0" y="0"/>
          <a:ext cx="0" cy="0"/>
          <a:chOff x="0" y="0"/>
          <a:chExt cx="0" cy="0"/>
        </a:xfrm>
      </p:grpSpPr>
      <p:pic>
        <p:nvPicPr>
          <p:cNvPr id="3" name="Immagine 2"/>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626725" y="351030"/>
            <a:ext cx="1085850" cy="223886"/>
          </a:xfrm>
          <a:prstGeom prst="rect">
            <a:avLst/>
          </a:prstGeom>
        </p:spPr>
      </p:pic>
      <p:sp>
        <p:nvSpPr>
          <p:cNvPr id="17" name="Segnaposto numero diapositiva 16"/>
          <p:cNvSpPr>
            <a:spLocks noGrp="1"/>
          </p:cNvSpPr>
          <p:nvPr>
            <p:ph type="sldNum" sz="quarter" idx="11"/>
          </p:nvPr>
        </p:nvSpPr>
        <p:spPr>
          <a:xfrm>
            <a:off x="11181262" y="6324407"/>
            <a:ext cx="531313" cy="365125"/>
          </a:xfrm>
        </p:spPr>
        <p:txBody>
          <a:bodyPr/>
          <a:lstStyle/>
          <a:p>
            <a:fld id="{E86F664D-E94D-4B15-9147-1FA72CE59815}" type="slidenum">
              <a:rPr lang="it-IT" smtClean="0"/>
              <a:t>‹#›</a:t>
            </a:fld>
            <a:endParaRPr lang="it-IT"/>
          </a:p>
        </p:txBody>
      </p:sp>
      <p:sp>
        <p:nvSpPr>
          <p:cNvPr id="7" name="Titolo 6"/>
          <p:cNvSpPr>
            <a:spLocks noGrp="1"/>
          </p:cNvSpPr>
          <p:nvPr>
            <p:ph type="title" hasCustomPrompt="1"/>
          </p:nvPr>
        </p:nvSpPr>
        <p:spPr>
          <a:xfrm>
            <a:off x="390045" y="302691"/>
            <a:ext cx="10236679" cy="797370"/>
          </a:xfrm>
        </p:spPr>
        <p:txBody>
          <a:bodyPr anchor="t">
            <a:noAutofit/>
          </a:bodyPr>
          <a:lstStyle>
            <a:lvl1pPr>
              <a:defRPr sz="3200" baseline="0"/>
            </a:lvl1pPr>
          </a:lstStyle>
          <a:p>
            <a:r>
              <a:rPr lang="it-IT"/>
              <a:t>Fare clic per modificare lo stile del titolo dello schema</a:t>
            </a:r>
          </a:p>
        </p:txBody>
      </p:sp>
    </p:spTree>
    <p:extLst>
      <p:ext uri="{BB962C8B-B14F-4D97-AF65-F5344CB8AC3E}">
        <p14:creationId xmlns:p14="http://schemas.microsoft.com/office/powerpoint/2010/main" val="4149872577"/>
      </p:ext>
    </p:extLst>
  </p:cSld>
  <p:clrMapOvr>
    <a:masterClrMapping/>
  </p:clrMapOvr>
  <p:extLst>
    <p:ext uri="{DCECCB84-F9BA-43D5-87BE-67443E8EF086}">
      <p15:sldGuideLst xmlns:p15="http://schemas.microsoft.com/office/powerpoint/2012/main">
        <p15:guide id="0" pos="5405">
          <p15:clr>
            <a:srgbClr val="FBAE40"/>
          </p15:clr>
        </p15:guide>
        <p15:guide id="1" orient="horz" pos="981">
          <p15:clr>
            <a:srgbClr val="FBAE40"/>
          </p15:clr>
        </p15:guide>
        <p15:guide id="2" orient="horz" pos="595">
          <p15:clr>
            <a:srgbClr val="FBAE40"/>
          </p15:clr>
        </p15:guide>
        <p15:guide id="3" pos="2570">
          <p15:clr>
            <a:srgbClr val="FBAE40"/>
          </p15:clr>
        </p15:guide>
        <p15:guide id="4" pos="2865">
          <p15:clr>
            <a:srgbClr val="FBAE40"/>
          </p15:clr>
        </p15:guide>
        <p15:guide id="5" orient="horz" pos="1457">
          <p15:clr>
            <a:srgbClr val="FBAE40"/>
          </p15:clr>
        </p15:guide>
        <p15:guide id="6" orient="horz" pos="2727">
          <p15:clr>
            <a:srgbClr val="FBAE40"/>
          </p15:clr>
        </p15:guide>
        <p15:guide id="7" pos="511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Layout personalizzato">
    <p:bg>
      <p:bgPr>
        <a:solidFill>
          <a:schemeClr val="tx1"/>
        </a:solidFill>
        <a:effectLst/>
      </p:bgPr>
    </p:bg>
    <p:spTree>
      <p:nvGrpSpPr>
        <p:cNvPr id="1" name=""/>
        <p:cNvGrpSpPr/>
        <p:nvPr/>
      </p:nvGrpSpPr>
      <p:grpSpPr>
        <a:xfrm>
          <a:off x="0" y="0"/>
          <a:ext cx="0" cy="0"/>
          <a:chOff x="0" y="0"/>
          <a:chExt cx="0" cy="0"/>
        </a:xfrm>
      </p:grpSpPr>
      <p:grpSp>
        <p:nvGrpSpPr>
          <p:cNvPr id="98" name="Gruppo 97">
            <a:extLst>
              <a:ext uri="{FF2B5EF4-FFF2-40B4-BE49-F238E27FC236}">
                <a16:creationId xmlns:a16="http://schemas.microsoft.com/office/drawing/2014/main" id="{8A47179B-40F9-FFEE-03DD-24FFD9E300A6}"/>
              </a:ext>
            </a:extLst>
          </p:cNvPr>
          <p:cNvGrpSpPr/>
          <p:nvPr userDrawn="1"/>
        </p:nvGrpSpPr>
        <p:grpSpPr>
          <a:xfrm>
            <a:off x="-1347" y="4376209"/>
            <a:ext cx="12193347" cy="2479477"/>
            <a:chOff x="-1347" y="4376209"/>
            <a:chExt cx="12110427" cy="2479477"/>
          </a:xfrm>
        </p:grpSpPr>
        <p:sp>
          <p:nvSpPr>
            <p:cNvPr id="3" name="Rettangolo 2">
              <a:extLst>
                <a:ext uri="{FF2B5EF4-FFF2-40B4-BE49-F238E27FC236}">
                  <a16:creationId xmlns:a16="http://schemas.microsoft.com/office/drawing/2014/main" id="{23CD4D8E-D8C3-7D24-3274-21DB3AC570CB}"/>
                </a:ext>
              </a:extLst>
            </p:cNvPr>
            <p:cNvSpPr/>
            <p:nvPr userDrawn="1"/>
          </p:nvSpPr>
          <p:spPr>
            <a:xfrm>
              <a:off x="-87" y="4967061"/>
              <a:ext cx="714620" cy="1888625"/>
            </a:xfrm>
            <a:prstGeom prst="rect">
              <a:avLst/>
            </a:prstGeom>
            <a:solidFill>
              <a:srgbClr val="2537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Rettangolo 3">
              <a:extLst>
                <a:ext uri="{FF2B5EF4-FFF2-40B4-BE49-F238E27FC236}">
                  <a16:creationId xmlns:a16="http://schemas.microsoft.com/office/drawing/2014/main" id="{10F4C07E-B060-3B44-E48C-D562E87F5C55}"/>
                </a:ext>
              </a:extLst>
            </p:cNvPr>
            <p:cNvSpPr/>
            <p:nvPr userDrawn="1"/>
          </p:nvSpPr>
          <p:spPr>
            <a:xfrm>
              <a:off x="712151" y="4967061"/>
              <a:ext cx="714620" cy="1888625"/>
            </a:xfrm>
            <a:prstGeom prst="rect">
              <a:avLst/>
            </a:prstGeom>
            <a:solidFill>
              <a:srgbClr val="2A43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a:extLst>
                <a:ext uri="{FF2B5EF4-FFF2-40B4-BE49-F238E27FC236}">
                  <a16:creationId xmlns:a16="http://schemas.microsoft.com/office/drawing/2014/main" id="{86E06A60-B99D-6C43-BAE3-3CEED0D58D9E}"/>
                </a:ext>
              </a:extLst>
            </p:cNvPr>
            <p:cNvSpPr/>
            <p:nvPr userDrawn="1"/>
          </p:nvSpPr>
          <p:spPr>
            <a:xfrm>
              <a:off x="1424390" y="4967061"/>
              <a:ext cx="714620" cy="1888625"/>
            </a:xfrm>
            <a:prstGeom prst="rect">
              <a:avLst/>
            </a:prstGeom>
            <a:solidFill>
              <a:srgbClr val="314D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a:extLst>
                <a:ext uri="{FF2B5EF4-FFF2-40B4-BE49-F238E27FC236}">
                  <a16:creationId xmlns:a16="http://schemas.microsoft.com/office/drawing/2014/main" id="{C3176023-CA41-5AE4-7FCC-E1F4C5824398}"/>
                </a:ext>
              </a:extLst>
            </p:cNvPr>
            <p:cNvSpPr/>
            <p:nvPr userDrawn="1"/>
          </p:nvSpPr>
          <p:spPr>
            <a:xfrm>
              <a:off x="2136628" y="4967061"/>
              <a:ext cx="714620" cy="1888625"/>
            </a:xfrm>
            <a:prstGeom prst="rect">
              <a:avLst/>
            </a:prstGeom>
            <a:solidFill>
              <a:srgbClr val="385D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6">
              <a:extLst>
                <a:ext uri="{FF2B5EF4-FFF2-40B4-BE49-F238E27FC236}">
                  <a16:creationId xmlns:a16="http://schemas.microsoft.com/office/drawing/2014/main" id="{6A61BB72-3222-1AAC-83E6-DE17F45A54D1}"/>
                </a:ext>
              </a:extLst>
            </p:cNvPr>
            <p:cNvSpPr/>
            <p:nvPr userDrawn="1"/>
          </p:nvSpPr>
          <p:spPr>
            <a:xfrm>
              <a:off x="2848866" y="4967061"/>
              <a:ext cx="714620" cy="1888625"/>
            </a:xfrm>
            <a:prstGeom prst="rect">
              <a:avLst/>
            </a:prstGeom>
            <a:solidFill>
              <a:srgbClr val="406E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id="{0BF115FA-0556-0D73-0E51-CBB38B742255}"/>
                </a:ext>
              </a:extLst>
            </p:cNvPr>
            <p:cNvSpPr/>
            <p:nvPr userDrawn="1"/>
          </p:nvSpPr>
          <p:spPr>
            <a:xfrm>
              <a:off x="3561104" y="4967061"/>
              <a:ext cx="714620" cy="1888625"/>
            </a:xfrm>
            <a:prstGeom prst="rect">
              <a:avLst/>
            </a:prstGeom>
            <a:solidFill>
              <a:srgbClr val="427A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a:extLst>
                <a:ext uri="{FF2B5EF4-FFF2-40B4-BE49-F238E27FC236}">
                  <a16:creationId xmlns:a16="http://schemas.microsoft.com/office/drawing/2014/main" id="{F7E4CAF5-2095-3035-3365-7683251FDEF9}"/>
                </a:ext>
              </a:extLst>
            </p:cNvPr>
            <p:cNvSpPr/>
            <p:nvPr userDrawn="1"/>
          </p:nvSpPr>
          <p:spPr>
            <a:xfrm>
              <a:off x="4273342" y="4967061"/>
              <a:ext cx="714620" cy="1888625"/>
            </a:xfrm>
            <a:prstGeom prst="rect">
              <a:avLst/>
            </a:prstGeom>
            <a:solidFill>
              <a:srgbClr val="559CB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3" name="Rettangolo 62">
              <a:extLst>
                <a:ext uri="{FF2B5EF4-FFF2-40B4-BE49-F238E27FC236}">
                  <a16:creationId xmlns:a16="http://schemas.microsoft.com/office/drawing/2014/main" id="{CEAA5238-A2B4-2723-B251-4330E9AF19B2}"/>
                </a:ext>
              </a:extLst>
            </p:cNvPr>
            <p:cNvSpPr/>
            <p:nvPr userDrawn="1"/>
          </p:nvSpPr>
          <p:spPr>
            <a:xfrm>
              <a:off x="4985581" y="4967061"/>
              <a:ext cx="714620" cy="1888625"/>
            </a:xfrm>
            <a:prstGeom prst="rect">
              <a:avLst/>
            </a:prstGeom>
            <a:solidFill>
              <a:srgbClr val="66B0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4" name="Rettangolo 63">
              <a:extLst>
                <a:ext uri="{FF2B5EF4-FFF2-40B4-BE49-F238E27FC236}">
                  <a16:creationId xmlns:a16="http://schemas.microsoft.com/office/drawing/2014/main" id="{1180E182-98A3-DBE9-6ABA-55D8CE8F57CA}"/>
                </a:ext>
              </a:extLst>
            </p:cNvPr>
            <p:cNvSpPr/>
            <p:nvPr userDrawn="1"/>
          </p:nvSpPr>
          <p:spPr>
            <a:xfrm>
              <a:off x="5697819" y="4967061"/>
              <a:ext cx="714620" cy="1888625"/>
            </a:xfrm>
            <a:prstGeom prst="rect">
              <a:avLst/>
            </a:prstGeom>
            <a:solidFill>
              <a:srgbClr val="75CE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5" name="Rettangolo 64">
              <a:extLst>
                <a:ext uri="{FF2B5EF4-FFF2-40B4-BE49-F238E27FC236}">
                  <a16:creationId xmlns:a16="http://schemas.microsoft.com/office/drawing/2014/main" id="{03CCC719-B271-041B-802C-D7A380B6417C}"/>
                </a:ext>
              </a:extLst>
            </p:cNvPr>
            <p:cNvSpPr/>
            <p:nvPr userDrawn="1"/>
          </p:nvSpPr>
          <p:spPr>
            <a:xfrm>
              <a:off x="6410057" y="4967061"/>
              <a:ext cx="714620" cy="1888625"/>
            </a:xfrm>
            <a:prstGeom prst="rect">
              <a:avLst/>
            </a:prstGeom>
            <a:solidFill>
              <a:srgbClr val="7BD7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6" name="Rettangolo 65">
              <a:extLst>
                <a:ext uri="{FF2B5EF4-FFF2-40B4-BE49-F238E27FC236}">
                  <a16:creationId xmlns:a16="http://schemas.microsoft.com/office/drawing/2014/main" id="{5C11481B-B534-9D02-C515-2FC787BABD65}"/>
                </a:ext>
              </a:extLst>
            </p:cNvPr>
            <p:cNvSpPr/>
            <p:nvPr userDrawn="1"/>
          </p:nvSpPr>
          <p:spPr>
            <a:xfrm>
              <a:off x="7122295" y="4967061"/>
              <a:ext cx="714620" cy="1888625"/>
            </a:xfrm>
            <a:prstGeom prst="rect">
              <a:avLst/>
            </a:prstGeom>
            <a:solidFill>
              <a:srgbClr val="81E89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7" name="Rettangolo 66">
              <a:extLst>
                <a:ext uri="{FF2B5EF4-FFF2-40B4-BE49-F238E27FC236}">
                  <a16:creationId xmlns:a16="http://schemas.microsoft.com/office/drawing/2014/main" id="{18CFDD4F-54CB-E5BC-4BB8-26037FD875BD}"/>
                </a:ext>
              </a:extLst>
            </p:cNvPr>
            <p:cNvSpPr/>
            <p:nvPr userDrawn="1"/>
          </p:nvSpPr>
          <p:spPr>
            <a:xfrm>
              <a:off x="7834534" y="4967061"/>
              <a:ext cx="714620" cy="1888625"/>
            </a:xfrm>
            <a:prstGeom prst="rect">
              <a:avLst/>
            </a:prstGeom>
            <a:solidFill>
              <a:srgbClr val="86F1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8" name="Rettangolo 67">
              <a:extLst>
                <a:ext uri="{FF2B5EF4-FFF2-40B4-BE49-F238E27FC236}">
                  <a16:creationId xmlns:a16="http://schemas.microsoft.com/office/drawing/2014/main" id="{8F808E82-51C0-E345-0627-B81CC9D538D3}"/>
                </a:ext>
              </a:extLst>
            </p:cNvPr>
            <p:cNvSpPr/>
            <p:nvPr userDrawn="1"/>
          </p:nvSpPr>
          <p:spPr>
            <a:xfrm>
              <a:off x="8546772" y="4967061"/>
              <a:ext cx="714620" cy="1888625"/>
            </a:xfrm>
            <a:prstGeom prst="rect">
              <a:avLst/>
            </a:prstGeom>
            <a:solidFill>
              <a:srgbClr val="CDDB7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9" name="Rettangolo 68">
              <a:extLst>
                <a:ext uri="{FF2B5EF4-FFF2-40B4-BE49-F238E27FC236}">
                  <a16:creationId xmlns:a16="http://schemas.microsoft.com/office/drawing/2014/main" id="{B9B97106-D99C-F8EC-BD49-7D72A45F3D51}"/>
                </a:ext>
              </a:extLst>
            </p:cNvPr>
            <p:cNvSpPr/>
            <p:nvPr userDrawn="1"/>
          </p:nvSpPr>
          <p:spPr>
            <a:xfrm>
              <a:off x="9259010" y="4967061"/>
              <a:ext cx="714620" cy="1888625"/>
            </a:xfrm>
            <a:prstGeom prst="rect">
              <a:avLst/>
            </a:prstGeom>
            <a:solidFill>
              <a:srgbClr val="D6E87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0" name="Rettangolo 69">
              <a:extLst>
                <a:ext uri="{FF2B5EF4-FFF2-40B4-BE49-F238E27FC236}">
                  <a16:creationId xmlns:a16="http://schemas.microsoft.com/office/drawing/2014/main" id="{1309A853-F195-9EE3-CE6A-921DCF10C00D}"/>
                </a:ext>
              </a:extLst>
            </p:cNvPr>
            <p:cNvSpPr/>
            <p:nvPr userDrawn="1"/>
          </p:nvSpPr>
          <p:spPr>
            <a:xfrm>
              <a:off x="9971248" y="4967061"/>
              <a:ext cx="714620" cy="1888625"/>
            </a:xfrm>
            <a:prstGeom prst="rect">
              <a:avLst/>
            </a:prstGeom>
            <a:solidFill>
              <a:srgbClr val="E0F1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it-IT"/>
            </a:p>
          </p:txBody>
        </p:sp>
        <p:sp>
          <p:nvSpPr>
            <p:cNvPr id="73" name="Rettangolo 72">
              <a:extLst>
                <a:ext uri="{FF2B5EF4-FFF2-40B4-BE49-F238E27FC236}">
                  <a16:creationId xmlns:a16="http://schemas.microsoft.com/office/drawing/2014/main" id="{4D1A67C5-712A-8024-7B1C-014B3B735610}"/>
                </a:ext>
              </a:extLst>
            </p:cNvPr>
            <p:cNvSpPr/>
            <p:nvPr userDrawn="1"/>
          </p:nvSpPr>
          <p:spPr>
            <a:xfrm>
              <a:off x="10683481" y="4967061"/>
              <a:ext cx="714621" cy="1888625"/>
            </a:xfrm>
            <a:prstGeom prst="rect">
              <a:avLst/>
            </a:prstGeom>
            <a:solidFill>
              <a:srgbClr val="DEE9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it-IT"/>
            </a:p>
          </p:txBody>
        </p:sp>
        <p:sp>
          <p:nvSpPr>
            <p:cNvPr id="78" name="Rettangolo 77">
              <a:extLst>
                <a:ext uri="{FF2B5EF4-FFF2-40B4-BE49-F238E27FC236}">
                  <a16:creationId xmlns:a16="http://schemas.microsoft.com/office/drawing/2014/main" id="{6C159D77-A67A-31CB-244B-D43EA1215A50}"/>
                </a:ext>
              </a:extLst>
            </p:cNvPr>
            <p:cNvSpPr/>
            <p:nvPr userDrawn="1"/>
          </p:nvSpPr>
          <p:spPr>
            <a:xfrm>
              <a:off x="-1347" y="4376209"/>
              <a:ext cx="714620" cy="598609"/>
            </a:xfrm>
            <a:prstGeom prst="rect">
              <a:avLst/>
            </a:prstGeom>
            <a:solidFill>
              <a:srgbClr val="2A43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9" name="Rettangolo 78">
              <a:extLst>
                <a:ext uri="{FF2B5EF4-FFF2-40B4-BE49-F238E27FC236}">
                  <a16:creationId xmlns:a16="http://schemas.microsoft.com/office/drawing/2014/main" id="{24FF425D-5A46-4402-9215-E586EA60B243}"/>
                </a:ext>
              </a:extLst>
            </p:cNvPr>
            <p:cNvSpPr/>
            <p:nvPr userDrawn="1"/>
          </p:nvSpPr>
          <p:spPr>
            <a:xfrm>
              <a:off x="710891" y="4376209"/>
              <a:ext cx="714620" cy="598609"/>
            </a:xfrm>
            <a:prstGeom prst="rect">
              <a:avLst/>
            </a:prstGeom>
            <a:solidFill>
              <a:srgbClr val="314D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0" name="Rettangolo 79">
              <a:extLst>
                <a:ext uri="{FF2B5EF4-FFF2-40B4-BE49-F238E27FC236}">
                  <a16:creationId xmlns:a16="http://schemas.microsoft.com/office/drawing/2014/main" id="{B20DC018-DF4B-E6EB-7751-024F067C9CDB}"/>
                </a:ext>
              </a:extLst>
            </p:cNvPr>
            <p:cNvSpPr/>
            <p:nvPr userDrawn="1"/>
          </p:nvSpPr>
          <p:spPr>
            <a:xfrm>
              <a:off x="1423129" y="4376209"/>
              <a:ext cx="714620" cy="598609"/>
            </a:xfrm>
            <a:prstGeom prst="rect">
              <a:avLst/>
            </a:prstGeom>
            <a:solidFill>
              <a:srgbClr val="3459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1" name="Rettangolo 80">
              <a:extLst>
                <a:ext uri="{FF2B5EF4-FFF2-40B4-BE49-F238E27FC236}">
                  <a16:creationId xmlns:a16="http://schemas.microsoft.com/office/drawing/2014/main" id="{83E76BE6-2862-EDA9-3D8D-C7B4048711D9}"/>
                </a:ext>
              </a:extLst>
            </p:cNvPr>
            <p:cNvSpPr/>
            <p:nvPr userDrawn="1"/>
          </p:nvSpPr>
          <p:spPr>
            <a:xfrm>
              <a:off x="2135368" y="4376209"/>
              <a:ext cx="714620" cy="598609"/>
            </a:xfrm>
            <a:prstGeom prst="rect">
              <a:avLst/>
            </a:prstGeom>
            <a:solidFill>
              <a:srgbClr val="3D6B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2" name="Rettangolo 81">
              <a:extLst>
                <a:ext uri="{FF2B5EF4-FFF2-40B4-BE49-F238E27FC236}">
                  <a16:creationId xmlns:a16="http://schemas.microsoft.com/office/drawing/2014/main" id="{52ADF338-3766-F3F9-1501-AE7315C4C3ED}"/>
                </a:ext>
              </a:extLst>
            </p:cNvPr>
            <p:cNvSpPr/>
            <p:nvPr userDrawn="1"/>
          </p:nvSpPr>
          <p:spPr>
            <a:xfrm>
              <a:off x="2847606" y="4376209"/>
              <a:ext cx="714620" cy="598609"/>
            </a:xfrm>
            <a:prstGeom prst="rect">
              <a:avLst/>
            </a:prstGeom>
            <a:solidFill>
              <a:srgbClr val="467E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3" name="Rettangolo 82">
              <a:extLst>
                <a:ext uri="{FF2B5EF4-FFF2-40B4-BE49-F238E27FC236}">
                  <a16:creationId xmlns:a16="http://schemas.microsoft.com/office/drawing/2014/main" id="{3994E014-5A22-7C69-B879-253C5BF14A97}"/>
                </a:ext>
              </a:extLst>
            </p:cNvPr>
            <p:cNvSpPr/>
            <p:nvPr userDrawn="1"/>
          </p:nvSpPr>
          <p:spPr>
            <a:xfrm>
              <a:off x="3559844" y="4376209"/>
              <a:ext cx="714620" cy="598609"/>
            </a:xfrm>
            <a:prstGeom prst="rect">
              <a:avLst/>
            </a:prstGeom>
            <a:solidFill>
              <a:srgbClr val="5299A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4" name="Rettangolo 83">
              <a:extLst>
                <a:ext uri="{FF2B5EF4-FFF2-40B4-BE49-F238E27FC236}">
                  <a16:creationId xmlns:a16="http://schemas.microsoft.com/office/drawing/2014/main" id="{CAA7B567-F48F-8665-6935-6FF1DB5D31CB}"/>
                </a:ext>
              </a:extLst>
            </p:cNvPr>
            <p:cNvSpPr/>
            <p:nvPr userDrawn="1"/>
          </p:nvSpPr>
          <p:spPr>
            <a:xfrm>
              <a:off x="4272082" y="4376209"/>
              <a:ext cx="714620" cy="598609"/>
            </a:xfrm>
            <a:prstGeom prst="rect">
              <a:avLst/>
            </a:prstGeom>
            <a:solidFill>
              <a:srgbClr val="66B0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5" name="Rettangolo 84">
              <a:extLst>
                <a:ext uri="{FF2B5EF4-FFF2-40B4-BE49-F238E27FC236}">
                  <a16:creationId xmlns:a16="http://schemas.microsoft.com/office/drawing/2014/main" id="{DA577D8F-9DA7-38E5-2784-0E025258B190}"/>
                </a:ext>
              </a:extLst>
            </p:cNvPr>
            <p:cNvSpPr/>
            <p:nvPr userDrawn="1"/>
          </p:nvSpPr>
          <p:spPr>
            <a:xfrm>
              <a:off x="4984320" y="4376209"/>
              <a:ext cx="714620" cy="598609"/>
            </a:xfrm>
            <a:prstGeom prst="rect">
              <a:avLst/>
            </a:prstGeom>
            <a:solidFill>
              <a:srgbClr val="75CE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6" name="Rettangolo 85">
              <a:extLst>
                <a:ext uri="{FF2B5EF4-FFF2-40B4-BE49-F238E27FC236}">
                  <a16:creationId xmlns:a16="http://schemas.microsoft.com/office/drawing/2014/main" id="{DA7E0FF2-29D2-0DC1-C9C6-5EC0DD78576D}"/>
                </a:ext>
              </a:extLst>
            </p:cNvPr>
            <p:cNvSpPr/>
            <p:nvPr userDrawn="1"/>
          </p:nvSpPr>
          <p:spPr>
            <a:xfrm>
              <a:off x="5696559" y="4376209"/>
              <a:ext cx="714620" cy="598609"/>
            </a:xfrm>
            <a:prstGeom prst="rect">
              <a:avLst/>
            </a:prstGeom>
            <a:solidFill>
              <a:srgbClr val="7BD7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7" name="Rettangolo 86">
              <a:extLst>
                <a:ext uri="{FF2B5EF4-FFF2-40B4-BE49-F238E27FC236}">
                  <a16:creationId xmlns:a16="http://schemas.microsoft.com/office/drawing/2014/main" id="{7E7B973E-0011-7BC9-6F27-BF683DF23B44}"/>
                </a:ext>
              </a:extLst>
            </p:cNvPr>
            <p:cNvSpPr/>
            <p:nvPr userDrawn="1"/>
          </p:nvSpPr>
          <p:spPr>
            <a:xfrm>
              <a:off x="6408797" y="4376209"/>
              <a:ext cx="714620" cy="598609"/>
            </a:xfrm>
            <a:prstGeom prst="rect">
              <a:avLst/>
            </a:prstGeom>
            <a:solidFill>
              <a:srgbClr val="81E89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8" name="Rettangolo 87">
              <a:extLst>
                <a:ext uri="{FF2B5EF4-FFF2-40B4-BE49-F238E27FC236}">
                  <a16:creationId xmlns:a16="http://schemas.microsoft.com/office/drawing/2014/main" id="{DBA8A2D8-0D49-45FA-3399-D3AF882B048B}"/>
                </a:ext>
              </a:extLst>
            </p:cNvPr>
            <p:cNvSpPr/>
            <p:nvPr userDrawn="1"/>
          </p:nvSpPr>
          <p:spPr>
            <a:xfrm>
              <a:off x="7121035" y="4376209"/>
              <a:ext cx="714620" cy="598609"/>
            </a:xfrm>
            <a:prstGeom prst="rect">
              <a:avLst/>
            </a:prstGeom>
            <a:solidFill>
              <a:srgbClr val="86F1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9" name="Rettangolo 88">
              <a:extLst>
                <a:ext uri="{FF2B5EF4-FFF2-40B4-BE49-F238E27FC236}">
                  <a16:creationId xmlns:a16="http://schemas.microsoft.com/office/drawing/2014/main" id="{8764D1F4-FB93-22B5-8340-25F53C890D08}"/>
                </a:ext>
              </a:extLst>
            </p:cNvPr>
            <p:cNvSpPr/>
            <p:nvPr userDrawn="1"/>
          </p:nvSpPr>
          <p:spPr>
            <a:xfrm>
              <a:off x="7833273" y="4376209"/>
              <a:ext cx="714620" cy="598609"/>
            </a:xfrm>
            <a:prstGeom prst="rect">
              <a:avLst/>
            </a:prstGeom>
            <a:solidFill>
              <a:srgbClr val="CDDB7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0" name="Rettangolo 89">
              <a:extLst>
                <a:ext uri="{FF2B5EF4-FFF2-40B4-BE49-F238E27FC236}">
                  <a16:creationId xmlns:a16="http://schemas.microsoft.com/office/drawing/2014/main" id="{FE64C7EF-E772-CB6F-44E4-CDBA2285B393}"/>
                </a:ext>
              </a:extLst>
            </p:cNvPr>
            <p:cNvSpPr/>
            <p:nvPr userDrawn="1"/>
          </p:nvSpPr>
          <p:spPr>
            <a:xfrm>
              <a:off x="8545512" y="4376209"/>
              <a:ext cx="714620" cy="598609"/>
            </a:xfrm>
            <a:prstGeom prst="rect">
              <a:avLst/>
            </a:prstGeom>
            <a:solidFill>
              <a:srgbClr val="D6E87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1" name="Rettangolo 90">
              <a:extLst>
                <a:ext uri="{FF2B5EF4-FFF2-40B4-BE49-F238E27FC236}">
                  <a16:creationId xmlns:a16="http://schemas.microsoft.com/office/drawing/2014/main" id="{865AEDB9-12B4-7629-AB06-A11FD08AAFAB}"/>
                </a:ext>
              </a:extLst>
            </p:cNvPr>
            <p:cNvSpPr/>
            <p:nvPr userDrawn="1"/>
          </p:nvSpPr>
          <p:spPr>
            <a:xfrm>
              <a:off x="9257750" y="4376209"/>
              <a:ext cx="714620" cy="598609"/>
            </a:xfrm>
            <a:prstGeom prst="rect">
              <a:avLst/>
            </a:prstGeom>
            <a:solidFill>
              <a:srgbClr val="E0F1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it-IT"/>
            </a:p>
          </p:txBody>
        </p:sp>
        <p:sp>
          <p:nvSpPr>
            <p:cNvPr id="92" name="Rettangolo 91">
              <a:extLst>
                <a:ext uri="{FF2B5EF4-FFF2-40B4-BE49-F238E27FC236}">
                  <a16:creationId xmlns:a16="http://schemas.microsoft.com/office/drawing/2014/main" id="{A2FEAB7A-94DA-2B0F-356D-9BD10A9A02F3}"/>
                </a:ext>
              </a:extLst>
            </p:cNvPr>
            <p:cNvSpPr/>
            <p:nvPr userDrawn="1"/>
          </p:nvSpPr>
          <p:spPr>
            <a:xfrm>
              <a:off x="9969988" y="4376209"/>
              <a:ext cx="714620" cy="598609"/>
            </a:xfrm>
            <a:prstGeom prst="rect">
              <a:avLst/>
            </a:prstGeom>
            <a:solidFill>
              <a:srgbClr val="DEE9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it-IT"/>
            </a:p>
          </p:txBody>
        </p:sp>
        <p:sp>
          <p:nvSpPr>
            <p:cNvPr id="77" name="Rettangolo 76">
              <a:extLst>
                <a:ext uri="{FF2B5EF4-FFF2-40B4-BE49-F238E27FC236}">
                  <a16:creationId xmlns:a16="http://schemas.microsoft.com/office/drawing/2014/main" id="{E17A0A95-D7BA-B9D2-96D9-ABCD56647F17}"/>
                </a:ext>
              </a:extLst>
            </p:cNvPr>
            <p:cNvSpPr/>
            <p:nvPr userDrawn="1"/>
          </p:nvSpPr>
          <p:spPr>
            <a:xfrm>
              <a:off x="10682221" y="4376209"/>
              <a:ext cx="714621" cy="598609"/>
            </a:xfrm>
            <a:prstGeom prst="rect">
              <a:avLst/>
            </a:prstGeom>
            <a:solidFill>
              <a:srgbClr val="CCE99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6" name="Rettangolo 95">
              <a:extLst>
                <a:ext uri="{FF2B5EF4-FFF2-40B4-BE49-F238E27FC236}">
                  <a16:creationId xmlns:a16="http://schemas.microsoft.com/office/drawing/2014/main" id="{E60F0E3B-A660-5094-E4FD-360317A7EF6C}"/>
                </a:ext>
              </a:extLst>
            </p:cNvPr>
            <p:cNvSpPr/>
            <p:nvPr userDrawn="1"/>
          </p:nvSpPr>
          <p:spPr>
            <a:xfrm>
              <a:off x="11394459" y="4967061"/>
              <a:ext cx="714621" cy="1888625"/>
            </a:xfrm>
            <a:prstGeom prst="rect">
              <a:avLst/>
            </a:prstGeom>
            <a:solidFill>
              <a:srgbClr val="CCE99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7" name="Rettangolo 96">
              <a:extLst>
                <a:ext uri="{FF2B5EF4-FFF2-40B4-BE49-F238E27FC236}">
                  <a16:creationId xmlns:a16="http://schemas.microsoft.com/office/drawing/2014/main" id="{ACBB6ADC-ED29-6E27-BA27-AB126637D7D8}"/>
                </a:ext>
              </a:extLst>
            </p:cNvPr>
            <p:cNvSpPr/>
            <p:nvPr userDrawn="1"/>
          </p:nvSpPr>
          <p:spPr>
            <a:xfrm>
              <a:off x="11393199" y="4376209"/>
              <a:ext cx="714621" cy="598609"/>
            </a:xfrm>
            <a:prstGeom prst="rect">
              <a:avLst/>
            </a:prstGeom>
            <a:solidFill>
              <a:srgbClr val="D9EC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146" name="Gruppo 145">
            <a:extLst>
              <a:ext uri="{FF2B5EF4-FFF2-40B4-BE49-F238E27FC236}">
                <a16:creationId xmlns:a16="http://schemas.microsoft.com/office/drawing/2014/main" id="{CE9D7BAD-2564-7E70-8F71-A5318D62DEE5}"/>
              </a:ext>
            </a:extLst>
          </p:cNvPr>
          <p:cNvGrpSpPr/>
          <p:nvPr userDrawn="1"/>
        </p:nvGrpSpPr>
        <p:grpSpPr>
          <a:xfrm>
            <a:off x="967978" y="999596"/>
            <a:ext cx="5042499" cy="1100881"/>
            <a:chOff x="609034" y="615400"/>
            <a:chExt cx="8245792" cy="1800225"/>
          </a:xfrm>
          <a:solidFill>
            <a:schemeClr val="accent1"/>
          </a:solidFill>
        </p:grpSpPr>
        <p:sp>
          <p:nvSpPr>
            <p:cNvPr id="147" name="Figura a mano libera: forma 146">
              <a:extLst>
                <a:ext uri="{FF2B5EF4-FFF2-40B4-BE49-F238E27FC236}">
                  <a16:creationId xmlns:a16="http://schemas.microsoft.com/office/drawing/2014/main" id="{72A03A11-A813-86A3-FBB6-A4E0F10AE1C2}"/>
                </a:ext>
              </a:extLst>
            </p:cNvPr>
            <p:cNvSpPr/>
            <p:nvPr/>
          </p:nvSpPr>
          <p:spPr>
            <a:xfrm>
              <a:off x="8651944" y="1896513"/>
              <a:ext cx="202882" cy="228600"/>
            </a:xfrm>
            <a:custGeom>
              <a:avLst/>
              <a:gdLst>
                <a:gd name="connsiteX0" fmla="*/ 104775 w 202882"/>
                <a:gd name="connsiteY0" fmla="*/ 228600 h 228600"/>
                <a:gd name="connsiteX1" fmla="*/ 0 w 202882"/>
                <a:gd name="connsiteY1" fmla="*/ 114300 h 228600"/>
                <a:gd name="connsiteX2" fmla="*/ 102870 w 202882"/>
                <a:gd name="connsiteY2" fmla="*/ 0 h 228600"/>
                <a:gd name="connsiteX3" fmla="*/ 202882 w 202882"/>
                <a:gd name="connsiteY3" fmla="*/ 121920 h 228600"/>
                <a:gd name="connsiteX4" fmla="*/ 35242 w 202882"/>
                <a:gd name="connsiteY4" fmla="*/ 121920 h 228600"/>
                <a:gd name="connsiteX5" fmla="*/ 104775 w 202882"/>
                <a:gd name="connsiteY5" fmla="*/ 199072 h 228600"/>
                <a:gd name="connsiteX6" fmla="*/ 164782 w 202882"/>
                <a:gd name="connsiteY6" fmla="*/ 154305 h 228600"/>
                <a:gd name="connsiteX7" fmla="*/ 198120 w 202882"/>
                <a:gd name="connsiteY7" fmla="*/ 154305 h 228600"/>
                <a:gd name="connsiteX8" fmla="*/ 104775 w 202882"/>
                <a:gd name="connsiteY8" fmla="*/ 228600 h 228600"/>
                <a:gd name="connsiteX9" fmla="*/ 102870 w 202882"/>
                <a:gd name="connsiteY9" fmla="*/ 27622 h 228600"/>
                <a:gd name="connsiteX10" fmla="*/ 36195 w 202882"/>
                <a:gd name="connsiteY10" fmla="*/ 97155 h 228600"/>
                <a:gd name="connsiteX11" fmla="*/ 166688 w 202882"/>
                <a:gd name="connsiteY11" fmla="*/ 97155 h 228600"/>
                <a:gd name="connsiteX12" fmla="*/ 102870 w 202882"/>
                <a:gd name="connsiteY12" fmla="*/ 27622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2882" h="228600">
                  <a:moveTo>
                    <a:pt x="104775" y="228600"/>
                  </a:moveTo>
                  <a:cubicBezTo>
                    <a:pt x="38100" y="228600"/>
                    <a:pt x="0" y="177165"/>
                    <a:pt x="0" y="114300"/>
                  </a:cubicBezTo>
                  <a:cubicBezTo>
                    <a:pt x="0" y="51435"/>
                    <a:pt x="40957" y="0"/>
                    <a:pt x="102870" y="0"/>
                  </a:cubicBezTo>
                  <a:cubicBezTo>
                    <a:pt x="167640" y="0"/>
                    <a:pt x="202882" y="50482"/>
                    <a:pt x="202882" y="121920"/>
                  </a:cubicBezTo>
                  <a:lnTo>
                    <a:pt x="35242" y="121920"/>
                  </a:lnTo>
                  <a:cubicBezTo>
                    <a:pt x="38100" y="165735"/>
                    <a:pt x="61913" y="199072"/>
                    <a:pt x="104775" y="199072"/>
                  </a:cubicBezTo>
                  <a:cubicBezTo>
                    <a:pt x="136207" y="199072"/>
                    <a:pt x="157163" y="183832"/>
                    <a:pt x="164782" y="154305"/>
                  </a:cubicBezTo>
                  <a:lnTo>
                    <a:pt x="198120" y="154305"/>
                  </a:lnTo>
                  <a:cubicBezTo>
                    <a:pt x="187642" y="201930"/>
                    <a:pt x="154305" y="228600"/>
                    <a:pt x="104775" y="228600"/>
                  </a:cubicBezTo>
                  <a:close/>
                  <a:moveTo>
                    <a:pt x="102870" y="27622"/>
                  </a:moveTo>
                  <a:cubicBezTo>
                    <a:pt x="62865" y="27622"/>
                    <a:pt x="40957" y="58102"/>
                    <a:pt x="36195" y="97155"/>
                  </a:cubicBezTo>
                  <a:lnTo>
                    <a:pt x="166688" y="97155"/>
                  </a:lnTo>
                  <a:cubicBezTo>
                    <a:pt x="163830" y="54292"/>
                    <a:pt x="141922" y="27622"/>
                    <a:pt x="102870" y="27622"/>
                  </a:cubicBezTo>
                  <a:close/>
                </a:path>
              </a:pathLst>
            </a:custGeom>
            <a:grpFill/>
            <a:ln w="9525" cap="flat">
              <a:noFill/>
              <a:prstDash val="solid"/>
              <a:miter/>
            </a:ln>
          </p:spPr>
          <p:txBody>
            <a:bodyPr rtlCol="0" anchor="ctr"/>
            <a:lstStyle/>
            <a:p>
              <a:endParaRPr lang="it-IT">
                <a:solidFill>
                  <a:schemeClr val="tx1"/>
                </a:solidFill>
              </a:endParaRPr>
            </a:p>
          </p:txBody>
        </p:sp>
        <p:sp>
          <p:nvSpPr>
            <p:cNvPr id="148" name="Figura a mano libera: forma 147">
              <a:extLst>
                <a:ext uri="{FF2B5EF4-FFF2-40B4-BE49-F238E27FC236}">
                  <a16:creationId xmlns:a16="http://schemas.microsoft.com/office/drawing/2014/main" id="{4958E98F-419C-2929-A4DA-C7E112413AA3}"/>
                </a:ext>
              </a:extLst>
            </p:cNvPr>
            <p:cNvSpPr/>
            <p:nvPr/>
          </p:nvSpPr>
          <p:spPr>
            <a:xfrm>
              <a:off x="8573839" y="1819360"/>
              <a:ext cx="34289" cy="300037"/>
            </a:xfrm>
            <a:custGeom>
              <a:avLst/>
              <a:gdLst>
                <a:gd name="connsiteX0" fmla="*/ 0 w 34289"/>
                <a:gd name="connsiteY0" fmla="*/ 300038 h 300037"/>
                <a:gd name="connsiteX1" fmla="*/ 0 w 34289"/>
                <a:gd name="connsiteY1" fmla="*/ 0 h 300037"/>
                <a:gd name="connsiteX2" fmla="*/ 34290 w 34289"/>
                <a:gd name="connsiteY2" fmla="*/ 0 h 300037"/>
                <a:gd name="connsiteX3" fmla="*/ 34290 w 34289"/>
                <a:gd name="connsiteY3" fmla="*/ 300038 h 300037"/>
                <a:gd name="connsiteX4" fmla="*/ 0 w 34289"/>
                <a:gd name="connsiteY4" fmla="*/ 300038 h 30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89" h="300037">
                  <a:moveTo>
                    <a:pt x="0" y="300038"/>
                  </a:moveTo>
                  <a:lnTo>
                    <a:pt x="0" y="0"/>
                  </a:lnTo>
                  <a:lnTo>
                    <a:pt x="34290" y="0"/>
                  </a:lnTo>
                  <a:lnTo>
                    <a:pt x="34290" y="300038"/>
                  </a:lnTo>
                  <a:lnTo>
                    <a:pt x="0" y="300038"/>
                  </a:lnTo>
                  <a:close/>
                </a:path>
              </a:pathLst>
            </a:custGeom>
            <a:grpFill/>
            <a:ln w="9525" cap="flat">
              <a:noFill/>
              <a:prstDash val="solid"/>
              <a:miter/>
            </a:ln>
          </p:spPr>
          <p:txBody>
            <a:bodyPr rtlCol="0" anchor="ctr"/>
            <a:lstStyle/>
            <a:p>
              <a:endParaRPr lang="it-IT">
                <a:solidFill>
                  <a:schemeClr val="tx1"/>
                </a:solidFill>
              </a:endParaRPr>
            </a:p>
          </p:txBody>
        </p:sp>
        <p:sp>
          <p:nvSpPr>
            <p:cNvPr id="149" name="Figura a mano libera: forma 148">
              <a:extLst>
                <a:ext uri="{FF2B5EF4-FFF2-40B4-BE49-F238E27FC236}">
                  <a16:creationId xmlns:a16="http://schemas.microsoft.com/office/drawing/2014/main" id="{499191CD-16BC-FE50-6967-3922755D3377}"/>
                </a:ext>
              </a:extLst>
            </p:cNvPr>
            <p:cNvSpPr/>
            <p:nvPr/>
          </p:nvSpPr>
          <p:spPr>
            <a:xfrm>
              <a:off x="8336666" y="1898418"/>
              <a:ext cx="201930" cy="224789"/>
            </a:xfrm>
            <a:custGeom>
              <a:avLst/>
              <a:gdLst>
                <a:gd name="connsiteX0" fmla="*/ 182880 w 201930"/>
                <a:gd name="connsiteY0" fmla="*/ 222885 h 224789"/>
                <a:gd name="connsiteX1" fmla="*/ 145732 w 201930"/>
                <a:gd name="connsiteY1" fmla="*/ 190500 h 224789"/>
                <a:gd name="connsiteX2" fmla="*/ 145732 w 201930"/>
                <a:gd name="connsiteY2" fmla="*/ 190500 h 224789"/>
                <a:gd name="connsiteX3" fmla="*/ 73343 w 201930"/>
                <a:gd name="connsiteY3" fmla="*/ 224790 h 224789"/>
                <a:gd name="connsiteX4" fmla="*/ 0 w 201930"/>
                <a:gd name="connsiteY4" fmla="*/ 164783 h 224789"/>
                <a:gd name="connsiteX5" fmla="*/ 94298 w 201930"/>
                <a:gd name="connsiteY5" fmla="*/ 95250 h 224789"/>
                <a:gd name="connsiteX6" fmla="*/ 146685 w 201930"/>
                <a:gd name="connsiteY6" fmla="*/ 63817 h 224789"/>
                <a:gd name="connsiteX7" fmla="*/ 98107 w 201930"/>
                <a:gd name="connsiteY7" fmla="*/ 25717 h 224789"/>
                <a:gd name="connsiteX8" fmla="*/ 43815 w 201930"/>
                <a:gd name="connsiteY8" fmla="*/ 73342 h 224789"/>
                <a:gd name="connsiteX9" fmla="*/ 11430 w 201930"/>
                <a:gd name="connsiteY9" fmla="*/ 73342 h 224789"/>
                <a:gd name="connsiteX10" fmla="*/ 98107 w 201930"/>
                <a:gd name="connsiteY10" fmla="*/ 0 h 224789"/>
                <a:gd name="connsiteX11" fmla="*/ 178118 w 201930"/>
                <a:gd name="connsiteY11" fmla="*/ 68580 h 224789"/>
                <a:gd name="connsiteX12" fmla="*/ 178118 w 201930"/>
                <a:gd name="connsiteY12" fmla="*/ 171450 h 224789"/>
                <a:gd name="connsiteX13" fmla="*/ 200978 w 201930"/>
                <a:gd name="connsiteY13" fmla="*/ 194310 h 224789"/>
                <a:gd name="connsiteX14" fmla="*/ 201930 w 201930"/>
                <a:gd name="connsiteY14" fmla="*/ 194310 h 224789"/>
                <a:gd name="connsiteX15" fmla="*/ 201930 w 201930"/>
                <a:gd name="connsiteY15" fmla="*/ 219075 h 224789"/>
                <a:gd name="connsiteX16" fmla="*/ 182880 w 201930"/>
                <a:gd name="connsiteY16" fmla="*/ 222885 h 224789"/>
                <a:gd name="connsiteX17" fmla="*/ 80010 w 201930"/>
                <a:gd name="connsiteY17" fmla="*/ 199072 h 224789"/>
                <a:gd name="connsiteX18" fmla="*/ 145732 w 201930"/>
                <a:gd name="connsiteY18" fmla="*/ 140970 h 224789"/>
                <a:gd name="connsiteX19" fmla="*/ 145732 w 201930"/>
                <a:gd name="connsiteY19" fmla="*/ 103822 h 224789"/>
                <a:gd name="connsiteX20" fmla="*/ 96203 w 201930"/>
                <a:gd name="connsiteY20" fmla="*/ 120015 h 224789"/>
                <a:gd name="connsiteX21" fmla="*/ 35243 w 201930"/>
                <a:gd name="connsiteY21" fmla="*/ 163830 h 224789"/>
                <a:gd name="connsiteX22" fmla="*/ 80010 w 201930"/>
                <a:gd name="connsiteY22" fmla="*/ 199072 h 22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1930" h="224789">
                  <a:moveTo>
                    <a:pt x="182880" y="222885"/>
                  </a:moveTo>
                  <a:cubicBezTo>
                    <a:pt x="160973" y="222885"/>
                    <a:pt x="148590" y="212408"/>
                    <a:pt x="145732" y="190500"/>
                  </a:cubicBezTo>
                  <a:lnTo>
                    <a:pt x="145732" y="190500"/>
                  </a:lnTo>
                  <a:cubicBezTo>
                    <a:pt x="132398" y="207645"/>
                    <a:pt x="110490" y="224790"/>
                    <a:pt x="73343" y="224790"/>
                  </a:cubicBezTo>
                  <a:cubicBezTo>
                    <a:pt x="32385" y="224790"/>
                    <a:pt x="0" y="205740"/>
                    <a:pt x="0" y="164783"/>
                  </a:cubicBezTo>
                  <a:cubicBezTo>
                    <a:pt x="0" y="113347"/>
                    <a:pt x="40005" y="102870"/>
                    <a:pt x="94298" y="95250"/>
                  </a:cubicBezTo>
                  <a:cubicBezTo>
                    <a:pt x="124778" y="90488"/>
                    <a:pt x="146685" y="87630"/>
                    <a:pt x="146685" y="63817"/>
                  </a:cubicBezTo>
                  <a:cubicBezTo>
                    <a:pt x="146685" y="39052"/>
                    <a:pt x="129540" y="25717"/>
                    <a:pt x="98107" y="25717"/>
                  </a:cubicBezTo>
                  <a:cubicBezTo>
                    <a:pt x="62865" y="25717"/>
                    <a:pt x="45720" y="40958"/>
                    <a:pt x="43815" y="73342"/>
                  </a:cubicBezTo>
                  <a:lnTo>
                    <a:pt x="11430" y="73342"/>
                  </a:lnTo>
                  <a:cubicBezTo>
                    <a:pt x="12382" y="31433"/>
                    <a:pt x="40005" y="0"/>
                    <a:pt x="98107" y="0"/>
                  </a:cubicBezTo>
                  <a:cubicBezTo>
                    <a:pt x="143828" y="0"/>
                    <a:pt x="178118" y="17145"/>
                    <a:pt x="178118" y="68580"/>
                  </a:cubicBezTo>
                  <a:lnTo>
                    <a:pt x="178118" y="171450"/>
                  </a:lnTo>
                  <a:cubicBezTo>
                    <a:pt x="178118" y="188595"/>
                    <a:pt x="181928" y="199072"/>
                    <a:pt x="200978" y="194310"/>
                  </a:cubicBezTo>
                  <a:lnTo>
                    <a:pt x="201930" y="194310"/>
                  </a:lnTo>
                  <a:lnTo>
                    <a:pt x="201930" y="219075"/>
                  </a:lnTo>
                  <a:cubicBezTo>
                    <a:pt x="197168" y="220980"/>
                    <a:pt x="191453" y="222885"/>
                    <a:pt x="182880" y="222885"/>
                  </a:cubicBezTo>
                  <a:close/>
                  <a:moveTo>
                    <a:pt x="80010" y="199072"/>
                  </a:moveTo>
                  <a:cubicBezTo>
                    <a:pt x="125730" y="199072"/>
                    <a:pt x="145732" y="165735"/>
                    <a:pt x="145732" y="140970"/>
                  </a:cubicBezTo>
                  <a:lnTo>
                    <a:pt x="145732" y="103822"/>
                  </a:lnTo>
                  <a:cubicBezTo>
                    <a:pt x="134303" y="110490"/>
                    <a:pt x="114300" y="116205"/>
                    <a:pt x="96203" y="120015"/>
                  </a:cubicBezTo>
                  <a:cubicBezTo>
                    <a:pt x="61913" y="126683"/>
                    <a:pt x="35243" y="132397"/>
                    <a:pt x="35243" y="163830"/>
                  </a:cubicBezTo>
                  <a:cubicBezTo>
                    <a:pt x="35243" y="193358"/>
                    <a:pt x="58103" y="199072"/>
                    <a:pt x="80010" y="199072"/>
                  </a:cubicBezTo>
                  <a:close/>
                </a:path>
              </a:pathLst>
            </a:custGeom>
            <a:grpFill/>
            <a:ln w="9525" cap="flat">
              <a:noFill/>
              <a:prstDash val="solid"/>
              <a:miter/>
            </a:ln>
          </p:spPr>
          <p:txBody>
            <a:bodyPr rtlCol="0" anchor="ctr"/>
            <a:lstStyle/>
            <a:p>
              <a:endParaRPr lang="it-IT">
                <a:solidFill>
                  <a:schemeClr val="tx1"/>
                </a:solidFill>
              </a:endParaRPr>
            </a:p>
          </p:txBody>
        </p:sp>
        <p:sp>
          <p:nvSpPr>
            <p:cNvPr id="150" name="Figura a mano libera: forma 149">
              <a:extLst>
                <a:ext uri="{FF2B5EF4-FFF2-40B4-BE49-F238E27FC236}">
                  <a16:creationId xmlns:a16="http://schemas.microsoft.com/office/drawing/2014/main" id="{CF24A5D0-FF6F-FD43-8F13-0FA71D887AC6}"/>
                </a:ext>
              </a:extLst>
            </p:cNvPr>
            <p:cNvSpPr/>
            <p:nvPr/>
          </p:nvSpPr>
          <p:spPr>
            <a:xfrm>
              <a:off x="8196648" y="1901275"/>
              <a:ext cx="113347" cy="218122"/>
            </a:xfrm>
            <a:custGeom>
              <a:avLst/>
              <a:gdLst>
                <a:gd name="connsiteX0" fmla="*/ 33338 w 113347"/>
                <a:gd name="connsiteY0" fmla="*/ 1905 h 218122"/>
                <a:gd name="connsiteX1" fmla="*/ 33338 w 113347"/>
                <a:gd name="connsiteY1" fmla="*/ 38100 h 218122"/>
                <a:gd name="connsiteX2" fmla="*/ 34290 w 113347"/>
                <a:gd name="connsiteY2" fmla="*/ 38100 h 218122"/>
                <a:gd name="connsiteX3" fmla="*/ 99060 w 113347"/>
                <a:gd name="connsiteY3" fmla="*/ 0 h 218122"/>
                <a:gd name="connsiteX4" fmla="*/ 113348 w 113347"/>
                <a:gd name="connsiteY4" fmla="*/ 2857 h 218122"/>
                <a:gd name="connsiteX5" fmla="*/ 113348 w 113347"/>
                <a:gd name="connsiteY5" fmla="*/ 35242 h 218122"/>
                <a:gd name="connsiteX6" fmla="*/ 112395 w 113347"/>
                <a:gd name="connsiteY6" fmla="*/ 35242 h 218122"/>
                <a:gd name="connsiteX7" fmla="*/ 97155 w 113347"/>
                <a:gd name="connsiteY7" fmla="*/ 33338 h 218122"/>
                <a:gd name="connsiteX8" fmla="*/ 34290 w 113347"/>
                <a:gd name="connsiteY8" fmla="*/ 99060 h 218122"/>
                <a:gd name="connsiteX9" fmla="*/ 34290 w 113347"/>
                <a:gd name="connsiteY9" fmla="*/ 218122 h 218122"/>
                <a:gd name="connsiteX10" fmla="*/ 0 w 113347"/>
                <a:gd name="connsiteY10" fmla="*/ 218122 h 218122"/>
                <a:gd name="connsiteX11" fmla="*/ 0 w 113347"/>
                <a:gd name="connsiteY11" fmla="*/ 1905 h 218122"/>
                <a:gd name="connsiteX12" fmla="*/ 33338 w 113347"/>
                <a:gd name="connsiteY12" fmla="*/ 1905 h 21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347" h="218122">
                  <a:moveTo>
                    <a:pt x="33338" y="1905"/>
                  </a:moveTo>
                  <a:lnTo>
                    <a:pt x="33338" y="38100"/>
                  </a:lnTo>
                  <a:lnTo>
                    <a:pt x="34290" y="38100"/>
                  </a:lnTo>
                  <a:cubicBezTo>
                    <a:pt x="47625" y="17145"/>
                    <a:pt x="69533" y="0"/>
                    <a:pt x="99060" y="0"/>
                  </a:cubicBezTo>
                  <a:cubicBezTo>
                    <a:pt x="105728" y="0"/>
                    <a:pt x="108585" y="952"/>
                    <a:pt x="113348" y="2857"/>
                  </a:cubicBezTo>
                  <a:lnTo>
                    <a:pt x="113348" y="35242"/>
                  </a:lnTo>
                  <a:lnTo>
                    <a:pt x="112395" y="35242"/>
                  </a:lnTo>
                  <a:cubicBezTo>
                    <a:pt x="107633" y="33338"/>
                    <a:pt x="103823" y="33338"/>
                    <a:pt x="97155" y="33338"/>
                  </a:cubicBezTo>
                  <a:cubicBezTo>
                    <a:pt x="63818" y="33338"/>
                    <a:pt x="34290" y="58102"/>
                    <a:pt x="34290" y="99060"/>
                  </a:cubicBezTo>
                  <a:lnTo>
                    <a:pt x="34290" y="218122"/>
                  </a:lnTo>
                  <a:lnTo>
                    <a:pt x="0" y="218122"/>
                  </a:lnTo>
                  <a:lnTo>
                    <a:pt x="0" y="1905"/>
                  </a:lnTo>
                  <a:lnTo>
                    <a:pt x="33338" y="1905"/>
                  </a:lnTo>
                  <a:close/>
                </a:path>
              </a:pathLst>
            </a:custGeom>
            <a:grpFill/>
            <a:ln w="9525" cap="flat">
              <a:noFill/>
              <a:prstDash val="solid"/>
              <a:miter/>
            </a:ln>
          </p:spPr>
          <p:txBody>
            <a:bodyPr rtlCol="0" anchor="ctr"/>
            <a:lstStyle/>
            <a:p>
              <a:endParaRPr lang="it-IT">
                <a:solidFill>
                  <a:schemeClr val="tx1"/>
                </a:solidFill>
              </a:endParaRPr>
            </a:p>
          </p:txBody>
        </p:sp>
        <p:sp>
          <p:nvSpPr>
            <p:cNvPr id="151" name="Figura a mano libera: forma 150">
              <a:extLst>
                <a:ext uri="{FF2B5EF4-FFF2-40B4-BE49-F238E27FC236}">
                  <a16:creationId xmlns:a16="http://schemas.microsoft.com/office/drawing/2014/main" id="{7B69410E-2D8D-4398-9407-8DF5A45DBED5}"/>
                </a:ext>
              </a:extLst>
            </p:cNvPr>
            <p:cNvSpPr/>
            <p:nvPr/>
          </p:nvSpPr>
          <p:spPr>
            <a:xfrm>
              <a:off x="7966144" y="1903180"/>
              <a:ext cx="174307" cy="221932"/>
            </a:xfrm>
            <a:custGeom>
              <a:avLst/>
              <a:gdLst>
                <a:gd name="connsiteX0" fmla="*/ 174307 w 174307"/>
                <a:gd name="connsiteY0" fmla="*/ 216217 h 221932"/>
                <a:gd name="connsiteX1" fmla="*/ 140017 w 174307"/>
                <a:gd name="connsiteY1" fmla="*/ 216217 h 221932"/>
                <a:gd name="connsiteX2" fmla="*/ 140017 w 174307"/>
                <a:gd name="connsiteY2" fmla="*/ 186690 h 221932"/>
                <a:gd name="connsiteX3" fmla="*/ 139065 w 174307"/>
                <a:gd name="connsiteY3" fmla="*/ 186690 h 221932"/>
                <a:gd name="connsiteX4" fmla="*/ 73342 w 174307"/>
                <a:gd name="connsiteY4" fmla="*/ 221933 h 221932"/>
                <a:gd name="connsiteX5" fmla="*/ 0 w 174307"/>
                <a:gd name="connsiteY5" fmla="*/ 150495 h 221932"/>
                <a:gd name="connsiteX6" fmla="*/ 0 w 174307"/>
                <a:gd name="connsiteY6" fmla="*/ 0 h 221932"/>
                <a:gd name="connsiteX7" fmla="*/ 34290 w 174307"/>
                <a:gd name="connsiteY7" fmla="*/ 0 h 221932"/>
                <a:gd name="connsiteX8" fmla="*/ 34290 w 174307"/>
                <a:gd name="connsiteY8" fmla="*/ 149542 h 221932"/>
                <a:gd name="connsiteX9" fmla="*/ 82867 w 174307"/>
                <a:gd name="connsiteY9" fmla="*/ 194310 h 221932"/>
                <a:gd name="connsiteX10" fmla="*/ 139065 w 174307"/>
                <a:gd name="connsiteY10" fmla="*/ 134302 h 221932"/>
                <a:gd name="connsiteX11" fmla="*/ 139065 w 174307"/>
                <a:gd name="connsiteY11" fmla="*/ 952 h 221932"/>
                <a:gd name="connsiteX12" fmla="*/ 173355 w 174307"/>
                <a:gd name="connsiteY12" fmla="*/ 952 h 221932"/>
                <a:gd name="connsiteX13" fmla="*/ 173355 w 174307"/>
                <a:gd name="connsiteY13" fmla="*/ 216217 h 22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4307" h="221932">
                  <a:moveTo>
                    <a:pt x="174307" y="216217"/>
                  </a:moveTo>
                  <a:lnTo>
                    <a:pt x="140017" y="216217"/>
                  </a:lnTo>
                  <a:lnTo>
                    <a:pt x="140017" y="186690"/>
                  </a:lnTo>
                  <a:lnTo>
                    <a:pt x="139065" y="186690"/>
                  </a:lnTo>
                  <a:cubicBezTo>
                    <a:pt x="123825" y="207645"/>
                    <a:pt x="104775" y="221933"/>
                    <a:pt x="73342" y="221933"/>
                  </a:cubicBezTo>
                  <a:cubicBezTo>
                    <a:pt x="28575" y="221933"/>
                    <a:pt x="0" y="195263"/>
                    <a:pt x="0" y="150495"/>
                  </a:cubicBezTo>
                  <a:lnTo>
                    <a:pt x="0" y="0"/>
                  </a:lnTo>
                  <a:lnTo>
                    <a:pt x="34290" y="0"/>
                  </a:lnTo>
                  <a:lnTo>
                    <a:pt x="34290" y="149542"/>
                  </a:lnTo>
                  <a:cubicBezTo>
                    <a:pt x="34290" y="177165"/>
                    <a:pt x="52388" y="194310"/>
                    <a:pt x="82867" y="194310"/>
                  </a:cubicBezTo>
                  <a:cubicBezTo>
                    <a:pt x="117157" y="194310"/>
                    <a:pt x="139065" y="168592"/>
                    <a:pt x="139065" y="134302"/>
                  </a:cubicBezTo>
                  <a:lnTo>
                    <a:pt x="139065" y="952"/>
                  </a:lnTo>
                  <a:lnTo>
                    <a:pt x="173355" y="952"/>
                  </a:lnTo>
                  <a:lnTo>
                    <a:pt x="173355" y="216217"/>
                  </a:lnTo>
                  <a:close/>
                </a:path>
              </a:pathLst>
            </a:custGeom>
            <a:grpFill/>
            <a:ln w="9525" cap="flat">
              <a:noFill/>
              <a:prstDash val="solid"/>
              <a:miter/>
            </a:ln>
          </p:spPr>
          <p:txBody>
            <a:bodyPr rtlCol="0" anchor="ctr"/>
            <a:lstStyle/>
            <a:p>
              <a:endParaRPr lang="it-IT">
                <a:solidFill>
                  <a:schemeClr val="tx1"/>
                </a:solidFill>
              </a:endParaRPr>
            </a:p>
          </p:txBody>
        </p:sp>
        <p:sp>
          <p:nvSpPr>
            <p:cNvPr id="152" name="Figura a mano libera: forma 151">
              <a:extLst>
                <a:ext uri="{FF2B5EF4-FFF2-40B4-BE49-F238E27FC236}">
                  <a16:creationId xmlns:a16="http://schemas.microsoft.com/office/drawing/2014/main" id="{4E32D49E-382D-C59A-788C-A4B706C8A79E}"/>
                </a:ext>
              </a:extLst>
            </p:cNvPr>
            <p:cNvSpPr/>
            <p:nvPr/>
          </p:nvSpPr>
          <p:spPr>
            <a:xfrm>
              <a:off x="7816601" y="1834600"/>
              <a:ext cx="107632" cy="286702"/>
            </a:xfrm>
            <a:custGeom>
              <a:avLst/>
              <a:gdLst>
                <a:gd name="connsiteX0" fmla="*/ 0 w 107632"/>
                <a:gd name="connsiteY0" fmla="*/ 96202 h 286702"/>
                <a:gd name="connsiteX1" fmla="*/ 0 w 107632"/>
                <a:gd name="connsiteY1" fmla="*/ 68580 h 286702"/>
                <a:gd name="connsiteX2" fmla="*/ 31432 w 107632"/>
                <a:gd name="connsiteY2" fmla="*/ 68580 h 286702"/>
                <a:gd name="connsiteX3" fmla="*/ 31432 w 107632"/>
                <a:gd name="connsiteY3" fmla="*/ 0 h 286702"/>
                <a:gd name="connsiteX4" fmla="*/ 65722 w 107632"/>
                <a:gd name="connsiteY4" fmla="*/ 0 h 286702"/>
                <a:gd name="connsiteX5" fmla="*/ 65722 w 107632"/>
                <a:gd name="connsiteY5" fmla="*/ 68580 h 286702"/>
                <a:gd name="connsiteX6" fmla="*/ 107632 w 107632"/>
                <a:gd name="connsiteY6" fmla="*/ 68580 h 286702"/>
                <a:gd name="connsiteX7" fmla="*/ 107632 w 107632"/>
                <a:gd name="connsiteY7" fmla="*/ 96202 h 286702"/>
                <a:gd name="connsiteX8" fmla="*/ 65722 w 107632"/>
                <a:gd name="connsiteY8" fmla="*/ 96202 h 286702"/>
                <a:gd name="connsiteX9" fmla="*/ 65722 w 107632"/>
                <a:gd name="connsiteY9" fmla="*/ 237172 h 286702"/>
                <a:gd name="connsiteX10" fmla="*/ 87630 w 107632"/>
                <a:gd name="connsiteY10" fmla="*/ 257175 h 286702"/>
                <a:gd name="connsiteX11" fmla="*/ 105727 w 107632"/>
                <a:gd name="connsiteY11" fmla="*/ 254317 h 286702"/>
                <a:gd name="connsiteX12" fmla="*/ 106680 w 107632"/>
                <a:gd name="connsiteY12" fmla="*/ 254317 h 286702"/>
                <a:gd name="connsiteX13" fmla="*/ 106680 w 107632"/>
                <a:gd name="connsiteY13" fmla="*/ 283845 h 286702"/>
                <a:gd name="connsiteX14" fmla="*/ 79057 w 107632"/>
                <a:gd name="connsiteY14" fmla="*/ 286702 h 286702"/>
                <a:gd name="connsiteX15" fmla="*/ 31432 w 107632"/>
                <a:gd name="connsiteY15" fmla="*/ 244792 h 286702"/>
                <a:gd name="connsiteX16" fmla="*/ 31432 w 107632"/>
                <a:gd name="connsiteY16" fmla="*/ 96202 h 286702"/>
                <a:gd name="connsiteX17" fmla="*/ 0 w 107632"/>
                <a:gd name="connsiteY17" fmla="*/ 96202 h 286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632" h="286702">
                  <a:moveTo>
                    <a:pt x="0" y="96202"/>
                  </a:moveTo>
                  <a:lnTo>
                    <a:pt x="0" y="68580"/>
                  </a:lnTo>
                  <a:lnTo>
                    <a:pt x="31432" y="68580"/>
                  </a:lnTo>
                  <a:lnTo>
                    <a:pt x="31432" y="0"/>
                  </a:lnTo>
                  <a:lnTo>
                    <a:pt x="65722" y="0"/>
                  </a:lnTo>
                  <a:lnTo>
                    <a:pt x="65722" y="68580"/>
                  </a:lnTo>
                  <a:lnTo>
                    <a:pt x="107632" y="68580"/>
                  </a:lnTo>
                  <a:lnTo>
                    <a:pt x="107632" y="96202"/>
                  </a:lnTo>
                  <a:lnTo>
                    <a:pt x="65722" y="96202"/>
                  </a:lnTo>
                  <a:lnTo>
                    <a:pt x="65722" y="237172"/>
                  </a:lnTo>
                  <a:cubicBezTo>
                    <a:pt x="65722" y="252413"/>
                    <a:pt x="73343" y="257175"/>
                    <a:pt x="87630" y="257175"/>
                  </a:cubicBezTo>
                  <a:cubicBezTo>
                    <a:pt x="94297" y="257175"/>
                    <a:pt x="101918" y="255270"/>
                    <a:pt x="105727" y="254317"/>
                  </a:cubicBezTo>
                  <a:lnTo>
                    <a:pt x="106680" y="254317"/>
                  </a:lnTo>
                  <a:lnTo>
                    <a:pt x="106680" y="283845"/>
                  </a:lnTo>
                  <a:cubicBezTo>
                    <a:pt x="99060" y="285750"/>
                    <a:pt x="89535" y="286702"/>
                    <a:pt x="79057" y="286702"/>
                  </a:cubicBezTo>
                  <a:cubicBezTo>
                    <a:pt x="51435" y="286702"/>
                    <a:pt x="31432" y="275272"/>
                    <a:pt x="31432" y="244792"/>
                  </a:cubicBezTo>
                  <a:lnTo>
                    <a:pt x="31432" y="96202"/>
                  </a:lnTo>
                  <a:lnTo>
                    <a:pt x="0" y="96202"/>
                  </a:lnTo>
                  <a:close/>
                </a:path>
              </a:pathLst>
            </a:custGeom>
            <a:grpFill/>
            <a:ln w="9525" cap="flat">
              <a:noFill/>
              <a:prstDash val="solid"/>
              <a:miter/>
            </a:ln>
          </p:spPr>
          <p:txBody>
            <a:bodyPr rtlCol="0" anchor="ctr"/>
            <a:lstStyle/>
            <a:p>
              <a:endParaRPr lang="it-IT">
                <a:solidFill>
                  <a:schemeClr val="tx1"/>
                </a:solidFill>
              </a:endParaRPr>
            </a:p>
          </p:txBody>
        </p:sp>
        <p:sp>
          <p:nvSpPr>
            <p:cNvPr id="153" name="Figura a mano libera: forma 152">
              <a:extLst>
                <a:ext uri="{FF2B5EF4-FFF2-40B4-BE49-F238E27FC236}">
                  <a16:creationId xmlns:a16="http://schemas.microsoft.com/office/drawing/2014/main" id="{32F5A08F-48A1-58DC-C731-BDEB37A40F25}"/>
                </a:ext>
              </a:extLst>
            </p:cNvPr>
            <p:cNvSpPr/>
            <p:nvPr/>
          </p:nvSpPr>
          <p:spPr>
            <a:xfrm>
              <a:off x="7739448" y="1819360"/>
              <a:ext cx="34290" cy="300037"/>
            </a:xfrm>
            <a:custGeom>
              <a:avLst/>
              <a:gdLst>
                <a:gd name="connsiteX0" fmla="*/ 0 w 34290"/>
                <a:gd name="connsiteY0" fmla="*/ 300038 h 300037"/>
                <a:gd name="connsiteX1" fmla="*/ 0 w 34290"/>
                <a:gd name="connsiteY1" fmla="*/ 0 h 300037"/>
                <a:gd name="connsiteX2" fmla="*/ 34290 w 34290"/>
                <a:gd name="connsiteY2" fmla="*/ 0 h 300037"/>
                <a:gd name="connsiteX3" fmla="*/ 34290 w 34290"/>
                <a:gd name="connsiteY3" fmla="*/ 300038 h 300037"/>
                <a:gd name="connsiteX4" fmla="*/ 0 w 34290"/>
                <a:gd name="connsiteY4" fmla="*/ 300038 h 30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 h="300037">
                  <a:moveTo>
                    <a:pt x="0" y="300038"/>
                  </a:moveTo>
                  <a:lnTo>
                    <a:pt x="0" y="0"/>
                  </a:lnTo>
                  <a:lnTo>
                    <a:pt x="34290" y="0"/>
                  </a:lnTo>
                  <a:lnTo>
                    <a:pt x="34290" y="300038"/>
                  </a:lnTo>
                  <a:lnTo>
                    <a:pt x="0" y="300038"/>
                  </a:lnTo>
                  <a:close/>
                </a:path>
              </a:pathLst>
            </a:custGeom>
            <a:grpFill/>
            <a:ln w="9525" cap="flat">
              <a:noFill/>
              <a:prstDash val="solid"/>
              <a:miter/>
            </a:ln>
          </p:spPr>
          <p:txBody>
            <a:bodyPr rtlCol="0" anchor="ctr"/>
            <a:lstStyle/>
            <a:p>
              <a:endParaRPr lang="it-IT">
                <a:solidFill>
                  <a:schemeClr val="tx1"/>
                </a:solidFill>
              </a:endParaRPr>
            </a:p>
          </p:txBody>
        </p:sp>
        <p:sp>
          <p:nvSpPr>
            <p:cNvPr id="154" name="Figura a mano libera: forma 153">
              <a:extLst>
                <a:ext uri="{FF2B5EF4-FFF2-40B4-BE49-F238E27FC236}">
                  <a16:creationId xmlns:a16="http://schemas.microsoft.com/office/drawing/2014/main" id="{ADDEA902-FE5C-C79C-4D4E-6A0921EFEFDC}"/>
                </a:ext>
              </a:extLst>
            </p:cNvPr>
            <p:cNvSpPr/>
            <p:nvPr/>
          </p:nvSpPr>
          <p:spPr>
            <a:xfrm>
              <a:off x="7508944" y="1903180"/>
              <a:ext cx="174307" cy="221932"/>
            </a:xfrm>
            <a:custGeom>
              <a:avLst/>
              <a:gdLst>
                <a:gd name="connsiteX0" fmla="*/ 174307 w 174307"/>
                <a:gd name="connsiteY0" fmla="*/ 216217 h 221932"/>
                <a:gd name="connsiteX1" fmla="*/ 140017 w 174307"/>
                <a:gd name="connsiteY1" fmla="*/ 216217 h 221932"/>
                <a:gd name="connsiteX2" fmla="*/ 140017 w 174307"/>
                <a:gd name="connsiteY2" fmla="*/ 186690 h 221932"/>
                <a:gd name="connsiteX3" fmla="*/ 139065 w 174307"/>
                <a:gd name="connsiteY3" fmla="*/ 186690 h 221932"/>
                <a:gd name="connsiteX4" fmla="*/ 73342 w 174307"/>
                <a:gd name="connsiteY4" fmla="*/ 221933 h 221932"/>
                <a:gd name="connsiteX5" fmla="*/ 0 w 174307"/>
                <a:gd name="connsiteY5" fmla="*/ 150495 h 221932"/>
                <a:gd name="connsiteX6" fmla="*/ 0 w 174307"/>
                <a:gd name="connsiteY6" fmla="*/ 0 h 221932"/>
                <a:gd name="connsiteX7" fmla="*/ 34290 w 174307"/>
                <a:gd name="connsiteY7" fmla="*/ 0 h 221932"/>
                <a:gd name="connsiteX8" fmla="*/ 34290 w 174307"/>
                <a:gd name="connsiteY8" fmla="*/ 149542 h 221932"/>
                <a:gd name="connsiteX9" fmla="*/ 82867 w 174307"/>
                <a:gd name="connsiteY9" fmla="*/ 194310 h 221932"/>
                <a:gd name="connsiteX10" fmla="*/ 139065 w 174307"/>
                <a:gd name="connsiteY10" fmla="*/ 134302 h 221932"/>
                <a:gd name="connsiteX11" fmla="*/ 139065 w 174307"/>
                <a:gd name="connsiteY11" fmla="*/ 952 h 221932"/>
                <a:gd name="connsiteX12" fmla="*/ 173355 w 174307"/>
                <a:gd name="connsiteY12" fmla="*/ 952 h 221932"/>
                <a:gd name="connsiteX13" fmla="*/ 173355 w 174307"/>
                <a:gd name="connsiteY13" fmla="*/ 216217 h 22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4307" h="221932">
                  <a:moveTo>
                    <a:pt x="174307" y="216217"/>
                  </a:moveTo>
                  <a:lnTo>
                    <a:pt x="140017" y="216217"/>
                  </a:lnTo>
                  <a:lnTo>
                    <a:pt x="140017" y="186690"/>
                  </a:lnTo>
                  <a:lnTo>
                    <a:pt x="139065" y="186690"/>
                  </a:lnTo>
                  <a:cubicBezTo>
                    <a:pt x="123825" y="207645"/>
                    <a:pt x="104775" y="221933"/>
                    <a:pt x="73342" y="221933"/>
                  </a:cubicBezTo>
                  <a:cubicBezTo>
                    <a:pt x="28575" y="221933"/>
                    <a:pt x="0" y="195263"/>
                    <a:pt x="0" y="150495"/>
                  </a:cubicBezTo>
                  <a:lnTo>
                    <a:pt x="0" y="0"/>
                  </a:lnTo>
                  <a:lnTo>
                    <a:pt x="34290" y="0"/>
                  </a:lnTo>
                  <a:lnTo>
                    <a:pt x="34290" y="149542"/>
                  </a:lnTo>
                  <a:cubicBezTo>
                    <a:pt x="34290" y="177165"/>
                    <a:pt x="52388" y="194310"/>
                    <a:pt x="82867" y="194310"/>
                  </a:cubicBezTo>
                  <a:cubicBezTo>
                    <a:pt x="117157" y="194310"/>
                    <a:pt x="139065" y="168592"/>
                    <a:pt x="139065" y="134302"/>
                  </a:cubicBezTo>
                  <a:lnTo>
                    <a:pt x="139065" y="952"/>
                  </a:lnTo>
                  <a:lnTo>
                    <a:pt x="173355" y="952"/>
                  </a:lnTo>
                  <a:lnTo>
                    <a:pt x="173355" y="216217"/>
                  </a:lnTo>
                  <a:close/>
                </a:path>
              </a:pathLst>
            </a:custGeom>
            <a:grpFill/>
            <a:ln w="9525" cap="flat">
              <a:noFill/>
              <a:prstDash val="solid"/>
              <a:miter/>
            </a:ln>
          </p:spPr>
          <p:txBody>
            <a:bodyPr rtlCol="0" anchor="ctr"/>
            <a:lstStyle/>
            <a:p>
              <a:endParaRPr lang="it-IT">
                <a:solidFill>
                  <a:schemeClr val="tx1"/>
                </a:solidFill>
              </a:endParaRPr>
            </a:p>
          </p:txBody>
        </p:sp>
        <p:sp>
          <p:nvSpPr>
            <p:cNvPr id="155" name="Figura a mano libera: forma 154">
              <a:extLst>
                <a:ext uri="{FF2B5EF4-FFF2-40B4-BE49-F238E27FC236}">
                  <a16:creationId xmlns:a16="http://schemas.microsoft.com/office/drawing/2014/main" id="{5B44F2C4-3EB7-B83D-D7CF-556A987C1B68}"/>
                </a:ext>
              </a:extLst>
            </p:cNvPr>
            <p:cNvSpPr/>
            <p:nvPr/>
          </p:nvSpPr>
          <p:spPr>
            <a:xfrm>
              <a:off x="7198428" y="1812693"/>
              <a:ext cx="265747" cy="312420"/>
            </a:xfrm>
            <a:custGeom>
              <a:avLst/>
              <a:gdLst>
                <a:gd name="connsiteX0" fmla="*/ 140018 w 265747"/>
                <a:gd name="connsiteY0" fmla="*/ 312420 h 312420"/>
                <a:gd name="connsiteX1" fmla="*/ 0 w 265747"/>
                <a:gd name="connsiteY1" fmla="*/ 156210 h 312420"/>
                <a:gd name="connsiteX2" fmla="*/ 141923 w 265747"/>
                <a:gd name="connsiteY2" fmla="*/ 0 h 312420"/>
                <a:gd name="connsiteX3" fmla="*/ 261938 w 265747"/>
                <a:gd name="connsiteY3" fmla="*/ 95250 h 312420"/>
                <a:gd name="connsiteX4" fmla="*/ 224790 w 265747"/>
                <a:gd name="connsiteY4" fmla="*/ 95250 h 312420"/>
                <a:gd name="connsiteX5" fmla="*/ 140970 w 265747"/>
                <a:gd name="connsiteY5" fmla="*/ 32385 h 312420"/>
                <a:gd name="connsiteX6" fmla="*/ 38100 w 265747"/>
                <a:gd name="connsiteY6" fmla="*/ 156210 h 312420"/>
                <a:gd name="connsiteX7" fmla="*/ 140970 w 265747"/>
                <a:gd name="connsiteY7" fmla="*/ 279083 h 312420"/>
                <a:gd name="connsiteX8" fmla="*/ 228600 w 265747"/>
                <a:gd name="connsiteY8" fmla="*/ 196215 h 312420"/>
                <a:gd name="connsiteX9" fmla="*/ 265748 w 265747"/>
                <a:gd name="connsiteY9" fmla="*/ 196215 h 312420"/>
                <a:gd name="connsiteX10" fmla="*/ 229553 w 265747"/>
                <a:gd name="connsiteY10" fmla="*/ 280035 h 312420"/>
                <a:gd name="connsiteX11" fmla="*/ 140018 w 265747"/>
                <a:gd name="connsiteY11" fmla="*/ 312420 h 312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5747" h="312420">
                  <a:moveTo>
                    <a:pt x="140018" y="312420"/>
                  </a:moveTo>
                  <a:cubicBezTo>
                    <a:pt x="55245" y="312420"/>
                    <a:pt x="0" y="247650"/>
                    <a:pt x="0" y="156210"/>
                  </a:cubicBezTo>
                  <a:cubicBezTo>
                    <a:pt x="0" y="68580"/>
                    <a:pt x="52388" y="0"/>
                    <a:pt x="141923" y="0"/>
                  </a:cubicBezTo>
                  <a:cubicBezTo>
                    <a:pt x="211455" y="0"/>
                    <a:pt x="254318" y="40005"/>
                    <a:pt x="261938" y="95250"/>
                  </a:cubicBezTo>
                  <a:lnTo>
                    <a:pt x="224790" y="95250"/>
                  </a:lnTo>
                  <a:cubicBezTo>
                    <a:pt x="218123" y="58102"/>
                    <a:pt x="187643" y="32385"/>
                    <a:pt x="140970" y="32385"/>
                  </a:cubicBezTo>
                  <a:cubicBezTo>
                    <a:pt x="75248" y="32385"/>
                    <a:pt x="38100" y="85725"/>
                    <a:pt x="38100" y="156210"/>
                  </a:cubicBezTo>
                  <a:cubicBezTo>
                    <a:pt x="38100" y="229552"/>
                    <a:pt x="79057" y="279083"/>
                    <a:pt x="140970" y="279083"/>
                  </a:cubicBezTo>
                  <a:cubicBezTo>
                    <a:pt x="197168" y="279083"/>
                    <a:pt x="224790" y="240983"/>
                    <a:pt x="228600" y="196215"/>
                  </a:cubicBezTo>
                  <a:lnTo>
                    <a:pt x="265748" y="196215"/>
                  </a:lnTo>
                  <a:cubicBezTo>
                    <a:pt x="265748" y="225742"/>
                    <a:pt x="251460" y="259080"/>
                    <a:pt x="229553" y="280035"/>
                  </a:cubicBezTo>
                  <a:cubicBezTo>
                    <a:pt x="208598" y="301942"/>
                    <a:pt x="178118" y="312420"/>
                    <a:pt x="140018" y="312420"/>
                  </a:cubicBezTo>
                  <a:close/>
                </a:path>
              </a:pathLst>
            </a:custGeom>
            <a:grpFill/>
            <a:ln w="9525" cap="flat">
              <a:noFill/>
              <a:prstDash val="solid"/>
              <a:miter/>
            </a:ln>
          </p:spPr>
          <p:txBody>
            <a:bodyPr rtlCol="0" anchor="ctr"/>
            <a:lstStyle/>
            <a:p>
              <a:endParaRPr lang="it-IT">
                <a:solidFill>
                  <a:schemeClr val="tx1"/>
                </a:solidFill>
              </a:endParaRPr>
            </a:p>
          </p:txBody>
        </p:sp>
        <p:sp>
          <p:nvSpPr>
            <p:cNvPr id="156" name="Figura a mano libera: forma 155">
              <a:extLst>
                <a:ext uri="{FF2B5EF4-FFF2-40B4-BE49-F238E27FC236}">
                  <a16:creationId xmlns:a16="http://schemas.microsoft.com/office/drawing/2014/main" id="{B94A7003-08E5-D0B9-2115-ED102032824B}"/>
                </a:ext>
              </a:extLst>
            </p:cNvPr>
            <p:cNvSpPr/>
            <p:nvPr/>
          </p:nvSpPr>
          <p:spPr>
            <a:xfrm>
              <a:off x="6875531" y="1896513"/>
              <a:ext cx="209550" cy="228600"/>
            </a:xfrm>
            <a:custGeom>
              <a:avLst/>
              <a:gdLst>
                <a:gd name="connsiteX0" fmla="*/ 104775 w 209550"/>
                <a:gd name="connsiteY0" fmla="*/ 228600 h 228600"/>
                <a:gd name="connsiteX1" fmla="*/ 0 w 209550"/>
                <a:gd name="connsiteY1" fmla="*/ 114300 h 228600"/>
                <a:gd name="connsiteX2" fmla="*/ 104775 w 209550"/>
                <a:gd name="connsiteY2" fmla="*/ 0 h 228600"/>
                <a:gd name="connsiteX3" fmla="*/ 209550 w 209550"/>
                <a:gd name="connsiteY3" fmla="*/ 114300 h 228600"/>
                <a:gd name="connsiteX4" fmla="*/ 104775 w 209550"/>
                <a:gd name="connsiteY4" fmla="*/ 228600 h 228600"/>
                <a:gd name="connsiteX5" fmla="*/ 104775 w 209550"/>
                <a:gd name="connsiteY5" fmla="*/ 200025 h 228600"/>
                <a:gd name="connsiteX6" fmla="*/ 174307 w 209550"/>
                <a:gd name="connsiteY6" fmla="*/ 114300 h 228600"/>
                <a:gd name="connsiteX7" fmla="*/ 104775 w 209550"/>
                <a:gd name="connsiteY7" fmla="*/ 28575 h 228600"/>
                <a:gd name="connsiteX8" fmla="*/ 35242 w 209550"/>
                <a:gd name="connsiteY8" fmla="*/ 114300 h 228600"/>
                <a:gd name="connsiteX9" fmla="*/ 104775 w 209550"/>
                <a:gd name="connsiteY9" fmla="*/ 200025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550" h="228600">
                  <a:moveTo>
                    <a:pt x="104775" y="228600"/>
                  </a:moveTo>
                  <a:cubicBezTo>
                    <a:pt x="40005" y="228600"/>
                    <a:pt x="0" y="177165"/>
                    <a:pt x="0" y="114300"/>
                  </a:cubicBezTo>
                  <a:cubicBezTo>
                    <a:pt x="0" y="51435"/>
                    <a:pt x="40005" y="0"/>
                    <a:pt x="104775" y="0"/>
                  </a:cubicBezTo>
                  <a:cubicBezTo>
                    <a:pt x="169545" y="0"/>
                    <a:pt x="209550" y="51435"/>
                    <a:pt x="209550" y="114300"/>
                  </a:cubicBezTo>
                  <a:cubicBezTo>
                    <a:pt x="209550" y="177165"/>
                    <a:pt x="169545" y="228600"/>
                    <a:pt x="104775" y="228600"/>
                  </a:cubicBezTo>
                  <a:close/>
                  <a:moveTo>
                    <a:pt x="104775" y="200025"/>
                  </a:moveTo>
                  <a:cubicBezTo>
                    <a:pt x="150495" y="200025"/>
                    <a:pt x="174307" y="161925"/>
                    <a:pt x="174307" y="114300"/>
                  </a:cubicBezTo>
                  <a:cubicBezTo>
                    <a:pt x="174307" y="66675"/>
                    <a:pt x="150495" y="28575"/>
                    <a:pt x="104775" y="28575"/>
                  </a:cubicBezTo>
                  <a:cubicBezTo>
                    <a:pt x="59055" y="28575"/>
                    <a:pt x="35242" y="66675"/>
                    <a:pt x="35242" y="114300"/>
                  </a:cubicBezTo>
                  <a:cubicBezTo>
                    <a:pt x="35242" y="162877"/>
                    <a:pt x="59055" y="200025"/>
                    <a:pt x="104775" y="200025"/>
                  </a:cubicBezTo>
                  <a:close/>
                </a:path>
              </a:pathLst>
            </a:custGeom>
            <a:grpFill/>
            <a:ln w="9525" cap="flat">
              <a:noFill/>
              <a:prstDash val="solid"/>
              <a:miter/>
            </a:ln>
          </p:spPr>
          <p:txBody>
            <a:bodyPr rtlCol="0" anchor="ctr"/>
            <a:lstStyle/>
            <a:p>
              <a:endParaRPr lang="it-IT">
                <a:solidFill>
                  <a:schemeClr val="tx1"/>
                </a:solidFill>
              </a:endParaRPr>
            </a:p>
          </p:txBody>
        </p:sp>
        <p:sp>
          <p:nvSpPr>
            <p:cNvPr id="157" name="Figura a mano libera: forma 156">
              <a:extLst>
                <a:ext uri="{FF2B5EF4-FFF2-40B4-BE49-F238E27FC236}">
                  <a16:creationId xmlns:a16="http://schemas.microsoft.com/office/drawing/2014/main" id="{B83E9623-D40A-3A64-4EAE-EFD5737718F2}"/>
                </a:ext>
              </a:extLst>
            </p:cNvPr>
            <p:cNvSpPr/>
            <p:nvPr/>
          </p:nvSpPr>
          <p:spPr>
            <a:xfrm>
              <a:off x="6798378" y="1819360"/>
              <a:ext cx="34290" cy="300037"/>
            </a:xfrm>
            <a:custGeom>
              <a:avLst/>
              <a:gdLst>
                <a:gd name="connsiteX0" fmla="*/ 0 w 34290"/>
                <a:gd name="connsiteY0" fmla="*/ 300038 h 300037"/>
                <a:gd name="connsiteX1" fmla="*/ 0 w 34290"/>
                <a:gd name="connsiteY1" fmla="*/ 83820 h 300037"/>
                <a:gd name="connsiteX2" fmla="*/ 34290 w 34290"/>
                <a:gd name="connsiteY2" fmla="*/ 83820 h 300037"/>
                <a:gd name="connsiteX3" fmla="*/ 34290 w 34290"/>
                <a:gd name="connsiteY3" fmla="*/ 300038 h 300037"/>
                <a:gd name="connsiteX4" fmla="*/ 0 w 34290"/>
                <a:gd name="connsiteY4" fmla="*/ 300038 h 300037"/>
                <a:gd name="connsiteX5" fmla="*/ 0 w 34290"/>
                <a:gd name="connsiteY5" fmla="*/ 41910 h 300037"/>
                <a:gd name="connsiteX6" fmla="*/ 0 w 34290"/>
                <a:gd name="connsiteY6" fmla="*/ 0 h 300037"/>
                <a:gd name="connsiteX7" fmla="*/ 34290 w 34290"/>
                <a:gd name="connsiteY7" fmla="*/ 0 h 300037"/>
                <a:gd name="connsiteX8" fmla="*/ 34290 w 34290"/>
                <a:gd name="connsiteY8" fmla="*/ 41910 h 300037"/>
                <a:gd name="connsiteX9" fmla="*/ 0 w 34290"/>
                <a:gd name="connsiteY9" fmla="*/ 41910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 h="300037">
                  <a:moveTo>
                    <a:pt x="0" y="300038"/>
                  </a:moveTo>
                  <a:lnTo>
                    <a:pt x="0" y="83820"/>
                  </a:lnTo>
                  <a:lnTo>
                    <a:pt x="34290" y="83820"/>
                  </a:lnTo>
                  <a:lnTo>
                    <a:pt x="34290" y="300038"/>
                  </a:lnTo>
                  <a:lnTo>
                    <a:pt x="0" y="300038"/>
                  </a:lnTo>
                  <a:close/>
                  <a:moveTo>
                    <a:pt x="0" y="41910"/>
                  </a:moveTo>
                  <a:lnTo>
                    <a:pt x="0" y="0"/>
                  </a:lnTo>
                  <a:lnTo>
                    <a:pt x="34290" y="0"/>
                  </a:lnTo>
                  <a:lnTo>
                    <a:pt x="34290" y="41910"/>
                  </a:lnTo>
                  <a:lnTo>
                    <a:pt x="0" y="41910"/>
                  </a:lnTo>
                  <a:close/>
                </a:path>
              </a:pathLst>
            </a:custGeom>
            <a:grpFill/>
            <a:ln w="9525" cap="flat">
              <a:noFill/>
              <a:prstDash val="solid"/>
              <a:miter/>
            </a:ln>
          </p:spPr>
          <p:txBody>
            <a:bodyPr rtlCol="0" anchor="ctr"/>
            <a:lstStyle/>
            <a:p>
              <a:endParaRPr lang="it-IT">
                <a:solidFill>
                  <a:schemeClr val="tx1"/>
                </a:solidFill>
              </a:endParaRPr>
            </a:p>
          </p:txBody>
        </p:sp>
        <p:sp>
          <p:nvSpPr>
            <p:cNvPr id="158" name="Figura a mano libera: forma 157">
              <a:extLst>
                <a:ext uri="{FF2B5EF4-FFF2-40B4-BE49-F238E27FC236}">
                  <a16:creationId xmlns:a16="http://schemas.microsoft.com/office/drawing/2014/main" id="{23FF42DF-2E7D-E2AF-344A-62DA0EEADB1A}"/>
                </a:ext>
              </a:extLst>
            </p:cNvPr>
            <p:cNvSpPr/>
            <p:nvPr/>
          </p:nvSpPr>
          <p:spPr>
            <a:xfrm>
              <a:off x="6567873" y="1898418"/>
              <a:ext cx="176212" cy="221932"/>
            </a:xfrm>
            <a:custGeom>
              <a:avLst/>
              <a:gdLst>
                <a:gd name="connsiteX0" fmla="*/ 33338 w 176212"/>
                <a:gd name="connsiteY0" fmla="*/ 4763 h 221932"/>
                <a:gd name="connsiteX1" fmla="*/ 33338 w 176212"/>
                <a:gd name="connsiteY1" fmla="*/ 33338 h 221932"/>
                <a:gd name="connsiteX2" fmla="*/ 34290 w 176212"/>
                <a:gd name="connsiteY2" fmla="*/ 33338 h 221932"/>
                <a:gd name="connsiteX3" fmla="*/ 102870 w 176212"/>
                <a:gd name="connsiteY3" fmla="*/ 0 h 221932"/>
                <a:gd name="connsiteX4" fmla="*/ 176213 w 176212"/>
                <a:gd name="connsiteY4" fmla="*/ 69533 h 221932"/>
                <a:gd name="connsiteX5" fmla="*/ 176213 w 176212"/>
                <a:gd name="connsiteY5" fmla="*/ 221933 h 221932"/>
                <a:gd name="connsiteX6" fmla="*/ 141923 w 176212"/>
                <a:gd name="connsiteY6" fmla="*/ 221933 h 221932"/>
                <a:gd name="connsiteX7" fmla="*/ 141923 w 176212"/>
                <a:gd name="connsiteY7" fmla="*/ 72390 h 221932"/>
                <a:gd name="connsiteX8" fmla="*/ 93345 w 176212"/>
                <a:gd name="connsiteY8" fmla="*/ 28575 h 221932"/>
                <a:gd name="connsiteX9" fmla="*/ 34290 w 176212"/>
                <a:gd name="connsiteY9" fmla="*/ 88583 h 221932"/>
                <a:gd name="connsiteX10" fmla="*/ 34290 w 176212"/>
                <a:gd name="connsiteY10" fmla="*/ 221933 h 221932"/>
                <a:gd name="connsiteX11" fmla="*/ 0 w 176212"/>
                <a:gd name="connsiteY11" fmla="*/ 221933 h 221932"/>
                <a:gd name="connsiteX12" fmla="*/ 0 w 176212"/>
                <a:gd name="connsiteY12" fmla="*/ 5715 h 221932"/>
                <a:gd name="connsiteX13" fmla="*/ 33338 w 176212"/>
                <a:gd name="connsiteY13" fmla="*/ 5715 h 22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6212" h="221932">
                  <a:moveTo>
                    <a:pt x="33338" y="4763"/>
                  </a:moveTo>
                  <a:lnTo>
                    <a:pt x="33338" y="33338"/>
                  </a:lnTo>
                  <a:lnTo>
                    <a:pt x="34290" y="33338"/>
                  </a:lnTo>
                  <a:cubicBezTo>
                    <a:pt x="49530" y="12383"/>
                    <a:pt x="71438" y="0"/>
                    <a:pt x="102870" y="0"/>
                  </a:cubicBezTo>
                  <a:cubicBezTo>
                    <a:pt x="148590" y="0"/>
                    <a:pt x="176213" y="24765"/>
                    <a:pt x="176213" y="69533"/>
                  </a:cubicBezTo>
                  <a:lnTo>
                    <a:pt x="176213" y="221933"/>
                  </a:lnTo>
                  <a:lnTo>
                    <a:pt x="141923" y="221933"/>
                  </a:lnTo>
                  <a:lnTo>
                    <a:pt x="141923" y="72390"/>
                  </a:lnTo>
                  <a:cubicBezTo>
                    <a:pt x="141923" y="44767"/>
                    <a:pt x="123825" y="28575"/>
                    <a:pt x="93345" y="28575"/>
                  </a:cubicBezTo>
                  <a:cubicBezTo>
                    <a:pt x="59055" y="28575"/>
                    <a:pt x="34290" y="53340"/>
                    <a:pt x="34290" y="88583"/>
                  </a:cubicBezTo>
                  <a:lnTo>
                    <a:pt x="34290" y="221933"/>
                  </a:lnTo>
                  <a:lnTo>
                    <a:pt x="0" y="221933"/>
                  </a:lnTo>
                  <a:lnTo>
                    <a:pt x="0" y="5715"/>
                  </a:lnTo>
                  <a:lnTo>
                    <a:pt x="33338" y="5715"/>
                  </a:lnTo>
                  <a:close/>
                </a:path>
              </a:pathLst>
            </a:custGeom>
            <a:grpFill/>
            <a:ln w="9525" cap="flat">
              <a:noFill/>
              <a:prstDash val="solid"/>
              <a:miter/>
            </a:ln>
          </p:spPr>
          <p:txBody>
            <a:bodyPr rtlCol="0" anchor="ctr"/>
            <a:lstStyle/>
            <a:p>
              <a:endParaRPr lang="it-IT">
                <a:solidFill>
                  <a:schemeClr val="tx1"/>
                </a:solidFill>
              </a:endParaRPr>
            </a:p>
          </p:txBody>
        </p:sp>
        <p:sp>
          <p:nvSpPr>
            <p:cNvPr id="159" name="Figura a mano libera: forma 158">
              <a:extLst>
                <a:ext uri="{FF2B5EF4-FFF2-40B4-BE49-F238E27FC236}">
                  <a16:creationId xmlns:a16="http://schemas.microsoft.com/office/drawing/2014/main" id="{98096D7D-91AE-090B-0820-958E5788CA64}"/>
                </a:ext>
              </a:extLst>
            </p:cNvPr>
            <p:cNvSpPr/>
            <p:nvPr/>
          </p:nvSpPr>
          <p:spPr>
            <a:xfrm>
              <a:off x="6314509" y="1896513"/>
              <a:ext cx="209550" cy="228600"/>
            </a:xfrm>
            <a:custGeom>
              <a:avLst/>
              <a:gdLst>
                <a:gd name="connsiteX0" fmla="*/ 104775 w 209550"/>
                <a:gd name="connsiteY0" fmla="*/ 228600 h 228600"/>
                <a:gd name="connsiteX1" fmla="*/ 0 w 209550"/>
                <a:gd name="connsiteY1" fmla="*/ 114300 h 228600"/>
                <a:gd name="connsiteX2" fmla="*/ 104775 w 209550"/>
                <a:gd name="connsiteY2" fmla="*/ 0 h 228600"/>
                <a:gd name="connsiteX3" fmla="*/ 209550 w 209550"/>
                <a:gd name="connsiteY3" fmla="*/ 114300 h 228600"/>
                <a:gd name="connsiteX4" fmla="*/ 104775 w 209550"/>
                <a:gd name="connsiteY4" fmla="*/ 228600 h 228600"/>
                <a:gd name="connsiteX5" fmla="*/ 104775 w 209550"/>
                <a:gd name="connsiteY5" fmla="*/ 200025 h 228600"/>
                <a:gd name="connsiteX6" fmla="*/ 174307 w 209550"/>
                <a:gd name="connsiteY6" fmla="*/ 114300 h 228600"/>
                <a:gd name="connsiteX7" fmla="*/ 104775 w 209550"/>
                <a:gd name="connsiteY7" fmla="*/ 28575 h 228600"/>
                <a:gd name="connsiteX8" fmla="*/ 35243 w 209550"/>
                <a:gd name="connsiteY8" fmla="*/ 114300 h 228600"/>
                <a:gd name="connsiteX9" fmla="*/ 104775 w 209550"/>
                <a:gd name="connsiteY9" fmla="*/ 200025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550" h="228600">
                  <a:moveTo>
                    <a:pt x="104775" y="228600"/>
                  </a:moveTo>
                  <a:cubicBezTo>
                    <a:pt x="40005" y="228600"/>
                    <a:pt x="0" y="177165"/>
                    <a:pt x="0" y="114300"/>
                  </a:cubicBezTo>
                  <a:cubicBezTo>
                    <a:pt x="0" y="51435"/>
                    <a:pt x="40005" y="0"/>
                    <a:pt x="104775" y="0"/>
                  </a:cubicBezTo>
                  <a:cubicBezTo>
                    <a:pt x="169545" y="0"/>
                    <a:pt x="209550" y="51435"/>
                    <a:pt x="209550" y="114300"/>
                  </a:cubicBezTo>
                  <a:cubicBezTo>
                    <a:pt x="209550" y="177165"/>
                    <a:pt x="169545" y="228600"/>
                    <a:pt x="104775" y="228600"/>
                  </a:cubicBezTo>
                  <a:close/>
                  <a:moveTo>
                    <a:pt x="104775" y="200025"/>
                  </a:moveTo>
                  <a:cubicBezTo>
                    <a:pt x="150495" y="200025"/>
                    <a:pt x="174307" y="161925"/>
                    <a:pt x="174307" y="114300"/>
                  </a:cubicBezTo>
                  <a:cubicBezTo>
                    <a:pt x="174307" y="66675"/>
                    <a:pt x="150495" y="28575"/>
                    <a:pt x="104775" y="28575"/>
                  </a:cubicBezTo>
                  <a:cubicBezTo>
                    <a:pt x="59055" y="28575"/>
                    <a:pt x="35243" y="66675"/>
                    <a:pt x="35243" y="114300"/>
                  </a:cubicBezTo>
                  <a:cubicBezTo>
                    <a:pt x="35243" y="162877"/>
                    <a:pt x="59055" y="200025"/>
                    <a:pt x="104775" y="200025"/>
                  </a:cubicBezTo>
                  <a:close/>
                </a:path>
              </a:pathLst>
            </a:custGeom>
            <a:grpFill/>
            <a:ln w="9525" cap="flat">
              <a:noFill/>
              <a:prstDash val="solid"/>
              <a:miter/>
            </a:ln>
          </p:spPr>
          <p:txBody>
            <a:bodyPr rtlCol="0" anchor="ctr"/>
            <a:lstStyle/>
            <a:p>
              <a:endParaRPr lang="it-IT">
                <a:solidFill>
                  <a:schemeClr val="tx1"/>
                </a:solidFill>
              </a:endParaRPr>
            </a:p>
          </p:txBody>
        </p:sp>
        <p:sp>
          <p:nvSpPr>
            <p:cNvPr id="160" name="Figura a mano libera: forma 159">
              <a:extLst>
                <a:ext uri="{FF2B5EF4-FFF2-40B4-BE49-F238E27FC236}">
                  <a16:creationId xmlns:a16="http://schemas.microsoft.com/office/drawing/2014/main" id="{6B5149B3-868C-2B49-72A5-A8DE451C0168}"/>
                </a:ext>
              </a:extLst>
            </p:cNvPr>
            <p:cNvSpPr/>
            <p:nvPr/>
          </p:nvSpPr>
          <p:spPr>
            <a:xfrm>
              <a:off x="5984944" y="1898418"/>
              <a:ext cx="288607" cy="221932"/>
            </a:xfrm>
            <a:custGeom>
              <a:avLst/>
              <a:gdLst>
                <a:gd name="connsiteX0" fmla="*/ 0 w 288607"/>
                <a:gd name="connsiteY0" fmla="*/ 220980 h 221932"/>
                <a:gd name="connsiteX1" fmla="*/ 0 w 288607"/>
                <a:gd name="connsiteY1" fmla="*/ 4763 h 221932"/>
                <a:gd name="connsiteX2" fmla="*/ 34290 w 288607"/>
                <a:gd name="connsiteY2" fmla="*/ 4763 h 221932"/>
                <a:gd name="connsiteX3" fmla="*/ 34290 w 288607"/>
                <a:gd name="connsiteY3" fmla="*/ 36195 h 221932"/>
                <a:gd name="connsiteX4" fmla="*/ 35242 w 288607"/>
                <a:gd name="connsiteY4" fmla="*/ 36195 h 221932"/>
                <a:gd name="connsiteX5" fmla="*/ 99060 w 288607"/>
                <a:gd name="connsiteY5" fmla="*/ 0 h 221932"/>
                <a:gd name="connsiteX6" fmla="*/ 155257 w 288607"/>
                <a:gd name="connsiteY6" fmla="*/ 38100 h 221932"/>
                <a:gd name="connsiteX7" fmla="*/ 156210 w 288607"/>
                <a:gd name="connsiteY7" fmla="*/ 38100 h 221932"/>
                <a:gd name="connsiteX8" fmla="*/ 222885 w 288607"/>
                <a:gd name="connsiteY8" fmla="*/ 0 h 221932"/>
                <a:gd name="connsiteX9" fmla="*/ 288607 w 288607"/>
                <a:gd name="connsiteY9" fmla="*/ 69533 h 221932"/>
                <a:gd name="connsiteX10" fmla="*/ 288607 w 288607"/>
                <a:gd name="connsiteY10" fmla="*/ 221933 h 221932"/>
                <a:gd name="connsiteX11" fmla="*/ 253365 w 288607"/>
                <a:gd name="connsiteY11" fmla="*/ 221933 h 221932"/>
                <a:gd name="connsiteX12" fmla="*/ 253365 w 288607"/>
                <a:gd name="connsiteY12" fmla="*/ 71438 h 221932"/>
                <a:gd name="connsiteX13" fmla="*/ 213360 w 288607"/>
                <a:gd name="connsiteY13" fmla="*/ 28575 h 221932"/>
                <a:gd name="connsiteX14" fmla="*/ 160020 w 288607"/>
                <a:gd name="connsiteY14" fmla="*/ 86677 h 221932"/>
                <a:gd name="connsiteX15" fmla="*/ 160020 w 288607"/>
                <a:gd name="connsiteY15" fmla="*/ 220980 h 221932"/>
                <a:gd name="connsiteX16" fmla="*/ 125730 w 288607"/>
                <a:gd name="connsiteY16" fmla="*/ 220980 h 221932"/>
                <a:gd name="connsiteX17" fmla="*/ 125730 w 288607"/>
                <a:gd name="connsiteY17" fmla="*/ 70485 h 221932"/>
                <a:gd name="connsiteX18" fmla="*/ 88582 w 288607"/>
                <a:gd name="connsiteY18" fmla="*/ 27622 h 221932"/>
                <a:gd name="connsiteX19" fmla="*/ 32385 w 288607"/>
                <a:gd name="connsiteY19" fmla="*/ 85725 h 221932"/>
                <a:gd name="connsiteX20" fmla="*/ 32385 w 288607"/>
                <a:gd name="connsiteY20" fmla="*/ 220980 h 221932"/>
                <a:gd name="connsiteX21" fmla="*/ 0 w 288607"/>
                <a:gd name="connsiteY21" fmla="*/ 220980 h 22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88607" h="221932">
                  <a:moveTo>
                    <a:pt x="0" y="220980"/>
                  </a:moveTo>
                  <a:lnTo>
                    <a:pt x="0" y="4763"/>
                  </a:lnTo>
                  <a:lnTo>
                    <a:pt x="34290" y="4763"/>
                  </a:lnTo>
                  <a:lnTo>
                    <a:pt x="34290" y="36195"/>
                  </a:lnTo>
                  <a:lnTo>
                    <a:pt x="35242" y="36195"/>
                  </a:lnTo>
                  <a:cubicBezTo>
                    <a:pt x="48577" y="15240"/>
                    <a:pt x="71438" y="0"/>
                    <a:pt x="99060" y="0"/>
                  </a:cubicBezTo>
                  <a:cubicBezTo>
                    <a:pt x="125730" y="0"/>
                    <a:pt x="146685" y="13335"/>
                    <a:pt x="155257" y="38100"/>
                  </a:cubicBezTo>
                  <a:lnTo>
                    <a:pt x="156210" y="38100"/>
                  </a:lnTo>
                  <a:cubicBezTo>
                    <a:pt x="170497" y="13335"/>
                    <a:pt x="196215" y="0"/>
                    <a:pt x="222885" y="0"/>
                  </a:cubicBezTo>
                  <a:cubicBezTo>
                    <a:pt x="260985" y="0"/>
                    <a:pt x="288607" y="24765"/>
                    <a:pt x="288607" y="69533"/>
                  </a:cubicBezTo>
                  <a:lnTo>
                    <a:pt x="288607" y="221933"/>
                  </a:lnTo>
                  <a:lnTo>
                    <a:pt x="253365" y="221933"/>
                  </a:lnTo>
                  <a:lnTo>
                    <a:pt x="253365" y="71438"/>
                  </a:lnTo>
                  <a:cubicBezTo>
                    <a:pt x="253365" y="44767"/>
                    <a:pt x="235267" y="28575"/>
                    <a:pt x="213360" y="28575"/>
                  </a:cubicBezTo>
                  <a:cubicBezTo>
                    <a:pt x="185738" y="28575"/>
                    <a:pt x="160020" y="53340"/>
                    <a:pt x="160020" y="86677"/>
                  </a:cubicBezTo>
                  <a:lnTo>
                    <a:pt x="160020" y="220980"/>
                  </a:lnTo>
                  <a:lnTo>
                    <a:pt x="125730" y="220980"/>
                  </a:lnTo>
                  <a:lnTo>
                    <a:pt x="125730" y="70485"/>
                  </a:lnTo>
                  <a:cubicBezTo>
                    <a:pt x="125730" y="43815"/>
                    <a:pt x="110490" y="27622"/>
                    <a:pt x="88582" y="27622"/>
                  </a:cubicBezTo>
                  <a:cubicBezTo>
                    <a:pt x="61913" y="27622"/>
                    <a:pt x="32385" y="52388"/>
                    <a:pt x="32385" y="85725"/>
                  </a:cubicBezTo>
                  <a:lnTo>
                    <a:pt x="32385" y="220980"/>
                  </a:lnTo>
                  <a:lnTo>
                    <a:pt x="0" y="220980"/>
                  </a:lnTo>
                  <a:close/>
                </a:path>
              </a:pathLst>
            </a:custGeom>
            <a:grpFill/>
            <a:ln w="9525" cap="flat">
              <a:noFill/>
              <a:prstDash val="solid"/>
              <a:miter/>
            </a:ln>
          </p:spPr>
          <p:txBody>
            <a:bodyPr rtlCol="0" anchor="ctr"/>
            <a:lstStyle/>
            <a:p>
              <a:endParaRPr lang="it-IT">
                <a:solidFill>
                  <a:schemeClr val="tx1"/>
                </a:solidFill>
              </a:endParaRPr>
            </a:p>
          </p:txBody>
        </p:sp>
        <p:sp>
          <p:nvSpPr>
            <p:cNvPr id="161" name="Figura a mano libera: forma 160">
              <a:extLst>
                <a:ext uri="{FF2B5EF4-FFF2-40B4-BE49-F238E27FC236}">
                  <a16:creationId xmlns:a16="http://schemas.microsoft.com/office/drawing/2014/main" id="{0DE3375D-C2C3-7441-D805-01E1CCD6B070}"/>
                </a:ext>
              </a:extLst>
            </p:cNvPr>
            <p:cNvSpPr/>
            <p:nvPr/>
          </p:nvSpPr>
          <p:spPr>
            <a:xfrm>
              <a:off x="5894456" y="1819360"/>
              <a:ext cx="34289" cy="300037"/>
            </a:xfrm>
            <a:custGeom>
              <a:avLst/>
              <a:gdLst>
                <a:gd name="connsiteX0" fmla="*/ 0 w 34289"/>
                <a:gd name="connsiteY0" fmla="*/ 300038 h 300037"/>
                <a:gd name="connsiteX1" fmla="*/ 0 w 34289"/>
                <a:gd name="connsiteY1" fmla="*/ 83820 h 300037"/>
                <a:gd name="connsiteX2" fmla="*/ 34290 w 34289"/>
                <a:gd name="connsiteY2" fmla="*/ 83820 h 300037"/>
                <a:gd name="connsiteX3" fmla="*/ 34290 w 34289"/>
                <a:gd name="connsiteY3" fmla="*/ 300038 h 300037"/>
                <a:gd name="connsiteX4" fmla="*/ 0 w 34289"/>
                <a:gd name="connsiteY4" fmla="*/ 300038 h 300037"/>
                <a:gd name="connsiteX5" fmla="*/ 0 w 34289"/>
                <a:gd name="connsiteY5" fmla="*/ 41910 h 300037"/>
                <a:gd name="connsiteX6" fmla="*/ 0 w 34289"/>
                <a:gd name="connsiteY6" fmla="*/ 0 h 300037"/>
                <a:gd name="connsiteX7" fmla="*/ 34290 w 34289"/>
                <a:gd name="connsiteY7" fmla="*/ 0 h 300037"/>
                <a:gd name="connsiteX8" fmla="*/ 34290 w 34289"/>
                <a:gd name="connsiteY8" fmla="*/ 41910 h 300037"/>
                <a:gd name="connsiteX9" fmla="*/ 0 w 34289"/>
                <a:gd name="connsiteY9" fmla="*/ 41910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89" h="300037">
                  <a:moveTo>
                    <a:pt x="0" y="300038"/>
                  </a:moveTo>
                  <a:lnTo>
                    <a:pt x="0" y="83820"/>
                  </a:lnTo>
                  <a:lnTo>
                    <a:pt x="34290" y="83820"/>
                  </a:lnTo>
                  <a:lnTo>
                    <a:pt x="34290" y="300038"/>
                  </a:lnTo>
                  <a:lnTo>
                    <a:pt x="0" y="300038"/>
                  </a:lnTo>
                  <a:close/>
                  <a:moveTo>
                    <a:pt x="0" y="41910"/>
                  </a:moveTo>
                  <a:lnTo>
                    <a:pt x="0" y="0"/>
                  </a:lnTo>
                  <a:lnTo>
                    <a:pt x="34290" y="0"/>
                  </a:lnTo>
                  <a:lnTo>
                    <a:pt x="34290" y="41910"/>
                  </a:lnTo>
                  <a:lnTo>
                    <a:pt x="0" y="41910"/>
                  </a:lnTo>
                  <a:close/>
                </a:path>
              </a:pathLst>
            </a:custGeom>
            <a:grpFill/>
            <a:ln w="9525" cap="flat">
              <a:noFill/>
              <a:prstDash val="solid"/>
              <a:miter/>
            </a:ln>
          </p:spPr>
          <p:txBody>
            <a:bodyPr rtlCol="0" anchor="ctr"/>
            <a:lstStyle/>
            <a:p>
              <a:endParaRPr lang="it-IT">
                <a:solidFill>
                  <a:schemeClr val="tx1"/>
                </a:solidFill>
              </a:endParaRPr>
            </a:p>
          </p:txBody>
        </p:sp>
        <p:sp>
          <p:nvSpPr>
            <p:cNvPr id="162" name="Figura a mano libera: forma 161">
              <a:extLst>
                <a:ext uri="{FF2B5EF4-FFF2-40B4-BE49-F238E27FC236}">
                  <a16:creationId xmlns:a16="http://schemas.microsoft.com/office/drawing/2014/main" id="{F2FD3B67-7DD3-EA20-F1D7-F8CDC132C2DD}"/>
                </a:ext>
              </a:extLst>
            </p:cNvPr>
            <p:cNvSpPr/>
            <p:nvPr/>
          </p:nvSpPr>
          <p:spPr>
            <a:xfrm>
              <a:off x="5742056" y="1901275"/>
              <a:ext cx="113347" cy="218122"/>
            </a:xfrm>
            <a:custGeom>
              <a:avLst/>
              <a:gdLst>
                <a:gd name="connsiteX0" fmla="*/ 33338 w 113347"/>
                <a:gd name="connsiteY0" fmla="*/ 1905 h 218122"/>
                <a:gd name="connsiteX1" fmla="*/ 33338 w 113347"/>
                <a:gd name="connsiteY1" fmla="*/ 38100 h 218122"/>
                <a:gd name="connsiteX2" fmla="*/ 34290 w 113347"/>
                <a:gd name="connsiteY2" fmla="*/ 38100 h 218122"/>
                <a:gd name="connsiteX3" fmla="*/ 99060 w 113347"/>
                <a:gd name="connsiteY3" fmla="*/ 0 h 218122"/>
                <a:gd name="connsiteX4" fmla="*/ 113347 w 113347"/>
                <a:gd name="connsiteY4" fmla="*/ 2857 h 218122"/>
                <a:gd name="connsiteX5" fmla="*/ 113347 w 113347"/>
                <a:gd name="connsiteY5" fmla="*/ 35242 h 218122"/>
                <a:gd name="connsiteX6" fmla="*/ 112395 w 113347"/>
                <a:gd name="connsiteY6" fmla="*/ 35242 h 218122"/>
                <a:gd name="connsiteX7" fmla="*/ 97155 w 113347"/>
                <a:gd name="connsiteY7" fmla="*/ 33338 h 218122"/>
                <a:gd name="connsiteX8" fmla="*/ 34290 w 113347"/>
                <a:gd name="connsiteY8" fmla="*/ 99060 h 218122"/>
                <a:gd name="connsiteX9" fmla="*/ 34290 w 113347"/>
                <a:gd name="connsiteY9" fmla="*/ 218122 h 218122"/>
                <a:gd name="connsiteX10" fmla="*/ 0 w 113347"/>
                <a:gd name="connsiteY10" fmla="*/ 218122 h 218122"/>
                <a:gd name="connsiteX11" fmla="*/ 0 w 113347"/>
                <a:gd name="connsiteY11" fmla="*/ 1905 h 218122"/>
                <a:gd name="connsiteX12" fmla="*/ 33338 w 113347"/>
                <a:gd name="connsiteY12" fmla="*/ 1905 h 21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347" h="218122">
                  <a:moveTo>
                    <a:pt x="33338" y="1905"/>
                  </a:moveTo>
                  <a:lnTo>
                    <a:pt x="33338" y="38100"/>
                  </a:lnTo>
                  <a:lnTo>
                    <a:pt x="34290" y="38100"/>
                  </a:lnTo>
                  <a:cubicBezTo>
                    <a:pt x="47625" y="17145"/>
                    <a:pt x="69532" y="0"/>
                    <a:pt x="99060" y="0"/>
                  </a:cubicBezTo>
                  <a:cubicBezTo>
                    <a:pt x="105727" y="0"/>
                    <a:pt x="108585" y="952"/>
                    <a:pt x="113347" y="2857"/>
                  </a:cubicBezTo>
                  <a:lnTo>
                    <a:pt x="113347" y="35242"/>
                  </a:lnTo>
                  <a:lnTo>
                    <a:pt x="112395" y="35242"/>
                  </a:lnTo>
                  <a:cubicBezTo>
                    <a:pt x="107632" y="33338"/>
                    <a:pt x="103822" y="33338"/>
                    <a:pt x="97155" y="33338"/>
                  </a:cubicBezTo>
                  <a:cubicBezTo>
                    <a:pt x="63817" y="33338"/>
                    <a:pt x="34290" y="58102"/>
                    <a:pt x="34290" y="99060"/>
                  </a:cubicBezTo>
                  <a:lnTo>
                    <a:pt x="34290" y="218122"/>
                  </a:lnTo>
                  <a:lnTo>
                    <a:pt x="0" y="218122"/>
                  </a:lnTo>
                  <a:lnTo>
                    <a:pt x="0" y="1905"/>
                  </a:lnTo>
                  <a:lnTo>
                    <a:pt x="33338" y="1905"/>
                  </a:lnTo>
                  <a:close/>
                </a:path>
              </a:pathLst>
            </a:custGeom>
            <a:grpFill/>
            <a:ln w="9525" cap="flat">
              <a:noFill/>
              <a:prstDash val="solid"/>
              <a:miter/>
            </a:ln>
          </p:spPr>
          <p:txBody>
            <a:bodyPr rtlCol="0" anchor="ctr"/>
            <a:lstStyle/>
            <a:p>
              <a:endParaRPr lang="it-IT">
                <a:solidFill>
                  <a:schemeClr val="tx1"/>
                </a:solidFill>
              </a:endParaRPr>
            </a:p>
          </p:txBody>
        </p:sp>
        <p:sp>
          <p:nvSpPr>
            <p:cNvPr id="163" name="Figura a mano libera: forma 162">
              <a:extLst>
                <a:ext uri="{FF2B5EF4-FFF2-40B4-BE49-F238E27FC236}">
                  <a16:creationId xmlns:a16="http://schemas.microsoft.com/office/drawing/2014/main" id="{1E09609B-9BE4-B8B3-868A-B73196F9FDFA}"/>
                </a:ext>
              </a:extLst>
            </p:cNvPr>
            <p:cNvSpPr/>
            <p:nvPr/>
          </p:nvSpPr>
          <p:spPr>
            <a:xfrm>
              <a:off x="5589656" y="1834600"/>
              <a:ext cx="107632" cy="286702"/>
            </a:xfrm>
            <a:custGeom>
              <a:avLst/>
              <a:gdLst>
                <a:gd name="connsiteX0" fmla="*/ 0 w 107632"/>
                <a:gd name="connsiteY0" fmla="*/ 96202 h 286702"/>
                <a:gd name="connsiteX1" fmla="*/ 0 w 107632"/>
                <a:gd name="connsiteY1" fmla="*/ 68580 h 286702"/>
                <a:gd name="connsiteX2" fmla="*/ 31432 w 107632"/>
                <a:gd name="connsiteY2" fmla="*/ 68580 h 286702"/>
                <a:gd name="connsiteX3" fmla="*/ 31432 w 107632"/>
                <a:gd name="connsiteY3" fmla="*/ 0 h 286702"/>
                <a:gd name="connsiteX4" fmla="*/ 65722 w 107632"/>
                <a:gd name="connsiteY4" fmla="*/ 0 h 286702"/>
                <a:gd name="connsiteX5" fmla="*/ 65722 w 107632"/>
                <a:gd name="connsiteY5" fmla="*/ 68580 h 286702"/>
                <a:gd name="connsiteX6" fmla="*/ 107632 w 107632"/>
                <a:gd name="connsiteY6" fmla="*/ 68580 h 286702"/>
                <a:gd name="connsiteX7" fmla="*/ 107632 w 107632"/>
                <a:gd name="connsiteY7" fmla="*/ 96202 h 286702"/>
                <a:gd name="connsiteX8" fmla="*/ 65722 w 107632"/>
                <a:gd name="connsiteY8" fmla="*/ 96202 h 286702"/>
                <a:gd name="connsiteX9" fmla="*/ 65722 w 107632"/>
                <a:gd name="connsiteY9" fmla="*/ 237172 h 286702"/>
                <a:gd name="connsiteX10" fmla="*/ 87630 w 107632"/>
                <a:gd name="connsiteY10" fmla="*/ 257175 h 286702"/>
                <a:gd name="connsiteX11" fmla="*/ 105727 w 107632"/>
                <a:gd name="connsiteY11" fmla="*/ 254317 h 286702"/>
                <a:gd name="connsiteX12" fmla="*/ 106680 w 107632"/>
                <a:gd name="connsiteY12" fmla="*/ 254317 h 286702"/>
                <a:gd name="connsiteX13" fmla="*/ 106680 w 107632"/>
                <a:gd name="connsiteY13" fmla="*/ 283845 h 286702"/>
                <a:gd name="connsiteX14" fmla="*/ 79057 w 107632"/>
                <a:gd name="connsiteY14" fmla="*/ 286702 h 286702"/>
                <a:gd name="connsiteX15" fmla="*/ 31432 w 107632"/>
                <a:gd name="connsiteY15" fmla="*/ 244792 h 286702"/>
                <a:gd name="connsiteX16" fmla="*/ 31432 w 107632"/>
                <a:gd name="connsiteY16" fmla="*/ 96202 h 286702"/>
                <a:gd name="connsiteX17" fmla="*/ 0 w 107632"/>
                <a:gd name="connsiteY17" fmla="*/ 96202 h 286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632" h="286702">
                  <a:moveTo>
                    <a:pt x="0" y="96202"/>
                  </a:moveTo>
                  <a:lnTo>
                    <a:pt x="0" y="68580"/>
                  </a:lnTo>
                  <a:lnTo>
                    <a:pt x="31432" y="68580"/>
                  </a:lnTo>
                  <a:lnTo>
                    <a:pt x="31432" y="0"/>
                  </a:lnTo>
                  <a:lnTo>
                    <a:pt x="65722" y="0"/>
                  </a:lnTo>
                  <a:lnTo>
                    <a:pt x="65722" y="68580"/>
                  </a:lnTo>
                  <a:lnTo>
                    <a:pt x="107632" y="68580"/>
                  </a:lnTo>
                  <a:lnTo>
                    <a:pt x="107632" y="96202"/>
                  </a:lnTo>
                  <a:lnTo>
                    <a:pt x="65722" y="96202"/>
                  </a:lnTo>
                  <a:lnTo>
                    <a:pt x="65722" y="237172"/>
                  </a:lnTo>
                  <a:cubicBezTo>
                    <a:pt x="65722" y="252413"/>
                    <a:pt x="73342" y="257175"/>
                    <a:pt x="87630" y="257175"/>
                  </a:cubicBezTo>
                  <a:cubicBezTo>
                    <a:pt x="94297" y="257175"/>
                    <a:pt x="101917" y="255270"/>
                    <a:pt x="105727" y="254317"/>
                  </a:cubicBezTo>
                  <a:lnTo>
                    <a:pt x="106680" y="254317"/>
                  </a:lnTo>
                  <a:lnTo>
                    <a:pt x="106680" y="283845"/>
                  </a:lnTo>
                  <a:cubicBezTo>
                    <a:pt x="99060" y="285750"/>
                    <a:pt x="89535" y="286702"/>
                    <a:pt x="79057" y="286702"/>
                  </a:cubicBezTo>
                  <a:cubicBezTo>
                    <a:pt x="51435" y="286702"/>
                    <a:pt x="31432" y="275272"/>
                    <a:pt x="31432" y="244792"/>
                  </a:cubicBezTo>
                  <a:lnTo>
                    <a:pt x="31432" y="96202"/>
                  </a:lnTo>
                  <a:lnTo>
                    <a:pt x="0" y="96202"/>
                  </a:lnTo>
                  <a:close/>
                </a:path>
              </a:pathLst>
            </a:custGeom>
            <a:grpFill/>
            <a:ln w="9525" cap="flat">
              <a:noFill/>
              <a:prstDash val="solid"/>
              <a:miter/>
            </a:ln>
          </p:spPr>
          <p:txBody>
            <a:bodyPr rtlCol="0" anchor="ctr"/>
            <a:lstStyle/>
            <a:p>
              <a:endParaRPr lang="it-IT">
                <a:solidFill>
                  <a:schemeClr val="tx1"/>
                </a:solidFill>
              </a:endParaRPr>
            </a:p>
          </p:txBody>
        </p:sp>
        <p:sp>
          <p:nvSpPr>
            <p:cNvPr id="164" name="Figura a mano libera: forma 163">
              <a:extLst>
                <a:ext uri="{FF2B5EF4-FFF2-40B4-BE49-F238E27FC236}">
                  <a16:creationId xmlns:a16="http://schemas.microsoft.com/office/drawing/2014/main" id="{384FB130-C15E-C467-2A37-14EA775A724F}"/>
                </a:ext>
              </a:extLst>
            </p:cNvPr>
            <p:cNvSpPr/>
            <p:nvPr/>
          </p:nvSpPr>
          <p:spPr>
            <a:xfrm>
              <a:off x="5367724" y="1898418"/>
              <a:ext cx="201929" cy="224789"/>
            </a:xfrm>
            <a:custGeom>
              <a:avLst/>
              <a:gdLst>
                <a:gd name="connsiteX0" fmla="*/ 182880 w 201929"/>
                <a:gd name="connsiteY0" fmla="*/ 222885 h 224789"/>
                <a:gd name="connsiteX1" fmla="*/ 145733 w 201929"/>
                <a:gd name="connsiteY1" fmla="*/ 190500 h 224789"/>
                <a:gd name="connsiteX2" fmla="*/ 145733 w 201929"/>
                <a:gd name="connsiteY2" fmla="*/ 190500 h 224789"/>
                <a:gd name="connsiteX3" fmla="*/ 73342 w 201929"/>
                <a:gd name="connsiteY3" fmla="*/ 224790 h 224789"/>
                <a:gd name="connsiteX4" fmla="*/ 0 w 201929"/>
                <a:gd name="connsiteY4" fmla="*/ 164783 h 224789"/>
                <a:gd name="connsiteX5" fmla="*/ 94297 w 201929"/>
                <a:gd name="connsiteY5" fmla="*/ 95250 h 224789"/>
                <a:gd name="connsiteX6" fmla="*/ 146685 w 201929"/>
                <a:gd name="connsiteY6" fmla="*/ 63817 h 224789"/>
                <a:gd name="connsiteX7" fmla="*/ 98107 w 201929"/>
                <a:gd name="connsiteY7" fmla="*/ 25717 h 224789"/>
                <a:gd name="connsiteX8" fmla="*/ 43815 w 201929"/>
                <a:gd name="connsiteY8" fmla="*/ 73342 h 224789"/>
                <a:gd name="connsiteX9" fmla="*/ 11430 w 201929"/>
                <a:gd name="connsiteY9" fmla="*/ 73342 h 224789"/>
                <a:gd name="connsiteX10" fmla="*/ 98107 w 201929"/>
                <a:gd name="connsiteY10" fmla="*/ 0 h 224789"/>
                <a:gd name="connsiteX11" fmla="*/ 178117 w 201929"/>
                <a:gd name="connsiteY11" fmla="*/ 68580 h 224789"/>
                <a:gd name="connsiteX12" fmla="*/ 178117 w 201929"/>
                <a:gd name="connsiteY12" fmla="*/ 171450 h 224789"/>
                <a:gd name="connsiteX13" fmla="*/ 200978 w 201929"/>
                <a:gd name="connsiteY13" fmla="*/ 194310 h 224789"/>
                <a:gd name="connsiteX14" fmla="*/ 201930 w 201929"/>
                <a:gd name="connsiteY14" fmla="*/ 194310 h 224789"/>
                <a:gd name="connsiteX15" fmla="*/ 201930 w 201929"/>
                <a:gd name="connsiteY15" fmla="*/ 219075 h 224789"/>
                <a:gd name="connsiteX16" fmla="*/ 182880 w 201929"/>
                <a:gd name="connsiteY16" fmla="*/ 222885 h 224789"/>
                <a:gd name="connsiteX17" fmla="*/ 80963 w 201929"/>
                <a:gd name="connsiteY17" fmla="*/ 199072 h 224789"/>
                <a:gd name="connsiteX18" fmla="*/ 146685 w 201929"/>
                <a:gd name="connsiteY18" fmla="*/ 140970 h 224789"/>
                <a:gd name="connsiteX19" fmla="*/ 146685 w 201929"/>
                <a:gd name="connsiteY19" fmla="*/ 103822 h 224789"/>
                <a:gd name="connsiteX20" fmla="*/ 97155 w 201929"/>
                <a:gd name="connsiteY20" fmla="*/ 120015 h 224789"/>
                <a:gd name="connsiteX21" fmla="*/ 36195 w 201929"/>
                <a:gd name="connsiteY21" fmla="*/ 163830 h 224789"/>
                <a:gd name="connsiteX22" fmla="*/ 80963 w 201929"/>
                <a:gd name="connsiteY22" fmla="*/ 199072 h 22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1929" h="224789">
                  <a:moveTo>
                    <a:pt x="182880" y="222885"/>
                  </a:moveTo>
                  <a:cubicBezTo>
                    <a:pt x="160972" y="222885"/>
                    <a:pt x="148590" y="212408"/>
                    <a:pt x="145733" y="190500"/>
                  </a:cubicBezTo>
                  <a:lnTo>
                    <a:pt x="145733" y="190500"/>
                  </a:lnTo>
                  <a:cubicBezTo>
                    <a:pt x="132397" y="207645"/>
                    <a:pt x="110490" y="224790"/>
                    <a:pt x="73342" y="224790"/>
                  </a:cubicBezTo>
                  <a:cubicBezTo>
                    <a:pt x="32385" y="224790"/>
                    <a:pt x="0" y="205740"/>
                    <a:pt x="0" y="164783"/>
                  </a:cubicBezTo>
                  <a:cubicBezTo>
                    <a:pt x="0" y="113347"/>
                    <a:pt x="40005" y="102870"/>
                    <a:pt x="94297" y="95250"/>
                  </a:cubicBezTo>
                  <a:cubicBezTo>
                    <a:pt x="124778" y="90488"/>
                    <a:pt x="146685" y="87630"/>
                    <a:pt x="146685" y="63817"/>
                  </a:cubicBezTo>
                  <a:cubicBezTo>
                    <a:pt x="146685" y="39052"/>
                    <a:pt x="129540" y="25717"/>
                    <a:pt x="98107" y="25717"/>
                  </a:cubicBezTo>
                  <a:cubicBezTo>
                    <a:pt x="62865" y="25717"/>
                    <a:pt x="45720" y="40958"/>
                    <a:pt x="43815" y="73342"/>
                  </a:cubicBezTo>
                  <a:lnTo>
                    <a:pt x="11430" y="73342"/>
                  </a:lnTo>
                  <a:cubicBezTo>
                    <a:pt x="12382" y="31433"/>
                    <a:pt x="40005" y="0"/>
                    <a:pt x="98107" y="0"/>
                  </a:cubicBezTo>
                  <a:cubicBezTo>
                    <a:pt x="143828" y="0"/>
                    <a:pt x="178117" y="17145"/>
                    <a:pt x="178117" y="68580"/>
                  </a:cubicBezTo>
                  <a:lnTo>
                    <a:pt x="178117" y="171450"/>
                  </a:lnTo>
                  <a:cubicBezTo>
                    <a:pt x="178117" y="188595"/>
                    <a:pt x="181928" y="199072"/>
                    <a:pt x="200978" y="194310"/>
                  </a:cubicBezTo>
                  <a:lnTo>
                    <a:pt x="201930" y="194310"/>
                  </a:lnTo>
                  <a:lnTo>
                    <a:pt x="201930" y="219075"/>
                  </a:lnTo>
                  <a:cubicBezTo>
                    <a:pt x="197167" y="220980"/>
                    <a:pt x="191453" y="222885"/>
                    <a:pt x="182880" y="222885"/>
                  </a:cubicBezTo>
                  <a:close/>
                  <a:moveTo>
                    <a:pt x="80963" y="199072"/>
                  </a:moveTo>
                  <a:cubicBezTo>
                    <a:pt x="126683" y="199072"/>
                    <a:pt x="146685" y="165735"/>
                    <a:pt x="146685" y="140970"/>
                  </a:cubicBezTo>
                  <a:lnTo>
                    <a:pt x="146685" y="103822"/>
                  </a:lnTo>
                  <a:cubicBezTo>
                    <a:pt x="135255" y="110490"/>
                    <a:pt x="115253" y="116205"/>
                    <a:pt x="97155" y="120015"/>
                  </a:cubicBezTo>
                  <a:cubicBezTo>
                    <a:pt x="62865" y="126683"/>
                    <a:pt x="36195" y="132397"/>
                    <a:pt x="36195" y="163830"/>
                  </a:cubicBezTo>
                  <a:cubicBezTo>
                    <a:pt x="36195" y="193358"/>
                    <a:pt x="58103" y="199072"/>
                    <a:pt x="80963" y="199072"/>
                  </a:cubicBezTo>
                  <a:close/>
                </a:path>
              </a:pathLst>
            </a:custGeom>
            <a:grpFill/>
            <a:ln w="9525" cap="flat">
              <a:noFill/>
              <a:prstDash val="solid"/>
              <a:miter/>
            </a:ln>
          </p:spPr>
          <p:txBody>
            <a:bodyPr rtlCol="0" anchor="ctr"/>
            <a:lstStyle/>
            <a:p>
              <a:endParaRPr lang="it-IT">
                <a:solidFill>
                  <a:schemeClr val="tx1"/>
                </a:solidFill>
              </a:endParaRPr>
            </a:p>
          </p:txBody>
        </p:sp>
        <p:sp>
          <p:nvSpPr>
            <p:cNvPr id="165" name="Figura a mano libera: forma 164">
              <a:extLst>
                <a:ext uri="{FF2B5EF4-FFF2-40B4-BE49-F238E27FC236}">
                  <a16:creationId xmlns:a16="http://schemas.microsoft.com/office/drawing/2014/main" id="{BA11466B-2936-9BB1-11D1-2B59C8F5E114}"/>
                </a:ext>
              </a:extLst>
            </p:cNvPr>
            <p:cNvSpPr/>
            <p:nvPr/>
          </p:nvSpPr>
          <p:spPr>
            <a:xfrm>
              <a:off x="5122931" y="1819360"/>
              <a:ext cx="216217" cy="300037"/>
            </a:xfrm>
            <a:custGeom>
              <a:avLst/>
              <a:gdLst>
                <a:gd name="connsiteX0" fmla="*/ 0 w 216217"/>
                <a:gd name="connsiteY0" fmla="*/ 300038 h 300037"/>
                <a:gd name="connsiteX1" fmla="*/ 0 w 216217"/>
                <a:gd name="connsiteY1" fmla="*/ 0 h 300037"/>
                <a:gd name="connsiteX2" fmla="*/ 124778 w 216217"/>
                <a:gd name="connsiteY2" fmla="*/ 0 h 300037"/>
                <a:gd name="connsiteX3" fmla="*/ 196215 w 216217"/>
                <a:gd name="connsiteY3" fmla="*/ 28575 h 300037"/>
                <a:gd name="connsiteX4" fmla="*/ 216218 w 216217"/>
                <a:gd name="connsiteY4" fmla="*/ 85725 h 300037"/>
                <a:gd name="connsiteX5" fmla="*/ 119063 w 216217"/>
                <a:gd name="connsiteY5" fmla="*/ 173355 h 300037"/>
                <a:gd name="connsiteX6" fmla="*/ 37147 w 216217"/>
                <a:gd name="connsiteY6" fmla="*/ 173355 h 300037"/>
                <a:gd name="connsiteX7" fmla="*/ 37147 w 216217"/>
                <a:gd name="connsiteY7" fmla="*/ 300038 h 300037"/>
                <a:gd name="connsiteX8" fmla="*/ 0 w 216217"/>
                <a:gd name="connsiteY8" fmla="*/ 300038 h 300037"/>
                <a:gd name="connsiteX9" fmla="*/ 38100 w 216217"/>
                <a:gd name="connsiteY9" fmla="*/ 33338 h 300037"/>
                <a:gd name="connsiteX10" fmla="*/ 38100 w 216217"/>
                <a:gd name="connsiteY10" fmla="*/ 143828 h 300037"/>
                <a:gd name="connsiteX11" fmla="*/ 117158 w 216217"/>
                <a:gd name="connsiteY11" fmla="*/ 143828 h 300037"/>
                <a:gd name="connsiteX12" fmla="*/ 180022 w 216217"/>
                <a:gd name="connsiteY12" fmla="*/ 87630 h 300037"/>
                <a:gd name="connsiteX13" fmla="*/ 120015 w 216217"/>
                <a:gd name="connsiteY13" fmla="*/ 32385 h 300037"/>
                <a:gd name="connsiteX14" fmla="*/ 38100 w 216217"/>
                <a:gd name="connsiteY14" fmla="*/ 32385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6217" h="300037">
                  <a:moveTo>
                    <a:pt x="0" y="300038"/>
                  </a:moveTo>
                  <a:lnTo>
                    <a:pt x="0" y="0"/>
                  </a:lnTo>
                  <a:lnTo>
                    <a:pt x="124778" y="0"/>
                  </a:lnTo>
                  <a:cubicBezTo>
                    <a:pt x="156210" y="0"/>
                    <a:pt x="180975" y="10477"/>
                    <a:pt x="196215" y="28575"/>
                  </a:cubicBezTo>
                  <a:cubicBezTo>
                    <a:pt x="208597" y="42863"/>
                    <a:pt x="216218" y="62865"/>
                    <a:pt x="216218" y="85725"/>
                  </a:cubicBezTo>
                  <a:cubicBezTo>
                    <a:pt x="216218" y="140970"/>
                    <a:pt x="184785" y="173355"/>
                    <a:pt x="119063" y="173355"/>
                  </a:cubicBezTo>
                  <a:lnTo>
                    <a:pt x="37147" y="173355"/>
                  </a:lnTo>
                  <a:lnTo>
                    <a:pt x="37147" y="300038"/>
                  </a:lnTo>
                  <a:lnTo>
                    <a:pt x="0" y="300038"/>
                  </a:lnTo>
                  <a:close/>
                  <a:moveTo>
                    <a:pt x="38100" y="33338"/>
                  </a:moveTo>
                  <a:lnTo>
                    <a:pt x="38100" y="143828"/>
                  </a:lnTo>
                  <a:lnTo>
                    <a:pt x="117158" y="143828"/>
                  </a:lnTo>
                  <a:cubicBezTo>
                    <a:pt x="159068" y="143828"/>
                    <a:pt x="180022" y="122872"/>
                    <a:pt x="180022" y="87630"/>
                  </a:cubicBezTo>
                  <a:cubicBezTo>
                    <a:pt x="180022" y="51435"/>
                    <a:pt x="158115" y="32385"/>
                    <a:pt x="120015" y="32385"/>
                  </a:cubicBezTo>
                  <a:lnTo>
                    <a:pt x="38100" y="32385"/>
                  </a:lnTo>
                  <a:close/>
                </a:path>
              </a:pathLst>
            </a:custGeom>
            <a:grpFill/>
            <a:ln w="9525" cap="flat">
              <a:noFill/>
              <a:prstDash val="solid"/>
              <a:miter/>
            </a:ln>
          </p:spPr>
          <p:txBody>
            <a:bodyPr rtlCol="0" anchor="ctr"/>
            <a:lstStyle/>
            <a:p>
              <a:endParaRPr lang="it-IT">
                <a:solidFill>
                  <a:schemeClr val="tx1"/>
                </a:solidFill>
              </a:endParaRPr>
            </a:p>
          </p:txBody>
        </p:sp>
        <p:sp>
          <p:nvSpPr>
            <p:cNvPr id="166" name="Figura a mano libera: forma 165">
              <a:extLst>
                <a:ext uri="{FF2B5EF4-FFF2-40B4-BE49-F238E27FC236}">
                  <a16:creationId xmlns:a16="http://schemas.microsoft.com/office/drawing/2014/main" id="{12EAD411-3A7C-BF92-53C6-79A2822C2AB7}"/>
                </a:ext>
              </a:extLst>
            </p:cNvPr>
            <p:cNvSpPr/>
            <p:nvPr/>
          </p:nvSpPr>
          <p:spPr>
            <a:xfrm>
              <a:off x="7483226" y="1352635"/>
              <a:ext cx="34289" cy="300037"/>
            </a:xfrm>
            <a:custGeom>
              <a:avLst/>
              <a:gdLst>
                <a:gd name="connsiteX0" fmla="*/ 0 w 34289"/>
                <a:gd name="connsiteY0" fmla="*/ 300038 h 300037"/>
                <a:gd name="connsiteX1" fmla="*/ 0 w 34289"/>
                <a:gd name="connsiteY1" fmla="*/ 0 h 300037"/>
                <a:gd name="connsiteX2" fmla="*/ 34290 w 34289"/>
                <a:gd name="connsiteY2" fmla="*/ 0 h 300037"/>
                <a:gd name="connsiteX3" fmla="*/ 34290 w 34289"/>
                <a:gd name="connsiteY3" fmla="*/ 300038 h 300037"/>
                <a:gd name="connsiteX4" fmla="*/ 0 w 34289"/>
                <a:gd name="connsiteY4" fmla="*/ 300038 h 30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89" h="300037">
                  <a:moveTo>
                    <a:pt x="0" y="300038"/>
                  </a:moveTo>
                  <a:lnTo>
                    <a:pt x="0" y="0"/>
                  </a:lnTo>
                  <a:lnTo>
                    <a:pt x="34290" y="0"/>
                  </a:lnTo>
                  <a:lnTo>
                    <a:pt x="34290" y="300038"/>
                  </a:lnTo>
                  <a:lnTo>
                    <a:pt x="0" y="300038"/>
                  </a:lnTo>
                  <a:close/>
                </a:path>
              </a:pathLst>
            </a:custGeom>
            <a:grpFill/>
            <a:ln w="9525" cap="flat">
              <a:noFill/>
              <a:prstDash val="solid"/>
              <a:miter/>
            </a:ln>
          </p:spPr>
          <p:txBody>
            <a:bodyPr rtlCol="0" anchor="ctr"/>
            <a:lstStyle/>
            <a:p>
              <a:endParaRPr lang="it-IT">
                <a:solidFill>
                  <a:schemeClr val="tx1"/>
                </a:solidFill>
              </a:endParaRPr>
            </a:p>
          </p:txBody>
        </p:sp>
        <p:sp>
          <p:nvSpPr>
            <p:cNvPr id="167" name="Figura a mano libera: forma 166">
              <a:extLst>
                <a:ext uri="{FF2B5EF4-FFF2-40B4-BE49-F238E27FC236}">
                  <a16:creationId xmlns:a16="http://schemas.microsoft.com/office/drawing/2014/main" id="{247F3CA7-7E25-2FE6-7866-88F3957ADF1D}"/>
                </a:ext>
              </a:extLst>
            </p:cNvPr>
            <p:cNvSpPr/>
            <p:nvPr/>
          </p:nvSpPr>
          <p:spPr>
            <a:xfrm>
              <a:off x="7391786" y="1352635"/>
              <a:ext cx="34290" cy="300037"/>
            </a:xfrm>
            <a:custGeom>
              <a:avLst/>
              <a:gdLst>
                <a:gd name="connsiteX0" fmla="*/ 0 w 34290"/>
                <a:gd name="connsiteY0" fmla="*/ 300038 h 300037"/>
                <a:gd name="connsiteX1" fmla="*/ 0 w 34290"/>
                <a:gd name="connsiteY1" fmla="*/ 83820 h 300037"/>
                <a:gd name="connsiteX2" fmla="*/ 34290 w 34290"/>
                <a:gd name="connsiteY2" fmla="*/ 83820 h 300037"/>
                <a:gd name="connsiteX3" fmla="*/ 34290 w 34290"/>
                <a:gd name="connsiteY3" fmla="*/ 300038 h 300037"/>
                <a:gd name="connsiteX4" fmla="*/ 0 w 34290"/>
                <a:gd name="connsiteY4" fmla="*/ 300038 h 300037"/>
                <a:gd name="connsiteX5" fmla="*/ 0 w 34290"/>
                <a:gd name="connsiteY5" fmla="*/ 41910 h 300037"/>
                <a:gd name="connsiteX6" fmla="*/ 0 w 34290"/>
                <a:gd name="connsiteY6" fmla="*/ 0 h 300037"/>
                <a:gd name="connsiteX7" fmla="*/ 34290 w 34290"/>
                <a:gd name="connsiteY7" fmla="*/ 0 h 300037"/>
                <a:gd name="connsiteX8" fmla="*/ 34290 w 34290"/>
                <a:gd name="connsiteY8" fmla="*/ 41910 h 300037"/>
                <a:gd name="connsiteX9" fmla="*/ 0 w 34290"/>
                <a:gd name="connsiteY9" fmla="*/ 41910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 h="300037">
                  <a:moveTo>
                    <a:pt x="0" y="300038"/>
                  </a:moveTo>
                  <a:lnTo>
                    <a:pt x="0" y="83820"/>
                  </a:lnTo>
                  <a:lnTo>
                    <a:pt x="34290" y="83820"/>
                  </a:lnTo>
                  <a:lnTo>
                    <a:pt x="34290" y="300038"/>
                  </a:lnTo>
                  <a:lnTo>
                    <a:pt x="0" y="300038"/>
                  </a:lnTo>
                  <a:close/>
                  <a:moveTo>
                    <a:pt x="0" y="41910"/>
                  </a:moveTo>
                  <a:lnTo>
                    <a:pt x="0" y="0"/>
                  </a:lnTo>
                  <a:lnTo>
                    <a:pt x="34290" y="0"/>
                  </a:lnTo>
                  <a:lnTo>
                    <a:pt x="34290" y="41910"/>
                  </a:lnTo>
                  <a:lnTo>
                    <a:pt x="0" y="41910"/>
                  </a:lnTo>
                  <a:close/>
                </a:path>
              </a:pathLst>
            </a:custGeom>
            <a:grpFill/>
            <a:ln w="9525" cap="flat">
              <a:noFill/>
              <a:prstDash val="solid"/>
              <a:miter/>
            </a:ln>
          </p:spPr>
          <p:txBody>
            <a:bodyPr rtlCol="0" anchor="ctr"/>
            <a:lstStyle/>
            <a:p>
              <a:endParaRPr lang="it-IT">
                <a:solidFill>
                  <a:schemeClr val="tx1"/>
                </a:solidFill>
              </a:endParaRPr>
            </a:p>
          </p:txBody>
        </p:sp>
        <p:sp>
          <p:nvSpPr>
            <p:cNvPr id="168" name="Figura a mano libera: forma 167">
              <a:extLst>
                <a:ext uri="{FF2B5EF4-FFF2-40B4-BE49-F238E27FC236}">
                  <a16:creationId xmlns:a16="http://schemas.microsoft.com/office/drawing/2014/main" id="{1BAD6DAE-174D-8E0C-09AA-A5A3A46BAB38}"/>
                </a:ext>
              </a:extLst>
            </p:cNvPr>
            <p:cNvSpPr/>
            <p:nvPr/>
          </p:nvSpPr>
          <p:spPr>
            <a:xfrm>
              <a:off x="7162234" y="1433598"/>
              <a:ext cx="114300" cy="219075"/>
            </a:xfrm>
            <a:custGeom>
              <a:avLst/>
              <a:gdLst>
                <a:gd name="connsiteX0" fmla="*/ 34290 w 114300"/>
                <a:gd name="connsiteY0" fmla="*/ 2858 h 219075"/>
                <a:gd name="connsiteX1" fmla="*/ 34290 w 114300"/>
                <a:gd name="connsiteY1" fmla="*/ 38100 h 219075"/>
                <a:gd name="connsiteX2" fmla="*/ 35243 w 114300"/>
                <a:gd name="connsiteY2" fmla="*/ 38100 h 219075"/>
                <a:gd name="connsiteX3" fmla="*/ 100013 w 114300"/>
                <a:gd name="connsiteY3" fmla="*/ 0 h 219075"/>
                <a:gd name="connsiteX4" fmla="*/ 114300 w 114300"/>
                <a:gd name="connsiteY4" fmla="*/ 2858 h 219075"/>
                <a:gd name="connsiteX5" fmla="*/ 114300 w 114300"/>
                <a:gd name="connsiteY5" fmla="*/ 35242 h 219075"/>
                <a:gd name="connsiteX6" fmla="*/ 113348 w 114300"/>
                <a:gd name="connsiteY6" fmla="*/ 35242 h 219075"/>
                <a:gd name="connsiteX7" fmla="*/ 98107 w 114300"/>
                <a:gd name="connsiteY7" fmla="*/ 33338 h 219075"/>
                <a:gd name="connsiteX8" fmla="*/ 35243 w 114300"/>
                <a:gd name="connsiteY8" fmla="*/ 99060 h 219075"/>
                <a:gd name="connsiteX9" fmla="*/ 35243 w 114300"/>
                <a:gd name="connsiteY9" fmla="*/ 219075 h 219075"/>
                <a:gd name="connsiteX10" fmla="*/ 0 w 114300"/>
                <a:gd name="connsiteY10" fmla="*/ 219075 h 219075"/>
                <a:gd name="connsiteX11" fmla="*/ 0 w 114300"/>
                <a:gd name="connsiteY11" fmla="*/ 2858 h 219075"/>
                <a:gd name="connsiteX12" fmla="*/ 34290 w 114300"/>
                <a:gd name="connsiteY12" fmla="*/ 2858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4300" h="219075">
                  <a:moveTo>
                    <a:pt x="34290" y="2858"/>
                  </a:moveTo>
                  <a:lnTo>
                    <a:pt x="34290" y="38100"/>
                  </a:lnTo>
                  <a:lnTo>
                    <a:pt x="35243" y="38100"/>
                  </a:lnTo>
                  <a:cubicBezTo>
                    <a:pt x="48577" y="17145"/>
                    <a:pt x="70485" y="0"/>
                    <a:pt x="100013" y="0"/>
                  </a:cubicBezTo>
                  <a:cubicBezTo>
                    <a:pt x="106680" y="0"/>
                    <a:pt x="109538" y="952"/>
                    <a:pt x="114300" y="2858"/>
                  </a:cubicBezTo>
                  <a:lnTo>
                    <a:pt x="114300" y="35242"/>
                  </a:lnTo>
                  <a:lnTo>
                    <a:pt x="113348" y="35242"/>
                  </a:lnTo>
                  <a:cubicBezTo>
                    <a:pt x="108585" y="33338"/>
                    <a:pt x="104775" y="33338"/>
                    <a:pt x="98107" y="33338"/>
                  </a:cubicBezTo>
                  <a:cubicBezTo>
                    <a:pt x="64770" y="33338"/>
                    <a:pt x="35243" y="58102"/>
                    <a:pt x="35243" y="99060"/>
                  </a:cubicBezTo>
                  <a:lnTo>
                    <a:pt x="35243" y="219075"/>
                  </a:lnTo>
                  <a:lnTo>
                    <a:pt x="0" y="219075"/>
                  </a:lnTo>
                  <a:lnTo>
                    <a:pt x="0" y="2858"/>
                  </a:lnTo>
                  <a:lnTo>
                    <a:pt x="34290" y="2858"/>
                  </a:lnTo>
                  <a:close/>
                </a:path>
              </a:pathLst>
            </a:custGeom>
            <a:grpFill/>
            <a:ln w="9525" cap="flat">
              <a:noFill/>
              <a:prstDash val="solid"/>
              <a:miter/>
            </a:ln>
          </p:spPr>
          <p:txBody>
            <a:bodyPr rtlCol="0" anchor="ctr"/>
            <a:lstStyle/>
            <a:p>
              <a:endParaRPr lang="it-IT">
                <a:solidFill>
                  <a:schemeClr val="tx1"/>
                </a:solidFill>
              </a:endParaRPr>
            </a:p>
          </p:txBody>
        </p:sp>
        <p:sp>
          <p:nvSpPr>
            <p:cNvPr id="169" name="Figura a mano libera: forma 168">
              <a:extLst>
                <a:ext uri="{FF2B5EF4-FFF2-40B4-BE49-F238E27FC236}">
                  <a16:creationId xmlns:a16="http://schemas.microsoft.com/office/drawing/2014/main" id="{4572861D-E7FD-7AE9-128F-29D96D4D04E8}"/>
                </a:ext>
              </a:extLst>
            </p:cNvPr>
            <p:cNvSpPr/>
            <p:nvPr/>
          </p:nvSpPr>
          <p:spPr>
            <a:xfrm>
              <a:off x="6917441" y="1429787"/>
              <a:ext cx="202882" cy="228600"/>
            </a:xfrm>
            <a:custGeom>
              <a:avLst/>
              <a:gdLst>
                <a:gd name="connsiteX0" fmla="*/ 104775 w 202882"/>
                <a:gd name="connsiteY0" fmla="*/ 228600 h 228600"/>
                <a:gd name="connsiteX1" fmla="*/ 0 w 202882"/>
                <a:gd name="connsiteY1" fmla="*/ 114300 h 228600"/>
                <a:gd name="connsiteX2" fmla="*/ 102870 w 202882"/>
                <a:gd name="connsiteY2" fmla="*/ 0 h 228600"/>
                <a:gd name="connsiteX3" fmla="*/ 202882 w 202882"/>
                <a:gd name="connsiteY3" fmla="*/ 121920 h 228600"/>
                <a:gd name="connsiteX4" fmla="*/ 35243 w 202882"/>
                <a:gd name="connsiteY4" fmla="*/ 121920 h 228600"/>
                <a:gd name="connsiteX5" fmla="*/ 104775 w 202882"/>
                <a:gd name="connsiteY5" fmla="*/ 199073 h 228600"/>
                <a:gd name="connsiteX6" fmla="*/ 164782 w 202882"/>
                <a:gd name="connsiteY6" fmla="*/ 154305 h 228600"/>
                <a:gd name="connsiteX7" fmla="*/ 198120 w 202882"/>
                <a:gd name="connsiteY7" fmla="*/ 154305 h 228600"/>
                <a:gd name="connsiteX8" fmla="*/ 104775 w 202882"/>
                <a:gd name="connsiteY8" fmla="*/ 228600 h 228600"/>
                <a:gd name="connsiteX9" fmla="*/ 102870 w 202882"/>
                <a:gd name="connsiteY9" fmla="*/ 27623 h 228600"/>
                <a:gd name="connsiteX10" fmla="*/ 36195 w 202882"/>
                <a:gd name="connsiteY10" fmla="*/ 97155 h 228600"/>
                <a:gd name="connsiteX11" fmla="*/ 166688 w 202882"/>
                <a:gd name="connsiteY11" fmla="*/ 97155 h 228600"/>
                <a:gd name="connsiteX12" fmla="*/ 102870 w 202882"/>
                <a:gd name="connsiteY12" fmla="*/ 27623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2882" h="228600">
                  <a:moveTo>
                    <a:pt x="104775" y="228600"/>
                  </a:moveTo>
                  <a:cubicBezTo>
                    <a:pt x="38100" y="228600"/>
                    <a:pt x="0" y="177165"/>
                    <a:pt x="0" y="114300"/>
                  </a:cubicBezTo>
                  <a:cubicBezTo>
                    <a:pt x="0" y="51435"/>
                    <a:pt x="40957" y="0"/>
                    <a:pt x="102870" y="0"/>
                  </a:cubicBezTo>
                  <a:cubicBezTo>
                    <a:pt x="167640" y="0"/>
                    <a:pt x="202882" y="50483"/>
                    <a:pt x="202882" y="121920"/>
                  </a:cubicBezTo>
                  <a:lnTo>
                    <a:pt x="35243" y="121920"/>
                  </a:lnTo>
                  <a:cubicBezTo>
                    <a:pt x="38100" y="165735"/>
                    <a:pt x="61913" y="199073"/>
                    <a:pt x="104775" y="199073"/>
                  </a:cubicBezTo>
                  <a:cubicBezTo>
                    <a:pt x="136207" y="199073"/>
                    <a:pt x="157163" y="183833"/>
                    <a:pt x="164782" y="154305"/>
                  </a:cubicBezTo>
                  <a:lnTo>
                    <a:pt x="198120" y="154305"/>
                  </a:lnTo>
                  <a:cubicBezTo>
                    <a:pt x="187643" y="201930"/>
                    <a:pt x="153353" y="228600"/>
                    <a:pt x="104775" y="228600"/>
                  </a:cubicBezTo>
                  <a:close/>
                  <a:moveTo>
                    <a:pt x="102870" y="27623"/>
                  </a:moveTo>
                  <a:cubicBezTo>
                    <a:pt x="62865" y="27623"/>
                    <a:pt x="40957" y="58102"/>
                    <a:pt x="36195" y="97155"/>
                  </a:cubicBezTo>
                  <a:lnTo>
                    <a:pt x="166688" y="97155"/>
                  </a:lnTo>
                  <a:cubicBezTo>
                    <a:pt x="163830" y="54293"/>
                    <a:pt x="141923" y="27623"/>
                    <a:pt x="102870" y="27623"/>
                  </a:cubicBezTo>
                  <a:close/>
                </a:path>
              </a:pathLst>
            </a:custGeom>
            <a:grpFill/>
            <a:ln w="9525" cap="flat">
              <a:noFill/>
              <a:prstDash val="solid"/>
              <a:miter/>
            </a:ln>
          </p:spPr>
          <p:txBody>
            <a:bodyPr rtlCol="0" anchor="ctr"/>
            <a:lstStyle/>
            <a:p>
              <a:endParaRPr lang="it-IT">
                <a:solidFill>
                  <a:schemeClr val="tx1"/>
                </a:solidFill>
              </a:endParaRPr>
            </a:p>
          </p:txBody>
        </p:sp>
        <p:sp>
          <p:nvSpPr>
            <p:cNvPr id="170" name="Figura a mano libera: forma 169">
              <a:extLst>
                <a:ext uri="{FF2B5EF4-FFF2-40B4-BE49-F238E27FC236}">
                  <a16:creationId xmlns:a16="http://schemas.microsoft.com/office/drawing/2014/main" id="{1AE07C59-FCC0-FC99-C2B2-306B3DC53A91}"/>
                </a:ext>
              </a:extLst>
            </p:cNvPr>
            <p:cNvSpPr/>
            <p:nvPr/>
          </p:nvSpPr>
          <p:spPr>
            <a:xfrm>
              <a:off x="6688841" y="1431693"/>
              <a:ext cx="198119" cy="292417"/>
            </a:xfrm>
            <a:custGeom>
              <a:avLst/>
              <a:gdLst>
                <a:gd name="connsiteX0" fmla="*/ 0 w 198119"/>
                <a:gd name="connsiteY0" fmla="*/ 290513 h 292417"/>
                <a:gd name="connsiteX1" fmla="*/ 0 w 198119"/>
                <a:gd name="connsiteY1" fmla="*/ 4763 h 292417"/>
                <a:gd name="connsiteX2" fmla="*/ 34290 w 198119"/>
                <a:gd name="connsiteY2" fmla="*/ 4763 h 292417"/>
                <a:gd name="connsiteX3" fmla="*/ 34290 w 198119"/>
                <a:gd name="connsiteY3" fmla="*/ 35242 h 292417"/>
                <a:gd name="connsiteX4" fmla="*/ 35243 w 198119"/>
                <a:gd name="connsiteY4" fmla="*/ 35242 h 292417"/>
                <a:gd name="connsiteX5" fmla="*/ 104775 w 198119"/>
                <a:gd name="connsiteY5" fmla="*/ 0 h 292417"/>
                <a:gd name="connsiteX6" fmla="*/ 198120 w 198119"/>
                <a:gd name="connsiteY6" fmla="*/ 114300 h 292417"/>
                <a:gd name="connsiteX7" fmla="*/ 103823 w 198119"/>
                <a:gd name="connsiteY7" fmla="*/ 228600 h 292417"/>
                <a:gd name="connsiteX8" fmla="*/ 35243 w 198119"/>
                <a:gd name="connsiteY8" fmla="*/ 197167 h 292417"/>
                <a:gd name="connsiteX9" fmla="*/ 34290 w 198119"/>
                <a:gd name="connsiteY9" fmla="*/ 197167 h 292417"/>
                <a:gd name="connsiteX10" fmla="*/ 34290 w 198119"/>
                <a:gd name="connsiteY10" fmla="*/ 292417 h 292417"/>
                <a:gd name="connsiteX11" fmla="*/ 0 w 198119"/>
                <a:gd name="connsiteY11" fmla="*/ 292417 h 292417"/>
                <a:gd name="connsiteX12" fmla="*/ 100013 w 198119"/>
                <a:gd name="connsiteY12" fmla="*/ 199072 h 292417"/>
                <a:gd name="connsiteX13" fmla="*/ 161925 w 198119"/>
                <a:gd name="connsiteY13" fmla="*/ 114300 h 292417"/>
                <a:gd name="connsiteX14" fmla="*/ 100013 w 198119"/>
                <a:gd name="connsiteY14" fmla="*/ 28575 h 292417"/>
                <a:gd name="connsiteX15" fmla="*/ 30480 w 198119"/>
                <a:gd name="connsiteY15" fmla="*/ 114300 h 292417"/>
                <a:gd name="connsiteX16" fmla="*/ 100013 w 198119"/>
                <a:gd name="connsiteY16" fmla="*/ 199072 h 29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8119" h="292417">
                  <a:moveTo>
                    <a:pt x="0" y="290513"/>
                  </a:moveTo>
                  <a:lnTo>
                    <a:pt x="0" y="4763"/>
                  </a:lnTo>
                  <a:lnTo>
                    <a:pt x="34290" y="4763"/>
                  </a:lnTo>
                  <a:lnTo>
                    <a:pt x="34290" y="35242"/>
                  </a:lnTo>
                  <a:lnTo>
                    <a:pt x="35243" y="35242"/>
                  </a:lnTo>
                  <a:cubicBezTo>
                    <a:pt x="51435" y="13335"/>
                    <a:pt x="73343" y="0"/>
                    <a:pt x="104775" y="0"/>
                  </a:cubicBezTo>
                  <a:cubicBezTo>
                    <a:pt x="160020" y="0"/>
                    <a:pt x="198120" y="41910"/>
                    <a:pt x="198120" y="114300"/>
                  </a:cubicBezTo>
                  <a:cubicBezTo>
                    <a:pt x="198120" y="183832"/>
                    <a:pt x="162878" y="228600"/>
                    <a:pt x="103823" y="228600"/>
                  </a:cubicBezTo>
                  <a:cubicBezTo>
                    <a:pt x="74295" y="228600"/>
                    <a:pt x="53340" y="220027"/>
                    <a:pt x="35243" y="197167"/>
                  </a:cubicBezTo>
                  <a:lnTo>
                    <a:pt x="34290" y="197167"/>
                  </a:lnTo>
                  <a:lnTo>
                    <a:pt x="34290" y="292417"/>
                  </a:lnTo>
                  <a:lnTo>
                    <a:pt x="0" y="292417"/>
                  </a:lnTo>
                  <a:close/>
                  <a:moveTo>
                    <a:pt x="100013" y="199072"/>
                  </a:moveTo>
                  <a:cubicBezTo>
                    <a:pt x="141923" y="199072"/>
                    <a:pt x="161925" y="162877"/>
                    <a:pt x="161925" y="114300"/>
                  </a:cubicBezTo>
                  <a:cubicBezTo>
                    <a:pt x="161925" y="65722"/>
                    <a:pt x="140970" y="28575"/>
                    <a:pt x="100013" y="28575"/>
                  </a:cubicBezTo>
                  <a:cubicBezTo>
                    <a:pt x="52388" y="28575"/>
                    <a:pt x="30480" y="66675"/>
                    <a:pt x="30480" y="114300"/>
                  </a:cubicBezTo>
                  <a:cubicBezTo>
                    <a:pt x="30480" y="161925"/>
                    <a:pt x="50482" y="199072"/>
                    <a:pt x="100013" y="199072"/>
                  </a:cubicBezTo>
                  <a:close/>
                </a:path>
              </a:pathLst>
            </a:custGeom>
            <a:grpFill/>
            <a:ln w="9525" cap="flat">
              <a:noFill/>
              <a:prstDash val="solid"/>
              <a:miter/>
            </a:ln>
          </p:spPr>
          <p:txBody>
            <a:bodyPr rtlCol="0" anchor="ctr"/>
            <a:lstStyle/>
            <a:p>
              <a:endParaRPr lang="it-IT">
                <a:solidFill>
                  <a:schemeClr val="tx1"/>
                </a:solidFill>
              </a:endParaRPr>
            </a:p>
          </p:txBody>
        </p:sp>
        <p:sp>
          <p:nvSpPr>
            <p:cNvPr id="171" name="Figura a mano libera: forma 170">
              <a:extLst>
                <a:ext uri="{FF2B5EF4-FFF2-40B4-BE49-F238E27FC236}">
                  <a16:creationId xmlns:a16="http://schemas.microsoft.com/office/drawing/2014/main" id="{50DBD81B-2E07-3D81-FB55-E2C46E67888E}"/>
                </a:ext>
              </a:extLst>
            </p:cNvPr>
            <p:cNvSpPr/>
            <p:nvPr/>
          </p:nvSpPr>
          <p:spPr>
            <a:xfrm>
              <a:off x="6523106" y="1352635"/>
              <a:ext cx="34289" cy="300037"/>
            </a:xfrm>
            <a:custGeom>
              <a:avLst/>
              <a:gdLst>
                <a:gd name="connsiteX0" fmla="*/ 0 w 34289"/>
                <a:gd name="connsiteY0" fmla="*/ 300038 h 300037"/>
                <a:gd name="connsiteX1" fmla="*/ 0 w 34289"/>
                <a:gd name="connsiteY1" fmla="*/ 83820 h 300037"/>
                <a:gd name="connsiteX2" fmla="*/ 34290 w 34289"/>
                <a:gd name="connsiteY2" fmla="*/ 83820 h 300037"/>
                <a:gd name="connsiteX3" fmla="*/ 34290 w 34289"/>
                <a:gd name="connsiteY3" fmla="*/ 300038 h 300037"/>
                <a:gd name="connsiteX4" fmla="*/ 0 w 34289"/>
                <a:gd name="connsiteY4" fmla="*/ 300038 h 300037"/>
                <a:gd name="connsiteX5" fmla="*/ 0 w 34289"/>
                <a:gd name="connsiteY5" fmla="*/ 41910 h 300037"/>
                <a:gd name="connsiteX6" fmla="*/ 0 w 34289"/>
                <a:gd name="connsiteY6" fmla="*/ 0 h 300037"/>
                <a:gd name="connsiteX7" fmla="*/ 34290 w 34289"/>
                <a:gd name="connsiteY7" fmla="*/ 0 h 300037"/>
                <a:gd name="connsiteX8" fmla="*/ 34290 w 34289"/>
                <a:gd name="connsiteY8" fmla="*/ 41910 h 300037"/>
                <a:gd name="connsiteX9" fmla="*/ 0 w 34289"/>
                <a:gd name="connsiteY9" fmla="*/ 41910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89" h="300037">
                  <a:moveTo>
                    <a:pt x="0" y="300038"/>
                  </a:moveTo>
                  <a:lnTo>
                    <a:pt x="0" y="83820"/>
                  </a:lnTo>
                  <a:lnTo>
                    <a:pt x="34290" y="83820"/>
                  </a:lnTo>
                  <a:lnTo>
                    <a:pt x="34290" y="300038"/>
                  </a:lnTo>
                  <a:lnTo>
                    <a:pt x="0" y="300038"/>
                  </a:lnTo>
                  <a:close/>
                  <a:moveTo>
                    <a:pt x="0" y="41910"/>
                  </a:moveTo>
                  <a:lnTo>
                    <a:pt x="0" y="0"/>
                  </a:lnTo>
                  <a:lnTo>
                    <a:pt x="34290" y="0"/>
                  </a:lnTo>
                  <a:lnTo>
                    <a:pt x="34290" y="41910"/>
                  </a:lnTo>
                  <a:lnTo>
                    <a:pt x="0" y="41910"/>
                  </a:lnTo>
                  <a:close/>
                </a:path>
              </a:pathLst>
            </a:custGeom>
            <a:grpFill/>
            <a:ln w="9525" cap="flat">
              <a:noFill/>
              <a:prstDash val="solid"/>
              <a:miter/>
            </a:ln>
          </p:spPr>
          <p:txBody>
            <a:bodyPr rtlCol="0" anchor="ctr"/>
            <a:lstStyle/>
            <a:p>
              <a:endParaRPr lang="it-IT">
                <a:solidFill>
                  <a:schemeClr val="tx1"/>
                </a:solidFill>
              </a:endParaRPr>
            </a:p>
          </p:txBody>
        </p:sp>
        <p:sp>
          <p:nvSpPr>
            <p:cNvPr id="172" name="Figura a mano libera: forma 171">
              <a:extLst>
                <a:ext uri="{FF2B5EF4-FFF2-40B4-BE49-F238E27FC236}">
                  <a16:creationId xmlns:a16="http://schemas.microsoft.com/office/drawing/2014/main" id="{35F8E70A-FBE6-54E8-9BC8-9BBA0CEA949C}"/>
                </a:ext>
              </a:extLst>
            </p:cNvPr>
            <p:cNvSpPr/>
            <p:nvPr/>
          </p:nvSpPr>
          <p:spPr>
            <a:xfrm>
              <a:off x="6306889" y="1436455"/>
              <a:ext cx="173355" cy="216217"/>
            </a:xfrm>
            <a:custGeom>
              <a:avLst/>
              <a:gdLst>
                <a:gd name="connsiteX0" fmla="*/ 0 w 173355"/>
                <a:gd name="connsiteY0" fmla="*/ 216217 h 216217"/>
                <a:gd name="connsiteX1" fmla="*/ 0 w 173355"/>
                <a:gd name="connsiteY1" fmla="*/ 189547 h 216217"/>
                <a:gd name="connsiteX2" fmla="*/ 120968 w 173355"/>
                <a:gd name="connsiteY2" fmla="*/ 30480 h 216217"/>
                <a:gd name="connsiteX3" fmla="*/ 120968 w 173355"/>
                <a:gd name="connsiteY3" fmla="*/ 29527 h 216217"/>
                <a:gd name="connsiteX4" fmla="*/ 7620 w 173355"/>
                <a:gd name="connsiteY4" fmla="*/ 29527 h 216217"/>
                <a:gd name="connsiteX5" fmla="*/ 7620 w 173355"/>
                <a:gd name="connsiteY5" fmla="*/ 0 h 216217"/>
                <a:gd name="connsiteX6" fmla="*/ 168593 w 173355"/>
                <a:gd name="connsiteY6" fmla="*/ 0 h 216217"/>
                <a:gd name="connsiteX7" fmla="*/ 168593 w 173355"/>
                <a:gd name="connsiteY7" fmla="*/ 20002 h 216217"/>
                <a:gd name="connsiteX8" fmla="*/ 43815 w 173355"/>
                <a:gd name="connsiteY8" fmla="*/ 183832 h 216217"/>
                <a:gd name="connsiteX9" fmla="*/ 43815 w 173355"/>
                <a:gd name="connsiteY9" fmla="*/ 184785 h 216217"/>
                <a:gd name="connsiteX10" fmla="*/ 173355 w 173355"/>
                <a:gd name="connsiteY10" fmla="*/ 184785 h 216217"/>
                <a:gd name="connsiteX11" fmla="*/ 173355 w 173355"/>
                <a:gd name="connsiteY11" fmla="*/ 216217 h 216217"/>
                <a:gd name="connsiteX12" fmla="*/ 0 w 173355"/>
                <a:gd name="connsiteY12" fmla="*/ 216217 h 216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355" h="216217">
                  <a:moveTo>
                    <a:pt x="0" y="216217"/>
                  </a:moveTo>
                  <a:lnTo>
                    <a:pt x="0" y="189547"/>
                  </a:lnTo>
                  <a:lnTo>
                    <a:pt x="120968" y="30480"/>
                  </a:lnTo>
                  <a:lnTo>
                    <a:pt x="120968" y="29527"/>
                  </a:lnTo>
                  <a:lnTo>
                    <a:pt x="7620" y="29527"/>
                  </a:lnTo>
                  <a:lnTo>
                    <a:pt x="7620" y="0"/>
                  </a:lnTo>
                  <a:lnTo>
                    <a:pt x="168593" y="0"/>
                  </a:lnTo>
                  <a:lnTo>
                    <a:pt x="168593" y="20002"/>
                  </a:lnTo>
                  <a:lnTo>
                    <a:pt x="43815" y="183832"/>
                  </a:lnTo>
                  <a:lnTo>
                    <a:pt x="43815" y="184785"/>
                  </a:lnTo>
                  <a:lnTo>
                    <a:pt x="173355" y="184785"/>
                  </a:lnTo>
                  <a:lnTo>
                    <a:pt x="173355" y="216217"/>
                  </a:lnTo>
                  <a:lnTo>
                    <a:pt x="0" y="216217"/>
                  </a:lnTo>
                  <a:close/>
                </a:path>
              </a:pathLst>
            </a:custGeom>
            <a:grpFill/>
            <a:ln w="9525" cap="flat">
              <a:noFill/>
              <a:prstDash val="solid"/>
              <a:miter/>
            </a:ln>
          </p:spPr>
          <p:txBody>
            <a:bodyPr rtlCol="0" anchor="ctr"/>
            <a:lstStyle/>
            <a:p>
              <a:endParaRPr lang="it-IT">
                <a:solidFill>
                  <a:schemeClr val="tx1"/>
                </a:solidFill>
              </a:endParaRPr>
            </a:p>
          </p:txBody>
        </p:sp>
        <p:sp>
          <p:nvSpPr>
            <p:cNvPr id="173" name="Figura a mano libera: forma 172">
              <a:extLst>
                <a:ext uri="{FF2B5EF4-FFF2-40B4-BE49-F238E27FC236}">
                  <a16:creationId xmlns:a16="http://schemas.microsoft.com/office/drawing/2014/main" id="{8911EE34-FD70-99B1-0379-3CDF5DBD1421}"/>
                </a:ext>
              </a:extLst>
            </p:cNvPr>
            <p:cNvSpPr/>
            <p:nvPr/>
          </p:nvSpPr>
          <p:spPr>
            <a:xfrm>
              <a:off x="6225926" y="1352635"/>
              <a:ext cx="34289" cy="300037"/>
            </a:xfrm>
            <a:custGeom>
              <a:avLst/>
              <a:gdLst>
                <a:gd name="connsiteX0" fmla="*/ 0 w 34289"/>
                <a:gd name="connsiteY0" fmla="*/ 300038 h 300037"/>
                <a:gd name="connsiteX1" fmla="*/ 0 w 34289"/>
                <a:gd name="connsiteY1" fmla="*/ 83820 h 300037"/>
                <a:gd name="connsiteX2" fmla="*/ 34290 w 34289"/>
                <a:gd name="connsiteY2" fmla="*/ 83820 h 300037"/>
                <a:gd name="connsiteX3" fmla="*/ 34290 w 34289"/>
                <a:gd name="connsiteY3" fmla="*/ 300038 h 300037"/>
                <a:gd name="connsiteX4" fmla="*/ 0 w 34289"/>
                <a:gd name="connsiteY4" fmla="*/ 300038 h 300037"/>
                <a:gd name="connsiteX5" fmla="*/ 0 w 34289"/>
                <a:gd name="connsiteY5" fmla="*/ 41910 h 300037"/>
                <a:gd name="connsiteX6" fmla="*/ 0 w 34289"/>
                <a:gd name="connsiteY6" fmla="*/ 0 h 300037"/>
                <a:gd name="connsiteX7" fmla="*/ 34290 w 34289"/>
                <a:gd name="connsiteY7" fmla="*/ 0 h 300037"/>
                <a:gd name="connsiteX8" fmla="*/ 34290 w 34289"/>
                <a:gd name="connsiteY8" fmla="*/ 41910 h 300037"/>
                <a:gd name="connsiteX9" fmla="*/ 0 w 34289"/>
                <a:gd name="connsiteY9" fmla="*/ 41910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89" h="300037">
                  <a:moveTo>
                    <a:pt x="0" y="300038"/>
                  </a:moveTo>
                  <a:lnTo>
                    <a:pt x="0" y="83820"/>
                  </a:lnTo>
                  <a:lnTo>
                    <a:pt x="34290" y="83820"/>
                  </a:lnTo>
                  <a:lnTo>
                    <a:pt x="34290" y="300038"/>
                  </a:lnTo>
                  <a:lnTo>
                    <a:pt x="0" y="300038"/>
                  </a:lnTo>
                  <a:close/>
                  <a:moveTo>
                    <a:pt x="0" y="41910"/>
                  </a:moveTo>
                  <a:lnTo>
                    <a:pt x="0" y="0"/>
                  </a:lnTo>
                  <a:lnTo>
                    <a:pt x="34290" y="0"/>
                  </a:lnTo>
                  <a:lnTo>
                    <a:pt x="34290" y="41910"/>
                  </a:lnTo>
                  <a:lnTo>
                    <a:pt x="0" y="41910"/>
                  </a:lnTo>
                  <a:close/>
                </a:path>
              </a:pathLst>
            </a:custGeom>
            <a:grpFill/>
            <a:ln w="9525" cap="flat">
              <a:noFill/>
              <a:prstDash val="solid"/>
              <a:miter/>
            </a:ln>
          </p:spPr>
          <p:txBody>
            <a:bodyPr rtlCol="0" anchor="ctr"/>
            <a:lstStyle/>
            <a:p>
              <a:endParaRPr lang="it-IT">
                <a:solidFill>
                  <a:schemeClr val="tx1"/>
                </a:solidFill>
              </a:endParaRPr>
            </a:p>
          </p:txBody>
        </p:sp>
        <p:sp>
          <p:nvSpPr>
            <p:cNvPr id="174" name="Figura a mano libera: forma 173">
              <a:extLst>
                <a:ext uri="{FF2B5EF4-FFF2-40B4-BE49-F238E27FC236}">
                  <a16:creationId xmlns:a16="http://schemas.microsoft.com/office/drawing/2014/main" id="{DC08E656-1003-5C7B-CC54-EB2B2C628967}"/>
                </a:ext>
              </a:extLst>
            </p:cNvPr>
            <p:cNvSpPr/>
            <p:nvPr/>
          </p:nvSpPr>
          <p:spPr>
            <a:xfrm>
              <a:off x="6001136" y="1436455"/>
              <a:ext cx="191452" cy="216217"/>
            </a:xfrm>
            <a:custGeom>
              <a:avLst/>
              <a:gdLst>
                <a:gd name="connsiteX0" fmla="*/ 76200 w 191452"/>
                <a:gd name="connsiteY0" fmla="*/ 216217 h 216217"/>
                <a:gd name="connsiteX1" fmla="*/ 0 w 191452"/>
                <a:gd name="connsiteY1" fmla="*/ 0 h 216217"/>
                <a:gd name="connsiteX2" fmla="*/ 36195 w 191452"/>
                <a:gd name="connsiteY2" fmla="*/ 0 h 216217"/>
                <a:gd name="connsiteX3" fmla="*/ 80963 w 191452"/>
                <a:gd name="connsiteY3" fmla="*/ 137160 h 216217"/>
                <a:gd name="connsiteX4" fmla="*/ 95250 w 191452"/>
                <a:gd name="connsiteY4" fmla="*/ 182880 h 216217"/>
                <a:gd name="connsiteX5" fmla="*/ 96203 w 191452"/>
                <a:gd name="connsiteY5" fmla="*/ 182880 h 216217"/>
                <a:gd name="connsiteX6" fmla="*/ 110490 w 191452"/>
                <a:gd name="connsiteY6" fmla="*/ 137160 h 216217"/>
                <a:gd name="connsiteX7" fmla="*/ 156210 w 191452"/>
                <a:gd name="connsiteY7" fmla="*/ 0 h 216217"/>
                <a:gd name="connsiteX8" fmla="*/ 191453 w 191452"/>
                <a:gd name="connsiteY8" fmla="*/ 0 h 216217"/>
                <a:gd name="connsiteX9" fmla="*/ 113348 w 191452"/>
                <a:gd name="connsiteY9" fmla="*/ 216217 h 216217"/>
                <a:gd name="connsiteX10" fmla="*/ 76200 w 191452"/>
                <a:gd name="connsiteY10" fmla="*/ 216217 h 216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1452" h="216217">
                  <a:moveTo>
                    <a:pt x="76200" y="216217"/>
                  </a:moveTo>
                  <a:lnTo>
                    <a:pt x="0" y="0"/>
                  </a:lnTo>
                  <a:lnTo>
                    <a:pt x="36195" y="0"/>
                  </a:lnTo>
                  <a:lnTo>
                    <a:pt x="80963" y="137160"/>
                  </a:lnTo>
                  <a:cubicBezTo>
                    <a:pt x="87630" y="156210"/>
                    <a:pt x="95250" y="182880"/>
                    <a:pt x="95250" y="182880"/>
                  </a:cubicBezTo>
                  <a:lnTo>
                    <a:pt x="96203" y="182880"/>
                  </a:lnTo>
                  <a:cubicBezTo>
                    <a:pt x="96203" y="182880"/>
                    <a:pt x="103823" y="156210"/>
                    <a:pt x="110490" y="137160"/>
                  </a:cubicBezTo>
                  <a:lnTo>
                    <a:pt x="156210" y="0"/>
                  </a:lnTo>
                  <a:lnTo>
                    <a:pt x="191453" y="0"/>
                  </a:lnTo>
                  <a:lnTo>
                    <a:pt x="113348" y="216217"/>
                  </a:lnTo>
                  <a:lnTo>
                    <a:pt x="76200" y="216217"/>
                  </a:lnTo>
                  <a:close/>
                </a:path>
              </a:pathLst>
            </a:custGeom>
            <a:grpFill/>
            <a:ln w="9525" cap="flat">
              <a:noFill/>
              <a:prstDash val="solid"/>
              <a:miter/>
            </a:ln>
          </p:spPr>
          <p:txBody>
            <a:bodyPr rtlCol="0" anchor="ctr"/>
            <a:lstStyle/>
            <a:p>
              <a:endParaRPr lang="it-IT">
                <a:solidFill>
                  <a:schemeClr val="tx1"/>
                </a:solidFill>
              </a:endParaRPr>
            </a:p>
          </p:txBody>
        </p:sp>
        <p:sp>
          <p:nvSpPr>
            <p:cNvPr id="175" name="Figura a mano libera: forma 174">
              <a:extLst>
                <a:ext uri="{FF2B5EF4-FFF2-40B4-BE49-F238E27FC236}">
                  <a16:creationId xmlns:a16="http://schemas.microsoft.com/office/drawing/2014/main" id="{BF8F8F83-0A4C-622B-33E7-5F95F7727260}"/>
                </a:ext>
              </a:extLst>
            </p:cNvPr>
            <p:cNvSpPr/>
            <p:nvPr/>
          </p:nvSpPr>
          <p:spPr>
            <a:xfrm>
              <a:off x="5870644" y="1433598"/>
              <a:ext cx="113347" cy="219075"/>
            </a:xfrm>
            <a:custGeom>
              <a:avLst/>
              <a:gdLst>
                <a:gd name="connsiteX0" fmla="*/ 33338 w 113347"/>
                <a:gd name="connsiteY0" fmla="*/ 2858 h 219075"/>
                <a:gd name="connsiteX1" fmla="*/ 33338 w 113347"/>
                <a:gd name="connsiteY1" fmla="*/ 38100 h 219075"/>
                <a:gd name="connsiteX2" fmla="*/ 34290 w 113347"/>
                <a:gd name="connsiteY2" fmla="*/ 38100 h 219075"/>
                <a:gd name="connsiteX3" fmla="*/ 99060 w 113347"/>
                <a:gd name="connsiteY3" fmla="*/ 0 h 219075"/>
                <a:gd name="connsiteX4" fmla="*/ 113347 w 113347"/>
                <a:gd name="connsiteY4" fmla="*/ 2858 h 219075"/>
                <a:gd name="connsiteX5" fmla="*/ 113347 w 113347"/>
                <a:gd name="connsiteY5" fmla="*/ 35242 h 219075"/>
                <a:gd name="connsiteX6" fmla="*/ 112395 w 113347"/>
                <a:gd name="connsiteY6" fmla="*/ 35242 h 219075"/>
                <a:gd name="connsiteX7" fmla="*/ 97155 w 113347"/>
                <a:gd name="connsiteY7" fmla="*/ 33338 h 219075"/>
                <a:gd name="connsiteX8" fmla="*/ 34290 w 113347"/>
                <a:gd name="connsiteY8" fmla="*/ 99060 h 219075"/>
                <a:gd name="connsiteX9" fmla="*/ 34290 w 113347"/>
                <a:gd name="connsiteY9" fmla="*/ 219075 h 219075"/>
                <a:gd name="connsiteX10" fmla="*/ 0 w 113347"/>
                <a:gd name="connsiteY10" fmla="*/ 219075 h 219075"/>
                <a:gd name="connsiteX11" fmla="*/ 0 w 113347"/>
                <a:gd name="connsiteY11" fmla="*/ 2858 h 219075"/>
                <a:gd name="connsiteX12" fmla="*/ 33338 w 113347"/>
                <a:gd name="connsiteY12" fmla="*/ 2858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347" h="219075">
                  <a:moveTo>
                    <a:pt x="33338" y="2858"/>
                  </a:moveTo>
                  <a:lnTo>
                    <a:pt x="33338" y="38100"/>
                  </a:lnTo>
                  <a:lnTo>
                    <a:pt x="34290" y="38100"/>
                  </a:lnTo>
                  <a:cubicBezTo>
                    <a:pt x="47625" y="17145"/>
                    <a:pt x="69532" y="0"/>
                    <a:pt x="99060" y="0"/>
                  </a:cubicBezTo>
                  <a:cubicBezTo>
                    <a:pt x="105727" y="0"/>
                    <a:pt x="108585" y="952"/>
                    <a:pt x="113347" y="2858"/>
                  </a:cubicBezTo>
                  <a:lnTo>
                    <a:pt x="113347" y="35242"/>
                  </a:lnTo>
                  <a:lnTo>
                    <a:pt x="112395" y="35242"/>
                  </a:lnTo>
                  <a:cubicBezTo>
                    <a:pt x="107632" y="33338"/>
                    <a:pt x="103822" y="33338"/>
                    <a:pt x="97155" y="33338"/>
                  </a:cubicBezTo>
                  <a:cubicBezTo>
                    <a:pt x="63817" y="33338"/>
                    <a:pt x="34290" y="58102"/>
                    <a:pt x="34290" y="99060"/>
                  </a:cubicBezTo>
                  <a:lnTo>
                    <a:pt x="34290" y="219075"/>
                  </a:lnTo>
                  <a:lnTo>
                    <a:pt x="0" y="219075"/>
                  </a:lnTo>
                  <a:lnTo>
                    <a:pt x="0" y="2858"/>
                  </a:lnTo>
                  <a:lnTo>
                    <a:pt x="33338" y="2858"/>
                  </a:lnTo>
                  <a:close/>
                </a:path>
              </a:pathLst>
            </a:custGeom>
            <a:grpFill/>
            <a:ln w="9525" cap="flat">
              <a:noFill/>
              <a:prstDash val="solid"/>
              <a:miter/>
            </a:ln>
          </p:spPr>
          <p:txBody>
            <a:bodyPr rtlCol="0" anchor="ctr"/>
            <a:lstStyle/>
            <a:p>
              <a:endParaRPr lang="it-IT">
                <a:solidFill>
                  <a:schemeClr val="tx1"/>
                </a:solidFill>
              </a:endParaRPr>
            </a:p>
          </p:txBody>
        </p:sp>
        <p:sp>
          <p:nvSpPr>
            <p:cNvPr id="176" name="Figura a mano libera: forma 175">
              <a:extLst>
                <a:ext uri="{FF2B5EF4-FFF2-40B4-BE49-F238E27FC236}">
                  <a16:creationId xmlns:a16="http://schemas.microsoft.com/office/drawing/2014/main" id="{65E50C1A-DC57-133C-BD20-A3821AB379A0}"/>
                </a:ext>
              </a:extLst>
            </p:cNvPr>
            <p:cNvSpPr/>
            <p:nvPr/>
          </p:nvSpPr>
          <p:spPr>
            <a:xfrm>
              <a:off x="5624898" y="1429787"/>
              <a:ext cx="202882" cy="228600"/>
            </a:xfrm>
            <a:custGeom>
              <a:avLst/>
              <a:gdLst>
                <a:gd name="connsiteX0" fmla="*/ 104775 w 202882"/>
                <a:gd name="connsiteY0" fmla="*/ 228600 h 228600"/>
                <a:gd name="connsiteX1" fmla="*/ 0 w 202882"/>
                <a:gd name="connsiteY1" fmla="*/ 114300 h 228600"/>
                <a:gd name="connsiteX2" fmla="*/ 102870 w 202882"/>
                <a:gd name="connsiteY2" fmla="*/ 0 h 228600"/>
                <a:gd name="connsiteX3" fmla="*/ 202883 w 202882"/>
                <a:gd name="connsiteY3" fmla="*/ 121920 h 228600"/>
                <a:gd name="connsiteX4" fmla="*/ 35243 w 202882"/>
                <a:gd name="connsiteY4" fmla="*/ 121920 h 228600"/>
                <a:gd name="connsiteX5" fmla="*/ 104775 w 202882"/>
                <a:gd name="connsiteY5" fmla="*/ 199073 h 228600"/>
                <a:gd name="connsiteX6" fmla="*/ 164783 w 202882"/>
                <a:gd name="connsiteY6" fmla="*/ 154305 h 228600"/>
                <a:gd name="connsiteX7" fmla="*/ 198120 w 202882"/>
                <a:gd name="connsiteY7" fmla="*/ 154305 h 228600"/>
                <a:gd name="connsiteX8" fmla="*/ 104775 w 202882"/>
                <a:gd name="connsiteY8" fmla="*/ 228600 h 228600"/>
                <a:gd name="connsiteX9" fmla="*/ 102870 w 202882"/>
                <a:gd name="connsiteY9" fmla="*/ 27623 h 228600"/>
                <a:gd name="connsiteX10" fmla="*/ 36195 w 202882"/>
                <a:gd name="connsiteY10" fmla="*/ 97155 h 228600"/>
                <a:gd name="connsiteX11" fmla="*/ 165735 w 202882"/>
                <a:gd name="connsiteY11" fmla="*/ 97155 h 228600"/>
                <a:gd name="connsiteX12" fmla="*/ 102870 w 202882"/>
                <a:gd name="connsiteY12" fmla="*/ 27623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2882" h="228600">
                  <a:moveTo>
                    <a:pt x="104775" y="228600"/>
                  </a:moveTo>
                  <a:cubicBezTo>
                    <a:pt x="38100" y="228600"/>
                    <a:pt x="0" y="177165"/>
                    <a:pt x="0" y="114300"/>
                  </a:cubicBezTo>
                  <a:cubicBezTo>
                    <a:pt x="0" y="51435"/>
                    <a:pt x="40958" y="0"/>
                    <a:pt x="102870" y="0"/>
                  </a:cubicBezTo>
                  <a:cubicBezTo>
                    <a:pt x="167640" y="0"/>
                    <a:pt x="202883" y="50483"/>
                    <a:pt x="202883" y="121920"/>
                  </a:cubicBezTo>
                  <a:lnTo>
                    <a:pt x="35243" y="121920"/>
                  </a:lnTo>
                  <a:cubicBezTo>
                    <a:pt x="38100" y="165735"/>
                    <a:pt x="61913" y="199073"/>
                    <a:pt x="104775" y="199073"/>
                  </a:cubicBezTo>
                  <a:cubicBezTo>
                    <a:pt x="136208" y="199073"/>
                    <a:pt x="157163" y="183833"/>
                    <a:pt x="164783" y="154305"/>
                  </a:cubicBezTo>
                  <a:lnTo>
                    <a:pt x="198120" y="154305"/>
                  </a:lnTo>
                  <a:cubicBezTo>
                    <a:pt x="187643" y="201930"/>
                    <a:pt x="154305" y="228600"/>
                    <a:pt x="104775" y="228600"/>
                  </a:cubicBezTo>
                  <a:close/>
                  <a:moveTo>
                    <a:pt x="102870" y="27623"/>
                  </a:moveTo>
                  <a:cubicBezTo>
                    <a:pt x="62865" y="27623"/>
                    <a:pt x="40958" y="58102"/>
                    <a:pt x="36195" y="97155"/>
                  </a:cubicBezTo>
                  <a:lnTo>
                    <a:pt x="165735" y="97155"/>
                  </a:lnTo>
                  <a:cubicBezTo>
                    <a:pt x="163830" y="54293"/>
                    <a:pt x="141923" y="27623"/>
                    <a:pt x="102870" y="27623"/>
                  </a:cubicBezTo>
                  <a:close/>
                </a:path>
              </a:pathLst>
            </a:custGeom>
            <a:grpFill/>
            <a:ln w="9525" cap="flat">
              <a:noFill/>
              <a:prstDash val="solid"/>
              <a:miter/>
            </a:ln>
          </p:spPr>
          <p:txBody>
            <a:bodyPr rtlCol="0" anchor="ctr"/>
            <a:lstStyle/>
            <a:p>
              <a:endParaRPr lang="it-IT">
                <a:solidFill>
                  <a:schemeClr val="tx1"/>
                </a:solidFill>
              </a:endParaRPr>
            </a:p>
          </p:txBody>
        </p:sp>
        <p:sp>
          <p:nvSpPr>
            <p:cNvPr id="177" name="Figura a mano libera: forma 176">
              <a:extLst>
                <a:ext uri="{FF2B5EF4-FFF2-40B4-BE49-F238E27FC236}">
                  <a16:creationId xmlns:a16="http://schemas.microsoft.com/office/drawing/2014/main" id="{2F48F44E-9635-2E9B-A499-15FB01701F1C}"/>
                </a:ext>
              </a:extLst>
            </p:cNvPr>
            <p:cNvSpPr/>
            <p:nvPr/>
          </p:nvSpPr>
          <p:spPr>
            <a:xfrm>
              <a:off x="5413443" y="1432645"/>
              <a:ext cx="180993" cy="226694"/>
            </a:xfrm>
            <a:custGeom>
              <a:avLst/>
              <a:gdLst>
                <a:gd name="connsiteX0" fmla="*/ 96203 w 180993"/>
                <a:gd name="connsiteY0" fmla="*/ 226695 h 226694"/>
                <a:gd name="connsiteX1" fmla="*/ 0 w 180993"/>
                <a:gd name="connsiteY1" fmla="*/ 149542 h 226694"/>
                <a:gd name="connsiteX2" fmla="*/ 35243 w 180993"/>
                <a:gd name="connsiteY2" fmla="*/ 149542 h 226694"/>
                <a:gd name="connsiteX3" fmla="*/ 97155 w 180993"/>
                <a:gd name="connsiteY3" fmla="*/ 198120 h 226694"/>
                <a:gd name="connsiteX4" fmla="*/ 147638 w 180993"/>
                <a:gd name="connsiteY4" fmla="*/ 162877 h 226694"/>
                <a:gd name="connsiteX5" fmla="*/ 91440 w 180993"/>
                <a:gd name="connsiteY5" fmla="*/ 123825 h 226694"/>
                <a:gd name="connsiteX6" fmla="*/ 10478 w 180993"/>
                <a:gd name="connsiteY6" fmla="*/ 59055 h 226694"/>
                <a:gd name="connsiteX7" fmla="*/ 88583 w 180993"/>
                <a:gd name="connsiteY7" fmla="*/ 0 h 226694"/>
                <a:gd name="connsiteX8" fmla="*/ 173355 w 180993"/>
                <a:gd name="connsiteY8" fmla="*/ 67627 h 226694"/>
                <a:gd name="connsiteX9" fmla="*/ 138113 w 180993"/>
                <a:gd name="connsiteY9" fmla="*/ 67627 h 226694"/>
                <a:gd name="connsiteX10" fmla="*/ 86678 w 180993"/>
                <a:gd name="connsiteY10" fmla="*/ 26670 h 226694"/>
                <a:gd name="connsiteX11" fmla="*/ 42863 w 180993"/>
                <a:gd name="connsiteY11" fmla="*/ 58102 h 226694"/>
                <a:gd name="connsiteX12" fmla="*/ 100965 w 180993"/>
                <a:gd name="connsiteY12" fmla="*/ 93345 h 226694"/>
                <a:gd name="connsiteX13" fmla="*/ 180975 w 180993"/>
                <a:gd name="connsiteY13" fmla="*/ 161925 h 226694"/>
                <a:gd name="connsiteX14" fmla="*/ 96203 w 180993"/>
                <a:gd name="connsiteY14" fmla="*/ 226695 h 22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0993" h="226694">
                  <a:moveTo>
                    <a:pt x="96203" y="226695"/>
                  </a:moveTo>
                  <a:cubicBezTo>
                    <a:pt x="37147" y="226695"/>
                    <a:pt x="3810" y="199073"/>
                    <a:pt x="0" y="149542"/>
                  </a:cubicBezTo>
                  <a:lnTo>
                    <a:pt x="35243" y="149542"/>
                  </a:lnTo>
                  <a:cubicBezTo>
                    <a:pt x="40005" y="187642"/>
                    <a:pt x="64770" y="198120"/>
                    <a:pt x="97155" y="198120"/>
                  </a:cubicBezTo>
                  <a:cubicBezTo>
                    <a:pt x="132397" y="198120"/>
                    <a:pt x="147638" y="182880"/>
                    <a:pt x="147638" y="162877"/>
                  </a:cubicBezTo>
                  <a:cubicBezTo>
                    <a:pt x="147638" y="138113"/>
                    <a:pt x="130492" y="132398"/>
                    <a:pt x="91440" y="123825"/>
                  </a:cubicBezTo>
                  <a:cubicBezTo>
                    <a:pt x="48578" y="115252"/>
                    <a:pt x="10478" y="106680"/>
                    <a:pt x="10478" y="59055"/>
                  </a:cubicBezTo>
                  <a:cubicBezTo>
                    <a:pt x="10478" y="22860"/>
                    <a:pt x="38100" y="0"/>
                    <a:pt x="88583" y="0"/>
                  </a:cubicBezTo>
                  <a:cubicBezTo>
                    <a:pt x="141922" y="0"/>
                    <a:pt x="168592" y="25717"/>
                    <a:pt x="173355" y="67627"/>
                  </a:cubicBezTo>
                  <a:lnTo>
                    <a:pt x="138113" y="67627"/>
                  </a:lnTo>
                  <a:cubicBezTo>
                    <a:pt x="134303" y="39052"/>
                    <a:pt x="119063" y="26670"/>
                    <a:pt x="86678" y="26670"/>
                  </a:cubicBezTo>
                  <a:cubicBezTo>
                    <a:pt x="55245" y="26670"/>
                    <a:pt x="42863" y="40957"/>
                    <a:pt x="42863" y="58102"/>
                  </a:cubicBezTo>
                  <a:cubicBezTo>
                    <a:pt x="42863" y="81915"/>
                    <a:pt x="63818" y="85725"/>
                    <a:pt x="100965" y="93345"/>
                  </a:cubicBezTo>
                  <a:cubicBezTo>
                    <a:pt x="144780" y="101917"/>
                    <a:pt x="180975" y="111442"/>
                    <a:pt x="180975" y="161925"/>
                  </a:cubicBezTo>
                  <a:cubicBezTo>
                    <a:pt x="181928" y="203835"/>
                    <a:pt x="145733" y="226695"/>
                    <a:pt x="96203" y="226695"/>
                  </a:cubicBezTo>
                  <a:close/>
                </a:path>
              </a:pathLst>
            </a:custGeom>
            <a:grpFill/>
            <a:ln w="9525" cap="flat">
              <a:noFill/>
              <a:prstDash val="solid"/>
              <a:miter/>
            </a:ln>
          </p:spPr>
          <p:txBody>
            <a:bodyPr rtlCol="0" anchor="ctr"/>
            <a:lstStyle/>
            <a:p>
              <a:endParaRPr lang="it-IT">
                <a:solidFill>
                  <a:schemeClr val="tx1"/>
                </a:solidFill>
              </a:endParaRPr>
            </a:p>
          </p:txBody>
        </p:sp>
        <p:sp>
          <p:nvSpPr>
            <p:cNvPr id="178" name="Figura a mano libera: forma 177">
              <a:extLst>
                <a:ext uri="{FF2B5EF4-FFF2-40B4-BE49-F238E27FC236}">
                  <a16:creationId xmlns:a16="http://schemas.microsoft.com/office/drawing/2014/main" id="{AFE0712A-D61A-AFD4-C5FC-3AC9F0E43E4D}"/>
                </a:ext>
              </a:extLst>
            </p:cNvPr>
            <p:cNvSpPr/>
            <p:nvPr/>
          </p:nvSpPr>
          <p:spPr>
            <a:xfrm>
              <a:off x="5105786" y="1429787"/>
              <a:ext cx="202882" cy="228600"/>
            </a:xfrm>
            <a:custGeom>
              <a:avLst/>
              <a:gdLst>
                <a:gd name="connsiteX0" fmla="*/ 104775 w 202882"/>
                <a:gd name="connsiteY0" fmla="*/ 228600 h 228600"/>
                <a:gd name="connsiteX1" fmla="*/ 0 w 202882"/>
                <a:gd name="connsiteY1" fmla="*/ 114300 h 228600"/>
                <a:gd name="connsiteX2" fmla="*/ 102870 w 202882"/>
                <a:gd name="connsiteY2" fmla="*/ 0 h 228600"/>
                <a:gd name="connsiteX3" fmla="*/ 202882 w 202882"/>
                <a:gd name="connsiteY3" fmla="*/ 121920 h 228600"/>
                <a:gd name="connsiteX4" fmla="*/ 35242 w 202882"/>
                <a:gd name="connsiteY4" fmla="*/ 121920 h 228600"/>
                <a:gd name="connsiteX5" fmla="*/ 104775 w 202882"/>
                <a:gd name="connsiteY5" fmla="*/ 199073 h 228600"/>
                <a:gd name="connsiteX6" fmla="*/ 164782 w 202882"/>
                <a:gd name="connsiteY6" fmla="*/ 154305 h 228600"/>
                <a:gd name="connsiteX7" fmla="*/ 198120 w 202882"/>
                <a:gd name="connsiteY7" fmla="*/ 154305 h 228600"/>
                <a:gd name="connsiteX8" fmla="*/ 104775 w 202882"/>
                <a:gd name="connsiteY8" fmla="*/ 228600 h 228600"/>
                <a:gd name="connsiteX9" fmla="*/ 102870 w 202882"/>
                <a:gd name="connsiteY9" fmla="*/ 27623 h 228600"/>
                <a:gd name="connsiteX10" fmla="*/ 36195 w 202882"/>
                <a:gd name="connsiteY10" fmla="*/ 97155 h 228600"/>
                <a:gd name="connsiteX11" fmla="*/ 166688 w 202882"/>
                <a:gd name="connsiteY11" fmla="*/ 97155 h 228600"/>
                <a:gd name="connsiteX12" fmla="*/ 102870 w 202882"/>
                <a:gd name="connsiteY12" fmla="*/ 27623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2882" h="228600">
                  <a:moveTo>
                    <a:pt x="104775" y="228600"/>
                  </a:moveTo>
                  <a:cubicBezTo>
                    <a:pt x="38100" y="228600"/>
                    <a:pt x="0" y="177165"/>
                    <a:pt x="0" y="114300"/>
                  </a:cubicBezTo>
                  <a:cubicBezTo>
                    <a:pt x="0" y="51435"/>
                    <a:pt x="40957" y="0"/>
                    <a:pt x="102870" y="0"/>
                  </a:cubicBezTo>
                  <a:cubicBezTo>
                    <a:pt x="167640" y="0"/>
                    <a:pt x="202882" y="50483"/>
                    <a:pt x="202882" y="121920"/>
                  </a:cubicBezTo>
                  <a:lnTo>
                    <a:pt x="35242" y="121920"/>
                  </a:lnTo>
                  <a:cubicBezTo>
                    <a:pt x="38100" y="165735"/>
                    <a:pt x="61913" y="199073"/>
                    <a:pt x="104775" y="199073"/>
                  </a:cubicBezTo>
                  <a:cubicBezTo>
                    <a:pt x="136207" y="199073"/>
                    <a:pt x="157163" y="183833"/>
                    <a:pt x="164782" y="154305"/>
                  </a:cubicBezTo>
                  <a:lnTo>
                    <a:pt x="198120" y="154305"/>
                  </a:lnTo>
                  <a:cubicBezTo>
                    <a:pt x="188595" y="201930"/>
                    <a:pt x="154305" y="228600"/>
                    <a:pt x="104775" y="228600"/>
                  </a:cubicBezTo>
                  <a:close/>
                  <a:moveTo>
                    <a:pt x="102870" y="27623"/>
                  </a:moveTo>
                  <a:cubicBezTo>
                    <a:pt x="62865" y="27623"/>
                    <a:pt x="40957" y="58102"/>
                    <a:pt x="36195" y="97155"/>
                  </a:cubicBezTo>
                  <a:lnTo>
                    <a:pt x="166688" y="97155"/>
                  </a:lnTo>
                  <a:cubicBezTo>
                    <a:pt x="163830" y="54293"/>
                    <a:pt x="141922" y="27623"/>
                    <a:pt x="102870" y="27623"/>
                  </a:cubicBezTo>
                  <a:close/>
                </a:path>
              </a:pathLst>
            </a:custGeom>
            <a:grpFill/>
            <a:ln w="9525" cap="flat">
              <a:noFill/>
              <a:prstDash val="solid"/>
              <a:miter/>
            </a:ln>
          </p:spPr>
          <p:txBody>
            <a:bodyPr rtlCol="0" anchor="ctr"/>
            <a:lstStyle/>
            <a:p>
              <a:endParaRPr lang="it-IT">
                <a:solidFill>
                  <a:schemeClr val="tx1"/>
                </a:solidFill>
              </a:endParaRPr>
            </a:p>
          </p:txBody>
        </p:sp>
        <p:sp>
          <p:nvSpPr>
            <p:cNvPr id="179" name="Figura a mano libera: forma 178">
              <a:extLst>
                <a:ext uri="{FF2B5EF4-FFF2-40B4-BE49-F238E27FC236}">
                  <a16:creationId xmlns:a16="http://schemas.microsoft.com/office/drawing/2014/main" id="{B2E919DC-E3A2-4A6A-C0FB-9F82B2A5D755}"/>
                </a:ext>
              </a:extLst>
            </p:cNvPr>
            <p:cNvSpPr/>
            <p:nvPr/>
          </p:nvSpPr>
          <p:spPr>
            <a:xfrm>
              <a:off x="7335589" y="964967"/>
              <a:ext cx="201930" cy="224790"/>
            </a:xfrm>
            <a:custGeom>
              <a:avLst/>
              <a:gdLst>
                <a:gd name="connsiteX0" fmla="*/ 182880 w 201930"/>
                <a:gd name="connsiteY0" fmla="*/ 222885 h 224790"/>
                <a:gd name="connsiteX1" fmla="*/ 145732 w 201930"/>
                <a:gd name="connsiteY1" fmla="*/ 190500 h 224790"/>
                <a:gd name="connsiteX2" fmla="*/ 145732 w 201930"/>
                <a:gd name="connsiteY2" fmla="*/ 190500 h 224790"/>
                <a:gd name="connsiteX3" fmla="*/ 73343 w 201930"/>
                <a:gd name="connsiteY3" fmla="*/ 224790 h 224790"/>
                <a:gd name="connsiteX4" fmla="*/ 0 w 201930"/>
                <a:gd name="connsiteY4" fmla="*/ 164783 h 224790"/>
                <a:gd name="connsiteX5" fmla="*/ 94297 w 201930"/>
                <a:gd name="connsiteY5" fmla="*/ 95250 h 224790"/>
                <a:gd name="connsiteX6" fmla="*/ 146685 w 201930"/>
                <a:gd name="connsiteY6" fmla="*/ 63818 h 224790"/>
                <a:gd name="connsiteX7" fmla="*/ 98107 w 201930"/>
                <a:gd name="connsiteY7" fmla="*/ 25718 h 224790"/>
                <a:gd name="connsiteX8" fmla="*/ 43815 w 201930"/>
                <a:gd name="connsiteY8" fmla="*/ 73343 h 224790"/>
                <a:gd name="connsiteX9" fmla="*/ 11430 w 201930"/>
                <a:gd name="connsiteY9" fmla="*/ 73343 h 224790"/>
                <a:gd name="connsiteX10" fmla="*/ 98107 w 201930"/>
                <a:gd name="connsiteY10" fmla="*/ 0 h 224790"/>
                <a:gd name="connsiteX11" fmla="*/ 178118 w 201930"/>
                <a:gd name="connsiteY11" fmla="*/ 68580 h 224790"/>
                <a:gd name="connsiteX12" fmla="*/ 178118 w 201930"/>
                <a:gd name="connsiteY12" fmla="*/ 171450 h 224790"/>
                <a:gd name="connsiteX13" fmla="*/ 200977 w 201930"/>
                <a:gd name="connsiteY13" fmla="*/ 194310 h 224790"/>
                <a:gd name="connsiteX14" fmla="*/ 201930 w 201930"/>
                <a:gd name="connsiteY14" fmla="*/ 194310 h 224790"/>
                <a:gd name="connsiteX15" fmla="*/ 201930 w 201930"/>
                <a:gd name="connsiteY15" fmla="*/ 219075 h 224790"/>
                <a:gd name="connsiteX16" fmla="*/ 182880 w 201930"/>
                <a:gd name="connsiteY16" fmla="*/ 222885 h 224790"/>
                <a:gd name="connsiteX17" fmla="*/ 80010 w 201930"/>
                <a:gd name="connsiteY17" fmla="*/ 199073 h 224790"/>
                <a:gd name="connsiteX18" fmla="*/ 145732 w 201930"/>
                <a:gd name="connsiteY18" fmla="*/ 140970 h 224790"/>
                <a:gd name="connsiteX19" fmla="*/ 145732 w 201930"/>
                <a:gd name="connsiteY19" fmla="*/ 103823 h 224790"/>
                <a:gd name="connsiteX20" fmla="*/ 96202 w 201930"/>
                <a:gd name="connsiteY20" fmla="*/ 120015 h 224790"/>
                <a:gd name="connsiteX21" fmla="*/ 35243 w 201930"/>
                <a:gd name="connsiteY21" fmla="*/ 163830 h 224790"/>
                <a:gd name="connsiteX22" fmla="*/ 80010 w 201930"/>
                <a:gd name="connsiteY22" fmla="*/ 199073 h 22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1930" h="224790">
                  <a:moveTo>
                    <a:pt x="182880" y="222885"/>
                  </a:moveTo>
                  <a:cubicBezTo>
                    <a:pt x="160972" y="222885"/>
                    <a:pt x="148590" y="212408"/>
                    <a:pt x="145732" y="190500"/>
                  </a:cubicBezTo>
                  <a:lnTo>
                    <a:pt x="145732" y="190500"/>
                  </a:lnTo>
                  <a:cubicBezTo>
                    <a:pt x="132397" y="207645"/>
                    <a:pt x="110490" y="224790"/>
                    <a:pt x="73343" y="224790"/>
                  </a:cubicBezTo>
                  <a:cubicBezTo>
                    <a:pt x="32385" y="224790"/>
                    <a:pt x="0" y="205740"/>
                    <a:pt x="0" y="164783"/>
                  </a:cubicBezTo>
                  <a:cubicBezTo>
                    <a:pt x="0" y="113348"/>
                    <a:pt x="40005" y="102870"/>
                    <a:pt x="94297" y="95250"/>
                  </a:cubicBezTo>
                  <a:cubicBezTo>
                    <a:pt x="124777" y="90488"/>
                    <a:pt x="146685" y="87630"/>
                    <a:pt x="146685" y="63818"/>
                  </a:cubicBezTo>
                  <a:cubicBezTo>
                    <a:pt x="146685" y="39053"/>
                    <a:pt x="129540" y="25718"/>
                    <a:pt x="98107" y="25718"/>
                  </a:cubicBezTo>
                  <a:cubicBezTo>
                    <a:pt x="62865" y="25718"/>
                    <a:pt x="45720" y="40957"/>
                    <a:pt x="43815" y="73343"/>
                  </a:cubicBezTo>
                  <a:lnTo>
                    <a:pt x="11430" y="73343"/>
                  </a:lnTo>
                  <a:cubicBezTo>
                    <a:pt x="12382" y="31432"/>
                    <a:pt x="40005" y="0"/>
                    <a:pt x="98107" y="0"/>
                  </a:cubicBezTo>
                  <a:cubicBezTo>
                    <a:pt x="143827" y="0"/>
                    <a:pt x="178118" y="17145"/>
                    <a:pt x="178118" y="68580"/>
                  </a:cubicBezTo>
                  <a:lnTo>
                    <a:pt x="178118" y="171450"/>
                  </a:lnTo>
                  <a:cubicBezTo>
                    <a:pt x="178118" y="188595"/>
                    <a:pt x="181927" y="199073"/>
                    <a:pt x="200977" y="194310"/>
                  </a:cubicBezTo>
                  <a:lnTo>
                    <a:pt x="201930" y="194310"/>
                  </a:lnTo>
                  <a:lnTo>
                    <a:pt x="201930" y="219075"/>
                  </a:lnTo>
                  <a:cubicBezTo>
                    <a:pt x="197168" y="220980"/>
                    <a:pt x="191452" y="222885"/>
                    <a:pt x="182880" y="222885"/>
                  </a:cubicBezTo>
                  <a:close/>
                  <a:moveTo>
                    <a:pt x="80010" y="199073"/>
                  </a:moveTo>
                  <a:cubicBezTo>
                    <a:pt x="125730" y="199073"/>
                    <a:pt x="145732" y="165735"/>
                    <a:pt x="145732" y="140970"/>
                  </a:cubicBezTo>
                  <a:lnTo>
                    <a:pt x="145732" y="103823"/>
                  </a:lnTo>
                  <a:cubicBezTo>
                    <a:pt x="134302" y="110490"/>
                    <a:pt x="114300" y="116205"/>
                    <a:pt x="96202" y="120015"/>
                  </a:cubicBezTo>
                  <a:cubicBezTo>
                    <a:pt x="61913" y="126682"/>
                    <a:pt x="35243" y="132398"/>
                    <a:pt x="35243" y="163830"/>
                  </a:cubicBezTo>
                  <a:cubicBezTo>
                    <a:pt x="35243" y="193358"/>
                    <a:pt x="58102" y="199073"/>
                    <a:pt x="80010" y="199073"/>
                  </a:cubicBezTo>
                  <a:close/>
                </a:path>
              </a:pathLst>
            </a:custGeom>
            <a:grpFill/>
            <a:ln w="9525" cap="flat">
              <a:noFill/>
              <a:prstDash val="solid"/>
              <a:miter/>
            </a:ln>
          </p:spPr>
          <p:txBody>
            <a:bodyPr rtlCol="0" anchor="ctr"/>
            <a:lstStyle/>
            <a:p>
              <a:endParaRPr lang="it-IT">
                <a:solidFill>
                  <a:schemeClr val="tx1"/>
                </a:solidFill>
              </a:endParaRPr>
            </a:p>
          </p:txBody>
        </p:sp>
        <p:sp>
          <p:nvSpPr>
            <p:cNvPr id="180" name="Figura a mano libera: forma 179">
              <a:extLst>
                <a:ext uri="{FF2B5EF4-FFF2-40B4-BE49-F238E27FC236}">
                  <a16:creationId xmlns:a16="http://schemas.microsoft.com/office/drawing/2014/main" id="{CB50FF60-E621-857B-28A8-6E1AB2559D62}"/>
                </a:ext>
              </a:extLst>
            </p:cNvPr>
            <p:cNvSpPr/>
            <p:nvPr/>
          </p:nvSpPr>
          <p:spPr>
            <a:xfrm>
              <a:off x="7195571" y="966873"/>
              <a:ext cx="113347" cy="219075"/>
            </a:xfrm>
            <a:custGeom>
              <a:avLst/>
              <a:gdLst>
                <a:gd name="connsiteX0" fmla="*/ 33338 w 113347"/>
                <a:gd name="connsiteY0" fmla="*/ 2857 h 219075"/>
                <a:gd name="connsiteX1" fmla="*/ 33338 w 113347"/>
                <a:gd name="connsiteY1" fmla="*/ 38100 h 219075"/>
                <a:gd name="connsiteX2" fmla="*/ 34290 w 113347"/>
                <a:gd name="connsiteY2" fmla="*/ 38100 h 219075"/>
                <a:gd name="connsiteX3" fmla="*/ 99060 w 113347"/>
                <a:gd name="connsiteY3" fmla="*/ 0 h 219075"/>
                <a:gd name="connsiteX4" fmla="*/ 113348 w 113347"/>
                <a:gd name="connsiteY4" fmla="*/ 2857 h 219075"/>
                <a:gd name="connsiteX5" fmla="*/ 113348 w 113347"/>
                <a:gd name="connsiteY5" fmla="*/ 35243 h 219075"/>
                <a:gd name="connsiteX6" fmla="*/ 112395 w 113347"/>
                <a:gd name="connsiteY6" fmla="*/ 35243 h 219075"/>
                <a:gd name="connsiteX7" fmla="*/ 97155 w 113347"/>
                <a:gd name="connsiteY7" fmla="*/ 33338 h 219075"/>
                <a:gd name="connsiteX8" fmla="*/ 34290 w 113347"/>
                <a:gd name="connsiteY8" fmla="*/ 99060 h 219075"/>
                <a:gd name="connsiteX9" fmla="*/ 34290 w 113347"/>
                <a:gd name="connsiteY9" fmla="*/ 219075 h 219075"/>
                <a:gd name="connsiteX10" fmla="*/ 0 w 113347"/>
                <a:gd name="connsiteY10" fmla="*/ 219075 h 219075"/>
                <a:gd name="connsiteX11" fmla="*/ 0 w 113347"/>
                <a:gd name="connsiteY11" fmla="*/ 2857 h 219075"/>
                <a:gd name="connsiteX12" fmla="*/ 33338 w 113347"/>
                <a:gd name="connsiteY12" fmla="*/ 2857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347" h="219075">
                  <a:moveTo>
                    <a:pt x="33338" y="2857"/>
                  </a:moveTo>
                  <a:lnTo>
                    <a:pt x="33338" y="38100"/>
                  </a:lnTo>
                  <a:lnTo>
                    <a:pt x="34290" y="38100"/>
                  </a:lnTo>
                  <a:cubicBezTo>
                    <a:pt x="47625" y="17145"/>
                    <a:pt x="69532" y="0"/>
                    <a:pt x="99060" y="0"/>
                  </a:cubicBezTo>
                  <a:cubicBezTo>
                    <a:pt x="105727" y="0"/>
                    <a:pt x="108585" y="952"/>
                    <a:pt x="113348" y="2857"/>
                  </a:cubicBezTo>
                  <a:lnTo>
                    <a:pt x="113348" y="35243"/>
                  </a:lnTo>
                  <a:lnTo>
                    <a:pt x="112395" y="35243"/>
                  </a:lnTo>
                  <a:cubicBezTo>
                    <a:pt x="107632" y="33338"/>
                    <a:pt x="103823" y="33338"/>
                    <a:pt x="97155" y="33338"/>
                  </a:cubicBezTo>
                  <a:cubicBezTo>
                    <a:pt x="63818" y="33338"/>
                    <a:pt x="34290" y="58102"/>
                    <a:pt x="34290" y="99060"/>
                  </a:cubicBezTo>
                  <a:lnTo>
                    <a:pt x="34290" y="219075"/>
                  </a:lnTo>
                  <a:lnTo>
                    <a:pt x="0" y="219075"/>
                  </a:lnTo>
                  <a:lnTo>
                    <a:pt x="0" y="2857"/>
                  </a:lnTo>
                  <a:lnTo>
                    <a:pt x="33338" y="2857"/>
                  </a:lnTo>
                  <a:close/>
                </a:path>
              </a:pathLst>
            </a:custGeom>
            <a:grpFill/>
            <a:ln w="9525" cap="flat">
              <a:noFill/>
              <a:prstDash val="solid"/>
              <a:miter/>
            </a:ln>
          </p:spPr>
          <p:txBody>
            <a:bodyPr rtlCol="0" anchor="ctr"/>
            <a:lstStyle/>
            <a:p>
              <a:endParaRPr lang="it-IT">
                <a:solidFill>
                  <a:schemeClr val="tx1"/>
                </a:solidFill>
              </a:endParaRPr>
            </a:p>
          </p:txBody>
        </p:sp>
        <p:sp>
          <p:nvSpPr>
            <p:cNvPr id="181" name="Figura a mano libera: forma 180">
              <a:extLst>
                <a:ext uri="{FF2B5EF4-FFF2-40B4-BE49-F238E27FC236}">
                  <a16:creationId xmlns:a16="http://schemas.microsoft.com/office/drawing/2014/main" id="{3B2DC2C0-6759-7A8C-4532-249ECBD48980}"/>
                </a:ext>
              </a:extLst>
            </p:cNvPr>
            <p:cNvSpPr/>
            <p:nvPr/>
          </p:nvSpPr>
          <p:spPr>
            <a:xfrm>
              <a:off x="6965066" y="969730"/>
              <a:ext cx="174307" cy="221932"/>
            </a:xfrm>
            <a:custGeom>
              <a:avLst/>
              <a:gdLst>
                <a:gd name="connsiteX0" fmla="*/ 174307 w 174307"/>
                <a:gd name="connsiteY0" fmla="*/ 216218 h 221932"/>
                <a:gd name="connsiteX1" fmla="*/ 140018 w 174307"/>
                <a:gd name="connsiteY1" fmla="*/ 216218 h 221932"/>
                <a:gd name="connsiteX2" fmla="*/ 140018 w 174307"/>
                <a:gd name="connsiteY2" fmla="*/ 186690 h 221932"/>
                <a:gd name="connsiteX3" fmla="*/ 139065 w 174307"/>
                <a:gd name="connsiteY3" fmla="*/ 186690 h 221932"/>
                <a:gd name="connsiteX4" fmla="*/ 73343 w 174307"/>
                <a:gd name="connsiteY4" fmla="*/ 221933 h 221932"/>
                <a:gd name="connsiteX5" fmla="*/ 0 w 174307"/>
                <a:gd name="connsiteY5" fmla="*/ 150495 h 221932"/>
                <a:gd name="connsiteX6" fmla="*/ 0 w 174307"/>
                <a:gd name="connsiteY6" fmla="*/ 0 h 221932"/>
                <a:gd name="connsiteX7" fmla="*/ 34290 w 174307"/>
                <a:gd name="connsiteY7" fmla="*/ 0 h 221932"/>
                <a:gd name="connsiteX8" fmla="*/ 34290 w 174307"/>
                <a:gd name="connsiteY8" fmla="*/ 149543 h 221932"/>
                <a:gd name="connsiteX9" fmla="*/ 82868 w 174307"/>
                <a:gd name="connsiteY9" fmla="*/ 194310 h 221932"/>
                <a:gd name="connsiteX10" fmla="*/ 139065 w 174307"/>
                <a:gd name="connsiteY10" fmla="*/ 134303 h 221932"/>
                <a:gd name="connsiteX11" fmla="*/ 139065 w 174307"/>
                <a:gd name="connsiteY11" fmla="*/ 953 h 221932"/>
                <a:gd name="connsiteX12" fmla="*/ 173355 w 174307"/>
                <a:gd name="connsiteY12" fmla="*/ 953 h 221932"/>
                <a:gd name="connsiteX13" fmla="*/ 173355 w 174307"/>
                <a:gd name="connsiteY13" fmla="*/ 216218 h 22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4307" h="221932">
                  <a:moveTo>
                    <a:pt x="174307" y="216218"/>
                  </a:moveTo>
                  <a:lnTo>
                    <a:pt x="140018" y="216218"/>
                  </a:lnTo>
                  <a:lnTo>
                    <a:pt x="140018" y="186690"/>
                  </a:lnTo>
                  <a:lnTo>
                    <a:pt x="139065" y="186690"/>
                  </a:lnTo>
                  <a:cubicBezTo>
                    <a:pt x="123825" y="207645"/>
                    <a:pt x="104775" y="221933"/>
                    <a:pt x="73343" y="221933"/>
                  </a:cubicBezTo>
                  <a:cubicBezTo>
                    <a:pt x="28575" y="221933"/>
                    <a:pt x="0" y="195263"/>
                    <a:pt x="0" y="150495"/>
                  </a:cubicBezTo>
                  <a:lnTo>
                    <a:pt x="0" y="0"/>
                  </a:lnTo>
                  <a:lnTo>
                    <a:pt x="34290" y="0"/>
                  </a:lnTo>
                  <a:lnTo>
                    <a:pt x="34290" y="149543"/>
                  </a:lnTo>
                  <a:cubicBezTo>
                    <a:pt x="34290" y="177165"/>
                    <a:pt x="52388" y="194310"/>
                    <a:pt x="82868" y="194310"/>
                  </a:cubicBezTo>
                  <a:cubicBezTo>
                    <a:pt x="117157" y="194310"/>
                    <a:pt x="139065" y="168593"/>
                    <a:pt x="139065" y="134303"/>
                  </a:cubicBezTo>
                  <a:lnTo>
                    <a:pt x="139065" y="953"/>
                  </a:lnTo>
                  <a:lnTo>
                    <a:pt x="173355" y="953"/>
                  </a:lnTo>
                  <a:lnTo>
                    <a:pt x="173355" y="216218"/>
                  </a:lnTo>
                  <a:close/>
                </a:path>
              </a:pathLst>
            </a:custGeom>
            <a:grpFill/>
            <a:ln w="9525" cap="flat">
              <a:noFill/>
              <a:prstDash val="solid"/>
              <a:miter/>
            </a:ln>
          </p:spPr>
          <p:txBody>
            <a:bodyPr rtlCol="0" anchor="ctr"/>
            <a:lstStyle/>
            <a:p>
              <a:endParaRPr lang="it-IT">
                <a:solidFill>
                  <a:schemeClr val="tx1"/>
                </a:solidFill>
              </a:endParaRPr>
            </a:p>
          </p:txBody>
        </p:sp>
        <p:sp>
          <p:nvSpPr>
            <p:cNvPr id="182" name="Figura a mano libera: forma 181">
              <a:extLst>
                <a:ext uri="{FF2B5EF4-FFF2-40B4-BE49-F238E27FC236}">
                  <a16:creationId xmlns:a16="http://schemas.microsoft.com/office/drawing/2014/main" id="{B7BA4001-86E4-AFCE-1B6A-C3E7AD046395}"/>
                </a:ext>
              </a:extLst>
            </p:cNvPr>
            <p:cNvSpPr/>
            <p:nvPr/>
          </p:nvSpPr>
          <p:spPr>
            <a:xfrm>
              <a:off x="6815523" y="901150"/>
              <a:ext cx="107632" cy="286702"/>
            </a:xfrm>
            <a:custGeom>
              <a:avLst/>
              <a:gdLst>
                <a:gd name="connsiteX0" fmla="*/ 0 w 107632"/>
                <a:gd name="connsiteY0" fmla="*/ 96203 h 286702"/>
                <a:gd name="connsiteX1" fmla="*/ 0 w 107632"/>
                <a:gd name="connsiteY1" fmla="*/ 68580 h 286702"/>
                <a:gd name="connsiteX2" fmla="*/ 31433 w 107632"/>
                <a:gd name="connsiteY2" fmla="*/ 68580 h 286702"/>
                <a:gd name="connsiteX3" fmla="*/ 31433 w 107632"/>
                <a:gd name="connsiteY3" fmla="*/ 0 h 286702"/>
                <a:gd name="connsiteX4" fmla="*/ 65723 w 107632"/>
                <a:gd name="connsiteY4" fmla="*/ 0 h 286702"/>
                <a:gd name="connsiteX5" fmla="*/ 65723 w 107632"/>
                <a:gd name="connsiteY5" fmla="*/ 68580 h 286702"/>
                <a:gd name="connsiteX6" fmla="*/ 107633 w 107632"/>
                <a:gd name="connsiteY6" fmla="*/ 68580 h 286702"/>
                <a:gd name="connsiteX7" fmla="*/ 107633 w 107632"/>
                <a:gd name="connsiteY7" fmla="*/ 96203 h 286702"/>
                <a:gd name="connsiteX8" fmla="*/ 65723 w 107632"/>
                <a:gd name="connsiteY8" fmla="*/ 96203 h 286702"/>
                <a:gd name="connsiteX9" fmla="*/ 65723 w 107632"/>
                <a:gd name="connsiteY9" fmla="*/ 237173 h 286702"/>
                <a:gd name="connsiteX10" fmla="*/ 87630 w 107632"/>
                <a:gd name="connsiteY10" fmla="*/ 257175 h 286702"/>
                <a:gd name="connsiteX11" fmla="*/ 105728 w 107632"/>
                <a:gd name="connsiteY11" fmla="*/ 254317 h 286702"/>
                <a:gd name="connsiteX12" fmla="*/ 106680 w 107632"/>
                <a:gd name="connsiteY12" fmla="*/ 254317 h 286702"/>
                <a:gd name="connsiteX13" fmla="*/ 106680 w 107632"/>
                <a:gd name="connsiteY13" fmla="*/ 283845 h 286702"/>
                <a:gd name="connsiteX14" fmla="*/ 79058 w 107632"/>
                <a:gd name="connsiteY14" fmla="*/ 286703 h 286702"/>
                <a:gd name="connsiteX15" fmla="*/ 31433 w 107632"/>
                <a:gd name="connsiteY15" fmla="*/ 244792 h 286702"/>
                <a:gd name="connsiteX16" fmla="*/ 31433 w 107632"/>
                <a:gd name="connsiteY16" fmla="*/ 96203 h 286702"/>
                <a:gd name="connsiteX17" fmla="*/ 0 w 107632"/>
                <a:gd name="connsiteY17" fmla="*/ 96203 h 286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632" h="286702">
                  <a:moveTo>
                    <a:pt x="0" y="96203"/>
                  </a:moveTo>
                  <a:lnTo>
                    <a:pt x="0" y="68580"/>
                  </a:lnTo>
                  <a:lnTo>
                    <a:pt x="31433" y="68580"/>
                  </a:lnTo>
                  <a:lnTo>
                    <a:pt x="31433" y="0"/>
                  </a:lnTo>
                  <a:lnTo>
                    <a:pt x="65723" y="0"/>
                  </a:lnTo>
                  <a:lnTo>
                    <a:pt x="65723" y="68580"/>
                  </a:lnTo>
                  <a:lnTo>
                    <a:pt x="107633" y="68580"/>
                  </a:lnTo>
                  <a:lnTo>
                    <a:pt x="107633" y="96203"/>
                  </a:lnTo>
                  <a:lnTo>
                    <a:pt x="65723" y="96203"/>
                  </a:lnTo>
                  <a:lnTo>
                    <a:pt x="65723" y="237173"/>
                  </a:lnTo>
                  <a:cubicBezTo>
                    <a:pt x="65723" y="252412"/>
                    <a:pt x="73343" y="257175"/>
                    <a:pt x="87630" y="257175"/>
                  </a:cubicBezTo>
                  <a:cubicBezTo>
                    <a:pt x="94298" y="257175"/>
                    <a:pt x="101918" y="255270"/>
                    <a:pt x="105728" y="254317"/>
                  </a:cubicBezTo>
                  <a:lnTo>
                    <a:pt x="106680" y="254317"/>
                  </a:lnTo>
                  <a:lnTo>
                    <a:pt x="106680" y="283845"/>
                  </a:lnTo>
                  <a:cubicBezTo>
                    <a:pt x="99060" y="285750"/>
                    <a:pt x="89535" y="286703"/>
                    <a:pt x="79058" y="286703"/>
                  </a:cubicBezTo>
                  <a:cubicBezTo>
                    <a:pt x="51435" y="286703"/>
                    <a:pt x="31433" y="275273"/>
                    <a:pt x="31433" y="244792"/>
                  </a:cubicBezTo>
                  <a:lnTo>
                    <a:pt x="31433" y="96203"/>
                  </a:lnTo>
                  <a:lnTo>
                    <a:pt x="0" y="96203"/>
                  </a:lnTo>
                  <a:close/>
                </a:path>
              </a:pathLst>
            </a:custGeom>
            <a:grpFill/>
            <a:ln w="9525" cap="flat">
              <a:noFill/>
              <a:prstDash val="solid"/>
              <a:miter/>
            </a:ln>
          </p:spPr>
          <p:txBody>
            <a:bodyPr rtlCol="0" anchor="ctr"/>
            <a:lstStyle/>
            <a:p>
              <a:endParaRPr lang="it-IT">
                <a:solidFill>
                  <a:schemeClr val="tx1"/>
                </a:solidFill>
              </a:endParaRPr>
            </a:p>
          </p:txBody>
        </p:sp>
        <p:sp>
          <p:nvSpPr>
            <p:cNvPr id="183" name="Figura a mano libera: forma 182">
              <a:extLst>
                <a:ext uri="{FF2B5EF4-FFF2-40B4-BE49-F238E27FC236}">
                  <a16:creationId xmlns:a16="http://schemas.microsoft.com/office/drawing/2014/main" id="{85760AEF-E49B-A737-50F5-01BC581C3619}"/>
                </a:ext>
              </a:extLst>
            </p:cNvPr>
            <p:cNvSpPr/>
            <p:nvPr/>
          </p:nvSpPr>
          <p:spPr>
            <a:xfrm>
              <a:off x="6677411" y="901150"/>
              <a:ext cx="107632" cy="286702"/>
            </a:xfrm>
            <a:custGeom>
              <a:avLst/>
              <a:gdLst>
                <a:gd name="connsiteX0" fmla="*/ 0 w 107632"/>
                <a:gd name="connsiteY0" fmla="*/ 96203 h 286702"/>
                <a:gd name="connsiteX1" fmla="*/ 0 w 107632"/>
                <a:gd name="connsiteY1" fmla="*/ 68580 h 286702"/>
                <a:gd name="connsiteX2" fmla="*/ 31433 w 107632"/>
                <a:gd name="connsiteY2" fmla="*/ 68580 h 286702"/>
                <a:gd name="connsiteX3" fmla="*/ 31433 w 107632"/>
                <a:gd name="connsiteY3" fmla="*/ 0 h 286702"/>
                <a:gd name="connsiteX4" fmla="*/ 65723 w 107632"/>
                <a:gd name="connsiteY4" fmla="*/ 0 h 286702"/>
                <a:gd name="connsiteX5" fmla="*/ 65723 w 107632"/>
                <a:gd name="connsiteY5" fmla="*/ 68580 h 286702"/>
                <a:gd name="connsiteX6" fmla="*/ 107633 w 107632"/>
                <a:gd name="connsiteY6" fmla="*/ 68580 h 286702"/>
                <a:gd name="connsiteX7" fmla="*/ 107633 w 107632"/>
                <a:gd name="connsiteY7" fmla="*/ 96203 h 286702"/>
                <a:gd name="connsiteX8" fmla="*/ 65723 w 107632"/>
                <a:gd name="connsiteY8" fmla="*/ 96203 h 286702"/>
                <a:gd name="connsiteX9" fmla="*/ 65723 w 107632"/>
                <a:gd name="connsiteY9" fmla="*/ 237173 h 286702"/>
                <a:gd name="connsiteX10" fmla="*/ 87630 w 107632"/>
                <a:gd name="connsiteY10" fmla="*/ 257175 h 286702"/>
                <a:gd name="connsiteX11" fmla="*/ 105728 w 107632"/>
                <a:gd name="connsiteY11" fmla="*/ 254317 h 286702"/>
                <a:gd name="connsiteX12" fmla="*/ 106680 w 107632"/>
                <a:gd name="connsiteY12" fmla="*/ 254317 h 286702"/>
                <a:gd name="connsiteX13" fmla="*/ 106680 w 107632"/>
                <a:gd name="connsiteY13" fmla="*/ 283845 h 286702"/>
                <a:gd name="connsiteX14" fmla="*/ 79058 w 107632"/>
                <a:gd name="connsiteY14" fmla="*/ 286703 h 286702"/>
                <a:gd name="connsiteX15" fmla="*/ 31433 w 107632"/>
                <a:gd name="connsiteY15" fmla="*/ 244792 h 286702"/>
                <a:gd name="connsiteX16" fmla="*/ 31433 w 107632"/>
                <a:gd name="connsiteY16" fmla="*/ 96203 h 286702"/>
                <a:gd name="connsiteX17" fmla="*/ 0 w 107632"/>
                <a:gd name="connsiteY17" fmla="*/ 96203 h 286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632" h="286702">
                  <a:moveTo>
                    <a:pt x="0" y="96203"/>
                  </a:moveTo>
                  <a:lnTo>
                    <a:pt x="0" y="68580"/>
                  </a:lnTo>
                  <a:lnTo>
                    <a:pt x="31433" y="68580"/>
                  </a:lnTo>
                  <a:lnTo>
                    <a:pt x="31433" y="0"/>
                  </a:lnTo>
                  <a:lnTo>
                    <a:pt x="65723" y="0"/>
                  </a:lnTo>
                  <a:lnTo>
                    <a:pt x="65723" y="68580"/>
                  </a:lnTo>
                  <a:lnTo>
                    <a:pt x="107633" y="68580"/>
                  </a:lnTo>
                  <a:lnTo>
                    <a:pt x="107633" y="96203"/>
                  </a:lnTo>
                  <a:lnTo>
                    <a:pt x="65723" y="96203"/>
                  </a:lnTo>
                  <a:lnTo>
                    <a:pt x="65723" y="237173"/>
                  </a:lnTo>
                  <a:cubicBezTo>
                    <a:pt x="65723" y="252412"/>
                    <a:pt x="73343" y="257175"/>
                    <a:pt x="87630" y="257175"/>
                  </a:cubicBezTo>
                  <a:cubicBezTo>
                    <a:pt x="94298" y="257175"/>
                    <a:pt x="101918" y="255270"/>
                    <a:pt x="105728" y="254317"/>
                  </a:cubicBezTo>
                  <a:lnTo>
                    <a:pt x="106680" y="254317"/>
                  </a:lnTo>
                  <a:lnTo>
                    <a:pt x="106680" y="283845"/>
                  </a:lnTo>
                  <a:cubicBezTo>
                    <a:pt x="99060" y="285750"/>
                    <a:pt x="89535" y="286703"/>
                    <a:pt x="79058" y="286703"/>
                  </a:cubicBezTo>
                  <a:cubicBezTo>
                    <a:pt x="51435" y="286703"/>
                    <a:pt x="31433" y="275273"/>
                    <a:pt x="31433" y="244792"/>
                  </a:cubicBezTo>
                  <a:lnTo>
                    <a:pt x="31433" y="96203"/>
                  </a:lnTo>
                  <a:lnTo>
                    <a:pt x="0" y="96203"/>
                  </a:lnTo>
                  <a:close/>
                </a:path>
              </a:pathLst>
            </a:custGeom>
            <a:grpFill/>
            <a:ln w="9525" cap="flat">
              <a:noFill/>
              <a:prstDash val="solid"/>
              <a:miter/>
            </a:ln>
          </p:spPr>
          <p:txBody>
            <a:bodyPr rtlCol="0" anchor="ctr"/>
            <a:lstStyle/>
            <a:p>
              <a:endParaRPr lang="it-IT">
                <a:solidFill>
                  <a:schemeClr val="tx1"/>
                </a:solidFill>
              </a:endParaRPr>
            </a:p>
          </p:txBody>
        </p:sp>
        <p:sp>
          <p:nvSpPr>
            <p:cNvPr id="184" name="Figura a mano libera: forma 183">
              <a:extLst>
                <a:ext uri="{FF2B5EF4-FFF2-40B4-BE49-F238E27FC236}">
                  <a16:creationId xmlns:a16="http://schemas.microsoft.com/office/drawing/2014/main" id="{32113EFD-4D0A-7684-D1C4-175DAE1231EC}"/>
                </a:ext>
              </a:extLst>
            </p:cNvPr>
            <p:cNvSpPr/>
            <p:nvPr/>
          </p:nvSpPr>
          <p:spPr>
            <a:xfrm>
              <a:off x="6461194" y="969730"/>
              <a:ext cx="174307" cy="221932"/>
            </a:xfrm>
            <a:custGeom>
              <a:avLst/>
              <a:gdLst>
                <a:gd name="connsiteX0" fmla="*/ 174307 w 174307"/>
                <a:gd name="connsiteY0" fmla="*/ 216218 h 221932"/>
                <a:gd name="connsiteX1" fmla="*/ 140017 w 174307"/>
                <a:gd name="connsiteY1" fmla="*/ 216218 h 221932"/>
                <a:gd name="connsiteX2" fmla="*/ 140017 w 174307"/>
                <a:gd name="connsiteY2" fmla="*/ 186690 h 221932"/>
                <a:gd name="connsiteX3" fmla="*/ 139065 w 174307"/>
                <a:gd name="connsiteY3" fmla="*/ 186690 h 221932"/>
                <a:gd name="connsiteX4" fmla="*/ 73342 w 174307"/>
                <a:gd name="connsiteY4" fmla="*/ 221933 h 221932"/>
                <a:gd name="connsiteX5" fmla="*/ 0 w 174307"/>
                <a:gd name="connsiteY5" fmla="*/ 150495 h 221932"/>
                <a:gd name="connsiteX6" fmla="*/ 0 w 174307"/>
                <a:gd name="connsiteY6" fmla="*/ 0 h 221932"/>
                <a:gd name="connsiteX7" fmla="*/ 34290 w 174307"/>
                <a:gd name="connsiteY7" fmla="*/ 0 h 221932"/>
                <a:gd name="connsiteX8" fmla="*/ 34290 w 174307"/>
                <a:gd name="connsiteY8" fmla="*/ 149543 h 221932"/>
                <a:gd name="connsiteX9" fmla="*/ 82867 w 174307"/>
                <a:gd name="connsiteY9" fmla="*/ 194310 h 221932"/>
                <a:gd name="connsiteX10" fmla="*/ 139065 w 174307"/>
                <a:gd name="connsiteY10" fmla="*/ 134303 h 221932"/>
                <a:gd name="connsiteX11" fmla="*/ 139065 w 174307"/>
                <a:gd name="connsiteY11" fmla="*/ 953 h 221932"/>
                <a:gd name="connsiteX12" fmla="*/ 173355 w 174307"/>
                <a:gd name="connsiteY12" fmla="*/ 953 h 221932"/>
                <a:gd name="connsiteX13" fmla="*/ 173355 w 174307"/>
                <a:gd name="connsiteY13" fmla="*/ 216218 h 22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4307" h="221932">
                  <a:moveTo>
                    <a:pt x="174307" y="216218"/>
                  </a:moveTo>
                  <a:lnTo>
                    <a:pt x="140017" y="216218"/>
                  </a:lnTo>
                  <a:lnTo>
                    <a:pt x="140017" y="186690"/>
                  </a:lnTo>
                  <a:lnTo>
                    <a:pt x="139065" y="186690"/>
                  </a:lnTo>
                  <a:cubicBezTo>
                    <a:pt x="123825" y="207645"/>
                    <a:pt x="104775" y="221933"/>
                    <a:pt x="73342" y="221933"/>
                  </a:cubicBezTo>
                  <a:cubicBezTo>
                    <a:pt x="28575" y="221933"/>
                    <a:pt x="0" y="195263"/>
                    <a:pt x="0" y="150495"/>
                  </a:cubicBezTo>
                  <a:lnTo>
                    <a:pt x="0" y="0"/>
                  </a:lnTo>
                  <a:lnTo>
                    <a:pt x="34290" y="0"/>
                  </a:lnTo>
                  <a:lnTo>
                    <a:pt x="34290" y="149543"/>
                  </a:lnTo>
                  <a:cubicBezTo>
                    <a:pt x="34290" y="177165"/>
                    <a:pt x="52388" y="194310"/>
                    <a:pt x="82867" y="194310"/>
                  </a:cubicBezTo>
                  <a:cubicBezTo>
                    <a:pt x="117157" y="194310"/>
                    <a:pt x="139065" y="168593"/>
                    <a:pt x="139065" y="134303"/>
                  </a:cubicBezTo>
                  <a:lnTo>
                    <a:pt x="139065" y="953"/>
                  </a:lnTo>
                  <a:lnTo>
                    <a:pt x="173355" y="953"/>
                  </a:lnTo>
                  <a:lnTo>
                    <a:pt x="173355" y="216218"/>
                  </a:lnTo>
                  <a:close/>
                </a:path>
              </a:pathLst>
            </a:custGeom>
            <a:grpFill/>
            <a:ln w="9525" cap="flat">
              <a:noFill/>
              <a:prstDash val="solid"/>
              <a:miter/>
            </a:ln>
          </p:spPr>
          <p:txBody>
            <a:bodyPr rtlCol="0" anchor="ctr"/>
            <a:lstStyle/>
            <a:p>
              <a:endParaRPr lang="it-IT">
                <a:solidFill>
                  <a:schemeClr val="tx1"/>
                </a:solidFill>
              </a:endParaRPr>
            </a:p>
          </p:txBody>
        </p:sp>
        <p:sp>
          <p:nvSpPr>
            <p:cNvPr id="185" name="Figura a mano libera: forma 184">
              <a:extLst>
                <a:ext uri="{FF2B5EF4-FFF2-40B4-BE49-F238E27FC236}">
                  <a16:creationId xmlns:a16="http://schemas.microsoft.com/office/drawing/2014/main" id="{908A68A6-EEFC-7BB3-1A03-12C2980C55B2}"/>
                </a:ext>
              </a:extLst>
            </p:cNvPr>
            <p:cNvSpPr/>
            <p:nvPr/>
          </p:nvSpPr>
          <p:spPr>
            <a:xfrm>
              <a:off x="6311651" y="966873"/>
              <a:ext cx="113347" cy="219075"/>
            </a:xfrm>
            <a:custGeom>
              <a:avLst/>
              <a:gdLst>
                <a:gd name="connsiteX0" fmla="*/ 33338 w 113347"/>
                <a:gd name="connsiteY0" fmla="*/ 2857 h 219075"/>
                <a:gd name="connsiteX1" fmla="*/ 33338 w 113347"/>
                <a:gd name="connsiteY1" fmla="*/ 38100 h 219075"/>
                <a:gd name="connsiteX2" fmla="*/ 34290 w 113347"/>
                <a:gd name="connsiteY2" fmla="*/ 38100 h 219075"/>
                <a:gd name="connsiteX3" fmla="*/ 99060 w 113347"/>
                <a:gd name="connsiteY3" fmla="*/ 0 h 219075"/>
                <a:gd name="connsiteX4" fmla="*/ 113347 w 113347"/>
                <a:gd name="connsiteY4" fmla="*/ 2857 h 219075"/>
                <a:gd name="connsiteX5" fmla="*/ 113347 w 113347"/>
                <a:gd name="connsiteY5" fmla="*/ 35243 h 219075"/>
                <a:gd name="connsiteX6" fmla="*/ 112395 w 113347"/>
                <a:gd name="connsiteY6" fmla="*/ 35243 h 219075"/>
                <a:gd name="connsiteX7" fmla="*/ 97155 w 113347"/>
                <a:gd name="connsiteY7" fmla="*/ 33338 h 219075"/>
                <a:gd name="connsiteX8" fmla="*/ 34290 w 113347"/>
                <a:gd name="connsiteY8" fmla="*/ 99060 h 219075"/>
                <a:gd name="connsiteX9" fmla="*/ 34290 w 113347"/>
                <a:gd name="connsiteY9" fmla="*/ 219075 h 219075"/>
                <a:gd name="connsiteX10" fmla="*/ 0 w 113347"/>
                <a:gd name="connsiteY10" fmla="*/ 219075 h 219075"/>
                <a:gd name="connsiteX11" fmla="*/ 0 w 113347"/>
                <a:gd name="connsiteY11" fmla="*/ 2857 h 219075"/>
                <a:gd name="connsiteX12" fmla="*/ 33338 w 113347"/>
                <a:gd name="connsiteY12" fmla="*/ 2857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347" h="219075">
                  <a:moveTo>
                    <a:pt x="33338" y="2857"/>
                  </a:moveTo>
                  <a:lnTo>
                    <a:pt x="33338" y="38100"/>
                  </a:lnTo>
                  <a:lnTo>
                    <a:pt x="34290" y="38100"/>
                  </a:lnTo>
                  <a:cubicBezTo>
                    <a:pt x="47625" y="17145"/>
                    <a:pt x="69532" y="0"/>
                    <a:pt x="99060" y="0"/>
                  </a:cubicBezTo>
                  <a:cubicBezTo>
                    <a:pt x="105727" y="0"/>
                    <a:pt x="108585" y="952"/>
                    <a:pt x="113347" y="2857"/>
                  </a:cubicBezTo>
                  <a:lnTo>
                    <a:pt x="113347" y="35243"/>
                  </a:lnTo>
                  <a:lnTo>
                    <a:pt x="112395" y="35243"/>
                  </a:lnTo>
                  <a:cubicBezTo>
                    <a:pt x="107632" y="33338"/>
                    <a:pt x="103822" y="33338"/>
                    <a:pt x="97155" y="33338"/>
                  </a:cubicBezTo>
                  <a:cubicBezTo>
                    <a:pt x="63818" y="33338"/>
                    <a:pt x="34290" y="58102"/>
                    <a:pt x="34290" y="99060"/>
                  </a:cubicBezTo>
                  <a:lnTo>
                    <a:pt x="34290" y="219075"/>
                  </a:lnTo>
                  <a:lnTo>
                    <a:pt x="0" y="219075"/>
                  </a:lnTo>
                  <a:lnTo>
                    <a:pt x="0" y="2857"/>
                  </a:lnTo>
                  <a:lnTo>
                    <a:pt x="33338" y="2857"/>
                  </a:lnTo>
                  <a:close/>
                </a:path>
              </a:pathLst>
            </a:custGeom>
            <a:grpFill/>
            <a:ln w="9525" cap="flat">
              <a:noFill/>
              <a:prstDash val="solid"/>
              <a:miter/>
            </a:ln>
          </p:spPr>
          <p:txBody>
            <a:bodyPr rtlCol="0" anchor="ctr"/>
            <a:lstStyle/>
            <a:p>
              <a:endParaRPr lang="it-IT">
                <a:solidFill>
                  <a:schemeClr val="tx1"/>
                </a:solidFill>
              </a:endParaRPr>
            </a:p>
          </p:txBody>
        </p:sp>
        <p:sp>
          <p:nvSpPr>
            <p:cNvPr id="186" name="Figura a mano libera: forma 185">
              <a:extLst>
                <a:ext uri="{FF2B5EF4-FFF2-40B4-BE49-F238E27FC236}">
                  <a16:creationId xmlns:a16="http://schemas.microsoft.com/office/drawing/2014/main" id="{5B992477-C7EF-B4C5-598A-0A4D2EECE959}"/>
                </a:ext>
              </a:extLst>
            </p:cNvPr>
            <p:cNvSpPr/>
            <p:nvPr/>
          </p:nvSpPr>
          <p:spPr>
            <a:xfrm>
              <a:off x="6159251" y="901150"/>
              <a:ext cx="107632" cy="286702"/>
            </a:xfrm>
            <a:custGeom>
              <a:avLst/>
              <a:gdLst>
                <a:gd name="connsiteX0" fmla="*/ 0 w 107632"/>
                <a:gd name="connsiteY0" fmla="*/ 96203 h 286702"/>
                <a:gd name="connsiteX1" fmla="*/ 0 w 107632"/>
                <a:gd name="connsiteY1" fmla="*/ 68580 h 286702"/>
                <a:gd name="connsiteX2" fmla="*/ 31432 w 107632"/>
                <a:gd name="connsiteY2" fmla="*/ 68580 h 286702"/>
                <a:gd name="connsiteX3" fmla="*/ 31432 w 107632"/>
                <a:gd name="connsiteY3" fmla="*/ 0 h 286702"/>
                <a:gd name="connsiteX4" fmla="*/ 65722 w 107632"/>
                <a:gd name="connsiteY4" fmla="*/ 0 h 286702"/>
                <a:gd name="connsiteX5" fmla="*/ 65722 w 107632"/>
                <a:gd name="connsiteY5" fmla="*/ 68580 h 286702"/>
                <a:gd name="connsiteX6" fmla="*/ 107632 w 107632"/>
                <a:gd name="connsiteY6" fmla="*/ 68580 h 286702"/>
                <a:gd name="connsiteX7" fmla="*/ 107632 w 107632"/>
                <a:gd name="connsiteY7" fmla="*/ 96203 h 286702"/>
                <a:gd name="connsiteX8" fmla="*/ 65722 w 107632"/>
                <a:gd name="connsiteY8" fmla="*/ 96203 h 286702"/>
                <a:gd name="connsiteX9" fmla="*/ 65722 w 107632"/>
                <a:gd name="connsiteY9" fmla="*/ 237173 h 286702"/>
                <a:gd name="connsiteX10" fmla="*/ 87630 w 107632"/>
                <a:gd name="connsiteY10" fmla="*/ 257175 h 286702"/>
                <a:gd name="connsiteX11" fmla="*/ 105727 w 107632"/>
                <a:gd name="connsiteY11" fmla="*/ 254317 h 286702"/>
                <a:gd name="connsiteX12" fmla="*/ 106680 w 107632"/>
                <a:gd name="connsiteY12" fmla="*/ 254317 h 286702"/>
                <a:gd name="connsiteX13" fmla="*/ 106680 w 107632"/>
                <a:gd name="connsiteY13" fmla="*/ 283845 h 286702"/>
                <a:gd name="connsiteX14" fmla="*/ 79057 w 107632"/>
                <a:gd name="connsiteY14" fmla="*/ 286703 h 286702"/>
                <a:gd name="connsiteX15" fmla="*/ 31432 w 107632"/>
                <a:gd name="connsiteY15" fmla="*/ 244792 h 286702"/>
                <a:gd name="connsiteX16" fmla="*/ 31432 w 107632"/>
                <a:gd name="connsiteY16" fmla="*/ 96203 h 286702"/>
                <a:gd name="connsiteX17" fmla="*/ 0 w 107632"/>
                <a:gd name="connsiteY17" fmla="*/ 96203 h 286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632" h="286702">
                  <a:moveTo>
                    <a:pt x="0" y="96203"/>
                  </a:moveTo>
                  <a:lnTo>
                    <a:pt x="0" y="68580"/>
                  </a:lnTo>
                  <a:lnTo>
                    <a:pt x="31432" y="68580"/>
                  </a:lnTo>
                  <a:lnTo>
                    <a:pt x="31432" y="0"/>
                  </a:lnTo>
                  <a:lnTo>
                    <a:pt x="65722" y="0"/>
                  </a:lnTo>
                  <a:lnTo>
                    <a:pt x="65722" y="68580"/>
                  </a:lnTo>
                  <a:lnTo>
                    <a:pt x="107632" y="68580"/>
                  </a:lnTo>
                  <a:lnTo>
                    <a:pt x="107632" y="96203"/>
                  </a:lnTo>
                  <a:lnTo>
                    <a:pt x="65722" y="96203"/>
                  </a:lnTo>
                  <a:lnTo>
                    <a:pt x="65722" y="237173"/>
                  </a:lnTo>
                  <a:cubicBezTo>
                    <a:pt x="65722" y="252412"/>
                    <a:pt x="73343" y="257175"/>
                    <a:pt x="87630" y="257175"/>
                  </a:cubicBezTo>
                  <a:cubicBezTo>
                    <a:pt x="94297" y="257175"/>
                    <a:pt x="101918" y="255270"/>
                    <a:pt x="105727" y="254317"/>
                  </a:cubicBezTo>
                  <a:lnTo>
                    <a:pt x="106680" y="254317"/>
                  </a:lnTo>
                  <a:lnTo>
                    <a:pt x="106680" y="283845"/>
                  </a:lnTo>
                  <a:cubicBezTo>
                    <a:pt x="99060" y="285750"/>
                    <a:pt x="89535" y="286703"/>
                    <a:pt x="79057" y="286703"/>
                  </a:cubicBezTo>
                  <a:cubicBezTo>
                    <a:pt x="51435" y="286703"/>
                    <a:pt x="31432" y="275273"/>
                    <a:pt x="31432" y="244792"/>
                  </a:cubicBezTo>
                  <a:lnTo>
                    <a:pt x="31432" y="96203"/>
                  </a:lnTo>
                  <a:lnTo>
                    <a:pt x="0" y="96203"/>
                  </a:lnTo>
                  <a:close/>
                </a:path>
              </a:pathLst>
            </a:custGeom>
            <a:grpFill/>
            <a:ln w="9525" cap="flat">
              <a:noFill/>
              <a:prstDash val="solid"/>
              <a:miter/>
            </a:ln>
          </p:spPr>
          <p:txBody>
            <a:bodyPr rtlCol="0" anchor="ctr"/>
            <a:lstStyle/>
            <a:p>
              <a:endParaRPr lang="it-IT">
                <a:solidFill>
                  <a:schemeClr val="tx1"/>
                </a:solidFill>
              </a:endParaRPr>
            </a:p>
          </p:txBody>
        </p:sp>
        <p:sp>
          <p:nvSpPr>
            <p:cNvPr id="187" name="Figura a mano libera: forma 186">
              <a:extLst>
                <a:ext uri="{FF2B5EF4-FFF2-40B4-BE49-F238E27FC236}">
                  <a16:creationId xmlns:a16="http://schemas.microsoft.com/office/drawing/2014/main" id="{A0DF6539-F780-9158-0816-80CD75487D03}"/>
                </a:ext>
              </a:extLst>
            </p:cNvPr>
            <p:cNvSpPr/>
            <p:nvPr/>
          </p:nvSpPr>
          <p:spPr>
            <a:xfrm>
              <a:off x="5948748" y="965920"/>
              <a:ext cx="180993" cy="226694"/>
            </a:xfrm>
            <a:custGeom>
              <a:avLst/>
              <a:gdLst>
                <a:gd name="connsiteX0" fmla="*/ 96203 w 180993"/>
                <a:gd name="connsiteY0" fmla="*/ 226695 h 226694"/>
                <a:gd name="connsiteX1" fmla="*/ 0 w 180993"/>
                <a:gd name="connsiteY1" fmla="*/ 149542 h 226694"/>
                <a:gd name="connsiteX2" fmla="*/ 35243 w 180993"/>
                <a:gd name="connsiteY2" fmla="*/ 149542 h 226694"/>
                <a:gd name="connsiteX3" fmla="*/ 97155 w 180993"/>
                <a:gd name="connsiteY3" fmla="*/ 198120 h 226694"/>
                <a:gd name="connsiteX4" fmla="*/ 147638 w 180993"/>
                <a:gd name="connsiteY4" fmla="*/ 162877 h 226694"/>
                <a:gd name="connsiteX5" fmla="*/ 91440 w 180993"/>
                <a:gd name="connsiteY5" fmla="*/ 123825 h 226694"/>
                <a:gd name="connsiteX6" fmla="*/ 10478 w 180993"/>
                <a:gd name="connsiteY6" fmla="*/ 59055 h 226694"/>
                <a:gd name="connsiteX7" fmla="*/ 88583 w 180993"/>
                <a:gd name="connsiteY7" fmla="*/ 0 h 226694"/>
                <a:gd name="connsiteX8" fmla="*/ 173355 w 180993"/>
                <a:gd name="connsiteY8" fmla="*/ 67627 h 226694"/>
                <a:gd name="connsiteX9" fmla="*/ 138113 w 180993"/>
                <a:gd name="connsiteY9" fmla="*/ 67627 h 226694"/>
                <a:gd name="connsiteX10" fmla="*/ 86678 w 180993"/>
                <a:gd name="connsiteY10" fmla="*/ 26670 h 226694"/>
                <a:gd name="connsiteX11" fmla="*/ 42863 w 180993"/>
                <a:gd name="connsiteY11" fmla="*/ 58102 h 226694"/>
                <a:gd name="connsiteX12" fmla="*/ 100965 w 180993"/>
                <a:gd name="connsiteY12" fmla="*/ 93345 h 226694"/>
                <a:gd name="connsiteX13" fmla="*/ 180975 w 180993"/>
                <a:gd name="connsiteY13" fmla="*/ 161925 h 226694"/>
                <a:gd name="connsiteX14" fmla="*/ 96203 w 180993"/>
                <a:gd name="connsiteY14" fmla="*/ 226695 h 22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0993" h="226694">
                  <a:moveTo>
                    <a:pt x="96203" y="226695"/>
                  </a:moveTo>
                  <a:cubicBezTo>
                    <a:pt x="37148" y="226695"/>
                    <a:pt x="3810" y="199072"/>
                    <a:pt x="0" y="149542"/>
                  </a:cubicBezTo>
                  <a:lnTo>
                    <a:pt x="35243" y="149542"/>
                  </a:lnTo>
                  <a:cubicBezTo>
                    <a:pt x="40005" y="187642"/>
                    <a:pt x="64770" y="198120"/>
                    <a:pt x="97155" y="198120"/>
                  </a:cubicBezTo>
                  <a:cubicBezTo>
                    <a:pt x="132398" y="198120"/>
                    <a:pt x="147638" y="182880"/>
                    <a:pt x="147638" y="162877"/>
                  </a:cubicBezTo>
                  <a:cubicBezTo>
                    <a:pt x="147638" y="138113"/>
                    <a:pt x="130493" y="132397"/>
                    <a:pt x="91440" y="123825"/>
                  </a:cubicBezTo>
                  <a:cubicBezTo>
                    <a:pt x="48578" y="115252"/>
                    <a:pt x="10478" y="106680"/>
                    <a:pt x="10478" y="59055"/>
                  </a:cubicBezTo>
                  <a:cubicBezTo>
                    <a:pt x="10478" y="22860"/>
                    <a:pt x="38100" y="0"/>
                    <a:pt x="88583" y="0"/>
                  </a:cubicBezTo>
                  <a:cubicBezTo>
                    <a:pt x="141923" y="0"/>
                    <a:pt x="168593" y="25717"/>
                    <a:pt x="173355" y="67627"/>
                  </a:cubicBezTo>
                  <a:lnTo>
                    <a:pt x="138113" y="67627"/>
                  </a:lnTo>
                  <a:cubicBezTo>
                    <a:pt x="134303" y="39052"/>
                    <a:pt x="119063" y="26670"/>
                    <a:pt x="86678" y="26670"/>
                  </a:cubicBezTo>
                  <a:cubicBezTo>
                    <a:pt x="55245" y="26670"/>
                    <a:pt x="42863" y="40957"/>
                    <a:pt x="42863" y="58102"/>
                  </a:cubicBezTo>
                  <a:cubicBezTo>
                    <a:pt x="42863" y="81915"/>
                    <a:pt x="63818" y="85725"/>
                    <a:pt x="100965" y="93345"/>
                  </a:cubicBezTo>
                  <a:cubicBezTo>
                    <a:pt x="144780" y="101917"/>
                    <a:pt x="180975" y="111442"/>
                    <a:pt x="180975" y="161925"/>
                  </a:cubicBezTo>
                  <a:cubicBezTo>
                    <a:pt x="181928" y="203835"/>
                    <a:pt x="146685" y="226695"/>
                    <a:pt x="96203" y="226695"/>
                  </a:cubicBezTo>
                  <a:close/>
                </a:path>
              </a:pathLst>
            </a:custGeom>
            <a:grpFill/>
            <a:ln w="9525" cap="flat">
              <a:noFill/>
              <a:prstDash val="solid"/>
              <a:miter/>
            </a:ln>
          </p:spPr>
          <p:txBody>
            <a:bodyPr rtlCol="0" anchor="ctr"/>
            <a:lstStyle/>
            <a:p>
              <a:endParaRPr lang="it-IT">
                <a:solidFill>
                  <a:schemeClr val="tx1"/>
                </a:solidFill>
              </a:endParaRPr>
            </a:p>
          </p:txBody>
        </p:sp>
        <p:sp>
          <p:nvSpPr>
            <p:cNvPr id="188" name="Figura a mano libera: forma 187">
              <a:extLst>
                <a:ext uri="{FF2B5EF4-FFF2-40B4-BE49-F238E27FC236}">
                  <a16:creationId xmlns:a16="http://schemas.microsoft.com/office/drawing/2014/main" id="{40845F25-2348-1F07-C647-91C6E48335EE}"/>
                </a:ext>
              </a:extLst>
            </p:cNvPr>
            <p:cNvSpPr/>
            <p:nvPr/>
          </p:nvSpPr>
          <p:spPr>
            <a:xfrm>
              <a:off x="5727769" y="964967"/>
              <a:ext cx="201929" cy="224790"/>
            </a:xfrm>
            <a:custGeom>
              <a:avLst/>
              <a:gdLst>
                <a:gd name="connsiteX0" fmla="*/ 182880 w 201929"/>
                <a:gd name="connsiteY0" fmla="*/ 222885 h 224790"/>
                <a:gd name="connsiteX1" fmla="*/ 145732 w 201929"/>
                <a:gd name="connsiteY1" fmla="*/ 190500 h 224790"/>
                <a:gd name="connsiteX2" fmla="*/ 145732 w 201929"/>
                <a:gd name="connsiteY2" fmla="*/ 190500 h 224790"/>
                <a:gd name="connsiteX3" fmla="*/ 73342 w 201929"/>
                <a:gd name="connsiteY3" fmla="*/ 224790 h 224790"/>
                <a:gd name="connsiteX4" fmla="*/ 0 w 201929"/>
                <a:gd name="connsiteY4" fmla="*/ 164783 h 224790"/>
                <a:gd name="connsiteX5" fmla="*/ 94297 w 201929"/>
                <a:gd name="connsiteY5" fmla="*/ 95250 h 224790"/>
                <a:gd name="connsiteX6" fmla="*/ 146685 w 201929"/>
                <a:gd name="connsiteY6" fmla="*/ 63818 h 224790"/>
                <a:gd name="connsiteX7" fmla="*/ 98107 w 201929"/>
                <a:gd name="connsiteY7" fmla="*/ 25718 h 224790"/>
                <a:gd name="connsiteX8" fmla="*/ 43815 w 201929"/>
                <a:gd name="connsiteY8" fmla="*/ 73343 h 224790"/>
                <a:gd name="connsiteX9" fmla="*/ 11430 w 201929"/>
                <a:gd name="connsiteY9" fmla="*/ 73343 h 224790"/>
                <a:gd name="connsiteX10" fmla="*/ 98107 w 201929"/>
                <a:gd name="connsiteY10" fmla="*/ 0 h 224790"/>
                <a:gd name="connsiteX11" fmla="*/ 178117 w 201929"/>
                <a:gd name="connsiteY11" fmla="*/ 68580 h 224790"/>
                <a:gd name="connsiteX12" fmla="*/ 178117 w 201929"/>
                <a:gd name="connsiteY12" fmla="*/ 171450 h 224790"/>
                <a:gd name="connsiteX13" fmla="*/ 200977 w 201929"/>
                <a:gd name="connsiteY13" fmla="*/ 194310 h 224790"/>
                <a:gd name="connsiteX14" fmla="*/ 201930 w 201929"/>
                <a:gd name="connsiteY14" fmla="*/ 194310 h 224790"/>
                <a:gd name="connsiteX15" fmla="*/ 201930 w 201929"/>
                <a:gd name="connsiteY15" fmla="*/ 219075 h 224790"/>
                <a:gd name="connsiteX16" fmla="*/ 182880 w 201929"/>
                <a:gd name="connsiteY16" fmla="*/ 222885 h 224790"/>
                <a:gd name="connsiteX17" fmla="*/ 80010 w 201929"/>
                <a:gd name="connsiteY17" fmla="*/ 199073 h 224790"/>
                <a:gd name="connsiteX18" fmla="*/ 145732 w 201929"/>
                <a:gd name="connsiteY18" fmla="*/ 140970 h 224790"/>
                <a:gd name="connsiteX19" fmla="*/ 145732 w 201929"/>
                <a:gd name="connsiteY19" fmla="*/ 103823 h 224790"/>
                <a:gd name="connsiteX20" fmla="*/ 96202 w 201929"/>
                <a:gd name="connsiteY20" fmla="*/ 120015 h 224790"/>
                <a:gd name="connsiteX21" fmla="*/ 35242 w 201929"/>
                <a:gd name="connsiteY21" fmla="*/ 163830 h 224790"/>
                <a:gd name="connsiteX22" fmla="*/ 80010 w 201929"/>
                <a:gd name="connsiteY22" fmla="*/ 199073 h 22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1929" h="224790">
                  <a:moveTo>
                    <a:pt x="182880" y="222885"/>
                  </a:moveTo>
                  <a:cubicBezTo>
                    <a:pt x="160972" y="222885"/>
                    <a:pt x="148590" y="212408"/>
                    <a:pt x="145732" y="190500"/>
                  </a:cubicBezTo>
                  <a:lnTo>
                    <a:pt x="145732" y="190500"/>
                  </a:lnTo>
                  <a:cubicBezTo>
                    <a:pt x="132397" y="207645"/>
                    <a:pt x="110490" y="224790"/>
                    <a:pt x="73342" y="224790"/>
                  </a:cubicBezTo>
                  <a:cubicBezTo>
                    <a:pt x="32385" y="224790"/>
                    <a:pt x="0" y="205740"/>
                    <a:pt x="0" y="164783"/>
                  </a:cubicBezTo>
                  <a:cubicBezTo>
                    <a:pt x="0" y="113348"/>
                    <a:pt x="40005" y="102870"/>
                    <a:pt x="94297" y="95250"/>
                  </a:cubicBezTo>
                  <a:cubicBezTo>
                    <a:pt x="124777" y="90488"/>
                    <a:pt x="146685" y="87630"/>
                    <a:pt x="146685" y="63818"/>
                  </a:cubicBezTo>
                  <a:cubicBezTo>
                    <a:pt x="146685" y="39053"/>
                    <a:pt x="129540" y="25718"/>
                    <a:pt x="98107" y="25718"/>
                  </a:cubicBezTo>
                  <a:cubicBezTo>
                    <a:pt x="62865" y="25718"/>
                    <a:pt x="45720" y="40957"/>
                    <a:pt x="43815" y="73343"/>
                  </a:cubicBezTo>
                  <a:lnTo>
                    <a:pt x="11430" y="73343"/>
                  </a:lnTo>
                  <a:cubicBezTo>
                    <a:pt x="12382" y="31432"/>
                    <a:pt x="40005" y="0"/>
                    <a:pt x="98107" y="0"/>
                  </a:cubicBezTo>
                  <a:cubicBezTo>
                    <a:pt x="143827" y="0"/>
                    <a:pt x="178117" y="17145"/>
                    <a:pt x="178117" y="68580"/>
                  </a:cubicBezTo>
                  <a:lnTo>
                    <a:pt x="178117" y="171450"/>
                  </a:lnTo>
                  <a:cubicBezTo>
                    <a:pt x="178117" y="188595"/>
                    <a:pt x="181927" y="199073"/>
                    <a:pt x="200977" y="194310"/>
                  </a:cubicBezTo>
                  <a:lnTo>
                    <a:pt x="201930" y="194310"/>
                  </a:lnTo>
                  <a:lnTo>
                    <a:pt x="201930" y="219075"/>
                  </a:lnTo>
                  <a:cubicBezTo>
                    <a:pt x="197167" y="220980"/>
                    <a:pt x="191452" y="222885"/>
                    <a:pt x="182880" y="222885"/>
                  </a:cubicBezTo>
                  <a:close/>
                  <a:moveTo>
                    <a:pt x="80010" y="199073"/>
                  </a:moveTo>
                  <a:cubicBezTo>
                    <a:pt x="125730" y="199073"/>
                    <a:pt x="145732" y="165735"/>
                    <a:pt x="145732" y="140970"/>
                  </a:cubicBezTo>
                  <a:lnTo>
                    <a:pt x="145732" y="103823"/>
                  </a:lnTo>
                  <a:cubicBezTo>
                    <a:pt x="134302" y="110490"/>
                    <a:pt x="114300" y="116205"/>
                    <a:pt x="96202" y="120015"/>
                  </a:cubicBezTo>
                  <a:cubicBezTo>
                    <a:pt x="61913" y="126682"/>
                    <a:pt x="35242" y="132398"/>
                    <a:pt x="35242" y="163830"/>
                  </a:cubicBezTo>
                  <a:cubicBezTo>
                    <a:pt x="35242" y="193358"/>
                    <a:pt x="58102" y="199073"/>
                    <a:pt x="80010" y="199073"/>
                  </a:cubicBezTo>
                  <a:close/>
                </a:path>
              </a:pathLst>
            </a:custGeom>
            <a:grpFill/>
            <a:ln w="9525" cap="flat">
              <a:noFill/>
              <a:prstDash val="solid"/>
              <a:miter/>
            </a:ln>
          </p:spPr>
          <p:txBody>
            <a:bodyPr rtlCol="0" anchor="ctr"/>
            <a:lstStyle/>
            <a:p>
              <a:endParaRPr lang="it-IT">
                <a:solidFill>
                  <a:schemeClr val="tx1"/>
                </a:solidFill>
              </a:endParaRPr>
            </a:p>
          </p:txBody>
        </p:sp>
        <p:sp>
          <p:nvSpPr>
            <p:cNvPr id="189" name="Figura a mano libera: forma 188">
              <a:extLst>
                <a:ext uri="{FF2B5EF4-FFF2-40B4-BE49-F238E27FC236}">
                  <a16:creationId xmlns:a16="http://schemas.microsoft.com/office/drawing/2014/main" id="{BE83E8CC-52B2-9373-D84D-7D9BB45E2FE2}"/>
                </a:ext>
              </a:extLst>
            </p:cNvPr>
            <p:cNvSpPr/>
            <p:nvPr/>
          </p:nvSpPr>
          <p:spPr>
            <a:xfrm>
              <a:off x="5587751" y="966873"/>
              <a:ext cx="113347" cy="219075"/>
            </a:xfrm>
            <a:custGeom>
              <a:avLst/>
              <a:gdLst>
                <a:gd name="connsiteX0" fmla="*/ 33338 w 113347"/>
                <a:gd name="connsiteY0" fmla="*/ 2857 h 219075"/>
                <a:gd name="connsiteX1" fmla="*/ 33338 w 113347"/>
                <a:gd name="connsiteY1" fmla="*/ 38100 h 219075"/>
                <a:gd name="connsiteX2" fmla="*/ 34290 w 113347"/>
                <a:gd name="connsiteY2" fmla="*/ 38100 h 219075"/>
                <a:gd name="connsiteX3" fmla="*/ 99060 w 113347"/>
                <a:gd name="connsiteY3" fmla="*/ 0 h 219075"/>
                <a:gd name="connsiteX4" fmla="*/ 113347 w 113347"/>
                <a:gd name="connsiteY4" fmla="*/ 2857 h 219075"/>
                <a:gd name="connsiteX5" fmla="*/ 113347 w 113347"/>
                <a:gd name="connsiteY5" fmla="*/ 35243 h 219075"/>
                <a:gd name="connsiteX6" fmla="*/ 112395 w 113347"/>
                <a:gd name="connsiteY6" fmla="*/ 35243 h 219075"/>
                <a:gd name="connsiteX7" fmla="*/ 97155 w 113347"/>
                <a:gd name="connsiteY7" fmla="*/ 33338 h 219075"/>
                <a:gd name="connsiteX8" fmla="*/ 34290 w 113347"/>
                <a:gd name="connsiteY8" fmla="*/ 99060 h 219075"/>
                <a:gd name="connsiteX9" fmla="*/ 34290 w 113347"/>
                <a:gd name="connsiteY9" fmla="*/ 219075 h 219075"/>
                <a:gd name="connsiteX10" fmla="*/ 0 w 113347"/>
                <a:gd name="connsiteY10" fmla="*/ 219075 h 219075"/>
                <a:gd name="connsiteX11" fmla="*/ 0 w 113347"/>
                <a:gd name="connsiteY11" fmla="*/ 2857 h 219075"/>
                <a:gd name="connsiteX12" fmla="*/ 33338 w 113347"/>
                <a:gd name="connsiteY12" fmla="*/ 2857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347" h="219075">
                  <a:moveTo>
                    <a:pt x="33338" y="2857"/>
                  </a:moveTo>
                  <a:lnTo>
                    <a:pt x="33338" y="38100"/>
                  </a:lnTo>
                  <a:lnTo>
                    <a:pt x="34290" y="38100"/>
                  </a:lnTo>
                  <a:cubicBezTo>
                    <a:pt x="47625" y="17145"/>
                    <a:pt x="69532" y="0"/>
                    <a:pt x="99060" y="0"/>
                  </a:cubicBezTo>
                  <a:cubicBezTo>
                    <a:pt x="105727" y="0"/>
                    <a:pt x="108585" y="952"/>
                    <a:pt x="113347" y="2857"/>
                  </a:cubicBezTo>
                  <a:lnTo>
                    <a:pt x="113347" y="35243"/>
                  </a:lnTo>
                  <a:lnTo>
                    <a:pt x="112395" y="35243"/>
                  </a:lnTo>
                  <a:cubicBezTo>
                    <a:pt x="107632" y="33338"/>
                    <a:pt x="103822" y="33338"/>
                    <a:pt x="97155" y="33338"/>
                  </a:cubicBezTo>
                  <a:cubicBezTo>
                    <a:pt x="63818" y="33338"/>
                    <a:pt x="34290" y="58102"/>
                    <a:pt x="34290" y="99060"/>
                  </a:cubicBezTo>
                  <a:lnTo>
                    <a:pt x="34290" y="219075"/>
                  </a:lnTo>
                  <a:lnTo>
                    <a:pt x="0" y="219075"/>
                  </a:lnTo>
                  <a:lnTo>
                    <a:pt x="0" y="2857"/>
                  </a:lnTo>
                  <a:lnTo>
                    <a:pt x="33338" y="2857"/>
                  </a:lnTo>
                  <a:close/>
                </a:path>
              </a:pathLst>
            </a:custGeom>
            <a:grpFill/>
            <a:ln w="9525" cap="flat">
              <a:noFill/>
              <a:prstDash val="solid"/>
              <a:miter/>
            </a:ln>
          </p:spPr>
          <p:txBody>
            <a:bodyPr rtlCol="0" anchor="ctr"/>
            <a:lstStyle/>
            <a:p>
              <a:endParaRPr lang="it-IT">
                <a:solidFill>
                  <a:schemeClr val="tx1"/>
                </a:solidFill>
              </a:endParaRPr>
            </a:p>
          </p:txBody>
        </p:sp>
        <p:sp>
          <p:nvSpPr>
            <p:cNvPr id="190" name="Figura a mano libera: forma 189">
              <a:extLst>
                <a:ext uri="{FF2B5EF4-FFF2-40B4-BE49-F238E27FC236}">
                  <a16:creationId xmlns:a16="http://schemas.microsoft.com/office/drawing/2014/main" id="{5F51E4FE-844A-FA4B-0106-142FFA22C362}"/>
                </a:ext>
              </a:extLst>
            </p:cNvPr>
            <p:cNvSpPr/>
            <p:nvPr/>
          </p:nvSpPr>
          <p:spPr>
            <a:xfrm>
              <a:off x="5440114" y="884005"/>
              <a:ext cx="103822" cy="301942"/>
            </a:xfrm>
            <a:custGeom>
              <a:avLst/>
              <a:gdLst>
                <a:gd name="connsiteX0" fmla="*/ 0 w 103822"/>
                <a:gd name="connsiteY0" fmla="*/ 113348 h 301942"/>
                <a:gd name="connsiteX1" fmla="*/ 0 w 103822"/>
                <a:gd name="connsiteY1" fmla="*/ 85725 h 301942"/>
                <a:gd name="connsiteX2" fmla="*/ 29527 w 103822"/>
                <a:gd name="connsiteY2" fmla="*/ 85725 h 301942"/>
                <a:gd name="connsiteX3" fmla="*/ 29527 w 103822"/>
                <a:gd name="connsiteY3" fmla="*/ 50482 h 301942"/>
                <a:gd name="connsiteX4" fmla="*/ 86677 w 103822"/>
                <a:gd name="connsiteY4" fmla="*/ 0 h 301942"/>
                <a:gd name="connsiteX5" fmla="*/ 103822 w 103822"/>
                <a:gd name="connsiteY5" fmla="*/ 953 h 301942"/>
                <a:gd name="connsiteX6" fmla="*/ 103822 w 103822"/>
                <a:gd name="connsiteY6" fmla="*/ 29528 h 301942"/>
                <a:gd name="connsiteX7" fmla="*/ 93345 w 103822"/>
                <a:gd name="connsiteY7" fmla="*/ 29528 h 301942"/>
                <a:gd name="connsiteX8" fmla="*/ 63818 w 103822"/>
                <a:gd name="connsiteY8" fmla="*/ 52388 h 301942"/>
                <a:gd name="connsiteX9" fmla="*/ 63818 w 103822"/>
                <a:gd name="connsiteY9" fmla="*/ 85725 h 301942"/>
                <a:gd name="connsiteX10" fmla="*/ 103822 w 103822"/>
                <a:gd name="connsiteY10" fmla="*/ 85725 h 301942"/>
                <a:gd name="connsiteX11" fmla="*/ 103822 w 103822"/>
                <a:gd name="connsiteY11" fmla="*/ 113348 h 301942"/>
                <a:gd name="connsiteX12" fmla="*/ 63818 w 103822"/>
                <a:gd name="connsiteY12" fmla="*/ 113348 h 301942"/>
                <a:gd name="connsiteX13" fmla="*/ 63818 w 103822"/>
                <a:gd name="connsiteY13" fmla="*/ 301943 h 301942"/>
                <a:gd name="connsiteX14" fmla="*/ 29527 w 103822"/>
                <a:gd name="connsiteY14" fmla="*/ 301943 h 301942"/>
                <a:gd name="connsiteX15" fmla="*/ 29527 w 103822"/>
                <a:gd name="connsiteY15" fmla="*/ 113348 h 301942"/>
                <a:gd name="connsiteX16" fmla="*/ 0 w 103822"/>
                <a:gd name="connsiteY16" fmla="*/ 113348 h 30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22" h="301942">
                  <a:moveTo>
                    <a:pt x="0" y="113348"/>
                  </a:moveTo>
                  <a:lnTo>
                    <a:pt x="0" y="85725"/>
                  </a:lnTo>
                  <a:lnTo>
                    <a:pt x="29527" y="85725"/>
                  </a:lnTo>
                  <a:lnTo>
                    <a:pt x="29527" y="50482"/>
                  </a:lnTo>
                  <a:cubicBezTo>
                    <a:pt x="29527" y="13335"/>
                    <a:pt x="50482" y="0"/>
                    <a:pt x="86677" y="0"/>
                  </a:cubicBezTo>
                  <a:cubicBezTo>
                    <a:pt x="93345" y="0"/>
                    <a:pt x="99060" y="0"/>
                    <a:pt x="103822" y="953"/>
                  </a:cubicBezTo>
                  <a:lnTo>
                    <a:pt x="103822" y="29528"/>
                  </a:lnTo>
                  <a:cubicBezTo>
                    <a:pt x="98107" y="29528"/>
                    <a:pt x="96202" y="29528"/>
                    <a:pt x="93345" y="29528"/>
                  </a:cubicBezTo>
                  <a:cubicBezTo>
                    <a:pt x="71438" y="29528"/>
                    <a:pt x="63818" y="35243"/>
                    <a:pt x="63818" y="52388"/>
                  </a:cubicBezTo>
                  <a:lnTo>
                    <a:pt x="63818" y="85725"/>
                  </a:lnTo>
                  <a:lnTo>
                    <a:pt x="103822" y="85725"/>
                  </a:lnTo>
                  <a:lnTo>
                    <a:pt x="103822" y="113348"/>
                  </a:lnTo>
                  <a:lnTo>
                    <a:pt x="63818" y="113348"/>
                  </a:lnTo>
                  <a:lnTo>
                    <a:pt x="63818" y="301943"/>
                  </a:lnTo>
                  <a:lnTo>
                    <a:pt x="29527" y="301943"/>
                  </a:lnTo>
                  <a:lnTo>
                    <a:pt x="29527" y="113348"/>
                  </a:lnTo>
                  <a:lnTo>
                    <a:pt x="0" y="113348"/>
                  </a:lnTo>
                  <a:close/>
                </a:path>
              </a:pathLst>
            </a:custGeom>
            <a:grpFill/>
            <a:ln w="9525" cap="flat">
              <a:noFill/>
              <a:prstDash val="solid"/>
              <a:miter/>
            </a:ln>
          </p:spPr>
          <p:txBody>
            <a:bodyPr rtlCol="0" anchor="ctr"/>
            <a:lstStyle/>
            <a:p>
              <a:endParaRPr lang="it-IT">
                <a:solidFill>
                  <a:schemeClr val="tx1"/>
                </a:solidFill>
              </a:endParaRPr>
            </a:p>
          </p:txBody>
        </p:sp>
        <p:sp>
          <p:nvSpPr>
            <p:cNvPr id="191" name="Figura a mano libera: forma 190">
              <a:extLst>
                <a:ext uri="{FF2B5EF4-FFF2-40B4-BE49-F238E27FC236}">
                  <a16:creationId xmlns:a16="http://schemas.microsoft.com/office/drawing/2014/main" id="{254747B0-3602-EF54-6D63-53AB54626A9F}"/>
                </a:ext>
              </a:extLst>
            </p:cNvPr>
            <p:cNvSpPr/>
            <p:nvPr/>
          </p:nvSpPr>
          <p:spPr>
            <a:xfrm>
              <a:off x="5223896" y="964967"/>
              <a:ext cx="176212" cy="221932"/>
            </a:xfrm>
            <a:custGeom>
              <a:avLst/>
              <a:gdLst>
                <a:gd name="connsiteX0" fmla="*/ 33338 w 176212"/>
                <a:gd name="connsiteY0" fmla="*/ 4763 h 221932"/>
                <a:gd name="connsiteX1" fmla="*/ 33338 w 176212"/>
                <a:gd name="connsiteY1" fmla="*/ 33338 h 221932"/>
                <a:gd name="connsiteX2" fmla="*/ 34290 w 176212"/>
                <a:gd name="connsiteY2" fmla="*/ 33338 h 221932"/>
                <a:gd name="connsiteX3" fmla="*/ 102870 w 176212"/>
                <a:gd name="connsiteY3" fmla="*/ 0 h 221932"/>
                <a:gd name="connsiteX4" fmla="*/ 176213 w 176212"/>
                <a:gd name="connsiteY4" fmla="*/ 69532 h 221932"/>
                <a:gd name="connsiteX5" fmla="*/ 176213 w 176212"/>
                <a:gd name="connsiteY5" fmla="*/ 221933 h 221932"/>
                <a:gd name="connsiteX6" fmla="*/ 141922 w 176212"/>
                <a:gd name="connsiteY6" fmla="*/ 221933 h 221932"/>
                <a:gd name="connsiteX7" fmla="*/ 141922 w 176212"/>
                <a:gd name="connsiteY7" fmla="*/ 71438 h 221932"/>
                <a:gd name="connsiteX8" fmla="*/ 93345 w 176212"/>
                <a:gd name="connsiteY8" fmla="*/ 27623 h 221932"/>
                <a:gd name="connsiteX9" fmla="*/ 34290 w 176212"/>
                <a:gd name="connsiteY9" fmla="*/ 87630 h 221932"/>
                <a:gd name="connsiteX10" fmla="*/ 34290 w 176212"/>
                <a:gd name="connsiteY10" fmla="*/ 220980 h 221932"/>
                <a:gd name="connsiteX11" fmla="*/ 0 w 176212"/>
                <a:gd name="connsiteY11" fmla="*/ 220980 h 221932"/>
                <a:gd name="connsiteX12" fmla="*/ 0 w 176212"/>
                <a:gd name="connsiteY12" fmla="*/ 4763 h 221932"/>
                <a:gd name="connsiteX13" fmla="*/ 33338 w 176212"/>
                <a:gd name="connsiteY13" fmla="*/ 4763 h 22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6212" h="221932">
                  <a:moveTo>
                    <a:pt x="33338" y="4763"/>
                  </a:moveTo>
                  <a:lnTo>
                    <a:pt x="33338" y="33338"/>
                  </a:lnTo>
                  <a:lnTo>
                    <a:pt x="34290" y="33338"/>
                  </a:lnTo>
                  <a:cubicBezTo>
                    <a:pt x="49530" y="12382"/>
                    <a:pt x="71438" y="0"/>
                    <a:pt x="102870" y="0"/>
                  </a:cubicBezTo>
                  <a:cubicBezTo>
                    <a:pt x="148590" y="0"/>
                    <a:pt x="176213" y="24765"/>
                    <a:pt x="176213" y="69532"/>
                  </a:cubicBezTo>
                  <a:lnTo>
                    <a:pt x="176213" y="221933"/>
                  </a:lnTo>
                  <a:lnTo>
                    <a:pt x="141922" y="221933"/>
                  </a:lnTo>
                  <a:lnTo>
                    <a:pt x="141922" y="71438"/>
                  </a:lnTo>
                  <a:cubicBezTo>
                    <a:pt x="141922" y="43815"/>
                    <a:pt x="123825" y="27623"/>
                    <a:pt x="93345" y="27623"/>
                  </a:cubicBezTo>
                  <a:cubicBezTo>
                    <a:pt x="59055" y="27623"/>
                    <a:pt x="34290" y="52388"/>
                    <a:pt x="34290" y="87630"/>
                  </a:cubicBezTo>
                  <a:lnTo>
                    <a:pt x="34290" y="220980"/>
                  </a:lnTo>
                  <a:lnTo>
                    <a:pt x="0" y="220980"/>
                  </a:lnTo>
                  <a:lnTo>
                    <a:pt x="0" y="4763"/>
                  </a:lnTo>
                  <a:lnTo>
                    <a:pt x="33338" y="4763"/>
                  </a:lnTo>
                  <a:close/>
                </a:path>
              </a:pathLst>
            </a:custGeom>
            <a:grpFill/>
            <a:ln w="9525" cap="flat">
              <a:noFill/>
              <a:prstDash val="solid"/>
              <a:miter/>
            </a:ln>
          </p:spPr>
          <p:txBody>
            <a:bodyPr rtlCol="0" anchor="ctr"/>
            <a:lstStyle/>
            <a:p>
              <a:endParaRPr lang="it-IT">
                <a:solidFill>
                  <a:schemeClr val="tx1"/>
                </a:solidFill>
              </a:endParaRPr>
            </a:p>
          </p:txBody>
        </p:sp>
        <p:sp>
          <p:nvSpPr>
            <p:cNvPr id="192" name="Figura a mano libera: forma 191">
              <a:extLst>
                <a:ext uri="{FF2B5EF4-FFF2-40B4-BE49-F238E27FC236}">
                  <a16:creationId xmlns:a16="http://schemas.microsoft.com/office/drawing/2014/main" id="{EE336771-CD5C-44D5-DEF4-AA197FEDCFE3}"/>
                </a:ext>
              </a:extLst>
            </p:cNvPr>
            <p:cNvSpPr/>
            <p:nvPr/>
          </p:nvSpPr>
          <p:spPr>
            <a:xfrm>
              <a:off x="5123884" y="885910"/>
              <a:ext cx="38100" cy="300037"/>
            </a:xfrm>
            <a:custGeom>
              <a:avLst/>
              <a:gdLst>
                <a:gd name="connsiteX0" fmla="*/ 0 w 38100"/>
                <a:gd name="connsiteY0" fmla="*/ 300038 h 300037"/>
                <a:gd name="connsiteX1" fmla="*/ 0 w 38100"/>
                <a:gd name="connsiteY1" fmla="*/ 0 h 300037"/>
                <a:gd name="connsiteX2" fmla="*/ 38100 w 38100"/>
                <a:gd name="connsiteY2" fmla="*/ 0 h 300037"/>
                <a:gd name="connsiteX3" fmla="*/ 38100 w 38100"/>
                <a:gd name="connsiteY3" fmla="*/ 300038 h 300037"/>
                <a:gd name="connsiteX4" fmla="*/ 0 w 38100"/>
                <a:gd name="connsiteY4" fmla="*/ 300038 h 30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00037">
                  <a:moveTo>
                    <a:pt x="0" y="300038"/>
                  </a:moveTo>
                  <a:lnTo>
                    <a:pt x="0" y="0"/>
                  </a:lnTo>
                  <a:lnTo>
                    <a:pt x="38100" y="0"/>
                  </a:lnTo>
                  <a:lnTo>
                    <a:pt x="38100" y="300038"/>
                  </a:lnTo>
                  <a:lnTo>
                    <a:pt x="0" y="300038"/>
                  </a:lnTo>
                  <a:close/>
                </a:path>
              </a:pathLst>
            </a:custGeom>
            <a:grpFill/>
            <a:ln w="9525" cap="flat">
              <a:noFill/>
              <a:prstDash val="solid"/>
              <a:miter/>
            </a:ln>
          </p:spPr>
          <p:txBody>
            <a:bodyPr rtlCol="0" anchor="ctr"/>
            <a:lstStyle/>
            <a:p>
              <a:endParaRPr lang="it-IT">
                <a:solidFill>
                  <a:schemeClr val="tx1"/>
                </a:solidFill>
              </a:endParaRPr>
            </a:p>
          </p:txBody>
        </p:sp>
        <p:grpSp>
          <p:nvGrpSpPr>
            <p:cNvPr id="193" name="Elemento grafico 7">
              <a:extLst>
                <a:ext uri="{FF2B5EF4-FFF2-40B4-BE49-F238E27FC236}">
                  <a16:creationId xmlns:a16="http://schemas.microsoft.com/office/drawing/2014/main" id="{8931BAE4-E524-0B76-D1C1-F51B1BC3CCBD}"/>
                </a:ext>
              </a:extLst>
            </p:cNvPr>
            <p:cNvGrpSpPr/>
            <p:nvPr/>
          </p:nvGrpSpPr>
          <p:grpSpPr>
            <a:xfrm>
              <a:off x="609034" y="615400"/>
              <a:ext cx="4057649" cy="1800225"/>
              <a:chOff x="888600" y="425831"/>
              <a:chExt cx="4057649" cy="1800225"/>
            </a:xfrm>
            <a:grpFill/>
          </p:grpSpPr>
          <p:sp>
            <p:nvSpPr>
              <p:cNvPr id="194" name="Figura a mano libera: forma 193">
                <a:extLst>
                  <a:ext uri="{FF2B5EF4-FFF2-40B4-BE49-F238E27FC236}">
                    <a16:creationId xmlns:a16="http://schemas.microsoft.com/office/drawing/2014/main" id="{3ECFF077-A568-F4F3-240A-AA500AAD05B5}"/>
                  </a:ext>
                </a:extLst>
              </p:cNvPr>
              <p:cNvSpPr/>
              <p:nvPr/>
            </p:nvSpPr>
            <p:spPr>
              <a:xfrm>
                <a:off x="888600" y="645859"/>
                <a:ext cx="471487" cy="1360169"/>
              </a:xfrm>
              <a:custGeom>
                <a:avLst/>
                <a:gdLst>
                  <a:gd name="connsiteX0" fmla="*/ 220028 w 471487"/>
                  <a:gd name="connsiteY0" fmla="*/ 0 h 1360169"/>
                  <a:gd name="connsiteX1" fmla="*/ 220028 w 471487"/>
                  <a:gd name="connsiteY1" fmla="*/ 1139190 h 1360169"/>
                  <a:gd name="connsiteX2" fmla="*/ 0 w 471487"/>
                  <a:gd name="connsiteY2" fmla="*/ 1139190 h 1360169"/>
                  <a:gd name="connsiteX3" fmla="*/ 0 w 471487"/>
                  <a:gd name="connsiteY3" fmla="*/ 1360170 h 1360169"/>
                  <a:gd name="connsiteX4" fmla="*/ 220028 w 471487"/>
                  <a:gd name="connsiteY4" fmla="*/ 1360170 h 1360169"/>
                  <a:gd name="connsiteX5" fmla="*/ 471488 w 471487"/>
                  <a:gd name="connsiteY5" fmla="*/ 1360170 h 1360169"/>
                  <a:gd name="connsiteX6" fmla="*/ 471488 w 471487"/>
                  <a:gd name="connsiteY6" fmla="*/ 0 h 1360169"/>
                  <a:gd name="connsiteX7" fmla="*/ 220028 w 471487"/>
                  <a:gd name="connsiteY7" fmla="*/ 0 h 136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1487" h="1360169">
                    <a:moveTo>
                      <a:pt x="220028" y="0"/>
                    </a:moveTo>
                    <a:lnTo>
                      <a:pt x="220028" y="1139190"/>
                    </a:lnTo>
                    <a:lnTo>
                      <a:pt x="0" y="1139190"/>
                    </a:lnTo>
                    <a:lnTo>
                      <a:pt x="0" y="1360170"/>
                    </a:lnTo>
                    <a:lnTo>
                      <a:pt x="220028" y="1360170"/>
                    </a:lnTo>
                    <a:lnTo>
                      <a:pt x="471488" y="1360170"/>
                    </a:lnTo>
                    <a:lnTo>
                      <a:pt x="471488" y="0"/>
                    </a:lnTo>
                    <a:lnTo>
                      <a:pt x="220028" y="0"/>
                    </a:lnTo>
                    <a:close/>
                  </a:path>
                </a:pathLst>
              </a:custGeom>
              <a:grpFill/>
              <a:ln w="9525" cap="flat">
                <a:noFill/>
                <a:prstDash val="solid"/>
                <a:miter/>
              </a:ln>
            </p:spPr>
            <p:txBody>
              <a:bodyPr rtlCol="0" anchor="ctr"/>
              <a:lstStyle/>
              <a:p>
                <a:endParaRPr lang="it-IT">
                  <a:solidFill>
                    <a:schemeClr val="tx1"/>
                  </a:solidFill>
                </a:endParaRPr>
              </a:p>
            </p:txBody>
          </p:sp>
          <p:sp>
            <p:nvSpPr>
              <p:cNvPr id="195" name="Figura a mano libera: forma 194">
                <a:extLst>
                  <a:ext uri="{FF2B5EF4-FFF2-40B4-BE49-F238E27FC236}">
                    <a16:creationId xmlns:a16="http://schemas.microsoft.com/office/drawing/2014/main" id="{36C3A554-8DC0-9F99-B064-D586D2236088}"/>
                  </a:ext>
                </a:extLst>
              </p:cNvPr>
              <p:cNvSpPr/>
              <p:nvPr/>
            </p:nvSpPr>
            <p:spPr>
              <a:xfrm>
                <a:off x="888600" y="425831"/>
                <a:ext cx="220027" cy="220027"/>
              </a:xfrm>
              <a:custGeom>
                <a:avLst/>
                <a:gdLst>
                  <a:gd name="connsiteX0" fmla="*/ 220028 w 220027"/>
                  <a:gd name="connsiteY0" fmla="*/ 0 h 220027"/>
                  <a:gd name="connsiteX1" fmla="*/ 0 w 220027"/>
                  <a:gd name="connsiteY1" fmla="*/ 0 h 220027"/>
                  <a:gd name="connsiteX2" fmla="*/ 0 w 220027"/>
                  <a:gd name="connsiteY2" fmla="*/ 220028 h 220027"/>
                  <a:gd name="connsiteX3" fmla="*/ 220028 w 220027"/>
                  <a:gd name="connsiteY3" fmla="*/ 220028 h 220027"/>
                  <a:gd name="connsiteX4" fmla="*/ 220028 w 220027"/>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027" h="220027">
                    <a:moveTo>
                      <a:pt x="220028" y="0"/>
                    </a:moveTo>
                    <a:lnTo>
                      <a:pt x="0" y="0"/>
                    </a:lnTo>
                    <a:lnTo>
                      <a:pt x="0" y="220028"/>
                    </a:lnTo>
                    <a:lnTo>
                      <a:pt x="220028" y="220028"/>
                    </a:lnTo>
                    <a:lnTo>
                      <a:pt x="220028" y="0"/>
                    </a:lnTo>
                    <a:close/>
                  </a:path>
                </a:pathLst>
              </a:custGeom>
              <a:grpFill/>
              <a:ln w="9525" cap="flat">
                <a:noFill/>
                <a:prstDash val="solid"/>
                <a:miter/>
              </a:ln>
            </p:spPr>
            <p:txBody>
              <a:bodyPr rtlCol="0" anchor="ctr"/>
              <a:lstStyle/>
              <a:p>
                <a:endParaRPr lang="it-IT">
                  <a:solidFill>
                    <a:schemeClr val="tx1"/>
                  </a:solidFill>
                </a:endParaRPr>
              </a:p>
            </p:txBody>
          </p:sp>
          <p:sp>
            <p:nvSpPr>
              <p:cNvPr id="196" name="Figura a mano libera: forma 195">
                <a:extLst>
                  <a:ext uri="{FF2B5EF4-FFF2-40B4-BE49-F238E27FC236}">
                    <a16:creationId xmlns:a16="http://schemas.microsoft.com/office/drawing/2014/main" id="{B2E968F3-37EF-2286-2E19-C12EA535C103}"/>
                  </a:ext>
                </a:extLst>
              </p:cNvPr>
              <p:cNvSpPr/>
              <p:nvPr/>
            </p:nvSpPr>
            <p:spPr>
              <a:xfrm>
                <a:off x="1360087" y="2006029"/>
                <a:ext cx="220027" cy="220027"/>
              </a:xfrm>
              <a:custGeom>
                <a:avLst/>
                <a:gdLst>
                  <a:gd name="connsiteX0" fmla="*/ 220027 w 220027"/>
                  <a:gd name="connsiteY0" fmla="*/ 0 h 220027"/>
                  <a:gd name="connsiteX1" fmla="*/ 220027 w 220027"/>
                  <a:gd name="connsiteY1" fmla="*/ 220028 h 220027"/>
                  <a:gd name="connsiteX2" fmla="*/ 0 w 220027"/>
                  <a:gd name="connsiteY2" fmla="*/ 220028 h 220027"/>
                  <a:gd name="connsiteX3" fmla="*/ 0 w 220027"/>
                  <a:gd name="connsiteY3" fmla="*/ 0 h 220027"/>
                  <a:gd name="connsiteX4" fmla="*/ 220027 w 220027"/>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027" h="220027">
                    <a:moveTo>
                      <a:pt x="220027" y="0"/>
                    </a:moveTo>
                    <a:lnTo>
                      <a:pt x="220027" y="220028"/>
                    </a:lnTo>
                    <a:lnTo>
                      <a:pt x="0" y="220028"/>
                    </a:lnTo>
                    <a:lnTo>
                      <a:pt x="0" y="0"/>
                    </a:lnTo>
                    <a:lnTo>
                      <a:pt x="220027" y="0"/>
                    </a:lnTo>
                    <a:close/>
                  </a:path>
                </a:pathLst>
              </a:custGeom>
              <a:grpFill/>
              <a:ln w="9525" cap="flat">
                <a:noFill/>
                <a:prstDash val="solid"/>
                <a:miter/>
              </a:ln>
            </p:spPr>
            <p:txBody>
              <a:bodyPr rtlCol="0" anchor="ctr"/>
              <a:lstStyle/>
              <a:p>
                <a:endParaRPr lang="it-IT">
                  <a:solidFill>
                    <a:schemeClr val="tx1"/>
                  </a:solidFill>
                </a:endParaRPr>
              </a:p>
            </p:txBody>
          </p:sp>
          <p:sp>
            <p:nvSpPr>
              <p:cNvPr id="197" name="Figura a mano libera: forma 196">
                <a:extLst>
                  <a:ext uri="{FF2B5EF4-FFF2-40B4-BE49-F238E27FC236}">
                    <a16:creationId xmlns:a16="http://schemas.microsoft.com/office/drawing/2014/main" id="{87B8E677-A962-5B1A-984E-91628115A209}"/>
                  </a:ext>
                </a:extLst>
              </p:cNvPr>
              <p:cNvSpPr/>
              <p:nvPr/>
            </p:nvSpPr>
            <p:spPr>
              <a:xfrm>
                <a:off x="1580114" y="645859"/>
                <a:ext cx="1044892" cy="1360169"/>
              </a:xfrm>
              <a:custGeom>
                <a:avLst/>
                <a:gdLst>
                  <a:gd name="connsiteX0" fmla="*/ 1044893 w 1044892"/>
                  <a:gd name="connsiteY0" fmla="*/ 453390 h 1360169"/>
                  <a:gd name="connsiteX1" fmla="*/ 570548 w 1044892"/>
                  <a:gd name="connsiteY1" fmla="*/ 906780 h 1360169"/>
                  <a:gd name="connsiteX2" fmla="*/ 251460 w 1044892"/>
                  <a:gd name="connsiteY2" fmla="*/ 906780 h 1360169"/>
                  <a:gd name="connsiteX3" fmla="*/ 251460 w 1044892"/>
                  <a:gd name="connsiteY3" fmla="*/ 1360170 h 1360169"/>
                  <a:gd name="connsiteX4" fmla="*/ 0 w 1044892"/>
                  <a:gd name="connsiteY4" fmla="*/ 1360170 h 1360169"/>
                  <a:gd name="connsiteX5" fmla="*/ 0 w 1044892"/>
                  <a:gd name="connsiteY5" fmla="*/ 0 h 1360169"/>
                  <a:gd name="connsiteX6" fmla="*/ 566738 w 1044892"/>
                  <a:gd name="connsiteY6" fmla="*/ 0 h 1360169"/>
                  <a:gd name="connsiteX7" fmla="*/ 1044893 w 1044892"/>
                  <a:gd name="connsiteY7" fmla="*/ 453390 h 1360169"/>
                  <a:gd name="connsiteX8" fmla="*/ 1044893 w 1044892"/>
                  <a:gd name="connsiteY8" fmla="*/ 453390 h 1360169"/>
                  <a:gd name="connsiteX9" fmla="*/ 793432 w 1044892"/>
                  <a:gd name="connsiteY9" fmla="*/ 453390 h 1360169"/>
                  <a:gd name="connsiteX10" fmla="*/ 564832 w 1044892"/>
                  <a:gd name="connsiteY10" fmla="*/ 225743 h 1360169"/>
                  <a:gd name="connsiteX11" fmla="*/ 251460 w 1044892"/>
                  <a:gd name="connsiteY11" fmla="*/ 225743 h 1360169"/>
                  <a:gd name="connsiteX12" fmla="*/ 251460 w 1044892"/>
                  <a:gd name="connsiteY12" fmla="*/ 681037 h 1360169"/>
                  <a:gd name="connsiteX13" fmla="*/ 562928 w 1044892"/>
                  <a:gd name="connsiteY13" fmla="*/ 681037 h 1360169"/>
                  <a:gd name="connsiteX14" fmla="*/ 793432 w 1044892"/>
                  <a:gd name="connsiteY14" fmla="*/ 453390 h 136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44892" h="1360169">
                    <a:moveTo>
                      <a:pt x="1044893" y="453390"/>
                    </a:moveTo>
                    <a:cubicBezTo>
                      <a:pt x="1044893" y="720090"/>
                      <a:pt x="863918" y="906780"/>
                      <a:pt x="570548" y="906780"/>
                    </a:cubicBezTo>
                    <a:lnTo>
                      <a:pt x="251460" y="906780"/>
                    </a:lnTo>
                    <a:lnTo>
                      <a:pt x="251460" y="1360170"/>
                    </a:lnTo>
                    <a:lnTo>
                      <a:pt x="0" y="1360170"/>
                    </a:lnTo>
                    <a:lnTo>
                      <a:pt x="0" y="0"/>
                    </a:lnTo>
                    <a:lnTo>
                      <a:pt x="566738" y="0"/>
                    </a:lnTo>
                    <a:cubicBezTo>
                      <a:pt x="869632" y="0"/>
                      <a:pt x="1044893" y="194310"/>
                      <a:pt x="1044893" y="453390"/>
                    </a:cubicBezTo>
                    <a:lnTo>
                      <a:pt x="1044893" y="453390"/>
                    </a:lnTo>
                    <a:close/>
                    <a:moveTo>
                      <a:pt x="793432" y="453390"/>
                    </a:moveTo>
                    <a:cubicBezTo>
                      <a:pt x="793432" y="339090"/>
                      <a:pt x="719138" y="225743"/>
                      <a:pt x="564832" y="225743"/>
                    </a:cubicBezTo>
                    <a:lnTo>
                      <a:pt x="251460" y="225743"/>
                    </a:lnTo>
                    <a:lnTo>
                      <a:pt x="251460" y="681037"/>
                    </a:lnTo>
                    <a:lnTo>
                      <a:pt x="562928" y="681037"/>
                    </a:lnTo>
                    <a:cubicBezTo>
                      <a:pt x="720090" y="681037"/>
                      <a:pt x="793432" y="570548"/>
                      <a:pt x="793432" y="453390"/>
                    </a:cubicBezTo>
                    <a:close/>
                  </a:path>
                </a:pathLst>
              </a:custGeom>
              <a:grpFill/>
              <a:ln w="9525" cap="flat">
                <a:noFill/>
                <a:prstDash val="solid"/>
                <a:miter/>
              </a:ln>
            </p:spPr>
            <p:txBody>
              <a:bodyPr rtlCol="0" anchor="ctr"/>
              <a:lstStyle/>
              <a:p>
                <a:endParaRPr lang="it-IT">
                  <a:solidFill>
                    <a:schemeClr val="tx1"/>
                  </a:solidFill>
                </a:endParaRPr>
              </a:p>
            </p:txBody>
          </p:sp>
          <p:sp>
            <p:nvSpPr>
              <p:cNvPr id="198" name="Figura a mano libera: forma 197">
                <a:extLst>
                  <a:ext uri="{FF2B5EF4-FFF2-40B4-BE49-F238E27FC236}">
                    <a16:creationId xmlns:a16="http://schemas.microsoft.com/office/drawing/2014/main" id="{B508A558-B788-3BEE-A022-6F2EDAE86D47}"/>
                  </a:ext>
                </a:extLst>
              </p:cNvPr>
              <p:cNvSpPr/>
              <p:nvPr/>
            </p:nvSpPr>
            <p:spPr>
              <a:xfrm>
                <a:off x="2638342" y="1010666"/>
                <a:ext cx="1055370" cy="1020127"/>
              </a:xfrm>
              <a:custGeom>
                <a:avLst/>
                <a:gdLst>
                  <a:gd name="connsiteX0" fmla="*/ 862013 w 1055370"/>
                  <a:gd name="connsiteY0" fmla="*/ 783908 h 1020127"/>
                  <a:gd name="connsiteX1" fmla="*/ 862013 w 1055370"/>
                  <a:gd name="connsiteY1" fmla="*/ 338138 h 1020127"/>
                  <a:gd name="connsiteX2" fmla="*/ 443865 w 1055370"/>
                  <a:gd name="connsiteY2" fmla="*/ 0 h 1020127"/>
                  <a:gd name="connsiteX3" fmla="*/ 15240 w 1055370"/>
                  <a:gd name="connsiteY3" fmla="*/ 308610 h 1020127"/>
                  <a:gd name="connsiteX4" fmla="*/ 227648 w 1055370"/>
                  <a:gd name="connsiteY4" fmla="*/ 389573 h 1020127"/>
                  <a:gd name="connsiteX5" fmla="*/ 443865 w 1055370"/>
                  <a:gd name="connsiteY5" fmla="*/ 185738 h 1020127"/>
                  <a:gd name="connsiteX6" fmla="*/ 626745 w 1055370"/>
                  <a:gd name="connsiteY6" fmla="*/ 311467 h 1020127"/>
                  <a:gd name="connsiteX7" fmla="*/ 321945 w 1055370"/>
                  <a:gd name="connsiteY7" fmla="*/ 442913 h 1020127"/>
                  <a:gd name="connsiteX8" fmla="*/ 0 w 1055370"/>
                  <a:gd name="connsiteY8" fmla="*/ 739140 h 1020127"/>
                  <a:gd name="connsiteX9" fmla="*/ 329565 w 1055370"/>
                  <a:gd name="connsiteY9" fmla="*/ 1020128 h 1020127"/>
                  <a:gd name="connsiteX10" fmla="*/ 640080 w 1055370"/>
                  <a:gd name="connsiteY10" fmla="*/ 881063 h 1020127"/>
                  <a:gd name="connsiteX11" fmla="*/ 668655 w 1055370"/>
                  <a:gd name="connsiteY11" fmla="*/ 829628 h 1020127"/>
                  <a:gd name="connsiteX12" fmla="*/ 668655 w 1055370"/>
                  <a:gd name="connsiteY12" fmla="*/ 994410 h 1020127"/>
                  <a:gd name="connsiteX13" fmla="*/ 1055370 w 1055370"/>
                  <a:gd name="connsiteY13" fmla="*/ 994410 h 1020127"/>
                  <a:gd name="connsiteX14" fmla="*/ 1055370 w 1055370"/>
                  <a:gd name="connsiteY14" fmla="*/ 782955 h 1020127"/>
                  <a:gd name="connsiteX15" fmla="*/ 862013 w 1055370"/>
                  <a:gd name="connsiteY15" fmla="*/ 782955 h 1020127"/>
                  <a:gd name="connsiteX16" fmla="*/ 862013 w 1055370"/>
                  <a:gd name="connsiteY16" fmla="*/ 783908 h 1020127"/>
                  <a:gd name="connsiteX17" fmla="*/ 626745 w 1055370"/>
                  <a:gd name="connsiteY17" fmla="*/ 610553 h 1020127"/>
                  <a:gd name="connsiteX18" fmla="*/ 384810 w 1055370"/>
                  <a:gd name="connsiteY18" fmla="*/ 842010 h 1020127"/>
                  <a:gd name="connsiteX19" fmla="*/ 251460 w 1055370"/>
                  <a:gd name="connsiteY19" fmla="*/ 727710 h 1020127"/>
                  <a:gd name="connsiteX20" fmla="*/ 390525 w 1055370"/>
                  <a:gd name="connsiteY20" fmla="*/ 600075 h 1020127"/>
                  <a:gd name="connsiteX21" fmla="*/ 626745 w 1055370"/>
                  <a:gd name="connsiteY21" fmla="*/ 541020 h 1020127"/>
                  <a:gd name="connsiteX22" fmla="*/ 626745 w 1055370"/>
                  <a:gd name="connsiteY22" fmla="*/ 610553 h 1020127"/>
                  <a:gd name="connsiteX23" fmla="*/ 626745 w 1055370"/>
                  <a:gd name="connsiteY23" fmla="*/ 610553 h 102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55370" h="1020127">
                    <a:moveTo>
                      <a:pt x="862013" y="783908"/>
                    </a:moveTo>
                    <a:lnTo>
                      <a:pt x="862013" y="338138"/>
                    </a:lnTo>
                    <a:cubicBezTo>
                      <a:pt x="862013" y="118110"/>
                      <a:pt x="699135" y="0"/>
                      <a:pt x="443865" y="0"/>
                    </a:cubicBezTo>
                    <a:cubicBezTo>
                      <a:pt x="216217" y="0"/>
                      <a:pt x="49530" y="127635"/>
                      <a:pt x="15240" y="308610"/>
                    </a:cubicBezTo>
                    <a:lnTo>
                      <a:pt x="227648" y="389573"/>
                    </a:lnTo>
                    <a:cubicBezTo>
                      <a:pt x="227648" y="263842"/>
                      <a:pt x="312420" y="185738"/>
                      <a:pt x="443865" y="185738"/>
                    </a:cubicBezTo>
                    <a:cubicBezTo>
                      <a:pt x="552450" y="185738"/>
                      <a:pt x="626745" y="228600"/>
                      <a:pt x="626745" y="311467"/>
                    </a:cubicBezTo>
                    <a:cubicBezTo>
                      <a:pt x="626745" y="394335"/>
                      <a:pt x="585788" y="396240"/>
                      <a:pt x="321945" y="442913"/>
                    </a:cubicBezTo>
                    <a:cubicBezTo>
                      <a:pt x="125730" y="478155"/>
                      <a:pt x="0" y="572453"/>
                      <a:pt x="0" y="739140"/>
                    </a:cubicBezTo>
                    <a:cubicBezTo>
                      <a:pt x="0" y="914400"/>
                      <a:pt x="135255" y="1020128"/>
                      <a:pt x="329565" y="1020128"/>
                    </a:cubicBezTo>
                    <a:cubicBezTo>
                      <a:pt x="459105" y="1020128"/>
                      <a:pt x="575310" y="968693"/>
                      <a:pt x="640080" y="881063"/>
                    </a:cubicBezTo>
                    <a:cubicBezTo>
                      <a:pt x="655320" y="859155"/>
                      <a:pt x="662940" y="842963"/>
                      <a:pt x="668655" y="829628"/>
                    </a:cubicBezTo>
                    <a:lnTo>
                      <a:pt x="668655" y="994410"/>
                    </a:lnTo>
                    <a:lnTo>
                      <a:pt x="1055370" y="994410"/>
                    </a:lnTo>
                    <a:lnTo>
                      <a:pt x="1055370" y="782955"/>
                    </a:lnTo>
                    <a:lnTo>
                      <a:pt x="862013" y="782955"/>
                    </a:lnTo>
                    <a:lnTo>
                      <a:pt x="862013" y="783908"/>
                    </a:lnTo>
                    <a:close/>
                    <a:moveTo>
                      <a:pt x="626745" y="610553"/>
                    </a:moveTo>
                    <a:cubicBezTo>
                      <a:pt x="626745" y="741997"/>
                      <a:pt x="548640" y="842010"/>
                      <a:pt x="384810" y="842010"/>
                    </a:cubicBezTo>
                    <a:cubicBezTo>
                      <a:pt x="300038" y="842010"/>
                      <a:pt x="251460" y="792480"/>
                      <a:pt x="251460" y="727710"/>
                    </a:cubicBezTo>
                    <a:cubicBezTo>
                      <a:pt x="251460" y="651510"/>
                      <a:pt x="306705" y="617220"/>
                      <a:pt x="390525" y="600075"/>
                    </a:cubicBezTo>
                    <a:cubicBezTo>
                      <a:pt x="547688" y="572453"/>
                      <a:pt x="599123" y="562928"/>
                      <a:pt x="626745" y="541020"/>
                    </a:cubicBezTo>
                    <a:lnTo>
                      <a:pt x="626745" y="610553"/>
                    </a:lnTo>
                    <a:lnTo>
                      <a:pt x="626745" y="610553"/>
                    </a:lnTo>
                    <a:close/>
                  </a:path>
                </a:pathLst>
              </a:custGeom>
              <a:grpFill/>
              <a:ln w="9525" cap="flat">
                <a:noFill/>
                <a:prstDash val="solid"/>
                <a:miter/>
              </a:ln>
            </p:spPr>
            <p:txBody>
              <a:bodyPr rtlCol="0" anchor="ctr"/>
              <a:lstStyle/>
              <a:p>
                <a:endParaRPr lang="it-IT">
                  <a:solidFill>
                    <a:schemeClr val="tx1"/>
                  </a:solidFill>
                </a:endParaRPr>
              </a:p>
            </p:txBody>
          </p:sp>
          <p:sp>
            <p:nvSpPr>
              <p:cNvPr id="199" name="Figura a mano libera: forma 198">
                <a:extLst>
                  <a:ext uri="{FF2B5EF4-FFF2-40B4-BE49-F238E27FC236}">
                    <a16:creationId xmlns:a16="http://schemas.microsoft.com/office/drawing/2014/main" id="{79FE37F0-1458-122D-772E-94EEDE2D83AC}"/>
                  </a:ext>
                </a:extLst>
              </p:cNvPr>
              <p:cNvSpPr/>
              <p:nvPr/>
            </p:nvSpPr>
            <p:spPr>
              <a:xfrm>
                <a:off x="3617512" y="613452"/>
                <a:ext cx="1328737" cy="1421151"/>
              </a:xfrm>
              <a:custGeom>
                <a:avLst/>
                <a:gdLst>
                  <a:gd name="connsiteX0" fmla="*/ 1321118 w 1328737"/>
                  <a:gd name="connsiteY0" fmla="*/ 351494 h 1421151"/>
                  <a:gd name="connsiteX1" fmla="*/ 1115378 w 1328737"/>
                  <a:gd name="connsiteY1" fmla="*/ 487702 h 1421151"/>
                  <a:gd name="connsiteX2" fmla="*/ 706755 w 1328737"/>
                  <a:gd name="connsiteY2" fmla="*/ 222907 h 1421151"/>
                  <a:gd name="connsiteX3" fmla="*/ 251460 w 1328737"/>
                  <a:gd name="connsiteY3" fmla="*/ 709634 h 1421151"/>
                  <a:gd name="connsiteX4" fmla="*/ 702945 w 1328737"/>
                  <a:gd name="connsiteY4" fmla="*/ 1194457 h 1421151"/>
                  <a:gd name="connsiteX5" fmla="*/ 1122998 w 1328737"/>
                  <a:gd name="connsiteY5" fmla="*/ 924899 h 1421151"/>
                  <a:gd name="connsiteX6" fmla="*/ 1328738 w 1328737"/>
                  <a:gd name="connsiteY6" fmla="*/ 1062059 h 1421151"/>
                  <a:gd name="connsiteX7" fmla="*/ 707707 w 1328737"/>
                  <a:gd name="connsiteY7" fmla="*/ 1421152 h 1421151"/>
                  <a:gd name="connsiteX8" fmla="*/ 0 w 1328737"/>
                  <a:gd name="connsiteY8" fmla="*/ 709634 h 1421151"/>
                  <a:gd name="connsiteX9" fmla="*/ 709613 w 1328737"/>
                  <a:gd name="connsiteY9" fmla="*/ 22 h 1421151"/>
                  <a:gd name="connsiteX10" fmla="*/ 1321118 w 1328737"/>
                  <a:gd name="connsiteY10" fmla="*/ 351494 h 1421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28737" h="1421151">
                    <a:moveTo>
                      <a:pt x="1321118" y="351494"/>
                    </a:moveTo>
                    <a:lnTo>
                      <a:pt x="1115378" y="487702"/>
                    </a:lnTo>
                    <a:cubicBezTo>
                      <a:pt x="1056323" y="328634"/>
                      <a:pt x="902970" y="222907"/>
                      <a:pt x="706755" y="222907"/>
                    </a:cubicBezTo>
                    <a:cubicBezTo>
                      <a:pt x="445770" y="222907"/>
                      <a:pt x="251460" y="407692"/>
                      <a:pt x="251460" y="709634"/>
                    </a:cubicBezTo>
                    <a:cubicBezTo>
                      <a:pt x="251460" y="1010624"/>
                      <a:pt x="440055" y="1194457"/>
                      <a:pt x="702945" y="1194457"/>
                    </a:cubicBezTo>
                    <a:cubicBezTo>
                      <a:pt x="897255" y="1194457"/>
                      <a:pt x="1063943" y="1094444"/>
                      <a:pt x="1122998" y="924899"/>
                    </a:cubicBezTo>
                    <a:lnTo>
                      <a:pt x="1328738" y="1062059"/>
                    </a:lnTo>
                    <a:cubicBezTo>
                      <a:pt x="1208723" y="1291612"/>
                      <a:pt x="982980" y="1421152"/>
                      <a:pt x="707707" y="1421152"/>
                    </a:cubicBezTo>
                    <a:cubicBezTo>
                      <a:pt x="304800" y="1421152"/>
                      <a:pt x="0" y="1134449"/>
                      <a:pt x="0" y="709634"/>
                    </a:cubicBezTo>
                    <a:cubicBezTo>
                      <a:pt x="0" y="283867"/>
                      <a:pt x="321945" y="22"/>
                      <a:pt x="709613" y="22"/>
                    </a:cubicBezTo>
                    <a:cubicBezTo>
                      <a:pt x="969645" y="-1883"/>
                      <a:pt x="1208723" y="121942"/>
                      <a:pt x="1321118" y="351494"/>
                    </a:cubicBezTo>
                    <a:close/>
                  </a:path>
                </a:pathLst>
              </a:custGeom>
              <a:grpFill/>
              <a:ln w="9525" cap="flat">
                <a:noFill/>
                <a:prstDash val="solid"/>
                <a:miter/>
              </a:ln>
            </p:spPr>
            <p:txBody>
              <a:bodyPr rtlCol="0" anchor="ctr"/>
              <a:lstStyle/>
              <a:p>
                <a:endParaRPr lang="it-IT">
                  <a:solidFill>
                    <a:schemeClr val="tx1"/>
                  </a:solidFill>
                </a:endParaRPr>
              </a:p>
            </p:txBody>
          </p:sp>
        </p:grpSp>
      </p:grpSp>
      <p:sp>
        <p:nvSpPr>
          <p:cNvPr id="200" name="Titolo 1">
            <a:extLst>
              <a:ext uri="{FF2B5EF4-FFF2-40B4-BE49-F238E27FC236}">
                <a16:creationId xmlns:a16="http://schemas.microsoft.com/office/drawing/2014/main" id="{28A9004E-4324-DCAA-8144-B267FF00800B}"/>
              </a:ext>
            </a:extLst>
          </p:cNvPr>
          <p:cNvSpPr>
            <a:spLocks noGrp="1"/>
          </p:cNvSpPr>
          <p:nvPr>
            <p:ph type="title"/>
          </p:nvPr>
        </p:nvSpPr>
        <p:spPr>
          <a:xfrm>
            <a:off x="837265" y="3396102"/>
            <a:ext cx="7566789" cy="646929"/>
          </a:xfrm>
        </p:spPr>
        <p:txBody>
          <a:bodyPr>
            <a:noAutofit/>
          </a:bodyPr>
          <a:lstStyle>
            <a:lvl1pPr algn="l">
              <a:lnSpc>
                <a:spcPct val="100000"/>
              </a:lnSpc>
              <a:defRPr sz="4000">
                <a:solidFill>
                  <a:schemeClr val="accent1"/>
                </a:solidFill>
                <a:latin typeface="Manrope Medium" pitchFamily="2" charset="0"/>
              </a:defRPr>
            </a:lvl1pPr>
          </a:lstStyle>
          <a:p>
            <a:r>
              <a:rPr lang="it-IT"/>
              <a:t>Fare clic per modificare lo stile del titolo dello schema</a:t>
            </a:r>
          </a:p>
        </p:txBody>
      </p:sp>
    </p:spTree>
    <p:extLst>
      <p:ext uri="{BB962C8B-B14F-4D97-AF65-F5344CB8AC3E}">
        <p14:creationId xmlns:p14="http://schemas.microsoft.com/office/powerpoint/2010/main" val="682390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Layout personalizzato">
    <p:bg>
      <p:bgPr>
        <a:solidFill>
          <a:schemeClr val="accent4"/>
        </a:solidFill>
        <a:effectLst/>
      </p:bgPr>
    </p:bg>
    <p:spTree>
      <p:nvGrpSpPr>
        <p:cNvPr id="1" name=""/>
        <p:cNvGrpSpPr/>
        <p:nvPr/>
      </p:nvGrpSpPr>
      <p:grpSpPr>
        <a:xfrm>
          <a:off x="0" y="0"/>
          <a:ext cx="0" cy="0"/>
          <a:chOff x="0" y="0"/>
          <a:chExt cx="0" cy="0"/>
        </a:xfrm>
      </p:grpSpPr>
      <p:grpSp>
        <p:nvGrpSpPr>
          <p:cNvPr id="57" name="Gruppo 56">
            <a:extLst>
              <a:ext uri="{FF2B5EF4-FFF2-40B4-BE49-F238E27FC236}">
                <a16:creationId xmlns:a16="http://schemas.microsoft.com/office/drawing/2014/main" id="{E28E79A1-5A18-08E0-9152-FC38F7127AEE}"/>
              </a:ext>
            </a:extLst>
          </p:cNvPr>
          <p:cNvGrpSpPr/>
          <p:nvPr userDrawn="1"/>
        </p:nvGrpSpPr>
        <p:grpSpPr>
          <a:xfrm>
            <a:off x="967978" y="999596"/>
            <a:ext cx="5042499" cy="1100881"/>
            <a:chOff x="609034" y="615400"/>
            <a:chExt cx="8245792" cy="1800225"/>
          </a:xfrm>
        </p:grpSpPr>
        <p:sp>
          <p:nvSpPr>
            <p:cNvPr id="58" name="Figura a mano libera: forma 57">
              <a:extLst>
                <a:ext uri="{FF2B5EF4-FFF2-40B4-BE49-F238E27FC236}">
                  <a16:creationId xmlns:a16="http://schemas.microsoft.com/office/drawing/2014/main" id="{D05DC302-AA8D-1989-05F4-2902270F14BE}"/>
                </a:ext>
              </a:extLst>
            </p:cNvPr>
            <p:cNvSpPr/>
            <p:nvPr/>
          </p:nvSpPr>
          <p:spPr>
            <a:xfrm>
              <a:off x="8651944" y="1896513"/>
              <a:ext cx="202882" cy="228600"/>
            </a:xfrm>
            <a:custGeom>
              <a:avLst/>
              <a:gdLst>
                <a:gd name="connsiteX0" fmla="*/ 104775 w 202882"/>
                <a:gd name="connsiteY0" fmla="*/ 228600 h 228600"/>
                <a:gd name="connsiteX1" fmla="*/ 0 w 202882"/>
                <a:gd name="connsiteY1" fmla="*/ 114300 h 228600"/>
                <a:gd name="connsiteX2" fmla="*/ 102870 w 202882"/>
                <a:gd name="connsiteY2" fmla="*/ 0 h 228600"/>
                <a:gd name="connsiteX3" fmla="*/ 202882 w 202882"/>
                <a:gd name="connsiteY3" fmla="*/ 121920 h 228600"/>
                <a:gd name="connsiteX4" fmla="*/ 35242 w 202882"/>
                <a:gd name="connsiteY4" fmla="*/ 121920 h 228600"/>
                <a:gd name="connsiteX5" fmla="*/ 104775 w 202882"/>
                <a:gd name="connsiteY5" fmla="*/ 199072 h 228600"/>
                <a:gd name="connsiteX6" fmla="*/ 164782 w 202882"/>
                <a:gd name="connsiteY6" fmla="*/ 154305 h 228600"/>
                <a:gd name="connsiteX7" fmla="*/ 198120 w 202882"/>
                <a:gd name="connsiteY7" fmla="*/ 154305 h 228600"/>
                <a:gd name="connsiteX8" fmla="*/ 104775 w 202882"/>
                <a:gd name="connsiteY8" fmla="*/ 228600 h 228600"/>
                <a:gd name="connsiteX9" fmla="*/ 102870 w 202882"/>
                <a:gd name="connsiteY9" fmla="*/ 27622 h 228600"/>
                <a:gd name="connsiteX10" fmla="*/ 36195 w 202882"/>
                <a:gd name="connsiteY10" fmla="*/ 97155 h 228600"/>
                <a:gd name="connsiteX11" fmla="*/ 166688 w 202882"/>
                <a:gd name="connsiteY11" fmla="*/ 97155 h 228600"/>
                <a:gd name="connsiteX12" fmla="*/ 102870 w 202882"/>
                <a:gd name="connsiteY12" fmla="*/ 27622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2882" h="228600">
                  <a:moveTo>
                    <a:pt x="104775" y="228600"/>
                  </a:moveTo>
                  <a:cubicBezTo>
                    <a:pt x="38100" y="228600"/>
                    <a:pt x="0" y="177165"/>
                    <a:pt x="0" y="114300"/>
                  </a:cubicBezTo>
                  <a:cubicBezTo>
                    <a:pt x="0" y="51435"/>
                    <a:pt x="40957" y="0"/>
                    <a:pt x="102870" y="0"/>
                  </a:cubicBezTo>
                  <a:cubicBezTo>
                    <a:pt x="167640" y="0"/>
                    <a:pt x="202882" y="50482"/>
                    <a:pt x="202882" y="121920"/>
                  </a:cubicBezTo>
                  <a:lnTo>
                    <a:pt x="35242" y="121920"/>
                  </a:lnTo>
                  <a:cubicBezTo>
                    <a:pt x="38100" y="165735"/>
                    <a:pt x="61913" y="199072"/>
                    <a:pt x="104775" y="199072"/>
                  </a:cubicBezTo>
                  <a:cubicBezTo>
                    <a:pt x="136207" y="199072"/>
                    <a:pt x="157163" y="183832"/>
                    <a:pt x="164782" y="154305"/>
                  </a:cubicBezTo>
                  <a:lnTo>
                    <a:pt x="198120" y="154305"/>
                  </a:lnTo>
                  <a:cubicBezTo>
                    <a:pt x="187642" y="201930"/>
                    <a:pt x="154305" y="228600"/>
                    <a:pt x="104775" y="228600"/>
                  </a:cubicBezTo>
                  <a:close/>
                  <a:moveTo>
                    <a:pt x="102870" y="27622"/>
                  </a:moveTo>
                  <a:cubicBezTo>
                    <a:pt x="62865" y="27622"/>
                    <a:pt x="40957" y="58102"/>
                    <a:pt x="36195" y="97155"/>
                  </a:cubicBezTo>
                  <a:lnTo>
                    <a:pt x="166688" y="97155"/>
                  </a:lnTo>
                  <a:cubicBezTo>
                    <a:pt x="163830" y="54292"/>
                    <a:pt x="141922" y="27622"/>
                    <a:pt x="102870" y="27622"/>
                  </a:cubicBez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59" name="Figura a mano libera: forma 58">
              <a:extLst>
                <a:ext uri="{FF2B5EF4-FFF2-40B4-BE49-F238E27FC236}">
                  <a16:creationId xmlns:a16="http://schemas.microsoft.com/office/drawing/2014/main" id="{0D723597-ADE8-90A7-2435-FFFEB2BC2C50}"/>
                </a:ext>
              </a:extLst>
            </p:cNvPr>
            <p:cNvSpPr/>
            <p:nvPr/>
          </p:nvSpPr>
          <p:spPr>
            <a:xfrm>
              <a:off x="8573839" y="1819360"/>
              <a:ext cx="34289" cy="300037"/>
            </a:xfrm>
            <a:custGeom>
              <a:avLst/>
              <a:gdLst>
                <a:gd name="connsiteX0" fmla="*/ 0 w 34289"/>
                <a:gd name="connsiteY0" fmla="*/ 300038 h 300037"/>
                <a:gd name="connsiteX1" fmla="*/ 0 w 34289"/>
                <a:gd name="connsiteY1" fmla="*/ 0 h 300037"/>
                <a:gd name="connsiteX2" fmla="*/ 34290 w 34289"/>
                <a:gd name="connsiteY2" fmla="*/ 0 h 300037"/>
                <a:gd name="connsiteX3" fmla="*/ 34290 w 34289"/>
                <a:gd name="connsiteY3" fmla="*/ 300038 h 300037"/>
                <a:gd name="connsiteX4" fmla="*/ 0 w 34289"/>
                <a:gd name="connsiteY4" fmla="*/ 300038 h 30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89" h="300037">
                  <a:moveTo>
                    <a:pt x="0" y="300038"/>
                  </a:moveTo>
                  <a:lnTo>
                    <a:pt x="0" y="0"/>
                  </a:lnTo>
                  <a:lnTo>
                    <a:pt x="34290" y="0"/>
                  </a:lnTo>
                  <a:lnTo>
                    <a:pt x="34290" y="300038"/>
                  </a:lnTo>
                  <a:lnTo>
                    <a:pt x="0" y="300038"/>
                  </a:ln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60" name="Figura a mano libera: forma 59">
              <a:extLst>
                <a:ext uri="{FF2B5EF4-FFF2-40B4-BE49-F238E27FC236}">
                  <a16:creationId xmlns:a16="http://schemas.microsoft.com/office/drawing/2014/main" id="{E88B600E-D1A8-A93F-9FCE-5186D76A4D30}"/>
                </a:ext>
              </a:extLst>
            </p:cNvPr>
            <p:cNvSpPr/>
            <p:nvPr/>
          </p:nvSpPr>
          <p:spPr>
            <a:xfrm>
              <a:off x="8336666" y="1898418"/>
              <a:ext cx="201930" cy="224789"/>
            </a:xfrm>
            <a:custGeom>
              <a:avLst/>
              <a:gdLst>
                <a:gd name="connsiteX0" fmla="*/ 182880 w 201930"/>
                <a:gd name="connsiteY0" fmla="*/ 222885 h 224789"/>
                <a:gd name="connsiteX1" fmla="*/ 145732 w 201930"/>
                <a:gd name="connsiteY1" fmla="*/ 190500 h 224789"/>
                <a:gd name="connsiteX2" fmla="*/ 145732 w 201930"/>
                <a:gd name="connsiteY2" fmla="*/ 190500 h 224789"/>
                <a:gd name="connsiteX3" fmla="*/ 73343 w 201930"/>
                <a:gd name="connsiteY3" fmla="*/ 224790 h 224789"/>
                <a:gd name="connsiteX4" fmla="*/ 0 w 201930"/>
                <a:gd name="connsiteY4" fmla="*/ 164783 h 224789"/>
                <a:gd name="connsiteX5" fmla="*/ 94298 w 201930"/>
                <a:gd name="connsiteY5" fmla="*/ 95250 h 224789"/>
                <a:gd name="connsiteX6" fmla="*/ 146685 w 201930"/>
                <a:gd name="connsiteY6" fmla="*/ 63817 h 224789"/>
                <a:gd name="connsiteX7" fmla="*/ 98107 w 201930"/>
                <a:gd name="connsiteY7" fmla="*/ 25717 h 224789"/>
                <a:gd name="connsiteX8" fmla="*/ 43815 w 201930"/>
                <a:gd name="connsiteY8" fmla="*/ 73342 h 224789"/>
                <a:gd name="connsiteX9" fmla="*/ 11430 w 201930"/>
                <a:gd name="connsiteY9" fmla="*/ 73342 h 224789"/>
                <a:gd name="connsiteX10" fmla="*/ 98107 w 201930"/>
                <a:gd name="connsiteY10" fmla="*/ 0 h 224789"/>
                <a:gd name="connsiteX11" fmla="*/ 178118 w 201930"/>
                <a:gd name="connsiteY11" fmla="*/ 68580 h 224789"/>
                <a:gd name="connsiteX12" fmla="*/ 178118 w 201930"/>
                <a:gd name="connsiteY12" fmla="*/ 171450 h 224789"/>
                <a:gd name="connsiteX13" fmla="*/ 200978 w 201930"/>
                <a:gd name="connsiteY13" fmla="*/ 194310 h 224789"/>
                <a:gd name="connsiteX14" fmla="*/ 201930 w 201930"/>
                <a:gd name="connsiteY14" fmla="*/ 194310 h 224789"/>
                <a:gd name="connsiteX15" fmla="*/ 201930 w 201930"/>
                <a:gd name="connsiteY15" fmla="*/ 219075 h 224789"/>
                <a:gd name="connsiteX16" fmla="*/ 182880 w 201930"/>
                <a:gd name="connsiteY16" fmla="*/ 222885 h 224789"/>
                <a:gd name="connsiteX17" fmla="*/ 80010 w 201930"/>
                <a:gd name="connsiteY17" fmla="*/ 199072 h 224789"/>
                <a:gd name="connsiteX18" fmla="*/ 145732 w 201930"/>
                <a:gd name="connsiteY18" fmla="*/ 140970 h 224789"/>
                <a:gd name="connsiteX19" fmla="*/ 145732 w 201930"/>
                <a:gd name="connsiteY19" fmla="*/ 103822 h 224789"/>
                <a:gd name="connsiteX20" fmla="*/ 96203 w 201930"/>
                <a:gd name="connsiteY20" fmla="*/ 120015 h 224789"/>
                <a:gd name="connsiteX21" fmla="*/ 35243 w 201930"/>
                <a:gd name="connsiteY21" fmla="*/ 163830 h 224789"/>
                <a:gd name="connsiteX22" fmla="*/ 80010 w 201930"/>
                <a:gd name="connsiteY22" fmla="*/ 199072 h 22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1930" h="224789">
                  <a:moveTo>
                    <a:pt x="182880" y="222885"/>
                  </a:moveTo>
                  <a:cubicBezTo>
                    <a:pt x="160973" y="222885"/>
                    <a:pt x="148590" y="212408"/>
                    <a:pt x="145732" y="190500"/>
                  </a:cubicBezTo>
                  <a:lnTo>
                    <a:pt x="145732" y="190500"/>
                  </a:lnTo>
                  <a:cubicBezTo>
                    <a:pt x="132398" y="207645"/>
                    <a:pt x="110490" y="224790"/>
                    <a:pt x="73343" y="224790"/>
                  </a:cubicBezTo>
                  <a:cubicBezTo>
                    <a:pt x="32385" y="224790"/>
                    <a:pt x="0" y="205740"/>
                    <a:pt x="0" y="164783"/>
                  </a:cubicBezTo>
                  <a:cubicBezTo>
                    <a:pt x="0" y="113347"/>
                    <a:pt x="40005" y="102870"/>
                    <a:pt x="94298" y="95250"/>
                  </a:cubicBezTo>
                  <a:cubicBezTo>
                    <a:pt x="124778" y="90488"/>
                    <a:pt x="146685" y="87630"/>
                    <a:pt x="146685" y="63817"/>
                  </a:cubicBezTo>
                  <a:cubicBezTo>
                    <a:pt x="146685" y="39052"/>
                    <a:pt x="129540" y="25717"/>
                    <a:pt x="98107" y="25717"/>
                  </a:cubicBezTo>
                  <a:cubicBezTo>
                    <a:pt x="62865" y="25717"/>
                    <a:pt x="45720" y="40958"/>
                    <a:pt x="43815" y="73342"/>
                  </a:cubicBezTo>
                  <a:lnTo>
                    <a:pt x="11430" y="73342"/>
                  </a:lnTo>
                  <a:cubicBezTo>
                    <a:pt x="12382" y="31433"/>
                    <a:pt x="40005" y="0"/>
                    <a:pt x="98107" y="0"/>
                  </a:cubicBezTo>
                  <a:cubicBezTo>
                    <a:pt x="143828" y="0"/>
                    <a:pt x="178118" y="17145"/>
                    <a:pt x="178118" y="68580"/>
                  </a:cubicBezTo>
                  <a:lnTo>
                    <a:pt x="178118" y="171450"/>
                  </a:lnTo>
                  <a:cubicBezTo>
                    <a:pt x="178118" y="188595"/>
                    <a:pt x="181928" y="199072"/>
                    <a:pt x="200978" y="194310"/>
                  </a:cubicBezTo>
                  <a:lnTo>
                    <a:pt x="201930" y="194310"/>
                  </a:lnTo>
                  <a:lnTo>
                    <a:pt x="201930" y="219075"/>
                  </a:lnTo>
                  <a:cubicBezTo>
                    <a:pt x="197168" y="220980"/>
                    <a:pt x="191453" y="222885"/>
                    <a:pt x="182880" y="222885"/>
                  </a:cubicBezTo>
                  <a:close/>
                  <a:moveTo>
                    <a:pt x="80010" y="199072"/>
                  </a:moveTo>
                  <a:cubicBezTo>
                    <a:pt x="125730" y="199072"/>
                    <a:pt x="145732" y="165735"/>
                    <a:pt x="145732" y="140970"/>
                  </a:cubicBezTo>
                  <a:lnTo>
                    <a:pt x="145732" y="103822"/>
                  </a:lnTo>
                  <a:cubicBezTo>
                    <a:pt x="134303" y="110490"/>
                    <a:pt x="114300" y="116205"/>
                    <a:pt x="96203" y="120015"/>
                  </a:cubicBezTo>
                  <a:cubicBezTo>
                    <a:pt x="61913" y="126683"/>
                    <a:pt x="35243" y="132397"/>
                    <a:pt x="35243" y="163830"/>
                  </a:cubicBezTo>
                  <a:cubicBezTo>
                    <a:pt x="35243" y="193358"/>
                    <a:pt x="58103" y="199072"/>
                    <a:pt x="80010" y="199072"/>
                  </a:cubicBez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61" name="Figura a mano libera: forma 60">
              <a:extLst>
                <a:ext uri="{FF2B5EF4-FFF2-40B4-BE49-F238E27FC236}">
                  <a16:creationId xmlns:a16="http://schemas.microsoft.com/office/drawing/2014/main" id="{15F8E1D4-8B00-ED87-7EC8-1ED331BCCB4D}"/>
                </a:ext>
              </a:extLst>
            </p:cNvPr>
            <p:cNvSpPr/>
            <p:nvPr/>
          </p:nvSpPr>
          <p:spPr>
            <a:xfrm>
              <a:off x="8196648" y="1901275"/>
              <a:ext cx="113347" cy="218122"/>
            </a:xfrm>
            <a:custGeom>
              <a:avLst/>
              <a:gdLst>
                <a:gd name="connsiteX0" fmla="*/ 33338 w 113347"/>
                <a:gd name="connsiteY0" fmla="*/ 1905 h 218122"/>
                <a:gd name="connsiteX1" fmla="*/ 33338 w 113347"/>
                <a:gd name="connsiteY1" fmla="*/ 38100 h 218122"/>
                <a:gd name="connsiteX2" fmla="*/ 34290 w 113347"/>
                <a:gd name="connsiteY2" fmla="*/ 38100 h 218122"/>
                <a:gd name="connsiteX3" fmla="*/ 99060 w 113347"/>
                <a:gd name="connsiteY3" fmla="*/ 0 h 218122"/>
                <a:gd name="connsiteX4" fmla="*/ 113348 w 113347"/>
                <a:gd name="connsiteY4" fmla="*/ 2857 h 218122"/>
                <a:gd name="connsiteX5" fmla="*/ 113348 w 113347"/>
                <a:gd name="connsiteY5" fmla="*/ 35242 h 218122"/>
                <a:gd name="connsiteX6" fmla="*/ 112395 w 113347"/>
                <a:gd name="connsiteY6" fmla="*/ 35242 h 218122"/>
                <a:gd name="connsiteX7" fmla="*/ 97155 w 113347"/>
                <a:gd name="connsiteY7" fmla="*/ 33338 h 218122"/>
                <a:gd name="connsiteX8" fmla="*/ 34290 w 113347"/>
                <a:gd name="connsiteY8" fmla="*/ 99060 h 218122"/>
                <a:gd name="connsiteX9" fmla="*/ 34290 w 113347"/>
                <a:gd name="connsiteY9" fmla="*/ 218122 h 218122"/>
                <a:gd name="connsiteX10" fmla="*/ 0 w 113347"/>
                <a:gd name="connsiteY10" fmla="*/ 218122 h 218122"/>
                <a:gd name="connsiteX11" fmla="*/ 0 w 113347"/>
                <a:gd name="connsiteY11" fmla="*/ 1905 h 218122"/>
                <a:gd name="connsiteX12" fmla="*/ 33338 w 113347"/>
                <a:gd name="connsiteY12" fmla="*/ 1905 h 21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347" h="218122">
                  <a:moveTo>
                    <a:pt x="33338" y="1905"/>
                  </a:moveTo>
                  <a:lnTo>
                    <a:pt x="33338" y="38100"/>
                  </a:lnTo>
                  <a:lnTo>
                    <a:pt x="34290" y="38100"/>
                  </a:lnTo>
                  <a:cubicBezTo>
                    <a:pt x="47625" y="17145"/>
                    <a:pt x="69533" y="0"/>
                    <a:pt x="99060" y="0"/>
                  </a:cubicBezTo>
                  <a:cubicBezTo>
                    <a:pt x="105728" y="0"/>
                    <a:pt x="108585" y="952"/>
                    <a:pt x="113348" y="2857"/>
                  </a:cubicBezTo>
                  <a:lnTo>
                    <a:pt x="113348" y="35242"/>
                  </a:lnTo>
                  <a:lnTo>
                    <a:pt x="112395" y="35242"/>
                  </a:lnTo>
                  <a:cubicBezTo>
                    <a:pt x="107633" y="33338"/>
                    <a:pt x="103823" y="33338"/>
                    <a:pt x="97155" y="33338"/>
                  </a:cubicBezTo>
                  <a:cubicBezTo>
                    <a:pt x="63818" y="33338"/>
                    <a:pt x="34290" y="58102"/>
                    <a:pt x="34290" y="99060"/>
                  </a:cubicBezTo>
                  <a:lnTo>
                    <a:pt x="34290" y="218122"/>
                  </a:lnTo>
                  <a:lnTo>
                    <a:pt x="0" y="218122"/>
                  </a:lnTo>
                  <a:lnTo>
                    <a:pt x="0" y="1905"/>
                  </a:lnTo>
                  <a:lnTo>
                    <a:pt x="33338" y="1905"/>
                  </a:ln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62" name="Figura a mano libera: forma 61">
              <a:extLst>
                <a:ext uri="{FF2B5EF4-FFF2-40B4-BE49-F238E27FC236}">
                  <a16:creationId xmlns:a16="http://schemas.microsoft.com/office/drawing/2014/main" id="{96043BFD-D604-4F4A-E6A1-49F42251AC9D}"/>
                </a:ext>
              </a:extLst>
            </p:cNvPr>
            <p:cNvSpPr/>
            <p:nvPr/>
          </p:nvSpPr>
          <p:spPr>
            <a:xfrm>
              <a:off x="7966144" y="1903180"/>
              <a:ext cx="174307" cy="221932"/>
            </a:xfrm>
            <a:custGeom>
              <a:avLst/>
              <a:gdLst>
                <a:gd name="connsiteX0" fmla="*/ 174307 w 174307"/>
                <a:gd name="connsiteY0" fmla="*/ 216217 h 221932"/>
                <a:gd name="connsiteX1" fmla="*/ 140017 w 174307"/>
                <a:gd name="connsiteY1" fmla="*/ 216217 h 221932"/>
                <a:gd name="connsiteX2" fmla="*/ 140017 w 174307"/>
                <a:gd name="connsiteY2" fmla="*/ 186690 h 221932"/>
                <a:gd name="connsiteX3" fmla="*/ 139065 w 174307"/>
                <a:gd name="connsiteY3" fmla="*/ 186690 h 221932"/>
                <a:gd name="connsiteX4" fmla="*/ 73342 w 174307"/>
                <a:gd name="connsiteY4" fmla="*/ 221933 h 221932"/>
                <a:gd name="connsiteX5" fmla="*/ 0 w 174307"/>
                <a:gd name="connsiteY5" fmla="*/ 150495 h 221932"/>
                <a:gd name="connsiteX6" fmla="*/ 0 w 174307"/>
                <a:gd name="connsiteY6" fmla="*/ 0 h 221932"/>
                <a:gd name="connsiteX7" fmla="*/ 34290 w 174307"/>
                <a:gd name="connsiteY7" fmla="*/ 0 h 221932"/>
                <a:gd name="connsiteX8" fmla="*/ 34290 w 174307"/>
                <a:gd name="connsiteY8" fmla="*/ 149542 h 221932"/>
                <a:gd name="connsiteX9" fmla="*/ 82867 w 174307"/>
                <a:gd name="connsiteY9" fmla="*/ 194310 h 221932"/>
                <a:gd name="connsiteX10" fmla="*/ 139065 w 174307"/>
                <a:gd name="connsiteY10" fmla="*/ 134302 h 221932"/>
                <a:gd name="connsiteX11" fmla="*/ 139065 w 174307"/>
                <a:gd name="connsiteY11" fmla="*/ 952 h 221932"/>
                <a:gd name="connsiteX12" fmla="*/ 173355 w 174307"/>
                <a:gd name="connsiteY12" fmla="*/ 952 h 221932"/>
                <a:gd name="connsiteX13" fmla="*/ 173355 w 174307"/>
                <a:gd name="connsiteY13" fmla="*/ 216217 h 22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4307" h="221932">
                  <a:moveTo>
                    <a:pt x="174307" y="216217"/>
                  </a:moveTo>
                  <a:lnTo>
                    <a:pt x="140017" y="216217"/>
                  </a:lnTo>
                  <a:lnTo>
                    <a:pt x="140017" y="186690"/>
                  </a:lnTo>
                  <a:lnTo>
                    <a:pt x="139065" y="186690"/>
                  </a:lnTo>
                  <a:cubicBezTo>
                    <a:pt x="123825" y="207645"/>
                    <a:pt x="104775" y="221933"/>
                    <a:pt x="73342" y="221933"/>
                  </a:cubicBezTo>
                  <a:cubicBezTo>
                    <a:pt x="28575" y="221933"/>
                    <a:pt x="0" y="195263"/>
                    <a:pt x="0" y="150495"/>
                  </a:cubicBezTo>
                  <a:lnTo>
                    <a:pt x="0" y="0"/>
                  </a:lnTo>
                  <a:lnTo>
                    <a:pt x="34290" y="0"/>
                  </a:lnTo>
                  <a:lnTo>
                    <a:pt x="34290" y="149542"/>
                  </a:lnTo>
                  <a:cubicBezTo>
                    <a:pt x="34290" y="177165"/>
                    <a:pt x="52388" y="194310"/>
                    <a:pt x="82867" y="194310"/>
                  </a:cubicBezTo>
                  <a:cubicBezTo>
                    <a:pt x="117157" y="194310"/>
                    <a:pt x="139065" y="168592"/>
                    <a:pt x="139065" y="134302"/>
                  </a:cubicBezTo>
                  <a:lnTo>
                    <a:pt x="139065" y="952"/>
                  </a:lnTo>
                  <a:lnTo>
                    <a:pt x="173355" y="952"/>
                  </a:lnTo>
                  <a:lnTo>
                    <a:pt x="173355" y="216217"/>
                  </a:ln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63" name="Figura a mano libera: forma 62">
              <a:extLst>
                <a:ext uri="{FF2B5EF4-FFF2-40B4-BE49-F238E27FC236}">
                  <a16:creationId xmlns:a16="http://schemas.microsoft.com/office/drawing/2014/main" id="{819795F3-7F0D-1AA8-0CBC-78D7F8D0D9A0}"/>
                </a:ext>
              </a:extLst>
            </p:cNvPr>
            <p:cNvSpPr/>
            <p:nvPr/>
          </p:nvSpPr>
          <p:spPr>
            <a:xfrm>
              <a:off x="7816601" y="1834600"/>
              <a:ext cx="107632" cy="286702"/>
            </a:xfrm>
            <a:custGeom>
              <a:avLst/>
              <a:gdLst>
                <a:gd name="connsiteX0" fmla="*/ 0 w 107632"/>
                <a:gd name="connsiteY0" fmla="*/ 96202 h 286702"/>
                <a:gd name="connsiteX1" fmla="*/ 0 w 107632"/>
                <a:gd name="connsiteY1" fmla="*/ 68580 h 286702"/>
                <a:gd name="connsiteX2" fmla="*/ 31432 w 107632"/>
                <a:gd name="connsiteY2" fmla="*/ 68580 h 286702"/>
                <a:gd name="connsiteX3" fmla="*/ 31432 w 107632"/>
                <a:gd name="connsiteY3" fmla="*/ 0 h 286702"/>
                <a:gd name="connsiteX4" fmla="*/ 65722 w 107632"/>
                <a:gd name="connsiteY4" fmla="*/ 0 h 286702"/>
                <a:gd name="connsiteX5" fmla="*/ 65722 w 107632"/>
                <a:gd name="connsiteY5" fmla="*/ 68580 h 286702"/>
                <a:gd name="connsiteX6" fmla="*/ 107632 w 107632"/>
                <a:gd name="connsiteY6" fmla="*/ 68580 h 286702"/>
                <a:gd name="connsiteX7" fmla="*/ 107632 w 107632"/>
                <a:gd name="connsiteY7" fmla="*/ 96202 h 286702"/>
                <a:gd name="connsiteX8" fmla="*/ 65722 w 107632"/>
                <a:gd name="connsiteY8" fmla="*/ 96202 h 286702"/>
                <a:gd name="connsiteX9" fmla="*/ 65722 w 107632"/>
                <a:gd name="connsiteY9" fmla="*/ 237172 h 286702"/>
                <a:gd name="connsiteX10" fmla="*/ 87630 w 107632"/>
                <a:gd name="connsiteY10" fmla="*/ 257175 h 286702"/>
                <a:gd name="connsiteX11" fmla="*/ 105727 w 107632"/>
                <a:gd name="connsiteY11" fmla="*/ 254317 h 286702"/>
                <a:gd name="connsiteX12" fmla="*/ 106680 w 107632"/>
                <a:gd name="connsiteY12" fmla="*/ 254317 h 286702"/>
                <a:gd name="connsiteX13" fmla="*/ 106680 w 107632"/>
                <a:gd name="connsiteY13" fmla="*/ 283845 h 286702"/>
                <a:gd name="connsiteX14" fmla="*/ 79057 w 107632"/>
                <a:gd name="connsiteY14" fmla="*/ 286702 h 286702"/>
                <a:gd name="connsiteX15" fmla="*/ 31432 w 107632"/>
                <a:gd name="connsiteY15" fmla="*/ 244792 h 286702"/>
                <a:gd name="connsiteX16" fmla="*/ 31432 w 107632"/>
                <a:gd name="connsiteY16" fmla="*/ 96202 h 286702"/>
                <a:gd name="connsiteX17" fmla="*/ 0 w 107632"/>
                <a:gd name="connsiteY17" fmla="*/ 96202 h 286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632" h="286702">
                  <a:moveTo>
                    <a:pt x="0" y="96202"/>
                  </a:moveTo>
                  <a:lnTo>
                    <a:pt x="0" y="68580"/>
                  </a:lnTo>
                  <a:lnTo>
                    <a:pt x="31432" y="68580"/>
                  </a:lnTo>
                  <a:lnTo>
                    <a:pt x="31432" y="0"/>
                  </a:lnTo>
                  <a:lnTo>
                    <a:pt x="65722" y="0"/>
                  </a:lnTo>
                  <a:lnTo>
                    <a:pt x="65722" y="68580"/>
                  </a:lnTo>
                  <a:lnTo>
                    <a:pt x="107632" y="68580"/>
                  </a:lnTo>
                  <a:lnTo>
                    <a:pt x="107632" y="96202"/>
                  </a:lnTo>
                  <a:lnTo>
                    <a:pt x="65722" y="96202"/>
                  </a:lnTo>
                  <a:lnTo>
                    <a:pt x="65722" y="237172"/>
                  </a:lnTo>
                  <a:cubicBezTo>
                    <a:pt x="65722" y="252413"/>
                    <a:pt x="73343" y="257175"/>
                    <a:pt x="87630" y="257175"/>
                  </a:cubicBezTo>
                  <a:cubicBezTo>
                    <a:pt x="94297" y="257175"/>
                    <a:pt x="101918" y="255270"/>
                    <a:pt x="105727" y="254317"/>
                  </a:cubicBezTo>
                  <a:lnTo>
                    <a:pt x="106680" y="254317"/>
                  </a:lnTo>
                  <a:lnTo>
                    <a:pt x="106680" y="283845"/>
                  </a:lnTo>
                  <a:cubicBezTo>
                    <a:pt x="99060" y="285750"/>
                    <a:pt x="89535" y="286702"/>
                    <a:pt x="79057" y="286702"/>
                  </a:cubicBezTo>
                  <a:cubicBezTo>
                    <a:pt x="51435" y="286702"/>
                    <a:pt x="31432" y="275272"/>
                    <a:pt x="31432" y="244792"/>
                  </a:cubicBezTo>
                  <a:lnTo>
                    <a:pt x="31432" y="96202"/>
                  </a:lnTo>
                  <a:lnTo>
                    <a:pt x="0" y="96202"/>
                  </a:ln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64" name="Figura a mano libera: forma 63">
              <a:extLst>
                <a:ext uri="{FF2B5EF4-FFF2-40B4-BE49-F238E27FC236}">
                  <a16:creationId xmlns:a16="http://schemas.microsoft.com/office/drawing/2014/main" id="{968E3798-67C0-6D4E-6B5D-42655FF89E3C}"/>
                </a:ext>
              </a:extLst>
            </p:cNvPr>
            <p:cNvSpPr/>
            <p:nvPr/>
          </p:nvSpPr>
          <p:spPr>
            <a:xfrm>
              <a:off x="7739448" y="1819360"/>
              <a:ext cx="34290" cy="300037"/>
            </a:xfrm>
            <a:custGeom>
              <a:avLst/>
              <a:gdLst>
                <a:gd name="connsiteX0" fmla="*/ 0 w 34290"/>
                <a:gd name="connsiteY0" fmla="*/ 300038 h 300037"/>
                <a:gd name="connsiteX1" fmla="*/ 0 w 34290"/>
                <a:gd name="connsiteY1" fmla="*/ 0 h 300037"/>
                <a:gd name="connsiteX2" fmla="*/ 34290 w 34290"/>
                <a:gd name="connsiteY2" fmla="*/ 0 h 300037"/>
                <a:gd name="connsiteX3" fmla="*/ 34290 w 34290"/>
                <a:gd name="connsiteY3" fmla="*/ 300038 h 300037"/>
                <a:gd name="connsiteX4" fmla="*/ 0 w 34290"/>
                <a:gd name="connsiteY4" fmla="*/ 300038 h 30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 h="300037">
                  <a:moveTo>
                    <a:pt x="0" y="300038"/>
                  </a:moveTo>
                  <a:lnTo>
                    <a:pt x="0" y="0"/>
                  </a:lnTo>
                  <a:lnTo>
                    <a:pt x="34290" y="0"/>
                  </a:lnTo>
                  <a:lnTo>
                    <a:pt x="34290" y="300038"/>
                  </a:lnTo>
                  <a:lnTo>
                    <a:pt x="0" y="300038"/>
                  </a:ln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65" name="Figura a mano libera: forma 64">
              <a:extLst>
                <a:ext uri="{FF2B5EF4-FFF2-40B4-BE49-F238E27FC236}">
                  <a16:creationId xmlns:a16="http://schemas.microsoft.com/office/drawing/2014/main" id="{1B1B7A4B-F490-799F-FC71-53E06927EA9E}"/>
                </a:ext>
              </a:extLst>
            </p:cNvPr>
            <p:cNvSpPr/>
            <p:nvPr/>
          </p:nvSpPr>
          <p:spPr>
            <a:xfrm>
              <a:off x="7508944" y="1903180"/>
              <a:ext cx="174307" cy="221932"/>
            </a:xfrm>
            <a:custGeom>
              <a:avLst/>
              <a:gdLst>
                <a:gd name="connsiteX0" fmla="*/ 174307 w 174307"/>
                <a:gd name="connsiteY0" fmla="*/ 216217 h 221932"/>
                <a:gd name="connsiteX1" fmla="*/ 140017 w 174307"/>
                <a:gd name="connsiteY1" fmla="*/ 216217 h 221932"/>
                <a:gd name="connsiteX2" fmla="*/ 140017 w 174307"/>
                <a:gd name="connsiteY2" fmla="*/ 186690 h 221932"/>
                <a:gd name="connsiteX3" fmla="*/ 139065 w 174307"/>
                <a:gd name="connsiteY3" fmla="*/ 186690 h 221932"/>
                <a:gd name="connsiteX4" fmla="*/ 73342 w 174307"/>
                <a:gd name="connsiteY4" fmla="*/ 221933 h 221932"/>
                <a:gd name="connsiteX5" fmla="*/ 0 w 174307"/>
                <a:gd name="connsiteY5" fmla="*/ 150495 h 221932"/>
                <a:gd name="connsiteX6" fmla="*/ 0 w 174307"/>
                <a:gd name="connsiteY6" fmla="*/ 0 h 221932"/>
                <a:gd name="connsiteX7" fmla="*/ 34290 w 174307"/>
                <a:gd name="connsiteY7" fmla="*/ 0 h 221932"/>
                <a:gd name="connsiteX8" fmla="*/ 34290 w 174307"/>
                <a:gd name="connsiteY8" fmla="*/ 149542 h 221932"/>
                <a:gd name="connsiteX9" fmla="*/ 82867 w 174307"/>
                <a:gd name="connsiteY9" fmla="*/ 194310 h 221932"/>
                <a:gd name="connsiteX10" fmla="*/ 139065 w 174307"/>
                <a:gd name="connsiteY10" fmla="*/ 134302 h 221932"/>
                <a:gd name="connsiteX11" fmla="*/ 139065 w 174307"/>
                <a:gd name="connsiteY11" fmla="*/ 952 h 221932"/>
                <a:gd name="connsiteX12" fmla="*/ 173355 w 174307"/>
                <a:gd name="connsiteY12" fmla="*/ 952 h 221932"/>
                <a:gd name="connsiteX13" fmla="*/ 173355 w 174307"/>
                <a:gd name="connsiteY13" fmla="*/ 216217 h 22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4307" h="221932">
                  <a:moveTo>
                    <a:pt x="174307" y="216217"/>
                  </a:moveTo>
                  <a:lnTo>
                    <a:pt x="140017" y="216217"/>
                  </a:lnTo>
                  <a:lnTo>
                    <a:pt x="140017" y="186690"/>
                  </a:lnTo>
                  <a:lnTo>
                    <a:pt x="139065" y="186690"/>
                  </a:lnTo>
                  <a:cubicBezTo>
                    <a:pt x="123825" y="207645"/>
                    <a:pt x="104775" y="221933"/>
                    <a:pt x="73342" y="221933"/>
                  </a:cubicBezTo>
                  <a:cubicBezTo>
                    <a:pt x="28575" y="221933"/>
                    <a:pt x="0" y="195263"/>
                    <a:pt x="0" y="150495"/>
                  </a:cubicBezTo>
                  <a:lnTo>
                    <a:pt x="0" y="0"/>
                  </a:lnTo>
                  <a:lnTo>
                    <a:pt x="34290" y="0"/>
                  </a:lnTo>
                  <a:lnTo>
                    <a:pt x="34290" y="149542"/>
                  </a:lnTo>
                  <a:cubicBezTo>
                    <a:pt x="34290" y="177165"/>
                    <a:pt x="52388" y="194310"/>
                    <a:pt x="82867" y="194310"/>
                  </a:cubicBezTo>
                  <a:cubicBezTo>
                    <a:pt x="117157" y="194310"/>
                    <a:pt x="139065" y="168592"/>
                    <a:pt x="139065" y="134302"/>
                  </a:cubicBezTo>
                  <a:lnTo>
                    <a:pt x="139065" y="952"/>
                  </a:lnTo>
                  <a:lnTo>
                    <a:pt x="173355" y="952"/>
                  </a:lnTo>
                  <a:lnTo>
                    <a:pt x="173355" y="216217"/>
                  </a:ln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66" name="Figura a mano libera: forma 65">
              <a:extLst>
                <a:ext uri="{FF2B5EF4-FFF2-40B4-BE49-F238E27FC236}">
                  <a16:creationId xmlns:a16="http://schemas.microsoft.com/office/drawing/2014/main" id="{F1BBABEB-41EC-5D91-0C4F-F036288D3E69}"/>
                </a:ext>
              </a:extLst>
            </p:cNvPr>
            <p:cNvSpPr/>
            <p:nvPr/>
          </p:nvSpPr>
          <p:spPr>
            <a:xfrm>
              <a:off x="7198428" y="1812693"/>
              <a:ext cx="265747" cy="312420"/>
            </a:xfrm>
            <a:custGeom>
              <a:avLst/>
              <a:gdLst>
                <a:gd name="connsiteX0" fmla="*/ 140018 w 265747"/>
                <a:gd name="connsiteY0" fmla="*/ 312420 h 312420"/>
                <a:gd name="connsiteX1" fmla="*/ 0 w 265747"/>
                <a:gd name="connsiteY1" fmla="*/ 156210 h 312420"/>
                <a:gd name="connsiteX2" fmla="*/ 141923 w 265747"/>
                <a:gd name="connsiteY2" fmla="*/ 0 h 312420"/>
                <a:gd name="connsiteX3" fmla="*/ 261938 w 265747"/>
                <a:gd name="connsiteY3" fmla="*/ 95250 h 312420"/>
                <a:gd name="connsiteX4" fmla="*/ 224790 w 265747"/>
                <a:gd name="connsiteY4" fmla="*/ 95250 h 312420"/>
                <a:gd name="connsiteX5" fmla="*/ 140970 w 265747"/>
                <a:gd name="connsiteY5" fmla="*/ 32385 h 312420"/>
                <a:gd name="connsiteX6" fmla="*/ 38100 w 265747"/>
                <a:gd name="connsiteY6" fmla="*/ 156210 h 312420"/>
                <a:gd name="connsiteX7" fmla="*/ 140970 w 265747"/>
                <a:gd name="connsiteY7" fmla="*/ 279083 h 312420"/>
                <a:gd name="connsiteX8" fmla="*/ 228600 w 265747"/>
                <a:gd name="connsiteY8" fmla="*/ 196215 h 312420"/>
                <a:gd name="connsiteX9" fmla="*/ 265748 w 265747"/>
                <a:gd name="connsiteY9" fmla="*/ 196215 h 312420"/>
                <a:gd name="connsiteX10" fmla="*/ 229553 w 265747"/>
                <a:gd name="connsiteY10" fmla="*/ 280035 h 312420"/>
                <a:gd name="connsiteX11" fmla="*/ 140018 w 265747"/>
                <a:gd name="connsiteY11" fmla="*/ 312420 h 312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5747" h="312420">
                  <a:moveTo>
                    <a:pt x="140018" y="312420"/>
                  </a:moveTo>
                  <a:cubicBezTo>
                    <a:pt x="55245" y="312420"/>
                    <a:pt x="0" y="247650"/>
                    <a:pt x="0" y="156210"/>
                  </a:cubicBezTo>
                  <a:cubicBezTo>
                    <a:pt x="0" y="68580"/>
                    <a:pt x="52388" y="0"/>
                    <a:pt x="141923" y="0"/>
                  </a:cubicBezTo>
                  <a:cubicBezTo>
                    <a:pt x="211455" y="0"/>
                    <a:pt x="254318" y="40005"/>
                    <a:pt x="261938" y="95250"/>
                  </a:cubicBezTo>
                  <a:lnTo>
                    <a:pt x="224790" y="95250"/>
                  </a:lnTo>
                  <a:cubicBezTo>
                    <a:pt x="218123" y="58102"/>
                    <a:pt x="187643" y="32385"/>
                    <a:pt x="140970" y="32385"/>
                  </a:cubicBezTo>
                  <a:cubicBezTo>
                    <a:pt x="75248" y="32385"/>
                    <a:pt x="38100" y="85725"/>
                    <a:pt x="38100" y="156210"/>
                  </a:cubicBezTo>
                  <a:cubicBezTo>
                    <a:pt x="38100" y="229552"/>
                    <a:pt x="79057" y="279083"/>
                    <a:pt x="140970" y="279083"/>
                  </a:cubicBezTo>
                  <a:cubicBezTo>
                    <a:pt x="197168" y="279083"/>
                    <a:pt x="224790" y="240983"/>
                    <a:pt x="228600" y="196215"/>
                  </a:cubicBezTo>
                  <a:lnTo>
                    <a:pt x="265748" y="196215"/>
                  </a:lnTo>
                  <a:cubicBezTo>
                    <a:pt x="265748" y="225742"/>
                    <a:pt x="251460" y="259080"/>
                    <a:pt x="229553" y="280035"/>
                  </a:cubicBezTo>
                  <a:cubicBezTo>
                    <a:pt x="208598" y="301942"/>
                    <a:pt x="178118" y="312420"/>
                    <a:pt x="140018" y="312420"/>
                  </a:cubicBez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67" name="Figura a mano libera: forma 66">
              <a:extLst>
                <a:ext uri="{FF2B5EF4-FFF2-40B4-BE49-F238E27FC236}">
                  <a16:creationId xmlns:a16="http://schemas.microsoft.com/office/drawing/2014/main" id="{F789459B-8B83-5CCC-496B-8D4737D7EDB8}"/>
                </a:ext>
              </a:extLst>
            </p:cNvPr>
            <p:cNvSpPr/>
            <p:nvPr/>
          </p:nvSpPr>
          <p:spPr>
            <a:xfrm>
              <a:off x="6875531" y="1896513"/>
              <a:ext cx="209550" cy="228600"/>
            </a:xfrm>
            <a:custGeom>
              <a:avLst/>
              <a:gdLst>
                <a:gd name="connsiteX0" fmla="*/ 104775 w 209550"/>
                <a:gd name="connsiteY0" fmla="*/ 228600 h 228600"/>
                <a:gd name="connsiteX1" fmla="*/ 0 w 209550"/>
                <a:gd name="connsiteY1" fmla="*/ 114300 h 228600"/>
                <a:gd name="connsiteX2" fmla="*/ 104775 w 209550"/>
                <a:gd name="connsiteY2" fmla="*/ 0 h 228600"/>
                <a:gd name="connsiteX3" fmla="*/ 209550 w 209550"/>
                <a:gd name="connsiteY3" fmla="*/ 114300 h 228600"/>
                <a:gd name="connsiteX4" fmla="*/ 104775 w 209550"/>
                <a:gd name="connsiteY4" fmla="*/ 228600 h 228600"/>
                <a:gd name="connsiteX5" fmla="*/ 104775 w 209550"/>
                <a:gd name="connsiteY5" fmla="*/ 200025 h 228600"/>
                <a:gd name="connsiteX6" fmla="*/ 174307 w 209550"/>
                <a:gd name="connsiteY6" fmla="*/ 114300 h 228600"/>
                <a:gd name="connsiteX7" fmla="*/ 104775 w 209550"/>
                <a:gd name="connsiteY7" fmla="*/ 28575 h 228600"/>
                <a:gd name="connsiteX8" fmla="*/ 35242 w 209550"/>
                <a:gd name="connsiteY8" fmla="*/ 114300 h 228600"/>
                <a:gd name="connsiteX9" fmla="*/ 104775 w 209550"/>
                <a:gd name="connsiteY9" fmla="*/ 200025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550" h="228600">
                  <a:moveTo>
                    <a:pt x="104775" y="228600"/>
                  </a:moveTo>
                  <a:cubicBezTo>
                    <a:pt x="40005" y="228600"/>
                    <a:pt x="0" y="177165"/>
                    <a:pt x="0" y="114300"/>
                  </a:cubicBezTo>
                  <a:cubicBezTo>
                    <a:pt x="0" y="51435"/>
                    <a:pt x="40005" y="0"/>
                    <a:pt x="104775" y="0"/>
                  </a:cubicBezTo>
                  <a:cubicBezTo>
                    <a:pt x="169545" y="0"/>
                    <a:pt x="209550" y="51435"/>
                    <a:pt x="209550" y="114300"/>
                  </a:cubicBezTo>
                  <a:cubicBezTo>
                    <a:pt x="209550" y="177165"/>
                    <a:pt x="169545" y="228600"/>
                    <a:pt x="104775" y="228600"/>
                  </a:cubicBezTo>
                  <a:close/>
                  <a:moveTo>
                    <a:pt x="104775" y="200025"/>
                  </a:moveTo>
                  <a:cubicBezTo>
                    <a:pt x="150495" y="200025"/>
                    <a:pt x="174307" y="161925"/>
                    <a:pt x="174307" y="114300"/>
                  </a:cubicBezTo>
                  <a:cubicBezTo>
                    <a:pt x="174307" y="66675"/>
                    <a:pt x="150495" y="28575"/>
                    <a:pt x="104775" y="28575"/>
                  </a:cubicBezTo>
                  <a:cubicBezTo>
                    <a:pt x="59055" y="28575"/>
                    <a:pt x="35242" y="66675"/>
                    <a:pt x="35242" y="114300"/>
                  </a:cubicBezTo>
                  <a:cubicBezTo>
                    <a:pt x="35242" y="162877"/>
                    <a:pt x="59055" y="200025"/>
                    <a:pt x="104775" y="200025"/>
                  </a:cubicBez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68" name="Figura a mano libera: forma 67">
              <a:extLst>
                <a:ext uri="{FF2B5EF4-FFF2-40B4-BE49-F238E27FC236}">
                  <a16:creationId xmlns:a16="http://schemas.microsoft.com/office/drawing/2014/main" id="{F697F268-C0E7-5379-A32F-44C52AFBB925}"/>
                </a:ext>
              </a:extLst>
            </p:cNvPr>
            <p:cNvSpPr/>
            <p:nvPr/>
          </p:nvSpPr>
          <p:spPr>
            <a:xfrm>
              <a:off x="6798378" y="1819360"/>
              <a:ext cx="34290" cy="300037"/>
            </a:xfrm>
            <a:custGeom>
              <a:avLst/>
              <a:gdLst>
                <a:gd name="connsiteX0" fmla="*/ 0 w 34290"/>
                <a:gd name="connsiteY0" fmla="*/ 300038 h 300037"/>
                <a:gd name="connsiteX1" fmla="*/ 0 w 34290"/>
                <a:gd name="connsiteY1" fmla="*/ 83820 h 300037"/>
                <a:gd name="connsiteX2" fmla="*/ 34290 w 34290"/>
                <a:gd name="connsiteY2" fmla="*/ 83820 h 300037"/>
                <a:gd name="connsiteX3" fmla="*/ 34290 w 34290"/>
                <a:gd name="connsiteY3" fmla="*/ 300038 h 300037"/>
                <a:gd name="connsiteX4" fmla="*/ 0 w 34290"/>
                <a:gd name="connsiteY4" fmla="*/ 300038 h 300037"/>
                <a:gd name="connsiteX5" fmla="*/ 0 w 34290"/>
                <a:gd name="connsiteY5" fmla="*/ 41910 h 300037"/>
                <a:gd name="connsiteX6" fmla="*/ 0 w 34290"/>
                <a:gd name="connsiteY6" fmla="*/ 0 h 300037"/>
                <a:gd name="connsiteX7" fmla="*/ 34290 w 34290"/>
                <a:gd name="connsiteY7" fmla="*/ 0 h 300037"/>
                <a:gd name="connsiteX8" fmla="*/ 34290 w 34290"/>
                <a:gd name="connsiteY8" fmla="*/ 41910 h 300037"/>
                <a:gd name="connsiteX9" fmla="*/ 0 w 34290"/>
                <a:gd name="connsiteY9" fmla="*/ 41910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 h="300037">
                  <a:moveTo>
                    <a:pt x="0" y="300038"/>
                  </a:moveTo>
                  <a:lnTo>
                    <a:pt x="0" y="83820"/>
                  </a:lnTo>
                  <a:lnTo>
                    <a:pt x="34290" y="83820"/>
                  </a:lnTo>
                  <a:lnTo>
                    <a:pt x="34290" y="300038"/>
                  </a:lnTo>
                  <a:lnTo>
                    <a:pt x="0" y="300038"/>
                  </a:lnTo>
                  <a:close/>
                  <a:moveTo>
                    <a:pt x="0" y="41910"/>
                  </a:moveTo>
                  <a:lnTo>
                    <a:pt x="0" y="0"/>
                  </a:lnTo>
                  <a:lnTo>
                    <a:pt x="34290" y="0"/>
                  </a:lnTo>
                  <a:lnTo>
                    <a:pt x="34290" y="41910"/>
                  </a:lnTo>
                  <a:lnTo>
                    <a:pt x="0" y="41910"/>
                  </a:ln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69" name="Figura a mano libera: forma 68">
              <a:extLst>
                <a:ext uri="{FF2B5EF4-FFF2-40B4-BE49-F238E27FC236}">
                  <a16:creationId xmlns:a16="http://schemas.microsoft.com/office/drawing/2014/main" id="{7BB6B2F5-F964-84EF-C516-2EE2D87930C9}"/>
                </a:ext>
              </a:extLst>
            </p:cNvPr>
            <p:cNvSpPr/>
            <p:nvPr/>
          </p:nvSpPr>
          <p:spPr>
            <a:xfrm>
              <a:off x="6567873" y="1898418"/>
              <a:ext cx="176212" cy="221932"/>
            </a:xfrm>
            <a:custGeom>
              <a:avLst/>
              <a:gdLst>
                <a:gd name="connsiteX0" fmla="*/ 33338 w 176212"/>
                <a:gd name="connsiteY0" fmla="*/ 4763 h 221932"/>
                <a:gd name="connsiteX1" fmla="*/ 33338 w 176212"/>
                <a:gd name="connsiteY1" fmla="*/ 33338 h 221932"/>
                <a:gd name="connsiteX2" fmla="*/ 34290 w 176212"/>
                <a:gd name="connsiteY2" fmla="*/ 33338 h 221932"/>
                <a:gd name="connsiteX3" fmla="*/ 102870 w 176212"/>
                <a:gd name="connsiteY3" fmla="*/ 0 h 221932"/>
                <a:gd name="connsiteX4" fmla="*/ 176213 w 176212"/>
                <a:gd name="connsiteY4" fmla="*/ 69533 h 221932"/>
                <a:gd name="connsiteX5" fmla="*/ 176213 w 176212"/>
                <a:gd name="connsiteY5" fmla="*/ 221933 h 221932"/>
                <a:gd name="connsiteX6" fmla="*/ 141923 w 176212"/>
                <a:gd name="connsiteY6" fmla="*/ 221933 h 221932"/>
                <a:gd name="connsiteX7" fmla="*/ 141923 w 176212"/>
                <a:gd name="connsiteY7" fmla="*/ 72390 h 221932"/>
                <a:gd name="connsiteX8" fmla="*/ 93345 w 176212"/>
                <a:gd name="connsiteY8" fmla="*/ 28575 h 221932"/>
                <a:gd name="connsiteX9" fmla="*/ 34290 w 176212"/>
                <a:gd name="connsiteY9" fmla="*/ 88583 h 221932"/>
                <a:gd name="connsiteX10" fmla="*/ 34290 w 176212"/>
                <a:gd name="connsiteY10" fmla="*/ 221933 h 221932"/>
                <a:gd name="connsiteX11" fmla="*/ 0 w 176212"/>
                <a:gd name="connsiteY11" fmla="*/ 221933 h 221932"/>
                <a:gd name="connsiteX12" fmla="*/ 0 w 176212"/>
                <a:gd name="connsiteY12" fmla="*/ 5715 h 221932"/>
                <a:gd name="connsiteX13" fmla="*/ 33338 w 176212"/>
                <a:gd name="connsiteY13" fmla="*/ 5715 h 22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6212" h="221932">
                  <a:moveTo>
                    <a:pt x="33338" y="4763"/>
                  </a:moveTo>
                  <a:lnTo>
                    <a:pt x="33338" y="33338"/>
                  </a:lnTo>
                  <a:lnTo>
                    <a:pt x="34290" y="33338"/>
                  </a:lnTo>
                  <a:cubicBezTo>
                    <a:pt x="49530" y="12383"/>
                    <a:pt x="71438" y="0"/>
                    <a:pt x="102870" y="0"/>
                  </a:cubicBezTo>
                  <a:cubicBezTo>
                    <a:pt x="148590" y="0"/>
                    <a:pt x="176213" y="24765"/>
                    <a:pt x="176213" y="69533"/>
                  </a:cubicBezTo>
                  <a:lnTo>
                    <a:pt x="176213" y="221933"/>
                  </a:lnTo>
                  <a:lnTo>
                    <a:pt x="141923" y="221933"/>
                  </a:lnTo>
                  <a:lnTo>
                    <a:pt x="141923" y="72390"/>
                  </a:lnTo>
                  <a:cubicBezTo>
                    <a:pt x="141923" y="44767"/>
                    <a:pt x="123825" y="28575"/>
                    <a:pt x="93345" y="28575"/>
                  </a:cubicBezTo>
                  <a:cubicBezTo>
                    <a:pt x="59055" y="28575"/>
                    <a:pt x="34290" y="53340"/>
                    <a:pt x="34290" y="88583"/>
                  </a:cubicBezTo>
                  <a:lnTo>
                    <a:pt x="34290" y="221933"/>
                  </a:lnTo>
                  <a:lnTo>
                    <a:pt x="0" y="221933"/>
                  </a:lnTo>
                  <a:lnTo>
                    <a:pt x="0" y="5715"/>
                  </a:lnTo>
                  <a:lnTo>
                    <a:pt x="33338" y="5715"/>
                  </a:ln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70" name="Figura a mano libera: forma 69">
              <a:extLst>
                <a:ext uri="{FF2B5EF4-FFF2-40B4-BE49-F238E27FC236}">
                  <a16:creationId xmlns:a16="http://schemas.microsoft.com/office/drawing/2014/main" id="{C0672A7A-B83B-1071-AF8C-53F9266958C3}"/>
                </a:ext>
              </a:extLst>
            </p:cNvPr>
            <p:cNvSpPr/>
            <p:nvPr/>
          </p:nvSpPr>
          <p:spPr>
            <a:xfrm>
              <a:off x="6314509" y="1896513"/>
              <a:ext cx="209550" cy="228600"/>
            </a:xfrm>
            <a:custGeom>
              <a:avLst/>
              <a:gdLst>
                <a:gd name="connsiteX0" fmla="*/ 104775 w 209550"/>
                <a:gd name="connsiteY0" fmla="*/ 228600 h 228600"/>
                <a:gd name="connsiteX1" fmla="*/ 0 w 209550"/>
                <a:gd name="connsiteY1" fmla="*/ 114300 h 228600"/>
                <a:gd name="connsiteX2" fmla="*/ 104775 w 209550"/>
                <a:gd name="connsiteY2" fmla="*/ 0 h 228600"/>
                <a:gd name="connsiteX3" fmla="*/ 209550 w 209550"/>
                <a:gd name="connsiteY3" fmla="*/ 114300 h 228600"/>
                <a:gd name="connsiteX4" fmla="*/ 104775 w 209550"/>
                <a:gd name="connsiteY4" fmla="*/ 228600 h 228600"/>
                <a:gd name="connsiteX5" fmla="*/ 104775 w 209550"/>
                <a:gd name="connsiteY5" fmla="*/ 200025 h 228600"/>
                <a:gd name="connsiteX6" fmla="*/ 174307 w 209550"/>
                <a:gd name="connsiteY6" fmla="*/ 114300 h 228600"/>
                <a:gd name="connsiteX7" fmla="*/ 104775 w 209550"/>
                <a:gd name="connsiteY7" fmla="*/ 28575 h 228600"/>
                <a:gd name="connsiteX8" fmla="*/ 35243 w 209550"/>
                <a:gd name="connsiteY8" fmla="*/ 114300 h 228600"/>
                <a:gd name="connsiteX9" fmla="*/ 104775 w 209550"/>
                <a:gd name="connsiteY9" fmla="*/ 200025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550" h="228600">
                  <a:moveTo>
                    <a:pt x="104775" y="228600"/>
                  </a:moveTo>
                  <a:cubicBezTo>
                    <a:pt x="40005" y="228600"/>
                    <a:pt x="0" y="177165"/>
                    <a:pt x="0" y="114300"/>
                  </a:cubicBezTo>
                  <a:cubicBezTo>
                    <a:pt x="0" y="51435"/>
                    <a:pt x="40005" y="0"/>
                    <a:pt x="104775" y="0"/>
                  </a:cubicBezTo>
                  <a:cubicBezTo>
                    <a:pt x="169545" y="0"/>
                    <a:pt x="209550" y="51435"/>
                    <a:pt x="209550" y="114300"/>
                  </a:cubicBezTo>
                  <a:cubicBezTo>
                    <a:pt x="209550" y="177165"/>
                    <a:pt x="169545" y="228600"/>
                    <a:pt x="104775" y="228600"/>
                  </a:cubicBezTo>
                  <a:close/>
                  <a:moveTo>
                    <a:pt x="104775" y="200025"/>
                  </a:moveTo>
                  <a:cubicBezTo>
                    <a:pt x="150495" y="200025"/>
                    <a:pt x="174307" y="161925"/>
                    <a:pt x="174307" y="114300"/>
                  </a:cubicBezTo>
                  <a:cubicBezTo>
                    <a:pt x="174307" y="66675"/>
                    <a:pt x="150495" y="28575"/>
                    <a:pt x="104775" y="28575"/>
                  </a:cubicBezTo>
                  <a:cubicBezTo>
                    <a:pt x="59055" y="28575"/>
                    <a:pt x="35243" y="66675"/>
                    <a:pt x="35243" y="114300"/>
                  </a:cubicBezTo>
                  <a:cubicBezTo>
                    <a:pt x="35243" y="162877"/>
                    <a:pt x="59055" y="200025"/>
                    <a:pt x="104775" y="200025"/>
                  </a:cubicBez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71" name="Figura a mano libera: forma 70">
              <a:extLst>
                <a:ext uri="{FF2B5EF4-FFF2-40B4-BE49-F238E27FC236}">
                  <a16:creationId xmlns:a16="http://schemas.microsoft.com/office/drawing/2014/main" id="{6E7114B7-0527-5F02-9047-37AF30CC81D9}"/>
                </a:ext>
              </a:extLst>
            </p:cNvPr>
            <p:cNvSpPr/>
            <p:nvPr/>
          </p:nvSpPr>
          <p:spPr>
            <a:xfrm>
              <a:off x="5984944" y="1898418"/>
              <a:ext cx="288607" cy="221932"/>
            </a:xfrm>
            <a:custGeom>
              <a:avLst/>
              <a:gdLst>
                <a:gd name="connsiteX0" fmla="*/ 0 w 288607"/>
                <a:gd name="connsiteY0" fmla="*/ 220980 h 221932"/>
                <a:gd name="connsiteX1" fmla="*/ 0 w 288607"/>
                <a:gd name="connsiteY1" fmla="*/ 4763 h 221932"/>
                <a:gd name="connsiteX2" fmla="*/ 34290 w 288607"/>
                <a:gd name="connsiteY2" fmla="*/ 4763 h 221932"/>
                <a:gd name="connsiteX3" fmla="*/ 34290 w 288607"/>
                <a:gd name="connsiteY3" fmla="*/ 36195 h 221932"/>
                <a:gd name="connsiteX4" fmla="*/ 35242 w 288607"/>
                <a:gd name="connsiteY4" fmla="*/ 36195 h 221932"/>
                <a:gd name="connsiteX5" fmla="*/ 99060 w 288607"/>
                <a:gd name="connsiteY5" fmla="*/ 0 h 221932"/>
                <a:gd name="connsiteX6" fmla="*/ 155257 w 288607"/>
                <a:gd name="connsiteY6" fmla="*/ 38100 h 221932"/>
                <a:gd name="connsiteX7" fmla="*/ 156210 w 288607"/>
                <a:gd name="connsiteY7" fmla="*/ 38100 h 221932"/>
                <a:gd name="connsiteX8" fmla="*/ 222885 w 288607"/>
                <a:gd name="connsiteY8" fmla="*/ 0 h 221932"/>
                <a:gd name="connsiteX9" fmla="*/ 288607 w 288607"/>
                <a:gd name="connsiteY9" fmla="*/ 69533 h 221932"/>
                <a:gd name="connsiteX10" fmla="*/ 288607 w 288607"/>
                <a:gd name="connsiteY10" fmla="*/ 221933 h 221932"/>
                <a:gd name="connsiteX11" fmla="*/ 253365 w 288607"/>
                <a:gd name="connsiteY11" fmla="*/ 221933 h 221932"/>
                <a:gd name="connsiteX12" fmla="*/ 253365 w 288607"/>
                <a:gd name="connsiteY12" fmla="*/ 71438 h 221932"/>
                <a:gd name="connsiteX13" fmla="*/ 213360 w 288607"/>
                <a:gd name="connsiteY13" fmla="*/ 28575 h 221932"/>
                <a:gd name="connsiteX14" fmla="*/ 160020 w 288607"/>
                <a:gd name="connsiteY14" fmla="*/ 86677 h 221932"/>
                <a:gd name="connsiteX15" fmla="*/ 160020 w 288607"/>
                <a:gd name="connsiteY15" fmla="*/ 220980 h 221932"/>
                <a:gd name="connsiteX16" fmla="*/ 125730 w 288607"/>
                <a:gd name="connsiteY16" fmla="*/ 220980 h 221932"/>
                <a:gd name="connsiteX17" fmla="*/ 125730 w 288607"/>
                <a:gd name="connsiteY17" fmla="*/ 70485 h 221932"/>
                <a:gd name="connsiteX18" fmla="*/ 88582 w 288607"/>
                <a:gd name="connsiteY18" fmla="*/ 27622 h 221932"/>
                <a:gd name="connsiteX19" fmla="*/ 32385 w 288607"/>
                <a:gd name="connsiteY19" fmla="*/ 85725 h 221932"/>
                <a:gd name="connsiteX20" fmla="*/ 32385 w 288607"/>
                <a:gd name="connsiteY20" fmla="*/ 220980 h 221932"/>
                <a:gd name="connsiteX21" fmla="*/ 0 w 288607"/>
                <a:gd name="connsiteY21" fmla="*/ 220980 h 22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88607" h="221932">
                  <a:moveTo>
                    <a:pt x="0" y="220980"/>
                  </a:moveTo>
                  <a:lnTo>
                    <a:pt x="0" y="4763"/>
                  </a:lnTo>
                  <a:lnTo>
                    <a:pt x="34290" y="4763"/>
                  </a:lnTo>
                  <a:lnTo>
                    <a:pt x="34290" y="36195"/>
                  </a:lnTo>
                  <a:lnTo>
                    <a:pt x="35242" y="36195"/>
                  </a:lnTo>
                  <a:cubicBezTo>
                    <a:pt x="48577" y="15240"/>
                    <a:pt x="71438" y="0"/>
                    <a:pt x="99060" y="0"/>
                  </a:cubicBezTo>
                  <a:cubicBezTo>
                    <a:pt x="125730" y="0"/>
                    <a:pt x="146685" y="13335"/>
                    <a:pt x="155257" y="38100"/>
                  </a:cubicBezTo>
                  <a:lnTo>
                    <a:pt x="156210" y="38100"/>
                  </a:lnTo>
                  <a:cubicBezTo>
                    <a:pt x="170497" y="13335"/>
                    <a:pt x="196215" y="0"/>
                    <a:pt x="222885" y="0"/>
                  </a:cubicBezTo>
                  <a:cubicBezTo>
                    <a:pt x="260985" y="0"/>
                    <a:pt x="288607" y="24765"/>
                    <a:pt x="288607" y="69533"/>
                  </a:cubicBezTo>
                  <a:lnTo>
                    <a:pt x="288607" y="221933"/>
                  </a:lnTo>
                  <a:lnTo>
                    <a:pt x="253365" y="221933"/>
                  </a:lnTo>
                  <a:lnTo>
                    <a:pt x="253365" y="71438"/>
                  </a:lnTo>
                  <a:cubicBezTo>
                    <a:pt x="253365" y="44767"/>
                    <a:pt x="235267" y="28575"/>
                    <a:pt x="213360" y="28575"/>
                  </a:cubicBezTo>
                  <a:cubicBezTo>
                    <a:pt x="185738" y="28575"/>
                    <a:pt x="160020" y="53340"/>
                    <a:pt x="160020" y="86677"/>
                  </a:cubicBezTo>
                  <a:lnTo>
                    <a:pt x="160020" y="220980"/>
                  </a:lnTo>
                  <a:lnTo>
                    <a:pt x="125730" y="220980"/>
                  </a:lnTo>
                  <a:lnTo>
                    <a:pt x="125730" y="70485"/>
                  </a:lnTo>
                  <a:cubicBezTo>
                    <a:pt x="125730" y="43815"/>
                    <a:pt x="110490" y="27622"/>
                    <a:pt x="88582" y="27622"/>
                  </a:cubicBezTo>
                  <a:cubicBezTo>
                    <a:pt x="61913" y="27622"/>
                    <a:pt x="32385" y="52388"/>
                    <a:pt x="32385" y="85725"/>
                  </a:cubicBezTo>
                  <a:lnTo>
                    <a:pt x="32385" y="220980"/>
                  </a:lnTo>
                  <a:lnTo>
                    <a:pt x="0" y="220980"/>
                  </a:ln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72" name="Figura a mano libera: forma 71">
              <a:extLst>
                <a:ext uri="{FF2B5EF4-FFF2-40B4-BE49-F238E27FC236}">
                  <a16:creationId xmlns:a16="http://schemas.microsoft.com/office/drawing/2014/main" id="{C2657EF2-6232-B892-1875-22070C169332}"/>
                </a:ext>
              </a:extLst>
            </p:cNvPr>
            <p:cNvSpPr/>
            <p:nvPr/>
          </p:nvSpPr>
          <p:spPr>
            <a:xfrm>
              <a:off x="5894456" y="1819360"/>
              <a:ext cx="34289" cy="300037"/>
            </a:xfrm>
            <a:custGeom>
              <a:avLst/>
              <a:gdLst>
                <a:gd name="connsiteX0" fmla="*/ 0 w 34289"/>
                <a:gd name="connsiteY0" fmla="*/ 300038 h 300037"/>
                <a:gd name="connsiteX1" fmla="*/ 0 w 34289"/>
                <a:gd name="connsiteY1" fmla="*/ 83820 h 300037"/>
                <a:gd name="connsiteX2" fmla="*/ 34290 w 34289"/>
                <a:gd name="connsiteY2" fmla="*/ 83820 h 300037"/>
                <a:gd name="connsiteX3" fmla="*/ 34290 w 34289"/>
                <a:gd name="connsiteY3" fmla="*/ 300038 h 300037"/>
                <a:gd name="connsiteX4" fmla="*/ 0 w 34289"/>
                <a:gd name="connsiteY4" fmla="*/ 300038 h 300037"/>
                <a:gd name="connsiteX5" fmla="*/ 0 w 34289"/>
                <a:gd name="connsiteY5" fmla="*/ 41910 h 300037"/>
                <a:gd name="connsiteX6" fmla="*/ 0 w 34289"/>
                <a:gd name="connsiteY6" fmla="*/ 0 h 300037"/>
                <a:gd name="connsiteX7" fmla="*/ 34290 w 34289"/>
                <a:gd name="connsiteY7" fmla="*/ 0 h 300037"/>
                <a:gd name="connsiteX8" fmla="*/ 34290 w 34289"/>
                <a:gd name="connsiteY8" fmla="*/ 41910 h 300037"/>
                <a:gd name="connsiteX9" fmla="*/ 0 w 34289"/>
                <a:gd name="connsiteY9" fmla="*/ 41910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89" h="300037">
                  <a:moveTo>
                    <a:pt x="0" y="300038"/>
                  </a:moveTo>
                  <a:lnTo>
                    <a:pt x="0" y="83820"/>
                  </a:lnTo>
                  <a:lnTo>
                    <a:pt x="34290" y="83820"/>
                  </a:lnTo>
                  <a:lnTo>
                    <a:pt x="34290" y="300038"/>
                  </a:lnTo>
                  <a:lnTo>
                    <a:pt x="0" y="300038"/>
                  </a:lnTo>
                  <a:close/>
                  <a:moveTo>
                    <a:pt x="0" y="41910"/>
                  </a:moveTo>
                  <a:lnTo>
                    <a:pt x="0" y="0"/>
                  </a:lnTo>
                  <a:lnTo>
                    <a:pt x="34290" y="0"/>
                  </a:lnTo>
                  <a:lnTo>
                    <a:pt x="34290" y="41910"/>
                  </a:lnTo>
                  <a:lnTo>
                    <a:pt x="0" y="41910"/>
                  </a:ln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73" name="Figura a mano libera: forma 72">
              <a:extLst>
                <a:ext uri="{FF2B5EF4-FFF2-40B4-BE49-F238E27FC236}">
                  <a16:creationId xmlns:a16="http://schemas.microsoft.com/office/drawing/2014/main" id="{B739FE89-0CF9-4607-D285-1DCB7EB33DC3}"/>
                </a:ext>
              </a:extLst>
            </p:cNvPr>
            <p:cNvSpPr/>
            <p:nvPr/>
          </p:nvSpPr>
          <p:spPr>
            <a:xfrm>
              <a:off x="5742056" y="1901275"/>
              <a:ext cx="113347" cy="218122"/>
            </a:xfrm>
            <a:custGeom>
              <a:avLst/>
              <a:gdLst>
                <a:gd name="connsiteX0" fmla="*/ 33338 w 113347"/>
                <a:gd name="connsiteY0" fmla="*/ 1905 h 218122"/>
                <a:gd name="connsiteX1" fmla="*/ 33338 w 113347"/>
                <a:gd name="connsiteY1" fmla="*/ 38100 h 218122"/>
                <a:gd name="connsiteX2" fmla="*/ 34290 w 113347"/>
                <a:gd name="connsiteY2" fmla="*/ 38100 h 218122"/>
                <a:gd name="connsiteX3" fmla="*/ 99060 w 113347"/>
                <a:gd name="connsiteY3" fmla="*/ 0 h 218122"/>
                <a:gd name="connsiteX4" fmla="*/ 113347 w 113347"/>
                <a:gd name="connsiteY4" fmla="*/ 2857 h 218122"/>
                <a:gd name="connsiteX5" fmla="*/ 113347 w 113347"/>
                <a:gd name="connsiteY5" fmla="*/ 35242 h 218122"/>
                <a:gd name="connsiteX6" fmla="*/ 112395 w 113347"/>
                <a:gd name="connsiteY6" fmla="*/ 35242 h 218122"/>
                <a:gd name="connsiteX7" fmla="*/ 97155 w 113347"/>
                <a:gd name="connsiteY7" fmla="*/ 33338 h 218122"/>
                <a:gd name="connsiteX8" fmla="*/ 34290 w 113347"/>
                <a:gd name="connsiteY8" fmla="*/ 99060 h 218122"/>
                <a:gd name="connsiteX9" fmla="*/ 34290 w 113347"/>
                <a:gd name="connsiteY9" fmla="*/ 218122 h 218122"/>
                <a:gd name="connsiteX10" fmla="*/ 0 w 113347"/>
                <a:gd name="connsiteY10" fmla="*/ 218122 h 218122"/>
                <a:gd name="connsiteX11" fmla="*/ 0 w 113347"/>
                <a:gd name="connsiteY11" fmla="*/ 1905 h 218122"/>
                <a:gd name="connsiteX12" fmla="*/ 33338 w 113347"/>
                <a:gd name="connsiteY12" fmla="*/ 1905 h 21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347" h="218122">
                  <a:moveTo>
                    <a:pt x="33338" y="1905"/>
                  </a:moveTo>
                  <a:lnTo>
                    <a:pt x="33338" y="38100"/>
                  </a:lnTo>
                  <a:lnTo>
                    <a:pt x="34290" y="38100"/>
                  </a:lnTo>
                  <a:cubicBezTo>
                    <a:pt x="47625" y="17145"/>
                    <a:pt x="69532" y="0"/>
                    <a:pt x="99060" y="0"/>
                  </a:cubicBezTo>
                  <a:cubicBezTo>
                    <a:pt x="105727" y="0"/>
                    <a:pt x="108585" y="952"/>
                    <a:pt x="113347" y="2857"/>
                  </a:cubicBezTo>
                  <a:lnTo>
                    <a:pt x="113347" y="35242"/>
                  </a:lnTo>
                  <a:lnTo>
                    <a:pt x="112395" y="35242"/>
                  </a:lnTo>
                  <a:cubicBezTo>
                    <a:pt x="107632" y="33338"/>
                    <a:pt x="103822" y="33338"/>
                    <a:pt x="97155" y="33338"/>
                  </a:cubicBezTo>
                  <a:cubicBezTo>
                    <a:pt x="63817" y="33338"/>
                    <a:pt x="34290" y="58102"/>
                    <a:pt x="34290" y="99060"/>
                  </a:cubicBezTo>
                  <a:lnTo>
                    <a:pt x="34290" y="218122"/>
                  </a:lnTo>
                  <a:lnTo>
                    <a:pt x="0" y="218122"/>
                  </a:lnTo>
                  <a:lnTo>
                    <a:pt x="0" y="1905"/>
                  </a:lnTo>
                  <a:lnTo>
                    <a:pt x="33338" y="1905"/>
                  </a:ln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74" name="Figura a mano libera: forma 73">
              <a:extLst>
                <a:ext uri="{FF2B5EF4-FFF2-40B4-BE49-F238E27FC236}">
                  <a16:creationId xmlns:a16="http://schemas.microsoft.com/office/drawing/2014/main" id="{530093EC-BB4D-7874-D12C-D93B6265E03E}"/>
                </a:ext>
              </a:extLst>
            </p:cNvPr>
            <p:cNvSpPr/>
            <p:nvPr/>
          </p:nvSpPr>
          <p:spPr>
            <a:xfrm>
              <a:off x="5589656" y="1834600"/>
              <a:ext cx="107632" cy="286702"/>
            </a:xfrm>
            <a:custGeom>
              <a:avLst/>
              <a:gdLst>
                <a:gd name="connsiteX0" fmla="*/ 0 w 107632"/>
                <a:gd name="connsiteY0" fmla="*/ 96202 h 286702"/>
                <a:gd name="connsiteX1" fmla="*/ 0 w 107632"/>
                <a:gd name="connsiteY1" fmla="*/ 68580 h 286702"/>
                <a:gd name="connsiteX2" fmla="*/ 31432 w 107632"/>
                <a:gd name="connsiteY2" fmla="*/ 68580 h 286702"/>
                <a:gd name="connsiteX3" fmla="*/ 31432 w 107632"/>
                <a:gd name="connsiteY3" fmla="*/ 0 h 286702"/>
                <a:gd name="connsiteX4" fmla="*/ 65722 w 107632"/>
                <a:gd name="connsiteY4" fmla="*/ 0 h 286702"/>
                <a:gd name="connsiteX5" fmla="*/ 65722 w 107632"/>
                <a:gd name="connsiteY5" fmla="*/ 68580 h 286702"/>
                <a:gd name="connsiteX6" fmla="*/ 107632 w 107632"/>
                <a:gd name="connsiteY6" fmla="*/ 68580 h 286702"/>
                <a:gd name="connsiteX7" fmla="*/ 107632 w 107632"/>
                <a:gd name="connsiteY7" fmla="*/ 96202 h 286702"/>
                <a:gd name="connsiteX8" fmla="*/ 65722 w 107632"/>
                <a:gd name="connsiteY8" fmla="*/ 96202 h 286702"/>
                <a:gd name="connsiteX9" fmla="*/ 65722 w 107632"/>
                <a:gd name="connsiteY9" fmla="*/ 237172 h 286702"/>
                <a:gd name="connsiteX10" fmla="*/ 87630 w 107632"/>
                <a:gd name="connsiteY10" fmla="*/ 257175 h 286702"/>
                <a:gd name="connsiteX11" fmla="*/ 105727 w 107632"/>
                <a:gd name="connsiteY11" fmla="*/ 254317 h 286702"/>
                <a:gd name="connsiteX12" fmla="*/ 106680 w 107632"/>
                <a:gd name="connsiteY12" fmla="*/ 254317 h 286702"/>
                <a:gd name="connsiteX13" fmla="*/ 106680 w 107632"/>
                <a:gd name="connsiteY13" fmla="*/ 283845 h 286702"/>
                <a:gd name="connsiteX14" fmla="*/ 79057 w 107632"/>
                <a:gd name="connsiteY14" fmla="*/ 286702 h 286702"/>
                <a:gd name="connsiteX15" fmla="*/ 31432 w 107632"/>
                <a:gd name="connsiteY15" fmla="*/ 244792 h 286702"/>
                <a:gd name="connsiteX16" fmla="*/ 31432 w 107632"/>
                <a:gd name="connsiteY16" fmla="*/ 96202 h 286702"/>
                <a:gd name="connsiteX17" fmla="*/ 0 w 107632"/>
                <a:gd name="connsiteY17" fmla="*/ 96202 h 286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632" h="286702">
                  <a:moveTo>
                    <a:pt x="0" y="96202"/>
                  </a:moveTo>
                  <a:lnTo>
                    <a:pt x="0" y="68580"/>
                  </a:lnTo>
                  <a:lnTo>
                    <a:pt x="31432" y="68580"/>
                  </a:lnTo>
                  <a:lnTo>
                    <a:pt x="31432" y="0"/>
                  </a:lnTo>
                  <a:lnTo>
                    <a:pt x="65722" y="0"/>
                  </a:lnTo>
                  <a:lnTo>
                    <a:pt x="65722" y="68580"/>
                  </a:lnTo>
                  <a:lnTo>
                    <a:pt x="107632" y="68580"/>
                  </a:lnTo>
                  <a:lnTo>
                    <a:pt x="107632" y="96202"/>
                  </a:lnTo>
                  <a:lnTo>
                    <a:pt x="65722" y="96202"/>
                  </a:lnTo>
                  <a:lnTo>
                    <a:pt x="65722" y="237172"/>
                  </a:lnTo>
                  <a:cubicBezTo>
                    <a:pt x="65722" y="252413"/>
                    <a:pt x="73342" y="257175"/>
                    <a:pt x="87630" y="257175"/>
                  </a:cubicBezTo>
                  <a:cubicBezTo>
                    <a:pt x="94297" y="257175"/>
                    <a:pt x="101917" y="255270"/>
                    <a:pt x="105727" y="254317"/>
                  </a:cubicBezTo>
                  <a:lnTo>
                    <a:pt x="106680" y="254317"/>
                  </a:lnTo>
                  <a:lnTo>
                    <a:pt x="106680" y="283845"/>
                  </a:lnTo>
                  <a:cubicBezTo>
                    <a:pt x="99060" y="285750"/>
                    <a:pt x="89535" y="286702"/>
                    <a:pt x="79057" y="286702"/>
                  </a:cubicBezTo>
                  <a:cubicBezTo>
                    <a:pt x="51435" y="286702"/>
                    <a:pt x="31432" y="275272"/>
                    <a:pt x="31432" y="244792"/>
                  </a:cubicBezTo>
                  <a:lnTo>
                    <a:pt x="31432" y="96202"/>
                  </a:lnTo>
                  <a:lnTo>
                    <a:pt x="0" y="96202"/>
                  </a:ln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75" name="Figura a mano libera: forma 74">
              <a:extLst>
                <a:ext uri="{FF2B5EF4-FFF2-40B4-BE49-F238E27FC236}">
                  <a16:creationId xmlns:a16="http://schemas.microsoft.com/office/drawing/2014/main" id="{01307FE8-066D-BC24-6684-CCCAB0BE12A4}"/>
                </a:ext>
              </a:extLst>
            </p:cNvPr>
            <p:cNvSpPr/>
            <p:nvPr/>
          </p:nvSpPr>
          <p:spPr>
            <a:xfrm>
              <a:off x="5367724" y="1898418"/>
              <a:ext cx="201929" cy="224789"/>
            </a:xfrm>
            <a:custGeom>
              <a:avLst/>
              <a:gdLst>
                <a:gd name="connsiteX0" fmla="*/ 182880 w 201929"/>
                <a:gd name="connsiteY0" fmla="*/ 222885 h 224789"/>
                <a:gd name="connsiteX1" fmla="*/ 145733 w 201929"/>
                <a:gd name="connsiteY1" fmla="*/ 190500 h 224789"/>
                <a:gd name="connsiteX2" fmla="*/ 145733 w 201929"/>
                <a:gd name="connsiteY2" fmla="*/ 190500 h 224789"/>
                <a:gd name="connsiteX3" fmla="*/ 73342 w 201929"/>
                <a:gd name="connsiteY3" fmla="*/ 224790 h 224789"/>
                <a:gd name="connsiteX4" fmla="*/ 0 w 201929"/>
                <a:gd name="connsiteY4" fmla="*/ 164783 h 224789"/>
                <a:gd name="connsiteX5" fmla="*/ 94297 w 201929"/>
                <a:gd name="connsiteY5" fmla="*/ 95250 h 224789"/>
                <a:gd name="connsiteX6" fmla="*/ 146685 w 201929"/>
                <a:gd name="connsiteY6" fmla="*/ 63817 h 224789"/>
                <a:gd name="connsiteX7" fmla="*/ 98107 w 201929"/>
                <a:gd name="connsiteY7" fmla="*/ 25717 h 224789"/>
                <a:gd name="connsiteX8" fmla="*/ 43815 w 201929"/>
                <a:gd name="connsiteY8" fmla="*/ 73342 h 224789"/>
                <a:gd name="connsiteX9" fmla="*/ 11430 w 201929"/>
                <a:gd name="connsiteY9" fmla="*/ 73342 h 224789"/>
                <a:gd name="connsiteX10" fmla="*/ 98107 w 201929"/>
                <a:gd name="connsiteY10" fmla="*/ 0 h 224789"/>
                <a:gd name="connsiteX11" fmla="*/ 178117 w 201929"/>
                <a:gd name="connsiteY11" fmla="*/ 68580 h 224789"/>
                <a:gd name="connsiteX12" fmla="*/ 178117 w 201929"/>
                <a:gd name="connsiteY12" fmla="*/ 171450 h 224789"/>
                <a:gd name="connsiteX13" fmla="*/ 200978 w 201929"/>
                <a:gd name="connsiteY13" fmla="*/ 194310 h 224789"/>
                <a:gd name="connsiteX14" fmla="*/ 201930 w 201929"/>
                <a:gd name="connsiteY14" fmla="*/ 194310 h 224789"/>
                <a:gd name="connsiteX15" fmla="*/ 201930 w 201929"/>
                <a:gd name="connsiteY15" fmla="*/ 219075 h 224789"/>
                <a:gd name="connsiteX16" fmla="*/ 182880 w 201929"/>
                <a:gd name="connsiteY16" fmla="*/ 222885 h 224789"/>
                <a:gd name="connsiteX17" fmla="*/ 80963 w 201929"/>
                <a:gd name="connsiteY17" fmla="*/ 199072 h 224789"/>
                <a:gd name="connsiteX18" fmla="*/ 146685 w 201929"/>
                <a:gd name="connsiteY18" fmla="*/ 140970 h 224789"/>
                <a:gd name="connsiteX19" fmla="*/ 146685 w 201929"/>
                <a:gd name="connsiteY19" fmla="*/ 103822 h 224789"/>
                <a:gd name="connsiteX20" fmla="*/ 97155 w 201929"/>
                <a:gd name="connsiteY20" fmla="*/ 120015 h 224789"/>
                <a:gd name="connsiteX21" fmla="*/ 36195 w 201929"/>
                <a:gd name="connsiteY21" fmla="*/ 163830 h 224789"/>
                <a:gd name="connsiteX22" fmla="*/ 80963 w 201929"/>
                <a:gd name="connsiteY22" fmla="*/ 199072 h 22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1929" h="224789">
                  <a:moveTo>
                    <a:pt x="182880" y="222885"/>
                  </a:moveTo>
                  <a:cubicBezTo>
                    <a:pt x="160972" y="222885"/>
                    <a:pt x="148590" y="212408"/>
                    <a:pt x="145733" y="190500"/>
                  </a:cubicBezTo>
                  <a:lnTo>
                    <a:pt x="145733" y="190500"/>
                  </a:lnTo>
                  <a:cubicBezTo>
                    <a:pt x="132397" y="207645"/>
                    <a:pt x="110490" y="224790"/>
                    <a:pt x="73342" y="224790"/>
                  </a:cubicBezTo>
                  <a:cubicBezTo>
                    <a:pt x="32385" y="224790"/>
                    <a:pt x="0" y="205740"/>
                    <a:pt x="0" y="164783"/>
                  </a:cubicBezTo>
                  <a:cubicBezTo>
                    <a:pt x="0" y="113347"/>
                    <a:pt x="40005" y="102870"/>
                    <a:pt x="94297" y="95250"/>
                  </a:cubicBezTo>
                  <a:cubicBezTo>
                    <a:pt x="124778" y="90488"/>
                    <a:pt x="146685" y="87630"/>
                    <a:pt x="146685" y="63817"/>
                  </a:cubicBezTo>
                  <a:cubicBezTo>
                    <a:pt x="146685" y="39052"/>
                    <a:pt x="129540" y="25717"/>
                    <a:pt x="98107" y="25717"/>
                  </a:cubicBezTo>
                  <a:cubicBezTo>
                    <a:pt x="62865" y="25717"/>
                    <a:pt x="45720" y="40958"/>
                    <a:pt x="43815" y="73342"/>
                  </a:cubicBezTo>
                  <a:lnTo>
                    <a:pt x="11430" y="73342"/>
                  </a:lnTo>
                  <a:cubicBezTo>
                    <a:pt x="12382" y="31433"/>
                    <a:pt x="40005" y="0"/>
                    <a:pt x="98107" y="0"/>
                  </a:cubicBezTo>
                  <a:cubicBezTo>
                    <a:pt x="143828" y="0"/>
                    <a:pt x="178117" y="17145"/>
                    <a:pt x="178117" y="68580"/>
                  </a:cubicBezTo>
                  <a:lnTo>
                    <a:pt x="178117" y="171450"/>
                  </a:lnTo>
                  <a:cubicBezTo>
                    <a:pt x="178117" y="188595"/>
                    <a:pt x="181928" y="199072"/>
                    <a:pt x="200978" y="194310"/>
                  </a:cubicBezTo>
                  <a:lnTo>
                    <a:pt x="201930" y="194310"/>
                  </a:lnTo>
                  <a:lnTo>
                    <a:pt x="201930" y="219075"/>
                  </a:lnTo>
                  <a:cubicBezTo>
                    <a:pt x="197167" y="220980"/>
                    <a:pt x="191453" y="222885"/>
                    <a:pt x="182880" y="222885"/>
                  </a:cubicBezTo>
                  <a:close/>
                  <a:moveTo>
                    <a:pt x="80963" y="199072"/>
                  </a:moveTo>
                  <a:cubicBezTo>
                    <a:pt x="126683" y="199072"/>
                    <a:pt x="146685" y="165735"/>
                    <a:pt x="146685" y="140970"/>
                  </a:cubicBezTo>
                  <a:lnTo>
                    <a:pt x="146685" y="103822"/>
                  </a:lnTo>
                  <a:cubicBezTo>
                    <a:pt x="135255" y="110490"/>
                    <a:pt x="115253" y="116205"/>
                    <a:pt x="97155" y="120015"/>
                  </a:cubicBezTo>
                  <a:cubicBezTo>
                    <a:pt x="62865" y="126683"/>
                    <a:pt x="36195" y="132397"/>
                    <a:pt x="36195" y="163830"/>
                  </a:cubicBezTo>
                  <a:cubicBezTo>
                    <a:pt x="36195" y="193358"/>
                    <a:pt x="58103" y="199072"/>
                    <a:pt x="80963" y="199072"/>
                  </a:cubicBez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76" name="Figura a mano libera: forma 75">
              <a:extLst>
                <a:ext uri="{FF2B5EF4-FFF2-40B4-BE49-F238E27FC236}">
                  <a16:creationId xmlns:a16="http://schemas.microsoft.com/office/drawing/2014/main" id="{60C0156B-7FA7-8F01-92D2-0CC1FD54F773}"/>
                </a:ext>
              </a:extLst>
            </p:cNvPr>
            <p:cNvSpPr/>
            <p:nvPr/>
          </p:nvSpPr>
          <p:spPr>
            <a:xfrm>
              <a:off x="5122931" y="1819360"/>
              <a:ext cx="216217" cy="300037"/>
            </a:xfrm>
            <a:custGeom>
              <a:avLst/>
              <a:gdLst>
                <a:gd name="connsiteX0" fmla="*/ 0 w 216217"/>
                <a:gd name="connsiteY0" fmla="*/ 300038 h 300037"/>
                <a:gd name="connsiteX1" fmla="*/ 0 w 216217"/>
                <a:gd name="connsiteY1" fmla="*/ 0 h 300037"/>
                <a:gd name="connsiteX2" fmla="*/ 124778 w 216217"/>
                <a:gd name="connsiteY2" fmla="*/ 0 h 300037"/>
                <a:gd name="connsiteX3" fmla="*/ 196215 w 216217"/>
                <a:gd name="connsiteY3" fmla="*/ 28575 h 300037"/>
                <a:gd name="connsiteX4" fmla="*/ 216218 w 216217"/>
                <a:gd name="connsiteY4" fmla="*/ 85725 h 300037"/>
                <a:gd name="connsiteX5" fmla="*/ 119063 w 216217"/>
                <a:gd name="connsiteY5" fmla="*/ 173355 h 300037"/>
                <a:gd name="connsiteX6" fmla="*/ 37147 w 216217"/>
                <a:gd name="connsiteY6" fmla="*/ 173355 h 300037"/>
                <a:gd name="connsiteX7" fmla="*/ 37147 w 216217"/>
                <a:gd name="connsiteY7" fmla="*/ 300038 h 300037"/>
                <a:gd name="connsiteX8" fmla="*/ 0 w 216217"/>
                <a:gd name="connsiteY8" fmla="*/ 300038 h 300037"/>
                <a:gd name="connsiteX9" fmla="*/ 38100 w 216217"/>
                <a:gd name="connsiteY9" fmla="*/ 33338 h 300037"/>
                <a:gd name="connsiteX10" fmla="*/ 38100 w 216217"/>
                <a:gd name="connsiteY10" fmla="*/ 143828 h 300037"/>
                <a:gd name="connsiteX11" fmla="*/ 117158 w 216217"/>
                <a:gd name="connsiteY11" fmla="*/ 143828 h 300037"/>
                <a:gd name="connsiteX12" fmla="*/ 180022 w 216217"/>
                <a:gd name="connsiteY12" fmla="*/ 87630 h 300037"/>
                <a:gd name="connsiteX13" fmla="*/ 120015 w 216217"/>
                <a:gd name="connsiteY13" fmla="*/ 32385 h 300037"/>
                <a:gd name="connsiteX14" fmla="*/ 38100 w 216217"/>
                <a:gd name="connsiteY14" fmla="*/ 32385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6217" h="300037">
                  <a:moveTo>
                    <a:pt x="0" y="300038"/>
                  </a:moveTo>
                  <a:lnTo>
                    <a:pt x="0" y="0"/>
                  </a:lnTo>
                  <a:lnTo>
                    <a:pt x="124778" y="0"/>
                  </a:lnTo>
                  <a:cubicBezTo>
                    <a:pt x="156210" y="0"/>
                    <a:pt x="180975" y="10477"/>
                    <a:pt x="196215" y="28575"/>
                  </a:cubicBezTo>
                  <a:cubicBezTo>
                    <a:pt x="208597" y="42863"/>
                    <a:pt x="216218" y="62865"/>
                    <a:pt x="216218" y="85725"/>
                  </a:cubicBezTo>
                  <a:cubicBezTo>
                    <a:pt x="216218" y="140970"/>
                    <a:pt x="184785" y="173355"/>
                    <a:pt x="119063" y="173355"/>
                  </a:cubicBezTo>
                  <a:lnTo>
                    <a:pt x="37147" y="173355"/>
                  </a:lnTo>
                  <a:lnTo>
                    <a:pt x="37147" y="300038"/>
                  </a:lnTo>
                  <a:lnTo>
                    <a:pt x="0" y="300038"/>
                  </a:lnTo>
                  <a:close/>
                  <a:moveTo>
                    <a:pt x="38100" y="33338"/>
                  </a:moveTo>
                  <a:lnTo>
                    <a:pt x="38100" y="143828"/>
                  </a:lnTo>
                  <a:lnTo>
                    <a:pt x="117158" y="143828"/>
                  </a:lnTo>
                  <a:cubicBezTo>
                    <a:pt x="159068" y="143828"/>
                    <a:pt x="180022" y="122872"/>
                    <a:pt x="180022" y="87630"/>
                  </a:cubicBezTo>
                  <a:cubicBezTo>
                    <a:pt x="180022" y="51435"/>
                    <a:pt x="158115" y="32385"/>
                    <a:pt x="120015" y="32385"/>
                  </a:cubicBezTo>
                  <a:lnTo>
                    <a:pt x="38100" y="32385"/>
                  </a:ln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77" name="Figura a mano libera: forma 76">
              <a:extLst>
                <a:ext uri="{FF2B5EF4-FFF2-40B4-BE49-F238E27FC236}">
                  <a16:creationId xmlns:a16="http://schemas.microsoft.com/office/drawing/2014/main" id="{AD8DFFCF-728C-9651-9EF2-4441C9C8395E}"/>
                </a:ext>
              </a:extLst>
            </p:cNvPr>
            <p:cNvSpPr/>
            <p:nvPr/>
          </p:nvSpPr>
          <p:spPr>
            <a:xfrm>
              <a:off x="7483226" y="1352635"/>
              <a:ext cx="34289" cy="300037"/>
            </a:xfrm>
            <a:custGeom>
              <a:avLst/>
              <a:gdLst>
                <a:gd name="connsiteX0" fmla="*/ 0 w 34289"/>
                <a:gd name="connsiteY0" fmla="*/ 300038 h 300037"/>
                <a:gd name="connsiteX1" fmla="*/ 0 w 34289"/>
                <a:gd name="connsiteY1" fmla="*/ 0 h 300037"/>
                <a:gd name="connsiteX2" fmla="*/ 34290 w 34289"/>
                <a:gd name="connsiteY2" fmla="*/ 0 h 300037"/>
                <a:gd name="connsiteX3" fmla="*/ 34290 w 34289"/>
                <a:gd name="connsiteY3" fmla="*/ 300038 h 300037"/>
                <a:gd name="connsiteX4" fmla="*/ 0 w 34289"/>
                <a:gd name="connsiteY4" fmla="*/ 300038 h 30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89" h="300037">
                  <a:moveTo>
                    <a:pt x="0" y="300038"/>
                  </a:moveTo>
                  <a:lnTo>
                    <a:pt x="0" y="0"/>
                  </a:lnTo>
                  <a:lnTo>
                    <a:pt x="34290" y="0"/>
                  </a:lnTo>
                  <a:lnTo>
                    <a:pt x="34290" y="300038"/>
                  </a:lnTo>
                  <a:lnTo>
                    <a:pt x="0" y="300038"/>
                  </a:ln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78" name="Figura a mano libera: forma 77">
              <a:extLst>
                <a:ext uri="{FF2B5EF4-FFF2-40B4-BE49-F238E27FC236}">
                  <a16:creationId xmlns:a16="http://schemas.microsoft.com/office/drawing/2014/main" id="{9864A40B-477C-E55C-6388-BFED1C16BBB7}"/>
                </a:ext>
              </a:extLst>
            </p:cNvPr>
            <p:cNvSpPr/>
            <p:nvPr/>
          </p:nvSpPr>
          <p:spPr>
            <a:xfrm>
              <a:off x="7391786" y="1352635"/>
              <a:ext cx="34290" cy="300037"/>
            </a:xfrm>
            <a:custGeom>
              <a:avLst/>
              <a:gdLst>
                <a:gd name="connsiteX0" fmla="*/ 0 w 34290"/>
                <a:gd name="connsiteY0" fmla="*/ 300038 h 300037"/>
                <a:gd name="connsiteX1" fmla="*/ 0 w 34290"/>
                <a:gd name="connsiteY1" fmla="*/ 83820 h 300037"/>
                <a:gd name="connsiteX2" fmla="*/ 34290 w 34290"/>
                <a:gd name="connsiteY2" fmla="*/ 83820 h 300037"/>
                <a:gd name="connsiteX3" fmla="*/ 34290 w 34290"/>
                <a:gd name="connsiteY3" fmla="*/ 300038 h 300037"/>
                <a:gd name="connsiteX4" fmla="*/ 0 w 34290"/>
                <a:gd name="connsiteY4" fmla="*/ 300038 h 300037"/>
                <a:gd name="connsiteX5" fmla="*/ 0 w 34290"/>
                <a:gd name="connsiteY5" fmla="*/ 41910 h 300037"/>
                <a:gd name="connsiteX6" fmla="*/ 0 w 34290"/>
                <a:gd name="connsiteY6" fmla="*/ 0 h 300037"/>
                <a:gd name="connsiteX7" fmla="*/ 34290 w 34290"/>
                <a:gd name="connsiteY7" fmla="*/ 0 h 300037"/>
                <a:gd name="connsiteX8" fmla="*/ 34290 w 34290"/>
                <a:gd name="connsiteY8" fmla="*/ 41910 h 300037"/>
                <a:gd name="connsiteX9" fmla="*/ 0 w 34290"/>
                <a:gd name="connsiteY9" fmla="*/ 41910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 h="300037">
                  <a:moveTo>
                    <a:pt x="0" y="300038"/>
                  </a:moveTo>
                  <a:lnTo>
                    <a:pt x="0" y="83820"/>
                  </a:lnTo>
                  <a:lnTo>
                    <a:pt x="34290" y="83820"/>
                  </a:lnTo>
                  <a:lnTo>
                    <a:pt x="34290" y="300038"/>
                  </a:lnTo>
                  <a:lnTo>
                    <a:pt x="0" y="300038"/>
                  </a:lnTo>
                  <a:close/>
                  <a:moveTo>
                    <a:pt x="0" y="41910"/>
                  </a:moveTo>
                  <a:lnTo>
                    <a:pt x="0" y="0"/>
                  </a:lnTo>
                  <a:lnTo>
                    <a:pt x="34290" y="0"/>
                  </a:lnTo>
                  <a:lnTo>
                    <a:pt x="34290" y="41910"/>
                  </a:lnTo>
                  <a:lnTo>
                    <a:pt x="0" y="41910"/>
                  </a:ln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79" name="Figura a mano libera: forma 78">
              <a:extLst>
                <a:ext uri="{FF2B5EF4-FFF2-40B4-BE49-F238E27FC236}">
                  <a16:creationId xmlns:a16="http://schemas.microsoft.com/office/drawing/2014/main" id="{7A8C72A6-E1F5-2482-871A-61E32FB32A84}"/>
                </a:ext>
              </a:extLst>
            </p:cNvPr>
            <p:cNvSpPr/>
            <p:nvPr/>
          </p:nvSpPr>
          <p:spPr>
            <a:xfrm>
              <a:off x="7162234" y="1433598"/>
              <a:ext cx="114300" cy="219075"/>
            </a:xfrm>
            <a:custGeom>
              <a:avLst/>
              <a:gdLst>
                <a:gd name="connsiteX0" fmla="*/ 34290 w 114300"/>
                <a:gd name="connsiteY0" fmla="*/ 2858 h 219075"/>
                <a:gd name="connsiteX1" fmla="*/ 34290 w 114300"/>
                <a:gd name="connsiteY1" fmla="*/ 38100 h 219075"/>
                <a:gd name="connsiteX2" fmla="*/ 35243 w 114300"/>
                <a:gd name="connsiteY2" fmla="*/ 38100 h 219075"/>
                <a:gd name="connsiteX3" fmla="*/ 100013 w 114300"/>
                <a:gd name="connsiteY3" fmla="*/ 0 h 219075"/>
                <a:gd name="connsiteX4" fmla="*/ 114300 w 114300"/>
                <a:gd name="connsiteY4" fmla="*/ 2858 h 219075"/>
                <a:gd name="connsiteX5" fmla="*/ 114300 w 114300"/>
                <a:gd name="connsiteY5" fmla="*/ 35242 h 219075"/>
                <a:gd name="connsiteX6" fmla="*/ 113348 w 114300"/>
                <a:gd name="connsiteY6" fmla="*/ 35242 h 219075"/>
                <a:gd name="connsiteX7" fmla="*/ 98107 w 114300"/>
                <a:gd name="connsiteY7" fmla="*/ 33338 h 219075"/>
                <a:gd name="connsiteX8" fmla="*/ 35243 w 114300"/>
                <a:gd name="connsiteY8" fmla="*/ 99060 h 219075"/>
                <a:gd name="connsiteX9" fmla="*/ 35243 w 114300"/>
                <a:gd name="connsiteY9" fmla="*/ 219075 h 219075"/>
                <a:gd name="connsiteX10" fmla="*/ 0 w 114300"/>
                <a:gd name="connsiteY10" fmla="*/ 219075 h 219075"/>
                <a:gd name="connsiteX11" fmla="*/ 0 w 114300"/>
                <a:gd name="connsiteY11" fmla="*/ 2858 h 219075"/>
                <a:gd name="connsiteX12" fmla="*/ 34290 w 114300"/>
                <a:gd name="connsiteY12" fmla="*/ 2858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4300" h="219075">
                  <a:moveTo>
                    <a:pt x="34290" y="2858"/>
                  </a:moveTo>
                  <a:lnTo>
                    <a:pt x="34290" y="38100"/>
                  </a:lnTo>
                  <a:lnTo>
                    <a:pt x="35243" y="38100"/>
                  </a:lnTo>
                  <a:cubicBezTo>
                    <a:pt x="48577" y="17145"/>
                    <a:pt x="70485" y="0"/>
                    <a:pt x="100013" y="0"/>
                  </a:cubicBezTo>
                  <a:cubicBezTo>
                    <a:pt x="106680" y="0"/>
                    <a:pt x="109538" y="952"/>
                    <a:pt x="114300" y="2858"/>
                  </a:cubicBezTo>
                  <a:lnTo>
                    <a:pt x="114300" y="35242"/>
                  </a:lnTo>
                  <a:lnTo>
                    <a:pt x="113348" y="35242"/>
                  </a:lnTo>
                  <a:cubicBezTo>
                    <a:pt x="108585" y="33338"/>
                    <a:pt x="104775" y="33338"/>
                    <a:pt x="98107" y="33338"/>
                  </a:cubicBezTo>
                  <a:cubicBezTo>
                    <a:pt x="64770" y="33338"/>
                    <a:pt x="35243" y="58102"/>
                    <a:pt x="35243" y="99060"/>
                  </a:cubicBezTo>
                  <a:lnTo>
                    <a:pt x="35243" y="219075"/>
                  </a:lnTo>
                  <a:lnTo>
                    <a:pt x="0" y="219075"/>
                  </a:lnTo>
                  <a:lnTo>
                    <a:pt x="0" y="2858"/>
                  </a:lnTo>
                  <a:lnTo>
                    <a:pt x="34290" y="2858"/>
                  </a:ln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80" name="Figura a mano libera: forma 79">
              <a:extLst>
                <a:ext uri="{FF2B5EF4-FFF2-40B4-BE49-F238E27FC236}">
                  <a16:creationId xmlns:a16="http://schemas.microsoft.com/office/drawing/2014/main" id="{EFB6CABA-C260-0E7C-6F02-B89828067453}"/>
                </a:ext>
              </a:extLst>
            </p:cNvPr>
            <p:cNvSpPr/>
            <p:nvPr/>
          </p:nvSpPr>
          <p:spPr>
            <a:xfrm>
              <a:off x="6917441" y="1429787"/>
              <a:ext cx="202882" cy="228600"/>
            </a:xfrm>
            <a:custGeom>
              <a:avLst/>
              <a:gdLst>
                <a:gd name="connsiteX0" fmla="*/ 104775 w 202882"/>
                <a:gd name="connsiteY0" fmla="*/ 228600 h 228600"/>
                <a:gd name="connsiteX1" fmla="*/ 0 w 202882"/>
                <a:gd name="connsiteY1" fmla="*/ 114300 h 228600"/>
                <a:gd name="connsiteX2" fmla="*/ 102870 w 202882"/>
                <a:gd name="connsiteY2" fmla="*/ 0 h 228600"/>
                <a:gd name="connsiteX3" fmla="*/ 202882 w 202882"/>
                <a:gd name="connsiteY3" fmla="*/ 121920 h 228600"/>
                <a:gd name="connsiteX4" fmla="*/ 35243 w 202882"/>
                <a:gd name="connsiteY4" fmla="*/ 121920 h 228600"/>
                <a:gd name="connsiteX5" fmla="*/ 104775 w 202882"/>
                <a:gd name="connsiteY5" fmla="*/ 199073 h 228600"/>
                <a:gd name="connsiteX6" fmla="*/ 164782 w 202882"/>
                <a:gd name="connsiteY6" fmla="*/ 154305 h 228600"/>
                <a:gd name="connsiteX7" fmla="*/ 198120 w 202882"/>
                <a:gd name="connsiteY7" fmla="*/ 154305 h 228600"/>
                <a:gd name="connsiteX8" fmla="*/ 104775 w 202882"/>
                <a:gd name="connsiteY8" fmla="*/ 228600 h 228600"/>
                <a:gd name="connsiteX9" fmla="*/ 102870 w 202882"/>
                <a:gd name="connsiteY9" fmla="*/ 27623 h 228600"/>
                <a:gd name="connsiteX10" fmla="*/ 36195 w 202882"/>
                <a:gd name="connsiteY10" fmla="*/ 97155 h 228600"/>
                <a:gd name="connsiteX11" fmla="*/ 166688 w 202882"/>
                <a:gd name="connsiteY11" fmla="*/ 97155 h 228600"/>
                <a:gd name="connsiteX12" fmla="*/ 102870 w 202882"/>
                <a:gd name="connsiteY12" fmla="*/ 27623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2882" h="228600">
                  <a:moveTo>
                    <a:pt x="104775" y="228600"/>
                  </a:moveTo>
                  <a:cubicBezTo>
                    <a:pt x="38100" y="228600"/>
                    <a:pt x="0" y="177165"/>
                    <a:pt x="0" y="114300"/>
                  </a:cubicBezTo>
                  <a:cubicBezTo>
                    <a:pt x="0" y="51435"/>
                    <a:pt x="40957" y="0"/>
                    <a:pt x="102870" y="0"/>
                  </a:cubicBezTo>
                  <a:cubicBezTo>
                    <a:pt x="167640" y="0"/>
                    <a:pt x="202882" y="50483"/>
                    <a:pt x="202882" y="121920"/>
                  </a:cubicBezTo>
                  <a:lnTo>
                    <a:pt x="35243" y="121920"/>
                  </a:lnTo>
                  <a:cubicBezTo>
                    <a:pt x="38100" y="165735"/>
                    <a:pt x="61913" y="199073"/>
                    <a:pt x="104775" y="199073"/>
                  </a:cubicBezTo>
                  <a:cubicBezTo>
                    <a:pt x="136207" y="199073"/>
                    <a:pt x="157163" y="183833"/>
                    <a:pt x="164782" y="154305"/>
                  </a:cubicBezTo>
                  <a:lnTo>
                    <a:pt x="198120" y="154305"/>
                  </a:lnTo>
                  <a:cubicBezTo>
                    <a:pt x="187643" y="201930"/>
                    <a:pt x="153353" y="228600"/>
                    <a:pt x="104775" y="228600"/>
                  </a:cubicBezTo>
                  <a:close/>
                  <a:moveTo>
                    <a:pt x="102870" y="27623"/>
                  </a:moveTo>
                  <a:cubicBezTo>
                    <a:pt x="62865" y="27623"/>
                    <a:pt x="40957" y="58102"/>
                    <a:pt x="36195" y="97155"/>
                  </a:cubicBezTo>
                  <a:lnTo>
                    <a:pt x="166688" y="97155"/>
                  </a:lnTo>
                  <a:cubicBezTo>
                    <a:pt x="163830" y="54293"/>
                    <a:pt x="141923" y="27623"/>
                    <a:pt x="102870" y="27623"/>
                  </a:cubicBez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81" name="Figura a mano libera: forma 80">
              <a:extLst>
                <a:ext uri="{FF2B5EF4-FFF2-40B4-BE49-F238E27FC236}">
                  <a16:creationId xmlns:a16="http://schemas.microsoft.com/office/drawing/2014/main" id="{D892AD6D-41D8-8E57-2260-948DB31D435E}"/>
                </a:ext>
              </a:extLst>
            </p:cNvPr>
            <p:cNvSpPr/>
            <p:nvPr/>
          </p:nvSpPr>
          <p:spPr>
            <a:xfrm>
              <a:off x="6688841" y="1431693"/>
              <a:ext cx="198119" cy="292417"/>
            </a:xfrm>
            <a:custGeom>
              <a:avLst/>
              <a:gdLst>
                <a:gd name="connsiteX0" fmla="*/ 0 w 198119"/>
                <a:gd name="connsiteY0" fmla="*/ 290513 h 292417"/>
                <a:gd name="connsiteX1" fmla="*/ 0 w 198119"/>
                <a:gd name="connsiteY1" fmla="*/ 4763 h 292417"/>
                <a:gd name="connsiteX2" fmla="*/ 34290 w 198119"/>
                <a:gd name="connsiteY2" fmla="*/ 4763 h 292417"/>
                <a:gd name="connsiteX3" fmla="*/ 34290 w 198119"/>
                <a:gd name="connsiteY3" fmla="*/ 35242 h 292417"/>
                <a:gd name="connsiteX4" fmla="*/ 35243 w 198119"/>
                <a:gd name="connsiteY4" fmla="*/ 35242 h 292417"/>
                <a:gd name="connsiteX5" fmla="*/ 104775 w 198119"/>
                <a:gd name="connsiteY5" fmla="*/ 0 h 292417"/>
                <a:gd name="connsiteX6" fmla="*/ 198120 w 198119"/>
                <a:gd name="connsiteY6" fmla="*/ 114300 h 292417"/>
                <a:gd name="connsiteX7" fmla="*/ 103823 w 198119"/>
                <a:gd name="connsiteY7" fmla="*/ 228600 h 292417"/>
                <a:gd name="connsiteX8" fmla="*/ 35243 w 198119"/>
                <a:gd name="connsiteY8" fmla="*/ 197167 h 292417"/>
                <a:gd name="connsiteX9" fmla="*/ 34290 w 198119"/>
                <a:gd name="connsiteY9" fmla="*/ 197167 h 292417"/>
                <a:gd name="connsiteX10" fmla="*/ 34290 w 198119"/>
                <a:gd name="connsiteY10" fmla="*/ 292417 h 292417"/>
                <a:gd name="connsiteX11" fmla="*/ 0 w 198119"/>
                <a:gd name="connsiteY11" fmla="*/ 292417 h 292417"/>
                <a:gd name="connsiteX12" fmla="*/ 100013 w 198119"/>
                <a:gd name="connsiteY12" fmla="*/ 199072 h 292417"/>
                <a:gd name="connsiteX13" fmla="*/ 161925 w 198119"/>
                <a:gd name="connsiteY13" fmla="*/ 114300 h 292417"/>
                <a:gd name="connsiteX14" fmla="*/ 100013 w 198119"/>
                <a:gd name="connsiteY14" fmla="*/ 28575 h 292417"/>
                <a:gd name="connsiteX15" fmla="*/ 30480 w 198119"/>
                <a:gd name="connsiteY15" fmla="*/ 114300 h 292417"/>
                <a:gd name="connsiteX16" fmla="*/ 100013 w 198119"/>
                <a:gd name="connsiteY16" fmla="*/ 199072 h 29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8119" h="292417">
                  <a:moveTo>
                    <a:pt x="0" y="290513"/>
                  </a:moveTo>
                  <a:lnTo>
                    <a:pt x="0" y="4763"/>
                  </a:lnTo>
                  <a:lnTo>
                    <a:pt x="34290" y="4763"/>
                  </a:lnTo>
                  <a:lnTo>
                    <a:pt x="34290" y="35242"/>
                  </a:lnTo>
                  <a:lnTo>
                    <a:pt x="35243" y="35242"/>
                  </a:lnTo>
                  <a:cubicBezTo>
                    <a:pt x="51435" y="13335"/>
                    <a:pt x="73343" y="0"/>
                    <a:pt x="104775" y="0"/>
                  </a:cubicBezTo>
                  <a:cubicBezTo>
                    <a:pt x="160020" y="0"/>
                    <a:pt x="198120" y="41910"/>
                    <a:pt x="198120" y="114300"/>
                  </a:cubicBezTo>
                  <a:cubicBezTo>
                    <a:pt x="198120" y="183832"/>
                    <a:pt x="162878" y="228600"/>
                    <a:pt x="103823" y="228600"/>
                  </a:cubicBezTo>
                  <a:cubicBezTo>
                    <a:pt x="74295" y="228600"/>
                    <a:pt x="53340" y="220027"/>
                    <a:pt x="35243" y="197167"/>
                  </a:cubicBezTo>
                  <a:lnTo>
                    <a:pt x="34290" y="197167"/>
                  </a:lnTo>
                  <a:lnTo>
                    <a:pt x="34290" y="292417"/>
                  </a:lnTo>
                  <a:lnTo>
                    <a:pt x="0" y="292417"/>
                  </a:lnTo>
                  <a:close/>
                  <a:moveTo>
                    <a:pt x="100013" y="199072"/>
                  </a:moveTo>
                  <a:cubicBezTo>
                    <a:pt x="141923" y="199072"/>
                    <a:pt x="161925" y="162877"/>
                    <a:pt x="161925" y="114300"/>
                  </a:cubicBezTo>
                  <a:cubicBezTo>
                    <a:pt x="161925" y="65722"/>
                    <a:pt x="140970" y="28575"/>
                    <a:pt x="100013" y="28575"/>
                  </a:cubicBezTo>
                  <a:cubicBezTo>
                    <a:pt x="52388" y="28575"/>
                    <a:pt x="30480" y="66675"/>
                    <a:pt x="30480" y="114300"/>
                  </a:cubicBezTo>
                  <a:cubicBezTo>
                    <a:pt x="30480" y="161925"/>
                    <a:pt x="50482" y="199072"/>
                    <a:pt x="100013" y="199072"/>
                  </a:cubicBez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82" name="Figura a mano libera: forma 81">
              <a:extLst>
                <a:ext uri="{FF2B5EF4-FFF2-40B4-BE49-F238E27FC236}">
                  <a16:creationId xmlns:a16="http://schemas.microsoft.com/office/drawing/2014/main" id="{3E356926-9A5A-2C9E-3F26-26E4AB8F087D}"/>
                </a:ext>
              </a:extLst>
            </p:cNvPr>
            <p:cNvSpPr/>
            <p:nvPr/>
          </p:nvSpPr>
          <p:spPr>
            <a:xfrm>
              <a:off x="6523106" y="1352635"/>
              <a:ext cx="34289" cy="300037"/>
            </a:xfrm>
            <a:custGeom>
              <a:avLst/>
              <a:gdLst>
                <a:gd name="connsiteX0" fmla="*/ 0 w 34289"/>
                <a:gd name="connsiteY0" fmla="*/ 300038 h 300037"/>
                <a:gd name="connsiteX1" fmla="*/ 0 w 34289"/>
                <a:gd name="connsiteY1" fmla="*/ 83820 h 300037"/>
                <a:gd name="connsiteX2" fmla="*/ 34290 w 34289"/>
                <a:gd name="connsiteY2" fmla="*/ 83820 h 300037"/>
                <a:gd name="connsiteX3" fmla="*/ 34290 w 34289"/>
                <a:gd name="connsiteY3" fmla="*/ 300038 h 300037"/>
                <a:gd name="connsiteX4" fmla="*/ 0 w 34289"/>
                <a:gd name="connsiteY4" fmla="*/ 300038 h 300037"/>
                <a:gd name="connsiteX5" fmla="*/ 0 w 34289"/>
                <a:gd name="connsiteY5" fmla="*/ 41910 h 300037"/>
                <a:gd name="connsiteX6" fmla="*/ 0 w 34289"/>
                <a:gd name="connsiteY6" fmla="*/ 0 h 300037"/>
                <a:gd name="connsiteX7" fmla="*/ 34290 w 34289"/>
                <a:gd name="connsiteY7" fmla="*/ 0 h 300037"/>
                <a:gd name="connsiteX8" fmla="*/ 34290 w 34289"/>
                <a:gd name="connsiteY8" fmla="*/ 41910 h 300037"/>
                <a:gd name="connsiteX9" fmla="*/ 0 w 34289"/>
                <a:gd name="connsiteY9" fmla="*/ 41910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89" h="300037">
                  <a:moveTo>
                    <a:pt x="0" y="300038"/>
                  </a:moveTo>
                  <a:lnTo>
                    <a:pt x="0" y="83820"/>
                  </a:lnTo>
                  <a:lnTo>
                    <a:pt x="34290" y="83820"/>
                  </a:lnTo>
                  <a:lnTo>
                    <a:pt x="34290" y="300038"/>
                  </a:lnTo>
                  <a:lnTo>
                    <a:pt x="0" y="300038"/>
                  </a:lnTo>
                  <a:close/>
                  <a:moveTo>
                    <a:pt x="0" y="41910"/>
                  </a:moveTo>
                  <a:lnTo>
                    <a:pt x="0" y="0"/>
                  </a:lnTo>
                  <a:lnTo>
                    <a:pt x="34290" y="0"/>
                  </a:lnTo>
                  <a:lnTo>
                    <a:pt x="34290" y="41910"/>
                  </a:lnTo>
                  <a:lnTo>
                    <a:pt x="0" y="41910"/>
                  </a:ln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83" name="Figura a mano libera: forma 82">
              <a:extLst>
                <a:ext uri="{FF2B5EF4-FFF2-40B4-BE49-F238E27FC236}">
                  <a16:creationId xmlns:a16="http://schemas.microsoft.com/office/drawing/2014/main" id="{2ABBE036-B559-6D6B-774D-75C5DDD5A97E}"/>
                </a:ext>
              </a:extLst>
            </p:cNvPr>
            <p:cNvSpPr/>
            <p:nvPr/>
          </p:nvSpPr>
          <p:spPr>
            <a:xfrm>
              <a:off x="6306889" y="1436455"/>
              <a:ext cx="173355" cy="216217"/>
            </a:xfrm>
            <a:custGeom>
              <a:avLst/>
              <a:gdLst>
                <a:gd name="connsiteX0" fmla="*/ 0 w 173355"/>
                <a:gd name="connsiteY0" fmla="*/ 216217 h 216217"/>
                <a:gd name="connsiteX1" fmla="*/ 0 w 173355"/>
                <a:gd name="connsiteY1" fmla="*/ 189547 h 216217"/>
                <a:gd name="connsiteX2" fmla="*/ 120968 w 173355"/>
                <a:gd name="connsiteY2" fmla="*/ 30480 h 216217"/>
                <a:gd name="connsiteX3" fmla="*/ 120968 w 173355"/>
                <a:gd name="connsiteY3" fmla="*/ 29527 h 216217"/>
                <a:gd name="connsiteX4" fmla="*/ 7620 w 173355"/>
                <a:gd name="connsiteY4" fmla="*/ 29527 h 216217"/>
                <a:gd name="connsiteX5" fmla="*/ 7620 w 173355"/>
                <a:gd name="connsiteY5" fmla="*/ 0 h 216217"/>
                <a:gd name="connsiteX6" fmla="*/ 168593 w 173355"/>
                <a:gd name="connsiteY6" fmla="*/ 0 h 216217"/>
                <a:gd name="connsiteX7" fmla="*/ 168593 w 173355"/>
                <a:gd name="connsiteY7" fmla="*/ 20002 h 216217"/>
                <a:gd name="connsiteX8" fmla="*/ 43815 w 173355"/>
                <a:gd name="connsiteY8" fmla="*/ 183832 h 216217"/>
                <a:gd name="connsiteX9" fmla="*/ 43815 w 173355"/>
                <a:gd name="connsiteY9" fmla="*/ 184785 h 216217"/>
                <a:gd name="connsiteX10" fmla="*/ 173355 w 173355"/>
                <a:gd name="connsiteY10" fmla="*/ 184785 h 216217"/>
                <a:gd name="connsiteX11" fmla="*/ 173355 w 173355"/>
                <a:gd name="connsiteY11" fmla="*/ 216217 h 216217"/>
                <a:gd name="connsiteX12" fmla="*/ 0 w 173355"/>
                <a:gd name="connsiteY12" fmla="*/ 216217 h 216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355" h="216217">
                  <a:moveTo>
                    <a:pt x="0" y="216217"/>
                  </a:moveTo>
                  <a:lnTo>
                    <a:pt x="0" y="189547"/>
                  </a:lnTo>
                  <a:lnTo>
                    <a:pt x="120968" y="30480"/>
                  </a:lnTo>
                  <a:lnTo>
                    <a:pt x="120968" y="29527"/>
                  </a:lnTo>
                  <a:lnTo>
                    <a:pt x="7620" y="29527"/>
                  </a:lnTo>
                  <a:lnTo>
                    <a:pt x="7620" y="0"/>
                  </a:lnTo>
                  <a:lnTo>
                    <a:pt x="168593" y="0"/>
                  </a:lnTo>
                  <a:lnTo>
                    <a:pt x="168593" y="20002"/>
                  </a:lnTo>
                  <a:lnTo>
                    <a:pt x="43815" y="183832"/>
                  </a:lnTo>
                  <a:lnTo>
                    <a:pt x="43815" y="184785"/>
                  </a:lnTo>
                  <a:lnTo>
                    <a:pt x="173355" y="184785"/>
                  </a:lnTo>
                  <a:lnTo>
                    <a:pt x="173355" y="216217"/>
                  </a:lnTo>
                  <a:lnTo>
                    <a:pt x="0" y="216217"/>
                  </a:ln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84" name="Figura a mano libera: forma 83">
              <a:extLst>
                <a:ext uri="{FF2B5EF4-FFF2-40B4-BE49-F238E27FC236}">
                  <a16:creationId xmlns:a16="http://schemas.microsoft.com/office/drawing/2014/main" id="{1A5AF8BB-30C1-BA2A-CDC0-AD8E2C0D4EC3}"/>
                </a:ext>
              </a:extLst>
            </p:cNvPr>
            <p:cNvSpPr/>
            <p:nvPr/>
          </p:nvSpPr>
          <p:spPr>
            <a:xfrm>
              <a:off x="6225926" y="1352635"/>
              <a:ext cx="34289" cy="300037"/>
            </a:xfrm>
            <a:custGeom>
              <a:avLst/>
              <a:gdLst>
                <a:gd name="connsiteX0" fmla="*/ 0 w 34289"/>
                <a:gd name="connsiteY0" fmla="*/ 300038 h 300037"/>
                <a:gd name="connsiteX1" fmla="*/ 0 w 34289"/>
                <a:gd name="connsiteY1" fmla="*/ 83820 h 300037"/>
                <a:gd name="connsiteX2" fmla="*/ 34290 w 34289"/>
                <a:gd name="connsiteY2" fmla="*/ 83820 h 300037"/>
                <a:gd name="connsiteX3" fmla="*/ 34290 w 34289"/>
                <a:gd name="connsiteY3" fmla="*/ 300038 h 300037"/>
                <a:gd name="connsiteX4" fmla="*/ 0 w 34289"/>
                <a:gd name="connsiteY4" fmla="*/ 300038 h 300037"/>
                <a:gd name="connsiteX5" fmla="*/ 0 w 34289"/>
                <a:gd name="connsiteY5" fmla="*/ 41910 h 300037"/>
                <a:gd name="connsiteX6" fmla="*/ 0 w 34289"/>
                <a:gd name="connsiteY6" fmla="*/ 0 h 300037"/>
                <a:gd name="connsiteX7" fmla="*/ 34290 w 34289"/>
                <a:gd name="connsiteY7" fmla="*/ 0 h 300037"/>
                <a:gd name="connsiteX8" fmla="*/ 34290 w 34289"/>
                <a:gd name="connsiteY8" fmla="*/ 41910 h 300037"/>
                <a:gd name="connsiteX9" fmla="*/ 0 w 34289"/>
                <a:gd name="connsiteY9" fmla="*/ 41910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89" h="300037">
                  <a:moveTo>
                    <a:pt x="0" y="300038"/>
                  </a:moveTo>
                  <a:lnTo>
                    <a:pt x="0" y="83820"/>
                  </a:lnTo>
                  <a:lnTo>
                    <a:pt x="34290" y="83820"/>
                  </a:lnTo>
                  <a:lnTo>
                    <a:pt x="34290" y="300038"/>
                  </a:lnTo>
                  <a:lnTo>
                    <a:pt x="0" y="300038"/>
                  </a:lnTo>
                  <a:close/>
                  <a:moveTo>
                    <a:pt x="0" y="41910"/>
                  </a:moveTo>
                  <a:lnTo>
                    <a:pt x="0" y="0"/>
                  </a:lnTo>
                  <a:lnTo>
                    <a:pt x="34290" y="0"/>
                  </a:lnTo>
                  <a:lnTo>
                    <a:pt x="34290" y="41910"/>
                  </a:lnTo>
                  <a:lnTo>
                    <a:pt x="0" y="41910"/>
                  </a:ln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85" name="Figura a mano libera: forma 84">
              <a:extLst>
                <a:ext uri="{FF2B5EF4-FFF2-40B4-BE49-F238E27FC236}">
                  <a16:creationId xmlns:a16="http://schemas.microsoft.com/office/drawing/2014/main" id="{E325C388-9802-0695-AC3F-A69E598D1A83}"/>
                </a:ext>
              </a:extLst>
            </p:cNvPr>
            <p:cNvSpPr/>
            <p:nvPr/>
          </p:nvSpPr>
          <p:spPr>
            <a:xfrm>
              <a:off x="6001136" y="1436455"/>
              <a:ext cx="191452" cy="216217"/>
            </a:xfrm>
            <a:custGeom>
              <a:avLst/>
              <a:gdLst>
                <a:gd name="connsiteX0" fmla="*/ 76200 w 191452"/>
                <a:gd name="connsiteY0" fmla="*/ 216217 h 216217"/>
                <a:gd name="connsiteX1" fmla="*/ 0 w 191452"/>
                <a:gd name="connsiteY1" fmla="*/ 0 h 216217"/>
                <a:gd name="connsiteX2" fmla="*/ 36195 w 191452"/>
                <a:gd name="connsiteY2" fmla="*/ 0 h 216217"/>
                <a:gd name="connsiteX3" fmla="*/ 80963 w 191452"/>
                <a:gd name="connsiteY3" fmla="*/ 137160 h 216217"/>
                <a:gd name="connsiteX4" fmla="*/ 95250 w 191452"/>
                <a:gd name="connsiteY4" fmla="*/ 182880 h 216217"/>
                <a:gd name="connsiteX5" fmla="*/ 96203 w 191452"/>
                <a:gd name="connsiteY5" fmla="*/ 182880 h 216217"/>
                <a:gd name="connsiteX6" fmla="*/ 110490 w 191452"/>
                <a:gd name="connsiteY6" fmla="*/ 137160 h 216217"/>
                <a:gd name="connsiteX7" fmla="*/ 156210 w 191452"/>
                <a:gd name="connsiteY7" fmla="*/ 0 h 216217"/>
                <a:gd name="connsiteX8" fmla="*/ 191453 w 191452"/>
                <a:gd name="connsiteY8" fmla="*/ 0 h 216217"/>
                <a:gd name="connsiteX9" fmla="*/ 113348 w 191452"/>
                <a:gd name="connsiteY9" fmla="*/ 216217 h 216217"/>
                <a:gd name="connsiteX10" fmla="*/ 76200 w 191452"/>
                <a:gd name="connsiteY10" fmla="*/ 216217 h 216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1452" h="216217">
                  <a:moveTo>
                    <a:pt x="76200" y="216217"/>
                  </a:moveTo>
                  <a:lnTo>
                    <a:pt x="0" y="0"/>
                  </a:lnTo>
                  <a:lnTo>
                    <a:pt x="36195" y="0"/>
                  </a:lnTo>
                  <a:lnTo>
                    <a:pt x="80963" y="137160"/>
                  </a:lnTo>
                  <a:cubicBezTo>
                    <a:pt x="87630" y="156210"/>
                    <a:pt x="95250" y="182880"/>
                    <a:pt x="95250" y="182880"/>
                  </a:cubicBezTo>
                  <a:lnTo>
                    <a:pt x="96203" y="182880"/>
                  </a:lnTo>
                  <a:cubicBezTo>
                    <a:pt x="96203" y="182880"/>
                    <a:pt x="103823" y="156210"/>
                    <a:pt x="110490" y="137160"/>
                  </a:cubicBezTo>
                  <a:lnTo>
                    <a:pt x="156210" y="0"/>
                  </a:lnTo>
                  <a:lnTo>
                    <a:pt x="191453" y="0"/>
                  </a:lnTo>
                  <a:lnTo>
                    <a:pt x="113348" y="216217"/>
                  </a:lnTo>
                  <a:lnTo>
                    <a:pt x="76200" y="216217"/>
                  </a:ln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86" name="Figura a mano libera: forma 85">
              <a:extLst>
                <a:ext uri="{FF2B5EF4-FFF2-40B4-BE49-F238E27FC236}">
                  <a16:creationId xmlns:a16="http://schemas.microsoft.com/office/drawing/2014/main" id="{25AB30FF-F6FD-464C-9063-C501D3BF10E1}"/>
                </a:ext>
              </a:extLst>
            </p:cNvPr>
            <p:cNvSpPr/>
            <p:nvPr/>
          </p:nvSpPr>
          <p:spPr>
            <a:xfrm>
              <a:off x="5870644" y="1433598"/>
              <a:ext cx="113347" cy="219075"/>
            </a:xfrm>
            <a:custGeom>
              <a:avLst/>
              <a:gdLst>
                <a:gd name="connsiteX0" fmla="*/ 33338 w 113347"/>
                <a:gd name="connsiteY0" fmla="*/ 2858 h 219075"/>
                <a:gd name="connsiteX1" fmla="*/ 33338 w 113347"/>
                <a:gd name="connsiteY1" fmla="*/ 38100 h 219075"/>
                <a:gd name="connsiteX2" fmla="*/ 34290 w 113347"/>
                <a:gd name="connsiteY2" fmla="*/ 38100 h 219075"/>
                <a:gd name="connsiteX3" fmla="*/ 99060 w 113347"/>
                <a:gd name="connsiteY3" fmla="*/ 0 h 219075"/>
                <a:gd name="connsiteX4" fmla="*/ 113347 w 113347"/>
                <a:gd name="connsiteY4" fmla="*/ 2858 h 219075"/>
                <a:gd name="connsiteX5" fmla="*/ 113347 w 113347"/>
                <a:gd name="connsiteY5" fmla="*/ 35242 h 219075"/>
                <a:gd name="connsiteX6" fmla="*/ 112395 w 113347"/>
                <a:gd name="connsiteY6" fmla="*/ 35242 h 219075"/>
                <a:gd name="connsiteX7" fmla="*/ 97155 w 113347"/>
                <a:gd name="connsiteY7" fmla="*/ 33338 h 219075"/>
                <a:gd name="connsiteX8" fmla="*/ 34290 w 113347"/>
                <a:gd name="connsiteY8" fmla="*/ 99060 h 219075"/>
                <a:gd name="connsiteX9" fmla="*/ 34290 w 113347"/>
                <a:gd name="connsiteY9" fmla="*/ 219075 h 219075"/>
                <a:gd name="connsiteX10" fmla="*/ 0 w 113347"/>
                <a:gd name="connsiteY10" fmla="*/ 219075 h 219075"/>
                <a:gd name="connsiteX11" fmla="*/ 0 w 113347"/>
                <a:gd name="connsiteY11" fmla="*/ 2858 h 219075"/>
                <a:gd name="connsiteX12" fmla="*/ 33338 w 113347"/>
                <a:gd name="connsiteY12" fmla="*/ 2858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347" h="219075">
                  <a:moveTo>
                    <a:pt x="33338" y="2858"/>
                  </a:moveTo>
                  <a:lnTo>
                    <a:pt x="33338" y="38100"/>
                  </a:lnTo>
                  <a:lnTo>
                    <a:pt x="34290" y="38100"/>
                  </a:lnTo>
                  <a:cubicBezTo>
                    <a:pt x="47625" y="17145"/>
                    <a:pt x="69532" y="0"/>
                    <a:pt x="99060" y="0"/>
                  </a:cubicBezTo>
                  <a:cubicBezTo>
                    <a:pt x="105727" y="0"/>
                    <a:pt x="108585" y="952"/>
                    <a:pt x="113347" y="2858"/>
                  </a:cubicBezTo>
                  <a:lnTo>
                    <a:pt x="113347" y="35242"/>
                  </a:lnTo>
                  <a:lnTo>
                    <a:pt x="112395" y="35242"/>
                  </a:lnTo>
                  <a:cubicBezTo>
                    <a:pt x="107632" y="33338"/>
                    <a:pt x="103822" y="33338"/>
                    <a:pt x="97155" y="33338"/>
                  </a:cubicBezTo>
                  <a:cubicBezTo>
                    <a:pt x="63817" y="33338"/>
                    <a:pt x="34290" y="58102"/>
                    <a:pt x="34290" y="99060"/>
                  </a:cubicBezTo>
                  <a:lnTo>
                    <a:pt x="34290" y="219075"/>
                  </a:lnTo>
                  <a:lnTo>
                    <a:pt x="0" y="219075"/>
                  </a:lnTo>
                  <a:lnTo>
                    <a:pt x="0" y="2858"/>
                  </a:lnTo>
                  <a:lnTo>
                    <a:pt x="33338" y="2858"/>
                  </a:ln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87" name="Figura a mano libera: forma 86">
              <a:extLst>
                <a:ext uri="{FF2B5EF4-FFF2-40B4-BE49-F238E27FC236}">
                  <a16:creationId xmlns:a16="http://schemas.microsoft.com/office/drawing/2014/main" id="{AF981666-6CBD-E9CC-64FD-F8AD91380B35}"/>
                </a:ext>
              </a:extLst>
            </p:cNvPr>
            <p:cNvSpPr/>
            <p:nvPr/>
          </p:nvSpPr>
          <p:spPr>
            <a:xfrm>
              <a:off x="5624898" y="1429787"/>
              <a:ext cx="202882" cy="228600"/>
            </a:xfrm>
            <a:custGeom>
              <a:avLst/>
              <a:gdLst>
                <a:gd name="connsiteX0" fmla="*/ 104775 w 202882"/>
                <a:gd name="connsiteY0" fmla="*/ 228600 h 228600"/>
                <a:gd name="connsiteX1" fmla="*/ 0 w 202882"/>
                <a:gd name="connsiteY1" fmla="*/ 114300 h 228600"/>
                <a:gd name="connsiteX2" fmla="*/ 102870 w 202882"/>
                <a:gd name="connsiteY2" fmla="*/ 0 h 228600"/>
                <a:gd name="connsiteX3" fmla="*/ 202883 w 202882"/>
                <a:gd name="connsiteY3" fmla="*/ 121920 h 228600"/>
                <a:gd name="connsiteX4" fmla="*/ 35243 w 202882"/>
                <a:gd name="connsiteY4" fmla="*/ 121920 h 228600"/>
                <a:gd name="connsiteX5" fmla="*/ 104775 w 202882"/>
                <a:gd name="connsiteY5" fmla="*/ 199073 h 228600"/>
                <a:gd name="connsiteX6" fmla="*/ 164783 w 202882"/>
                <a:gd name="connsiteY6" fmla="*/ 154305 h 228600"/>
                <a:gd name="connsiteX7" fmla="*/ 198120 w 202882"/>
                <a:gd name="connsiteY7" fmla="*/ 154305 h 228600"/>
                <a:gd name="connsiteX8" fmla="*/ 104775 w 202882"/>
                <a:gd name="connsiteY8" fmla="*/ 228600 h 228600"/>
                <a:gd name="connsiteX9" fmla="*/ 102870 w 202882"/>
                <a:gd name="connsiteY9" fmla="*/ 27623 h 228600"/>
                <a:gd name="connsiteX10" fmla="*/ 36195 w 202882"/>
                <a:gd name="connsiteY10" fmla="*/ 97155 h 228600"/>
                <a:gd name="connsiteX11" fmla="*/ 165735 w 202882"/>
                <a:gd name="connsiteY11" fmla="*/ 97155 h 228600"/>
                <a:gd name="connsiteX12" fmla="*/ 102870 w 202882"/>
                <a:gd name="connsiteY12" fmla="*/ 27623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2882" h="228600">
                  <a:moveTo>
                    <a:pt x="104775" y="228600"/>
                  </a:moveTo>
                  <a:cubicBezTo>
                    <a:pt x="38100" y="228600"/>
                    <a:pt x="0" y="177165"/>
                    <a:pt x="0" y="114300"/>
                  </a:cubicBezTo>
                  <a:cubicBezTo>
                    <a:pt x="0" y="51435"/>
                    <a:pt x="40958" y="0"/>
                    <a:pt x="102870" y="0"/>
                  </a:cubicBezTo>
                  <a:cubicBezTo>
                    <a:pt x="167640" y="0"/>
                    <a:pt x="202883" y="50483"/>
                    <a:pt x="202883" y="121920"/>
                  </a:cubicBezTo>
                  <a:lnTo>
                    <a:pt x="35243" y="121920"/>
                  </a:lnTo>
                  <a:cubicBezTo>
                    <a:pt x="38100" y="165735"/>
                    <a:pt x="61913" y="199073"/>
                    <a:pt x="104775" y="199073"/>
                  </a:cubicBezTo>
                  <a:cubicBezTo>
                    <a:pt x="136208" y="199073"/>
                    <a:pt x="157163" y="183833"/>
                    <a:pt x="164783" y="154305"/>
                  </a:cubicBezTo>
                  <a:lnTo>
                    <a:pt x="198120" y="154305"/>
                  </a:lnTo>
                  <a:cubicBezTo>
                    <a:pt x="187643" y="201930"/>
                    <a:pt x="154305" y="228600"/>
                    <a:pt x="104775" y="228600"/>
                  </a:cubicBezTo>
                  <a:close/>
                  <a:moveTo>
                    <a:pt x="102870" y="27623"/>
                  </a:moveTo>
                  <a:cubicBezTo>
                    <a:pt x="62865" y="27623"/>
                    <a:pt x="40958" y="58102"/>
                    <a:pt x="36195" y="97155"/>
                  </a:cubicBezTo>
                  <a:lnTo>
                    <a:pt x="165735" y="97155"/>
                  </a:lnTo>
                  <a:cubicBezTo>
                    <a:pt x="163830" y="54293"/>
                    <a:pt x="141923" y="27623"/>
                    <a:pt x="102870" y="27623"/>
                  </a:cubicBez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88" name="Figura a mano libera: forma 87">
              <a:extLst>
                <a:ext uri="{FF2B5EF4-FFF2-40B4-BE49-F238E27FC236}">
                  <a16:creationId xmlns:a16="http://schemas.microsoft.com/office/drawing/2014/main" id="{272E4A24-BD46-D087-409C-00D5EA14DEB8}"/>
                </a:ext>
              </a:extLst>
            </p:cNvPr>
            <p:cNvSpPr/>
            <p:nvPr/>
          </p:nvSpPr>
          <p:spPr>
            <a:xfrm>
              <a:off x="5413443" y="1432645"/>
              <a:ext cx="180993" cy="226694"/>
            </a:xfrm>
            <a:custGeom>
              <a:avLst/>
              <a:gdLst>
                <a:gd name="connsiteX0" fmla="*/ 96203 w 180993"/>
                <a:gd name="connsiteY0" fmla="*/ 226695 h 226694"/>
                <a:gd name="connsiteX1" fmla="*/ 0 w 180993"/>
                <a:gd name="connsiteY1" fmla="*/ 149542 h 226694"/>
                <a:gd name="connsiteX2" fmla="*/ 35243 w 180993"/>
                <a:gd name="connsiteY2" fmla="*/ 149542 h 226694"/>
                <a:gd name="connsiteX3" fmla="*/ 97155 w 180993"/>
                <a:gd name="connsiteY3" fmla="*/ 198120 h 226694"/>
                <a:gd name="connsiteX4" fmla="*/ 147638 w 180993"/>
                <a:gd name="connsiteY4" fmla="*/ 162877 h 226694"/>
                <a:gd name="connsiteX5" fmla="*/ 91440 w 180993"/>
                <a:gd name="connsiteY5" fmla="*/ 123825 h 226694"/>
                <a:gd name="connsiteX6" fmla="*/ 10478 w 180993"/>
                <a:gd name="connsiteY6" fmla="*/ 59055 h 226694"/>
                <a:gd name="connsiteX7" fmla="*/ 88583 w 180993"/>
                <a:gd name="connsiteY7" fmla="*/ 0 h 226694"/>
                <a:gd name="connsiteX8" fmla="*/ 173355 w 180993"/>
                <a:gd name="connsiteY8" fmla="*/ 67627 h 226694"/>
                <a:gd name="connsiteX9" fmla="*/ 138113 w 180993"/>
                <a:gd name="connsiteY9" fmla="*/ 67627 h 226694"/>
                <a:gd name="connsiteX10" fmla="*/ 86678 w 180993"/>
                <a:gd name="connsiteY10" fmla="*/ 26670 h 226694"/>
                <a:gd name="connsiteX11" fmla="*/ 42863 w 180993"/>
                <a:gd name="connsiteY11" fmla="*/ 58102 h 226694"/>
                <a:gd name="connsiteX12" fmla="*/ 100965 w 180993"/>
                <a:gd name="connsiteY12" fmla="*/ 93345 h 226694"/>
                <a:gd name="connsiteX13" fmla="*/ 180975 w 180993"/>
                <a:gd name="connsiteY13" fmla="*/ 161925 h 226694"/>
                <a:gd name="connsiteX14" fmla="*/ 96203 w 180993"/>
                <a:gd name="connsiteY14" fmla="*/ 226695 h 22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0993" h="226694">
                  <a:moveTo>
                    <a:pt x="96203" y="226695"/>
                  </a:moveTo>
                  <a:cubicBezTo>
                    <a:pt x="37147" y="226695"/>
                    <a:pt x="3810" y="199073"/>
                    <a:pt x="0" y="149542"/>
                  </a:cubicBezTo>
                  <a:lnTo>
                    <a:pt x="35243" y="149542"/>
                  </a:lnTo>
                  <a:cubicBezTo>
                    <a:pt x="40005" y="187642"/>
                    <a:pt x="64770" y="198120"/>
                    <a:pt x="97155" y="198120"/>
                  </a:cubicBezTo>
                  <a:cubicBezTo>
                    <a:pt x="132397" y="198120"/>
                    <a:pt x="147638" y="182880"/>
                    <a:pt x="147638" y="162877"/>
                  </a:cubicBezTo>
                  <a:cubicBezTo>
                    <a:pt x="147638" y="138113"/>
                    <a:pt x="130492" y="132398"/>
                    <a:pt x="91440" y="123825"/>
                  </a:cubicBezTo>
                  <a:cubicBezTo>
                    <a:pt x="48578" y="115252"/>
                    <a:pt x="10478" y="106680"/>
                    <a:pt x="10478" y="59055"/>
                  </a:cubicBezTo>
                  <a:cubicBezTo>
                    <a:pt x="10478" y="22860"/>
                    <a:pt x="38100" y="0"/>
                    <a:pt x="88583" y="0"/>
                  </a:cubicBezTo>
                  <a:cubicBezTo>
                    <a:pt x="141922" y="0"/>
                    <a:pt x="168592" y="25717"/>
                    <a:pt x="173355" y="67627"/>
                  </a:cubicBezTo>
                  <a:lnTo>
                    <a:pt x="138113" y="67627"/>
                  </a:lnTo>
                  <a:cubicBezTo>
                    <a:pt x="134303" y="39052"/>
                    <a:pt x="119063" y="26670"/>
                    <a:pt x="86678" y="26670"/>
                  </a:cubicBezTo>
                  <a:cubicBezTo>
                    <a:pt x="55245" y="26670"/>
                    <a:pt x="42863" y="40957"/>
                    <a:pt x="42863" y="58102"/>
                  </a:cubicBezTo>
                  <a:cubicBezTo>
                    <a:pt x="42863" y="81915"/>
                    <a:pt x="63818" y="85725"/>
                    <a:pt x="100965" y="93345"/>
                  </a:cubicBezTo>
                  <a:cubicBezTo>
                    <a:pt x="144780" y="101917"/>
                    <a:pt x="180975" y="111442"/>
                    <a:pt x="180975" y="161925"/>
                  </a:cubicBezTo>
                  <a:cubicBezTo>
                    <a:pt x="181928" y="203835"/>
                    <a:pt x="145733" y="226695"/>
                    <a:pt x="96203" y="226695"/>
                  </a:cubicBez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89" name="Figura a mano libera: forma 88">
              <a:extLst>
                <a:ext uri="{FF2B5EF4-FFF2-40B4-BE49-F238E27FC236}">
                  <a16:creationId xmlns:a16="http://schemas.microsoft.com/office/drawing/2014/main" id="{977468CC-CA4E-5F9A-C71B-B84AC4C61F23}"/>
                </a:ext>
              </a:extLst>
            </p:cNvPr>
            <p:cNvSpPr/>
            <p:nvPr/>
          </p:nvSpPr>
          <p:spPr>
            <a:xfrm>
              <a:off x="5105786" y="1429787"/>
              <a:ext cx="202882" cy="228600"/>
            </a:xfrm>
            <a:custGeom>
              <a:avLst/>
              <a:gdLst>
                <a:gd name="connsiteX0" fmla="*/ 104775 w 202882"/>
                <a:gd name="connsiteY0" fmla="*/ 228600 h 228600"/>
                <a:gd name="connsiteX1" fmla="*/ 0 w 202882"/>
                <a:gd name="connsiteY1" fmla="*/ 114300 h 228600"/>
                <a:gd name="connsiteX2" fmla="*/ 102870 w 202882"/>
                <a:gd name="connsiteY2" fmla="*/ 0 h 228600"/>
                <a:gd name="connsiteX3" fmla="*/ 202882 w 202882"/>
                <a:gd name="connsiteY3" fmla="*/ 121920 h 228600"/>
                <a:gd name="connsiteX4" fmla="*/ 35242 w 202882"/>
                <a:gd name="connsiteY4" fmla="*/ 121920 h 228600"/>
                <a:gd name="connsiteX5" fmla="*/ 104775 w 202882"/>
                <a:gd name="connsiteY5" fmla="*/ 199073 h 228600"/>
                <a:gd name="connsiteX6" fmla="*/ 164782 w 202882"/>
                <a:gd name="connsiteY6" fmla="*/ 154305 h 228600"/>
                <a:gd name="connsiteX7" fmla="*/ 198120 w 202882"/>
                <a:gd name="connsiteY7" fmla="*/ 154305 h 228600"/>
                <a:gd name="connsiteX8" fmla="*/ 104775 w 202882"/>
                <a:gd name="connsiteY8" fmla="*/ 228600 h 228600"/>
                <a:gd name="connsiteX9" fmla="*/ 102870 w 202882"/>
                <a:gd name="connsiteY9" fmla="*/ 27623 h 228600"/>
                <a:gd name="connsiteX10" fmla="*/ 36195 w 202882"/>
                <a:gd name="connsiteY10" fmla="*/ 97155 h 228600"/>
                <a:gd name="connsiteX11" fmla="*/ 166688 w 202882"/>
                <a:gd name="connsiteY11" fmla="*/ 97155 h 228600"/>
                <a:gd name="connsiteX12" fmla="*/ 102870 w 202882"/>
                <a:gd name="connsiteY12" fmla="*/ 27623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2882" h="228600">
                  <a:moveTo>
                    <a:pt x="104775" y="228600"/>
                  </a:moveTo>
                  <a:cubicBezTo>
                    <a:pt x="38100" y="228600"/>
                    <a:pt x="0" y="177165"/>
                    <a:pt x="0" y="114300"/>
                  </a:cubicBezTo>
                  <a:cubicBezTo>
                    <a:pt x="0" y="51435"/>
                    <a:pt x="40957" y="0"/>
                    <a:pt x="102870" y="0"/>
                  </a:cubicBezTo>
                  <a:cubicBezTo>
                    <a:pt x="167640" y="0"/>
                    <a:pt x="202882" y="50483"/>
                    <a:pt x="202882" y="121920"/>
                  </a:cubicBezTo>
                  <a:lnTo>
                    <a:pt x="35242" y="121920"/>
                  </a:lnTo>
                  <a:cubicBezTo>
                    <a:pt x="38100" y="165735"/>
                    <a:pt x="61913" y="199073"/>
                    <a:pt x="104775" y="199073"/>
                  </a:cubicBezTo>
                  <a:cubicBezTo>
                    <a:pt x="136207" y="199073"/>
                    <a:pt x="157163" y="183833"/>
                    <a:pt x="164782" y="154305"/>
                  </a:cubicBezTo>
                  <a:lnTo>
                    <a:pt x="198120" y="154305"/>
                  </a:lnTo>
                  <a:cubicBezTo>
                    <a:pt x="188595" y="201930"/>
                    <a:pt x="154305" y="228600"/>
                    <a:pt x="104775" y="228600"/>
                  </a:cubicBezTo>
                  <a:close/>
                  <a:moveTo>
                    <a:pt x="102870" y="27623"/>
                  </a:moveTo>
                  <a:cubicBezTo>
                    <a:pt x="62865" y="27623"/>
                    <a:pt x="40957" y="58102"/>
                    <a:pt x="36195" y="97155"/>
                  </a:cubicBezTo>
                  <a:lnTo>
                    <a:pt x="166688" y="97155"/>
                  </a:lnTo>
                  <a:cubicBezTo>
                    <a:pt x="163830" y="54293"/>
                    <a:pt x="141922" y="27623"/>
                    <a:pt x="102870" y="27623"/>
                  </a:cubicBez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90" name="Figura a mano libera: forma 89">
              <a:extLst>
                <a:ext uri="{FF2B5EF4-FFF2-40B4-BE49-F238E27FC236}">
                  <a16:creationId xmlns:a16="http://schemas.microsoft.com/office/drawing/2014/main" id="{33594AA6-D6D4-3785-827C-F405AE6D714A}"/>
                </a:ext>
              </a:extLst>
            </p:cNvPr>
            <p:cNvSpPr/>
            <p:nvPr/>
          </p:nvSpPr>
          <p:spPr>
            <a:xfrm>
              <a:off x="7335589" y="964967"/>
              <a:ext cx="201930" cy="224790"/>
            </a:xfrm>
            <a:custGeom>
              <a:avLst/>
              <a:gdLst>
                <a:gd name="connsiteX0" fmla="*/ 182880 w 201930"/>
                <a:gd name="connsiteY0" fmla="*/ 222885 h 224790"/>
                <a:gd name="connsiteX1" fmla="*/ 145732 w 201930"/>
                <a:gd name="connsiteY1" fmla="*/ 190500 h 224790"/>
                <a:gd name="connsiteX2" fmla="*/ 145732 w 201930"/>
                <a:gd name="connsiteY2" fmla="*/ 190500 h 224790"/>
                <a:gd name="connsiteX3" fmla="*/ 73343 w 201930"/>
                <a:gd name="connsiteY3" fmla="*/ 224790 h 224790"/>
                <a:gd name="connsiteX4" fmla="*/ 0 w 201930"/>
                <a:gd name="connsiteY4" fmla="*/ 164783 h 224790"/>
                <a:gd name="connsiteX5" fmla="*/ 94297 w 201930"/>
                <a:gd name="connsiteY5" fmla="*/ 95250 h 224790"/>
                <a:gd name="connsiteX6" fmla="*/ 146685 w 201930"/>
                <a:gd name="connsiteY6" fmla="*/ 63818 h 224790"/>
                <a:gd name="connsiteX7" fmla="*/ 98107 w 201930"/>
                <a:gd name="connsiteY7" fmla="*/ 25718 h 224790"/>
                <a:gd name="connsiteX8" fmla="*/ 43815 w 201930"/>
                <a:gd name="connsiteY8" fmla="*/ 73343 h 224790"/>
                <a:gd name="connsiteX9" fmla="*/ 11430 w 201930"/>
                <a:gd name="connsiteY9" fmla="*/ 73343 h 224790"/>
                <a:gd name="connsiteX10" fmla="*/ 98107 w 201930"/>
                <a:gd name="connsiteY10" fmla="*/ 0 h 224790"/>
                <a:gd name="connsiteX11" fmla="*/ 178118 w 201930"/>
                <a:gd name="connsiteY11" fmla="*/ 68580 h 224790"/>
                <a:gd name="connsiteX12" fmla="*/ 178118 w 201930"/>
                <a:gd name="connsiteY12" fmla="*/ 171450 h 224790"/>
                <a:gd name="connsiteX13" fmla="*/ 200977 w 201930"/>
                <a:gd name="connsiteY13" fmla="*/ 194310 h 224790"/>
                <a:gd name="connsiteX14" fmla="*/ 201930 w 201930"/>
                <a:gd name="connsiteY14" fmla="*/ 194310 h 224790"/>
                <a:gd name="connsiteX15" fmla="*/ 201930 w 201930"/>
                <a:gd name="connsiteY15" fmla="*/ 219075 h 224790"/>
                <a:gd name="connsiteX16" fmla="*/ 182880 w 201930"/>
                <a:gd name="connsiteY16" fmla="*/ 222885 h 224790"/>
                <a:gd name="connsiteX17" fmla="*/ 80010 w 201930"/>
                <a:gd name="connsiteY17" fmla="*/ 199073 h 224790"/>
                <a:gd name="connsiteX18" fmla="*/ 145732 w 201930"/>
                <a:gd name="connsiteY18" fmla="*/ 140970 h 224790"/>
                <a:gd name="connsiteX19" fmla="*/ 145732 w 201930"/>
                <a:gd name="connsiteY19" fmla="*/ 103823 h 224790"/>
                <a:gd name="connsiteX20" fmla="*/ 96202 w 201930"/>
                <a:gd name="connsiteY20" fmla="*/ 120015 h 224790"/>
                <a:gd name="connsiteX21" fmla="*/ 35243 w 201930"/>
                <a:gd name="connsiteY21" fmla="*/ 163830 h 224790"/>
                <a:gd name="connsiteX22" fmla="*/ 80010 w 201930"/>
                <a:gd name="connsiteY22" fmla="*/ 199073 h 22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1930" h="224790">
                  <a:moveTo>
                    <a:pt x="182880" y="222885"/>
                  </a:moveTo>
                  <a:cubicBezTo>
                    <a:pt x="160972" y="222885"/>
                    <a:pt x="148590" y="212408"/>
                    <a:pt x="145732" y="190500"/>
                  </a:cubicBezTo>
                  <a:lnTo>
                    <a:pt x="145732" y="190500"/>
                  </a:lnTo>
                  <a:cubicBezTo>
                    <a:pt x="132397" y="207645"/>
                    <a:pt x="110490" y="224790"/>
                    <a:pt x="73343" y="224790"/>
                  </a:cubicBezTo>
                  <a:cubicBezTo>
                    <a:pt x="32385" y="224790"/>
                    <a:pt x="0" y="205740"/>
                    <a:pt x="0" y="164783"/>
                  </a:cubicBezTo>
                  <a:cubicBezTo>
                    <a:pt x="0" y="113348"/>
                    <a:pt x="40005" y="102870"/>
                    <a:pt x="94297" y="95250"/>
                  </a:cubicBezTo>
                  <a:cubicBezTo>
                    <a:pt x="124777" y="90488"/>
                    <a:pt x="146685" y="87630"/>
                    <a:pt x="146685" y="63818"/>
                  </a:cubicBezTo>
                  <a:cubicBezTo>
                    <a:pt x="146685" y="39053"/>
                    <a:pt x="129540" y="25718"/>
                    <a:pt x="98107" y="25718"/>
                  </a:cubicBezTo>
                  <a:cubicBezTo>
                    <a:pt x="62865" y="25718"/>
                    <a:pt x="45720" y="40957"/>
                    <a:pt x="43815" y="73343"/>
                  </a:cubicBezTo>
                  <a:lnTo>
                    <a:pt x="11430" y="73343"/>
                  </a:lnTo>
                  <a:cubicBezTo>
                    <a:pt x="12382" y="31432"/>
                    <a:pt x="40005" y="0"/>
                    <a:pt x="98107" y="0"/>
                  </a:cubicBezTo>
                  <a:cubicBezTo>
                    <a:pt x="143827" y="0"/>
                    <a:pt x="178118" y="17145"/>
                    <a:pt x="178118" y="68580"/>
                  </a:cubicBezTo>
                  <a:lnTo>
                    <a:pt x="178118" y="171450"/>
                  </a:lnTo>
                  <a:cubicBezTo>
                    <a:pt x="178118" y="188595"/>
                    <a:pt x="181927" y="199073"/>
                    <a:pt x="200977" y="194310"/>
                  </a:cubicBezTo>
                  <a:lnTo>
                    <a:pt x="201930" y="194310"/>
                  </a:lnTo>
                  <a:lnTo>
                    <a:pt x="201930" y="219075"/>
                  </a:lnTo>
                  <a:cubicBezTo>
                    <a:pt x="197168" y="220980"/>
                    <a:pt x="191452" y="222885"/>
                    <a:pt x="182880" y="222885"/>
                  </a:cubicBezTo>
                  <a:close/>
                  <a:moveTo>
                    <a:pt x="80010" y="199073"/>
                  </a:moveTo>
                  <a:cubicBezTo>
                    <a:pt x="125730" y="199073"/>
                    <a:pt x="145732" y="165735"/>
                    <a:pt x="145732" y="140970"/>
                  </a:cubicBezTo>
                  <a:lnTo>
                    <a:pt x="145732" y="103823"/>
                  </a:lnTo>
                  <a:cubicBezTo>
                    <a:pt x="134302" y="110490"/>
                    <a:pt x="114300" y="116205"/>
                    <a:pt x="96202" y="120015"/>
                  </a:cubicBezTo>
                  <a:cubicBezTo>
                    <a:pt x="61913" y="126682"/>
                    <a:pt x="35243" y="132398"/>
                    <a:pt x="35243" y="163830"/>
                  </a:cubicBezTo>
                  <a:cubicBezTo>
                    <a:pt x="35243" y="193358"/>
                    <a:pt x="58102" y="199073"/>
                    <a:pt x="80010" y="199073"/>
                  </a:cubicBez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91" name="Figura a mano libera: forma 90">
              <a:extLst>
                <a:ext uri="{FF2B5EF4-FFF2-40B4-BE49-F238E27FC236}">
                  <a16:creationId xmlns:a16="http://schemas.microsoft.com/office/drawing/2014/main" id="{31DA2282-BA25-EF93-59F1-834809CF948F}"/>
                </a:ext>
              </a:extLst>
            </p:cNvPr>
            <p:cNvSpPr/>
            <p:nvPr/>
          </p:nvSpPr>
          <p:spPr>
            <a:xfrm>
              <a:off x="7195571" y="966873"/>
              <a:ext cx="113347" cy="219075"/>
            </a:xfrm>
            <a:custGeom>
              <a:avLst/>
              <a:gdLst>
                <a:gd name="connsiteX0" fmla="*/ 33338 w 113347"/>
                <a:gd name="connsiteY0" fmla="*/ 2857 h 219075"/>
                <a:gd name="connsiteX1" fmla="*/ 33338 w 113347"/>
                <a:gd name="connsiteY1" fmla="*/ 38100 h 219075"/>
                <a:gd name="connsiteX2" fmla="*/ 34290 w 113347"/>
                <a:gd name="connsiteY2" fmla="*/ 38100 h 219075"/>
                <a:gd name="connsiteX3" fmla="*/ 99060 w 113347"/>
                <a:gd name="connsiteY3" fmla="*/ 0 h 219075"/>
                <a:gd name="connsiteX4" fmla="*/ 113348 w 113347"/>
                <a:gd name="connsiteY4" fmla="*/ 2857 h 219075"/>
                <a:gd name="connsiteX5" fmla="*/ 113348 w 113347"/>
                <a:gd name="connsiteY5" fmla="*/ 35243 h 219075"/>
                <a:gd name="connsiteX6" fmla="*/ 112395 w 113347"/>
                <a:gd name="connsiteY6" fmla="*/ 35243 h 219075"/>
                <a:gd name="connsiteX7" fmla="*/ 97155 w 113347"/>
                <a:gd name="connsiteY7" fmla="*/ 33338 h 219075"/>
                <a:gd name="connsiteX8" fmla="*/ 34290 w 113347"/>
                <a:gd name="connsiteY8" fmla="*/ 99060 h 219075"/>
                <a:gd name="connsiteX9" fmla="*/ 34290 w 113347"/>
                <a:gd name="connsiteY9" fmla="*/ 219075 h 219075"/>
                <a:gd name="connsiteX10" fmla="*/ 0 w 113347"/>
                <a:gd name="connsiteY10" fmla="*/ 219075 h 219075"/>
                <a:gd name="connsiteX11" fmla="*/ 0 w 113347"/>
                <a:gd name="connsiteY11" fmla="*/ 2857 h 219075"/>
                <a:gd name="connsiteX12" fmla="*/ 33338 w 113347"/>
                <a:gd name="connsiteY12" fmla="*/ 2857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347" h="219075">
                  <a:moveTo>
                    <a:pt x="33338" y="2857"/>
                  </a:moveTo>
                  <a:lnTo>
                    <a:pt x="33338" y="38100"/>
                  </a:lnTo>
                  <a:lnTo>
                    <a:pt x="34290" y="38100"/>
                  </a:lnTo>
                  <a:cubicBezTo>
                    <a:pt x="47625" y="17145"/>
                    <a:pt x="69532" y="0"/>
                    <a:pt x="99060" y="0"/>
                  </a:cubicBezTo>
                  <a:cubicBezTo>
                    <a:pt x="105727" y="0"/>
                    <a:pt x="108585" y="952"/>
                    <a:pt x="113348" y="2857"/>
                  </a:cubicBezTo>
                  <a:lnTo>
                    <a:pt x="113348" y="35243"/>
                  </a:lnTo>
                  <a:lnTo>
                    <a:pt x="112395" y="35243"/>
                  </a:lnTo>
                  <a:cubicBezTo>
                    <a:pt x="107632" y="33338"/>
                    <a:pt x="103823" y="33338"/>
                    <a:pt x="97155" y="33338"/>
                  </a:cubicBezTo>
                  <a:cubicBezTo>
                    <a:pt x="63818" y="33338"/>
                    <a:pt x="34290" y="58102"/>
                    <a:pt x="34290" y="99060"/>
                  </a:cubicBezTo>
                  <a:lnTo>
                    <a:pt x="34290" y="219075"/>
                  </a:lnTo>
                  <a:lnTo>
                    <a:pt x="0" y="219075"/>
                  </a:lnTo>
                  <a:lnTo>
                    <a:pt x="0" y="2857"/>
                  </a:lnTo>
                  <a:lnTo>
                    <a:pt x="33338" y="2857"/>
                  </a:ln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92" name="Figura a mano libera: forma 91">
              <a:extLst>
                <a:ext uri="{FF2B5EF4-FFF2-40B4-BE49-F238E27FC236}">
                  <a16:creationId xmlns:a16="http://schemas.microsoft.com/office/drawing/2014/main" id="{0A9E233C-494C-AA47-AAD5-20905D5DCE6D}"/>
                </a:ext>
              </a:extLst>
            </p:cNvPr>
            <p:cNvSpPr/>
            <p:nvPr/>
          </p:nvSpPr>
          <p:spPr>
            <a:xfrm>
              <a:off x="6965066" y="969730"/>
              <a:ext cx="174307" cy="221932"/>
            </a:xfrm>
            <a:custGeom>
              <a:avLst/>
              <a:gdLst>
                <a:gd name="connsiteX0" fmla="*/ 174307 w 174307"/>
                <a:gd name="connsiteY0" fmla="*/ 216218 h 221932"/>
                <a:gd name="connsiteX1" fmla="*/ 140018 w 174307"/>
                <a:gd name="connsiteY1" fmla="*/ 216218 h 221932"/>
                <a:gd name="connsiteX2" fmla="*/ 140018 w 174307"/>
                <a:gd name="connsiteY2" fmla="*/ 186690 h 221932"/>
                <a:gd name="connsiteX3" fmla="*/ 139065 w 174307"/>
                <a:gd name="connsiteY3" fmla="*/ 186690 h 221932"/>
                <a:gd name="connsiteX4" fmla="*/ 73343 w 174307"/>
                <a:gd name="connsiteY4" fmla="*/ 221933 h 221932"/>
                <a:gd name="connsiteX5" fmla="*/ 0 w 174307"/>
                <a:gd name="connsiteY5" fmla="*/ 150495 h 221932"/>
                <a:gd name="connsiteX6" fmla="*/ 0 w 174307"/>
                <a:gd name="connsiteY6" fmla="*/ 0 h 221932"/>
                <a:gd name="connsiteX7" fmla="*/ 34290 w 174307"/>
                <a:gd name="connsiteY7" fmla="*/ 0 h 221932"/>
                <a:gd name="connsiteX8" fmla="*/ 34290 w 174307"/>
                <a:gd name="connsiteY8" fmla="*/ 149543 h 221932"/>
                <a:gd name="connsiteX9" fmla="*/ 82868 w 174307"/>
                <a:gd name="connsiteY9" fmla="*/ 194310 h 221932"/>
                <a:gd name="connsiteX10" fmla="*/ 139065 w 174307"/>
                <a:gd name="connsiteY10" fmla="*/ 134303 h 221932"/>
                <a:gd name="connsiteX11" fmla="*/ 139065 w 174307"/>
                <a:gd name="connsiteY11" fmla="*/ 953 h 221932"/>
                <a:gd name="connsiteX12" fmla="*/ 173355 w 174307"/>
                <a:gd name="connsiteY12" fmla="*/ 953 h 221932"/>
                <a:gd name="connsiteX13" fmla="*/ 173355 w 174307"/>
                <a:gd name="connsiteY13" fmla="*/ 216218 h 22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4307" h="221932">
                  <a:moveTo>
                    <a:pt x="174307" y="216218"/>
                  </a:moveTo>
                  <a:lnTo>
                    <a:pt x="140018" y="216218"/>
                  </a:lnTo>
                  <a:lnTo>
                    <a:pt x="140018" y="186690"/>
                  </a:lnTo>
                  <a:lnTo>
                    <a:pt x="139065" y="186690"/>
                  </a:lnTo>
                  <a:cubicBezTo>
                    <a:pt x="123825" y="207645"/>
                    <a:pt x="104775" y="221933"/>
                    <a:pt x="73343" y="221933"/>
                  </a:cubicBezTo>
                  <a:cubicBezTo>
                    <a:pt x="28575" y="221933"/>
                    <a:pt x="0" y="195263"/>
                    <a:pt x="0" y="150495"/>
                  </a:cubicBezTo>
                  <a:lnTo>
                    <a:pt x="0" y="0"/>
                  </a:lnTo>
                  <a:lnTo>
                    <a:pt x="34290" y="0"/>
                  </a:lnTo>
                  <a:lnTo>
                    <a:pt x="34290" y="149543"/>
                  </a:lnTo>
                  <a:cubicBezTo>
                    <a:pt x="34290" y="177165"/>
                    <a:pt x="52388" y="194310"/>
                    <a:pt x="82868" y="194310"/>
                  </a:cubicBezTo>
                  <a:cubicBezTo>
                    <a:pt x="117157" y="194310"/>
                    <a:pt x="139065" y="168593"/>
                    <a:pt x="139065" y="134303"/>
                  </a:cubicBezTo>
                  <a:lnTo>
                    <a:pt x="139065" y="953"/>
                  </a:lnTo>
                  <a:lnTo>
                    <a:pt x="173355" y="953"/>
                  </a:lnTo>
                  <a:lnTo>
                    <a:pt x="173355" y="216218"/>
                  </a:ln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93" name="Figura a mano libera: forma 92">
              <a:extLst>
                <a:ext uri="{FF2B5EF4-FFF2-40B4-BE49-F238E27FC236}">
                  <a16:creationId xmlns:a16="http://schemas.microsoft.com/office/drawing/2014/main" id="{F993B9C0-3953-473B-FE83-BBF2D99DF872}"/>
                </a:ext>
              </a:extLst>
            </p:cNvPr>
            <p:cNvSpPr/>
            <p:nvPr/>
          </p:nvSpPr>
          <p:spPr>
            <a:xfrm>
              <a:off x="6815523" y="901150"/>
              <a:ext cx="107632" cy="286702"/>
            </a:xfrm>
            <a:custGeom>
              <a:avLst/>
              <a:gdLst>
                <a:gd name="connsiteX0" fmla="*/ 0 w 107632"/>
                <a:gd name="connsiteY0" fmla="*/ 96203 h 286702"/>
                <a:gd name="connsiteX1" fmla="*/ 0 w 107632"/>
                <a:gd name="connsiteY1" fmla="*/ 68580 h 286702"/>
                <a:gd name="connsiteX2" fmla="*/ 31433 w 107632"/>
                <a:gd name="connsiteY2" fmla="*/ 68580 h 286702"/>
                <a:gd name="connsiteX3" fmla="*/ 31433 w 107632"/>
                <a:gd name="connsiteY3" fmla="*/ 0 h 286702"/>
                <a:gd name="connsiteX4" fmla="*/ 65723 w 107632"/>
                <a:gd name="connsiteY4" fmla="*/ 0 h 286702"/>
                <a:gd name="connsiteX5" fmla="*/ 65723 w 107632"/>
                <a:gd name="connsiteY5" fmla="*/ 68580 h 286702"/>
                <a:gd name="connsiteX6" fmla="*/ 107633 w 107632"/>
                <a:gd name="connsiteY6" fmla="*/ 68580 h 286702"/>
                <a:gd name="connsiteX7" fmla="*/ 107633 w 107632"/>
                <a:gd name="connsiteY7" fmla="*/ 96203 h 286702"/>
                <a:gd name="connsiteX8" fmla="*/ 65723 w 107632"/>
                <a:gd name="connsiteY8" fmla="*/ 96203 h 286702"/>
                <a:gd name="connsiteX9" fmla="*/ 65723 w 107632"/>
                <a:gd name="connsiteY9" fmla="*/ 237173 h 286702"/>
                <a:gd name="connsiteX10" fmla="*/ 87630 w 107632"/>
                <a:gd name="connsiteY10" fmla="*/ 257175 h 286702"/>
                <a:gd name="connsiteX11" fmla="*/ 105728 w 107632"/>
                <a:gd name="connsiteY11" fmla="*/ 254317 h 286702"/>
                <a:gd name="connsiteX12" fmla="*/ 106680 w 107632"/>
                <a:gd name="connsiteY12" fmla="*/ 254317 h 286702"/>
                <a:gd name="connsiteX13" fmla="*/ 106680 w 107632"/>
                <a:gd name="connsiteY13" fmla="*/ 283845 h 286702"/>
                <a:gd name="connsiteX14" fmla="*/ 79058 w 107632"/>
                <a:gd name="connsiteY14" fmla="*/ 286703 h 286702"/>
                <a:gd name="connsiteX15" fmla="*/ 31433 w 107632"/>
                <a:gd name="connsiteY15" fmla="*/ 244792 h 286702"/>
                <a:gd name="connsiteX16" fmla="*/ 31433 w 107632"/>
                <a:gd name="connsiteY16" fmla="*/ 96203 h 286702"/>
                <a:gd name="connsiteX17" fmla="*/ 0 w 107632"/>
                <a:gd name="connsiteY17" fmla="*/ 96203 h 286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632" h="286702">
                  <a:moveTo>
                    <a:pt x="0" y="96203"/>
                  </a:moveTo>
                  <a:lnTo>
                    <a:pt x="0" y="68580"/>
                  </a:lnTo>
                  <a:lnTo>
                    <a:pt x="31433" y="68580"/>
                  </a:lnTo>
                  <a:lnTo>
                    <a:pt x="31433" y="0"/>
                  </a:lnTo>
                  <a:lnTo>
                    <a:pt x="65723" y="0"/>
                  </a:lnTo>
                  <a:lnTo>
                    <a:pt x="65723" y="68580"/>
                  </a:lnTo>
                  <a:lnTo>
                    <a:pt x="107633" y="68580"/>
                  </a:lnTo>
                  <a:lnTo>
                    <a:pt x="107633" y="96203"/>
                  </a:lnTo>
                  <a:lnTo>
                    <a:pt x="65723" y="96203"/>
                  </a:lnTo>
                  <a:lnTo>
                    <a:pt x="65723" y="237173"/>
                  </a:lnTo>
                  <a:cubicBezTo>
                    <a:pt x="65723" y="252412"/>
                    <a:pt x="73343" y="257175"/>
                    <a:pt x="87630" y="257175"/>
                  </a:cubicBezTo>
                  <a:cubicBezTo>
                    <a:pt x="94298" y="257175"/>
                    <a:pt x="101918" y="255270"/>
                    <a:pt x="105728" y="254317"/>
                  </a:cubicBezTo>
                  <a:lnTo>
                    <a:pt x="106680" y="254317"/>
                  </a:lnTo>
                  <a:lnTo>
                    <a:pt x="106680" y="283845"/>
                  </a:lnTo>
                  <a:cubicBezTo>
                    <a:pt x="99060" y="285750"/>
                    <a:pt x="89535" y="286703"/>
                    <a:pt x="79058" y="286703"/>
                  </a:cubicBezTo>
                  <a:cubicBezTo>
                    <a:pt x="51435" y="286703"/>
                    <a:pt x="31433" y="275273"/>
                    <a:pt x="31433" y="244792"/>
                  </a:cubicBezTo>
                  <a:lnTo>
                    <a:pt x="31433" y="96203"/>
                  </a:lnTo>
                  <a:lnTo>
                    <a:pt x="0" y="96203"/>
                  </a:ln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94" name="Figura a mano libera: forma 93">
              <a:extLst>
                <a:ext uri="{FF2B5EF4-FFF2-40B4-BE49-F238E27FC236}">
                  <a16:creationId xmlns:a16="http://schemas.microsoft.com/office/drawing/2014/main" id="{66A1A7CC-20FD-69AE-F8B2-A911C60E9899}"/>
                </a:ext>
              </a:extLst>
            </p:cNvPr>
            <p:cNvSpPr/>
            <p:nvPr/>
          </p:nvSpPr>
          <p:spPr>
            <a:xfrm>
              <a:off x="6677411" y="901150"/>
              <a:ext cx="107632" cy="286702"/>
            </a:xfrm>
            <a:custGeom>
              <a:avLst/>
              <a:gdLst>
                <a:gd name="connsiteX0" fmla="*/ 0 w 107632"/>
                <a:gd name="connsiteY0" fmla="*/ 96203 h 286702"/>
                <a:gd name="connsiteX1" fmla="*/ 0 w 107632"/>
                <a:gd name="connsiteY1" fmla="*/ 68580 h 286702"/>
                <a:gd name="connsiteX2" fmla="*/ 31433 w 107632"/>
                <a:gd name="connsiteY2" fmla="*/ 68580 h 286702"/>
                <a:gd name="connsiteX3" fmla="*/ 31433 w 107632"/>
                <a:gd name="connsiteY3" fmla="*/ 0 h 286702"/>
                <a:gd name="connsiteX4" fmla="*/ 65723 w 107632"/>
                <a:gd name="connsiteY4" fmla="*/ 0 h 286702"/>
                <a:gd name="connsiteX5" fmla="*/ 65723 w 107632"/>
                <a:gd name="connsiteY5" fmla="*/ 68580 h 286702"/>
                <a:gd name="connsiteX6" fmla="*/ 107633 w 107632"/>
                <a:gd name="connsiteY6" fmla="*/ 68580 h 286702"/>
                <a:gd name="connsiteX7" fmla="*/ 107633 w 107632"/>
                <a:gd name="connsiteY7" fmla="*/ 96203 h 286702"/>
                <a:gd name="connsiteX8" fmla="*/ 65723 w 107632"/>
                <a:gd name="connsiteY8" fmla="*/ 96203 h 286702"/>
                <a:gd name="connsiteX9" fmla="*/ 65723 w 107632"/>
                <a:gd name="connsiteY9" fmla="*/ 237173 h 286702"/>
                <a:gd name="connsiteX10" fmla="*/ 87630 w 107632"/>
                <a:gd name="connsiteY10" fmla="*/ 257175 h 286702"/>
                <a:gd name="connsiteX11" fmla="*/ 105728 w 107632"/>
                <a:gd name="connsiteY11" fmla="*/ 254317 h 286702"/>
                <a:gd name="connsiteX12" fmla="*/ 106680 w 107632"/>
                <a:gd name="connsiteY12" fmla="*/ 254317 h 286702"/>
                <a:gd name="connsiteX13" fmla="*/ 106680 w 107632"/>
                <a:gd name="connsiteY13" fmla="*/ 283845 h 286702"/>
                <a:gd name="connsiteX14" fmla="*/ 79058 w 107632"/>
                <a:gd name="connsiteY14" fmla="*/ 286703 h 286702"/>
                <a:gd name="connsiteX15" fmla="*/ 31433 w 107632"/>
                <a:gd name="connsiteY15" fmla="*/ 244792 h 286702"/>
                <a:gd name="connsiteX16" fmla="*/ 31433 w 107632"/>
                <a:gd name="connsiteY16" fmla="*/ 96203 h 286702"/>
                <a:gd name="connsiteX17" fmla="*/ 0 w 107632"/>
                <a:gd name="connsiteY17" fmla="*/ 96203 h 286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632" h="286702">
                  <a:moveTo>
                    <a:pt x="0" y="96203"/>
                  </a:moveTo>
                  <a:lnTo>
                    <a:pt x="0" y="68580"/>
                  </a:lnTo>
                  <a:lnTo>
                    <a:pt x="31433" y="68580"/>
                  </a:lnTo>
                  <a:lnTo>
                    <a:pt x="31433" y="0"/>
                  </a:lnTo>
                  <a:lnTo>
                    <a:pt x="65723" y="0"/>
                  </a:lnTo>
                  <a:lnTo>
                    <a:pt x="65723" y="68580"/>
                  </a:lnTo>
                  <a:lnTo>
                    <a:pt x="107633" y="68580"/>
                  </a:lnTo>
                  <a:lnTo>
                    <a:pt x="107633" y="96203"/>
                  </a:lnTo>
                  <a:lnTo>
                    <a:pt x="65723" y="96203"/>
                  </a:lnTo>
                  <a:lnTo>
                    <a:pt x="65723" y="237173"/>
                  </a:lnTo>
                  <a:cubicBezTo>
                    <a:pt x="65723" y="252412"/>
                    <a:pt x="73343" y="257175"/>
                    <a:pt x="87630" y="257175"/>
                  </a:cubicBezTo>
                  <a:cubicBezTo>
                    <a:pt x="94298" y="257175"/>
                    <a:pt x="101918" y="255270"/>
                    <a:pt x="105728" y="254317"/>
                  </a:cubicBezTo>
                  <a:lnTo>
                    <a:pt x="106680" y="254317"/>
                  </a:lnTo>
                  <a:lnTo>
                    <a:pt x="106680" y="283845"/>
                  </a:lnTo>
                  <a:cubicBezTo>
                    <a:pt x="99060" y="285750"/>
                    <a:pt x="89535" y="286703"/>
                    <a:pt x="79058" y="286703"/>
                  </a:cubicBezTo>
                  <a:cubicBezTo>
                    <a:pt x="51435" y="286703"/>
                    <a:pt x="31433" y="275273"/>
                    <a:pt x="31433" y="244792"/>
                  </a:cubicBezTo>
                  <a:lnTo>
                    <a:pt x="31433" y="96203"/>
                  </a:lnTo>
                  <a:lnTo>
                    <a:pt x="0" y="96203"/>
                  </a:ln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95" name="Figura a mano libera: forma 94">
              <a:extLst>
                <a:ext uri="{FF2B5EF4-FFF2-40B4-BE49-F238E27FC236}">
                  <a16:creationId xmlns:a16="http://schemas.microsoft.com/office/drawing/2014/main" id="{1ADFCA85-A02A-4E00-0D31-66406C311546}"/>
                </a:ext>
              </a:extLst>
            </p:cNvPr>
            <p:cNvSpPr/>
            <p:nvPr/>
          </p:nvSpPr>
          <p:spPr>
            <a:xfrm>
              <a:off x="6461194" y="969730"/>
              <a:ext cx="174307" cy="221932"/>
            </a:xfrm>
            <a:custGeom>
              <a:avLst/>
              <a:gdLst>
                <a:gd name="connsiteX0" fmla="*/ 174307 w 174307"/>
                <a:gd name="connsiteY0" fmla="*/ 216218 h 221932"/>
                <a:gd name="connsiteX1" fmla="*/ 140017 w 174307"/>
                <a:gd name="connsiteY1" fmla="*/ 216218 h 221932"/>
                <a:gd name="connsiteX2" fmla="*/ 140017 w 174307"/>
                <a:gd name="connsiteY2" fmla="*/ 186690 h 221932"/>
                <a:gd name="connsiteX3" fmla="*/ 139065 w 174307"/>
                <a:gd name="connsiteY3" fmla="*/ 186690 h 221932"/>
                <a:gd name="connsiteX4" fmla="*/ 73342 w 174307"/>
                <a:gd name="connsiteY4" fmla="*/ 221933 h 221932"/>
                <a:gd name="connsiteX5" fmla="*/ 0 w 174307"/>
                <a:gd name="connsiteY5" fmla="*/ 150495 h 221932"/>
                <a:gd name="connsiteX6" fmla="*/ 0 w 174307"/>
                <a:gd name="connsiteY6" fmla="*/ 0 h 221932"/>
                <a:gd name="connsiteX7" fmla="*/ 34290 w 174307"/>
                <a:gd name="connsiteY7" fmla="*/ 0 h 221932"/>
                <a:gd name="connsiteX8" fmla="*/ 34290 w 174307"/>
                <a:gd name="connsiteY8" fmla="*/ 149543 h 221932"/>
                <a:gd name="connsiteX9" fmla="*/ 82867 w 174307"/>
                <a:gd name="connsiteY9" fmla="*/ 194310 h 221932"/>
                <a:gd name="connsiteX10" fmla="*/ 139065 w 174307"/>
                <a:gd name="connsiteY10" fmla="*/ 134303 h 221932"/>
                <a:gd name="connsiteX11" fmla="*/ 139065 w 174307"/>
                <a:gd name="connsiteY11" fmla="*/ 953 h 221932"/>
                <a:gd name="connsiteX12" fmla="*/ 173355 w 174307"/>
                <a:gd name="connsiteY12" fmla="*/ 953 h 221932"/>
                <a:gd name="connsiteX13" fmla="*/ 173355 w 174307"/>
                <a:gd name="connsiteY13" fmla="*/ 216218 h 22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4307" h="221932">
                  <a:moveTo>
                    <a:pt x="174307" y="216218"/>
                  </a:moveTo>
                  <a:lnTo>
                    <a:pt x="140017" y="216218"/>
                  </a:lnTo>
                  <a:lnTo>
                    <a:pt x="140017" y="186690"/>
                  </a:lnTo>
                  <a:lnTo>
                    <a:pt x="139065" y="186690"/>
                  </a:lnTo>
                  <a:cubicBezTo>
                    <a:pt x="123825" y="207645"/>
                    <a:pt x="104775" y="221933"/>
                    <a:pt x="73342" y="221933"/>
                  </a:cubicBezTo>
                  <a:cubicBezTo>
                    <a:pt x="28575" y="221933"/>
                    <a:pt x="0" y="195263"/>
                    <a:pt x="0" y="150495"/>
                  </a:cubicBezTo>
                  <a:lnTo>
                    <a:pt x="0" y="0"/>
                  </a:lnTo>
                  <a:lnTo>
                    <a:pt x="34290" y="0"/>
                  </a:lnTo>
                  <a:lnTo>
                    <a:pt x="34290" y="149543"/>
                  </a:lnTo>
                  <a:cubicBezTo>
                    <a:pt x="34290" y="177165"/>
                    <a:pt x="52388" y="194310"/>
                    <a:pt x="82867" y="194310"/>
                  </a:cubicBezTo>
                  <a:cubicBezTo>
                    <a:pt x="117157" y="194310"/>
                    <a:pt x="139065" y="168593"/>
                    <a:pt x="139065" y="134303"/>
                  </a:cubicBezTo>
                  <a:lnTo>
                    <a:pt x="139065" y="953"/>
                  </a:lnTo>
                  <a:lnTo>
                    <a:pt x="173355" y="953"/>
                  </a:lnTo>
                  <a:lnTo>
                    <a:pt x="173355" y="216218"/>
                  </a:ln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96" name="Figura a mano libera: forma 95">
              <a:extLst>
                <a:ext uri="{FF2B5EF4-FFF2-40B4-BE49-F238E27FC236}">
                  <a16:creationId xmlns:a16="http://schemas.microsoft.com/office/drawing/2014/main" id="{102017CD-518E-D0BC-0D65-0B93B747FFBB}"/>
                </a:ext>
              </a:extLst>
            </p:cNvPr>
            <p:cNvSpPr/>
            <p:nvPr/>
          </p:nvSpPr>
          <p:spPr>
            <a:xfrm>
              <a:off x="6311651" y="966873"/>
              <a:ext cx="113347" cy="219075"/>
            </a:xfrm>
            <a:custGeom>
              <a:avLst/>
              <a:gdLst>
                <a:gd name="connsiteX0" fmla="*/ 33338 w 113347"/>
                <a:gd name="connsiteY0" fmla="*/ 2857 h 219075"/>
                <a:gd name="connsiteX1" fmla="*/ 33338 w 113347"/>
                <a:gd name="connsiteY1" fmla="*/ 38100 h 219075"/>
                <a:gd name="connsiteX2" fmla="*/ 34290 w 113347"/>
                <a:gd name="connsiteY2" fmla="*/ 38100 h 219075"/>
                <a:gd name="connsiteX3" fmla="*/ 99060 w 113347"/>
                <a:gd name="connsiteY3" fmla="*/ 0 h 219075"/>
                <a:gd name="connsiteX4" fmla="*/ 113347 w 113347"/>
                <a:gd name="connsiteY4" fmla="*/ 2857 h 219075"/>
                <a:gd name="connsiteX5" fmla="*/ 113347 w 113347"/>
                <a:gd name="connsiteY5" fmla="*/ 35243 h 219075"/>
                <a:gd name="connsiteX6" fmla="*/ 112395 w 113347"/>
                <a:gd name="connsiteY6" fmla="*/ 35243 h 219075"/>
                <a:gd name="connsiteX7" fmla="*/ 97155 w 113347"/>
                <a:gd name="connsiteY7" fmla="*/ 33338 h 219075"/>
                <a:gd name="connsiteX8" fmla="*/ 34290 w 113347"/>
                <a:gd name="connsiteY8" fmla="*/ 99060 h 219075"/>
                <a:gd name="connsiteX9" fmla="*/ 34290 w 113347"/>
                <a:gd name="connsiteY9" fmla="*/ 219075 h 219075"/>
                <a:gd name="connsiteX10" fmla="*/ 0 w 113347"/>
                <a:gd name="connsiteY10" fmla="*/ 219075 h 219075"/>
                <a:gd name="connsiteX11" fmla="*/ 0 w 113347"/>
                <a:gd name="connsiteY11" fmla="*/ 2857 h 219075"/>
                <a:gd name="connsiteX12" fmla="*/ 33338 w 113347"/>
                <a:gd name="connsiteY12" fmla="*/ 2857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347" h="219075">
                  <a:moveTo>
                    <a:pt x="33338" y="2857"/>
                  </a:moveTo>
                  <a:lnTo>
                    <a:pt x="33338" y="38100"/>
                  </a:lnTo>
                  <a:lnTo>
                    <a:pt x="34290" y="38100"/>
                  </a:lnTo>
                  <a:cubicBezTo>
                    <a:pt x="47625" y="17145"/>
                    <a:pt x="69532" y="0"/>
                    <a:pt x="99060" y="0"/>
                  </a:cubicBezTo>
                  <a:cubicBezTo>
                    <a:pt x="105727" y="0"/>
                    <a:pt x="108585" y="952"/>
                    <a:pt x="113347" y="2857"/>
                  </a:cubicBezTo>
                  <a:lnTo>
                    <a:pt x="113347" y="35243"/>
                  </a:lnTo>
                  <a:lnTo>
                    <a:pt x="112395" y="35243"/>
                  </a:lnTo>
                  <a:cubicBezTo>
                    <a:pt x="107632" y="33338"/>
                    <a:pt x="103822" y="33338"/>
                    <a:pt x="97155" y="33338"/>
                  </a:cubicBezTo>
                  <a:cubicBezTo>
                    <a:pt x="63818" y="33338"/>
                    <a:pt x="34290" y="58102"/>
                    <a:pt x="34290" y="99060"/>
                  </a:cubicBezTo>
                  <a:lnTo>
                    <a:pt x="34290" y="219075"/>
                  </a:lnTo>
                  <a:lnTo>
                    <a:pt x="0" y="219075"/>
                  </a:lnTo>
                  <a:lnTo>
                    <a:pt x="0" y="2857"/>
                  </a:lnTo>
                  <a:lnTo>
                    <a:pt x="33338" y="2857"/>
                  </a:ln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97" name="Figura a mano libera: forma 96">
              <a:extLst>
                <a:ext uri="{FF2B5EF4-FFF2-40B4-BE49-F238E27FC236}">
                  <a16:creationId xmlns:a16="http://schemas.microsoft.com/office/drawing/2014/main" id="{D4EEE73F-79A4-1D58-92A7-2E4B5A15764F}"/>
                </a:ext>
              </a:extLst>
            </p:cNvPr>
            <p:cNvSpPr/>
            <p:nvPr/>
          </p:nvSpPr>
          <p:spPr>
            <a:xfrm>
              <a:off x="6159251" y="901150"/>
              <a:ext cx="107632" cy="286702"/>
            </a:xfrm>
            <a:custGeom>
              <a:avLst/>
              <a:gdLst>
                <a:gd name="connsiteX0" fmla="*/ 0 w 107632"/>
                <a:gd name="connsiteY0" fmla="*/ 96203 h 286702"/>
                <a:gd name="connsiteX1" fmla="*/ 0 w 107632"/>
                <a:gd name="connsiteY1" fmla="*/ 68580 h 286702"/>
                <a:gd name="connsiteX2" fmla="*/ 31432 w 107632"/>
                <a:gd name="connsiteY2" fmla="*/ 68580 h 286702"/>
                <a:gd name="connsiteX3" fmla="*/ 31432 w 107632"/>
                <a:gd name="connsiteY3" fmla="*/ 0 h 286702"/>
                <a:gd name="connsiteX4" fmla="*/ 65722 w 107632"/>
                <a:gd name="connsiteY4" fmla="*/ 0 h 286702"/>
                <a:gd name="connsiteX5" fmla="*/ 65722 w 107632"/>
                <a:gd name="connsiteY5" fmla="*/ 68580 h 286702"/>
                <a:gd name="connsiteX6" fmla="*/ 107632 w 107632"/>
                <a:gd name="connsiteY6" fmla="*/ 68580 h 286702"/>
                <a:gd name="connsiteX7" fmla="*/ 107632 w 107632"/>
                <a:gd name="connsiteY7" fmla="*/ 96203 h 286702"/>
                <a:gd name="connsiteX8" fmla="*/ 65722 w 107632"/>
                <a:gd name="connsiteY8" fmla="*/ 96203 h 286702"/>
                <a:gd name="connsiteX9" fmla="*/ 65722 w 107632"/>
                <a:gd name="connsiteY9" fmla="*/ 237173 h 286702"/>
                <a:gd name="connsiteX10" fmla="*/ 87630 w 107632"/>
                <a:gd name="connsiteY10" fmla="*/ 257175 h 286702"/>
                <a:gd name="connsiteX11" fmla="*/ 105727 w 107632"/>
                <a:gd name="connsiteY11" fmla="*/ 254317 h 286702"/>
                <a:gd name="connsiteX12" fmla="*/ 106680 w 107632"/>
                <a:gd name="connsiteY12" fmla="*/ 254317 h 286702"/>
                <a:gd name="connsiteX13" fmla="*/ 106680 w 107632"/>
                <a:gd name="connsiteY13" fmla="*/ 283845 h 286702"/>
                <a:gd name="connsiteX14" fmla="*/ 79057 w 107632"/>
                <a:gd name="connsiteY14" fmla="*/ 286703 h 286702"/>
                <a:gd name="connsiteX15" fmla="*/ 31432 w 107632"/>
                <a:gd name="connsiteY15" fmla="*/ 244792 h 286702"/>
                <a:gd name="connsiteX16" fmla="*/ 31432 w 107632"/>
                <a:gd name="connsiteY16" fmla="*/ 96203 h 286702"/>
                <a:gd name="connsiteX17" fmla="*/ 0 w 107632"/>
                <a:gd name="connsiteY17" fmla="*/ 96203 h 286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632" h="286702">
                  <a:moveTo>
                    <a:pt x="0" y="96203"/>
                  </a:moveTo>
                  <a:lnTo>
                    <a:pt x="0" y="68580"/>
                  </a:lnTo>
                  <a:lnTo>
                    <a:pt x="31432" y="68580"/>
                  </a:lnTo>
                  <a:lnTo>
                    <a:pt x="31432" y="0"/>
                  </a:lnTo>
                  <a:lnTo>
                    <a:pt x="65722" y="0"/>
                  </a:lnTo>
                  <a:lnTo>
                    <a:pt x="65722" y="68580"/>
                  </a:lnTo>
                  <a:lnTo>
                    <a:pt x="107632" y="68580"/>
                  </a:lnTo>
                  <a:lnTo>
                    <a:pt x="107632" y="96203"/>
                  </a:lnTo>
                  <a:lnTo>
                    <a:pt x="65722" y="96203"/>
                  </a:lnTo>
                  <a:lnTo>
                    <a:pt x="65722" y="237173"/>
                  </a:lnTo>
                  <a:cubicBezTo>
                    <a:pt x="65722" y="252412"/>
                    <a:pt x="73343" y="257175"/>
                    <a:pt x="87630" y="257175"/>
                  </a:cubicBezTo>
                  <a:cubicBezTo>
                    <a:pt x="94297" y="257175"/>
                    <a:pt x="101918" y="255270"/>
                    <a:pt x="105727" y="254317"/>
                  </a:cubicBezTo>
                  <a:lnTo>
                    <a:pt x="106680" y="254317"/>
                  </a:lnTo>
                  <a:lnTo>
                    <a:pt x="106680" y="283845"/>
                  </a:lnTo>
                  <a:cubicBezTo>
                    <a:pt x="99060" y="285750"/>
                    <a:pt x="89535" y="286703"/>
                    <a:pt x="79057" y="286703"/>
                  </a:cubicBezTo>
                  <a:cubicBezTo>
                    <a:pt x="51435" y="286703"/>
                    <a:pt x="31432" y="275273"/>
                    <a:pt x="31432" y="244792"/>
                  </a:cubicBezTo>
                  <a:lnTo>
                    <a:pt x="31432" y="96203"/>
                  </a:lnTo>
                  <a:lnTo>
                    <a:pt x="0" y="96203"/>
                  </a:ln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98" name="Figura a mano libera: forma 97">
              <a:extLst>
                <a:ext uri="{FF2B5EF4-FFF2-40B4-BE49-F238E27FC236}">
                  <a16:creationId xmlns:a16="http://schemas.microsoft.com/office/drawing/2014/main" id="{91DDFB30-5E88-C1A8-8611-5421AD3A2028}"/>
                </a:ext>
              </a:extLst>
            </p:cNvPr>
            <p:cNvSpPr/>
            <p:nvPr/>
          </p:nvSpPr>
          <p:spPr>
            <a:xfrm>
              <a:off x="5948748" y="965920"/>
              <a:ext cx="180993" cy="226694"/>
            </a:xfrm>
            <a:custGeom>
              <a:avLst/>
              <a:gdLst>
                <a:gd name="connsiteX0" fmla="*/ 96203 w 180993"/>
                <a:gd name="connsiteY0" fmla="*/ 226695 h 226694"/>
                <a:gd name="connsiteX1" fmla="*/ 0 w 180993"/>
                <a:gd name="connsiteY1" fmla="*/ 149542 h 226694"/>
                <a:gd name="connsiteX2" fmla="*/ 35243 w 180993"/>
                <a:gd name="connsiteY2" fmla="*/ 149542 h 226694"/>
                <a:gd name="connsiteX3" fmla="*/ 97155 w 180993"/>
                <a:gd name="connsiteY3" fmla="*/ 198120 h 226694"/>
                <a:gd name="connsiteX4" fmla="*/ 147638 w 180993"/>
                <a:gd name="connsiteY4" fmla="*/ 162877 h 226694"/>
                <a:gd name="connsiteX5" fmla="*/ 91440 w 180993"/>
                <a:gd name="connsiteY5" fmla="*/ 123825 h 226694"/>
                <a:gd name="connsiteX6" fmla="*/ 10478 w 180993"/>
                <a:gd name="connsiteY6" fmla="*/ 59055 h 226694"/>
                <a:gd name="connsiteX7" fmla="*/ 88583 w 180993"/>
                <a:gd name="connsiteY7" fmla="*/ 0 h 226694"/>
                <a:gd name="connsiteX8" fmla="*/ 173355 w 180993"/>
                <a:gd name="connsiteY8" fmla="*/ 67627 h 226694"/>
                <a:gd name="connsiteX9" fmla="*/ 138113 w 180993"/>
                <a:gd name="connsiteY9" fmla="*/ 67627 h 226694"/>
                <a:gd name="connsiteX10" fmla="*/ 86678 w 180993"/>
                <a:gd name="connsiteY10" fmla="*/ 26670 h 226694"/>
                <a:gd name="connsiteX11" fmla="*/ 42863 w 180993"/>
                <a:gd name="connsiteY11" fmla="*/ 58102 h 226694"/>
                <a:gd name="connsiteX12" fmla="*/ 100965 w 180993"/>
                <a:gd name="connsiteY12" fmla="*/ 93345 h 226694"/>
                <a:gd name="connsiteX13" fmla="*/ 180975 w 180993"/>
                <a:gd name="connsiteY13" fmla="*/ 161925 h 226694"/>
                <a:gd name="connsiteX14" fmla="*/ 96203 w 180993"/>
                <a:gd name="connsiteY14" fmla="*/ 226695 h 22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0993" h="226694">
                  <a:moveTo>
                    <a:pt x="96203" y="226695"/>
                  </a:moveTo>
                  <a:cubicBezTo>
                    <a:pt x="37148" y="226695"/>
                    <a:pt x="3810" y="199072"/>
                    <a:pt x="0" y="149542"/>
                  </a:cubicBezTo>
                  <a:lnTo>
                    <a:pt x="35243" y="149542"/>
                  </a:lnTo>
                  <a:cubicBezTo>
                    <a:pt x="40005" y="187642"/>
                    <a:pt x="64770" y="198120"/>
                    <a:pt x="97155" y="198120"/>
                  </a:cubicBezTo>
                  <a:cubicBezTo>
                    <a:pt x="132398" y="198120"/>
                    <a:pt x="147638" y="182880"/>
                    <a:pt x="147638" y="162877"/>
                  </a:cubicBezTo>
                  <a:cubicBezTo>
                    <a:pt x="147638" y="138113"/>
                    <a:pt x="130493" y="132397"/>
                    <a:pt x="91440" y="123825"/>
                  </a:cubicBezTo>
                  <a:cubicBezTo>
                    <a:pt x="48578" y="115252"/>
                    <a:pt x="10478" y="106680"/>
                    <a:pt x="10478" y="59055"/>
                  </a:cubicBezTo>
                  <a:cubicBezTo>
                    <a:pt x="10478" y="22860"/>
                    <a:pt x="38100" y="0"/>
                    <a:pt x="88583" y="0"/>
                  </a:cubicBezTo>
                  <a:cubicBezTo>
                    <a:pt x="141923" y="0"/>
                    <a:pt x="168593" y="25717"/>
                    <a:pt x="173355" y="67627"/>
                  </a:cubicBezTo>
                  <a:lnTo>
                    <a:pt x="138113" y="67627"/>
                  </a:lnTo>
                  <a:cubicBezTo>
                    <a:pt x="134303" y="39052"/>
                    <a:pt x="119063" y="26670"/>
                    <a:pt x="86678" y="26670"/>
                  </a:cubicBezTo>
                  <a:cubicBezTo>
                    <a:pt x="55245" y="26670"/>
                    <a:pt x="42863" y="40957"/>
                    <a:pt x="42863" y="58102"/>
                  </a:cubicBezTo>
                  <a:cubicBezTo>
                    <a:pt x="42863" y="81915"/>
                    <a:pt x="63818" y="85725"/>
                    <a:pt x="100965" y="93345"/>
                  </a:cubicBezTo>
                  <a:cubicBezTo>
                    <a:pt x="144780" y="101917"/>
                    <a:pt x="180975" y="111442"/>
                    <a:pt x="180975" y="161925"/>
                  </a:cubicBezTo>
                  <a:cubicBezTo>
                    <a:pt x="181928" y="203835"/>
                    <a:pt x="146685" y="226695"/>
                    <a:pt x="96203" y="226695"/>
                  </a:cubicBez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99" name="Figura a mano libera: forma 98">
              <a:extLst>
                <a:ext uri="{FF2B5EF4-FFF2-40B4-BE49-F238E27FC236}">
                  <a16:creationId xmlns:a16="http://schemas.microsoft.com/office/drawing/2014/main" id="{F411E74A-268A-27C1-965F-9C13143486A7}"/>
                </a:ext>
              </a:extLst>
            </p:cNvPr>
            <p:cNvSpPr/>
            <p:nvPr/>
          </p:nvSpPr>
          <p:spPr>
            <a:xfrm>
              <a:off x="5727769" y="964967"/>
              <a:ext cx="201929" cy="224790"/>
            </a:xfrm>
            <a:custGeom>
              <a:avLst/>
              <a:gdLst>
                <a:gd name="connsiteX0" fmla="*/ 182880 w 201929"/>
                <a:gd name="connsiteY0" fmla="*/ 222885 h 224790"/>
                <a:gd name="connsiteX1" fmla="*/ 145732 w 201929"/>
                <a:gd name="connsiteY1" fmla="*/ 190500 h 224790"/>
                <a:gd name="connsiteX2" fmla="*/ 145732 w 201929"/>
                <a:gd name="connsiteY2" fmla="*/ 190500 h 224790"/>
                <a:gd name="connsiteX3" fmla="*/ 73342 w 201929"/>
                <a:gd name="connsiteY3" fmla="*/ 224790 h 224790"/>
                <a:gd name="connsiteX4" fmla="*/ 0 w 201929"/>
                <a:gd name="connsiteY4" fmla="*/ 164783 h 224790"/>
                <a:gd name="connsiteX5" fmla="*/ 94297 w 201929"/>
                <a:gd name="connsiteY5" fmla="*/ 95250 h 224790"/>
                <a:gd name="connsiteX6" fmla="*/ 146685 w 201929"/>
                <a:gd name="connsiteY6" fmla="*/ 63818 h 224790"/>
                <a:gd name="connsiteX7" fmla="*/ 98107 w 201929"/>
                <a:gd name="connsiteY7" fmla="*/ 25718 h 224790"/>
                <a:gd name="connsiteX8" fmla="*/ 43815 w 201929"/>
                <a:gd name="connsiteY8" fmla="*/ 73343 h 224790"/>
                <a:gd name="connsiteX9" fmla="*/ 11430 w 201929"/>
                <a:gd name="connsiteY9" fmla="*/ 73343 h 224790"/>
                <a:gd name="connsiteX10" fmla="*/ 98107 w 201929"/>
                <a:gd name="connsiteY10" fmla="*/ 0 h 224790"/>
                <a:gd name="connsiteX11" fmla="*/ 178117 w 201929"/>
                <a:gd name="connsiteY11" fmla="*/ 68580 h 224790"/>
                <a:gd name="connsiteX12" fmla="*/ 178117 w 201929"/>
                <a:gd name="connsiteY12" fmla="*/ 171450 h 224790"/>
                <a:gd name="connsiteX13" fmla="*/ 200977 w 201929"/>
                <a:gd name="connsiteY13" fmla="*/ 194310 h 224790"/>
                <a:gd name="connsiteX14" fmla="*/ 201930 w 201929"/>
                <a:gd name="connsiteY14" fmla="*/ 194310 h 224790"/>
                <a:gd name="connsiteX15" fmla="*/ 201930 w 201929"/>
                <a:gd name="connsiteY15" fmla="*/ 219075 h 224790"/>
                <a:gd name="connsiteX16" fmla="*/ 182880 w 201929"/>
                <a:gd name="connsiteY16" fmla="*/ 222885 h 224790"/>
                <a:gd name="connsiteX17" fmla="*/ 80010 w 201929"/>
                <a:gd name="connsiteY17" fmla="*/ 199073 h 224790"/>
                <a:gd name="connsiteX18" fmla="*/ 145732 w 201929"/>
                <a:gd name="connsiteY18" fmla="*/ 140970 h 224790"/>
                <a:gd name="connsiteX19" fmla="*/ 145732 w 201929"/>
                <a:gd name="connsiteY19" fmla="*/ 103823 h 224790"/>
                <a:gd name="connsiteX20" fmla="*/ 96202 w 201929"/>
                <a:gd name="connsiteY20" fmla="*/ 120015 h 224790"/>
                <a:gd name="connsiteX21" fmla="*/ 35242 w 201929"/>
                <a:gd name="connsiteY21" fmla="*/ 163830 h 224790"/>
                <a:gd name="connsiteX22" fmla="*/ 80010 w 201929"/>
                <a:gd name="connsiteY22" fmla="*/ 199073 h 22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1929" h="224790">
                  <a:moveTo>
                    <a:pt x="182880" y="222885"/>
                  </a:moveTo>
                  <a:cubicBezTo>
                    <a:pt x="160972" y="222885"/>
                    <a:pt x="148590" y="212408"/>
                    <a:pt x="145732" y="190500"/>
                  </a:cubicBezTo>
                  <a:lnTo>
                    <a:pt x="145732" y="190500"/>
                  </a:lnTo>
                  <a:cubicBezTo>
                    <a:pt x="132397" y="207645"/>
                    <a:pt x="110490" y="224790"/>
                    <a:pt x="73342" y="224790"/>
                  </a:cubicBezTo>
                  <a:cubicBezTo>
                    <a:pt x="32385" y="224790"/>
                    <a:pt x="0" y="205740"/>
                    <a:pt x="0" y="164783"/>
                  </a:cubicBezTo>
                  <a:cubicBezTo>
                    <a:pt x="0" y="113348"/>
                    <a:pt x="40005" y="102870"/>
                    <a:pt x="94297" y="95250"/>
                  </a:cubicBezTo>
                  <a:cubicBezTo>
                    <a:pt x="124777" y="90488"/>
                    <a:pt x="146685" y="87630"/>
                    <a:pt x="146685" y="63818"/>
                  </a:cubicBezTo>
                  <a:cubicBezTo>
                    <a:pt x="146685" y="39053"/>
                    <a:pt x="129540" y="25718"/>
                    <a:pt x="98107" y="25718"/>
                  </a:cubicBezTo>
                  <a:cubicBezTo>
                    <a:pt x="62865" y="25718"/>
                    <a:pt x="45720" y="40957"/>
                    <a:pt x="43815" y="73343"/>
                  </a:cubicBezTo>
                  <a:lnTo>
                    <a:pt x="11430" y="73343"/>
                  </a:lnTo>
                  <a:cubicBezTo>
                    <a:pt x="12382" y="31432"/>
                    <a:pt x="40005" y="0"/>
                    <a:pt x="98107" y="0"/>
                  </a:cubicBezTo>
                  <a:cubicBezTo>
                    <a:pt x="143827" y="0"/>
                    <a:pt x="178117" y="17145"/>
                    <a:pt x="178117" y="68580"/>
                  </a:cubicBezTo>
                  <a:lnTo>
                    <a:pt x="178117" y="171450"/>
                  </a:lnTo>
                  <a:cubicBezTo>
                    <a:pt x="178117" y="188595"/>
                    <a:pt x="181927" y="199073"/>
                    <a:pt x="200977" y="194310"/>
                  </a:cubicBezTo>
                  <a:lnTo>
                    <a:pt x="201930" y="194310"/>
                  </a:lnTo>
                  <a:lnTo>
                    <a:pt x="201930" y="219075"/>
                  </a:lnTo>
                  <a:cubicBezTo>
                    <a:pt x="197167" y="220980"/>
                    <a:pt x="191452" y="222885"/>
                    <a:pt x="182880" y="222885"/>
                  </a:cubicBezTo>
                  <a:close/>
                  <a:moveTo>
                    <a:pt x="80010" y="199073"/>
                  </a:moveTo>
                  <a:cubicBezTo>
                    <a:pt x="125730" y="199073"/>
                    <a:pt x="145732" y="165735"/>
                    <a:pt x="145732" y="140970"/>
                  </a:cubicBezTo>
                  <a:lnTo>
                    <a:pt x="145732" y="103823"/>
                  </a:lnTo>
                  <a:cubicBezTo>
                    <a:pt x="134302" y="110490"/>
                    <a:pt x="114300" y="116205"/>
                    <a:pt x="96202" y="120015"/>
                  </a:cubicBezTo>
                  <a:cubicBezTo>
                    <a:pt x="61913" y="126682"/>
                    <a:pt x="35242" y="132398"/>
                    <a:pt x="35242" y="163830"/>
                  </a:cubicBezTo>
                  <a:cubicBezTo>
                    <a:pt x="35242" y="193358"/>
                    <a:pt x="58102" y="199073"/>
                    <a:pt x="80010" y="199073"/>
                  </a:cubicBez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100" name="Figura a mano libera: forma 99">
              <a:extLst>
                <a:ext uri="{FF2B5EF4-FFF2-40B4-BE49-F238E27FC236}">
                  <a16:creationId xmlns:a16="http://schemas.microsoft.com/office/drawing/2014/main" id="{34574754-6BAE-0046-F2AB-B81F31997FAE}"/>
                </a:ext>
              </a:extLst>
            </p:cNvPr>
            <p:cNvSpPr/>
            <p:nvPr/>
          </p:nvSpPr>
          <p:spPr>
            <a:xfrm>
              <a:off x="5587751" y="966873"/>
              <a:ext cx="113347" cy="219075"/>
            </a:xfrm>
            <a:custGeom>
              <a:avLst/>
              <a:gdLst>
                <a:gd name="connsiteX0" fmla="*/ 33338 w 113347"/>
                <a:gd name="connsiteY0" fmla="*/ 2857 h 219075"/>
                <a:gd name="connsiteX1" fmla="*/ 33338 w 113347"/>
                <a:gd name="connsiteY1" fmla="*/ 38100 h 219075"/>
                <a:gd name="connsiteX2" fmla="*/ 34290 w 113347"/>
                <a:gd name="connsiteY2" fmla="*/ 38100 h 219075"/>
                <a:gd name="connsiteX3" fmla="*/ 99060 w 113347"/>
                <a:gd name="connsiteY3" fmla="*/ 0 h 219075"/>
                <a:gd name="connsiteX4" fmla="*/ 113347 w 113347"/>
                <a:gd name="connsiteY4" fmla="*/ 2857 h 219075"/>
                <a:gd name="connsiteX5" fmla="*/ 113347 w 113347"/>
                <a:gd name="connsiteY5" fmla="*/ 35243 h 219075"/>
                <a:gd name="connsiteX6" fmla="*/ 112395 w 113347"/>
                <a:gd name="connsiteY6" fmla="*/ 35243 h 219075"/>
                <a:gd name="connsiteX7" fmla="*/ 97155 w 113347"/>
                <a:gd name="connsiteY7" fmla="*/ 33338 h 219075"/>
                <a:gd name="connsiteX8" fmla="*/ 34290 w 113347"/>
                <a:gd name="connsiteY8" fmla="*/ 99060 h 219075"/>
                <a:gd name="connsiteX9" fmla="*/ 34290 w 113347"/>
                <a:gd name="connsiteY9" fmla="*/ 219075 h 219075"/>
                <a:gd name="connsiteX10" fmla="*/ 0 w 113347"/>
                <a:gd name="connsiteY10" fmla="*/ 219075 h 219075"/>
                <a:gd name="connsiteX11" fmla="*/ 0 w 113347"/>
                <a:gd name="connsiteY11" fmla="*/ 2857 h 219075"/>
                <a:gd name="connsiteX12" fmla="*/ 33338 w 113347"/>
                <a:gd name="connsiteY12" fmla="*/ 2857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347" h="219075">
                  <a:moveTo>
                    <a:pt x="33338" y="2857"/>
                  </a:moveTo>
                  <a:lnTo>
                    <a:pt x="33338" y="38100"/>
                  </a:lnTo>
                  <a:lnTo>
                    <a:pt x="34290" y="38100"/>
                  </a:lnTo>
                  <a:cubicBezTo>
                    <a:pt x="47625" y="17145"/>
                    <a:pt x="69532" y="0"/>
                    <a:pt x="99060" y="0"/>
                  </a:cubicBezTo>
                  <a:cubicBezTo>
                    <a:pt x="105727" y="0"/>
                    <a:pt x="108585" y="952"/>
                    <a:pt x="113347" y="2857"/>
                  </a:cubicBezTo>
                  <a:lnTo>
                    <a:pt x="113347" y="35243"/>
                  </a:lnTo>
                  <a:lnTo>
                    <a:pt x="112395" y="35243"/>
                  </a:lnTo>
                  <a:cubicBezTo>
                    <a:pt x="107632" y="33338"/>
                    <a:pt x="103822" y="33338"/>
                    <a:pt x="97155" y="33338"/>
                  </a:cubicBezTo>
                  <a:cubicBezTo>
                    <a:pt x="63818" y="33338"/>
                    <a:pt x="34290" y="58102"/>
                    <a:pt x="34290" y="99060"/>
                  </a:cubicBezTo>
                  <a:lnTo>
                    <a:pt x="34290" y="219075"/>
                  </a:lnTo>
                  <a:lnTo>
                    <a:pt x="0" y="219075"/>
                  </a:lnTo>
                  <a:lnTo>
                    <a:pt x="0" y="2857"/>
                  </a:lnTo>
                  <a:lnTo>
                    <a:pt x="33338" y="2857"/>
                  </a:ln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101" name="Figura a mano libera: forma 100">
              <a:extLst>
                <a:ext uri="{FF2B5EF4-FFF2-40B4-BE49-F238E27FC236}">
                  <a16:creationId xmlns:a16="http://schemas.microsoft.com/office/drawing/2014/main" id="{C4664193-54D8-D7AB-470F-2535E86B0A41}"/>
                </a:ext>
              </a:extLst>
            </p:cNvPr>
            <p:cNvSpPr/>
            <p:nvPr/>
          </p:nvSpPr>
          <p:spPr>
            <a:xfrm>
              <a:off x="5440114" y="884005"/>
              <a:ext cx="103822" cy="301942"/>
            </a:xfrm>
            <a:custGeom>
              <a:avLst/>
              <a:gdLst>
                <a:gd name="connsiteX0" fmla="*/ 0 w 103822"/>
                <a:gd name="connsiteY0" fmla="*/ 113348 h 301942"/>
                <a:gd name="connsiteX1" fmla="*/ 0 w 103822"/>
                <a:gd name="connsiteY1" fmla="*/ 85725 h 301942"/>
                <a:gd name="connsiteX2" fmla="*/ 29527 w 103822"/>
                <a:gd name="connsiteY2" fmla="*/ 85725 h 301942"/>
                <a:gd name="connsiteX3" fmla="*/ 29527 w 103822"/>
                <a:gd name="connsiteY3" fmla="*/ 50482 h 301942"/>
                <a:gd name="connsiteX4" fmla="*/ 86677 w 103822"/>
                <a:gd name="connsiteY4" fmla="*/ 0 h 301942"/>
                <a:gd name="connsiteX5" fmla="*/ 103822 w 103822"/>
                <a:gd name="connsiteY5" fmla="*/ 953 h 301942"/>
                <a:gd name="connsiteX6" fmla="*/ 103822 w 103822"/>
                <a:gd name="connsiteY6" fmla="*/ 29528 h 301942"/>
                <a:gd name="connsiteX7" fmla="*/ 93345 w 103822"/>
                <a:gd name="connsiteY7" fmla="*/ 29528 h 301942"/>
                <a:gd name="connsiteX8" fmla="*/ 63818 w 103822"/>
                <a:gd name="connsiteY8" fmla="*/ 52388 h 301942"/>
                <a:gd name="connsiteX9" fmla="*/ 63818 w 103822"/>
                <a:gd name="connsiteY9" fmla="*/ 85725 h 301942"/>
                <a:gd name="connsiteX10" fmla="*/ 103822 w 103822"/>
                <a:gd name="connsiteY10" fmla="*/ 85725 h 301942"/>
                <a:gd name="connsiteX11" fmla="*/ 103822 w 103822"/>
                <a:gd name="connsiteY11" fmla="*/ 113348 h 301942"/>
                <a:gd name="connsiteX12" fmla="*/ 63818 w 103822"/>
                <a:gd name="connsiteY12" fmla="*/ 113348 h 301942"/>
                <a:gd name="connsiteX13" fmla="*/ 63818 w 103822"/>
                <a:gd name="connsiteY13" fmla="*/ 301943 h 301942"/>
                <a:gd name="connsiteX14" fmla="*/ 29527 w 103822"/>
                <a:gd name="connsiteY14" fmla="*/ 301943 h 301942"/>
                <a:gd name="connsiteX15" fmla="*/ 29527 w 103822"/>
                <a:gd name="connsiteY15" fmla="*/ 113348 h 301942"/>
                <a:gd name="connsiteX16" fmla="*/ 0 w 103822"/>
                <a:gd name="connsiteY16" fmla="*/ 113348 h 30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22" h="301942">
                  <a:moveTo>
                    <a:pt x="0" y="113348"/>
                  </a:moveTo>
                  <a:lnTo>
                    <a:pt x="0" y="85725"/>
                  </a:lnTo>
                  <a:lnTo>
                    <a:pt x="29527" y="85725"/>
                  </a:lnTo>
                  <a:lnTo>
                    <a:pt x="29527" y="50482"/>
                  </a:lnTo>
                  <a:cubicBezTo>
                    <a:pt x="29527" y="13335"/>
                    <a:pt x="50482" y="0"/>
                    <a:pt x="86677" y="0"/>
                  </a:cubicBezTo>
                  <a:cubicBezTo>
                    <a:pt x="93345" y="0"/>
                    <a:pt x="99060" y="0"/>
                    <a:pt x="103822" y="953"/>
                  </a:cubicBezTo>
                  <a:lnTo>
                    <a:pt x="103822" y="29528"/>
                  </a:lnTo>
                  <a:cubicBezTo>
                    <a:pt x="98107" y="29528"/>
                    <a:pt x="96202" y="29528"/>
                    <a:pt x="93345" y="29528"/>
                  </a:cubicBezTo>
                  <a:cubicBezTo>
                    <a:pt x="71438" y="29528"/>
                    <a:pt x="63818" y="35243"/>
                    <a:pt x="63818" y="52388"/>
                  </a:cubicBezTo>
                  <a:lnTo>
                    <a:pt x="63818" y="85725"/>
                  </a:lnTo>
                  <a:lnTo>
                    <a:pt x="103822" y="85725"/>
                  </a:lnTo>
                  <a:lnTo>
                    <a:pt x="103822" y="113348"/>
                  </a:lnTo>
                  <a:lnTo>
                    <a:pt x="63818" y="113348"/>
                  </a:lnTo>
                  <a:lnTo>
                    <a:pt x="63818" y="301943"/>
                  </a:lnTo>
                  <a:lnTo>
                    <a:pt x="29527" y="301943"/>
                  </a:lnTo>
                  <a:lnTo>
                    <a:pt x="29527" y="113348"/>
                  </a:lnTo>
                  <a:lnTo>
                    <a:pt x="0" y="113348"/>
                  </a:ln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102" name="Figura a mano libera: forma 101">
              <a:extLst>
                <a:ext uri="{FF2B5EF4-FFF2-40B4-BE49-F238E27FC236}">
                  <a16:creationId xmlns:a16="http://schemas.microsoft.com/office/drawing/2014/main" id="{8D39F998-173C-D756-0233-88D9F80D7B51}"/>
                </a:ext>
              </a:extLst>
            </p:cNvPr>
            <p:cNvSpPr/>
            <p:nvPr/>
          </p:nvSpPr>
          <p:spPr>
            <a:xfrm>
              <a:off x="5223896" y="964967"/>
              <a:ext cx="176212" cy="221932"/>
            </a:xfrm>
            <a:custGeom>
              <a:avLst/>
              <a:gdLst>
                <a:gd name="connsiteX0" fmla="*/ 33338 w 176212"/>
                <a:gd name="connsiteY0" fmla="*/ 4763 h 221932"/>
                <a:gd name="connsiteX1" fmla="*/ 33338 w 176212"/>
                <a:gd name="connsiteY1" fmla="*/ 33338 h 221932"/>
                <a:gd name="connsiteX2" fmla="*/ 34290 w 176212"/>
                <a:gd name="connsiteY2" fmla="*/ 33338 h 221932"/>
                <a:gd name="connsiteX3" fmla="*/ 102870 w 176212"/>
                <a:gd name="connsiteY3" fmla="*/ 0 h 221932"/>
                <a:gd name="connsiteX4" fmla="*/ 176213 w 176212"/>
                <a:gd name="connsiteY4" fmla="*/ 69532 h 221932"/>
                <a:gd name="connsiteX5" fmla="*/ 176213 w 176212"/>
                <a:gd name="connsiteY5" fmla="*/ 221933 h 221932"/>
                <a:gd name="connsiteX6" fmla="*/ 141922 w 176212"/>
                <a:gd name="connsiteY6" fmla="*/ 221933 h 221932"/>
                <a:gd name="connsiteX7" fmla="*/ 141922 w 176212"/>
                <a:gd name="connsiteY7" fmla="*/ 71438 h 221932"/>
                <a:gd name="connsiteX8" fmla="*/ 93345 w 176212"/>
                <a:gd name="connsiteY8" fmla="*/ 27623 h 221932"/>
                <a:gd name="connsiteX9" fmla="*/ 34290 w 176212"/>
                <a:gd name="connsiteY9" fmla="*/ 87630 h 221932"/>
                <a:gd name="connsiteX10" fmla="*/ 34290 w 176212"/>
                <a:gd name="connsiteY10" fmla="*/ 220980 h 221932"/>
                <a:gd name="connsiteX11" fmla="*/ 0 w 176212"/>
                <a:gd name="connsiteY11" fmla="*/ 220980 h 221932"/>
                <a:gd name="connsiteX12" fmla="*/ 0 w 176212"/>
                <a:gd name="connsiteY12" fmla="*/ 4763 h 221932"/>
                <a:gd name="connsiteX13" fmla="*/ 33338 w 176212"/>
                <a:gd name="connsiteY13" fmla="*/ 4763 h 22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6212" h="221932">
                  <a:moveTo>
                    <a:pt x="33338" y="4763"/>
                  </a:moveTo>
                  <a:lnTo>
                    <a:pt x="33338" y="33338"/>
                  </a:lnTo>
                  <a:lnTo>
                    <a:pt x="34290" y="33338"/>
                  </a:lnTo>
                  <a:cubicBezTo>
                    <a:pt x="49530" y="12382"/>
                    <a:pt x="71438" y="0"/>
                    <a:pt x="102870" y="0"/>
                  </a:cubicBezTo>
                  <a:cubicBezTo>
                    <a:pt x="148590" y="0"/>
                    <a:pt x="176213" y="24765"/>
                    <a:pt x="176213" y="69532"/>
                  </a:cubicBezTo>
                  <a:lnTo>
                    <a:pt x="176213" y="221933"/>
                  </a:lnTo>
                  <a:lnTo>
                    <a:pt x="141922" y="221933"/>
                  </a:lnTo>
                  <a:lnTo>
                    <a:pt x="141922" y="71438"/>
                  </a:lnTo>
                  <a:cubicBezTo>
                    <a:pt x="141922" y="43815"/>
                    <a:pt x="123825" y="27623"/>
                    <a:pt x="93345" y="27623"/>
                  </a:cubicBezTo>
                  <a:cubicBezTo>
                    <a:pt x="59055" y="27623"/>
                    <a:pt x="34290" y="52388"/>
                    <a:pt x="34290" y="87630"/>
                  </a:cubicBezTo>
                  <a:lnTo>
                    <a:pt x="34290" y="220980"/>
                  </a:lnTo>
                  <a:lnTo>
                    <a:pt x="0" y="220980"/>
                  </a:lnTo>
                  <a:lnTo>
                    <a:pt x="0" y="4763"/>
                  </a:lnTo>
                  <a:lnTo>
                    <a:pt x="33338" y="4763"/>
                  </a:ln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103" name="Figura a mano libera: forma 102">
              <a:extLst>
                <a:ext uri="{FF2B5EF4-FFF2-40B4-BE49-F238E27FC236}">
                  <a16:creationId xmlns:a16="http://schemas.microsoft.com/office/drawing/2014/main" id="{8368665E-8B1F-2F89-667D-EE9B8BD343B9}"/>
                </a:ext>
              </a:extLst>
            </p:cNvPr>
            <p:cNvSpPr/>
            <p:nvPr/>
          </p:nvSpPr>
          <p:spPr>
            <a:xfrm>
              <a:off x="5123884" y="885910"/>
              <a:ext cx="38100" cy="300037"/>
            </a:xfrm>
            <a:custGeom>
              <a:avLst/>
              <a:gdLst>
                <a:gd name="connsiteX0" fmla="*/ 0 w 38100"/>
                <a:gd name="connsiteY0" fmla="*/ 300038 h 300037"/>
                <a:gd name="connsiteX1" fmla="*/ 0 w 38100"/>
                <a:gd name="connsiteY1" fmla="*/ 0 h 300037"/>
                <a:gd name="connsiteX2" fmla="*/ 38100 w 38100"/>
                <a:gd name="connsiteY2" fmla="*/ 0 h 300037"/>
                <a:gd name="connsiteX3" fmla="*/ 38100 w 38100"/>
                <a:gd name="connsiteY3" fmla="*/ 300038 h 300037"/>
                <a:gd name="connsiteX4" fmla="*/ 0 w 38100"/>
                <a:gd name="connsiteY4" fmla="*/ 300038 h 30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00037">
                  <a:moveTo>
                    <a:pt x="0" y="300038"/>
                  </a:moveTo>
                  <a:lnTo>
                    <a:pt x="0" y="0"/>
                  </a:lnTo>
                  <a:lnTo>
                    <a:pt x="38100" y="0"/>
                  </a:lnTo>
                  <a:lnTo>
                    <a:pt x="38100" y="300038"/>
                  </a:lnTo>
                  <a:lnTo>
                    <a:pt x="0" y="300038"/>
                  </a:lnTo>
                  <a:close/>
                </a:path>
              </a:pathLst>
            </a:custGeom>
            <a:solidFill>
              <a:schemeClr val="tx1"/>
            </a:solidFill>
            <a:ln w="9525" cap="flat">
              <a:noFill/>
              <a:prstDash val="solid"/>
              <a:miter/>
            </a:ln>
          </p:spPr>
          <p:txBody>
            <a:bodyPr rtlCol="0" anchor="ctr"/>
            <a:lstStyle/>
            <a:p>
              <a:endParaRPr lang="it-IT">
                <a:solidFill>
                  <a:schemeClr val="tx1"/>
                </a:solidFill>
              </a:endParaRPr>
            </a:p>
          </p:txBody>
        </p:sp>
        <p:grpSp>
          <p:nvGrpSpPr>
            <p:cNvPr id="104" name="Elemento grafico 7">
              <a:extLst>
                <a:ext uri="{FF2B5EF4-FFF2-40B4-BE49-F238E27FC236}">
                  <a16:creationId xmlns:a16="http://schemas.microsoft.com/office/drawing/2014/main" id="{2D524185-397C-2E91-84C4-819A6DF63ADA}"/>
                </a:ext>
              </a:extLst>
            </p:cNvPr>
            <p:cNvGrpSpPr/>
            <p:nvPr/>
          </p:nvGrpSpPr>
          <p:grpSpPr>
            <a:xfrm>
              <a:off x="609034" y="615400"/>
              <a:ext cx="4057649" cy="1800225"/>
              <a:chOff x="888600" y="425831"/>
              <a:chExt cx="4057649" cy="1800225"/>
            </a:xfrm>
            <a:solidFill>
              <a:schemeClr val="tx1"/>
            </a:solidFill>
          </p:grpSpPr>
          <p:sp>
            <p:nvSpPr>
              <p:cNvPr id="105" name="Figura a mano libera: forma 104">
                <a:extLst>
                  <a:ext uri="{FF2B5EF4-FFF2-40B4-BE49-F238E27FC236}">
                    <a16:creationId xmlns:a16="http://schemas.microsoft.com/office/drawing/2014/main" id="{24104C67-A3BB-9EF1-DD7C-4C6F47388EAE}"/>
                  </a:ext>
                </a:extLst>
              </p:cNvPr>
              <p:cNvSpPr/>
              <p:nvPr/>
            </p:nvSpPr>
            <p:spPr>
              <a:xfrm>
                <a:off x="888600" y="645859"/>
                <a:ext cx="471487" cy="1360169"/>
              </a:xfrm>
              <a:custGeom>
                <a:avLst/>
                <a:gdLst>
                  <a:gd name="connsiteX0" fmla="*/ 220028 w 471487"/>
                  <a:gd name="connsiteY0" fmla="*/ 0 h 1360169"/>
                  <a:gd name="connsiteX1" fmla="*/ 220028 w 471487"/>
                  <a:gd name="connsiteY1" fmla="*/ 1139190 h 1360169"/>
                  <a:gd name="connsiteX2" fmla="*/ 0 w 471487"/>
                  <a:gd name="connsiteY2" fmla="*/ 1139190 h 1360169"/>
                  <a:gd name="connsiteX3" fmla="*/ 0 w 471487"/>
                  <a:gd name="connsiteY3" fmla="*/ 1360170 h 1360169"/>
                  <a:gd name="connsiteX4" fmla="*/ 220028 w 471487"/>
                  <a:gd name="connsiteY4" fmla="*/ 1360170 h 1360169"/>
                  <a:gd name="connsiteX5" fmla="*/ 471488 w 471487"/>
                  <a:gd name="connsiteY5" fmla="*/ 1360170 h 1360169"/>
                  <a:gd name="connsiteX6" fmla="*/ 471488 w 471487"/>
                  <a:gd name="connsiteY6" fmla="*/ 0 h 1360169"/>
                  <a:gd name="connsiteX7" fmla="*/ 220028 w 471487"/>
                  <a:gd name="connsiteY7" fmla="*/ 0 h 136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1487" h="1360169">
                    <a:moveTo>
                      <a:pt x="220028" y="0"/>
                    </a:moveTo>
                    <a:lnTo>
                      <a:pt x="220028" y="1139190"/>
                    </a:lnTo>
                    <a:lnTo>
                      <a:pt x="0" y="1139190"/>
                    </a:lnTo>
                    <a:lnTo>
                      <a:pt x="0" y="1360170"/>
                    </a:lnTo>
                    <a:lnTo>
                      <a:pt x="220028" y="1360170"/>
                    </a:lnTo>
                    <a:lnTo>
                      <a:pt x="471488" y="1360170"/>
                    </a:lnTo>
                    <a:lnTo>
                      <a:pt x="471488" y="0"/>
                    </a:lnTo>
                    <a:lnTo>
                      <a:pt x="220028" y="0"/>
                    </a:lnTo>
                    <a:close/>
                  </a:path>
                </a:pathLst>
              </a:custGeom>
              <a:grpFill/>
              <a:ln w="9525" cap="flat">
                <a:noFill/>
                <a:prstDash val="solid"/>
                <a:miter/>
              </a:ln>
            </p:spPr>
            <p:txBody>
              <a:bodyPr rtlCol="0" anchor="ctr"/>
              <a:lstStyle/>
              <a:p>
                <a:endParaRPr lang="it-IT">
                  <a:solidFill>
                    <a:schemeClr val="tx1"/>
                  </a:solidFill>
                </a:endParaRPr>
              </a:p>
            </p:txBody>
          </p:sp>
          <p:sp>
            <p:nvSpPr>
              <p:cNvPr id="106" name="Figura a mano libera: forma 105">
                <a:extLst>
                  <a:ext uri="{FF2B5EF4-FFF2-40B4-BE49-F238E27FC236}">
                    <a16:creationId xmlns:a16="http://schemas.microsoft.com/office/drawing/2014/main" id="{E2262818-3960-5908-79A3-1B91E92EEE90}"/>
                  </a:ext>
                </a:extLst>
              </p:cNvPr>
              <p:cNvSpPr/>
              <p:nvPr/>
            </p:nvSpPr>
            <p:spPr>
              <a:xfrm>
                <a:off x="888600" y="425831"/>
                <a:ext cx="220027" cy="220027"/>
              </a:xfrm>
              <a:custGeom>
                <a:avLst/>
                <a:gdLst>
                  <a:gd name="connsiteX0" fmla="*/ 220028 w 220027"/>
                  <a:gd name="connsiteY0" fmla="*/ 0 h 220027"/>
                  <a:gd name="connsiteX1" fmla="*/ 0 w 220027"/>
                  <a:gd name="connsiteY1" fmla="*/ 0 h 220027"/>
                  <a:gd name="connsiteX2" fmla="*/ 0 w 220027"/>
                  <a:gd name="connsiteY2" fmla="*/ 220028 h 220027"/>
                  <a:gd name="connsiteX3" fmla="*/ 220028 w 220027"/>
                  <a:gd name="connsiteY3" fmla="*/ 220028 h 220027"/>
                  <a:gd name="connsiteX4" fmla="*/ 220028 w 220027"/>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027" h="220027">
                    <a:moveTo>
                      <a:pt x="220028" y="0"/>
                    </a:moveTo>
                    <a:lnTo>
                      <a:pt x="0" y="0"/>
                    </a:lnTo>
                    <a:lnTo>
                      <a:pt x="0" y="220028"/>
                    </a:lnTo>
                    <a:lnTo>
                      <a:pt x="220028" y="220028"/>
                    </a:lnTo>
                    <a:lnTo>
                      <a:pt x="220028" y="0"/>
                    </a:lnTo>
                    <a:close/>
                  </a:path>
                </a:pathLst>
              </a:custGeom>
              <a:grpFill/>
              <a:ln w="9525" cap="flat">
                <a:noFill/>
                <a:prstDash val="solid"/>
                <a:miter/>
              </a:ln>
            </p:spPr>
            <p:txBody>
              <a:bodyPr rtlCol="0" anchor="ctr"/>
              <a:lstStyle/>
              <a:p>
                <a:endParaRPr lang="it-IT">
                  <a:solidFill>
                    <a:schemeClr val="tx1"/>
                  </a:solidFill>
                </a:endParaRPr>
              </a:p>
            </p:txBody>
          </p:sp>
          <p:sp>
            <p:nvSpPr>
              <p:cNvPr id="107" name="Figura a mano libera: forma 106">
                <a:extLst>
                  <a:ext uri="{FF2B5EF4-FFF2-40B4-BE49-F238E27FC236}">
                    <a16:creationId xmlns:a16="http://schemas.microsoft.com/office/drawing/2014/main" id="{9C69B516-2A33-6EF7-51F2-14B321A1ADBE}"/>
                  </a:ext>
                </a:extLst>
              </p:cNvPr>
              <p:cNvSpPr/>
              <p:nvPr/>
            </p:nvSpPr>
            <p:spPr>
              <a:xfrm>
                <a:off x="1360087" y="2006029"/>
                <a:ext cx="220027" cy="220027"/>
              </a:xfrm>
              <a:custGeom>
                <a:avLst/>
                <a:gdLst>
                  <a:gd name="connsiteX0" fmla="*/ 220027 w 220027"/>
                  <a:gd name="connsiteY0" fmla="*/ 0 h 220027"/>
                  <a:gd name="connsiteX1" fmla="*/ 220027 w 220027"/>
                  <a:gd name="connsiteY1" fmla="*/ 220028 h 220027"/>
                  <a:gd name="connsiteX2" fmla="*/ 0 w 220027"/>
                  <a:gd name="connsiteY2" fmla="*/ 220028 h 220027"/>
                  <a:gd name="connsiteX3" fmla="*/ 0 w 220027"/>
                  <a:gd name="connsiteY3" fmla="*/ 0 h 220027"/>
                  <a:gd name="connsiteX4" fmla="*/ 220027 w 220027"/>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027" h="220027">
                    <a:moveTo>
                      <a:pt x="220027" y="0"/>
                    </a:moveTo>
                    <a:lnTo>
                      <a:pt x="220027" y="220028"/>
                    </a:lnTo>
                    <a:lnTo>
                      <a:pt x="0" y="220028"/>
                    </a:lnTo>
                    <a:lnTo>
                      <a:pt x="0" y="0"/>
                    </a:lnTo>
                    <a:lnTo>
                      <a:pt x="220027" y="0"/>
                    </a:lnTo>
                    <a:close/>
                  </a:path>
                </a:pathLst>
              </a:custGeom>
              <a:grpFill/>
              <a:ln w="9525" cap="flat">
                <a:noFill/>
                <a:prstDash val="solid"/>
                <a:miter/>
              </a:ln>
            </p:spPr>
            <p:txBody>
              <a:bodyPr rtlCol="0" anchor="ctr"/>
              <a:lstStyle/>
              <a:p>
                <a:endParaRPr lang="it-IT">
                  <a:solidFill>
                    <a:schemeClr val="tx1"/>
                  </a:solidFill>
                </a:endParaRPr>
              </a:p>
            </p:txBody>
          </p:sp>
          <p:sp>
            <p:nvSpPr>
              <p:cNvPr id="108" name="Figura a mano libera: forma 107">
                <a:extLst>
                  <a:ext uri="{FF2B5EF4-FFF2-40B4-BE49-F238E27FC236}">
                    <a16:creationId xmlns:a16="http://schemas.microsoft.com/office/drawing/2014/main" id="{3096DE20-61FA-99CC-D55A-5E507EB9C055}"/>
                  </a:ext>
                </a:extLst>
              </p:cNvPr>
              <p:cNvSpPr/>
              <p:nvPr/>
            </p:nvSpPr>
            <p:spPr>
              <a:xfrm>
                <a:off x="1580114" y="645859"/>
                <a:ext cx="1044892" cy="1360169"/>
              </a:xfrm>
              <a:custGeom>
                <a:avLst/>
                <a:gdLst>
                  <a:gd name="connsiteX0" fmla="*/ 1044893 w 1044892"/>
                  <a:gd name="connsiteY0" fmla="*/ 453390 h 1360169"/>
                  <a:gd name="connsiteX1" fmla="*/ 570548 w 1044892"/>
                  <a:gd name="connsiteY1" fmla="*/ 906780 h 1360169"/>
                  <a:gd name="connsiteX2" fmla="*/ 251460 w 1044892"/>
                  <a:gd name="connsiteY2" fmla="*/ 906780 h 1360169"/>
                  <a:gd name="connsiteX3" fmla="*/ 251460 w 1044892"/>
                  <a:gd name="connsiteY3" fmla="*/ 1360170 h 1360169"/>
                  <a:gd name="connsiteX4" fmla="*/ 0 w 1044892"/>
                  <a:gd name="connsiteY4" fmla="*/ 1360170 h 1360169"/>
                  <a:gd name="connsiteX5" fmla="*/ 0 w 1044892"/>
                  <a:gd name="connsiteY5" fmla="*/ 0 h 1360169"/>
                  <a:gd name="connsiteX6" fmla="*/ 566738 w 1044892"/>
                  <a:gd name="connsiteY6" fmla="*/ 0 h 1360169"/>
                  <a:gd name="connsiteX7" fmla="*/ 1044893 w 1044892"/>
                  <a:gd name="connsiteY7" fmla="*/ 453390 h 1360169"/>
                  <a:gd name="connsiteX8" fmla="*/ 1044893 w 1044892"/>
                  <a:gd name="connsiteY8" fmla="*/ 453390 h 1360169"/>
                  <a:gd name="connsiteX9" fmla="*/ 793432 w 1044892"/>
                  <a:gd name="connsiteY9" fmla="*/ 453390 h 1360169"/>
                  <a:gd name="connsiteX10" fmla="*/ 564832 w 1044892"/>
                  <a:gd name="connsiteY10" fmla="*/ 225743 h 1360169"/>
                  <a:gd name="connsiteX11" fmla="*/ 251460 w 1044892"/>
                  <a:gd name="connsiteY11" fmla="*/ 225743 h 1360169"/>
                  <a:gd name="connsiteX12" fmla="*/ 251460 w 1044892"/>
                  <a:gd name="connsiteY12" fmla="*/ 681037 h 1360169"/>
                  <a:gd name="connsiteX13" fmla="*/ 562928 w 1044892"/>
                  <a:gd name="connsiteY13" fmla="*/ 681037 h 1360169"/>
                  <a:gd name="connsiteX14" fmla="*/ 793432 w 1044892"/>
                  <a:gd name="connsiteY14" fmla="*/ 453390 h 136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44892" h="1360169">
                    <a:moveTo>
                      <a:pt x="1044893" y="453390"/>
                    </a:moveTo>
                    <a:cubicBezTo>
                      <a:pt x="1044893" y="720090"/>
                      <a:pt x="863918" y="906780"/>
                      <a:pt x="570548" y="906780"/>
                    </a:cubicBezTo>
                    <a:lnTo>
                      <a:pt x="251460" y="906780"/>
                    </a:lnTo>
                    <a:lnTo>
                      <a:pt x="251460" y="1360170"/>
                    </a:lnTo>
                    <a:lnTo>
                      <a:pt x="0" y="1360170"/>
                    </a:lnTo>
                    <a:lnTo>
                      <a:pt x="0" y="0"/>
                    </a:lnTo>
                    <a:lnTo>
                      <a:pt x="566738" y="0"/>
                    </a:lnTo>
                    <a:cubicBezTo>
                      <a:pt x="869632" y="0"/>
                      <a:pt x="1044893" y="194310"/>
                      <a:pt x="1044893" y="453390"/>
                    </a:cubicBezTo>
                    <a:lnTo>
                      <a:pt x="1044893" y="453390"/>
                    </a:lnTo>
                    <a:close/>
                    <a:moveTo>
                      <a:pt x="793432" y="453390"/>
                    </a:moveTo>
                    <a:cubicBezTo>
                      <a:pt x="793432" y="339090"/>
                      <a:pt x="719138" y="225743"/>
                      <a:pt x="564832" y="225743"/>
                    </a:cubicBezTo>
                    <a:lnTo>
                      <a:pt x="251460" y="225743"/>
                    </a:lnTo>
                    <a:lnTo>
                      <a:pt x="251460" y="681037"/>
                    </a:lnTo>
                    <a:lnTo>
                      <a:pt x="562928" y="681037"/>
                    </a:lnTo>
                    <a:cubicBezTo>
                      <a:pt x="720090" y="681037"/>
                      <a:pt x="793432" y="570548"/>
                      <a:pt x="793432" y="453390"/>
                    </a:cubicBezTo>
                    <a:close/>
                  </a:path>
                </a:pathLst>
              </a:custGeom>
              <a:grpFill/>
              <a:ln w="9525" cap="flat">
                <a:noFill/>
                <a:prstDash val="solid"/>
                <a:miter/>
              </a:ln>
            </p:spPr>
            <p:txBody>
              <a:bodyPr rtlCol="0" anchor="ctr"/>
              <a:lstStyle/>
              <a:p>
                <a:endParaRPr lang="it-IT">
                  <a:solidFill>
                    <a:schemeClr val="tx1"/>
                  </a:solidFill>
                </a:endParaRPr>
              </a:p>
            </p:txBody>
          </p:sp>
          <p:sp>
            <p:nvSpPr>
              <p:cNvPr id="109" name="Figura a mano libera: forma 108">
                <a:extLst>
                  <a:ext uri="{FF2B5EF4-FFF2-40B4-BE49-F238E27FC236}">
                    <a16:creationId xmlns:a16="http://schemas.microsoft.com/office/drawing/2014/main" id="{160D4EB4-EC7D-F47D-4A9E-5A7BCDFEC65B}"/>
                  </a:ext>
                </a:extLst>
              </p:cNvPr>
              <p:cNvSpPr/>
              <p:nvPr/>
            </p:nvSpPr>
            <p:spPr>
              <a:xfrm>
                <a:off x="2638342" y="1010666"/>
                <a:ext cx="1055370" cy="1020127"/>
              </a:xfrm>
              <a:custGeom>
                <a:avLst/>
                <a:gdLst>
                  <a:gd name="connsiteX0" fmla="*/ 862013 w 1055370"/>
                  <a:gd name="connsiteY0" fmla="*/ 783908 h 1020127"/>
                  <a:gd name="connsiteX1" fmla="*/ 862013 w 1055370"/>
                  <a:gd name="connsiteY1" fmla="*/ 338138 h 1020127"/>
                  <a:gd name="connsiteX2" fmla="*/ 443865 w 1055370"/>
                  <a:gd name="connsiteY2" fmla="*/ 0 h 1020127"/>
                  <a:gd name="connsiteX3" fmla="*/ 15240 w 1055370"/>
                  <a:gd name="connsiteY3" fmla="*/ 308610 h 1020127"/>
                  <a:gd name="connsiteX4" fmla="*/ 227648 w 1055370"/>
                  <a:gd name="connsiteY4" fmla="*/ 389573 h 1020127"/>
                  <a:gd name="connsiteX5" fmla="*/ 443865 w 1055370"/>
                  <a:gd name="connsiteY5" fmla="*/ 185738 h 1020127"/>
                  <a:gd name="connsiteX6" fmla="*/ 626745 w 1055370"/>
                  <a:gd name="connsiteY6" fmla="*/ 311467 h 1020127"/>
                  <a:gd name="connsiteX7" fmla="*/ 321945 w 1055370"/>
                  <a:gd name="connsiteY7" fmla="*/ 442913 h 1020127"/>
                  <a:gd name="connsiteX8" fmla="*/ 0 w 1055370"/>
                  <a:gd name="connsiteY8" fmla="*/ 739140 h 1020127"/>
                  <a:gd name="connsiteX9" fmla="*/ 329565 w 1055370"/>
                  <a:gd name="connsiteY9" fmla="*/ 1020128 h 1020127"/>
                  <a:gd name="connsiteX10" fmla="*/ 640080 w 1055370"/>
                  <a:gd name="connsiteY10" fmla="*/ 881063 h 1020127"/>
                  <a:gd name="connsiteX11" fmla="*/ 668655 w 1055370"/>
                  <a:gd name="connsiteY11" fmla="*/ 829628 h 1020127"/>
                  <a:gd name="connsiteX12" fmla="*/ 668655 w 1055370"/>
                  <a:gd name="connsiteY12" fmla="*/ 994410 h 1020127"/>
                  <a:gd name="connsiteX13" fmla="*/ 1055370 w 1055370"/>
                  <a:gd name="connsiteY13" fmla="*/ 994410 h 1020127"/>
                  <a:gd name="connsiteX14" fmla="*/ 1055370 w 1055370"/>
                  <a:gd name="connsiteY14" fmla="*/ 782955 h 1020127"/>
                  <a:gd name="connsiteX15" fmla="*/ 862013 w 1055370"/>
                  <a:gd name="connsiteY15" fmla="*/ 782955 h 1020127"/>
                  <a:gd name="connsiteX16" fmla="*/ 862013 w 1055370"/>
                  <a:gd name="connsiteY16" fmla="*/ 783908 h 1020127"/>
                  <a:gd name="connsiteX17" fmla="*/ 626745 w 1055370"/>
                  <a:gd name="connsiteY17" fmla="*/ 610553 h 1020127"/>
                  <a:gd name="connsiteX18" fmla="*/ 384810 w 1055370"/>
                  <a:gd name="connsiteY18" fmla="*/ 842010 h 1020127"/>
                  <a:gd name="connsiteX19" fmla="*/ 251460 w 1055370"/>
                  <a:gd name="connsiteY19" fmla="*/ 727710 h 1020127"/>
                  <a:gd name="connsiteX20" fmla="*/ 390525 w 1055370"/>
                  <a:gd name="connsiteY20" fmla="*/ 600075 h 1020127"/>
                  <a:gd name="connsiteX21" fmla="*/ 626745 w 1055370"/>
                  <a:gd name="connsiteY21" fmla="*/ 541020 h 1020127"/>
                  <a:gd name="connsiteX22" fmla="*/ 626745 w 1055370"/>
                  <a:gd name="connsiteY22" fmla="*/ 610553 h 1020127"/>
                  <a:gd name="connsiteX23" fmla="*/ 626745 w 1055370"/>
                  <a:gd name="connsiteY23" fmla="*/ 610553 h 102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55370" h="1020127">
                    <a:moveTo>
                      <a:pt x="862013" y="783908"/>
                    </a:moveTo>
                    <a:lnTo>
                      <a:pt x="862013" y="338138"/>
                    </a:lnTo>
                    <a:cubicBezTo>
                      <a:pt x="862013" y="118110"/>
                      <a:pt x="699135" y="0"/>
                      <a:pt x="443865" y="0"/>
                    </a:cubicBezTo>
                    <a:cubicBezTo>
                      <a:pt x="216217" y="0"/>
                      <a:pt x="49530" y="127635"/>
                      <a:pt x="15240" y="308610"/>
                    </a:cubicBezTo>
                    <a:lnTo>
                      <a:pt x="227648" y="389573"/>
                    </a:lnTo>
                    <a:cubicBezTo>
                      <a:pt x="227648" y="263842"/>
                      <a:pt x="312420" y="185738"/>
                      <a:pt x="443865" y="185738"/>
                    </a:cubicBezTo>
                    <a:cubicBezTo>
                      <a:pt x="552450" y="185738"/>
                      <a:pt x="626745" y="228600"/>
                      <a:pt x="626745" y="311467"/>
                    </a:cubicBezTo>
                    <a:cubicBezTo>
                      <a:pt x="626745" y="394335"/>
                      <a:pt x="585788" y="396240"/>
                      <a:pt x="321945" y="442913"/>
                    </a:cubicBezTo>
                    <a:cubicBezTo>
                      <a:pt x="125730" y="478155"/>
                      <a:pt x="0" y="572453"/>
                      <a:pt x="0" y="739140"/>
                    </a:cubicBezTo>
                    <a:cubicBezTo>
                      <a:pt x="0" y="914400"/>
                      <a:pt x="135255" y="1020128"/>
                      <a:pt x="329565" y="1020128"/>
                    </a:cubicBezTo>
                    <a:cubicBezTo>
                      <a:pt x="459105" y="1020128"/>
                      <a:pt x="575310" y="968693"/>
                      <a:pt x="640080" y="881063"/>
                    </a:cubicBezTo>
                    <a:cubicBezTo>
                      <a:pt x="655320" y="859155"/>
                      <a:pt x="662940" y="842963"/>
                      <a:pt x="668655" y="829628"/>
                    </a:cubicBezTo>
                    <a:lnTo>
                      <a:pt x="668655" y="994410"/>
                    </a:lnTo>
                    <a:lnTo>
                      <a:pt x="1055370" y="994410"/>
                    </a:lnTo>
                    <a:lnTo>
                      <a:pt x="1055370" y="782955"/>
                    </a:lnTo>
                    <a:lnTo>
                      <a:pt x="862013" y="782955"/>
                    </a:lnTo>
                    <a:lnTo>
                      <a:pt x="862013" y="783908"/>
                    </a:lnTo>
                    <a:close/>
                    <a:moveTo>
                      <a:pt x="626745" y="610553"/>
                    </a:moveTo>
                    <a:cubicBezTo>
                      <a:pt x="626745" y="741997"/>
                      <a:pt x="548640" y="842010"/>
                      <a:pt x="384810" y="842010"/>
                    </a:cubicBezTo>
                    <a:cubicBezTo>
                      <a:pt x="300038" y="842010"/>
                      <a:pt x="251460" y="792480"/>
                      <a:pt x="251460" y="727710"/>
                    </a:cubicBezTo>
                    <a:cubicBezTo>
                      <a:pt x="251460" y="651510"/>
                      <a:pt x="306705" y="617220"/>
                      <a:pt x="390525" y="600075"/>
                    </a:cubicBezTo>
                    <a:cubicBezTo>
                      <a:pt x="547688" y="572453"/>
                      <a:pt x="599123" y="562928"/>
                      <a:pt x="626745" y="541020"/>
                    </a:cubicBezTo>
                    <a:lnTo>
                      <a:pt x="626745" y="610553"/>
                    </a:lnTo>
                    <a:lnTo>
                      <a:pt x="626745" y="610553"/>
                    </a:lnTo>
                    <a:close/>
                  </a:path>
                </a:pathLst>
              </a:custGeom>
              <a:grpFill/>
              <a:ln w="9525" cap="flat">
                <a:noFill/>
                <a:prstDash val="solid"/>
                <a:miter/>
              </a:ln>
            </p:spPr>
            <p:txBody>
              <a:bodyPr rtlCol="0" anchor="ctr"/>
              <a:lstStyle/>
              <a:p>
                <a:endParaRPr lang="it-IT">
                  <a:solidFill>
                    <a:schemeClr val="tx1"/>
                  </a:solidFill>
                </a:endParaRPr>
              </a:p>
            </p:txBody>
          </p:sp>
          <p:sp>
            <p:nvSpPr>
              <p:cNvPr id="110" name="Figura a mano libera: forma 109">
                <a:extLst>
                  <a:ext uri="{FF2B5EF4-FFF2-40B4-BE49-F238E27FC236}">
                    <a16:creationId xmlns:a16="http://schemas.microsoft.com/office/drawing/2014/main" id="{016761C4-8D3D-17CA-7B3E-E65C81D8B158}"/>
                  </a:ext>
                </a:extLst>
              </p:cNvPr>
              <p:cNvSpPr/>
              <p:nvPr/>
            </p:nvSpPr>
            <p:spPr>
              <a:xfrm>
                <a:off x="3617512" y="613452"/>
                <a:ext cx="1328737" cy="1421151"/>
              </a:xfrm>
              <a:custGeom>
                <a:avLst/>
                <a:gdLst>
                  <a:gd name="connsiteX0" fmla="*/ 1321118 w 1328737"/>
                  <a:gd name="connsiteY0" fmla="*/ 351494 h 1421151"/>
                  <a:gd name="connsiteX1" fmla="*/ 1115378 w 1328737"/>
                  <a:gd name="connsiteY1" fmla="*/ 487702 h 1421151"/>
                  <a:gd name="connsiteX2" fmla="*/ 706755 w 1328737"/>
                  <a:gd name="connsiteY2" fmla="*/ 222907 h 1421151"/>
                  <a:gd name="connsiteX3" fmla="*/ 251460 w 1328737"/>
                  <a:gd name="connsiteY3" fmla="*/ 709634 h 1421151"/>
                  <a:gd name="connsiteX4" fmla="*/ 702945 w 1328737"/>
                  <a:gd name="connsiteY4" fmla="*/ 1194457 h 1421151"/>
                  <a:gd name="connsiteX5" fmla="*/ 1122998 w 1328737"/>
                  <a:gd name="connsiteY5" fmla="*/ 924899 h 1421151"/>
                  <a:gd name="connsiteX6" fmla="*/ 1328738 w 1328737"/>
                  <a:gd name="connsiteY6" fmla="*/ 1062059 h 1421151"/>
                  <a:gd name="connsiteX7" fmla="*/ 707707 w 1328737"/>
                  <a:gd name="connsiteY7" fmla="*/ 1421152 h 1421151"/>
                  <a:gd name="connsiteX8" fmla="*/ 0 w 1328737"/>
                  <a:gd name="connsiteY8" fmla="*/ 709634 h 1421151"/>
                  <a:gd name="connsiteX9" fmla="*/ 709613 w 1328737"/>
                  <a:gd name="connsiteY9" fmla="*/ 22 h 1421151"/>
                  <a:gd name="connsiteX10" fmla="*/ 1321118 w 1328737"/>
                  <a:gd name="connsiteY10" fmla="*/ 351494 h 1421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28737" h="1421151">
                    <a:moveTo>
                      <a:pt x="1321118" y="351494"/>
                    </a:moveTo>
                    <a:lnTo>
                      <a:pt x="1115378" y="487702"/>
                    </a:lnTo>
                    <a:cubicBezTo>
                      <a:pt x="1056323" y="328634"/>
                      <a:pt x="902970" y="222907"/>
                      <a:pt x="706755" y="222907"/>
                    </a:cubicBezTo>
                    <a:cubicBezTo>
                      <a:pt x="445770" y="222907"/>
                      <a:pt x="251460" y="407692"/>
                      <a:pt x="251460" y="709634"/>
                    </a:cubicBezTo>
                    <a:cubicBezTo>
                      <a:pt x="251460" y="1010624"/>
                      <a:pt x="440055" y="1194457"/>
                      <a:pt x="702945" y="1194457"/>
                    </a:cubicBezTo>
                    <a:cubicBezTo>
                      <a:pt x="897255" y="1194457"/>
                      <a:pt x="1063943" y="1094444"/>
                      <a:pt x="1122998" y="924899"/>
                    </a:cubicBezTo>
                    <a:lnTo>
                      <a:pt x="1328738" y="1062059"/>
                    </a:lnTo>
                    <a:cubicBezTo>
                      <a:pt x="1208723" y="1291612"/>
                      <a:pt x="982980" y="1421152"/>
                      <a:pt x="707707" y="1421152"/>
                    </a:cubicBezTo>
                    <a:cubicBezTo>
                      <a:pt x="304800" y="1421152"/>
                      <a:pt x="0" y="1134449"/>
                      <a:pt x="0" y="709634"/>
                    </a:cubicBezTo>
                    <a:cubicBezTo>
                      <a:pt x="0" y="283867"/>
                      <a:pt x="321945" y="22"/>
                      <a:pt x="709613" y="22"/>
                    </a:cubicBezTo>
                    <a:cubicBezTo>
                      <a:pt x="969645" y="-1883"/>
                      <a:pt x="1208723" y="121942"/>
                      <a:pt x="1321118" y="351494"/>
                    </a:cubicBezTo>
                    <a:close/>
                  </a:path>
                </a:pathLst>
              </a:custGeom>
              <a:grpFill/>
              <a:ln w="9525" cap="flat">
                <a:noFill/>
                <a:prstDash val="solid"/>
                <a:miter/>
              </a:ln>
            </p:spPr>
            <p:txBody>
              <a:bodyPr rtlCol="0" anchor="ctr"/>
              <a:lstStyle/>
              <a:p>
                <a:endParaRPr lang="it-IT">
                  <a:solidFill>
                    <a:schemeClr val="tx1"/>
                  </a:solidFill>
                </a:endParaRPr>
              </a:p>
            </p:txBody>
          </p:sp>
        </p:grpSp>
      </p:grpSp>
      <p:sp>
        <p:nvSpPr>
          <p:cNvPr id="111" name="Titolo 1">
            <a:extLst>
              <a:ext uri="{FF2B5EF4-FFF2-40B4-BE49-F238E27FC236}">
                <a16:creationId xmlns:a16="http://schemas.microsoft.com/office/drawing/2014/main" id="{72F41676-B5C6-9FFB-A541-A2BD29E923BF}"/>
              </a:ext>
            </a:extLst>
          </p:cNvPr>
          <p:cNvSpPr>
            <a:spLocks noGrp="1"/>
          </p:cNvSpPr>
          <p:nvPr>
            <p:ph type="title"/>
          </p:nvPr>
        </p:nvSpPr>
        <p:spPr>
          <a:xfrm>
            <a:off x="837265" y="3396102"/>
            <a:ext cx="7566789" cy="646929"/>
          </a:xfrm>
        </p:spPr>
        <p:txBody>
          <a:bodyPr>
            <a:noAutofit/>
          </a:bodyPr>
          <a:lstStyle>
            <a:lvl1pPr algn="l">
              <a:lnSpc>
                <a:spcPct val="100000"/>
              </a:lnSpc>
              <a:defRPr sz="4000">
                <a:solidFill>
                  <a:schemeClr val="accent1"/>
                </a:solidFill>
                <a:latin typeface="Manrope Medium" pitchFamily="2" charset="0"/>
              </a:defRPr>
            </a:lvl1pPr>
          </a:lstStyle>
          <a:p>
            <a:r>
              <a:rPr lang="it-IT"/>
              <a:t>Fare clic per modificare lo stile del titolo dello schema</a:t>
            </a:r>
          </a:p>
        </p:txBody>
      </p:sp>
      <p:sp>
        <p:nvSpPr>
          <p:cNvPr id="112" name="Rettangolo 111">
            <a:extLst>
              <a:ext uri="{FF2B5EF4-FFF2-40B4-BE49-F238E27FC236}">
                <a16:creationId xmlns:a16="http://schemas.microsoft.com/office/drawing/2014/main" id="{E51A74FA-9ADF-0149-F8C9-6B0A22DA533A}"/>
              </a:ext>
            </a:extLst>
          </p:cNvPr>
          <p:cNvSpPr/>
          <p:nvPr userDrawn="1"/>
        </p:nvSpPr>
        <p:spPr>
          <a:xfrm>
            <a:off x="11225755" y="5901708"/>
            <a:ext cx="982460" cy="9751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3" name="Rettangolo 112">
            <a:extLst>
              <a:ext uri="{FF2B5EF4-FFF2-40B4-BE49-F238E27FC236}">
                <a16:creationId xmlns:a16="http://schemas.microsoft.com/office/drawing/2014/main" id="{0AA30A9F-F8ED-8F20-DBE6-36F6C3AF308A}"/>
              </a:ext>
            </a:extLst>
          </p:cNvPr>
          <p:cNvSpPr/>
          <p:nvPr userDrawn="1"/>
        </p:nvSpPr>
        <p:spPr>
          <a:xfrm>
            <a:off x="11233115" y="979095"/>
            <a:ext cx="975100" cy="9751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4" name="Rettangolo 113">
            <a:extLst>
              <a:ext uri="{FF2B5EF4-FFF2-40B4-BE49-F238E27FC236}">
                <a16:creationId xmlns:a16="http://schemas.microsoft.com/office/drawing/2014/main" id="{211FA55A-F98D-D109-33D6-9C32DC086CE1}"/>
              </a:ext>
            </a:extLst>
          </p:cNvPr>
          <p:cNvSpPr/>
          <p:nvPr userDrawn="1"/>
        </p:nvSpPr>
        <p:spPr>
          <a:xfrm>
            <a:off x="11225755" y="3931296"/>
            <a:ext cx="982460" cy="9824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5" name="Rettangolo 114">
            <a:extLst>
              <a:ext uri="{FF2B5EF4-FFF2-40B4-BE49-F238E27FC236}">
                <a16:creationId xmlns:a16="http://schemas.microsoft.com/office/drawing/2014/main" id="{559639C5-7187-ACBE-7CE1-7B069C00AF1E}"/>
              </a:ext>
            </a:extLst>
          </p:cNvPr>
          <p:cNvSpPr/>
          <p:nvPr userDrawn="1"/>
        </p:nvSpPr>
        <p:spPr>
          <a:xfrm>
            <a:off x="11225755" y="2942996"/>
            <a:ext cx="982460" cy="9824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6" name="Rettangolo 115">
            <a:extLst>
              <a:ext uri="{FF2B5EF4-FFF2-40B4-BE49-F238E27FC236}">
                <a16:creationId xmlns:a16="http://schemas.microsoft.com/office/drawing/2014/main" id="{FDA984EC-6916-2861-D13D-82BB6B98D40A}"/>
              </a:ext>
            </a:extLst>
          </p:cNvPr>
          <p:cNvSpPr/>
          <p:nvPr userDrawn="1"/>
        </p:nvSpPr>
        <p:spPr>
          <a:xfrm>
            <a:off x="11225755" y="1958988"/>
            <a:ext cx="982460" cy="98246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7" name="Rettangolo 116">
            <a:extLst>
              <a:ext uri="{FF2B5EF4-FFF2-40B4-BE49-F238E27FC236}">
                <a16:creationId xmlns:a16="http://schemas.microsoft.com/office/drawing/2014/main" id="{192ADE52-40AE-2965-C259-B38767F93220}"/>
              </a:ext>
            </a:extLst>
          </p:cNvPr>
          <p:cNvSpPr/>
          <p:nvPr userDrawn="1"/>
        </p:nvSpPr>
        <p:spPr>
          <a:xfrm>
            <a:off x="11225755" y="-1"/>
            <a:ext cx="975100" cy="9751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8" name="Rettangolo 117">
            <a:extLst>
              <a:ext uri="{FF2B5EF4-FFF2-40B4-BE49-F238E27FC236}">
                <a16:creationId xmlns:a16="http://schemas.microsoft.com/office/drawing/2014/main" id="{805B6DC2-F78B-D885-55B3-0B45699632E3}"/>
              </a:ext>
            </a:extLst>
          </p:cNvPr>
          <p:cNvSpPr/>
          <p:nvPr userDrawn="1"/>
        </p:nvSpPr>
        <p:spPr>
          <a:xfrm>
            <a:off x="11225755" y="4910775"/>
            <a:ext cx="982460" cy="982460"/>
          </a:xfrm>
          <a:prstGeom prst="rect">
            <a:avLst/>
          </a:prstGeom>
          <a:solidFill>
            <a:srgbClr val="1B46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9" name="Rettangolo 118">
            <a:extLst>
              <a:ext uri="{FF2B5EF4-FFF2-40B4-BE49-F238E27FC236}">
                <a16:creationId xmlns:a16="http://schemas.microsoft.com/office/drawing/2014/main" id="{9A355736-CF91-4B36-2CA9-C9294FFC1E39}"/>
              </a:ext>
            </a:extLst>
          </p:cNvPr>
          <p:cNvSpPr/>
          <p:nvPr userDrawn="1"/>
        </p:nvSpPr>
        <p:spPr>
          <a:xfrm>
            <a:off x="10237545" y="4910775"/>
            <a:ext cx="982460" cy="9824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0" name="Rettangolo 119">
            <a:extLst>
              <a:ext uri="{FF2B5EF4-FFF2-40B4-BE49-F238E27FC236}">
                <a16:creationId xmlns:a16="http://schemas.microsoft.com/office/drawing/2014/main" id="{018D2EE6-E222-F05E-4F0E-D1FD0E7B782E}"/>
              </a:ext>
            </a:extLst>
          </p:cNvPr>
          <p:cNvSpPr/>
          <p:nvPr userDrawn="1"/>
        </p:nvSpPr>
        <p:spPr>
          <a:xfrm>
            <a:off x="9255085" y="5894348"/>
            <a:ext cx="982460" cy="9824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1" name="Rettangolo 120">
            <a:extLst>
              <a:ext uri="{FF2B5EF4-FFF2-40B4-BE49-F238E27FC236}">
                <a16:creationId xmlns:a16="http://schemas.microsoft.com/office/drawing/2014/main" id="{2541FB38-F023-9EB6-94A8-4E8EFD06A59D}"/>
              </a:ext>
            </a:extLst>
          </p:cNvPr>
          <p:cNvSpPr/>
          <p:nvPr userDrawn="1"/>
        </p:nvSpPr>
        <p:spPr>
          <a:xfrm>
            <a:off x="8272625" y="4910775"/>
            <a:ext cx="982460" cy="98246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2" name="Rettangolo 121">
            <a:extLst>
              <a:ext uri="{FF2B5EF4-FFF2-40B4-BE49-F238E27FC236}">
                <a16:creationId xmlns:a16="http://schemas.microsoft.com/office/drawing/2014/main" id="{DF6C1273-9874-6B6B-EAAF-2877A3E23836}"/>
              </a:ext>
            </a:extLst>
          </p:cNvPr>
          <p:cNvSpPr/>
          <p:nvPr userDrawn="1"/>
        </p:nvSpPr>
        <p:spPr>
          <a:xfrm>
            <a:off x="7291779" y="5894348"/>
            <a:ext cx="982460" cy="98246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5" name="Rettangolo 124">
            <a:extLst>
              <a:ext uri="{FF2B5EF4-FFF2-40B4-BE49-F238E27FC236}">
                <a16:creationId xmlns:a16="http://schemas.microsoft.com/office/drawing/2014/main" id="{ACF90360-4CD9-4DBD-C54D-3B6BCD9C458E}"/>
              </a:ext>
            </a:extLst>
          </p:cNvPr>
          <p:cNvSpPr/>
          <p:nvPr userDrawn="1"/>
        </p:nvSpPr>
        <p:spPr>
          <a:xfrm>
            <a:off x="9255085" y="3923522"/>
            <a:ext cx="982460" cy="982460"/>
          </a:xfrm>
          <a:prstGeom prst="rect">
            <a:avLst/>
          </a:prstGeom>
          <a:solidFill>
            <a:srgbClr val="1B46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 name="Immagine 1" descr="Immagine che contiene schermata, Carattere, testo, Elementi grafici&#10;&#10;Descrizione generata automaticamente">
            <a:extLst>
              <a:ext uri="{FF2B5EF4-FFF2-40B4-BE49-F238E27FC236}">
                <a16:creationId xmlns:a16="http://schemas.microsoft.com/office/drawing/2014/main" id="{58E8B98D-F75E-1DA5-F084-C104C45AE9D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60431" y="5118212"/>
            <a:ext cx="2873694" cy="2025832"/>
          </a:xfrm>
          <a:prstGeom prst="rect">
            <a:avLst/>
          </a:prstGeom>
        </p:spPr>
      </p:pic>
      <p:grpSp>
        <p:nvGrpSpPr>
          <p:cNvPr id="3" name="Elemento grafico 74">
            <a:extLst>
              <a:ext uri="{FF2B5EF4-FFF2-40B4-BE49-F238E27FC236}">
                <a16:creationId xmlns:a16="http://schemas.microsoft.com/office/drawing/2014/main" id="{0DFBF75C-BE04-596B-7EA8-52D7AF21CD48}"/>
              </a:ext>
            </a:extLst>
          </p:cNvPr>
          <p:cNvGrpSpPr/>
          <p:nvPr userDrawn="1"/>
        </p:nvGrpSpPr>
        <p:grpSpPr>
          <a:xfrm>
            <a:off x="1014760" y="5918497"/>
            <a:ext cx="1547313" cy="501073"/>
            <a:chOff x="4399043" y="5315128"/>
            <a:chExt cx="2941319" cy="952500"/>
          </a:xfrm>
        </p:grpSpPr>
        <p:grpSp>
          <p:nvGrpSpPr>
            <p:cNvPr id="4" name="Elemento grafico 74">
              <a:extLst>
                <a:ext uri="{FF2B5EF4-FFF2-40B4-BE49-F238E27FC236}">
                  <a16:creationId xmlns:a16="http://schemas.microsoft.com/office/drawing/2014/main" id="{52055EDA-C486-A9A5-7948-73B616AEB30A}"/>
                </a:ext>
              </a:extLst>
            </p:cNvPr>
            <p:cNvGrpSpPr/>
            <p:nvPr/>
          </p:nvGrpSpPr>
          <p:grpSpPr>
            <a:xfrm>
              <a:off x="5427838" y="5315128"/>
              <a:ext cx="1912524" cy="952500"/>
              <a:chOff x="5427838" y="5315128"/>
              <a:chExt cx="1912524" cy="952500"/>
            </a:xfrm>
            <a:solidFill>
              <a:srgbClr val="2D489D"/>
            </a:solidFill>
          </p:grpSpPr>
          <p:sp>
            <p:nvSpPr>
              <p:cNvPr id="9" name="Figura a mano libera: forma 8">
                <a:extLst>
                  <a:ext uri="{FF2B5EF4-FFF2-40B4-BE49-F238E27FC236}">
                    <a16:creationId xmlns:a16="http://schemas.microsoft.com/office/drawing/2014/main" id="{1F53EDBA-9349-9913-9105-837FF22D929B}"/>
                  </a:ext>
                </a:extLst>
              </p:cNvPr>
              <p:cNvSpPr/>
              <p:nvPr/>
            </p:nvSpPr>
            <p:spPr>
              <a:xfrm>
                <a:off x="5440506" y="5318080"/>
                <a:ext cx="268128" cy="256032"/>
              </a:xfrm>
              <a:custGeom>
                <a:avLst/>
                <a:gdLst>
                  <a:gd name="connsiteX0" fmla="*/ 134684 w 268128"/>
                  <a:gd name="connsiteY0" fmla="*/ 180308 h 256032"/>
                  <a:gd name="connsiteX1" fmla="*/ 138684 w 268128"/>
                  <a:gd name="connsiteY1" fmla="*/ 170212 h 256032"/>
                  <a:gd name="connsiteX2" fmla="*/ 143256 w 268128"/>
                  <a:gd name="connsiteY2" fmla="*/ 160687 h 256032"/>
                  <a:gd name="connsiteX3" fmla="*/ 228124 w 268128"/>
                  <a:gd name="connsiteY3" fmla="*/ 6191 h 256032"/>
                  <a:gd name="connsiteX4" fmla="*/ 233172 w 268128"/>
                  <a:gd name="connsiteY4" fmla="*/ 857 h 256032"/>
                  <a:gd name="connsiteX5" fmla="*/ 240792 w 268128"/>
                  <a:gd name="connsiteY5" fmla="*/ 0 h 256032"/>
                  <a:gd name="connsiteX6" fmla="*/ 268129 w 268128"/>
                  <a:gd name="connsiteY6" fmla="*/ 0 h 256032"/>
                  <a:gd name="connsiteX7" fmla="*/ 268129 w 268128"/>
                  <a:gd name="connsiteY7" fmla="*/ 255937 h 256032"/>
                  <a:gd name="connsiteX8" fmla="*/ 235839 w 268128"/>
                  <a:gd name="connsiteY8" fmla="*/ 255937 h 256032"/>
                  <a:gd name="connsiteX9" fmla="*/ 235839 w 268128"/>
                  <a:gd name="connsiteY9" fmla="*/ 71819 h 256032"/>
                  <a:gd name="connsiteX10" fmla="*/ 236029 w 268128"/>
                  <a:gd name="connsiteY10" fmla="*/ 63436 h 256032"/>
                  <a:gd name="connsiteX11" fmla="*/ 236601 w 268128"/>
                  <a:gd name="connsiteY11" fmla="*/ 54388 h 256032"/>
                  <a:gd name="connsiteX12" fmla="*/ 150590 w 268128"/>
                  <a:gd name="connsiteY12" fmla="*/ 211741 h 256032"/>
                  <a:gd name="connsiteX13" fmla="*/ 145161 w 268128"/>
                  <a:gd name="connsiteY13" fmla="*/ 218027 h 256032"/>
                  <a:gd name="connsiteX14" fmla="*/ 137446 w 268128"/>
                  <a:gd name="connsiteY14" fmla="*/ 220123 h 256032"/>
                  <a:gd name="connsiteX15" fmla="*/ 132302 w 268128"/>
                  <a:gd name="connsiteY15" fmla="*/ 220123 h 256032"/>
                  <a:gd name="connsiteX16" fmla="*/ 118967 w 268128"/>
                  <a:gd name="connsiteY16" fmla="*/ 211741 h 256032"/>
                  <a:gd name="connsiteX17" fmla="*/ 31242 w 268128"/>
                  <a:gd name="connsiteY17" fmla="*/ 53721 h 256032"/>
                  <a:gd name="connsiteX18" fmla="*/ 31909 w 268128"/>
                  <a:gd name="connsiteY18" fmla="*/ 63151 h 256032"/>
                  <a:gd name="connsiteX19" fmla="*/ 32290 w 268128"/>
                  <a:gd name="connsiteY19" fmla="*/ 71914 h 256032"/>
                  <a:gd name="connsiteX20" fmla="*/ 32290 w 268128"/>
                  <a:gd name="connsiteY20" fmla="*/ 256032 h 256032"/>
                  <a:gd name="connsiteX21" fmla="*/ 0 w 268128"/>
                  <a:gd name="connsiteY21" fmla="*/ 256032 h 256032"/>
                  <a:gd name="connsiteX22" fmla="*/ 0 w 268128"/>
                  <a:gd name="connsiteY22" fmla="*/ 95 h 256032"/>
                  <a:gd name="connsiteX23" fmla="*/ 27337 w 268128"/>
                  <a:gd name="connsiteY23" fmla="*/ 95 h 256032"/>
                  <a:gd name="connsiteX24" fmla="*/ 34957 w 268128"/>
                  <a:gd name="connsiteY24" fmla="*/ 952 h 256032"/>
                  <a:gd name="connsiteX25" fmla="*/ 40005 w 268128"/>
                  <a:gd name="connsiteY25" fmla="*/ 6287 h 256032"/>
                  <a:gd name="connsiteX26" fmla="*/ 126492 w 268128"/>
                  <a:gd name="connsiteY26" fmla="*/ 161163 h 256032"/>
                  <a:gd name="connsiteX27" fmla="*/ 134684 w 268128"/>
                  <a:gd name="connsiteY27" fmla="*/ 180308 h 25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8128" h="256032">
                    <a:moveTo>
                      <a:pt x="134684" y="180308"/>
                    </a:moveTo>
                    <a:cubicBezTo>
                      <a:pt x="136017" y="176879"/>
                      <a:pt x="137351" y="173546"/>
                      <a:pt x="138684" y="170212"/>
                    </a:cubicBezTo>
                    <a:cubicBezTo>
                      <a:pt x="140018" y="166973"/>
                      <a:pt x="141542" y="163735"/>
                      <a:pt x="143256" y="160687"/>
                    </a:cubicBezTo>
                    <a:lnTo>
                      <a:pt x="228124" y="6191"/>
                    </a:lnTo>
                    <a:cubicBezTo>
                      <a:pt x="229648" y="3238"/>
                      <a:pt x="231362" y="1429"/>
                      <a:pt x="233172" y="857"/>
                    </a:cubicBezTo>
                    <a:cubicBezTo>
                      <a:pt x="234982" y="286"/>
                      <a:pt x="237554" y="0"/>
                      <a:pt x="240792" y="0"/>
                    </a:cubicBezTo>
                    <a:lnTo>
                      <a:pt x="268129" y="0"/>
                    </a:lnTo>
                    <a:lnTo>
                      <a:pt x="268129" y="255937"/>
                    </a:lnTo>
                    <a:lnTo>
                      <a:pt x="235839" y="255937"/>
                    </a:lnTo>
                    <a:lnTo>
                      <a:pt x="235839" y="71819"/>
                    </a:lnTo>
                    <a:cubicBezTo>
                      <a:pt x="235839" y="69247"/>
                      <a:pt x="235934" y="66389"/>
                      <a:pt x="236029" y="63436"/>
                    </a:cubicBezTo>
                    <a:cubicBezTo>
                      <a:pt x="236125" y="60484"/>
                      <a:pt x="236315" y="57436"/>
                      <a:pt x="236601" y="54388"/>
                    </a:cubicBezTo>
                    <a:lnTo>
                      <a:pt x="150590" y="211741"/>
                    </a:lnTo>
                    <a:cubicBezTo>
                      <a:pt x="149257" y="214503"/>
                      <a:pt x="147447" y="216599"/>
                      <a:pt x="145161" y="218027"/>
                    </a:cubicBezTo>
                    <a:cubicBezTo>
                      <a:pt x="142875" y="219456"/>
                      <a:pt x="140208" y="220123"/>
                      <a:pt x="137446" y="220123"/>
                    </a:cubicBezTo>
                    <a:lnTo>
                      <a:pt x="132302" y="220123"/>
                    </a:lnTo>
                    <a:cubicBezTo>
                      <a:pt x="126206" y="220123"/>
                      <a:pt x="121730" y="217360"/>
                      <a:pt x="118967" y="211741"/>
                    </a:cubicBezTo>
                    <a:lnTo>
                      <a:pt x="31242" y="53721"/>
                    </a:lnTo>
                    <a:cubicBezTo>
                      <a:pt x="31433" y="56960"/>
                      <a:pt x="31718" y="60103"/>
                      <a:pt x="31909" y="63151"/>
                    </a:cubicBezTo>
                    <a:cubicBezTo>
                      <a:pt x="32099" y="66199"/>
                      <a:pt x="32290" y="69152"/>
                      <a:pt x="32290" y="71914"/>
                    </a:cubicBezTo>
                    <a:lnTo>
                      <a:pt x="32290" y="256032"/>
                    </a:lnTo>
                    <a:lnTo>
                      <a:pt x="0" y="256032"/>
                    </a:lnTo>
                    <a:lnTo>
                      <a:pt x="0" y="95"/>
                    </a:lnTo>
                    <a:lnTo>
                      <a:pt x="27337" y="95"/>
                    </a:lnTo>
                    <a:cubicBezTo>
                      <a:pt x="30575" y="95"/>
                      <a:pt x="33052" y="381"/>
                      <a:pt x="34957" y="952"/>
                    </a:cubicBezTo>
                    <a:cubicBezTo>
                      <a:pt x="36767" y="1524"/>
                      <a:pt x="38481" y="3334"/>
                      <a:pt x="40005" y="6287"/>
                    </a:cubicBezTo>
                    <a:lnTo>
                      <a:pt x="126492" y="161163"/>
                    </a:lnTo>
                    <a:cubicBezTo>
                      <a:pt x="129254" y="166973"/>
                      <a:pt x="132112" y="173450"/>
                      <a:pt x="134684" y="180308"/>
                    </a:cubicBezTo>
                    <a:close/>
                  </a:path>
                </a:pathLst>
              </a:custGeom>
              <a:solidFill>
                <a:schemeClr val="tx1"/>
              </a:solidFill>
              <a:ln w="9525" cap="flat">
                <a:noFill/>
                <a:prstDash val="solid"/>
                <a:miter/>
              </a:ln>
            </p:spPr>
            <p:txBody>
              <a:bodyPr rtlCol="0" anchor="ctr"/>
              <a:lstStyle/>
              <a:p>
                <a:endParaRPr lang="it-IT"/>
              </a:p>
            </p:txBody>
          </p:sp>
          <p:sp>
            <p:nvSpPr>
              <p:cNvPr id="10" name="Figura a mano libera: forma 9">
                <a:extLst>
                  <a:ext uri="{FF2B5EF4-FFF2-40B4-BE49-F238E27FC236}">
                    <a16:creationId xmlns:a16="http://schemas.microsoft.com/office/drawing/2014/main" id="{772B8A22-4DE5-8DC2-1B85-C329C544B507}"/>
                  </a:ext>
                </a:extLst>
              </p:cNvPr>
              <p:cNvSpPr/>
              <p:nvPr/>
            </p:nvSpPr>
            <p:spPr>
              <a:xfrm>
                <a:off x="5774262" y="5318080"/>
                <a:ext cx="36956" cy="255936"/>
              </a:xfrm>
              <a:custGeom>
                <a:avLst/>
                <a:gdLst>
                  <a:gd name="connsiteX0" fmla="*/ 36957 w 36956"/>
                  <a:gd name="connsiteY0" fmla="*/ 255937 h 255936"/>
                  <a:gd name="connsiteX1" fmla="*/ 0 w 36956"/>
                  <a:gd name="connsiteY1" fmla="*/ 255937 h 255936"/>
                  <a:gd name="connsiteX2" fmla="*/ 0 w 36956"/>
                  <a:gd name="connsiteY2" fmla="*/ 0 h 255936"/>
                  <a:gd name="connsiteX3" fmla="*/ 36957 w 36956"/>
                  <a:gd name="connsiteY3" fmla="*/ 0 h 255936"/>
                  <a:gd name="connsiteX4" fmla="*/ 36957 w 36956"/>
                  <a:gd name="connsiteY4" fmla="*/ 255937 h 255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56" h="255936">
                    <a:moveTo>
                      <a:pt x="36957" y="255937"/>
                    </a:moveTo>
                    <a:lnTo>
                      <a:pt x="0" y="255937"/>
                    </a:lnTo>
                    <a:lnTo>
                      <a:pt x="0" y="0"/>
                    </a:lnTo>
                    <a:lnTo>
                      <a:pt x="36957" y="0"/>
                    </a:lnTo>
                    <a:lnTo>
                      <a:pt x="36957" y="255937"/>
                    </a:lnTo>
                    <a:close/>
                  </a:path>
                </a:pathLst>
              </a:custGeom>
              <a:solidFill>
                <a:schemeClr val="tx1"/>
              </a:solidFill>
              <a:ln w="9525" cap="flat">
                <a:noFill/>
                <a:prstDash val="solid"/>
                <a:miter/>
              </a:ln>
            </p:spPr>
            <p:txBody>
              <a:bodyPr rtlCol="0" anchor="ctr"/>
              <a:lstStyle/>
              <a:p>
                <a:endParaRPr lang="it-IT"/>
              </a:p>
            </p:txBody>
          </p:sp>
          <p:sp>
            <p:nvSpPr>
              <p:cNvPr id="11" name="Figura a mano libera: forma 10">
                <a:extLst>
                  <a:ext uri="{FF2B5EF4-FFF2-40B4-BE49-F238E27FC236}">
                    <a16:creationId xmlns:a16="http://schemas.microsoft.com/office/drawing/2014/main" id="{6CF073B7-7648-123F-0D2C-6B5DDBCDCBAE}"/>
                  </a:ext>
                </a:extLst>
              </p:cNvPr>
              <p:cNvSpPr/>
              <p:nvPr/>
            </p:nvSpPr>
            <p:spPr>
              <a:xfrm>
                <a:off x="5876942" y="5317985"/>
                <a:ext cx="208883" cy="255936"/>
              </a:xfrm>
              <a:custGeom>
                <a:avLst/>
                <a:gdLst>
                  <a:gd name="connsiteX0" fmla="*/ 26384 w 208883"/>
                  <a:gd name="connsiteY0" fmla="*/ 1143 h 255936"/>
                  <a:gd name="connsiteX1" fmla="*/ 31813 w 208883"/>
                  <a:gd name="connsiteY1" fmla="*/ 6286 h 255936"/>
                  <a:gd name="connsiteX2" fmla="*/ 177546 w 208883"/>
                  <a:gd name="connsiteY2" fmla="*/ 195167 h 255936"/>
                  <a:gd name="connsiteX3" fmla="*/ 176879 w 208883"/>
                  <a:gd name="connsiteY3" fmla="*/ 185547 h 255936"/>
                  <a:gd name="connsiteX4" fmla="*/ 176593 w 208883"/>
                  <a:gd name="connsiteY4" fmla="*/ 176594 h 255936"/>
                  <a:gd name="connsiteX5" fmla="*/ 176593 w 208883"/>
                  <a:gd name="connsiteY5" fmla="*/ 0 h 255936"/>
                  <a:gd name="connsiteX6" fmla="*/ 208883 w 208883"/>
                  <a:gd name="connsiteY6" fmla="*/ 0 h 255936"/>
                  <a:gd name="connsiteX7" fmla="*/ 208883 w 208883"/>
                  <a:gd name="connsiteY7" fmla="*/ 255937 h 255936"/>
                  <a:gd name="connsiteX8" fmla="*/ 190309 w 208883"/>
                  <a:gd name="connsiteY8" fmla="*/ 255937 h 255936"/>
                  <a:gd name="connsiteX9" fmla="*/ 183071 w 208883"/>
                  <a:gd name="connsiteY9" fmla="*/ 254413 h 255936"/>
                  <a:gd name="connsiteX10" fmla="*/ 177260 w 208883"/>
                  <a:gd name="connsiteY10" fmla="*/ 249365 h 255936"/>
                  <a:gd name="connsiteX11" fmla="*/ 31337 w 208883"/>
                  <a:gd name="connsiteY11" fmla="*/ 60484 h 255936"/>
                  <a:gd name="connsiteX12" fmla="*/ 32004 w 208883"/>
                  <a:gd name="connsiteY12" fmla="*/ 69628 h 255936"/>
                  <a:gd name="connsiteX13" fmla="*/ 32290 w 208883"/>
                  <a:gd name="connsiteY13" fmla="*/ 78105 h 255936"/>
                  <a:gd name="connsiteX14" fmla="*/ 32290 w 208883"/>
                  <a:gd name="connsiteY14" fmla="*/ 255937 h 255936"/>
                  <a:gd name="connsiteX15" fmla="*/ 0 w 208883"/>
                  <a:gd name="connsiteY15" fmla="*/ 255937 h 255936"/>
                  <a:gd name="connsiteX16" fmla="*/ 0 w 208883"/>
                  <a:gd name="connsiteY16" fmla="*/ 0 h 255936"/>
                  <a:gd name="connsiteX17" fmla="*/ 19050 w 208883"/>
                  <a:gd name="connsiteY17" fmla="*/ 0 h 255936"/>
                  <a:gd name="connsiteX18" fmla="*/ 26384 w 208883"/>
                  <a:gd name="connsiteY18" fmla="*/ 1143 h 255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883" h="255936">
                    <a:moveTo>
                      <a:pt x="26384" y="1143"/>
                    </a:moveTo>
                    <a:cubicBezTo>
                      <a:pt x="28004" y="1810"/>
                      <a:pt x="29813" y="3620"/>
                      <a:pt x="31813" y="6286"/>
                    </a:cubicBezTo>
                    <a:lnTo>
                      <a:pt x="177546" y="195167"/>
                    </a:lnTo>
                    <a:cubicBezTo>
                      <a:pt x="177355" y="191929"/>
                      <a:pt x="177070" y="188786"/>
                      <a:pt x="176879" y="185547"/>
                    </a:cubicBezTo>
                    <a:cubicBezTo>
                      <a:pt x="176689" y="182309"/>
                      <a:pt x="176593" y="179356"/>
                      <a:pt x="176593" y="176594"/>
                    </a:cubicBezTo>
                    <a:lnTo>
                      <a:pt x="176593" y="0"/>
                    </a:lnTo>
                    <a:lnTo>
                      <a:pt x="208883" y="0"/>
                    </a:lnTo>
                    <a:lnTo>
                      <a:pt x="208883" y="255937"/>
                    </a:lnTo>
                    <a:lnTo>
                      <a:pt x="190309" y="255937"/>
                    </a:lnTo>
                    <a:cubicBezTo>
                      <a:pt x="187452" y="255937"/>
                      <a:pt x="185071" y="255461"/>
                      <a:pt x="183071" y="254413"/>
                    </a:cubicBezTo>
                    <a:cubicBezTo>
                      <a:pt x="181070" y="253365"/>
                      <a:pt x="179165" y="251746"/>
                      <a:pt x="177260" y="249365"/>
                    </a:cubicBezTo>
                    <a:lnTo>
                      <a:pt x="31337" y="60484"/>
                    </a:lnTo>
                    <a:cubicBezTo>
                      <a:pt x="31528" y="63532"/>
                      <a:pt x="31813" y="66675"/>
                      <a:pt x="32004" y="69628"/>
                    </a:cubicBezTo>
                    <a:cubicBezTo>
                      <a:pt x="32194" y="72676"/>
                      <a:pt x="32290" y="75533"/>
                      <a:pt x="32290" y="78105"/>
                    </a:cubicBezTo>
                    <a:lnTo>
                      <a:pt x="32290" y="255937"/>
                    </a:lnTo>
                    <a:lnTo>
                      <a:pt x="0" y="255937"/>
                    </a:lnTo>
                    <a:lnTo>
                      <a:pt x="0" y="0"/>
                    </a:lnTo>
                    <a:lnTo>
                      <a:pt x="19050" y="0"/>
                    </a:lnTo>
                    <a:cubicBezTo>
                      <a:pt x="22384" y="95"/>
                      <a:pt x="24765" y="381"/>
                      <a:pt x="26384" y="1143"/>
                    </a:cubicBezTo>
                    <a:close/>
                  </a:path>
                </a:pathLst>
              </a:custGeom>
              <a:solidFill>
                <a:schemeClr val="tx1"/>
              </a:solidFill>
              <a:ln w="9525" cap="flat">
                <a:noFill/>
                <a:prstDash val="solid"/>
                <a:miter/>
              </a:ln>
            </p:spPr>
            <p:txBody>
              <a:bodyPr rtlCol="0" anchor="ctr"/>
              <a:lstStyle/>
              <a:p>
                <a:endParaRPr lang="it-IT"/>
              </a:p>
            </p:txBody>
          </p:sp>
          <p:sp>
            <p:nvSpPr>
              <p:cNvPr id="12" name="Figura a mano libera: forma 11">
                <a:extLst>
                  <a:ext uri="{FF2B5EF4-FFF2-40B4-BE49-F238E27FC236}">
                    <a16:creationId xmlns:a16="http://schemas.microsoft.com/office/drawing/2014/main" id="{EB890FED-5740-17FA-B4EC-A8A8306DAF07}"/>
                  </a:ext>
                </a:extLst>
              </p:cNvPr>
              <p:cNvSpPr/>
              <p:nvPr/>
            </p:nvSpPr>
            <p:spPr>
              <a:xfrm>
                <a:off x="6151738" y="5318080"/>
                <a:ext cx="36957" cy="255936"/>
              </a:xfrm>
              <a:custGeom>
                <a:avLst/>
                <a:gdLst>
                  <a:gd name="connsiteX0" fmla="*/ 36957 w 36957"/>
                  <a:gd name="connsiteY0" fmla="*/ 255937 h 255936"/>
                  <a:gd name="connsiteX1" fmla="*/ 0 w 36957"/>
                  <a:gd name="connsiteY1" fmla="*/ 255937 h 255936"/>
                  <a:gd name="connsiteX2" fmla="*/ 0 w 36957"/>
                  <a:gd name="connsiteY2" fmla="*/ 0 h 255936"/>
                  <a:gd name="connsiteX3" fmla="*/ 36957 w 36957"/>
                  <a:gd name="connsiteY3" fmla="*/ 0 h 255936"/>
                  <a:gd name="connsiteX4" fmla="*/ 36957 w 36957"/>
                  <a:gd name="connsiteY4" fmla="*/ 255937 h 255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57" h="255936">
                    <a:moveTo>
                      <a:pt x="36957" y="255937"/>
                    </a:moveTo>
                    <a:lnTo>
                      <a:pt x="0" y="255937"/>
                    </a:lnTo>
                    <a:lnTo>
                      <a:pt x="0" y="0"/>
                    </a:lnTo>
                    <a:lnTo>
                      <a:pt x="36957" y="0"/>
                    </a:lnTo>
                    <a:lnTo>
                      <a:pt x="36957" y="255937"/>
                    </a:lnTo>
                    <a:close/>
                  </a:path>
                </a:pathLst>
              </a:custGeom>
              <a:solidFill>
                <a:schemeClr val="tx1"/>
              </a:solidFill>
              <a:ln w="9525" cap="flat">
                <a:noFill/>
                <a:prstDash val="solid"/>
                <a:miter/>
              </a:ln>
            </p:spPr>
            <p:txBody>
              <a:bodyPr rtlCol="0" anchor="ctr"/>
              <a:lstStyle/>
              <a:p>
                <a:endParaRPr lang="it-IT"/>
              </a:p>
            </p:txBody>
          </p:sp>
          <p:sp>
            <p:nvSpPr>
              <p:cNvPr id="13" name="Figura a mano libera: forma 12">
                <a:extLst>
                  <a:ext uri="{FF2B5EF4-FFF2-40B4-BE49-F238E27FC236}">
                    <a16:creationId xmlns:a16="http://schemas.microsoft.com/office/drawing/2014/main" id="{7DDC7443-6FD7-542B-8AC8-5D0059FA1928}"/>
                  </a:ext>
                </a:extLst>
              </p:cNvPr>
              <p:cNvSpPr/>
              <p:nvPr/>
            </p:nvSpPr>
            <p:spPr>
              <a:xfrm>
                <a:off x="6233462" y="5315128"/>
                <a:ext cx="167258" cy="261842"/>
              </a:xfrm>
              <a:custGeom>
                <a:avLst/>
                <a:gdLst>
                  <a:gd name="connsiteX0" fmla="*/ 152876 w 167258"/>
                  <a:gd name="connsiteY0" fmla="*/ 44101 h 261842"/>
                  <a:gd name="connsiteX1" fmla="*/ 149352 w 167258"/>
                  <a:gd name="connsiteY1" fmla="*/ 48292 h 261842"/>
                  <a:gd name="connsiteX2" fmla="*/ 144494 w 167258"/>
                  <a:gd name="connsiteY2" fmla="*/ 49625 h 261842"/>
                  <a:gd name="connsiteX3" fmla="*/ 137160 w 167258"/>
                  <a:gd name="connsiteY3" fmla="*/ 46673 h 261842"/>
                  <a:gd name="connsiteX4" fmla="*/ 126873 w 167258"/>
                  <a:gd name="connsiteY4" fmla="*/ 40100 h 261842"/>
                  <a:gd name="connsiteX5" fmla="*/ 112109 w 167258"/>
                  <a:gd name="connsiteY5" fmla="*/ 33528 h 261842"/>
                  <a:gd name="connsiteX6" fmla="*/ 91631 w 167258"/>
                  <a:gd name="connsiteY6" fmla="*/ 30575 h 261842"/>
                  <a:gd name="connsiteX7" fmla="*/ 71533 w 167258"/>
                  <a:gd name="connsiteY7" fmla="*/ 33528 h 261842"/>
                  <a:gd name="connsiteX8" fmla="*/ 57055 w 167258"/>
                  <a:gd name="connsiteY8" fmla="*/ 41624 h 261842"/>
                  <a:gd name="connsiteX9" fmla="*/ 48292 w 167258"/>
                  <a:gd name="connsiteY9" fmla="*/ 53816 h 261842"/>
                  <a:gd name="connsiteX10" fmla="*/ 45339 w 167258"/>
                  <a:gd name="connsiteY10" fmla="*/ 69056 h 261842"/>
                  <a:gd name="connsiteX11" fmla="*/ 50578 w 167258"/>
                  <a:gd name="connsiteY11" fmla="*/ 86392 h 261842"/>
                  <a:gd name="connsiteX12" fmla="*/ 64389 w 167258"/>
                  <a:gd name="connsiteY12" fmla="*/ 98108 h 261842"/>
                  <a:gd name="connsiteX13" fmla="*/ 83915 w 167258"/>
                  <a:gd name="connsiteY13" fmla="*/ 106585 h 261842"/>
                  <a:gd name="connsiteX14" fmla="*/ 106299 w 167258"/>
                  <a:gd name="connsiteY14" fmla="*/ 114109 h 261842"/>
                  <a:gd name="connsiteX15" fmla="*/ 128683 w 167258"/>
                  <a:gd name="connsiteY15" fmla="*/ 122968 h 261842"/>
                  <a:gd name="connsiteX16" fmla="*/ 148209 w 167258"/>
                  <a:gd name="connsiteY16" fmla="*/ 135446 h 261842"/>
                  <a:gd name="connsiteX17" fmla="*/ 162020 w 167258"/>
                  <a:gd name="connsiteY17" fmla="*/ 154019 h 261842"/>
                  <a:gd name="connsiteX18" fmla="*/ 167259 w 167258"/>
                  <a:gd name="connsiteY18" fmla="*/ 180880 h 261842"/>
                  <a:gd name="connsiteX19" fmla="*/ 161449 w 167258"/>
                  <a:gd name="connsiteY19" fmla="*/ 212503 h 261842"/>
                  <a:gd name="connsiteX20" fmla="*/ 144590 w 167258"/>
                  <a:gd name="connsiteY20" fmla="*/ 238220 h 261842"/>
                  <a:gd name="connsiteX21" fmla="*/ 117443 w 167258"/>
                  <a:gd name="connsiteY21" fmla="*/ 255556 h 261842"/>
                  <a:gd name="connsiteX22" fmla="*/ 80867 w 167258"/>
                  <a:gd name="connsiteY22" fmla="*/ 261842 h 261842"/>
                  <a:gd name="connsiteX23" fmla="*/ 57055 w 167258"/>
                  <a:gd name="connsiteY23" fmla="*/ 259461 h 261842"/>
                  <a:gd name="connsiteX24" fmla="*/ 35338 w 167258"/>
                  <a:gd name="connsiteY24" fmla="*/ 252698 h 261842"/>
                  <a:gd name="connsiteX25" fmla="*/ 16097 w 167258"/>
                  <a:gd name="connsiteY25" fmla="*/ 242221 h 261842"/>
                  <a:gd name="connsiteX26" fmla="*/ 0 w 167258"/>
                  <a:gd name="connsiteY26" fmla="*/ 228410 h 261842"/>
                  <a:gd name="connsiteX27" fmla="*/ 10668 w 167258"/>
                  <a:gd name="connsiteY27" fmla="*/ 210884 h 261842"/>
                  <a:gd name="connsiteX28" fmla="*/ 14288 w 167258"/>
                  <a:gd name="connsiteY28" fmla="*/ 207359 h 261842"/>
                  <a:gd name="connsiteX29" fmla="*/ 19145 w 167258"/>
                  <a:gd name="connsiteY29" fmla="*/ 206026 h 261842"/>
                  <a:gd name="connsiteX30" fmla="*/ 27813 w 167258"/>
                  <a:gd name="connsiteY30" fmla="*/ 209931 h 261842"/>
                  <a:gd name="connsiteX31" fmla="*/ 39910 w 167258"/>
                  <a:gd name="connsiteY31" fmla="*/ 218599 h 261842"/>
                  <a:gd name="connsiteX32" fmla="*/ 57341 w 167258"/>
                  <a:gd name="connsiteY32" fmla="*/ 227267 h 261842"/>
                  <a:gd name="connsiteX33" fmla="*/ 81915 w 167258"/>
                  <a:gd name="connsiteY33" fmla="*/ 231172 h 261842"/>
                  <a:gd name="connsiteX34" fmla="*/ 103346 w 167258"/>
                  <a:gd name="connsiteY34" fmla="*/ 227933 h 261842"/>
                  <a:gd name="connsiteX35" fmla="*/ 119348 w 167258"/>
                  <a:gd name="connsiteY35" fmla="*/ 218789 h 261842"/>
                  <a:gd name="connsiteX36" fmla="*/ 129254 w 167258"/>
                  <a:gd name="connsiteY36" fmla="*/ 204502 h 261842"/>
                  <a:gd name="connsiteX37" fmla="*/ 132683 w 167258"/>
                  <a:gd name="connsiteY37" fmla="*/ 185928 h 261842"/>
                  <a:gd name="connsiteX38" fmla="*/ 127445 w 167258"/>
                  <a:gd name="connsiteY38" fmla="*/ 167259 h 261842"/>
                  <a:gd name="connsiteX39" fmla="*/ 113633 w 167258"/>
                  <a:gd name="connsiteY39" fmla="*/ 155258 h 261842"/>
                  <a:gd name="connsiteX40" fmla="*/ 94202 w 167258"/>
                  <a:gd name="connsiteY40" fmla="*/ 147066 h 261842"/>
                  <a:gd name="connsiteX41" fmla="*/ 71819 w 167258"/>
                  <a:gd name="connsiteY41" fmla="*/ 140018 h 261842"/>
                  <a:gd name="connsiteX42" fmla="*/ 49435 w 167258"/>
                  <a:gd name="connsiteY42" fmla="*/ 131540 h 261842"/>
                  <a:gd name="connsiteX43" fmla="*/ 30004 w 167258"/>
                  <a:gd name="connsiteY43" fmla="*/ 118967 h 261842"/>
                  <a:gd name="connsiteX44" fmla="*/ 16192 w 167258"/>
                  <a:gd name="connsiteY44" fmla="*/ 99632 h 261842"/>
                  <a:gd name="connsiteX45" fmla="*/ 10954 w 167258"/>
                  <a:gd name="connsiteY45" fmla="*/ 70866 h 261842"/>
                  <a:gd name="connsiteX46" fmla="*/ 16288 w 167258"/>
                  <a:gd name="connsiteY46" fmla="*/ 44482 h 261842"/>
                  <a:gd name="connsiteX47" fmla="*/ 31813 w 167258"/>
                  <a:gd name="connsiteY47" fmla="*/ 21812 h 261842"/>
                  <a:gd name="connsiteX48" fmla="*/ 56864 w 167258"/>
                  <a:gd name="connsiteY48" fmla="*/ 6001 h 261842"/>
                  <a:gd name="connsiteX49" fmla="*/ 91059 w 167258"/>
                  <a:gd name="connsiteY49" fmla="*/ 0 h 261842"/>
                  <a:gd name="connsiteX50" fmla="*/ 130588 w 167258"/>
                  <a:gd name="connsiteY50" fmla="*/ 6763 h 261842"/>
                  <a:gd name="connsiteX51" fmla="*/ 161925 w 167258"/>
                  <a:gd name="connsiteY51" fmla="*/ 26384 h 261842"/>
                  <a:gd name="connsiteX52" fmla="*/ 152876 w 167258"/>
                  <a:gd name="connsiteY52" fmla="*/ 44101 h 261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67258" h="261842">
                    <a:moveTo>
                      <a:pt x="152876" y="44101"/>
                    </a:moveTo>
                    <a:cubicBezTo>
                      <a:pt x="151829" y="46006"/>
                      <a:pt x="150686" y="47435"/>
                      <a:pt x="149352" y="48292"/>
                    </a:cubicBezTo>
                    <a:cubicBezTo>
                      <a:pt x="148114" y="49149"/>
                      <a:pt x="146495" y="49625"/>
                      <a:pt x="144494" y="49625"/>
                    </a:cubicBezTo>
                    <a:cubicBezTo>
                      <a:pt x="142399" y="49625"/>
                      <a:pt x="139922" y="48673"/>
                      <a:pt x="137160" y="46673"/>
                    </a:cubicBezTo>
                    <a:cubicBezTo>
                      <a:pt x="134398" y="44672"/>
                      <a:pt x="130969" y="42482"/>
                      <a:pt x="126873" y="40100"/>
                    </a:cubicBezTo>
                    <a:cubicBezTo>
                      <a:pt x="122777" y="37624"/>
                      <a:pt x="117824" y="35433"/>
                      <a:pt x="112109" y="33528"/>
                    </a:cubicBezTo>
                    <a:cubicBezTo>
                      <a:pt x="106394" y="31528"/>
                      <a:pt x="99536" y="30575"/>
                      <a:pt x="91631" y="30575"/>
                    </a:cubicBezTo>
                    <a:cubicBezTo>
                      <a:pt x="84011" y="30575"/>
                      <a:pt x="77343" y="31528"/>
                      <a:pt x="71533" y="33528"/>
                    </a:cubicBezTo>
                    <a:cubicBezTo>
                      <a:pt x="65723" y="35528"/>
                      <a:pt x="60960" y="38195"/>
                      <a:pt x="57055" y="41624"/>
                    </a:cubicBezTo>
                    <a:cubicBezTo>
                      <a:pt x="53150" y="45053"/>
                      <a:pt x="50292" y="49149"/>
                      <a:pt x="48292" y="53816"/>
                    </a:cubicBezTo>
                    <a:cubicBezTo>
                      <a:pt x="46292" y="58484"/>
                      <a:pt x="45339" y="63627"/>
                      <a:pt x="45339" y="69056"/>
                    </a:cubicBezTo>
                    <a:cubicBezTo>
                      <a:pt x="45339" y="76105"/>
                      <a:pt x="47054" y="81820"/>
                      <a:pt x="50578" y="86392"/>
                    </a:cubicBezTo>
                    <a:cubicBezTo>
                      <a:pt x="54102" y="90869"/>
                      <a:pt x="58674" y="94774"/>
                      <a:pt x="64389" y="98108"/>
                    </a:cubicBezTo>
                    <a:cubicBezTo>
                      <a:pt x="70104" y="101346"/>
                      <a:pt x="76581" y="104203"/>
                      <a:pt x="83915" y="106585"/>
                    </a:cubicBezTo>
                    <a:cubicBezTo>
                      <a:pt x="91250" y="108966"/>
                      <a:pt x="98679" y="111443"/>
                      <a:pt x="106299" y="114109"/>
                    </a:cubicBezTo>
                    <a:cubicBezTo>
                      <a:pt x="113919" y="116681"/>
                      <a:pt x="121349" y="119634"/>
                      <a:pt x="128683" y="122968"/>
                    </a:cubicBezTo>
                    <a:cubicBezTo>
                      <a:pt x="136017" y="126206"/>
                      <a:pt x="142494" y="130397"/>
                      <a:pt x="148209" y="135446"/>
                    </a:cubicBezTo>
                    <a:cubicBezTo>
                      <a:pt x="153924" y="140494"/>
                      <a:pt x="158496" y="146685"/>
                      <a:pt x="162020" y="154019"/>
                    </a:cubicBezTo>
                    <a:cubicBezTo>
                      <a:pt x="165545" y="161354"/>
                      <a:pt x="167259" y="170307"/>
                      <a:pt x="167259" y="180880"/>
                    </a:cubicBezTo>
                    <a:cubicBezTo>
                      <a:pt x="167259" y="192215"/>
                      <a:pt x="165354" y="202692"/>
                      <a:pt x="161449" y="212503"/>
                    </a:cubicBezTo>
                    <a:cubicBezTo>
                      <a:pt x="157544" y="222314"/>
                      <a:pt x="151924" y="230886"/>
                      <a:pt x="144590" y="238220"/>
                    </a:cubicBezTo>
                    <a:cubicBezTo>
                      <a:pt x="137255" y="245555"/>
                      <a:pt x="128207" y="251269"/>
                      <a:pt x="117443" y="255556"/>
                    </a:cubicBezTo>
                    <a:cubicBezTo>
                      <a:pt x="106775" y="259747"/>
                      <a:pt x="94583" y="261842"/>
                      <a:pt x="80867" y="261842"/>
                    </a:cubicBezTo>
                    <a:cubicBezTo>
                      <a:pt x="72676" y="261842"/>
                      <a:pt x="64770" y="261080"/>
                      <a:pt x="57055" y="259461"/>
                    </a:cubicBezTo>
                    <a:cubicBezTo>
                      <a:pt x="49340" y="257842"/>
                      <a:pt x="42100" y="255556"/>
                      <a:pt x="35338" y="252698"/>
                    </a:cubicBezTo>
                    <a:cubicBezTo>
                      <a:pt x="28480" y="249746"/>
                      <a:pt x="22098" y="246317"/>
                      <a:pt x="16097" y="242221"/>
                    </a:cubicBezTo>
                    <a:cubicBezTo>
                      <a:pt x="10096" y="238125"/>
                      <a:pt x="4667" y="233553"/>
                      <a:pt x="0" y="228410"/>
                    </a:cubicBezTo>
                    <a:lnTo>
                      <a:pt x="10668" y="210884"/>
                    </a:lnTo>
                    <a:cubicBezTo>
                      <a:pt x="11621" y="209455"/>
                      <a:pt x="12859" y="208312"/>
                      <a:pt x="14288" y="207359"/>
                    </a:cubicBezTo>
                    <a:cubicBezTo>
                      <a:pt x="15812" y="206502"/>
                      <a:pt x="17431" y="206026"/>
                      <a:pt x="19145" y="206026"/>
                    </a:cubicBezTo>
                    <a:cubicBezTo>
                      <a:pt x="21622" y="206026"/>
                      <a:pt x="24479" y="207359"/>
                      <a:pt x="27813" y="209931"/>
                    </a:cubicBezTo>
                    <a:cubicBezTo>
                      <a:pt x="31052" y="212503"/>
                      <a:pt x="35147" y="215456"/>
                      <a:pt x="39910" y="218599"/>
                    </a:cubicBezTo>
                    <a:cubicBezTo>
                      <a:pt x="44767" y="221742"/>
                      <a:pt x="50483" y="224600"/>
                      <a:pt x="57341" y="227267"/>
                    </a:cubicBezTo>
                    <a:cubicBezTo>
                      <a:pt x="64103" y="229838"/>
                      <a:pt x="72295" y="231172"/>
                      <a:pt x="81915" y="231172"/>
                    </a:cubicBezTo>
                    <a:cubicBezTo>
                      <a:pt x="89916" y="231172"/>
                      <a:pt x="97060" y="230124"/>
                      <a:pt x="103346" y="227933"/>
                    </a:cubicBezTo>
                    <a:cubicBezTo>
                      <a:pt x="109633" y="225838"/>
                      <a:pt x="114967" y="222790"/>
                      <a:pt x="119348" y="218789"/>
                    </a:cubicBezTo>
                    <a:cubicBezTo>
                      <a:pt x="123730" y="214884"/>
                      <a:pt x="126968" y="210122"/>
                      <a:pt x="129254" y="204502"/>
                    </a:cubicBezTo>
                    <a:cubicBezTo>
                      <a:pt x="131540" y="198882"/>
                      <a:pt x="132683" y="192691"/>
                      <a:pt x="132683" y="185928"/>
                    </a:cubicBezTo>
                    <a:cubicBezTo>
                      <a:pt x="132683" y="178308"/>
                      <a:pt x="130969" y="172117"/>
                      <a:pt x="127445" y="167259"/>
                    </a:cubicBezTo>
                    <a:cubicBezTo>
                      <a:pt x="123920" y="162401"/>
                      <a:pt x="119348" y="158401"/>
                      <a:pt x="113633" y="155258"/>
                    </a:cubicBezTo>
                    <a:cubicBezTo>
                      <a:pt x="107918" y="152019"/>
                      <a:pt x="101441" y="149352"/>
                      <a:pt x="94202" y="147066"/>
                    </a:cubicBezTo>
                    <a:cubicBezTo>
                      <a:pt x="86963" y="144780"/>
                      <a:pt x="79438" y="142494"/>
                      <a:pt x="71819" y="140018"/>
                    </a:cubicBezTo>
                    <a:cubicBezTo>
                      <a:pt x="64103" y="137541"/>
                      <a:pt x="56674" y="134779"/>
                      <a:pt x="49435" y="131540"/>
                    </a:cubicBezTo>
                    <a:cubicBezTo>
                      <a:pt x="42196" y="128302"/>
                      <a:pt x="35719" y="124111"/>
                      <a:pt x="30004" y="118967"/>
                    </a:cubicBezTo>
                    <a:cubicBezTo>
                      <a:pt x="24289" y="113824"/>
                      <a:pt x="19717" y="107347"/>
                      <a:pt x="16192" y="99632"/>
                    </a:cubicBezTo>
                    <a:cubicBezTo>
                      <a:pt x="12668" y="91916"/>
                      <a:pt x="10954" y="82296"/>
                      <a:pt x="10954" y="70866"/>
                    </a:cubicBezTo>
                    <a:cubicBezTo>
                      <a:pt x="10954" y="61817"/>
                      <a:pt x="12763" y="53054"/>
                      <a:pt x="16288" y="44482"/>
                    </a:cubicBezTo>
                    <a:cubicBezTo>
                      <a:pt x="19812" y="35909"/>
                      <a:pt x="25051" y="28385"/>
                      <a:pt x="31813" y="21812"/>
                    </a:cubicBezTo>
                    <a:cubicBezTo>
                      <a:pt x="38576" y="15240"/>
                      <a:pt x="46958" y="10001"/>
                      <a:pt x="56864" y="6001"/>
                    </a:cubicBezTo>
                    <a:cubicBezTo>
                      <a:pt x="66770" y="2000"/>
                      <a:pt x="78200" y="0"/>
                      <a:pt x="91059" y="0"/>
                    </a:cubicBezTo>
                    <a:cubicBezTo>
                      <a:pt x="105442" y="0"/>
                      <a:pt x="118586" y="2286"/>
                      <a:pt x="130588" y="6763"/>
                    </a:cubicBezTo>
                    <a:cubicBezTo>
                      <a:pt x="142494" y="11239"/>
                      <a:pt x="152971" y="17812"/>
                      <a:pt x="161925" y="26384"/>
                    </a:cubicBezTo>
                    <a:lnTo>
                      <a:pt x="152876" y="44101"/>
                    </a:lnTo>
                    <a:close/>
                  </a:path>
                </a:pathLst>
              </a:custGeom>
              <a:solidFill>
                <a:schemeClr val="tx1"/>
              </a:solidFill>
              <a:ln w="9525" cap="flat">
                <a:noFill/>
                <a:prstDash val="solid"/>
                <a:miter/>
              </a:ln>
            </p:spPr>
            <p:txBody>
              <a:bodyPr rtlCol="0" anchor="ctr"/>
              <a:lstStyle/>
              <a:p>
                <a:endParaRPr lang="it-IT"/>
              </a:p>
            </p:txBody>
          </p:sp>
          <p:sp>
            <p:nvSpPr>
              <p:cNvPr id="14" name="Figura a mano libera: forma 13">
                <a:extLst>
                  <a:ext uri="{FF2B5EF4-FFF2-40B4-BE49-F238E27FC236}">
                    <a16:creationId xmlns:a16="http://schemas.microsoft.com/office/drawing/2014/main" id="{5F707269-4515-5745-732B-F3E7D72E26CC}"/>
                  </a:ext>
                </a:extLst>
              </p:cNvPr>
              <p:cNvSpPr/>
              <p:nvPr/>
            </p:nvSpPr>
            <p:spPr>
              <a:xfrm>
                <a:off x="6423581" y="5318080"/>
                <a:ext cx="200691" cy="255936"/>
              </a:xfrm>
              <a:custGeom>
                <a:avLst/>
                <a:gdLst>
                  <a:gd name="connsiteX0" fmla="*/ 200692 w 200691"/>
                  <a:gd name="connsiteY0" fmla="*/ 0 h 255936"/>
                  <a:gd name="connsiteX1" fmla="*/ 200692 w 200691"/>
                  <a:gd name="connsiteY1" fmla="*/ 30861 h 255936"/>
                  <a:gd name="connsiteX2" fmla="*/ 118777 w 200691"/>
                  <a:gd name="connsiteY2" fmla="*/ 30861 h 255936"/>
                  <a:gd name="connsiteX3" fmla="*/ 118777 w 200691"/>
                  <a:gd name="connsiteY3" fmla="*/ 255937 h 255936"/>
                  <a:gd name="connsiteX4" fmla="*/ 82010 w 200691"/>
                  <a:gd name="connsiteY4" fmla="*/ 255937 h 255936"/>
                  <a:gd name="connsiteX5" fmla="*/ 82010 w 200691"/>
                  <a:gd name="connsiteY5" fmla="*/ 30861 h 255936"/>
                  <a:gd name="connsiteX6" fmla="*/ 0 w 200691"/>
                  <a:gd name="connsiteY6" fmla="*/ 30861 h 255936"/>
                  <a:gd name="connsiteX7" fmla="*/ 0 w 200691"/>
                  <a:gd name="connsiteY7" fmla="*/ 0 h 255936"/>
                  <a:gd name="connsiteX8" fmla="*/ 200692 w 200691"/>
                  <a:gd name="connsiteY8" fmla="*/ 0 h 255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691" h="255936">
                    <a:moveTo>
                      <a:pt x="200692" y="0"/>
                    </a:moveTo>
                    <a:lnTo>
                      <a:pt x="200692" y="30861"/>
                    </a:lnTo>
                    <a:lnTo>
                      <a:pt x="118777" y="30861"/>
                    </a:lnTo>
                    <a:lnTo>
                      <a:pt x="118777" y="255937"/>
                    </a:lnTo>
                    <a:lnTo>
                      <a:pt x="82010" y="255937"/>
                    </a:lnTo>
                    <a:lnTo>
                      <a:pt x="82010" y="30861"/>
                    </a:lnTo>
                    <a:lnTo>
                      <a:pt x="0" y="30861"/>
                    </a:lnTo>
                    <a:lnTo>
                      <a:pt x="0" y="0"/>
                    </a:lnTo>
                    <a:lnTo>
                      <a:pt x="200692" y="0"/>
                    </a:lnTo>
                    <a:close/>
                  </a:path>
                </a:pathLst>
              </a:custGeom>
              <a:solidFill>
                <a:schemeClr val="tx1"/>
              </a:solidFill>
              <a:ln w="9525" cap="flat">
                <a:noFill/>
                <a:prstDash val="solid"/>
                <a:miter/>
              </a:ln>
            </p:spPr>
            <p:txBody>
              <a:bodyPr rtlCol="0" anchor="ctr"/>
              <a:lstStyle/>
              <a:p>
                <a:endParaRPr lang="it-IT"/>
              </a:p>
            </p:txBody>
          </p:sp>
          <p:sp>
            <p:nvSpPr>
              <p:cNvPr id="15" name="Figura a mano libera: forma 14">
                <a:extLst>
                  <a:ext uri="{FF2B5EF4-FFF2-40B4-BE49-F238E27FC236}">
                    <a16:creationId xmlns:a16="http://schemas.microsoft.com/office/drawing/2014/main" id="{4C14C330-78ED-8809-7C27-5B44B60B25BB}"/>
                  </a:ext>
                </a:extLst>
              </p:cNvPr>
              <p:cNvSpPr/>
              <p:nvPr/>
            </p:nvSpPr>
            <p:spPr>
              <a:xfrm>
                <a:off x="6663135" y="5318080"/>
                <a:ext cx="158591" cy="256032"/>
              </a:xfrm>
              <a:custGeom>
                <a:avLst/>
                <a:gdLst>
                  <a:gd name="connsiteX0" fmla="*/ 158401 w 158591"/>
                  <a:gd name="connsiteY0" fmla="*/ 0 h 256032"/>
                  <a:gd name="connsiteX1" fmla="*/ 158401 w 158591"/>
                  <a:gd name="connsiteY1" fmla="*/ 30004 h 256032"/>
                  <a:gd name="connsiteX2" fmla="*/ 36957 w 158591"/>
                  <a:gd name="connsiteY2" fmla="*/ 30004 h 256032"/>
                  <a:gd name="connsiteX3" fmla="*/ 36957 w 158591"/>
                  <a:gd name="connsiteY3" fmla="*/ 112395 h 256032"/>
                  <a:gd name="connsiteX4" fmla="*/ 134874 w 158591"/>
                  <a:gd name="connsiteY4" fmla="*/ 112395 h 256032"/>
                  <a:gd name="connsiteX5" fmla="*/ 134874 w 158591"/>
                  <a:gd name="connsiteY5" fmla="*/ 141256 h 256032"/>
                  <a:gd name="connsiteX6" fmla="*/ 36957 w 158591"/>
                  <a:gd name="connsiteY6" fmla="*/ 141256 h 256032"/>
                  <a:gd name="connsiteX7" fmla="*/ 36957 w 158591"/>
                  <a:gd name="connsiteY7" fmla="*/ 226028 h 256032"/>
                  <a:gd name="connsiteX8" fmla="*/ 158591 w 158591"/>
                  <a:gd name="connsiteY8" fmla="*/ 226028 h 256032"/>
                  <a:gd name="connsiteX9" fmla="*/ 158401 w 158591"/>
                  <a:gd name="connsiteY9" fmla="*/ 256032 h 256032"/>
                  <a:gd name="connsiteX10" fmla="*/ 0 w 158591"/>
                  <a:gd name="connsiteY10" fmla="*/ 256032 h 256032"/>
                  <a:gd name="connsiteX11" fmla="*/ 0 w 158591"/>
                  <a:gd name="connsiteY11" fmla="*/ 95 h 256032"/>
                  <a:gd name="connsiteX12" fmla="*/ 158401 w 158591"/>
                  <a:gd name="connsiteY12" fmla="*/ 0 h 256032"/>
                  <a:gd name="connsiteX13" fmla="*/ 158401 w 158591"/>
                  <a:gd name="connsiteY13" fmla="*/ 0 h 25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8591" h="256032">
                    <a:moveTo>
                      <a:pt x="158401" y="0"/>
                    </a:moveTo>
                    <a:lnTo>
                      <a:pt x="158401" y="30004"/>
                    </a:lnTo>
                    <a:lnTo>
                      <a:pt x="36957" y="30004"/>
                    </a:lnTo>
                    <a:lnTo>
                      <a:pt x="36957" y="112395"/>
                    </a:lnTo>
                    <a:lnTo>
                      <a:pt x="134874" y="112395"/>
                    </a:lnTo>
                    <a:lnTo>
                      <a:pt x="134874" y="141256"/>
                    </a:lnTo>
                    <a:lnTo>
                      <a:pt x="36957" y="141256"/>
                    </a:lnTo>
                    <a:lnTo>
                      <a:pt x="36957" y="226028"/>
                    </a:lnTo>
                    <a:lnTo>
                      <a:pt x="158591" y="226028"/>
                    </a:lnTo>
                    <a:lnTo>
                      <a:pt x="158401" y="256032"/>
                    </a:lnTo>
                    <a:lnTo>
                      <a:pt x="0" y="256032"/>
                    </a:lnTo>
                    <a:lnTo>
                      <a:pt x="0" y="95"/>
                    </a:lnTo>
                    <a:lnTo>
                      <a:pt x="158401" y="0"/>
                    </a:lnTo>
                    <a:lnTo>
                      <a:pt x="158401" y="0"/>
                    </a:lnTo>
                    <a:close/>
                  </a:path>
                </a:pathLst>
              </a:custGeom>
              <a:solidFill>
                <a:schemeClr val="tx1"/>
              </a:solidFill>
              <a:ln w="9525" cap="flat">
                <a:noFill/>
                <a:prstDash val="solid"/>
                <a:miter/>
              </a:ln>
            </p:spPr>
            <p:txBody>
              <a:bodyPr rtlCol="0" anchor="ctr"/>
              <a:lstStyle/>
              <a:p>
                <a:endParaRPr lang="it-IT"/>
              </a:p>
            </p:txBody>
          </p:sp>
          <p:sp>
            <p:nvSpPr>
              <p:cNvPr id="16" name="Figura a mano libera: forma 15">
                <a:extLst>
                  <a:ext uri="{FF2B5EF4-FFF2-40B4-BE49-F238E27FC236}">
                    <a16:creationId xmlns:a16="http://schemas.microsoft.com/office/drawing/2014/main" id="{AF68600A-7456-5E9E-BA6B-AAA1E24DDE2A}"/>
                  </a:ext>
                </a:extLst>
              </p:cNvPr>
              <p:cNvSpPr/>
              <p:nvPr/>
            </p:nvSpPr>
            <p:spPr>
              <a:xfrm>
                <a:off x="6870780" y="5318080"/>
                <a:ext cx="191166" cy="255936"/>
              </a:xfrm>
              <a:custGeom>
                <a:avLst/>
                <a:gdLst>
                  <a:gd name="connsiteX0" fmla="*/ 36766 w 191166"/>
                  <a:gd name="connsiteY0" fmla="*/ 150305 h 255936"/>
                  <a:gd name="connsiteX1" fmla="*/ 36766 w 191166"/>
                  <a:gd name="connsiteY1" fmla="*/ 255937 h 255936"/>
                  <a:gd name="connsiteX2" fmla="*/ 0 w 191166"/>
                  <a:gd name="connsiteY2" fmla="*/ 255937 h 255936"/>
                  <a:gd name="connsiteX3" fmla="*/ 0 w 191166"/>
                  <a:gd name="connsiteY3" fmla="*/ 0 h 255936"/>
                  <a:gd name="connsiteX4" fmla="*/ 73343 w 191166"/>
                  <a:gd name="connsiteY4" fmla="*/ 0 h 255936"/>
                  <a:gd name="connsiteX5" fmla="*/ 115824 w 191166"/>
                  <a:gd name="connsiteY5" fmla="*/ 4953 h 255936"/>
                  <a:gd name="connsiteX6" fmla="*/ 145352 w 191166"/>
                  <a:gd name="connsiteY6" fmla="*/ 19336 h 255936"/>
                  <a:gd name="connsiteX7" fmla="*/ 162592 w 191166"/>
                  <a:gd name="connsiteY7" fmla="*/ 41910 h 255936"/>
                  <a:gd name="connsiteX8" fmla="*/ 168116 w 191166"/>
                  <a:gd name="connsiteY8" fmla="*/ 71342 h 255936"/>
                  <a:gd name="connsiteX9" fmla="*/ 163925 w 191166"/>
                  <a:gd name="connsiteY9" fmla="*/ 96679 h 255936"/>
                  <a:gd name="connsiteX10" fmla="*/ 151829 w 191166"/>
                  <a:gd name="connsiteY10" fmla="*/ 117824 h 255936"/>
                  <a:gd name="connsiteX11" fmla="*/ 132397 w 191166"/>
                  <a:gd name="connsiteY11" fmla="*/ 133922 h 255936"/>
                  <a:gd name="connsiteX12" fmla="*/ 106299 w 191166"/>
                  <a:gd name="connsiteY12" fmla="*/ 144113 h 255936"/>
                  <a:gd name="connsiteX13" fmla="*/ 118205 w 191166"/>
                  <a:gd name="connsiteY13" fmla="*/ 155734 h 255936"/>
                  <a:gd name="connsiteX14" fmla="*/ 191167 w 191166"/>
                  <a:gd name="connsiteY14" fmla="*/ 255937 h 255936"/>
                  <a:gd name="connsiteX15" fmla="*/ 158305 w 191166"/>
                  <a:gd name="connsiteY15" fmla="*/ 255937 h 255936"/>
                  <a:gd name="connsiteX16" fmla="*/ 143637 w 191166"/>
                  <a:gd name="connsiteY16" fmla="*/ 248126 h 255936"/>
                  <a:gd name="connsiteX17" fmla="*/ 79438 w 191166"/>
                  <a:gd name="connsiteY17" fmla="*/ 158401 h 255936"/>
                  <a:gd name="connsiteX18" fmla="*/ 72866 w 191166"/>
                  <a:gd name="connsiteY18" fmla="*/ 152210 h 255936"/>
                  <a:gd name="connsiteX19" fmla="*/ 62198 w 191166"/>
                  <a:gd name="connsiteY19" fmla="*/ 150305 h 255936"/>
                  <a:gd name="connsiteX20" fmla="*/ 36766 w 191166"/>
                  <a:gd name="connsiteY20" fmla="*/ 150305 h 255936"/>
                  <a:gd name="connsiteX21" fmla="*/ 36766 w 191166"/>
                  <a:gd name="connsiteY21" fmla="*/ 150305 h 255936"/>
                  <a:gd name="connsiteX22" fmla="*/ 36766 w 191166"/>
                  <a:gd name="connsiteY22" fmla="*/ 123444 h 255936"/>
                  <a:gd name="connsiteX23" fmla="*/ 72104 w 191166"/>
                  <a:gd name="connsiteY23" fmla="*/ 123444 h 255936"/>
                  <a:gd name="connsiteX24" fmla="*/ 98107 w 191166"/>
                  <a:gd name="connsiteY24" fmla="*/ 119920 h 255936"/>
                  <a:gd name="connsiteX25" fmla="*/ 116872 w 191166"/>
                  <a:gd name="connsiteY25" fmla="*/ 109728 h 255936"/>
                  <a:gd name="connsiteX26" fmla="*/ 128206 w 191166"/>
                  <a:gd name="connsiteY26" fmla="*/ 94107 h 255936"/>
                  <a:gd name="connsiteX27" fmla="*/ 132016 w 191166"/>
                  <a:gd name="connsiteY27" fmla="*/ 74009 h 255936"/>
                  <a:gd name="connsiteX28" fmla="*/ 117348 w 191166"/>
                  <a:gd name="connsiteY28" fmla="*/ 40291 h 255936"/>
                  <a:gd name="connsiteX29" fmla="*/ 73247 w 191166"/>
                  <a:gd name="connsiteY29" fmla="*/ 28861 h 255936"/>
                  <a:gd name="connsiteX30" fmla="*/ 36671 w 191166"/>
                  <a:gd name="connsiteY30" fmla="*/ 28861 h 255936"/>
                  <a:gd name="connsiteX31" fmla="*/ 36671 w 191166"/>
                  <a:gd name="connsiteY31" fmla="*/ 123444 h 255936"/>
                  <a:gd name="connsiteX32" fmla="*/ 36766 w 191166"/>
                  <a:gd name="connsiteY32" fmla="*/ 123444 h 255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1166" h="255936">
                    <a:moveTo>
                      <a:pt x="36766" y="150305"/>
                    </a:moveTo>
                    <a:lnTo>
                      <a:pt x="36766" y="255937"/>
                    </a:lnTo>
                    <a:lnTo>
                      <a:pt x="0" y="255937"/>
                    </a:lnTo>
                    <a:lnTo>
                      <a:pt x="0" y="0"/>
                    </a:lnTo>
                    <a:lnTo>
                      <a:pt x="73343" y="0"/>
                    </a:lnTo>
                    <a:cubicBezTo>
                      <a:pt x="89726" y="0"/>
                      <a:pt x="103918" y="1619"/>
                      <a:pt x="115824" y="4953"/>
                    </a:cubicBezTo>
                    <a:cubicBezTo>
                      <a:pt x="127730" y="8287"/>
                      <a:pt x="137541" y="13049"/>
                      <a:pt x="145352" y="19336"/>
                    </a:cubicBezTo>
                    <a:cubicBezTo>
                      <a:pt x="153162" y="25622"/>
                      <a:pt x="158877" y="33147"/>
                      <a:pt x="162592" y="41910"/>
                    </a:cubicBezTo>
                    <a:cubicBezTo>
                      <a:pt x="166306" y="50673"/>
                      <a:pt x="168116" y="60484"/>
                      <a:pt x="168116" y="71342"/>
                    </a:cubicBezTo>
                    <a:cubicBezTo>
                      <a:pt x="168116" y="80391"/>
                      <a:pt x="166688" y="88868"/>
                      <a:pt x="163925" y="96679"/>
                    </a:cubicBezTo>
                    <a:cubicBezTo>
                      <a:pt x="161163" y="104489"/>
                      <a:pt x="157067" y="111538"/>
                      <a:pt x="151829" y="117824"/>
                    </a:cubicBezTo>
                    <a:cubicBezTo>
                      <a:pt x="146495" y="124111"/>
                      <a:pt x="140018" y="129445"/>
                      <a:pt x="132397" y="133922"/>
                    </a:cubicBezTo>
                    <a:cubicBezTo>
                      <a:pt x="124682" y="138398"/>
                      <a:pt x="116014" y="141827"/>
                      <a:pt x="106299" y="144113"/>
                    </a:cubicBezTo>
                    <a:cubicBezTo>
                      <a:pt x="110966" y="146876"/>
                      <a:pt x="114871" y="150685"/>
                      <a:pt x="118205" y="155734"/>
                    </a:cubicBezTo>
                    <a:lnTo>
                      <a:pt x="191167" y="255937"/>
                    </a:lnTo>
                    <a:lnTo>
                      <a:pt x="158305" y="255937"/>
                    </a:lnTo>
                    <a:cubicBezTo>
                      <a:pt x="151638" y="255937"/>
                      <a:pt x="146780" y="253365"/>
                      <a:pt x="143637" y="248126"/>
                    </a:cubicBezTo>
                    <a:lnTo>
                      <a:pt x="79438" y="158401"/>
                    </a:lnTo>
                    <a:cubicBezTo>
                      <a:pt x="77438" y="155543"/>
                      <a:pt x="75247" y="153543"/>
                      <a:pt x="72866" y="152210"/>
                    </a:cubicBezTo>
                    <a:cubicBezTo>
                      <a:pt x="70485" y="150971"/>
                      <a:pt x="66961" y="150305"/>
                      <a:pt x="62198" y="150305"/>
                    </a:cubicBezTo>
                    <a:lnTo>
                      <a:pt x="36766" y="150305"/>
                    </a:lnTo>
                    <a:lnTo>
                      <a:pt x="36766" y="150305"/>
                    </a:lnTo>
                    <a:close/>
                    <a:moveTo>
                      <a:pt x="36766" y="123444"/>
                    </a:moveTo>
                    <a:lnTo>
                      <a:pt x="72104" y="123444"/>
                    </a:lnTo>
                    <a:cubicBezTo>
                      <a:pt x="82010" y="123444"/>
                      <a:pt x="90678" y="122301"/>
                      <a:pt x="98107" y="119920"/>
                    </a:cubicBezTo>
                    <a:cubicBezTo>
                      <a:pt x="105632" y="117539"/>
                      <a:pt x="111823" y="114110"/>
                      <a:pt x="116872" y="109728"/>
                    </a:cubicBezTo>
                    <a:cubicBezTo>
                      <a:pt x="121825" y="105347"/>
                      <a:pt x="125635" y="100108"/>
                      <a:pt x="128206" y="94107"/>
                    </a:cubicBezTo>
                    <a:cubicBezTo>
                      <a:pt x="130778" y="88106"/>
                      <a:pt x="132016" y="81439"/>
                      <a:pt x="132016" y="74009"/>
                    </a:cubicBezTo>
                    <a:cubicBezTo>
                      <a:pt x="132016" y="59150"/>
                      <a:pt x="127159" y="47911"/>
                      <a:pt x="117348" y="40291"/>
                    </a:cubicBezTo>
                    <a:cubicBezTo>
                      <a:pt x="107632" y="32671"/>
                      <a:pt x="92869" y="28861"/>
                      <a:pt x="73247" y="28861"/>
                    </a:cubicBezTo>
                    <a:lnTo>
                      <a:pt x="36671" y="28861"/>
                    </a:lnTo>
                    <a:lnTo>
                      <a:pt x="36671" y="123444"/>
                    </a:lnTo>
                    <a:lnTo>
                      <a:pt x="36766" y="123444"/>
                    </a:lnTo>
                    <a:close/>
                  </a:path>
                </a:pathLst>
              </a:custGeom>
              <a:solidFill>
                <a:schemeClr val="tx1"/>
              </a:solidFill>
              <a:ln w="9525" cap="flat">
                <a:noFill/>
                <a:prstDash val="solid"/>
                <a:miter/>
              </a:ln>
            </p:spPr>
            <p:txBody>
              <a:bodyPr rtlCol="0" anchor="ctr"/>
              <a:lstStyle/>
              <a:p>
                <a:endParaRPr lang="it-IT"/>
              </a:p>
            </p:txBody>
          </p:sp>
          <p:sp>
            <p:nvSpPr>
              <p:cNvPr id="17" name="Figura a mano libera: forma 16">
                <a:extLst>
                  <a:ext uri="{FF2B5EF4-FFF2-40B4-BE49-F238E27FC236}">
                    <a16:creationId xmlns:a16="http://schemas.microsoft.com/office/drawing/2014/main" id="{A24ED350-120E-2EAC-21D8-0171EE4F9F42}"/>
                  </a:ext>
                </a:extLst>
              </p:cNvPr>
              <p:cNvSpPr/>
              <p:nvPr/>
            </p:nvSpPr>
            <p:spPr>
              <a:xfrm>
                <a:off x="7078616" y="5315128"/>
                <a:ext cx="253269" cy="261461"/>
              </a:xfrm>
              <a:custGeom>
                <a:avLst/>
                <a:gdLst>
                  <a:gd name="connsiteX0" fmla="*/ 253270 w 253269"/>
                  <a:gd name="connsiteY0" fmla="*/ 130778 h 261461"/>
                  <a:gd name="connsiteX1" fmla="*/ 244126 w 253269"/>
                  <a:gd name="connsiteY1" fmla="*/ 183547 h 261461"/>
                  <a:gd name="connsiteX2" fmla="*/ 218313 w 253269"/>
                  <a:gd name="connsiteY2" fmla="*/ 224885 h 261461"/>
                  <a:gd name="connsiteX3" fmla="*/ 178403 w 253269"/>
                  <a:gd name="connsiteY3" fmla="*/ 251841 h 261461"/>
                  <a:gd name="connsiteX4" fmla="*/ 126682 w 253269"/>
                  <a:gd name="connsiteY4" fmla="*/ 261461 h 261461"/>
                  <a:gd name="connsiteX5" fmla="*/ 75057 w 253269"/>
                  <a:gd name="connsiteY5" fmla="*/ 251841 h 261461"/>
                  <a:gd name="connsiteX6" fmla="*/ 35052 w 253269"/>
                  <a:gd name="connsiteY6" fmla="*/ 224885 h 261461"/>
                  <a:gd name="connsiteX7" fmla="*/ 9144 w 253269"/>
                  <a:gd name="connsiteY7" fmla="*/ 183547 h 261461"/>
                  <a:gd name="connsiteX8" fmla="*/ 0 w 253269"/>
                  <a:gd name="connsiteY8" fmla="*/ 130778 h 261461"/>
                  <a:gd name="connsiteX9" fmla="*/ 9144 w 253269"/>
                  <a:gd name="connsiteY9" fmla="*/ 78200 h 261461"/>
                  <a:gd name="connsiteX10" fmla="*/ 35052 w 253269"/>
                  <a:gd name="connsiteY10" fmla="*/ 36767 h 261461"/>
                  <a:gd name="connsiteX11" fmla="*/ 75057 w 253269"/>
                  <a:gd name="connsiteY11" fmla="*/ 9716 h 261461"/>
                  <a:gd name="connsiteX12" fmla="*/ 126682 w 253269"/>
                  <a:gd name="connsiteY12" fmla="*/ 0 h 261461"/>
                  <a:gd name="connsiteX13" fmla="*/ 178403 w 253269"/>
                  <a:gd name="connsiteY13" fmla="*/ 9716 h 261461"/>
                  <a:gd name="connsiteX14" fmla="*/ 218313 w 253269"/>
                  <a:gd name="connsiteY14" fmla="*/ 36767 h 261461"/>
                  <a:gd name="connsiteX15" fmla="*/ 244126 w 253269"/>
                  <a:gd name="connsiteY15" fmla="*/ 78200 h 261461"/>
                  <a:gd name="connsiteX16" fmla="*/ 253270 w 253269"/>
                  <a:gd name="connsiteY16" fmla="*/ 130778 h 261461"/>
                  <a:gd name="connsiteX17" fmla="*/ 215646 w 253269"/>
                  <a:gd name="connsiteY17" fmla="*/ 130778 h 261461"/>
                  <a:gd name="connsiteX18" fmla="*/ 209359 w 253269"/>
                  <a:gd name="connsiteY18" fmla="*/ 89440 h 261461"/>
                  <a:gd name="connsiteX19" fmla="*/ 191453 w 253269"/>
                  <a:gd name="connsiteY19" fmla="*/ 58293 h 261461"/>
                  <a:gd name="connsiteX20" fmla="*/ 163354 w 253269"/>
                  <a:gd name="connsiteY20" fmla="*/ 38767 h 261461"/>
                  <a:gd name="connsiteX21" fmla="*/ 126587 w 253269"/>
                  <a:gd name="connsiteY21" fmla="*/ 32004 h 261461"/>
                  <a:gd name="connsiteX22" fmla="*/ 89725 w 253269"/>
                  <a:gd name="connsiteY22" fmla="*/ 38767 h 261461"/>
                  <a:gd name="connsiteX23" fmla="*/ 61531 w 253269"/>
                  <a:gd name="connsiteY23" fmla="*/ 58293 h 261461"/>
                  <a:gd name="connsiteX24" fmla="*/ 43529 w 253269"/>
                  <a:gd name="connsiteY24" fmla="*/ 89440 h 261461"/>
                  <a:gd name="connsiteX25" fmla="*/ 37243 w 253269"/>
                  <a:gd name="connsiteY25" fmla="*/ 130778 h 261461"/>
                  <a:gd name="connsiteX26" fmla="*/ 43529 w 253269"/>
                  <a:gd name="connsiteY26" fmla="*/ 172307 h 261461"/>
                  <a:gd name="connsiteX27" fmla="*/ 61531 w 253269"/>
                  <a:gd name="connsiteY27" fmla="*/ 203359 h 261461"/>
                  <a:gd name="connsiteX28" fmla="*/ 89725 w 253269"/>
                  <a:gd name="connsiteY28" fmla="*/ 222790 h 261461"/>
                  <a:gd name="connsiteX29" fmla="*/ 126587 w 253269"/>
                  <a:gd name="connsiteY29" fmla="*/ 229553 h 261461"/>
                  <a:gd name="connsiteX30" fmla="*/ 163354 w 253269"/>
                  <a:gd name="connsiteY30" fmla="*/ 222790 h 261461"/>
                  <a:gd name="connsiteX31" fmla="*/ 191453 w 253269"/>
                  <a:gd name="connsiteY31" fmla="*/ 203359 h 261461"/>
                  <a:gd name="connsiteX32" fmla="*/ 209359 w 253269"/>
                  <a:gd name="connsiteY32" fmla="*/ 172307 h 261461"/>
                  <a:gd name="connsiteX33" fmla="*/ 215646 w 253269"/>
                  <a:gd name="connsiteY33" fmla="*/ 130778 h 261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53269" h="261461">
                    <a:moveTo>
                      <a:pt x="253270" y="130778"/>
                    </a:moveTo>
                    <a:cubicBezTo>
                      <a:pt x="253270" y="149924"/>
                      <a:pt x="250222" y="167545"/>
                      <a:pt x="244126" y="183547"/>
                    </a:cubicBezTo>
                    <a:cubicBezTo>
                      <a:pt x="238030" y="199644"/>
                      <a:pt x="229457" y="213360"/>
                      <a:pt x="218313" y="224885"/>
                    </a:cubicBezTo>
                    <a:cubicBezTo>
                      <a:pt x="207264" y="236411"/>
                      <a:pt x="193929" y="245364"/>
                      <a:pt x="178403" y="251841"/>
                    </a:cubicBezTo>
                    <a:cubicBezTo>
                      <a:pt x="162782" y="258223"/>
                      <a:pt x="145542" y="261461"/>
                      <a:pt x="126682" y="261461"/>
                    </a:cubicBezTo>
                    <a:cubicBezTo>
                      <a:pt x="107728" y="261461"/>
                      <a:pt x="90583" y="258223"/>
                      <a:pt x="75057" y="251841"/>
                    </a:cubicBezTo>
                    <a:cubicBezTo>
                      <a:pt x="59531" y="245459"/>
                      <a:pt x="46196" y="236411"/>
                      <a:pt x="35052" y="224885"/>
                    </a:cubicBezTo>
                    <a:cubicBezTo>
                      <a:pt x="23908" y="213360"/>
                      <a:pt x="15240" y="199549"/>
                      <a:pt x="9144" y="183547"/>
                    </a:cubicBezTo>
                    <a:cubicBezTo>
                      <a:pt x="3048" y="167450"/>
                      <a:pt x="0" y="149924"/>
                      <a:pt x="0" y="130778"/>
                    </a:cubicBezTo>
                    <a:cubicBezTo>
                      <a:pt x="0" y="111728"/>
                      <a:pt x="3048" y="94202"/>
                      <a:pt x="9144" y="78200"/>
                    </a:cubicBezTo>
                    <a:cubicBezTo>
                      <a:pt x="15240" y="62103"/>
                      <a:pt x="23908" y="48387"/>
                      <a:pt x="35052" y="36767"/>
                    </a:cubicBezTo>
                    <a:cubicBezTo>
                      <a:pt x="46196" y="25241"/>
                      <a:pt x="59531" y="16193"/>
                      <a:pt x="75057" y="9716"/>
                    </a:cubicBezTo>
                    <a:cubicBezTo>
                      <a:pt x="90583" y="3239"/>
                      <a:pt x="107823" y="0"/>
                      <a:pt x="126682" y="0"/>
                    </a:cubicBezTo>
                    <a:cubicBezTo>
                      <a:pt x="145637" y="0"/>
                      <a:pt x="162878" y="3239"/>
                      <a:pt x="178403" y="9716"/>
                    </a:cubicBezTo>
                    <a:cubicBezTo>
                      <a:pt x="194024" y="16193"/>
                      <a:pt x="207264" y="25241"/>
                      <a:pt x="218313" y="36767"/>
                    </a:cubicBezTo>
                    <a:cubicBezTo>
                      <a:pt x="229362" y="48292"/>
                      <a:pt x="237934" y="62103"/>
                      <a:pt x="244126" y="78200"/>
                    </a:cubicBezTo>
                    <a:cubicBezTo>
                      <a:pt x="250222" y="94298"/>
                      <a:pt x="253270" y="111824"/>
                      <a:pt x="253270" y="130778"/>
                    </a:cubicBezTo>
                    <a:close/>
                    <a:moveTo>
                      <a:pt x="215646" y="130778"/>
                    </a:moveTo>
                    <a:cubicBezTo>
                      <a:pt x="215646" y="115443"/>
                      <a:pt x="213550" y="101632"/>
                      <a:pt x="209359" y="89440"/>
                    </a:cubicBezTo>
                    <a:cubicBezTo>
                      <a:pt x="205168" y="77153"/>
                      <a:pt x="199263" y="66770"/>
                      <a:pt x="191453" y="58293"/>
                    </a:cubicBezTo>
                    <a:cubicBezTo>
                      <a:pt x="183642" y="49816"/>
                      <a:pt x="174307" y="43244"/>
                      <a:pt x="163354" y="38767"/>
                    </a:cubicBezTo>
                    <a:cubicBezTo>
                      <a:pt x="152400" y="34290"/>
                      <a:pt x="140208" y="32004"/>
                      <a:pt x="126587" y="32004"/>
                    </a:cubicBezTo>
                    <a:cubicBezTo>
                      <a:pt x="113062" y="32004"/>
                      <a:pt x="100774" y="34290"/>
                      <a:pt x="89725" y="38767"/>
                    </a:cubicBezTo>
                    <a:cubicBezTo>
                      <a:pt x="78772" y="43244"/>
                      <a:pt x="69342" y="49816"/>
                      <a:pt x="61531" y="58293"/>
                    </a:cubicBezTo>
                    <a:cubicBezTo>
                      <a:pt x="53721" y="66770"/>
                      <a:pt x="47720" y="77153"/>
                      <a:pt x="43529" y="89440"/>
                    </a:cubicBezTo>
                    <a:cubicBezTo>
                      <a:pt x="39338" y="101727"/>
                      <a:pt x="37243" y="115443"/>
                      <a:pt x="37243" y="130778"/>
                    </a:cubicBezTo>
                    <a:cubicBezTo>
                      <a:pt x="37243" y="146209"/>
                      <a:pt x="39338" y="160115"/>
                      <a:pt x="43529" y="172307"/>
                    </a:cubicBezTo>
                    <a:cubicBezTo>
                      <a:pt x="47720" y="184594"/>
                      <a:pt x="53721" y="194881"/>
                      <a:pt x="61531" y="203359"/>
                    </a:cubicBezTo>
                    <a:cubicBezTo>
                      <a:pt x="69342" y="211836"/>
                      <a:pt x="78676" y="218313"/>
                      <a:pt x="89725" y="222790"/>
                    </a:cubicBezTo>
                    <a:cubicBezTo>
                      <a:pt x="100774" y="227267"/>
                      <a:pt x="112966" y="229553"/>
                      <a:pt x="126587" y="229553"/>
                    </a:cubicBezTo>
                    <a:cubicBezTo>
                      <a:pt x="140113" y="229553"/>
                      <a:pt x="152400" y="227267"/>
                      <a:pt x="163354" y="222790"/>
                    </a:cubicBezTo>
                    <a:cubicBezTo>
                      <a:pt x="174307" y="218313"/>
                      <a:pt x="183642" y="211836"/>
                      <a:pt x="191453" y="203359"/>
                    </a:cubicBezTo>
                    <a:cubicBezTo>
                      <a:pt x="199263" y="194881"/>
                      <a:pt x="205168" y="184594"/>
                      <a:pt x="209359" y="172307"/>
                    </a:cubicBezTo>
                    <a:cubicBezTo>
                      <a:pt x="213550" y="160115"/>
                      <a:pt x="215646" y="146304"/>
                      <a:pt x="215646" y="130778"/>
                    </a:cubicBezTo>
                    <a:close/>
                  </a:path>
                </a:pathLst>
              </a:custGeom>
              <a:solidFill>
                <a:schemeClr val="tx1"/>
              </a:solidFill>
              <a:ln w="9525" cap="flat">
                <a:noFill/>
                <a:prstDash val="solid"/>
                <a:miter/>
              </a:ln>
            </p:spPr>
            <p:txBody>
              <a:bodyPr rtlCol="0" anchor="ctr"/>
              <a:lstStyle/>
              <a:p>
                <a:endParaRPr lang="it-IT"/>
              </a:p>
            </p:txBody>
          </p:sp>
          <p:sp>
            <p:nvSpPr>
              <p:cNvPr id="18" name="Figura a mano libera: forma 17">
                <a:extLst>
                  <a:ext uri="{FF2B5EF4-FFF2-40B4-BE49-F238E27FC236}">
                    <a16:creationId xmlns:a16="http://schemas.microsoft.com/office/drawing/2014/main" id="{208033D3-284E-3079-5E3F-5B383F2D9316}"/>
                  </a:ext>
                </a:extLst>
              </p:cNvPr>
              <p:cNvSpPr/>
              <p:nvPr/>
            </p:nvSpPr>
            <p:spPr>
              <a:xfrm>
                <a:off x="5440125" y="5667838"/>
                <a:ext cx="185356" cy="212979"/>
              </a:xfrm>
              <a:custGeom>
                <a:avLst/>
                <a:gdLst>
                  <a:gd name="connsiteX0" fmla="*/ 185356 w 185356"/>
                  <a:gd name="connsiteY0" fmla="*/ 106490 h 212979"/>
                  <a:gd name="connsiteX1" fmla="*/ 177736 w 185356"/>
                  <a:gd name="connsiteY1" fmla="*/ 150019 h 212979"/>
                  <a:gd name="connsiteX2" fmla="*/ 156210 w 185356"/>
                  <a:gd name="connsiteY2" fmla="*/ 183737 h 212979"/>
                  <a:gd name="connsiteX3" fmla="*/ 122872 w 185356"/>
                  <a:gd name="connsiteY3" fmla="*/ 205359 h 212979"/>
                  <a:gd name="connsiteX4" fmla="*/ 79819 w 185356"/>
                  <a:gd name="connsiteY4" fmla="*/ 212979 h 212979"/>
                  <a:gd name="connsiteX5" fmla="*/ 0 w 185356"/>
                  <a:gd name="connsiteY5" fmla="*/ 212979 h 212979"/>
                  <a:gd name="connsiteX6" fmla="*/ 0 w 185356"/>
                  <a:gd name="connsiteY6" fmla="*/ 0 h 212979"/>
                  <a:gd name="connsiteX7" fmla="*/ 79819 w 185356"/>
                  <a:gd name="connsiteY7" fmla="*/ 0 h 212979"/>
                  <a:gd name="connsiteX8" fmla="*/ 122872 w 185356"/>
                  <a:gd name="connsiteY8" fmla="*/ 7715 h 212979"/>
                  <a:gd name="connsiteX9" fmla="*/ 156210 w 185356"/>
                  <a:gd name="connsiteY9" fmla="*/ 29337 h 212979"/>
                  <a:gd name="connsiteX10" fmla="*/ 177736 w 185356"/>
                  <a:gd name="connsiteY10" fmla="*/ 62960 h 212979"/>
                  <a:gd name="connsiteX11" fmla="*/ 185356 w 185356"/>
                  <a:gd name="connsiteY11" fmla="*/ 106490 h 212979"/>
                  <a:gd name="connsiteX12" fmla="*/ 154019 w 185356"/>
                  <a:gd name="connsiteY12" fmla="*/ 106490 h 212979"/>
                  <a:gd name="connsiteX13" fmla="*/ 148780 w 185356"/>
                  <a:gd name="connsiteY13" fmla="*/ 72104 h 212979"/>
                  <a:gd name="connsiteX14" fmla="*/ 133826 w 185356"/>
                  <a:gd name="connsiteY14" fmla="*/ 46387 h 212979"/>
                  <a:gd name="connsiteX15" fmla="*/ 110395 w 185356"/>
                  <a:gd name="connsiteY15" fmla="*/ 30385 h 212979"/>
                  <a:gd name="connsiteX16" fmla="*/ 79724 w 185356"/>
                  <a:gd name="connsiteY16" fmla="*/ 24860 h 212979"/>
                  <a:gd name="connsiteX17" fmla="*/ 30575 w 185356"/>
                  <a:gd name="connsiteY17" fmla="*/ 24860 h 212979"/>
                  <a:gd name="connsiteX18" fmla="*/ 30575 w 185356"/>
                  <a:gd name="connsiteY18" fmla="*/ 188214 h 212979"/>
                  <a:gd name="connsiteX19" fmla="*/ 79724 w 185356"/>
                  <a:gd name="connsiteY19" fmla="*/ 188214 h 212979"/>
                  <a:gd name="connsiteX20" fmla="*/ 110395 w 185356"/>
                  <a:gd name="connsiteY20" fmla="*/ 182690 h 212979"/>
                  <a:gd name="connsiteX21" fmla="*/ 133826 w 185356"/>
                  <a:gd name="connsiteY21" fmla="*/ 166688 h 212979"/>
                  <a:gd name="connsiteX22" fmla="*/ 148780 w 185356"/>
                  <a:gd name="connsiteY22" fmla="*/ 140970 h 212979"/>
                  <a:gd name="connsiteX23" fmla="*/ 154019 w 185356"/>
                  <a:gd name="connsiteY23" fmla="*/ 106490 h 212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5356" h="212979">
                    <a:moveTo>
                      <a:pt x="185356" y="106490"/>
                    </a:moveTo>
                    <a:cubicBezTo>
                      <a:pt x="185356" y="122396"/>
                      <a:pt x="182785" y="136970"/>
                      <a:pt x="177736" y="150019"/>
                    </a:cubicBezTo>
                    <a:cubicBezTo>
                      <a:pt x="172688" y="163163"/>
                      <a:pt x="165449" y="174403"/>
                      <a:pt x="156210" y="183737"/>
                    </a:cubicBezTo>
                    <a:cubicBezTo>
                      <a:pt x="146971" y="193072"/>
                      <a:pt x="135826" y="200311"/>
                      <a:pt x="122872" y="205359"/>
                    </a:cubicBezTo>
                    <a:cubicBezTo>
                      <a:pt x="109918" y="210503"/>
                      <a:pt x="95536" y="212979"/>
                      <a:pt x="79819" y="212979"/>
                    </a:cubicBezTo>
                    <a:lnTo>
                      <a:pt x="0" y="212979"/>
                    </a:lnTo>
                    <a:lnTo>
                      <a:pt x="0" y="0"/>
                    </a:lnTo>
                    <a:lnTo>
                      <a:pt x="79819" y="0"/>
                    </a:lnTo>
                    <a:cubicBezTo>
                      <a:pt x="95536" y="0"/>
                      <a:pt x="109918" y="2572"/>
                      <a:pt x="122872" y="7715"/>
                    </a:cubicBezTo>
                    <a:cubicBezTo>
                      <a:pt x="135826" y="12859"/>
                      <a:pt x="146971" y="20098"/>
                      <a:pt x="156210" y="29337"/>
                    </a:cubicBezTo>
                    <a:cubicBezTo>
                      <a:pt x="165449" y="38672"/>
                      <a:pt x="172593" y="49816"/>
                      <a:pt x="177736" y="62960"/>
                    </a:cubicBezTo>
                    <a:cubicBezTo>
                      <a:pt x="182785" y="76200"/>
                      <a:pt x="185356" y="90678"/>
                      <a:pt x="185356" y="106490"/>
                    </a:cubicBezTo>
                    <a:close/>
                    <a:moveTo>
                      <a:pt x="154019" y="106490"/>
                    </a:moveTo>
                    <a:cubicBezTo>
                      <a:pt x="154019" y="93726"/>
                      <a:pt x="152305" y="82296"/>
                      <a:pt x="148780" y="72104"/>
                    </a:cubicBezTo>
                    <a:cubicBezTo>
                      <a:pt x="145351" y="62008"/>
                      <a:pt x="140303" y="53435"/>
                      <a:pt x="133826" y="46387"/>
                    </a:cubicBezTo>
                    <a:cubicBezTo>
                      <a:pt x="127349" y="39433"/>
                      <a:pt x="119539" y="34100"/>
                      <a:pt x="110395" y="30385"/>
                    </a:cubicBezTo>
                    <a:cubicBezTo>
                      <a:pt x="101251" y="26670"/>
                      <a:pt x="91059" y="24860"/>
                      <a:pt x="79724" y="24860"/>
                    </a:cubicBezTo>
                    <a:lnTo>
                      <a:pt x="30575" y="24860"/>
                    </a:lnTo>
                    <a:lnTo>
                      <a:pt x="30575" y="188214"/>
                    </a:lnTo>
                    <a:lnTo>
                      <a:pt x="79724" y="188214"/>
                    </a:lnTo>
                    <a:cubicBezTo>
                      <a:pt x="90964" y="188214"/>
                      <a:pt x="101251" y="186404"/>
                      <a:pt x="110395" y="182690"/>
                    </a:cubicBezTo>
                    <a:cubicBezTo>
                      <a:pt x="119539" y="178975"/>
                      <a:pt x="127349" y="173641"/>
                      <a:pt x="133826" y="166688"/>
                    </a:cubicBezTo>
                    <a:cubicBezTo>
                      <a:pt x="140303" y="159734"/>
                      <a:pt x="145256" y="151162"/>
                      <a:pt x="148780" y="140970"/>
                    </a:cubicBezTo>
                    <a:cubicBezTo>
                      <a:pt x="152305" y="130874"/>
                      <a:pt x="154019" y="119348"/>
                      <a:pt x="154019" y="106490"/>
                    </a:cubicBezTo>
                    <a:close/>
                  </a:path>
                </a:pathLst>
              </a:custGeom>
              <a:solidFill>
                <a:schemeClr val="tx1"/>
              </a:solidFill>
              <a:ln w="9525" cap="flat">
                <a:noFill/>
                <a:prstDash val="solid"/>
                <a:miter/>
              </a:ln>
            </p:spPr>
            <p:txBody>
              <a:bodyPr rtlCol="0" anchor="ctr"/>
              <a:lstStyle/>
              <a:p>
                <a:endParaRPr lang="it-IT"/>
              </a:p>
            </p:txBody>
          </p:sp>
          <p:sp>
            <p:nvSpPr>
              <p:cNvPr id="19" name="Figura a mano libera: forma 18">
                <a:extLst>
                  <a:ext uri="{FF2B5EF4-FFF2-40B4-BE49-F238E27FC236}">
                    <a16:creationId xmlns:a16="http://schemas.microsoft.com/office/drawing/2014/main" id="{6796F3BC-268E-D1ED-E15A-EA7C4CB2E19E}"/>
                  </a:ext>
                </a:extLst>
              </p:cNvPr>
              <p:cNvSpPr/>
              <p:nvPr/>
            </p:nvSpPr>
            <p:spPr>
              <a:xfrm>
                <a:off x="5665772" y="5667934"/>
                <a:ext cx="132016" cy="212979"/>
              </a:xfrm>
              <a:custGeom>
                <a:avLst/>
                <a:gdLst>
                  <a:gd name="connsiteX0" fmla="*/ 131826 w 132016"/>
                  <a:gd name="connsiteY0" fmla="*/ 0 h 212979"/>
                  <a:gd name="connsiteX1" fmla="*/ 131826 w 132016"/>
                  <a:gd name="connsiteY1" fmla="*/ 24955 h 212979"/>
                  <a:gd name="connsiteX2" fmla="*/ 30766 w 132016"/>
                  <a:gd name="connsiteY2" fmla="*/ 24955 h 212979"/>
                  <a:gd name="connsiteX3" fmla="*/ 30766 w 132016"/>
                  <a:gd name="connsiteY3" fmla="*/ 93536 h 212979"/>
                  <a:gd name="connsiteX4" fmla="*/ 112204 w 132016"/>
                  <a:gd name="connsiteY4" fmla="*/ 93536 h 212979"/>
                  <a:gd name="connsiteX5" fmla="*/ 112204 w 132016"/>
                  <a:gd name="connsiteY5" fmla="*/ 117539 h 212979"/>
                  <a:gd name="connsiteX6" fmla="*/ 30766 w 132016"/>
                  <a:gd name="connsiteY6" fmla="*/ 117539 h 212979"/>
                  <a:gd name="connsiteX7" fmla="*/ 30766 w 132016"/>
                  <a:gd name="connsiteY7" fmla="*/ 188023 h 212979"/>
                  <a:gd name="connsiteX8" fmla="*/ 132017 w 132016"/>
                  <a:gd name="connsiteY8" fmla="*/ 188023 h 212979"/>
                  <a:gd name="connsiteX9" fmla="*/ 131826 w 132016"/>
                  <a:gd name="connsiteY9" fmla="*/ 212979 h 212979"/>
                  <a:gd name="connsiteX10" fmla="*/ 0 w 132016"/>
                  <a:gd name="connsiteY10" fmla="*/ 212979 h 212979"/>
                  <a:gd name="connsiteX11" fmla="*/ 0 w 132016"/>
                  <a:gd name="connsiteY11" fmla="*/ 0 h 212979"/>
                  <a:gd name="connsiteX12" fmla="*/ 131826 w 132016"/>
                  <a:gd name="connsiteY12" fmla="*/ 0 h 212979"/>
                  <a:gd name="connsiteX13" fmla="*/ 131826 w 132016"/>
                  <a:gd name="connsiteY13" fmla="*/ 0 h 212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2016" h="212979">
                    <a:moveTo>
                      <a:pt x="131826" y="0"/>
                    </a:moveTo>
                    <a:lnTo>
                      <a:pt x="131826" y="24955"/>
                    </a:lnTo>
                    <a:lnTo>
                      <a:pt x="30766" y="24955"/>
                    </a:lnTo>
                    <a:lnTo>
                      <a:pt x="30766" y="93536"/>
                    </a:lnTo>
                    <a:lnTo>
                      <a:pt x="112204" y="93536"/>
                    </a:lnTo>
                    <a:lnTo>
                      <a:pt x="112204" y="117539"/>
                    </a:lnTo>
                    <a:lnTo>
                      <a:pt x="30766" y="117539"/>
                    </a:lnTo>
                    <a:lnTo>
                      <a:pt x="30766" y="188023"/>
                    </a:lnTo>
                    <a:lnTo>
                      <a:pt x="132017" y="188023"/>
                    </a:lnTo>
                    <a:lnTo>
                      <a:pt x="131826" y="212979"/>
                    </a:lnTo>
                    <a:lnTo>
                      <a:pt x="0" y="212979"/>
                    </a:lnTo>
                    <a:lnTo>
                      <a:pt x="0" y="0"/>
                    </a:lnTo>
                    <a:lnTo>
                      <a:pt x="131826" y="0"/>
                    </a:lnTo>
                    <a:lnTo>
                      <a:pt x="131826" y="0"/>
                    </a:lnTo>
                    <a:close/>
                  </a:path>
                </a:pathLst>
              </a:custGeom>
              <a:solidFill>
                <a:schemeClr val="tx1"/>
              </a:solidFill>
              <a:ln w="9525" cap="flat">
                <a:noFill/>
                <a:prstDash val="solid"/>
                <a:miter/>
              </a:ln>
            </p:spPr>
            <p:txBody>
              <a:bodyPr rtlCol="0" anchor="ctr"/>
              <a:lstStyle/>
              <a:p>
                <a:endParaRPr lang="it-IT"/>
              </a:p>
            </p:txBody>
          </p:sp>
          <p:sp>
            <p:nvSpPr>
              <p:cNvPr id="20" name="Figura a mano libera: forma 19">
                <a:extLst>
                  <a:ext uri="{FF2B5EF4-FFF2-40B4-BE49-F238E27FC236}">
                    <a16:creationId xmlns:a16="http://schemas.microsoft.com/office/drawing/2014/main" id="{FE9DD58A-87BB-4CE4-A986-E6587E1B67C6}"/>
                  </a:ext>
                </a:extLst>
              </p:cNvPr>
              <p:cNvSpPr/>
              <p:nvPr/>
            </p:nvSpPr>
            <p:spPr>
              <a:xfrm>
                <a:off x="5837127" y="5667838"/>
                <a:ext cx="121539" cy="212979"/>
              </a:xfrm>
              <a:custGeom>
                <a:avLst/>
                <a:gdLst>
                  <a:gd name="connsiteX0" fmla="*/ 30575 w 121539"/>
                  <a:gd name="connsiteY0" fmla="*/ 187166 h 212979"/>
                  <a:gd name="connsiteX1" fmla="*/ 121539 w 121539"/>
                  <a:gd name="connsiteY1" fmla="*/ 187166 h 212979"/>
                  <a:gd name="connsiteX2" fmla="*/ 121539 w 121539"/>
                  <a:gd name="connsiteY2" fmla="*/ 212979 h 212979"/>
                  <a:gd name="connsiteX3" fmla="*/ 0 w 121539"/>
                  <a:gd name="connsiteY3" fmla="*/ 212979 h 212979"/>
                  <a:gd name="connsiteX4" fmla="*/ 0 w 121539"/>
                  <a:gd name="connsiteY4" fmla="*/ 0 h 212979"/>
                  <a:gd name="connsiteX5" fmla="*/ 30575 w 121539"/>
                  <a:gd name="connsiteY5" fmla="*/ 0 h 212979"/>
                  <a:gd name="connsiteX6" fmla="*/ 30575 w 121539"/>
                  <a:gd name="connsiteY6" fmla="*/ 187166 h 212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539" h="212979">
                    <a:moveTo>
                      <a:pt x="30575" y="187166"/>
                    </a:moveTo>
                    <a:lnTo>
                      <a:pt x="121539" y="187166"/>
                    </a:lnTo>
                    <a:lnTo>
                      <a:pt x="121539" y="212979"/>
                    </a:lnTo>
                    <a:lnTo>
                      <a:pt x="0" y="212979"/>
                    </a:lnTo>
                    <a:lnTo>
                      <a:pt x="0" y="0"/>
                    </a:lnTo>
                    <a:lnTo>
                      <a:pt x="30575" y="0"/>
                    </a:lnTo>
                    <a:lnTo>
                      <a:pt x="30575" y="187166"/>
                    </a:lnTo>
                    <a:close/>
                  </a:path>
                </a:pathLst>
              </a:custGeom>
              <a:solidFill>
                <a:schemeClr val="tx1"/>
              </a:solidFill>
              <a:ln w="9525" cap="flat">
                <a:noFill/>
                <a:prstDash val="solid"/>
                <a:miter/>
              </a:ln>
            </p:spPr>
            <p:txBody>
              <a:bodyPr rtlCol="0" anchor="ctr"/>
              <a:lstStyle/>
              <a:p>
                <a:endParaRPr lang="it-IT"/>
              </a:p>
            </p:txBody>
          </p:sp>
          <p:sp>
            <p:nvSpPr>
              <p:cNvPr id="21" name="Figura a mano libera: forma 20">
                <a:extLst>
                  <a:ext uri="{FF2B5EF4-FFF2-40B4-BE49-F238E27FC236}">
                    <a16:creationId xmlns:a16="http://schemas.microsoft.com/office/drawing/2014/main" id="{14B3C2F4-906E-BDC7-EFE7-1FFB97C547AB}"/>
                  </a:ext>
                </a:extLst>
              </p:cNvPr>
              <p:cNvSpPr/>
              <p:nvPr/>
            </p:nvSpPr>
            <p:spPr>
              <a:xfrm>
                <a:off x="5989813" y="5667838"/>
                <a:ext cx="121539" cy="212979"/>
              </a:xfrm>
              <a:custGeom>
                <a:avLst/>
                <a:gdLst>
                  <a:gd name="connsiteX0" fmla="*/ 30575 w 121539"/>
                  <a:gd name="connsiteY0" fmla="*/ 187166 h 212979"/>
                  <a:gd name="connsiteX1" fmla="*/ 121539 w 121539"/>
                  <a:gd name="connsiteY1" fmla="*/ 187166 h 212979"/>
                  <a:gd name="connsiteX2" fmla="*/ 121539 w 121539"/>
                  <a:gd name="connsiteY2" fmla="*/ 212979 h 212979"/>
                  <a:gd name="connsiteX3" fmla="*/ 0 w 121539"/>
                  <a:gd name="connsiteY3" fmla="*/ 212979 h 212979"/>
                  <a:gd name="connsiteX4" fmla="*/ 0 w 121539"/>
                  <a:gd name="connsiteY4" fmla="*/ 0 h 212979"/>
                  <a:gd name="connsiteX5" fmla="*/ 30575 w 121539"/>
                  <a:gd name="connsiteY5" fmla="*/ 0 h 212979"/>
                  <a:gd name="connsiteX6" fmla="*/ 30575 w 121539"/>
                  <a:gd name="connsiteY6" fmla="*/ 187166 h 212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539" h="212979">
                    <a:moveTo>
                      <a:pt x="30575" y="187166"/>
                    </a:moveTo>
                    <a:lnTo>
                      <a:pt x="121539" y="187166"/>
                    </a:lnTo>
                    <a:lnTo>
                      <a:pt x="121539" y="212979"/>
                    </a:lnTo>
                    <a:lnTo>
                      <a:pt x="0" y="212979"/>
                    </a:lnTo>
                    <a:lnTo>
                      <a:pt x="0" y="0"/>
                    </a:lnTo>
                    <a:lnTo>
                      <a:pt x="30575" y="0"/>
                    </a:lnTo>
                    <a:lnTo>
                      <a:pt x="30575" y="187166"/>
                    </a:lnTo>
                    <a:close/>
                  </a:path>
                </a:pathLst>
              </a:custGeom>
              <a:solidFill>
                <a:schemeClr val="tx1"/>
              </a:solidFill>
              <a:ln w="9525" cap="flat">
                <a:noFill/>
                <a:prstDash val="solid"/>
                <a:miter/>
              </a:ln>
            </p:spPr>
            <p:txBody>
              <a:bodyPr rtlCol="0" anchor="ctr"/>
              <a:lstStyle/>
              <a:p>
                <a:endParaRPr lang="it-IT"/>
              </a:p>
            </p:txBody>
          </p:sp>
          <p:sp>
            <p:nvSpPr>
              <p:cNvPr id="22" name="Figura a mano libera: forma 21">
                <a:extLst>
                  <a:ext uri="{FF2B5EF4-FFF2-40B4-BE49-F238E27FC236}">
                    <a16:creationId xmlns:a16="http://schemas.microsoft.com/office/drawing/2014/main" id="{F24E567F-B36C-27C3-4F6D-DD0AAAF14870}"/>
                  </a:ext>
                </a:extLst>
              </p:cNvPr>
              <p:cNvSpPr/>
              <p:nvPr/>
            </p:nvSpPr>
            <p:spPr>
              <a:xfrm>
                <a:off x="6116495" y="5667934"/>
                <a:ext cx="200882" cy="212979"/>
              </a:xfrm>
              <a:custGeom>
                <a:avLst/>
                <a:gdLst>
                  <a:gd name="connsiteX0" fmla="*/ 200882 w 200882"/>
                  <a:gd name="connsiteY0" fmla="*/ 212979 h 212979"/>
                  <a:gd name="connsiteX1" fmla="*/ 177165 w 200882"/>
                  <a:gd name="connsiteY1" fmla="*/ 212979 h 212979"/>
                  <a:gd name="connsiteX2" fmla="*/ 170593 w 200882"/>
                  <a:gd name="connsiteY2" fmla="*/ 210979 h 212979"/>
                  <a:gd name="connsiteX3" fmla="*/ 166688 w 200882"/>
                  <a:gd name="connsiteY3" fmla="*/ 205740 h 212979"/>
                  <a:gd name="connsiteX4" fmla="*/ 147542 w 200882"/>
                  <a:gd name="connsiteY4" fmla="*/ 155734 h 212979"/>
                  <a:gd name="connsiteX5" fmla="*/ 53054 w 200882"/>
                  <a:gd name="connsiteY5" fmla="*/ 155734 h 212979"/>
                  <a:gd name="connsiteX6" fmla="*/ 33909 w 200882"/>
                  <a:gd name="connsiteY6" fmla="*/ 205740 h 212979"/>
                  <a:gd name="connsiteX7" fmla="*/ 30290 w 200882"/>
                  <a:gd name="connsiteY7" fmla="*/ 210788 h 212979"/>
                  <a:gd name="connsiteX8" fmla="*/ 23717 w 200882"/>
                  <a:gd name="connsiteY8" fmla="*/ 212979 h 212979"/>
                  <a:gd name="connsiteX9" fmla="*/ 0 w 200882"/>
                  <a:gd name="connsiteY9" fmla="*/ 212979 h 212979"/>
                  <a:gd name="connsiteX10" fmla="*/ 84868 w 200882"/>
                  <a:gd name="connsiteY10" fmla="*/ 0 h 212979"/>
                  <a:gd name="connsiteX11" fmla="*/ 115919 w 200882"/>
                  <a:gd name="connsiteY11" fmla="*/ 0 h 212979"/>
                  <a:gd name="connsiteX12" fmla="*/ 200882 w 200882"/>
                  <a:gd name="connsiteY12" fmla="*/ 212979 h 212979"/>
                  <a:gd name="connsiteX13" fmla="*/ 61532 w 200882"/>
                  <a:gd name="connsiteY13" fmla="*/ 133731 h 212979"/>
                  <a:gd name="connsiteX14" fmla="*/ 139160 w 200882"/>
                  <a:gd name="connsiteY14" fmla="*/ 133731 h 212979"/>
                  <a:gd name="connsiteX15" fmla="*/ 106966 w 200882"/>
                  <a:gd name="connsiteY15" fmla="*/ 49911 h 212979"/>
                  <a:gd name="connsiteX16" fmla="*/ 103632 w 200882"/>
                  <a:gd name="connsiteY16" fmla="*/ 40672 h 212979"/>
                  <a:gd name="connsiteX17" fmla="*/ 100298 w 200882"/>
                  <a:gd name="connsiteY17" fmla="*/ 29146 h 212979"/>
                  <a:gd name="connsiteX18" fmla="*/ 97060 w 200882"/>
                  <a:gd name="connsiteY18" fmla="*/ 40767 h 212979"/>
                  <a:gd name="connsiteX19" fmla="*/ 93821 w 200882"/>
                  <a:gd name="connsiteY19" fmla="*/ 50101 h 212979"/>
                  <a:gd name="connsiteX20" fmla="*/ 61532 w 200882"/>
                  <a:gd name="connsiteY20" fmla="*/ 133731 h 212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0882" h="212979">
                    <a:moveTo>
                      <a:pt x="200882" y="212979"/>
                    </a:moveTo>
                    <a:lnTo>
                      <a:pt x="177165" y="212979"/>
                    </a:lnTo>
                    <a:cubicBezTo>
                      <a:pt x="174498" y="212979"/>
                      <a:pt x="172307" y="212312"/>
                      <a:pt x="170593" y="210979"/>
                    </a:cubicBezTo>
                    <a:cubicBezTo>
                      <a:pt x="168878" y="209645"/>
                      <a:pt x="167640" y="207931"/>
                      <a:pt x="166688" y="205740"/>
                    </a:cubicBezTo>
                    <a:lnTo>
                      <a:pt x="147542" y="155734"/>
                    </a:lnTo>
                    <a:lnTo>
                      <a:pt x="53054" y="155734"/>
                    </a:lnTo>
                    <a:lnTo>
                      <a:pt x="33909" y="205740"/>
                    </a:lnTo>
                    <a:cubicBezTo>
                      <a:pt x="33338" y="207645"/>
                      <a:pt x="32099" y="209264"/>
                      <a:pt x="30290" y="210788"/>
                    </a:cubicBezTo>
                    <a:cubicBezTo>
                      <a:pt x="28480" y="212312"/>
                      <a:pt x="26289" y="212979"/>
                      <a:pt x="23717" y="212979"/>
                    </a:cubicBezTo>
                    <a:lnTo>
                      <a:pt x="0" y="212979"/>
                    </a:lnTo>
                    <a:lnTo>
                      <a:pt x="84868" y="0"/>
                    </a:lnTo>
                    <a:lnTo>
                      <a:pt x="115919" y="0"/>
                    </a:lnTo>
                    <a:lnTo>
                      <a:pt x="200882" y="212979"/>
                    </a:lnTo>
                    <a:close/>
                    <a:moveTo>
                      <a:pt x="61532" y="133731"/>
                    </a:moveTo>
                    <a:lnTo>
                      <a:pt x="139160" y="133731"/>
                    </a:lnTo>
                    <a:lnTo>
                      <a:pt x="106966" y="49911"/>
                    </a:lnTo>
                    <a:cubicBezTo>
                      <a:pt x="105918" y="47244"/>
                      <a:pt x="104775" y="44196"/>
                      <a:pt x="103632" y="40672"/>
                    </a:cubicBezTo>
                    <a:cubicBezTo>
                      <a:pt x="102489" y="37147"/>
                      <a:pt x="101346" y="33338"/>
                      <a:pt x="100298" y="29146"/>
                    </a:cubicBezTo>
                    <a:cubicBezTo>
                      <a:pt x="99250" y="33338"/>
                      <a:pt x="98108" y="37147"/>
                      <a:pt x="97060" y="40767"/>
                    </a:cubicBezTo>
                    <a:cubicBezTo>
                      <a:pt x="96012" y="44291"/>
                      <a:pt x="94869" y="47434"/>
                      <a:pt x="93821" y="50101"/>
                    </a:cubicBezTo>
                    <a:lnTo>
                      <a:pt x="61532" y="133731"/>
                    </a:lnTo>
                    <a:close/>
                  </a:path>
                </a:pathLst>
              </a:custGeom>
              <a:solidFill>
                <a:schemeClr val="tx1"/>
              </a:solidFill>
              <a:ln w="9525" cap="flat">
                <a:noFill/>
                <a:prstDash val="solid"/>
                <a:miter/>
              </a:ln>
            </p:spPr>
            <p:txBody>
              <a:bodyPr rtlCol="0" anchor="ctr"/>
              <a:lstStyle/>
              <a:p>
                <a:endParaRPr lang="it-IT"/>
              </a:p>
            </p:txBody>
          </p:sp>
          <p:sp>
            <p:nvSpPr>
              <p:cNvPr id="23" name="Figura a mano libera: forma 22">
                <a:extLst>
                  <a:ext uri="{FF2B5EF4-FFF2-40B4-BE49-F238E27FC236}">
                    <a16:creationId xmlns:a16="http://schemas.microsoft.com/office/drawing/2014/main" id="{92BFEB89-48A6-9092-2032-E71376198FCE}"/>
                  </a:ext>
                </a:extLst>
              </p:cNvPr>
              <p:cNvSpPr/>
              <p:nvPr/>
            </p:nvSpPr>
            <p:spPr>
              <a:xfrm>
                <a:off x="5427838" y="5971781"/>
                <a:ext cx="242697" cy="295846"/>
              </a:xfrm>
              <a:custGeom>
                <a:avLst/>
                <a:gdLst>
                  <a:gd name="connsiteX0" fmla="*/ 220027 w 242697"/>
                  <a:gd name="connsiteY0" fmla="*/ 231172 h 295846"/>
                  <a:gd name="connsiteX1" fmla="*/ 226123 w 242697"/>
                  <a:gd name="connsiteY1" fmla="*/ 233839 h 295846"/>
                  <a:gd name="connsiteX2" fmla="*/ 242697 w 242697"/>
                  <a:gd name="connsiteY2" fmla="*/ 252031 h 295846"/>
                  <a:gd name="connsiteX3" fmla="*/ 199453 w 242697"/>
                  <a:gd name="connsiteY3" fmla="*/ 284321 h 295846"/>
                  <a:gd name="connsiteX4" fmla="*/ 138208 w 242697"/>
                  <a:gd name="connsiteY4" fmla="*/ 295846 h 295846"/>
                  <a:gd name="connsiteX5" fmla="*/ 81248 w 242697"/>
                  <a:gd name="connsiteY5" fmla="*/ 284988 h 295846"/>
                  <a:gd name="connsiteX6" fmla="*/ 37624 w 242697"/>
                  <a:gd name="connsiteY6" fmla="*/ 254508 h 295846"/>
                  <a:gd name="connsiteX7" fmla="*/ 9811 w 242697"/>
                  <a:gd name="connsiteY7" fmla="*/ 207740 h 295846"/>
                  <a:gd name="connsiteX8" fmla="*/ 0 w 242697"/>
                  <a:gd name="connsiteY8" fmla="*/ 147828 h 295846"/>
                  <a:gd name="connsiteX9" fmla="*/ 10287 w 242697"/>
                  <a:gd name="connsiteY9" fmla="*/ 87916 h 295846"/>
                  <a:gd name="connsiteX10" fmla="*/ 39338 w 242697"/>
                  <a:gd name="connsiteY10" fmla="*/ 41243 h 295846"/>
                  <a:gd name="connsiteX11" fmla="*/ 84201 w 242697"/>
                  <a:gd name="connsiteY11" fmla="*/ 10858 h 295846"/>
                  <a:gd name="connsiteX12" fmla="*/ 141827 w 242697"/>
                  <a:gd name="connsiteY12" fmla="*/ 0 h 295846"/>
                  <a:gd name="connsiteX13" fmla="*/ 196596 w 242697"/>
                  <a:gd name="connsiteY13" fmla="*/ 10096 h 295846"/>
                  <a:gd name="connsiteX14" fmla="*/ 238220 w 242697"/>
                  <a:gd name="connsiteY14" fmla="*/ 36957 h 295846"/>
                  <a:gd name="connsiteX15" fmla="*/ 224504 w 242697"/>
                  <a:gd name="connsiteY15" fmla="*/ 56293 h 295846"/>
                  <a:gd name="connsiteX16" fmla="*/ 221170 w 242697"/>
                  <a:gd name="connsiteY16" fmla="*/ 59626 h 295846"/>
                  <a:gd name="connsiteX17" fmla="*/ 215836 w 242697"/>
                  <a:gd name="connsiteY17" fmla="*/ 60960 h 295846"/>
                  <a:gd name="connsiteX18" fmla="*/ 206883 w 242697"/>
                  <a:gd name="connsiteY18" fmla="*/ 57150 h 295846"/>
                  <a:gd name="connsiteX19" fmla="*/ 193357 w 242697"/>
                  <a:gd name="connsiteY19" fmla="*/ 48577 h 295846"/>
                  <a:gd name="connsiteX20" fmla="*/ 172498 w 242697"/>
                  <a:gd name="connsiteY20" fmla="*/ 40005 h 295846"/>
                  <a:gd name="connsiteX21" fmla="*/ 141637 w 242697"/>
                  <a:gd name="connsiteY21" fmla="*/ 36195 h 295846"/>
                  <a:gd name="connsiteX22" fmla="*/ 101536 w 242697"/>
                  <a:gd name="connsiteY22" fmla="*/ 43815 h 295846"/>
                  <a:gd name="connsiteX23" fmla="*/ 70199 w 242697"/>
                  <a:gd name="connsiteY23" fmla="*/ 65818 h 295846"/>
                  <a:gd name="connsiteX24" fmla="*/ 49816 w 242697"/>
                  <a:gd name="connsiteY24" fmla="*/ 100965 h 295846"/>
                  <a:gd name="connsiteX25" fmla="*/ 42577 w 242697"/>
                  <a:gd name="connsiteY25" fmla="*/ 148019 h 295846"/>
                  <a:gd name="connsiteX26" fmla="*/ 50101 w 242697"/>
                  <a:gd name="connsiteY26" fmla="*/ 195548 h 295846"/>
                  <a:gd name="connsiteX27" fmla="*/ 70866 w 242697"/>
                  <a:gd name="connsiteY27" fmla="*/ 230791 h 295846"/>
                  <a:gd name="connsiteX28" fmla="*/ 102013 w 242697"/>
                  <a:gd name="connsiteY28" fmla="*/ 252698 h 295846"/>
                  <a:gd name="connsiteX29" fmla="*/ 140589 w 242697"/>
                  <a:gd name="connsiteY29" fmla="*/ 260223 h 295846"/>
                  <a:gd name="connsiteX30" fmla="*/ 163354 w 242697"/>
                  <a:gd name="connsiteY30" fmla="*/ 258699 h 295846"/>
                  <a:gd name="connsiteX31" fmla="*/ 182023 w 242697"/>
                  <a:gd name="connsiteY31" fmla="*/ 254127 h 295846"/>
                  <a:gd name="connsiteX32" fmla="*/ 198025 w 242697"/>
                  <a:gd name="connsiteY32" fmla="*/ 246221 h 295846"/>
                  <a:gd name="connsiteX33" fmla="*/ 212979 w 242697"/>
                  <a:gd name="connsiteY33" fmla="*/ 234696 h 295846"/>
                  <a:gd name="connsiteX34" fmla="*/ 216313 w 242697"/>
                  <a:gd name="connsiteY34" fmla="*/ 232410 h 295846"/>
                  <a:gd name="connsiteX35" fmla="*/ 220027 w 242697"/>
                  <a:gd name="connsiteY35" fmla="*/ 231172 h 295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42697" h="295846">
                    <a:moveTo>
                      <a:pt x="220027" y="231172"/>
                    </a:moveTo>
                    <a:cubicBezTo>
                      <a:pt x="222314" y="231172"/>
                      <a:pt x="224314" y="232029"/>
                      <a:pt x="226123" y="233839"/>
                    </a:cubicBezTo>
                    <a:lnTo>
                      <a:pt x="242697" y="252031"/>
                    </a:lnTo>
                    <a:cubicBezTo>
                      <a:pt x="230886" y="265843"/>
                      <a:pt x="216408" y="276606"/>
                      <a:pt x="199453" y="284321"/>
                    </a:cubicBezTo>
                    <a:cubicBezTo>
                      <a:pt x="182404" y="292036"/>
                      <a:pt x="162020" y="295846"/>
                      <a:pt x="138208" y="295846"/>
                    </a:cubicBezTo>
                    <a:cubicBezTo>
                      <a:pt x="117253" y="295846"/>
                      <a:pt x="98203" y="292227"/>
                      <a:pt x="81248" y="284988"/>
                    </a:cubicBezTo>
                    <a:cubicBezTo>
                      <a:pt x="64198" y="277749"/>
                      <a:pt x="49721" y="267557"/>
                      <a:pt x="37624" y="254508"/>
                    </a:cubicBezTo>
                    <a:cubicBezTo>
                      <a:pt x="25622" y="241459"/>
                      <a:pt x="16288" y="225838"/>
                      <a:pt x="9811" y="207740"/>
                    </a:cubicBezTo>
                    <a:cubicBezTo>
                      <a:pt x="3238" y="189547"/>
                      <a:pt x="0" y="169640"/>
                      <a:pt x="0" y="147828"/>
                    </a:cubicBezTo>
                    <a:cubicBezTo>
                      <a:pt x="0" y="126016"/>
                      <a:pt x="3429" y="106013"/>
                      <a:pt x="10287" y="87916"/>
                    </a:cubicBezTo>
                    <a:cubicBezTo>
                      <a:pt x="17145" y="69723"/>
                      <a:pt x="26860" y="54197"/>
                      <a:pt x="39338" y="41243"/>
                    </a:cubicBezTo>
                    <a:cubicBezTo>
                      <a:pt x="51816" y="28289"/>
                      <a:pt x="66770" y="18097"/>
                      <a:pt x="84201" y="10858"/>
                    </a:cubicBezTo>
                    <a:cubicBezTo>
                      <a:pt x="101632" y="3619"/>
                      <a:pt x="120872" y="0"/>
                      <a:pt x="141827" y="0"/>
                    </a:cubicBezTo>
                    <a:cubicBezTo>
                      <a:pt x="162401" y="0"/>
                      <a:pt x="180689" y="3334"/>
                      <a:pt x="196596" y="10096"/>
                    </a:cubicBezTo>
                    <a:cubicBezTo>
                      <a:pt x="212503" y="16859"/>
                      <a:pt x="226409" y="25813"/>
                      <a:pt x="238220" y="36957"/>
                    </a:cubicBezTo>
                    <a:lnTo>
                      <a:pt x="224504" y="56293"/>
                    </a:lnTo>
                    <a:cubicBezTo>
                      <a:pt x="223552" y="57626"/>
                      <a:pt x="222409" y="58769"/>
                      <a:pt x="221170" y="59626"/>
                    </a:cubicBezTo>
                    <a:cubicBezTo>
                      <a:pt x="219932" y="60484"/>
                      <a:pt x="218123" y="60960"/>
                      <a:pt x="215836" y="60960"/>
                    </a:cubicBezTo>
                    <a:cubicBezTo>
                      <a:pt x="213265" y="60960"/>
                      <a:pt x="210312" y="59722"/>
                      <a:pt x="206883" y="57150"/>
                    </a:cubicBezTo>
                    <a:cubicBezTo>
                      <a:pt x="203454" y="54578"/>
                      <a:pt x="198977" y="51721"/>
                      <a:pt x="193357" y="48577"/>
                    </a:cubicBezTo>
                    <a:cubicBezTo>
                      <a:pt x="187738" y="45434"/>
                      <a:pt x="180784" y="42577"/>
                      <a:pt x="172498" y="40005"/>
                    </a:cubicBezTo>
                    <a:cubicBezTo>
                      <a:pt x="164116" y="37433"/>
                      <a:pt x="153829" y="36195"/>
                      <a:pt x="141637" y="36195"/>
                    </a:cubicBezTo>
                    <a:cubicBezTo>
                      <a:pt x="127063" y="36195"/>
                      <a:pt x="113728" y="38767"/>
                      <a:pt x="101536" y="43815"/>
                    </a:cubicBezTo>
                    <a:cubicBezTo>
                      <a:pt x="89344" y="48958"/>
                      <a:pt x="78867" y="56293"/>
                      <a:pt x="70199" y="65818"/>
                    </a:cubicBezTo>
                    <a:cubicBezTo>
                      <a:pt x="61436" y="75343"/>
                      <a:pt x="54673" y="87058"/>
                      <a:pt x="49816" y="100965"/>
                    </a:cubicBezTo>
                    <a:cubicBezTo>
                      <a:pt x="44958" y="114871"/>
                      <a:pt x="42577" y="130492"/>
                      <a:pt x="42577" y="148019"/>
                    </a:cubicBezTo>
                    <a:cubicBezTo>
                      <a:pt x="42577" y="165735"/>
                      <a:pt x="45053" y="181642"/>
                      <a:pt x="50101" y="195548"/>
                    </a:cubicBezTo>
                    <a:cubicBezTo>
                      <a:pt x="55150" y="209455"/>
                      <a:pt x="62103" y="221171"/>
                      <a:pt x="70866" y="230791"/>
                    </a:cubicBezTo>
                    <a:cubicBezTo>
                      <a:pt x="79724" y="240316"/>
                      <a:pt x="90106" y="247650"/>
                      <a:pt x="102013" y="252698"/>
                    </a:cubicBezTo>
                    <a:cubicBezTo>
                      <a:pt x="114014" y="257746"/>
                      <a:pt x="126873" y="260223"/>
                      <a:pt x="140589" y="260223"/>
                    </a:cubicBezTo>
                    <a:cubicBezTo>
                      <a:pt x="149066" y="260223"/>
                      <a:pt x="156686" y="259747"/>
                      <a:pt x="163354" y="258699"/>
                    </a:cubicBezTo>
                    <a:cubicBezTo>
                      <a:pt x="170117" y="257651"/>
                      <a:pt x="176308" y="256222"/>
                      <a:pt x="182023" y="254127"/>
                    </a:cubicBezTo>
                    <a:cubicBezTo>
                      <a:pt x="187738" y="252127"/>
                      <a:pt x="193072" y="249460"/>
                      <a:pt x="198025" y="246221"/>
                    </a:cubicBezTo>
                    <a:cubicBezTo>
                      <a:pt x="202978" y="242983"/>
                      <a:pt x="207931" y="239173"/>
                      <a:pt x="212979" y="234696"/>
                    </a:cubicBezTo>
                    <a:cubicBezTo>
                      <a:pt x="214027" y="233744"/>
                      <a:pt x="215170" y="232981"/>
                      <a:pt x="216313" y="232410"/>
                    </a:cubicBezTo>
                    <a:cubicBezTo>
                      <a:pt x="217456" y="231457"/>
                      <a:pt x="218694" y="231172"/>
                      <a:pt x="220027" y="231172"/>
                    </a:cubicBezTo>
                    <a:close/>
                  </a:path>
                </a:pathLst>
              </a:custGeom>
              <a:solidFill>
                <a:schemeClr val="tx1"/>
              </a:solidFill>
              <a:ln w="9525" cap="flat">
                <a:noFill/>
                <a:prstDash val="solid"/>
                <a:miter/>
              </a:ln>
            </p:spPr>
            <p:txBody>
              <a:bodyPr rtlCol="0" anchor="ctr"/>
              <a:lstStyle/>
              <a:p>
                <a:endParaRPr lang="it-IT"/>
              </a:p>
            </p:txBody>
          </p:sp>
          <p:sp>
            <p:nvSpPr>
              <p:cNvPr id="24" name="Figura a mano libera: forma 23">
                <a:extLst>
                  <a:ext uri="{FF2B5EF4-FFF2-40B4-BE49-F238E27FC236}">
                    <a16:creationId xmlns:a16="http://schemas.microsoft.com/office/drawing/2014/main" id="{86D4EE81-A420-940A-7971-56C2E5F5025D}"/>
                  </a:ext>
                </a:extLst>
              </p:cNvPr>
              <p:cNvSpPr/>
              <p:nvPr/>
            </p:nvSpPr>
            <p:spPr>
              <a:xfrm>
                <a:off x="5732733" y="5974734"/>
                <a:ext cx="232124" cy="292893"/>
              </a:xfrm>
              <a:custGeom>
                <a:avLst/>
                <a:gdLst>
                  <a:gd name="connsiteX0" fmla="*/ 116110 w 232124"/>
                  <a:gd name="connsiteY0" fmla="*/ 256223 h 292893"/>
                  <a:gd name="connsiteX1" fmla="*/ 147447 w 232124"/>
                  <a:gd name="connsiteY1" fmla="*/ 250317 h 292893"/>
                  <a:gd name="connsiteX2" fmla="*/ 170879 w 232124"/>
                  <a:gd name="connsiteY2" fmla="*/ 233648 h 292893"/>
                  <a:gd name="connsiteX3" fmla="*/ 185547 w 232124"/>
                  <a:gd name="connsiteY3" fmla="*/ 208121 h 292893"/>
                  <a:gd name="connsiteX4" fmla="*/ 190595 w 232124"/>
                  <a:gd name="connsiteY4" fmla="*/ 175355 h 292893"/>
                  <a:gd name="connsiteX5" fmla="*/ 190595 w 232124"/>
                  <a:gd name="connsiteY5" fmla="*/ 0 h 292893"/>
                  <a:gd name="connsiteX6" fmla="*/ 232124 w 232124"/>
                  <a:gd name="connsiteY6" fmla="*/ 0 h 292893"/>
                  <a:gd name="connsiteX7" fmla="*/ 232124 w 232124"/>
                  <a:gd name="connsiteY7" fmla="*/ 175355 h 292893"/>
                  <a:gd name="connsiteX8" fmla="*/ 224028 w 232124"/>
                  <a:gd name="connsiteY8" fmla="*/ 222123 h 292893"/>
                  <a:gd name="connsiteX9" fmla="*/ 201073 w 232124"/>
                  <a:gd name="connsiteY9" fmla="*/ 259461 h 292893"/>
                  <a:gd name="connsiteX10" fmla="*/ 164592 w 232124"/>
                  <a:gd name="connsiteY10" fmla="*/ 284036 h 292893"/>
                  <a:gd name="connsiteX11" fmla="*/ 116205 w 232124"/>
                  <a:gd name="connsiteY11" fmla="*/ 292894 h 292893"/>
                  <a:gd name="connsiteX12" fmla="*/ 67723 w 232124"/>
                  <a:gd name="connsiteY12" fmla="*/ 284036 h 292893"/>
                  <a:gd name="connsiteX13" fmla="*/ 31242 w 232124"/>
                  <a:gd name="connsiteY13" fmla="*/ 259461 h 292893"/>
                  <a:gd name="connsiteX14" fmla="*/ 8096 w 232124"/>
                  <a:gd name="connsiteY14" fmla="*/ 222123 h 292893"/>
                  <a:gd name="connsiteX15" fmla="*/ 0 w 232124"/>
                  <a:gd name="connsiteY15" fmla="*/ 175355 h 292893"/>
                  <a:gd name="connsiteX16" fmla="*/ 0 w 232124"/>
                  <a:gd name="connsiteY16" fmla="*/ 0 h 292893"/>
                  <a:gd name="connsiteX17" fmla="*/ 41529 w 232124"/>
                  <a:gd name="connsiteY17" fmla="*/ 0 h 292893"/>
                  <a:gd name="connsiteX18" fmla="*/ 41529 w 232124"/>
                  <a:gd name="connsiteY18" fmla="*/ 175355 h 292893"/>
                  <a:gd name="connsiteX19" fmla="*/ 46577 w 232124"/>
                  <a:gd name="connsiteY19" fmla="*/ 207931 h 292893"/>
                  <a:gd name="connsiteX20" fmla="*/ 61246 w 232124"/>
                  <a:gd name="connsiteY20" fmla="*/ 233553 h 292893"/>
                  <a:gd name="connsiteX21" fmla="*/ 84772 w 232124"/>
                  <a:gd name="connsiteY21" fmla="*/ 250317 h 292893"/>
                  <a:gd name="connsiteX22" fmla="*/ 116110 w 232124"/>
                  <a:gd name="connsiteY22" fmla="*/ 256223 h 29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32124" h="292893">
                    <a:moveTo>
                      <a:pt x="116110" y="256223"/>
                    </a:moveTo>
                    <a:cubicBezTo>
                      <a:pt x="127825" y="256223"/>
                      <a:pt x="138303" y="254222"/>
                      <a:pt x="147447" y="250317"/>
                    </a:cubicBezTo>
                    <a:cubicBezTo>
                      <a:pt x="156686" y="246317"/>
                      <a:pt x="164497" y="240792"/>
                      <a:pt x="170879" y="233648"/>
                    </a:cubicBezTo>
                    <a:cubicBezTo>
                      <a:pt x="177260" y="226504"/>
                      <a:pt x="182118" y="218027"/>
                      <a:pt x="185547" y="208121"/>
                    </a:cubicBezTo>
                    <a:cubicBezTo>
                      <a:pt x="188881" y="198215"/>
                      <a:pt x="190595" y="187262"/>
                      <a:pt x="190595" y="175355"/>
                    </a:cubicBezTo>
                    <a:lnTo>
                      <a:pt x="190595" y="0"/>
                    </a:lnTo>
                    <a:lnTo>
                      <a:pt x="232124" y="0"/>
                    </a:lnTo>
                    <a:lnTo>
                      <a:pt x="232124" y="175355"/>
                    </a:lnTo>
                    <a:cubicBezTo>
                      <a:pt x="232124" y="192215"/>
                      <a:pt x="229457" y="207740"/>
                      <a:pt x="224028" y="222123"/>
                    </a:cubicBezTo>
                    <a:cubicBezTo>
                      <a:pt x="218694" y="236506"/>
                      <a:pt x="210979" y="248984"/>
                      <a:pt x="201073" y="259461"/>
                    </a:cubicBezTo>
                    <a:cubicBezTo>
                      <a:pt x="191071" y="269938"/>
                      <a:pt x="178975" y="278130"/>
                      <a:pt x="164592" y="284036"/>
                    </a:cubicBezTo>
                    <a:cubicBezTo>
                      <a:pt x="150209" y="289941"/>
                      <a:pt x="134017" y="292894"/>
                      <a:pt x="116205" y="292894"/>
                    </a:cubicBezTo>
                    <a:cubicBezTo>
                      <a:pt x="98203" y="292894"/>
                      <a:pt x="82010" y="289941"/>
                      <a:pt x="67723" y="284036"/>
                    </a:cubicBezTo>
                    <a:cubicBezTo>
                      <a:pt x="53435" y="278130"/>
                      <a:pt x="41243" y="269938"/>
                      <a:pt x="31242" y="259461"/>
                    </a:cubicBezTo>
                    <a:cubicBezTo>
                      <a:pt x="21241" y="248984"/>
                      <a:pt x="13525" y="236506"/>
                      <a:pt x="8096" y="222123"/>
                    </a:cubicBezTo>
                    <a:cubicBezTo>
                      <a:pt x="2762" y="207740"/>
                      <a:pt x="0" y="192119"/>
                      <a:pt x="0" y="175355"/>
                    </a:cubicBezTo>
                    <a:lnTo>
                      <a:pt x="0" y="0"/>
                    </a:lnTo>
                    <a:lnTo>
                      <a:pt x="41529" y="0"/>
                    </a:lnTo>
                    <a:lnTo>
                      <a:pt x="41529" y="175355"/>
                    </a:lnTo>
                    <a:cubicBezTo>
                      <a:pt x="41529" y="187166"/>
                      <a:pt x="43243" y="198025"/>
                      <a:pt x="46577" y="207931"/>
                    </a:cubicBezTo>
                    <a:cubicBezTo>
                      <a:pt x="49911" y="217837"/>
                      <a:pt x="54769" y="226314"/>
                      <a:pt x="61246" y="233553"/>
                    </a:cubicBezTo>
                    <a:cubicBezTo>
                      <a:pt x="67627" y="240792"/>
                      <a:pt x="75438" y="246317"/>
                      <a:pt x="84772" y="250317"/>
                    </a:cubicBezTo>
                    <a:cubicBezTo>
                      <a:pt x="93917" y="254222"/>
                      <a:pt x="104394" y="256223"/>
                      <a:pt x="116110" y="256223"/>
                    </a:cubicBezTo>
                    <a:close/>
                  </a:path>
                </a:pathLst>
              </a:custGeom>
              <a:solidFill>
                <a:schemeClr val="tx1"/>
              </a:solidFill>
              <a:ln w="9525" cap="flat">
                <a:noFill/>
                <a:prstDash val="solid"/>
                <a:miter/>
              </a:ln>
            </p:spPr>
            <p:txBody>
              <a:bodyPr rtlCol="0" anchor="ctr"/>
              <a:lstStyle/>
              <a:p>
                <a:endParaRPr lang="it-IT"/>
              </a:p>
            </p:txBody>
          </p:sp>
          <p:sp>
            <p:nvSpPr>
              <p:cNvPr id="25" name="Figura a mano libera: forma 24">
                <a:extLst>
                  <a:ext uri="{FF2B5EF4-FFF2-40B4-BE49-F238E27FC236}">
                    <a16:creationId xmlns:a16="http://schemas.microsoft.com/office/drawing/2014/main" id="{8BA65858-0F6A-1C19-B43D-8FFC4BA6E7EB}"/>
                  </a:ext>
                </a:extLst>
              </p:cNvPr>
              <p:cNvSpPr/>
              <p:nvPr/>
            </p:nvSpPr>
            <p:spPr>
              <a:xfrm>
                <a:off x="6055440" y="5974734"/>
                <a:ext cx="165258" cy="289560"/>
              </a:xfrm>
              <a:custGeom>
                <a:avLst/>
                <a:gdLst>
                  <a:gd name="connsiteX0" fmla="*/ 41529 w 165258"/>
                  <a:gd name="connsiteY0" fmla="*/ 254413 h 289560"/>
                  <a:gd name="connsiteX1" fmla="*/ 165259 w 165258"/>
                  <a:gd name="connsiteY1" fmla="*/ 254413 h 289560"/>
                  <a:gd name="connsiteX2" fmla="*/ 165259 w 165258"/>
                  <a:gd name="connsiteY2" fmla="*/ 289560 h 289560"/>
                  <a:gd name="connsiteX3" fmla="*/ 0 w 165258"/>
                  <a:gd name="connsiteY3" fmla="*/ 289560 h 289560"/>
                  <a:gd name="connsiteX4" fmla="*/ 0 w 165258"/>
                  <a:gd name="connsiteY4" fmla="*/ 0 h 289560"/>
                  <a:gd name="connsiteX5" fmla="*/ 41529 w 165258"/>
                  <a:gd name="connsiteY5" fmla="*/ 0 h 289560"/>
                  <a:gd name="connsiteX6" fmla="*/ 41529 w 165258"/>
                  <a:gd name="connsiteY6" fmla="*/ 254413 h 28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5258" h="289560">
                    <a:moveTo>
                      <a:pt x="41529" y="254413"/>
                    </a:moveTo>
                    <a:lnTo>
                      <a:pt x="165259" y="254413"/>
                    </a:lnTo>
                    <a:lnTo>
                      <a:pt x="165259" y="289560"/>
                    </a:lnTo>
                    <a:lnTo>
                      <a:pt x="0" y="289560"/>
                    </a:lnTo>
                    <a:lnTo>
                      <a:pt x="0" y="0"/>
                    </a:lnTo>
                    <a:lnTo>
                      <a:pt x="41529" y="0"/>
                    </a:lnTo>
                    <a:lnTo>
                      <a:pt x="41529" y="254413"/>
                    </a:lnTo>
                    <a:close/>
                  </a:path>
                </a:pathLst>
              </a:custGeom>
              <a:solidFill>
                <a:schemeClr val="tx1"/>
              </a:solidFill>
              <a:ln w="9525" cap="flat">
                <a:noFill/>
                <a:prstDash val="solid"/>
                <a:miter/>
              </a:ln>
            </p:spPr>
            <p:txBody>
              <a:bodyPr rtlCol="0" anchor="ctr"/>
              <a:lstStyle/>
              <a:p>
                <a:endParaRPr lang="it-IT"/>
              </a:p>
            </p:txBody>
          </p:sp>
          <p:sp>
            <p:nvSpPr>
              <p:cNvPr id="26" name="Figura a mano libera: forma 25">
                <a:extLst>
                  <a:ext uri="{FF2B5EF4-FFF2-40B4-BE49-F238E27FC236}">
                    <a16:creationId xmlns:a16="http://schemas.microsoft.com/office/drawing/2014/main" id="{436EA9B1-7D71-006E-C9BB-5EC850A08871}"/>
                  </a:ext>
                </a:extLst>
              </p:cNvPr>
              <p:cNvSpPr/>
              <p:nvPr/>
            </p:nvSpPr>
            <p:spPr>
              <a:xfrm>
                <a:off x="6216984" y="5974734"/>
                <a:ext cx="226885" cy="289464"/>
              </a:xfrm>
              <a:custGeom>
                <a:avLst/>
                <a:gdLst>
                  <a:gd name="connsiteX0" fmla="*/ 226885 w 226885"/>
                  <a:gd name="connsiteY0" fmla="*/ 0 h 289464"/>
                  <a:gd name="connsiteX1" fmla="*/ 226885 w 226885"/>
                  <a:gd name="connsiteY1" fmla="*/ 34862 h 289464"/>
                  <a:gd name="connsiteX2" fmla="*/ 134303 w 226885"/>
                  <a:gd name="connsiteY2" fmla="*/ 34862 h 289464"/>
                  <a:gd name="connsiteX3" fmla="*/ 134303 w 226885"/>
                  <a:gd name="connsiteY3" fmla="*/ 289465 h 289464"/>
                  <a:gd name="connsiteX4" fmla="*/ 92774 w 226885"/>
                  <a:gd name="connsiteY4" fmla="*/ 289465 h 289464"/>
                  <a:gd name="connsiteX5" fmla="*/ 92774 w 226885"/>
                  <a:gd name="connsiteY5" fmla="*/ 34862 h 289464"/>
                  <a:gd name="connsiteX6" fmla="*/ 0 w 226885"/>
                  <a:gd name="connsiteY6" fmla="*/ 34862 h 289464"/>
                  <a:gd name="connsiteX7" fmla="*/ 0 w 226885"/>
                  <a:gd name="connsiteY7" fmla="*/ 0 h 289464"/>
                  <a:gd name="connsiteX8" fmla="*/ 226885 w 226885"/>
                  <a:gd name="connsiteY8" fmla="*/ 0 h 289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885" h="289464">
                    <a:moveTo>
                      <a:pt x="226885" y="0"/>
                    </a:moveTo>
                    <a:lnTo>
                      <a:pt x="226885" y="34862"/>
                    </a:lnTo>
                    <a:lnTo>
                      <a:pt x="134303" y="34862"/>
                    </a:lnTo>
                    <a:lnTo>
                      <a:pt x="134303" y="289465"/>
                    </a:lnTo>
                    <a:lnTo>
                      <a:pt x="92774" y="289465"/>
                    </a:lnTo>
                    <a:lnTo>
                      <a:pt x="92774" y="34862"/>
                    </a:lnTo>
                    <a:lnTo>
                      <a:pt x="0" y="34862"/>
                    </a:lnTo>
                    <a:lnTo>
                      <a:pt x="0" y="0"/>
                    </a:lnTo>
                    <a:lnTo>
                      <a:pt x="226885" y="0"/>
                    </a:lnTo>
                    <a:close/>
                  </a:path>
                </a:pathLst>
              </a:custGeom>
              <a:solidFill>
                <a:schemeClr val="tx1"/>
              </a:solidFill>
              <a:ln w="9525" cap="flat">
                <a:noFill/>
                <a:prstDash val="solid"/>
                <a:miter/>
              </a:ln>
            </p:spPr>
            <p:txBody>
              <a:bodyPr rtlCol="0" anchor="ctr"/>
              <a:lstStyle/>
              <a:p>
                <a:endParaRPr lang="it-IT"/>
              </a:p>
            </p:txBody>
          </p:sp>
          <p:sp>
            <p:nvSpPr>
              <p:cNvPr id="27" name="Figura a mano libera: forma 26">
                <a:extLst>
                  <a:ext uri="{FF2B5EF4-FFF2-40B4-BE49-F238E27FC236}">
                    <a16:creationId xmlns:a16="http://schemas.microsoft.com/office/drawing/2014/main" id="{96E88E0C-BCDD-9819-9F84-97AE8F26F56B}"/>
                  </a:ext>
                </a:extLst>
              </p:cNvPr>
              <p:cNvSpPr/>
              <p:nvPr/>
            </p:nvSpPr>
            <p:spPr>
              <a:xfrm>
                <a:off x="6504068" y="5974734"/>
                <a:ext cx="232124" cy="292893"/>
              </a:xfrm>
              <a:custGeom>
                <a:avLst/>
                <a:gdLst>
                  <a:gd name="connsiteX0" fmla="*/ 116110 w 232124"/>
                  <a:gd name="connsiteY0" fmla="*/ 256223 h 292893"/>
                  <a:gd name="connsiteX1" fmla="*/ 147447 w 232124"/>
                  <a:gd name="connsiteY1" fmla="*/ 250317 h 292893"/>
                  <a:gd name="connsiteX2" fmla="*/ 170879 w 232124"/>
                  <a:gd name="connsiteY2" fmla="*/ 233648 h 292893"/>
                  <a:gd name="connsiteX3" fmla="*/ 185547 w 232124"/>
                  <a:gd name="connsiteY3" fmla="*/ 208121 h 292893"/>
                  <a:gd name="connsiteX4" fmla="*/ 190595 w 232124"/>
                  <a:gd name="connsiteY4" fmla="*/ 175355 h 292893"/>
                  <a:gd name="connsiteX5" fmla="*/ 190595 w 232124"/>
                  <a:gd name="connsiteY5" fmla="*/ 0 h 292893"/>
                  <a:gd name="connsiteX6" fmla="*/ 232124 w 232124"/>
                  <a:gd name="connsiteY6" fmla="*/ 0 h 292893"/>
                  <a:gd name="connsiteX7" fmla="*/ 232124 w 232124"/>
                  <a:gd name="connsiteY7" fmla="*/ 175355 h 292893"/>
                  <a:gd name="connsiteX8" fmla="*/ 224028 w 232124"/>
                  <a:gd name="connsiteY8" fmla="*/ 222123 h 292893"/>
                  <a:gd name="connsiteX9" fmla="*/ 201073 w 232124"/>
                  <a:gd name="connsiteY9" fmla="*/ 259461 h 292893"/>
                  <a:gd name="connsiteX10" fmla="*/ 164592 w 232124"/>
                  <a:gd name="connsiteY10" fmla="*/ 284036 h 292893"/>
                  <a:gd name="connsiteX11" fmla="*/ 116205 w 232124"/>
                  <a:gd name="connsiteY11" fmla="*/ 292894 h 292893"/>
                  <a:gd name="connsiteX12" fmla="*/ 67723 w 232124"/>
                  <a:gd name="connsiteY12" fmla="*/ 284036 h 292893"/>
                  <a:gd name="connsiteX13" fmla="*/ 31242 w 232124"/>
                  <a:gd name="connsiteY13" fmla="*/ 259461 h 292893"/>
                  <a:gd name="connsiteX14" fmla="*/ 8096 w 232124"/>
                  <a:gd name="connsiteY14" fmla="*/ 222123 h 292893"/>
                  <a:gd name="connsiteX15" fmla="*/ 0 w 232124"/>
                  <a:gd name="connsiteY15" fmla="*/ 175355 h 292893"/>
                  <a:gd name="connsiteX16" fmla="*/ 0 w 232124"/>
                  <a:gd name="connsiteY16" fmla="*/ 0 h 292893"/>
                  <a:gd name="connsiteX17" fmla="*/ 41529 w 232124"/>
                  <a:gd name="connsiteY17" fmla="*/ 0 h 292893"/>
                  <a:gd name="connsiteX18" fmla="*/ 41529 w 232124"/>
                  <a:gd name="connsiteY18" fmla="*/ 175355 h 292893"/>
                  <a:gd name="connsiteX19" fmla="*/ 46577 w 232124"/>
                  <a:gd name="connsiteY19" fmla="*/ 207931 h 292893"/>
                  <a:gd name="connsiteX20" fmla="*/ 61246 w 232124"/>
                  <a:gd name="connsiteY20" fmla="*/ 233553 h 292893"/>
                  <a:gd name="connsiteX21" fmla="*/ 84772 w 232124"/>
                  <a:gd name="connsiteY21" fmla="*/ 250317 h 292893"/>
                  <a:gd name="connsiteX22" fmla="*/ 116110 w 232124"/>
                  <a:gd name="connsiteY22" fmla="*/ 256223 h 29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32124" h="292893">
                    <a:moveTo>
                      <a:pt x="116110" y="256223"/>
                    </a:moveTo>
                    <a:cubicBezTo>
                      <a:pt x="127825" y="256223"/>
                      <a:pt x="138303" y="254222"/>
                      <a:pt x="147447" y="250317"/>
                    </a:cubicBezTo>
                    <a:cubicBezTo>
                      <a:pt x="156686" y="246317"/>
                      <a:pt x="164497" y="240792"/>
                      <a:pt x="170879" y="233648"/>
                    </a:cubicBezTo>
                    <a:cubicBezTo>
                      <a:pt x="177260" y="226504"/>
                      <a:pt x="182118" y="218027"/>
                      <a:pt x="185547" y="208121"/>
                    </a:cubicBezTo>
                    <a:cubicBezTo>
                      <a:pt x="188881" y="198215"/>
                      <a:pt x="190595" y="187262"/>
                      <a:pt x="190595" y="175355"/>
                    </a:cubicBezTo>
                    <a:lnTo>
                      <a:pt x="190595" y="0"/>
                    </a:lnTo>
                    <a:lnTo>
                      <a:pt x="232124" y="0"/>
                    </a:lnTo>
                    <a:lnTo>
                      <a:pt x="232124" y="175355"/>
                    </a:lnTo>
                    <a:cubicBezTo>
                      <a:pt x="232124" y="192215"/>
                      <a:pt x="229457" y="207740"/>
                      <a:pt x="224028" y="222123"/>
                    </a:cubicBezTo>
                    <a:cubicBezTo>
                      <a:pt x="218694" y="236506"/>
                      <a:pt x="210979" y="248984"/>
                      <a:pt x="201073" y="259461"/>
                    </a:cubicBezTo>
                    <a:cubicBezTo>
                      <a:pt x="191071" y="269938"/>
                      <a:pt x="178975" y="278130"/>
                      <a:pt x="164592" y="284036"/>
                    </a:cubicBezTo>
                    <a:cubicBezTo>
                      <a:pt x="150209" y="289941"/>
                      <a:pt x="134017" y="292894"/>
                      <a:pt x="116205" y="292894"/>
                    </a:cubicBezTo>
                    <a:cubicBezTo>
                      <a:pt x="98203" y="292894"/>
                      <a:pt x="82010" y="289941"/>
                      <a:pt x="67723" y="284036"/>
                    </a:cubicBezTo>
                    <a:cubicBezTo>
                      <a:pt x="53435" y="278130"/>
                      <a:pt x="41243" y="269938"/>
                      <a:pt x="31242" y="259461"/>
                    </a:cubicBezTo>
                    <a:cubicBezTo>
                      <a:pt x="21241" y="248984"/>
                      <a:pt x="13525" y="236506"/>
                      <a:pt x="8096" y="222123"/>
                    </a:cubicBezTo>
                    <a:cubicBezTo>
                      <a:pt x="2762" y="207740"/>
                      <a:pt x="0" y="192119"/>
                      <a:pt x="0" y="175355"/>
                    </a:cubicBezTo>
                    <a:lnTo>
                      <a:pt x="0" y="0"/>
                    </a:lnTo>
                    <a:lnTo>
                      <a:pt x="41529" y="0"/>
                    </a:lnTo>
                    <a:lnTo>
                      <a:pt x="41529" y="175355"/>
                    </a:lnTo>
                    <a:cubicBezTo>
                      <a:pt x="41529" y="187166"/>
                      <a:pt x="43243" y="198025"/>
                      <a:pt x="46577" y="207931"/>
                    </a:cubicBezTo>
                    <a:cubicBezTo>
                      <a:pt x="49911" y="217837"/>
                      <a:pt x="54769" y="226314"/>
                      <a:pt x="61246" y="233553"/>
                    </a:cubicBezTo>
                    <a:cubicBezTo>
                      <a:pt x="67628" y="240792"/>
                      <a:pt x="75438" y="246317"/>
                      <a:pt x="84772" y="250317"/>
                    </a:cubicBezTo>
                    <a:cubicBezTo>
                      <a:pt x="93917" y="254222"/>
                      <a:pt x="104394" y="256223"/>
                      <a:pt x="116110" y="256223"/>
                    </a:cubicBezTo>
                    <a:close/>
                  </a:path>
                </a:pathLst>
              </a:custGeom>
              <a:solidFill>
                <a:schemeClr val="tx1"/>
              </a:solidFill>
              <a:ln w="9525" cap="flat">
                <a:noFill/>
                <a:prstDash val="solid"/>
                <a:miter/>
              </a:ln>
            </p:spPr>
            <p:txBody>
              <a:bodyPr rtlCol="0" anchor="ctr"/>
              <a:lstStyle/>
              <a:p>
                <a:endParaRPr lang="it-IT"/>
              </a:p>
            </p:txBody>
          </p:sp>
          <p:sp>
            <p:nvSpPr>
              <p:cNvPr id="28" name="Figura a mano libera: forma 27">
                <a:extLst>
                  <a:ext uri="{FF2B5EF4-FFF2-40B4-BE49-F238E27FC236}">
                    <a16:creationId xmlns:a16="http://schemas.microsoft.com/office/drawing/2014/main" id="{DB224A67-9933-C759-7FB6-F79B3FF9C996}"/>
                  </a:ext>
                </a:extLst>
              </p:cNvPr>
              <p:cNvSpPr/>
              <p:nvPr/>
            </p:nvSpPr>
            <p:spPr>
              <a:xfrm>
                <a:off x="6826870" y="5974734"/>
                <a:ext cx="216122" cy="289750"/>
              </a:xfrm>
              <a:custGeom>
                <a:avLst/>
                <a:gdLst>
                  <a:gd name="connsiteX0" fmla="*/ 41529 w 216122"/>
                  <a:gd name="connsiteY0" fmla="*/ 170117 h 289750"/>
                  <a:gd name="connsiteX1" fmla="*/ 41529 w 216122"/>
                  <a:gd name="connsiteY1" fmla="*/ 289560 h 289750"/>
                  <a:gd name="connsiteX2" fmla="*/ 0 w 216122"/>
                  <a:gd name="connsiteY2" fmla="*/ 289560 h 289750"/>
                  <a:gd name="connsiteX3" fmla="*/ 0 w 216122"/>
                  <a:gd name="connsiteY3" fmla="*/ 0 h 289750"/>
                  <a:gd name="connsiteX4" fmla="*/ 82963 w 216122"/>
                  <a:gd name="connsiteY4" fmla="*/ 0 h 289750"/>
                  <a:gd name="connsiteX5" fmla="*/ 130969 w 216122"/>
                  <a:gd name="connsiteY5" fmla="*/ 5620 h 289750"/>
                  <a:gd name="connsiteX6" fmla="*/ 164401 w 216122"/>
                  <a:gd name="connsiteY6" fmla="*/ 21908 h 289750"/>
                  <a:gd name="connsiteX7" fmla="*/ 183833 w 216122"/>
                  <a:gd name="connsiteY7" fmla="*/ 47435 h 289750"/>
                  <a:gd name="connsiteX8" fmla="*/ 190119 w 216122"/>
                  <a:gd name="connsiteY8" fmla="*/ 80772 h 289750"/>
                  <a:gd name="connsiteX9" fmla="*/ 185357 w 216122"/>
                  <a:gd name="connsiteY9" fmla="*/ 109442 h 289750"/>
                  <a:gd name="connsiteX10" fmla="*/ 171641 w 216122"/>
                  <a:gd name="connsiteY10" fmla="*/ 133350 h 289750"/>
                  <a:gd name="connsiteX11" fmla="*/ 149638 w 216122"/>
                  <a:gd name="connsiteY11" fmla="*/ 151638 h 289750"/>
                  <a:gd name="connsiteX12" fmla="*/ 120110 w 216122"/>
                  <a:gd name="connsiteY12" fmla="*/ 163163 h 289750"/>
                  <a:gd name="connsiteX13" fmla="*/ 133636 w 216122"/>
                  <a:gd name="connsiteY13" fmla="*/ 176308 h 289750"/>
                  <a:gd name="connsiteX14" fmla="*/ 216122 w 216122"/>
                  <a:gd name="connsiteY14" fmla="*/ 289750 h 289750"/>
                  <a:gd name="connsiteX15" fmla="*/ 178975 w 216122"/>
                  <a:gd name="connsiteY15" fmla="*/ 289750 h 289750"/>
                  <a:gd name="connsiteX16" fmla="*/ 162401 w 216122"/>
                  <a:gd name="connsiteY16" fmla="*/ 280892 h 289750"/>
                  <a:gd name="connsiteX17" fmla="*/ 89725 w 216122"/>
                  <a:gd name="connsiteY17" fmla="*/ 179356 h 289750"/>
                  <a:gd name="connsiteX18" fmla="*/ 82296 w 216122"/>
                  <a:gd name="connsiteY18" fmla="*/ 172402 h 289750"/>
                  <a:gd name="connsiteX19" fmla="*/ 70199 w 216122"/>
                  <a:gd name="connsiteY19" fmla="*/ 170307 h 289750"/>
                  <a:gd name="connsiteX20" fmla="*/ 41529 w 216122"/>
                  <a:gd name="connsiteY20" fmla="*/ 170307 h 289750"/>
                  <a:gd name="connsiteX21" fmla="*/ 41529 w 216122"/>
                  <a:gd name="connsiteY21" fmla="*/ 170117 h 289750"/>
                  <a:gd name="connsiteX22" fmla="*/ 41529 w 216122"/>
                  <a:gd name="connsiteY22" fmla="*/ 139637 h 289750"/>
                  <a:gd name="connsiteX23" fmla="*/ 81439 w 216122"/>
                  <a:gd name="connsiteY23" fmla="*/ 139637 h 289750"/>
                  <a:gd name="connsiteX24" fmla="*/ 110871 w 216122"/>
                  <a:gd name="connsiteY24" fmla="*/ 135636 h 289750"/>
                  <a:gd name="connsiteX25" fmla="*/ 132017 w 216122"/>
                  <a:gd name="connsiteY25" fmla="*/ 124111 h 289750"/>
                  <a:gd name="connsiteX26" fmla="*/ 144875 w 216122"/>
                  <a:gd name="connsiteY26" fmla="*/ 106490 h 289750"/>
                  <a:gd name="connsiteX27" fmla="*/ 149257 w 216122"/>
                  <a:gd name="connsiteY27" fmla="*/ 83820 h 289750"/>
                  <a:gd name="connsiteX28" fmla="*/ 132683 w 216122"/>
                  <a:gd name="connsiteY28" fmla="*/ 45720 h 289750"/>
                  <a:gd name="connsiteX29" fmla="*/ 82867 w 216122"/>
                  <a:gd name="connsiteY29" fmla="*/ 32766 h 289750"/>
                  <a:gd name="connsiteX30" fmla="*/ 41529 w 216122"/>
                  <a:gd name="connsiteY30" fmla="*/ 32766 h 289750"/>
                  <a:gd name="connsiteX31" fmla="*/ 41529 w 216122"/>
                  <a:gd name="connsiteY31" fmla="*/ 139637 h 28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16122" h="289750">
                    <a:moveTo>
                      <a:pt x="41529" y="170117"/>
                    </a:moveTo>
                    <a:lnTo>
                      <a:pt x="41529" y="289560"/>
                    </a:lnTo>
                    <a:lnTo>
                      <a:pt x="0" y="289560"/>
                    </a:lnTo>
                    <a:lnTo>
                      <a:pt x="0" y="0"/>
                    </a:lnTo>
                    <a:lnTo>
                      <a:pt x="82963" y="0"/>
                    </a:lnTo>
                    <a:cubicBezTo>
                      <a:pt x="101536" y="0"/>
                      <a:pt x="117539" y="1905"/>
                      <a:pt x="130969" y="5620"/>
                    </a:cubicBezTo>
                    <a:cubicBezTo>
                      <a:pt x="144399" y="9430"/>
                      <a:pt x="155543" y="14764"/>
                      <a:pt x="164401" y="21908"/>
                    </a:cubicBezTo>
                    <a:cubicBezTo>
                      <a:pt x="173260" y="29051"/>
                      <a:pt x="179737" y="37433"/>
                      <a:pt x="183833" y="47435"/>
                    </a:cubicBezTo>
                    <a:cubicBezTo>
                      <a:pt x="188024" y="57436"/>
                      <a:pt x="190119" y="68485"/>
                      <a:pt x="190119" y="80772"/>
                    </a:cubicBezTo>
                    <a:cubicBezTo>
                      <a:pt x="190119" y="90964"/>
                      <a:pt x="188500" y="100584"/>
                      <a:pt x="185357" y="109442"/>
                    </a:cubicBezTo>
                    <a:cubicBezTo>
                      <a:pt x="182213" y="118300"/>
                      <a:pt x="177641" y="126302"/>
                      <a:pt x="171641" y="133350"/>
                    </a:cubicBezTo>
                    <a:cubicBezTo>
                      <a:pt x="165640" y="140398"/>
                      <a:pt x="158306" y="146494"/>
                      <a:pt x="149638" y="151638"/>
                    </a:cubicBezTo>
                    <a:cubicBezTo>
                      <a:pt x="140970" y="156781"/>
                      <a:pt x="131064" y="160592"/>
                      <a:pt x="120110" y="163163"/>
                    </a:cubicBezTo>
                    <a:cubicBezTo>
                      <a:pt x="125349" y="166211"/>
                      <a:pt x="129826" y="170593"/>
                      <a:pt x="133636" y="176308"/>
                    </a:cubicBezTo>
                    <a:lnTo>
                      <a:pt x="216122" y="289750"/>
                    </a:lnTo>
                    <a:lnTo>
                      <a:pt x="178975" y="289750"/>
                    </a:lnTo>
                    <a:cubicBezTo>
                      <a:pt x="171450" y="289750"/>
                      <a:pt x="165925" y="286798"/>
                      <a:pt x="162401" y="280892"/>
                    </a:cubicBezTo>
                    <a:lnTo>
                      <a:pt x="89725" y="179356"/>
                    </a:lnTo>
                    <a:cubicBezTo>
                      <a:pt x="87440" y="176117"/>
                      <a:pt x="84963" y="173831"/>
                      <a:pt x="82296" y="172402"/>
                    </a:cubicBezTo>
                    <a:cubicBezTo>
                      <a:pt x="79629" y="170974"/>
                      <a:pt x="75533" y="170307"/>
                      <a:pt x="70199" y="170307"/>
                    </a:cubicBezTo>
                    <a:lnTo>
                      <a:pt x="41529" y="170307"/>
                    </a:lnTo>
                    <a:lnTo>
                      <a:pt x="41529" y="170117"/>
                    </a:lnTo>
                    <a:close/>
                    <a:moveTo>
                      <a:pt x="41529" y="139637"/>
                    </a:moveTo>
                    <a:lnTo>
                      <a:pt x="81439" y="139637"/>
                    </a:lnTo>
                    <a:cubicBezTo>
                      <a:pt x="92583" y="139637"/>
                      <a:pt x="102394" y="138303"/>
                      <a:pt x="110871" y="135636"/>
                    </a:cubicBezTo>
                    <a:cubicBezTo>
                      <a:pt x="119348" y="132969"/>
                      <a:pt x="126397" y="129159"/>
                      <a:pt x="132017" y="124111"/>
                    </a:cubicBezTo>
                    <a:cubicBezTo>
                      <a:pt x="137636" y="119158"/>
                      <a:pt x="141923" y="113252"/>
                      <a:pt x="144875" y="106490"/>
                    </a:cubicBezTo>
                    <a:cubicBezTo>
                      <a:pt x="147733" y="99727"/>
                      <a:pt x="149257" y="92107"/>
                      <a:pt x="149257" y="83820"/>
                    </a:cubicBezTo>
                    <a:cubicBezTo>
                      <a:pt x="149257" y="66961"/>
                      <a:pt x="143732" y="54292"/>
                      <a:pt x="132683" y="45720"/>
                    </a:cubicBezTo>
                    <a:cubicBezTo>
                      <a:pt x="121634" y="37148"/>
                      <a:pt x="105061" y="32766"/>
                      <a:pt x="82867" y="32766"/>
                    </a:cubicBezTo>
                    <a:lnTo>
                      <a:pt x="41529" y="32766"/>
                    </a:lnTo>
                    <a:lnTo>
                      <a:pt x="41529" y="139637"/>
                    </a:lnTo>
                    <a:close/>
                  </a:path>
                </a:pathLst>
              </a:custGeom>
              <a:solidFill>
                <a:schemeClr val="tx1"/>
              </a:solidFill>
              <a:ln w="9525" cap="flat">
                <a:noFill/>
                <a:prstDash val="solid"/>
                <a:miter/>
              </a:ln>
            </p:spPr>
            <p:txBody>
              <a:bodyPr rtlCol="0" anchor="ctr"/>
              <a:lstStyle/>
              <a:p>
                <a:endParaRPr lang="it-IT"/>
              </a:p>
            </p:txBody>
          </p:sp>
          <p:sp>
            <p:nvSpPr>
              <p:cNvPr id="29" name="Figura a mano libera: forma 28">
                <a:extLst>
                  <a:ext uri="{FF2B5EF4-FFF2-40B4-BE49-F238E27FC236}">
                    <a16:creationId xmlns:a16="http://schemas.microsoft.com/office/drawing/2014/main" id="{72EC9AA0-47C9-6D88-138E-901398B16F4D}"/>
                  </a:ext>
                </a:extLst>
              </p:cNvPr>
              <p:cNvSpPr/>
              <p:nvPr/>
            </p:nvSpPr>
            <p:spPr>
              <a:xfrm>
                <a:off x="7067281" y="5974734"/>
                <a:ext cx="273081" cy="289560"/>
              </a:xfrm>
              <a:custGeom>
                <a:avLst/>
                <a:gdLst>
                  <a:gd name="connsiteX0" fmla="*/ 273082 w 273081"/>
                  <a:gd name="connsiteY0" fmla="*/ 289560 h 289560"/>
                  <a:gd name="connsiteX1" fmla="*/ 240792 w 273081"/>
                  <a:gd name="connsiteY1" fmla="*/ 289560 h 289560"/>
                  <a:gd name="connsiteX2" fmla="*/ 231934 w 273081"/>
                  <a:gd name="connsiteY2" fmla="*/ 286798 h 289560"/>
                  <a:gd name="connsiteX3" fmla="*/ 226695 w 273081"/>
                  <a:gd name="connsiteY3" fmla="*/ 279654 h 289560"/>
                  <a:gd name="connsiteX4" fmla="*/ 200692 w 273081"/>
                  <a:gd name="connsiteY4" fmla="*/ 211646 h 289560"/>
                  <a:gd name="connsiteX5" fmla="*/ 72199 w 273081"/>
                  <a:gd name="connsiteY5" fmla="*/ 211646 h 289560"/>
                  <a:gd name="connsiteX6" fmla="*/ 46196 w 273081"/>
                  <a:gd name="connsiteY6" fmla="*/ 279654 h 289560"/>
                  <a:gd name="connsiteX7" fmla="*/ 41243 w 273081"/>
                  <a:gd name="connsiteY7" fmla="*/ 286512 h 289560"/>
                  <a:gd name="connsiteX8" fmla="*/ 32290 w 273081"/>
                  <a:gd name="connsiteY8" fmla="*/ 289560 h 289560"/>
                  <a:gd name="connsiteX9" fmla="*/ 0 w 273081"/>
                  <a:gd name="connsiteY9" fmla="*/ 289560 h 289560"/>
                  <a:gd name="connsiteX10" fmla="*/ 115443 w 273081"/>
                  <a:gd name="connsiteY10" fmla="*/ 0 h 289560"/>
                  <a:gd name="connsiteX11" fmla="*/ 157639 w 273081"/>
                  <a:gd name="connsiteY11" fmla="*/ 0 h 289560"/>
                  <a:gd name="connsiteX12" fmla="*/ 273082 w 273081"/>
                  <a:gd name="connsiteY12" fmla="*/ 289560 h 289560"/>
                  <a:gd name="connsiteX13" fmla="*/ 83534 w 273081"/>
                  <a:gd name="connsiteY13" fmla="*/ 181737 h 289560"/>
                  <a:gd name="connsiteX14" fmla="*/ 189071 w 273081"/>
                  <a:gd name="connsiteY14" fmla="*/ 181737 h 289560"/>
                  <a:gd name="connsiteX15" fmla="*/ 145256 w 273081"/>
                  <a:gd name="connsiteY15" fmla="*/ 67723 h 289560"/>
                  <a:gd name="connsiteX16" fmla="*/ 140684 w 273081"/>
                  <a:gd name="connsiteY16" fmla="*/ 55150 h 289560"/>
                  <a:gd name="connsiteX17" fmla="*/ 136112 w 273081"/>
                  <a:gd name="connsiteY17" fmla="*/ 39529 h 289560"/>
                  <a:gd name="connsiteX18" fmla="*/ 131636 w 273081"/>
                  <a:gd name="connsiteY18" fmla="*/ 55245 h 289560"/>
                  <a:gd name="connsiteX19" fmla="*/ 127159 w 273081"/>
                  <a:gd name="connsiteY19" fmla="*/ 67913 h 289560"/>
                  <a:gd name="connsiteX20" fmla="*/ 83534 w 273081"/>
                  <a:gd name="connsiteY20" fmla="*/ 181737 h 28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3081" h="289560">
                    <a:moveTo>
                      <a:pt x="273082" y="289560"/>
                    </a:moveTo>
                    <a:lnTo>
                      <a:pt x="240792" y="289560"/>
                    </a:lnTo>
                    <a:cubicBezTo>
                      <a:pt x="237172" y="289560"/>
                      <a:pt x="234220" y="288608"/>
                      <a:pt x="231934" y="286798"/>
                    </a:cubicBezTo>
                    <a:cubicBezTo>
                      <a:pt x="229648" y="284988"/>
                      <a:pt x="227933" y="282607"/>
                      <a:pt x="226695" y="279654"/>
                    </a:cubicBezTo>
                    <a:lnTo>
                      <a:pt x="200692" y="211646"/>
                    </a:lnTo>
                    <a:lnTo>
                      <a:pt x="72199" y="211646"/>
                    </a:lnTo>
                    <a:lnTo>
                      <a:pt x="46196" y="279654"/>
                    </a:lnTo>
                    <a:cubicBezTo>
                      <a:pt x="45434" y="282226"/>
                      <a:pt x="43720" y="284512"/>
                      <a:pt x="41243" y="286512"/>
                    </a:cubicBezTo>
                    <a:cubicBezTo>
                      <a:pt x="38767" y="288512"/>
                      <a:pt x="35719" y="289560"/>
                      <a:pt x="32290" y="289560"/>
                    </a:cubicBezTo>
                    <a:lnTo>
                      <a:pt x="0" y="289560"/>
                    </a:lnTo>
                    <a:lnTo>
                      <a:pt x="115443" y="0"/>
                    </a:lnTo>
                    <a:lnTo>
                      <a:pt x="157639" y="0"/>
                    </a:lnTo>
                    <a:lnTo>
                      <a:pt x="273082" y="289560"/>
                    </a:lnTo>
                    <a:close/>
                    <a:moveTo>
                      <a:pt x="83534" y="181737"/>
                    </a:moveTo>
                    <a:lnTo>
                      <a:pt x="189071" y="181737"/>
                    </a:lnTo>
                    <a:lnTo>
                      <a:pt x="145256" y="67723"/>
                    </a:lnTo>
                    <a:cubicBezTo>
                      <a:pt x="143732" y="64103"/>
                      <a:pt x="142304" y="59912"/>
                      <a:pt x="140684" y="55150"/>
                    </a:cubicBezTo>
                    <a:cubicBezTo>
                      <a:pt x="139160" y="50387"/>
                      <a:pt x="137636" y="45148"/>
                      <a:pt x="136112" y="39529"/>
                    </a:cubicBezTo>
                    <a:cubicBezTo>
                      <a:pt x="134588" y="45148"/>
                      <a:pt x="133159" y="50387"/>
                      <a:pt x="131636" y="55245"/>
                    </a:cubicBezTo>
                    <a:cubicBezTo>
                      <a:pt x="130112" y="60103"/>
                      <a:pt x="128683" y="64294"/>
                      <a:pt x="127159" y="67913"/>
                    </a:cubicBezTo>
                    <a:lnTo>
                      <a:pt x="83534" y="181737"/>
                    </a:lnTo>
                    <a:close/>
                  </a:path>
                </a:pathLst>
              </a:custGeom>
              <a:solidFill>
                <a:schemeClr val="tx1"/>
              </a:solidFill>
              <a:ln w="9525" cap="flat">
                <a:noFill/>
                <a:prstDash val="solid"/>
                <a:miter/>
              </a:ln>
            </p:spPr>
            <p:txBody>
              <a:bodyPr rtlCol="0" anchor="ctr"/>
              <a:lstStyle/>
              <a:p>
                <a:endParaRPr lang="it-IT"/>
              </a:p>
            </p:txBody>
          </p:sp>
        </p:grpSp>
        <p:sp>
          <p:nvSpPr>
            <p:cNvPr id="5" name="Figura a mano libera: forma 4">
              <a:extLst>
                <a:ext uri="{FF2B5EF4-FFF2-40B4-BE49-F238E27FC236}">
                  <a16:creationId xmlns:a16="http://schemas.microsoft.com/office/drawing/2014/main" id="{766C8F15-11F1-C32F-DA5C-304A291BB57E}"/>
                </a:ext>
              </a:extLst>
            </p:cNvPr>
            <p:cNvSpPr/>
            <p:nvPr/>
          </p:nvSpPr>
          <p:spPr>
            <a:xfrm>
              <a:off x="4399043" y="5322271"/>
              <a:ext cx="946594" cy="942212"/>
            </a:xfrm>
            <a:custGeom>
              <a:avLst/>
              <a:gdLst>
                <a:gd name="connsiteX0" fmla="*/ 946595 w 946594"/>
                <a:gd name="connsiteY0" fmla="*/ 942213 h 942212"/>
                <a:gd name="connsiteX1" fmla="*/ 0 w 946594"/>
                <a:gd name="connsiteY1" fmla="*/ 942213 h 942212"/>
                <a:gd name="connsiteX2" fmla="*/ 0 w 946594"/>
                <a:gd name="connsiteY2" fmla="*/ 711803 h 942212"/>
                <a:gd name="connsiteX3" fmla="*/ 8096 w 946594"/>
                <a:gd name="connsiteY3" fmla="*/ 711803 h 942212"/>
                <a:gd name="connsiteX4" fmla="*/ 4667 w 946594"/>
                <a:gd name="connsiteY4" fmla="*/ 0 h 942212"/>
                <a:gd name="connsiteX5" fmla="*/ 942213 w 946594"/>
                <a:gd name="connsiteY5" fmla="*/ 0 h 942212"/>
                <a:gd name="connsiteX6" fmla="*/ 946595 w 946594"/>
                <a:gd name="connsiteY6" fmla="*/ 526256 h 94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6594" h="942212">
                  <a:moveTo>
                    <a:pt x="946595" y="942213"/>
                  </a:moveTo>
                  <a:lnTo>
                    <a:pt x="0" y="942213"/>
                  </a:lnTo>
                  <a:lnTo>
                    <a:pt x="0" y="711803"/>
                  </a:lnTo>
                  <a:lnTo>
                    <a:pt x="8096" y="711803"/>
                  </a:lnTo>
                  <a:lnTo>
                    <a:pt x="4667" y="0"/>
                  </a:lnTo>
                  <a:lnTo>
                    <a:pt x="942213" y="0"/>
                  </a:lnTo>
                  <a:lnTo>
                    <a:pt x="946595" y="526256"/>
                  </a:lnTo>
                  <a:close/>
                </a:path>
              </a:pathLst>
            </a:custGeom>
            <a:solidFill>
              <a:srgbClr val="FFFFFF"/>
            </a:solidFill>
            <a:ln w="9525" cap="flat">
              <a:noFill/>
              <a:prstDash val="solid"/>
              <a:miter/>
            </a:ln>
          </p:spPr>
          <p:txBody>
            <a:bodyPr rtlCol="0" anchor="ctr"/>
            <a:lstStyle/>
            <a:p>
              <a:endParaRPr lang="it-IT"/>
            </a:p>
          </p:txBody>
        </p:sp>
        <p:grpSp>
          <p:nvGrpSpPr>
            <p:cNvPr id="6" name="Elemento grafico 74">
              <a:extLst>
                <a:ext uri="{FF2B5EF4-FFF2-40B4-BE49-F238E27FC236}">
                  <a16:creationId xmlns:a16="http://schemas.microsoft.com/office/drawing/2014/main" id="{6D6879BA-A56A-6590-D85B-9F3A343652AD}"/>
                </a:ext>
              </a:extLst>
            </p:cNvPr>
            <p:cNvGrpSpPr/>
            <p:nvPr/>
          </p:nvGrpSpPr>
          <p:grpSpPr>
            <a:xfrm>
              <a:off x="4399043" y="5317890"/>
              <a:ext cx="947261" cy="946689"/>
              <a:chOff x="4399043" y="5317890"/>
              <a:chExt cx="947261" cy="946689"/>
            </a:xfrm>
            <a:solidFill>
              <a:srgbClr val="2D489D"/>
            </a:solidFill>
          </p:grpSpPr>
          <p:sp>
            <p:nvSpPr>
              <p:cNvPr id="7" name="Figura a mano libera: forma 6">
                <a:extLst>
                  <a:ext uri="{FF2B5EF4-FFF2-40B4-BE49-F238E27FC236}">
                    <a16:creationId xmlns:a16="http://schemas.microsoft.com/office/drawing/2014/main" id="{41CC25A0-2E23-48B0-9649-71F2383F5BF3}"/>
                  </a:ext>
                </a:extLst>
              </p:cNvPr>
              <p:cNvSpPr/>
              <p:nvPr/>
            </p:nvSpPr>
            <p:spPr>
              <a:xfrm>
                <a:off x="4436000" y="6096463"/>
                <a:ext cx="177355" cy="168020"/>
              </a:xfrm>
              <a:custGeom>
                <a:avLst/>
                <a:gdLst>
                  <a:gd name="connsiteX0" fmla="*/ 176308 w 177355"/>
                  <a:gd name="connsiteY0" fmla="*/ 168021 h 168020"/>
                  <a:gd name="connsiteX1" fmla="*/ 176308 w 177355"/>
                  <a:gd name="connsiteY1" fmla="*/ 19717 h 168020"/>
                  <a:gd name="connsiteX2" fmla="*/ 176594 w 177355"/>
                  <a:gd name="connsiteY2" fmla="*/ 10573 h 168020"/>
                  <a:gd name="connsiteX3" fmla="*/ 177356 w 177355"/>
                  <a:gd name="connsiteY3" fmla="*/ 476 h 168020"/>
                  <a:gd name="connsiteX4" fmla="*/ 107347 w 177355"/>
                  <a:gd name="connsiteY4" fmla="*/ 131826 h 168020"/>
                  <a:gd name="connsiteX5" fmla="*/ 101060 w 177355"/>
                  <a:gd name="connsiteY5" fmla="*/ 138779 h 168020"/>
                  <a:gd name="connsiteX6" fmla="*/ 92107 w 177355"/>
                  <a:gd name="connsiteY6" fmla="*/ 141256 h 168020"/>
                  <a:gd name="connsiteX7" fmla="*/ 86201 w 177355"/>
                  <a:gd name="connsiteY7" fmla="*/ 141256 h 168020"/>
                  <a:gd name="connsiteX8" fmla="*/ 77248 w 177355"/>
                  <a:gd name="connsiteY8" fmla="*/ 138779 h 168020"/>
                  <a:gd name="connsiteX9" fmla="*/ 70961 w 177355"/>
                  <a:gd name="connsiteY9" fmla="*/ 131826 h 168020"/>
                  <a:gd name="connsiteX10" fmla="*/ 0 w 177355"/>
                  <a:gd name="connsiteY10" fmla="*/ 0 h 168020"/>
                  <a:gd name="connsiteX11" fmla="*/ 857 w 177355"/>
                  <a:gd name="connsiteY11" fmla="*/ 10287 h 168020"/>
                  <a:gd name="connsiteX12" fmla="*/ 1143 w 177355"/>
                  <a:gd name="connsiteY12" fmla="*/ 19621 h 168020"/>
                  <a:gd name="connsiteX13" fmla="*/ 1143 w 177355"/>
                  <a:gd name="connsiteY13" fmla="*/ 167926 h 168020"/>
                  <a:gd name="connsiteX14" fmla="*/ 176308 w 177355"/>
                  <a:gd name="connsiteY14" fmla="*/ 168021 h 168020"/>
                  <a:gd name="connsiteX15" fmla="*/ 176308 w 177355"/>
                  <a:gd name="connsiteY15" fmla="*/ 168021 h 168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7355" h="168020">
                    <a:moveTo>
                      <a:pt x="176308" y="168021"/>
                    </a:moveTo>
                    <a:lnTo>
                      <a:pt x="176308" y="19717"/>
                    </a:lnTo>
                    <a:cubicBezTo>
                      <a:pt x="176308" y="16954"/>
                      <a:pt x="176403" y="13906"/>
                      <a:pt x="176594" y="10573"/>
                    </a:cubicBezTo>
                    <a:cubicBezTo>
                      <a:pt x="176784" y="7239"/>
                      <a:pt x="176974" y="3905"/>
                      <a:pt x="177356" y="476"/>
                    </a:cubicBezTo>
                    <a:lnTo>
                      <a:pt x="107347" y="131826"/>
                    </a:lnTo>
                    <a:cubicBezTo>
                      <a:pt x="105727" y="134779"/>
                      <a:pt x="103632" y="137160"/>
                      <a:pt x="101060" y="138779"/>
                    </a:cubicBezTo>
                    <a:cubicBezTo>
                      <a:pt x="98489" y="140398"/>
                      <a:pt x="95536" y="141256"/>
                      <a:pt x="92107" y="141256"/>
                    </a:cubicBezTo>
                    <a:lnTo>
                      <a:pt x="86201" y="141256"/>
                    </a:lnTo>
                    <a:cubicBezTo>
                      <a:pt x="82772" y="141256"/>
                      <a:pt x="79820" y="140398"/>
                      <a:pt x="77248" y="138779"/>
                    </a:cubicBezTo>
                    <a:cubicBezTo>
                      <a:pt x="74676" y="137160"/>
                      <a:pt x="72581" y="134779"/>
                      <a:pt x="70961" y="131826"/>
                    </a:cubicBezTo>
                    <a:lnTo>
                      <a:pt x="0" y="0"/>
                    </a:lnTo>
                    <a:cubicBezTo>
                      <a:pt x="381" y="3524"/>
                      <a:pt x="762" y="6953"/>
                      <a:pt x="857" y="10287"/>
                    </a:cubicBezTo>
                    <a:cubicBezTo>
                      <a:pt x="1048" y="13621"/>
                      <a:pt x="1143" y="16764"/>
                      <a:pt x="1143" y="19621"/>
                    </a:cubicBezTo>
                    <a:lnTo>
                      <a:pt x="1143" y="167926"/>
                    </a:lnTo>
                    <a:lnTo>
                      <a:pt x="176308" y="168021"/>
                    </a:lnTo>
                    <a:lnTo>
                      <a:pt x="176308" y="168021"/>
                    </a:lnTo>
                    <a:close/>
                  </a:path>
                </a:pathLst>
              </a:custGeom>
              <a:solidFill>
                <a:schemeClr val="bg1"/>
              </a:solidFill>
              <a:ln w="9525" cap="flat">
                <a:noFill/>
                <a:prstDash val="solid"/>
                <a:miter/>
              </a:ln>
            </p:spPr>
            <p:txBody>
              <a:bodyPr rtlCol="0" anchor="ctr"/>
              <a:lstStyle/>
              <a:p>
                <a:endParaRPr lang="it-IT"/>
              </a:p>
            </p:txBody>
          </p:sp>
          <p:sp>
            <p:nvSpPr>
              <p:cNvPr id="8" name="Figura a mano libera: forma 7">
                <a:extLst>
                  <a:ext uri="{FF2B5EF4-FFF2-40B4-BE49-F238E27FC236}">
                    <a16:creationId xmlns:a16="http://schemas.microsoft.com/office/drawing/2014/main" id="{540B1FA3-82E0-8080-9F0E-14662CD4F124}"/>
                  </a:ext>
                </a:extLst>
              </p:cNvPr>
              <p:cNvSpPr/>
              <p:nvPr/>
            </p:nvSpPr>
            <p:spPr>
              <a:xfrm>
                <a:off x="4399043" y="5317890"/>
                <a:ext cx="947261" cy="946689"/>
              </a:xfrm>
              <a:custGeom>
                <a:avLst/>
                <a:gdLst>
                  <a:gd name="connsiteX0" fmla="*/ 0 w 947261"/>
                  <a:gd name="connsiteY0" fmla="*/ 0 h 946689"/>
                  <a:gd name="connsiteX1" fmla="*/ 0 w 947261"/>
                  <a:gd name="connsiteY1" fmla="*/ 716185 h 946689"/>
                  <a:gd name="connsiteX2" fmla="*/ 32480 w 947261"/>
                  <a:gd name="connsiteY2" fmla="*/ 716185 h 946689"/>
                  <a:gd name="connsiteX3" fmla="*/ 37433 w 947261"/>
                  <a:gd name="connsiteY3" fmla="*/ 716375 h 946689"/>
                  <a:gd name="connsiteX4" fmla="*/ 41243 w 947261"/>
                  <a:gd name="connsiteY4" fmla="*/ 717137 h 946689"/>
                  <a:gd name="connsiteX5" fmla="*/ 44387 w 947261"/>
                  <a:gd name="connsiteY5" fmla="*/ 719233 h 946689"/>
                  <a:gd name="connsiteX6" fmla="*/ 47149 w 947261"/>
                  <a:gd name="connsiteY6" fmla="*/ 723043 h 946689"/>
                  <a:gd name="connsiteX7" fmla="*/ 116396 w 947261"/>
                  <a:gd name="connsiteY7" fmla="*/ 851726 h 946689"/>
                  <a:gd name="connsiteX8" fmla="*/ 121444 w 947261"/>
                  <a:gd name="connsiteY8" fmla="*/ 862394 h 946689"/>
                  <a:gd name="connsiteX9" fmla="*/ 126016 w 947261"/>
                  <a:gd name="connsiteY9" fmla="*/ 873538 h 946689"/>
                  <a:gd name="connsiteX10" fmla="*/ 130683 w 947261"/>
                  <a:gd name="connsiteY10" fmla="*/ 862203 h 946689"/>
                  <a:gd name="connsiteX11" fmla="*/ 135827 w 947261"/>
                  <a:gd name="connsiteY11" fmla="*/ 851440 h 946689"/>
                  <a:gd name="connsiteX12" fmla="*/ 204406 w 947261"/>
                  <a:gd name="connsiteY12" fmla="*/ 723138 h 946689"/>
                  <a:gd name="connsiteX13" fmla="*/ 207074 w 947261"/>
                  <a:gd name="connsiteY13" fmla="*/ 719328 h 946689"/>
                  <a:gd name="connsiteX14" fmla="*/ 210122 w 947261"/>
                  <a:gd name="connsiteY14" fmla="*/ 717232 h 946689"/>
                  <a:gd name="connsiteX15" fmla="*/ 213931 w 947261"/>
                  <a:gd name="connsiteY15" fmla="*/ 716471 h 946689"/>
                  <a:gd name="connsiteX16" fmla="*/ 218885 w 947261"/>
                  <a:gd name="connsiteY16" fmla="*/ 716280 h 946689"/>
                  <a:gd name="connsiteX17" fmla="*/ 251365 w 947261"/>
                  <a:gd name="connsiteY17" fmla="*/ 716280 h 946689"/>
                  <a:gd name="connsiteX18" fmla="*/ 251365 w 947261"/>
                  <a:gd name="connsiteY18" fmla="*/ 946690 h 946689"/>
                  <a:gd name="connsiteX19" fmla="*/ 298418 w 947261"/>
                  <a:gd name="connsiteY19" fmla="*/ 946690 h 946689"/>
                  <a:gd name="connsiteX20" fmla="*/ 298418 w 947261"/>
                  <a:gd name="connsiteY20" fmla="*/ 783622 h 946689"/>
                  <a:gd name="connsiteX21" fmla="*/ 338042 w 947261"/>
                  <a:gd name="connsiteY21" fmla="*/ 783622 h 946689"/>
                  <a:gd name="connsiteX22" fmla="*/ 338042 w 947261"/>
                  <a:gd name="connsiteY22" fmla="*/ 946690 h 946689"/>
                  <a:gd name="connsiteX23" fmla="*/ 451390 w 947261"/>
                  <a:gd name="connsiteY23" fmla="*/ 946690 h 946689"/>
                  <a:gd name="connsiteX24" fmla="*/ 447961 w 947261"/>
                  <a:gd name="connsiteY24" fmla="*/ 945737 h 946689"/>
                  <a:gd name="connsiteX25" fmla="*/ 436817 w 947261"/>
                  <a:gd name="connsiteY25" fmla="*/ 941737 h 946689"/>
                  <a:gd name="connsiteX26" fmla="*/ 401669 w 947261"/>
                  <a:gd name="connsiteY26" fmla="*/ 917257 h 946689"/>
                  <a:gd name="connsiteX27" fmla="*/ 379286 w 947261"/>
                  <a:gd name="connsiteY27" fmla="*/ 879729 h 946689"/>
                  <a:gd name="connsiteX28" fmla="*/ 371475 w 947261"/>
                  <a:gd name="connsiteY28" fmla="*/ 832104 h 946689"/>
                  <a:gd name="connsiteX29" fmla="*/ 380143 w 947261"/>
                  <a:gd name="connsiteY29" fmla="*/ 784289 h 946689"/>
                  <a:gd name="connsiteX30" fmla="*/ 404527 w 947261"/>
                  <a:gd name="connsiteY30" fmla="*/ 746855 h 946689"/>
                  <a:gd name="connsiteX31" fmla="*/ 442055 w 947261"/>
                  <a:gd name="connsiteY31" fmla="*/ 722376 h 946689"/>
                  <a:gd name="connsiteX32" fmla="*/ 490347 w 947261"/>
                  <a:gd name="connsiteY32" fmla="*/ 713613 h 946689"/>
                  <a:gd name="connsiteX33" fmla="*/ 535400 w 947261"/>
                  <a:gd name="connsiteY33" fmla="*/ 721900 h 946689"/>
                  <a:gd name="connsiteX34" fmla="*/ 568452 w 947261"/>
                  <a:gd name="connsiteY34" fmla="*/ 743807 h 946689"/>
                  <a:gd name="connsiteX35" fmla="*/ 554069 w 947261"/>
                  <a:gd name="connsiteY35" fmla="*/ 763810 h 946689"/>
                  <a:gd name="connsiteX36" fmla="*/ 550831 w 947261"/>
                  <a:gd name="connsiteY36" fmla="*/ 767144 h 946689"/>
                  <a:gd name="connsiteX37" fmla="*/ 545306 w 947261"/>
                  <a:gd name="connsiteY37" fmla="*/ 768572 h 946689"/>
                  <a:gd name="connsiteX38" fmla="*/ 537782 w 947261"/>
                  <a:gd name="connsiteY38" fmla="*/ 765715 h 946689"/>
                  <a:gd name="connsiteX39" fmla="*/ 527971 w 947261"/>
                  <a:gd name="connsiteY39" fmla="*/ 759428 h 946689"/>
                  <a:gd name="connsiteX40" fmla="*/ 513017 w 947261"/>
                  <a:gd name="connsiteY40" fmla="*/ 753142 h 946689"/>
                  <a:gd name="connsiteX41" fmla="*/ 490061 w 947261"/>
                  <a:gd name="connsiteY41" fmla="*/ 750284 h 946689"/>
                  <a:gd name="connsiteX42" fmla="*/ 460058 w 947261"/>
                  <a:gd name="connsiteY42" fmla="*/ 755999 h 946689"/>
                  <a:gd name="connsiteX43" fmla="*/ 436531 w 947261"/>
                  <a:gd name="connsiteY43" fmla="*/ 772287 h 946689"/>
                  <a:gd name="connsiteX44" fmla="*/ 421196 w 947261"/>
                  <a:gd name="connsiteY44" fmla="*/ 798005 h 946689"/>
                  <a:gd name="connsiteX45" fmla="*/ 415671 w 947261"/>
                  <a:gd name="connsiteY45" fmla="*/ 832104 h 946689"/>
                  <a:gd name="connsiteX46" fmla="*/ 421196 w 947261"/>
                  <a:gd name="connsiteY46" fmla="*/ 866870 h 946689"/>
                  <a:gd name="connsiteX47" fmla="*/ 436150 w 947261"/>
                  <a:gd name="connsiteY47" fmla="*/ 892493 h 946689"/>
                  <a:gd name="connsiteX48" fmla="*/ 458438 w 947261"/>
                  <a:gd name="connsiteY48" fmla="*/ 908399 h 946689"/>
                  <a:gd name="connsiteX49" fmla="*/ 485966 w 947261"/>
                  <a:gd name="connsiteY49" fmla="*/ 913924 h 946689"/>
                  <a:gd name="connsiteX50" fmla="*/ 501872 w 947261"/>
                  <a:gd name="connsiteY50" fmla="*/ 912971 h 946689"/>
                  <a:gd name="connsiteX51" fmla="*/ 515017 w 947261"/>
                  <a:gd name="connsiteY51" fmla="*/ 909923 h 946689"/>
                  <a:gd name="connsiteX52" fmla="*/ 526352 w 947261"/>
                  <a:gd name="connsiteY52" fmla="*/ 904589 h 946689"/>
                  <a:gd name="connsiteX53" fmla="*/ 537020 w 947261"/>
                  <a:gd name="connsiteY53" fmla="*/ 896493 h 946689"/>
                  <a:gd name="connsiteX54" fmla="*/ 540353 w 947261"/>
                  <a:gd name="connsiteY54" fmla="*/ 894207 h 946689"/>
                  <a:gd name="connsiteX55" fmla="*/ 544163 w 947261"/>
                  <a:gd name="connsiteY55" fmla="*/ 893350 h 946689"/>
                  <a:gd name="connsiteX56" fmla="*/ 550259 w 947261"/>
                  <a:gd name="connsiteY56" fmla="*/ 896112 h 946689"/>
                  <a:gd name="connsiteX57" fmla="*/ 567214 w 947261"/>
                  <a:gd name="connsiteY57" fmla="*/ 914495 h 946689"/>
                  <a:gd name="connsiteX58" fmla="*/ 532543 w 947261"/>
                  <a:gd name="connsiteY58" fmla="*/ 941261 h 946689"/>
                  <a:gd name="connsiteX59" fmla="*/ 520351 w 947261"/>
                  <a:gd name="connsiteY59" fmla="*/ 945737 h 946689"/>
                  <a:gd name="connsiteX60" fmla="*/ 516826 w 947261"/>
                  <a:gd name="connsiteY60" fmla="*/ 946690 h 946689"/>
                  <a:gd name="connsiteX61" fmla="*/ 772763 w 947261"/>
                  <a:gd name="connsiteY61" fmla="*/ 946690 h 946689"/>
                  <a:gd name="connsiteX62" fmla="*/ 777335 w 947261"/>
                  <a:gd name="connsiteY62" fmla="*/ 911447 h 946689"/>
                  <a:gd name="connsiteX63" fmla="*/ 779336 w 947261"/>
                  <a:gd name="connsiteY63" fmla="*/ 868013 h 946689"/>
                  <a:gd name="connsiteX64" fmla="*/ 778859 w 947261"/>
                  <a:gd name="connsiteY64" fmla="*/ 846106 h 946689"/>
                  <a:gd name="connsiteX65" fmla="*/ 785622 w 947261"/>
                  <a:gd name="connsiteY65" fmla="*/ 841153 h 946689"/>
                  <a:gd name="connsiteX66" fmla="*/ 798290 w 947261"/>
                  <a:gd name="connsiteY66" fmla="*/ 834009 h 946689"/>
                  <a:gd name="connsiteX67" fmla="*/ 817721 w 947261"/>
                  <a:gd name="connsiteY67" fmla="*/ 823341 h 946689"/>
                  <a:gd name="connsiteX68" fmla="*/ 835438 w 947261"/>
                  <a:gd name="connsiteY68" fmla="*/ 813054 h 946689"/>
                  <a:gd name="connsiteX69" fmla="*/ 867061 w 947261"/>
                  <a:gd name="connsiteY69" fmla="*/ 768477 h 946689"/>
                  <a:gd name="connsiteX70" fmla="*/ 870204 w 947261"/>
                  <a:gd name="connsiteY70" fmla="*/ 753618 h 946689"/>
                  <a:gd name="connsiteX71" fmla="*/ 868204 w 947261"/>
                  <a:gd name="connsiteY71" fmla="*/ 744379 h 946689"/>
                  <a:gd name="connsiteX72" fmla="*/ 863822 w 947261"/>
                  <a:gd name="connsiteY72" fmla="*/ 741807 h 946689"/>
                  <a:gd name="connsiteX73" fmla="*/ 862298 w 947261"/>
                  <a:gd name="connsiteY73" fmla="*/ 741617 h 946689"/>
                  <a:gd name="connsiteX74" fmla="*/ 861536 w 947261"/>
                  <a:gd name="connsiteY74" fmla="*/ 744284 h 946689"/>
                  <a:gd name="connsiteX75" fmla="*/ 859631 w 947261"/>
                  <a:gd name="connsiteY75" fmla="*/ 751237 h 946689"/>
                  <a:gd name="connsiteX76" fmla="*/ 834962 w 947261"/>
                  <a:gd name="connsiteY76" fmla="*/ 781050 h 946689"/>
                  <a:gd name="connsiteX77" fmla="*/ 807053 w 947261"/>
                  <a:gd name="connsiteY77" fmla="*/ 788289 h 946689"/>
                  <a:gd name="connsiteX78" fmla="*/ 800290 w 947261"/>
                  <a:gd name="connsiteY78" fmla="*/ 788194 h 946689"/>
                  <a:gd name="connsiteX79" fmla="*/ 775716 w 947261"/>
                  <a:gd name="connsiteY79" fmla="*/ 773430 h 946689"/>
                  <a:gd name="connsiteX80" fmla="*/ 770573 w 947261"/>
                  <a:gd name="connsiteY80" fmla="*/ 730853 h 946689"/>
                  <a:gd name="connsiteX81" fmla="*/ 773525 w 947261"/>
                  <a:gd name="connsiteY81" fmla="*/ 720376 h 946689"/>
                  <a:gd name="connsiteX82" fmla="*/ 785908 w 947261"/>
                  <a:gd name="connsiteY82" fmla="*/ 711041 h 946689"/>
                  <a:gd name="connsiteX83" fmla="*/ 800195 w 947261"/>
                  <a:gd name="connsiteY83" fmla="*/ 713327 h 946689"/>
                  <a:gd name="connsiteX84" fmla="*/ 809530 w 947261"/>
                  <a:gd name="connsiteY84" fmla="*/ 726567 h 946689"/>
                  <a:gd name="connsiteX85" fmla="*/ 814102 w 947261"/>
                  <a:gd name="connsiteY85" fmla="*/ 734092 h 946689"/>
                  <a:gd name="connsiteX86" fmla="*/ 816578 w 947261"/>
                  <a:gd name="connsiteY86" fmla="*/ 735616 h 946689"/>
                  <a:gd name="connsiteX87" fmla="*/ 840105 w 947261"/>
                  <a:gd name="connsiteY87" fmla="*/ 729710 h 946689"/>
                  <a:gd name="connsiteX88" fmla="*/ 847630 w 947261"/>
                  <a:gd name="connsiteY88" fmla="*/ 725996 h 946689"/>
                  <a:gd name="connsiteX89" fmla="*/ 850487 w 947261"/>
                  <a:gd name="connsiteY89" fmla="*/ 725996 h 946689"/>
                  <a:gd name="connsiteX90" fmla="*/ 856488 w 947261"/>
                  <a:gd name="connsiteY90" fmla="*/ 727520 h 946689"/>
                  <a:gd name="connsiteX91" fmla="*/ 862394 w 947261"/>
                  <a:gd name="connsiteY91" fmla="*/ 729520 h 946689"/>
                  <a:gd name="connsiteX92" fmla="*/ 862679 w 947261"/>
                  <a:gd name="connsiteY92" fmla="*/ 727329 h 946689"/>
                  <a:gd name="connsiteX93" fmla="*/ 861155 w 947261"/>
                  <a:gd name="connsiteY93" fmla="*/ 724376 h 946689"/>
                  <a:gd name="connsiteX94" fmla="*/ 853631 w 947261"/>
                  <a:gd name="connsiteY94" fmla="*/ 716090 h 946689"/>
                  <a:gd name="connsiteX95" fmla="*/ 853059 w 947261"/>
                  <a:gd name="connsiteY95" fmla="*/ 704564 h 946689"/>
                  <a:gd name="connsiteX96" fmla="*/ 856869 w 947261"/>
                  <a:gd name="connsiteY96" fmla="*/ 700754 h 946689"/>
                  <a:gd name="connsiteX97" fmla="*/ 861251 w 947261"/>
                  <a:gd name="connsiteY97" fmla="*/ 691134 h 946689"/>
                  <a:gd name="connsiteX98" fmla="*/ 860298 w 947261"/>
                  <a:gd name="connsiteY98" fmla="*/ 682085 h 946689"/>
                  <a:gd name="connsiteX99" fmla="*/ 852392 w 947261"/>
                  <a:gd name="connsiteY99" fmla="*/ 669703 h 946689"/>
                  <a:gd name="connsiteX100" fmla="*/ 848487 w 947261"/>
                  <a:gd name="connsiteY100" fmla="*/ 661321 h 946689"/>
                  <a:gd name="connsiteX101" fmla="*/ 853250 w 947261"/>
                  <a:gd name="connsiteY101" fmla="*/ 649986 h 946689"/>
                  <a:gd name="connsiteX102" fmla="*/ 859155 w 947261"/>
                  <a:gd name="connsiteY102" fmla="*/ 635984 h 946689"/>
                  <a:gd name="connsiteX103" fmla="*/ 855917 w 947261"/>
                  <a:gd name="connsiteY103" fmla="*/ 626459 h 946689"/>
                  <a:gd name="connsiteX104" fmla="*/ 853631 w 947261"/>
                  <a:gd name="connsiteY104" fmla="*/ 622173 h 946689"/>
                  <a:gd name="connsiteX105" fmla="*/ 855536 w 947261"/>
                  <a:gd name="connsiteY105" fmla="*/ 610934 h 946689"/>
                  <a:gd name="connsiteX106" fmla="*/ 872966 w 947261"/>
                  <a:gd name="connsiteY106" fmla="*/ 604076 h 946689"/>
                  <a:gd name="connsiteX107" fmla="*/ 890016 w 947261"/>
                  <a:gd name="connsiteY107" fmla="*/ 584264 h 946689"/>
                  <a:gd name="connsiteX108" fmla="*/ 888111 w 947261"/>
                  <a:gd name="connsiteY108" fmla="*/ 578358 h 946689"/>
                  <a:gd name="connsiteX109" fmla="*/ 885635 w 947261"/>
                  <a:gd name="connsiteY109" fmla="*/ 578739 h 946689"/>
                  <a:gd name="connsiteX110" fmla="*/ 864203 w 947261"/>
                  <a:gd name="connsiteY110" fmla="*/ 585502 h 946689"/>
                  <a:gd name="connsiteX111" fmla="*/ 828199 w 947261"/>
                  <a:gd name="connsiteY111" fmla="*/ 598837 h 946689"/>
                  <a:gd name="connsiteX112" fmla="*/ 816959 w 947261"/>
                  <a:gd name="connsiteY112" fmla="*/ 605028 h 946689"/>
                  <a:gd name="connsiteX113" fmla="*/ 806863 w 947261"/>
                  <a:gd name="connsiteY113" fmla="*/ 608743 h 946689"/>
                  <a:gd name="connsiteX114" fmla="*/ 792099 w 947261"/>
                  <a:gd name="connsiteY114" fmla="*/ 601694 h 946689"/>
                  <a:gd name="connsiteX115" fmla="*/ 785717 w 947261"/>
                  <a:gd name="connsiteY115" fmla="*/ 595598 h 946689"/>
                  <a:gd name="connsiteX116" fmla="*/ 779717 w 947261"/>
                  <a:gd name="connsiteY116" fmla="*/ 595122 h 946689"/>
                  <a:gd name="connsiteX117" fmla="*/ 776478 w 947261"/>
                  <a:gd name="connsiteY117" fmla="*/ 601123 h 946689"/>
                  <a:gd name="connsiteX118" fmla="*/ 778859 w 947261"/>
                  <a:gd name="connsiteY118" fmla="*/ 608552 h 946689"/>
                  <a:gd name="connsiteX119" fmla="*/ 785336 w 947261"/>
                  <a:gd name="connsiteY119" fmla="*/ 613220 h 946689"/>
                  <a:gd name="connsiteX120" fmla="*/ 798195 w 947261"/>
                  <a:gd name="connsiteY120" fmla="*/ 623316 h 946689"/>
                  <a:gd name="connsiteX121" fmla="*/ 812102 w 947261"/>
                  <a:gd name="connsiteY121" fmla="*/ 629984 h 946689"/>
                  <a:gd name="connsiteX122" fmla="*/ 817912 w 947261"/>
                  <a:gd name="connsiteY122" fmla="*/ 630650 h 946689"/>
                  <a:gd name="connsiteX123" fmla="*/ 829342 w 947261"/>
                  <a:gd name="connsiteY123" fmla="*/ 633603 h 946689"/>
                  <a:gd name="connsiteX124" fmla="*/ 830961 w 947261"/>
                  <a:gd name="connsiteY124" fmla="*/ 635508 h 946689"/>
                  <a:gd name="connsiteX125" fmla="*/ 820293 w 947261"/>
                  <a:gd name="connsiteY125" fmla="*/ 661035 h 946689"/>
                  <a:gd name="connsiteX126" fmla="*/ 818102 w 947261"/>
                  <a:gd name="connsiteY126" fmla="*/ 663226 h 946689"/>
                  <a:gd name="connsiteX127" fmla="*/ 802862 w 947261"/>
                  <a:gd name="connsiteY127" fmla="*/ 672941 h 946689"/>
                  <a:gd name="connsiteX128" fmla="*/ 791147 w 947261"/>
                  <a:gd name="connsiteY128" fmla="*/ 675323 h 946689"/>
                  <a:gd name="connsiteX129" fmla="*/ 773525 w 947261"/>
                  <a:gd name="connsiteY129" fmla="*/ 680657 h 946689"/>
                  <a:gd name="connsiteX130" fmla="*/ 766953 w 947261"/>
                  <a:gd name="connsiteY130" fmla="*/ 684562 h 946689"/>
                  <a:gd name="connsiteX131" fmla="*/ 755523 w 947261"/>
                  <a:gd name="connsiteY131" fmla="*/ 688467 h 946689"/>
                  <a:gd name="connsiteX132" fmla="*/ 742569 w 947261"/>
                  <a:gd name="connsiteY132" fmla="*/ 684181 h 946689"/>
                  <a:gd name="connsiteX133" fmla="*/ 739140 w 947261"/>
                  <a:gd name="connsiteY133" fmla="*/ 680752 h 946689"/>
                  <a:gd name="connsiteX134" fmla="*/ 717899 w 947261"/>
                  <a:gd name="connsiteY134" fmla="*/ 670560 h 946689"/>
                  <a:gd name="connsiteX135" fmla="*/ 710851 w 947261"/>
                  <a:gd name="connsiteY135" fmla="*/ 669322 h 946689"/>
                  <a:gd name="connsiteX136" fmla="*/ 674370 w 947261"/>
                  <a:gd name="connsiteY136" fmla="*/ 657320 h 946689"/>
                  <a:gd name="connsiteX137" fmla="*/ 596075 w 947261"/>
                  <a:gd name="connsiteY137" fmla="*/ 629222 h 946689"/>
                  <a:gd name="connsiteX138" fmla="*/ 564547 w 947261"/>
                  <a:gd name="connsiteY138" fmla="*/ 609314 h 946689"/>
                  <a:gd name="connsiteX139" fmla="*/ 556546 w 947261"/>
                  <a:gd name="connsiteY139" fmla="*/ 590074 h 946689"/>
                  <a:gd name="connsiteX140" fmla="*/ 552736 w 947261"/>
                  <a:gd name="connsiteY140" fmla="*/ 559689 h 946689"/>
                  <a:gd name="connsiteX141" fmla="*/ 555974 w 947261"/>
                  <a:gd name="connsiteY141" fmla="*/ 544640 h 946689"/>
                  <a:gd name="connsiteX142" fmla="*/ 566833 w 947261"/>
                  <a:gd name="connsiteY142" fmla="*/ 545021 h 946689"/>
                  <a:gd name="connsiteX143" fmla="*/ 573691 w 947261"/>
                  <a:gd name="connsiteY143" fmla="*/ 547021 h 946689"/>
                  <a:gd name="connsiteX144" fmla="*/ 578834 w 947261"/>
                  <a:gd name="connsiteY144" fmla="*/ 545878 h 946689"/>
                  <a:gd name="connsiteX145" fmla="*/ 594455 w 947261"/>
                  <a:gd name="connsiteY145" fmla="*/ 543592 h 946689"/>
                  <a:gd name="connsiteX146" fmla="*/ 603599 w 947261"/>
                  <a:gd name="connsiteY146" fmla="*/ 543497 h 946689"/>
                  <a:gd name="connsiteX147" fmla="*/ 602837 w 947261"/>
                  <a:gd name="connsiteY147" fmla="*/ 542449 h 946689"/>
                  <a:gd name="connsiteX148" fmla="*/ 592646 w 947261"/>
                  <a:gd name="connsiteY148" fmla="*/ 530257 h 946689"/>
                  <a:gd name="connsiteX149" fmla="*/ 580644 w 947261"/>
                  <a:gd name="connsiteY149" fmla="*/ 515779 h 946689"/>
                  <a:gd name="connsiteX150" fmla="*/ 572453 w 947261"/>
                  <a:gd name="connsiteY150" fmla="*/ 511588 h 946689"/>
                  <a:gd name="connsiteX151" fmla="*/ 558451 w 947261"/>
                  <a:gd name="connsiteY151" fmla="*/ 511207 h 946689"/>
                  <a:gd name="connsiteX152" fmla="*/ 537020 w 947261"/>
                  <a:gd name="connsiteY152" fmla="*/ 506920 h 946689"/>
                  <a:gd name="connsiteX153" fmla="*/ 535305 w 947261"/>
                  <a:gd name="connsiteY153" fmla="*/ 503111 h 946689"/>
                  <a:gd name="connsiteX154" fmla="*/ 542354 w 947261"/>
                  <a:gd name="connsiteY154" fmla="*/ 499205 h 946689"/>
                  <a:gd name="connsiteX155" fmla="*/ 549497 w 947261"/>
                  <a:gd name="connsiteY155" fmla="*/ 495586 h 946689"/>
                  <a:gd name="connsiteX156" fmla="*/ 552926 w 947261"/>
                  <a:gd name="connsiteY156" fmla="*/ 485394 h 946689"/>
                  <a:gd name="connsiteX157" fmla="*/ 546545 w 947261"/>
                  <a:gd name="connsiteY157" fmla="*/ 464630 h 946689"/>
                  <a:gd name="connsiteX158" fmla="*/ 542449 w 947261"/>
                  <a:gd name="connsiteY158" fmla="*/ 457295 h 946689"/>
                  <a:gd name="connsiteX159" fmla="*/ 538639 w 947261"/>
                  <a:gd name="connsiteY159" fmla="*/ 446342 h 946689"/>
                  <a:gd name="connsiteX160" fmla="*/ 539020 w 947261"/>
                  <a:gd name="connsiteY160" fmla="*/ 440341 h 946689"/>
                  <a:gd name="connsiteX161" fmla="*/ 555593 w 947261"/>
                  <a:gd name="connsiteY161" fmla="*/ 439769 h 946689"/>
                  <a:gd name="connsiteX162" fmla="*/ 567595 w 947261"/>
                  <a:gd name="connsiteY162" fmla="*/ 441389 h 946689"/>
                  <a:gd name="connsiteX163" fmla="*/ 572072 w 947261"/>
                  <a:gd name="connsiteY163" fmla="*/ 439769 h 946689"/>
                  <a:gd name="connsiteX164" fmla="*/ 576548 w 947261"/>
                  <a:gd name="connsiteY164" fmla="*/ 436340 h 946689"/>
                  <a:gd name="connsiteX165" fmla="*/ 582549 w 947261"/>
                  <a:gd name="connsiteY165" fmla="*/ 432244 h 946689"/>
                  <a:gd name="connsiteX166" fmla="*/ 599789 w 947261"/>
                  <a:gd name="connsiteY166" fmla="*/ 420148 h 946689"/>
                  <a:gd name="connsiteX167" fmla="*/ 612934 w 947261"/>
                  <a:gd name="connsiteY167" fmla="*/ 409956 h 946689"/>
                  <a:gd name="connsiteX168" fmla="*/ 637794 w 947261"/>
                  <a:gd name="connsiteY168" fmla="*/ 390335 h 946689"/>
                  <a:gd name="connsiteX169" fmla="*/ 675513 w 947261"/>
                  <a:gd name="connsiteY169" fmla="*/ 349949 h 946689"/>
                  <a:gd name="connsiteX170" fmla="*/ 681990 w 947261"/>
                  <a:gd name="connsiteY170" fmla="*/ 336899 h 946689"/>
                  <a:gd name="connsiteX171" fmla="*/ 688658 w 947261"/>
                  <a:gd name="connsiteY171" fmla="*/ 323469 h 946689"/>
                  <a:gd name="connsiteX172" fmla="*/ 698278 w 947261"/>
                  <a:gd name="connsiteY172" fmla="*/ 313182 h 946689"/>
                  <a:gd name="connsiteX173" fmla="*/ 707327 w 947261"/>
                  <a:gd name="connsiteY173" fmla="*/ 303562 h 946689"/>
                  <a:gd name="connsiteX174" fmla="*/ 711708 w 947261"/>
                  <a:gd name="connsiteY174" fmla="*/ 293751 h 946689"/>
                  <a:gd name="connsiteX175" fmla="*/ 710565 w 947261"/>
                  <a:gd name="connsiteY175" fmla="*/ 271748 h 946689"/>
                  <a:gd name="connsiteX176" fmla="*/ 706184 w 947261"/>
                  <a:gd name="connsiteY176" fmla="*/ 268319 h 946689"/>
                  <a:gd name="connsiteX177" fmla="*/ 699516 w 947261"/>
                  <a:gd name="connsiteY177" fmla="*/ 268319 h 946689"/>
                  <a:gd name="connsiteX178" fmla="*/ 692563 w 947261"/>
                  <a:gd name="connsiteY178" fmla="*/ 273749 h 946689"/>
                  <a:gd name="connsiteX179" fmla="*/ 686181 w 947261"/>
                  <a:gd name="connsiteY179" fmla="*/ 284607 h 946689"/>
                  <a:gd name="connsiteX180" fmla="*/ 683228 w 947261"/>
                  <a:gd name="connsiteY180" fmla="*/ 291275 h 946689"/>
                  <a:gd name="connsiteX181" fmla="*/ 673608 w 947261"/>
                  <a:gd name="connsiteY181" fmla="*/ 301657 h 946689"/>
                  <a:gd name="connsiteX182" fmla="*/ 665702 w 947261"/>
                  <a:gd name="connsiteY182" fmla="*/ 308324 h 946689"/>
                  <a:gd name="connsiteX183" fmla="*/ 653225 w 947261"/>
                  <a:gd name="connsiteY183" fmla="*/ 318230 h 946689"/>
                  <a:gd name="connsiteX184" fmla="*/ 644366 w 947261"/>
                  <a:gd name="connsiteY184" fmla="*/ 329089 h 946689"/>
                  <a:gd name="connsiteX185" fmla="*/ 648081 w 947261"/>
                  <a:gd name="connsiteY185" fmla="*/ 333280 h 946689"/>
                  <a:gd name="connsiteX186" fmla="*/ 649986 w 947261"/>
                  <a:gd name="connsiteY186" fmla="*/ 339852 h 946689"/>
                  <a:gd name="connsiteX187" fmla="*/ 630079 w 947261"/>
                  <a:gd name="connsiteY187" fmla="*/ 338995 h 946689"/>
                  <a:gd name="connsiteX188" fmla="*/ 614458 w 947261"/>
                  <a:gd name="connsiteY188" fmla="*/ 340233 h 946689"/>
                  <a:gd name="connsiteX189" fmla="*/ 602171 w 947261"/>
                  <a:gd name="connsiteY189" fmla="*/ 347282 h 946689"/>
                  <a:gd name="connsiteX190" fmla="*/ 596170 w 947261"/>
                  <a:gd name="connsiteY190" fmla="*/ 350330 h 946689"/>
                  <a:gd name="connsiteX191" fmla="*/ 591217 w 947261"/>
                  <a:gd name="connsiteY191" fmla="*/ 350615 h 946689"/>
                  <a:gd name="connsiteX192" fmla="*/ 584168 w 947261"/>
                  <a:gd name="connsiteY192" fmla="*/ 352425 h 946689"/>
                  <a:gd name="connsiteX193" fmla="*/ 585407 w 947261"/>
                  <a:gd name="connsiteY193" fmla="*/ 355664 h 946689"/>
                  <a:gd name="connsiteX194" fmla="*/ 586264 w 947261"/>
                  <a:gd name="connsiteY194" fmla="*/ 360045 h 946689"/>
                  <a:gd name="connsiteX195" fmla="*/ 562451 w 947261"/>
                  <a:gd name="connsiteY195" fmla="*/ 362807 h 946689"/>
                  <a:gd name="connsiteX196" fmla="*/ 555212 w 947261"/>
                  <a:gd name="connsiteY196" fmla="*/ 362426 h 946689"/>
                  <a:gd name="connsiteX197" fmla="*/ 542449 w 947261"/>
                  <a:gd name="connsiteY197" fmla="*/ 366046 h 946689"/>
                  <a:gd name="connsiteX198" fmla="*/ 526352 w 947261"/>
                  <a:gd name="connsiteY198" fmla="*/ 371285 h 946689"/>
                  <a:gd name="connsiteX199" fmla="*/ 522827 w 947261"/>
                  <a:gd name="connsiteY199" fmla="*/ 369856 h 946689"/>
                  <a:gd name="connsiteX200" fmla="*/ 520160 w 947261"/>
                  <a:gd name="connsiteY200" fmla="*/ 364998 h 946689"/>
                  <a:gd name="connsiteX201" fmla="*/ 510254 w 947261"/>
                  <a:gd name="connsiteY201" fmla="*/ 354902 h 946689"/>
                  <a:gd name="connsiteX202" fmla="*/ 498824 w 947261"/>
                  <a:gd name="connsiteY202" fmla="*/ 366141 h 946689"/>
                  <a:gd name="connsiteX203" fmla="*/ 499110 w 947261"/>
                  <a:gd name="connsiteY203" fmla="*/ 371951 h 946689"/>
                  <a:gd name="connsiteX204" fmla="*/ 507016 w 947261"/>
                  <a:gd name="connsiteY204" fmla="*/ 376333 h 946689"/>
                  <a:gd name="connsiteX205" fmla="*/ 516731 w 947261"/>
                  <a:gd name="connsiteY205" fmla="*/ 381857 h 946689"/>
                  <a:gd name="connsiteX206" fmla="*/ 530828 w 947261"/>
                  <a:gd name="connsiteY206" fmla="*/ 388430 h 946689"/>
                  <a:gd name="connsiteX207" fmla="*/ 540830 w 947261"/>
                  <a:gd name="connsiteY207" fmla="*/ 392716 h 946689"/>
                  <a:gd name="connsiteX208" fmla="*/ 542068 w 947261"/>
                  <a:gd name="connsiteY208" fmla="*/ 393954 h 946689"/>
                  <a:gd name="connsiteX209" fmla="*/ 541496 w 947261"/>
                  <a:gd name="connsiteY209" fmla="*/ 394907 h 946689"/>
                  <a:gd name="connsiteX210" fmla="*/ 539591 w 947261"/>
                  <a:gd name="connsiteY210" fmla="*/ 397097 h 946689"/>
                  <a:gd name="connsiteX211" fmla="*/ 538353 w 947261"/>
                  <a:gd name="connsiteY211" fmla="*/ 398240 h 946689"/>
                  <a:gd name="connsiteX212" fmla="*/ 532543 w 947261"/>
                  <a:gd name="connsiteY212" fmla="*/ 398050 h 946689"/>
                  <a:gd name="connsiteX213" fmla="*/ 519113 w 947261"/>
                  <a:gd name="connsiteY213" fmla="*/ 395383 h 946689"/>
                  <a:gd name="connsiteX214" fmla="*/ 511778 w 947261"/>
                  <a:gd name="connsiteY214" fmla="*/ 390525 h 946689"/>
                  <a:gd name="connsiteX215" fmla="*/ 504920 w 947261"/>
                  <a:gd name="connsiteY215" fmla="*/ 387668 h 946689"/>
                  <a:gd name="connsiteX216" fmla="*/ 497300 w 947261"/>
                  <a:gd name="connsiteY216" fmla="*/ 389858 h 946689"/>
                  <a:gd name="connsiteX217" fmla="*/ 478536 w 947261"/>
                  <a:gd name="connsiteY217" fmla="*/ 393668 h 946689"/>
                  <a:gd name="connsiteX218" fmla="*/ 469297 w 947261"/>
                  <a:gd name="connsiteY218" fmla="*/ 398145 h 946689"/>
                  <a:gd name="connsiteX219" fmla="*/ 470249 w 947261"/>
                  <a:gd name="connsiteY219" fmla="*/ 405003 h 946689"/>
                  <a:gd name="connsiteX220" fmla="*/ 474250 w 947261"/>
                  <a:gd name="connsiteY220" fmla="*/ 408908 h 946689"/>
                  <a:gd name="connsiteX221" fmla="*/ 484632 w 947261"/>
                  <a:gd name="connsiteY221" fmla="*/ 417767 h 946689"/>
                  <a:gd name="connsiteX222" fmla="*/ 483299 w 947261"/>
                  <a:gd name="connsiteY222" fmla="*/ 428816 h 946689"/>
                  <a:gd name="connsiteX223" fmla="*/ 482727 w 947261"/>
                  <a:gd name="connsiteY223" fmla="*/ 430054 h 946689"/>
                  <a:gd name="connsiteX224" fmla="*/ 476631 w 947261"/>
                  <a:gd name="connsiteY224" fmla="*/ 437960 h 946689"/>
                  <a:gd name="connsiteX225" fmla="*/ 473488 w 947261"/>
                  <a:gd name="connsiteY225" fmla="*/ 443579 h 946689"/>
                  <a:gd name="connsiteX226" fmla="*/ 475393 w 947261"/>
                  <a:gd name="connsiteY226" fmla="*/ 448913 h 946689"/>
                  <a:gd name="connsiteX227" fmla="*/ 482632 w 947261"/>
                  <a:gd name="connsiteY227" fmla="*/ 451199 h 946689"/>
                  <a:gd name="connsiteX228" fmla="*/ 498824 w 947261"/>
                  <a:gd name="connsiteY228" fmla="*/ 446151 h 946689"/>
                  <a:gd name="connsiteX229" fmla="*/ 512350 w 947261"/>
                  <a:gd name="connsiteY229" fmla="*/ 441769 h 946689"/>
                  <a:gd name="connsiteX230" fmla="*/ 530543 w 947261"/>
                  <a:gd name="connsiteY230" fmla="*/ 447485 h 946689"/>
                  <a:gd name="connsiteX231" fmla="*/ 535877 w 947261"/>
                  <a:gd name="connsiteY231" fmla="*/ 453962 h 946689"/>
                  <a:gd name="connsiteX232" fmla="*/ 541115 w 947261"/>
                  <a:gd name="connsiteY232" fmla="*/ 471869 h 946689"/>
                  <a:gd name="connsiteX233" fmla="*/ 541306 w 947261"/>
                  <a:gd name="connsiteY233" fmla="*/ 475774 h 946689"/>
                  <a:gd name="connsiteX234" fmla="*/ 540163 w 947261"/>
                  <a:gd name="connsiteY234" fmla="*/ 477107 h 946689"/>
                  <a:gd name="connsiteX235" fmla="*/ 534257 w 947261"/>
                  <a:gd name="connsiteY235" fmla="*/ 483584 h 946689"/>
                  <a:gd name="connsiteX236" fmla="*/ 517970 w 947261"/>
                  <a:gd name="connsiteY236" fmla="*/ 501872 h 946689"/>
                  <a:gd name="connsiteX237" fmla="*/ 505682 w 947261"/>
                  <a:gd name="connsiteY237" fmla="*/ 509492 h 946689"/>
                  <a:gd name="connsiteX238" fmla="*/ 495300 w 947261"/>
                  <a:gd name="connsiteY238" fmla="*/ 512540 h 946689"/>
                  <a:gd name="connsiteX239" fmla="*/ 490252 w 947261"/>
                  <a:gd name="connsiteY239" fmla="*/ 518636 h 946689"/>
                  <a:gd name="connsiteX240" fmla="*/ 491585 w 947261"/>
                  <a:gd name="connsiteY240" fmla="*/ 521494 h 946689"/>
                  <a:gd name="connsiteX241" fmla="*/ 494633 w 947261"/>
                  <a:gd name="connsiteY241" fmla="*/ 524637 h 946689"/>
                  <a:gd name="connsiteX242" fmla="*/ 496729 w 947261"/>
                  <a:gd name="connsiteY242" fmla="*/ 529781 h 946689"/>
                  <a:gd name="connsiteX243" fmla="*/ 489014 w 947261"/>
                  <a:gd name="connsiteY243" fmla="*/ 540734 h 946689"/>
                  <a:gd name="connsiteX244" fmla="*/ 467487 w 947261"/>
                  <a:gd name="connsiteY244" fmla="*/ 548069 h 946689"/>
                  <a:gd name="connsiteX245" fmla="*/ 450342 w 947261"/>
                  <a:gd name="connsiteY245" fmla="*/ 549497 h 946689"/>
                  <a:gd name="connsiteX246" fmla="*/ 423482 w 947261"/>
                  <a:gd name="connsiteY246" fmla="*/ 543306 h 946689"/>
                  <a:gd name="connsiteX247" fmla="*/ 408718 w 947261"/>
                  <a:gd name="connsiteY247" fmla="*/ 535496 h 946689"/>
                  <a:gd name="connsiteX248" fmla="*/ 401765 w 947261"/>
                  <a:gd name="connsiteY248" fmla="*/ 528828 h 946689"/>
                  <a:gd name="connsiteX249" fmla="*/ 403765 w 947261"/>
                  <a:gd name="connsiteY249" fmla="*/ 521780 h 946689"/>
                  <a:gd name="connsiteX250" fmla="*/ 411766 w 947261"/>
                  <a:gd name="connsiteY250" fmla="*/ 522923 h 946689"/>
                  <a:gd name="connsiteX251" fmla="*/ 425387 w 947261"/>
                  <a:gd name="connsiteY251" fmla="*/ 526733 h 946689"/>
                  <a:gd name="connsiteX252" fmla="*/ 452342 w 947261"/>
                  <a:gd name="connsiteY252" fmla="*/ 526256 h 946689"/>
                  <a:gd name="connsiteX253" fmla="*/ 460439 w 947261"/>
                  <a:gd name="connsiteY253" fmla="*/ 519113 h 946689"/>
                  <a:gd name="connsiteX254" fmla="*/ 469678 w 947261"/>
                  <a:gd name="connsiteY254" fmla="*/ 500063 h 946689"/>
                  <a:gd name="connsiteX255" fmla="*/ 473774 w 947261"/>
                  <a:gd name="connsiteY255" fmla="*/ 486632 h 946689"/>
                  <a:gd name="connsiteX256" fmla="*/ 473107 w 947261"/>
                  <a:gd name="connsiteY256" fmla="*/ 481108 h 946689"/>
                  <a:gd name="connsiteX257" fmla="*/ 465773 w 947261"/>
                  <a:gd name="connsiteY257" fmla="*/ 479203 h 946689"/>
                  <a:gd name="connsiteX258" fmla="*/ 446532 w 947261"/>
                  <a:gd name="connsiteY258" fmla="*/ 482822 h 946689"/>
                  <a:gd name="connsiteX259" fmla="*/ 426720 w 947261"/>
                  <a:gd name="connsiteY259" fmla="*/ 486347 h 946689"/>
                  <a:gd name="connsiteX260" fmla="*/ 389001 w 947261"/>
                  <a:gd name="connsiteY260" fmla="*/ 481679 h 946689"/>
                  <a:gd name="connsiteX261" fmla="*/ 372428 w 947261"/>
                  <a:gd name="connsiteY261" fmla="*/ 471678 h 946689"/>
                  <a:gd name="connsiteX262" fmla="*/ 356997 w 947261"/>
                  <a:gd name="connsiteY262" fmla="*/ 448342 h 946689"/>
                  <a:gd name="connsiteX263" fmla="*/ 352520 w 947261"/>
                  <a:gd name="connsiteY263" fmla="*/ 438626 h 946689"/>
                  <a:gd name="connsiteX264" fmla="*/ 340233 w 947261"/>
                  <a:gd name="connsiteY264" fmla="*/ 428339 h 946689"/>
                  <a:gd name="connsiteX265" fmla="*/ 332327 w 947261"/>
                  <a:gd name="connsiteY265" fmla="*/ 425387 h 946689"/>
                  <a:gd name="connsiteX266" fmla="*/ 309277 w 947261"/>
                  <a:gd name="connsiteY266" fmla="*/ 415195 h 946689"/>
                  <a:gd name="connsiteX267" fmla="*/ 294227 w 947261"/>
                  <a:gd name="connsiteY267" fmla="*/ 398621 h 946689"/>
                  <a:gd name="connsiteX268" fmla="*/ 292037 w 947261"/>
                  <a:gd name="connsiteY268" fmla="*/ 394907 h 946689"/>
                  <a:gd name="connsiteX269" fmla="*/ 290417 w 947261"/>
                  <a:gd name="connsiteY269" fmla="*/ 389858 h 946689"/>
                  <a:gd name="connsiteX270" fmla="*/ 286226 w 947261"/>
                  <a:gd name="connsiteY270" fmla="*/ 385001 h 946689"/>
                  <a:gd name="connsiteX271" fmla="*/ 282797 w 947261"/>
                  <a:gd name="connsiteY271" fmla="*/ 388144 h 946689"/>
                  <a:gd name="connsiteX272" fmla="*/ 280892 w 947261"/>
                  <a:gd name="connsiteY272" fmla="*/ 395192 h 946689"/>
                  <a:gd name="connsiteX273" fmla="*/ 281464 w 947261"/>
                  <a:gd name="connsiteY273" fmla="*/ 401098 h 946689"/>
                  <a:gd name="connsiteX274" fmla="*/ 286703 w 947261"/>
                  <a:gd name="connsiteY274" fmla="*/ 409956 h 946689"/>
                  <a:gd name="connsiteX275" fmla="*/ 290513 w 947261"/>
                  <a:gd name="connsiteY275" fmla="*/ 417862 h 946689"/>
                  <a:gd name="connsiteX276" fmla="*/ 276225 w 947261"/>
                  <a:gd name="connsiteY276" fmla="*/ 443008 h 946689"/>
                  <a:gd name="connsiteX277" fmla="*/ 268415 w 947261"/>
                  <a:gd name="connsiteY277" fmla="*/ 446913 h 946689"/>
                  <a:gd name="connsiteX278" fmla="*/ 261080 w 947261"/>
                  <a:gd name="connsiteY278" fmla="*/ 443198 h 946689"/>
                  <a:gd name="connsiteX279" fmla="*/ 250222 w 947261"/>
                  <a:gd name="connsiteY279" fmla="*/ 441484 h 946689"/>
                  <a:gd name="connsiteX280" fmla="*/ 241744 w 947261"/>
                  <a:gd name="connsiteY280" fmla="*/ 440341 h 946689"/>
                  <a:gd name="connsiteX281" fmla="*/ 233648 w 947261"/>
                  <a:gd name="connsiteY281" fmla="*/ 403098 h 946689"/>
                  <a:gd name="connsiteX282" fmla="*/ 233648 w 947261"/>
                  <a:gd name="connsiteY282" fmla="*/ 400050 h 946689"/>
                  <a:gd name="connsiteX283" fmla="*/ 238220 w 947261"/>
                  <a:gd name="connsiteY283" fmla="*/ 373761 h 946689"/>
                  <a:gd name="connsiteX284" fmla="*/ 242411 w 947261"/>
                  <a:gd name="connsiteY284" fmla="*/ 368141 h 946689"/>
                  <a:gd name="connsiteX285" fmla="*/ 248984 w 947261"/>
                  <a:gd name="connsiteY285" fmla="*/ 363474 h 946689"/>
                  <a:gd name="connsiteX286" fmla="*/ 259461 w 947261"/>
                  <a:gd name="connsiteY286" fmla="*/ 356521 h 946689"/>
                  <a:gd name="connsiteX287" fmla="*/ 261271 w 947261"/>
                  <a:gd name="connsiteY287" fmla="*/ 346139 h 946689"/>
                  <a:gd name="connsiteX288" fmla="*/ 259842 w 947261"/>
                  <a:gd name="connsiteY288" fmla="*/ 341090 h 946689"/>
                  <a:gd name="connsiteX289" fmla="*/ 259842 w 947261"/>
                  <a:gd name="connsiteY289" fmla="*/ 329089 h 946689"/>
                  <a:gd name="connsiteX290" fmla="*/ 266510 w 947261"/>
                  <a:gd name="connsiteY290" fmla="*/ 319183 h 946689"/>
                  <a:gd name="connsiteX291" fmla="*/ 269177 w 947261"/>
                  <a:gd name="connsiteY291" fmla="*/ 315754 h 946689"/>
                  <a:gd name="connsiteX292" fmla="*/ 270320 w 947261"/>
                  <a:gd name="connsiteY292" fmla="*/ 313468 h 946689"/>
                  <a:gd name="connsiteX293" fmla="*/ 270510 w 947261"/>
                  <a:gd name="connsiteY293" fmla="*/ 303848 h 946689"/>
                  <a:gd name="connsiteX294" fmla="*/ 270701 w 947261"/>
                  <a:gd name="connsiteY294" fmla="*/ 294132 h 946689"/>
                  <a:gd name="connsiteX295" fmla="*/ 271558 w 947261"/>
                  <a:gd name="connsiteY295" fmla="*/ 292513 h 946689"/>
                  <a:gd name="connsiteX296" fmla="*/ 279940 w 947261"/>
                  <a:gd name="connsiteY296" fmla="*/ 285655 h 946689"/>
                  <a:gd name="connsiteX297" fmla="*/ 290132 w 947261"/>
                  <a:gd name="connsiteY297" fmla="*/ 282512 h 946689"/>
                  <a:gd name="connsiteX298" fmla="*/ 294037 w 947261"/>
                  <a:gd name="connsiteY298" fmla="*/ 281750 h 946689"/>
                  <a:gd name="connsiteX299" fmla="*/ 297561 w 947261"/>
                  <a:gd name="connsiteY299" fmla="*/ 277654 h 946689"/>
                  <a:gd name="connsiteX300" fmla="*/ 306229 w 947261"/>
                  <a:gd name="connsiteY300" fmla="*/ 267367 h 946689"/>
                  <a:gd name="connsiteX301" fmla="*/ 318230 w 947261"/>
                  <a:gd name="connsiteY301" fmla="*/ 263557 h 946689"/>
                  <a:gd name="connsiteX302" fmla="*/ 325660 w 947261"/>
                  <a:gd name="connsiteY302" fmla="*/ 265652 h 946689"/>
                  <a:gd name="connsiteX303" fmla="*/ 334137 w 947261"/>
                  <a:gd name="connsiteY303" fmla="*/ 267367 h 946689"/>
                  <a:gd name="connsiteX304" fmla="*/ 338614 w 947261"/>
                  <a:gd name="connsiteY304" fmla="*/ 266510 h 946689"/>
                  <a:gd name="connsiteX305" fmla="*/ 344138 w 947261"/>
                  <a:gd name="connsiteY305" fmla="*/ 246507 h 946689"/>
                  <a:gd name="connsiteX306" fmla="*/ 345662 w 947261"/>
                  <a:gd name="connsiteY306" fmla="*/ 237173 h 946689"/>
                  <a:gd name="connsiteX307" fmla="*/ 352616 w 947261"/>
                  <a:gd name="connsiteY307" fmla="*/ 231077 h 946689"/>
                  <a:gd name="connsiteX308" fmla="*/ 358426 w 947261"/>
                  <a:gd name="connsiteY308" fmla="*/ 228791 h 946689"/>
                  <a:gd name="connsiteX309" fmla="*/ 369951 w 947261"/>
                  <a:gd name="connsiteY309" fmla="*/ 229553 h 946689"/>
                  <a:gd name="connsiteX310" fmla="*/ 385191 w 947261"/>
                  <a:gd name="connsiteY310" fmla="*/ 229648 h 946689"/>
                  <a:gd name="connsiteX311" fmla="*/ 395383 w 947261"/>
                  <a:gd name="connsiteY311" fmla="*/ 228219 h 946689"/>
                  <a:gd name="connsiteX312" fmla="*/ 399764 w 947261"/>
                  <a:gd name="connsiteY312" fmla="*/ 241554 h 946689"/>
                  <a:gd name="connsiteX313" fmla="*/ 405575 w 947261"/>
                  <a:gd name="connsiteY313" fmla="*/ 259842 h 946689"/>
                  <a:gd name="connsiteX314" fmla="*/ 410718 w 947261"/>
                  <a:gd name="connsiteY314" fmla="*/ 289274 h 946689"/>
                  <a:gd name="connsiteX315" fmla="*/ 410432 w 947261"/>
                  <a:gd name="connsiteY315" fmla="*/ 304133 h 946689"/>
                  <a:gd name="connsiteX316" fmla="*/ 424910 w 947261"/>
                  <a:gd name="connsiteY316" fmla="*/ 315373 h 946689"/>
                  <a:gd name="connsiteX317" fmla="*/ 440912 w 947261"/>
                  <a:gd name="connsiteY317" fmla="*/ 326422 h 946689"/>
                  <a:gd name="connsiteX318" fmla="*/ 462153 w 947261"/>
                  <a:gd name="connsiteY318" fmla="*/ 330232 h 946689"/>
                  <a:gd name="connsiteX319" fmla="*/ 472726 w 947261"/>
                  <a:gd name="connsiteY319" fmla="*/ 323183 h 946689"/>
                  <a:gd name="connsiteX320" fmla="*/ 490347 w 947261"/>
                  <a:gd name="connsiteY320" fmla="*/ 316420 h 946689"/>
                  <a:gd name="connsiteX321" fmla="*/ 501968 w 947261"/>
                  <a:gd name="connsiteY321" fmla="*/ 315659 h 946689"/>
                  <a:gd name="connsiteX322" fmla="*/ 510731 w 947261"/>
                  <a:gd name="connsiteY322" fmla="*/ 313468 h 946689"/>
                  <a:gd name="connsiteX323" fmla="*/ 520827 w 947261"/>
                  <a:gd name="connsiteY323" fmla="*/ 306705 h 946689"/>
                  <a:gd name="connsiteX324" fmla="*/ 544354 w 947261"/>
                  <a:gd name="connsiteY324" fmla="*/ 294513 h 946689"/>
                  <a:gd name="connsiteX325" fmla="*/ 565880 w 947261"/>
                  <a:gd name="connsiteY325" fmla="*/ 279749 h 946689"/>
                  <a:gd name="connsiteX326" fmla="*/ 586169 w 947261"/>
                  <a:gd name="connsiteY326" fmla="*/ 263462 h 946689"/>
                  <a:gd name="connsiteX327" fmla="*/ 595313 w 947261"/>
                  <a:gd name="connsiteY327" fmla="*/ 257651 h 946689"/>
                  <a:gd name="connsiteX328" fmla="*/ 611029 w 947261"/>
                  <a:gd name="connsiteY328" fmla="*/ 239649 h 946689"/>
                  <a:gd name="connsiteX329" fmla="*/ 611410 w 947261"/>
                  <a:gd name="connsiteY329" fmla="*/ 232696 h 946689"/>
                  <a:gd name="connsiteX330" fmla="*/ 601694 w 947261"/>
                  <a:gd name="connsiteY330" fmla="*/ 225457 h 946689"/>
                  <a:gd name="connsiteX331" fmla="*/ 595979 w 947261"/>
                  <a:gd name="connsiteY331" fmla="*/ 222313 h 946689"/>
                  <a:gd name="connsiteX332" fmla="*/ 598361 w 947261"/>
                  <a:gd name="connsiteY332" fmla="*/ 219075 h 946689"/>
                  <a:gd name="connsiteX333" fmla="*/ 611886 w 947261"/>
                  <a:gd name="connsiteY333" fmla="*/ 214979 h 946689"/>
                  <a:gd name="connsiteX334" fmla="*/ 614744 w 947261"/>
                  <a:gd name="connsiteY334" fmla="*/ 213646 h 946689"/>
                  <a:gd name="connsiteX335" fmla="*/ 615696 w 947261"/>
                  <a:gd name="connsiteY335" fmla="*/ 208788 h 946689"/>
                  <a:gd name="connsiteX336" fmla="*/ 615125 w 947261"/>
                  <a:gd name="connsiteY336" fmla="*/ 201835 h 946689"/>
                  <a:gd name="connsiteX337" fmla="*/ 614458 w 947261"/>
                  <a:gd name="connsiteY337" fmla="*/ 194977 h 946689"/>
                  <a:gd name="connsiteX338" fmla="*/ 615029 w 947261"/>
                  <a:gd name="connsiteY338" fmla="*/ 188500 h 946689"/>
                  <a:gd name="connsiteX339" fmla="*/ 623126 w 947261"/>
                  <a:gd name="connsiteY339" fmla="*/ 174403 h 946689"/>
                  <a:gd name="connsiteX340" fmla="*/ 631603 w 947261"/>
                  <a:gd name="connsiteY340" fmla="*/ 160020 h 946689"/>
                  <a:gd name="connsiteX341" fmla="*/ 630269 w 947261"/>
                  <a:gd name="connsiteY341" fmla="*/ 146018 h 946689"/>
                  <a:gd name="connsiteX342" fmla="*/ 623316 w 947261"/>
                  <a:gd name="connsiteY342" fmla="*/ 143351 h 946689"/>
                  <a:gd name="connsiteX343" fmla="*/ 619601 w 947261"/>
                  <a:gd name="connsiteY343" fmla="*/ 151638 h 946689"/>
                  <a:gd name="connsiteX344" fmla="*/ 613410 w 947261"/>
                  <a:gd name="connsiteY344" fmla="*/ 167259 h 946689"/>
                  <a:gd name="connsiteX345" fmla="*/ 609029 w 947261"/>
                  <a:gd name="connsiteY345" fmla="*/ 173355 h 946689"/>
                  <a:gd name="connsiteX346" fmla="*/ 598170 w 947261"/>
                  <a:gd name="connsiteY346" fmla="*/ 176117 h 946689"/>
                  <a:gd name="connsiteX347" fmla="*/ 579882 w 947261"/>
                  <a:gd name="connsiteY347" fmla="*/ 175927 h 946689"/>
                  <a:gd name="connsiteX348" fmla="*/ 572167 w 947261"/>
                  <a:gd name="connsiteY348" fmla="*/ 177260 h 946689"/>
                  <a:gd name="connsiteX349" fmla="*/ 558832 w 947261"/>
                  <a:gd name="connsiteY349" fmla="*/ 171450 h 946689"/>
                  <a:gd name="connsiteX350" fmla="*/ 541973 w 947261"/>
                  <a:gd name="connsiteY350" fmla="*/ 154305 h 946689"/>
                  <a:gd name="connsiteX351" fmla="*/ 535781 w 947261"/>
                  <a:gd name="connsiteY351" fmla="*/ 147828 h 946689"/>
                  <a:gd name="connsiteX352" fmla="*/ 521875 w 947261"/>
                  <a:gd name="connsiteY352" fmla="*/ 144780 h 946689"/>
                  <a:gd name="connsiteX353" fmla="*/ 506254 w 947261"/>
                  <a:gd name="connsiteY353" fmla="*/ 143256 h 946689"/>
                  <a:gd name="connsiteX354" fmla="*/ 488061 w 947261"/>
                  <a:gd name="connsiteY354" fmla="*/ 145733 h 946689"/>
                  <a:gd name="connsiteX355" fmla="*/ 474345 w 947261"/>
                  <a:gd name="connsiteY355" fmla="*/ 151543 h 946689"/>
                  <a:gd name="connsiteX356" fmla="*/ 449771 w 947261"/>
                  <a:gd name="connsiteY356" fmla="*/ 160496 h 946689"/>
                  <a:gd name="connsiteX357" fmla="*/ 440626 w 947261"/>
                  <a:gd name="connsiteY357" fmla="*/ 145066 h 946689"/>
                  <a:gd name="connsiteX358" fmla="*/ 441484 w 947261"/>
                  <a:gd name="connsiteY358" fmla="*/ 137160 h 946689"/>
                  <a:gd name="connsiteX359" fmla="*/ 451295 w 947261"/>
                  <a:gd name="connsiteY359" fmla="*/ 122301 h 946689"/>
                  <a:gd name="connsiteX360" fmla="*/ 476917 w 947261"/>
                  <a:gd name="connsiteY360" fmla="*/ 108490 h 946689"/>
                  <a:gd name="connsiteX361" fmla="*/ 491681 w 947261"/>
                  <a:gd name="connsiteY361" fmla="*/ 105823 h 946689"/>
                  <a:gd name="connsiteX362" fmla="*/ 509588 w 947261"/>
                  <a:gd name="connsiteY362" fmla="*/ 105251 h 946689"/>
                  <a:gd name="connsiteX363" fmla="*/ 517779 w 947261"/>
                  <a:gd name="connsiteY363" fmla="*/ 106299 h 946689"/>
                  <a:gd name="connsiteX364" fmla="*/ 532733 w 947261"/>
                  <a:gd name="connsiteY364" fmla="*/ 107156 h 946689"/>
                  <a:gd name="connsiteX365" fmla="*/ 548164 w 947261"/>
                  <a:gd name="connsiteY365" fmla="*/ 101918 h 946689"/>
                  <a:gd name="connsiteX366" fmla="*/ 561499 w 947261"/>
                  <a:gd name="connsiteY366" fmla="*/ 86106 h 946689"/>
                  <a:gd name="connsiteX367" fmla="*/ 584835 w 947261"/>
                  <a:gd name="connsiteY367" fmla="*/ 78867 h 946689"/>
                  <a:gd name="connsiteX368" fmla="*/ 608362 w 947261"/>
                  <a:gd name="connsiteY368" fmla="*/ 73628 h 946689"/>
                  <a:gd name="connsiteX369" fmla="*/ 636651 w 947261"/>
                  <a:gd name="connsiteY369" fmla="*/ 74105 h 946689"/>
                  <a:gd name="connsiteX370" fmla="*/ 663797 w 947261"/>
                  <a:gd name="connsiteY370" fmla="*/ 77153 h 946689"/>
                  <a:gd name="connsiteX371" fmla="*/ 673418 w 947261"/>
                  <a:gd name="connsiteY371" fmla="*/ 75628 h 946689"/>
                  <a:gd name="connsiteX372" fmla="*/ 686467 w 947261"/>
                  <a:gd name="connsiteY372" fmla="*/ 75438 h 946689"/>
                  <a:gd name="connsiteX373" fmla="*/ 700278 w 947261"/>
                  <a:gd name="connsiteY373" fmla="*/ 85725 h 946689"/>
                  <a:gd name="connsiteX374" fmla="*/ 704469 w 947261"/>
                  <a:gd name="connsiteY374" fmla="*/ 96679 h 946689"/>
                  <a:gd name="connsiteX375" fmla="*/ 701612 w 947261"/>
                  <a:gd name="connsiteY375" fmla="*/ 107061 h 946689"/>
                  <a:gd name="connsiteX376" fmla="*/ 692849 w 947261"/>
                  <a:gd name="connsiteY376" fmla="*/ 116205 h 946689"/>
                  <a:gd name="connsiteX377" fmla="*/ 680942 w 947261"/>
                  <a:gd name="connsiteY377" fmla="*/ 119729 h 946689"/>
                  <a:gd name="connsiteX378" fmla="*/ 670465 w 947261"/>
                  <a:gd name="connsiteY378" fmla="*/ 126873 h 946689"/>
                  <a:gd name="connsiteX379" fmla="*/ 675227 w 947261"/>
                  <a:gd name="connsiteY379" fmla="*/ 135255 h 946689"/>
                  <a:gd name="connsiteX380" fmla="*/ 686181 w 947261"/>
                  <a:gd name="connsiteY380" fmla="*/ 137636 h 946689"/>
                  <a:gd name="connsiteX381" fmla="*/ 704755 w 947261"/>
                  <a:gd name="connsiteY381" fmla="*/ 143637 h 946689"/>
                  <a:gd name="connsiteX382" fmla="*/ 708470 w 947261"/>
                  <a:gd name="connsiteY382" fmla="*/ 150305 h 946689"/>
                  <a:gd name="connsiteX383" fmla="*/ 705612 w 947261"/>
                  <a:gd name="connsiteY383" fmla="*/ 159258 h 946689"/>
                  <a:gd name="connsiteX384" fmla="*/ 699802 w 947261"/>
                  <a:gd name="connsiteY384" fmla="*/ 167259 h 946689"/>
                  <a:gd name="connsiteX385" fmla="*/ 695420 w 947261"/>
                  <a:gd name="connsiteY385" fmla="*/ 172307 h 946689"/>
                  <a:gd name="connsiteX386" fmla="*/ 696659 w 947261"/>
                  <a:gd name="connsiteY386" fmla="*/ 176213 h 946689"/>
                  <a:gd name="connsiteX387" fmla="*/ 701231 w 947261"/>
                  <a:gd name="connsiteY387" fmla="*/ 186309 h 946689"/>
                  <a:gd name="connsiteX388" fmla="*/ 702850 w 947261"/>
                  <a:gd name="connsiteY388" fmla="*/ 198596 h 946689"/>
                  <a:gd name="connsiteX389" fmla="*/ 712851 w 947261"/>
                  <a:gd name="connsiteY389" fmla="*/ 210312 h 946689"/>
                  <a:gd name="connsiteX390" fmla="*/ 748951 w 947261"/>
                  <a:gd name="connsiteY390" fmla="*/ 231267 h 946689"/>
                  <a:gd name="connsiteX391" fmla="*/ 763715 w 947261"/>
                  <a:gd name="connsiteY391" fmla="*/ 243935 h 946689"/>
                  <a:gd name="connsiteX392" fmla="*/ 763715 w 947261"/>
                  <a:gd name="connsiteY392" fmla="*/ 250412 h 946689"/>
                  <a:gd name="connsiteX393" fmla="*/ 751427 w 947261"/>
                  <a:gd name="connsiteY393" fmla="*/ 250793 h 946689"/>
                  <a:gd name="connsiteX394" fmla="*/ 736473 w 947261"/>
                  <a:gd name="connsiteY394" fmla="*/ 244793 h 946689"/>
                  <a:gd name="connsiteX395" fmla="*/ 726281 w 947261"/>
                  <a:gd name="connsiteY395" fmla="*/ 253937 h 946689"/>
                  <a:gd name="connsiteX396" fmla="*/ 727138 w 947261"/>
                  <a:gd name="connsiteY396" fmla="*/ 257556 h 946689"/>
                  <a:gd name="connsiteX397" fmla="*/ 731711 w 947261"/>
                  <a:gd name="connsiteY397" fmla="*/ 272987 h 946689"/>
                  <a:gd name="connsiteX398" fmla="*/ 744093 w 947261"/>
                  <a:gd name="connsiteY398" fmla="*/ 302419 h 946689"/>
                  <a:gd name="connsiteX399" fmla="*/ 774287 w 947261"/>
                  <a:gd name="connsiteY399" fmla="*/ 346901 h 946689"/>
                  <a:gd name="connsiteX400" fmla="*/ 788003 w 947261"/>
                  <a:gd name="connsiteY400" fmla="*/ 377857 h 946689"/>
                  <a:gd name="connsiteX401" fmla="*/ 790956 w 947261"/>
                  <a:gd name="connsiteY401" fmla="*/ 395954 h 946689"/>
                  <a:gd name="connsiteX402" fmla="*/ 793052 w 947261"/>
                  <a:gd name="connsiteY402" fmla="*/ 421100 h 946689"/>
                  <a:gd name="connsiteX403" fmla="*/ 796766 w 947261"/>
                  <a:gd name="connsiteY403" fmla="*/ 455771 h 946689"/>
                  <a:gd name="connsiteX404" fmla="*/ 808387 w 947261"/>
                  <a:gd name="connsiteY404" fmla="*/ 474440 h 946689"/>
                  <a:gd name="connsiteX405" fmla="*/ 827056 w 947261"/>
                  <a:gd name="connsiteY405" fmla="*/ 497491 h 946689"/>
                  <a:gd name="connsiteX406" fmla="*/ 842105 w 947261"/>
                  <a:gd name="connsiteY406" fmla="*/ 512731 h 946689"/>
                  <a:gd name="connsiteX407" fmla="*/ 844868 w 947261"/>
                  <a:gd name="connsiteY407" fmla="*/ 512064 h 946689"/>
                  <a:gd name="connsiteX408" fmla="*/ 841153 w 947261"/>
                  <a:gd name="connsiteY408" fmla="*/ 507111 h 946689"/>
                  <a:gd name="connsiteX409" fmla="*/ 833438 w 947261"/>
                  <a:gd name="connsiteY409" fmla="*/ 495872 h 946689"/>
                  <a:gd name="connsiteX410" fmla="*/ 848963 w 947261"/>
                  <a:gd name="connsiteY410" fmla="*/ 488347 h 946689"/>
                  <a:gd name="connsiteX411" fmla="*/ 849630 w 947261"/>
                  <a:gd name="connsiteY411" fmla="*/ 488347 h 946689"/>
                  <a:gd name="connsiteX412" fmla="*/ 944975 w 947261"/>
                  <a:gd name="connsiteY412" fmla="*/ 530352 h 946689"/>
                  <a:gd name="connsiteX413" fmla="*/ 947261 w 947261"/>
                  <a:gd name="connsiteY413" fmla="*/ 531495 h 946689"/>
                  <a:gd name="connsiteX414" fmla="*/ 947261 w 947261"/>
                  <a:gd name="connsiteY414" fmla="*/ 857 h 946689"/>
                  <a:gd name="connsiteX415" fmla="*/ 0 w 947261"/>
                  <a:gd name="connsiteY415" fmla="*/ 857 h 946689"/>
                  <a:gd name="connsiteX416" fmla="*/ 0 w 947261"/>
                  <a:gd name="connsiteY416" fmla="*/ 0 h 946689"/>
                  <a:gd name="connsiteX417" fmla="*/ 803434 w 947261"/>
                  <a:gd name="connsiteY417" fmla="*/ 698849 h 946689"/>
                  <a:gd name="connsiteX418" fmla="*/ 816864 w 947261"/>
                  <a:gd name="connsiteY418" fmla="*/ 686657 h 946689"/>
                  <a:gd name="connsiteX419" fmla="*/ 817150 w 947261"/>
                  <a:gd name="connsiteY419" fmla="*/ 686467 h 946689"/>
                  <a:gd name="connsiteX420" fmla="*/ 826484 w 947261"/>
                  <a:gd name="connsiteY420" fmla="*/ 684276 h 946689"/>
                  <a:gd name="connsiteX421" fmla="*/ 830485 w 947261"/>
                  <a:gd name="connsiteY421" fmla="*/ 688372 h 946689"/>
                  <a:gd name="connsiteX422" fmla="*/ 827913 w 947261"/>
                  <a:gd name="connsiteY422" fmla="*/ 697992 h 946689"/>
                  <a:gd name="connsiteX423" fmla="*/ 816102 w 947261"/>
                  <a:gd name="connsiteY423" fmla="*/ 706088 h 946689"/>
                  <a:gd name="connsiteX424" fmla="*/ 809149 w 947261"/>
                  <a:gd name="connsiteY424" fmla="*/ 707327 h 946689"/>
                  <a:gd name="connsiteX425" fmla="*/ 805053 w 947261"/>
                  <a:gd name="connsiteY425" fmla="*/ 706850 h 946689"/>
                  <a:gd name="connsiteX426" fmla="*/ 803434 w 947261"/>
                  <a:gd name="connsiteY426" fmla="*/ 698849 h 946689"/>
                  <a:gd name="connsiteX427" fmla="*/ 171069 w 947261"/>
                  <a:gd name="connsiteY427" fmla="*/ 665893 h 946689"/>
                  <a:gd name="connsiteX428" fmla="*/ 166497 w 947261"/>
                  <a:gd name="connsiteY428" fmla="*/ 668274 h 946689"/>
                  <a:gd name="connsiteX429" fmla="*/ 164497 w 947261"/>
                  <a:gd name="connsiteY429" fmla="*/ 667607 h 946689"/>
                  <a:gd name="connsiteX430" fmla="*/ 151067 w 947261"/>
                  <a:gd name="connsiteY430" fmla="*/ 663893 h 946689"/>
                  <a:gd name="connsiteX431" fmla="*/ 129445 w 947261"/>
                  <a:gd name="connsiteY431" fmla="*/ 667226 h 946689"/>
                  <a:gd name="connsiteX432" fmla="*/ 121730 w 947261"/>
                  <a:gd name="connsiteY432" fmla="*/ 668560 h 946689"/>
                  <a:gd name="connsiteX433" fmla="*/ 118015 w 947261"/>
                  <a:gd name="connsiteY433" fmla="*/ 664845 h 946689"/>
                  <a:gd name="connsiteX434" fmla="*/ 120206 w 947261"/>
                  <a:gd name="connsiteY434" fmla="*/ 657606 h 946689"/>
                  <a:gd name="connsiteX435" fmla="*/ 135065 w 947261"/>
                  <a:gd name="connsiteY435" fmla="*/ 653987 h 946689"/>
                  <a:gd name="connsiteX436" fmla="*/ 149924 w 947261"/>
                  <a:gd name="connsiteY436" fmla="*/ 647129 h 946689"/>
                  <a:gd name="connsiteX437" fmla="*/ 154115 w 947261"/>
                  <a:gd name="connsiteY437" fmla="*/ 643319 h 946689"/>
                  <a:gd name="connsiteX438" fmla="*/ 155734 w 947261"/>
                  <a:gd name="connsiteY438" fmla="*/ 643414 h 946689"/>
                  <a:gd name="connsiteX439" fmla="*/ 159925 w 947261"/>
                  <a:gd name="connsiteY439" fmla="*/ 644843 h 946689"/>
                  <a:gd name="connsiteX440" fmla="*/ 169736 w 947261"/>
                  <a:gd name="connsiteY440" fmla="*/ 654653 h 946689"/>
                  <a:gd name="connsiteX441" fmla="*/ 172117 w 947261"/>
                  <a:gd name="connsiteY441" fmla="*/ 662940 h 946689"/>
                  <a:gd name="connsiteX442" fmla="*/ 171069 w 947261"/>
                  <a:gd name="connsiteY442" fmla="*/ 665893 h 946689"/>
                  <a:gd name="connsiteX443" fmla="*/ 137255 w 947261"/>
                  <a:gd name="connsiteY443" fmla="*/ 639509 h 946689"/>
                  <a:gd name="connsiteX444" fmla="*/ 141446 w 947261"/>
                  <a:gd name="connsiteY444" fmla="*/ 633984 h 946689"/>
                  <a:gd name="connsiteX445" fmla="*/ 146018 w 947261"/>
                  <a:gd name="connsiteY445" fmla="*/ 633413 h 946689"/>
                  <a:gd name="connsiteX446" fmla="*/ 147257 w 947261"/>
                  <a:gd name="connsiteY446" fmla="*/ 633984 h 946689"/>
                  <a:gd name="connsiteX447" fmla="*/ 149924 w 947261"/>
                  <a:gd name="connsiteY447" fmla="*/ 639509 h 946689"/>
                  <a:gd name="connsiteX448" fmla="*/ 144113 w 947261"/>
                  <a:gd name="connsiteY448" fmla="*/ 646652 h 946689"/>
                  <a:gd name="connsiteX449" fmla="*/ 140303 w 947261"/>
                  <a:gd name="connsiteY449" fmla="*/ 647319 h 946689"/>
                  <a:gd name="connsiteX450" fmla="*/ 137255 w 947261"/>
                  <a:gd name="connsiteY450" fmla="*/ 639509 h 946689"/>
                  <a:gd name="connsiteX451" fmla="*/ 184785 w 947261"/>
                  <a:gd name="connsiteY451" fmla="*/ 679514 h 946689"/>
                  <a:gd name="connsiteX452" fmla="*/ 178308 w 947261"/>
                  <a:gd name="connsiteY452" fmla="*/ 675227 h 946689"/>
                  <a:gd name="connsiteX453" fmla="*/ 180499 w 947261"/>
                  <a:gd name="connsiteY453" fmla="*/ 671417 h 946689"/>
                  <a:gd name="connsiteX454" fmla="*/ 191738 w 947261"/>
                  <a:gd name="connsiteY454" fmla="*/ 662750 h 946689"/>
                  <a:gd name="connsiteX455" fmla="*/ 192500 w 947261"/>
                  <a:gd name="connsiteY455" fmla="*/ 665988 h 946689"/>
                  <a:gd name="connsiteX456" fmla="*/ 184785 w 947261"/>
                  <a:gd name="connsiteY456" fmla="*/ 679514 h 946689"/>
                  <a:gd name="connsiteX457" fmla="*/ 275749 w 947261"/>
                  <a:gd name="connsiteY457" fmla="*/ 614934 h 946689"/>
                  <a:gd name="connsiteX458" fmla="*/ 270796 w 947261"/>
                  <a:gd name="connsiteY458" fmla="*/ 613791 h 946689"/>
                  <a:gd name="connsiteX459" fmla="*/ 267367 w 947261"/>
                  <a:gd name="connsiteY459" fmla="*/ 606647 h 946689"/>
                  <a:gd name="connsiteX460" fmla="*/ 268129 w 947261"/>
                  <a:gd name="connsiteY460" fmla="*/ 605219 h 946689"/>
                  <a:gd name="connsiteX461" fmla="*/ 275749 w 947261"/>
                  <a:gd name="connsiteY461" fmla="*/ 604742 h 946689"/>
                  <a:gd name="connsiteX462" fmla="*/ 286512 w 947261"/>
                  <a:gd name="connsiteY462" fmla="*/ 605409 h 946689"/>
                  <a:gd name="connsiteX463" fmla="*/ 309848 w 947261"/>
                  <a:gd name="connsiteY463" fmla="*/ 613029 h 946689"/>
                  <a:gd name="connsiteX464" fmla="*/ 316040 w 947261"/>
                  <a:gd name="connsiteY464" fmla="*/ 620078 h 946689"/>
                  <a:gd name="connsiteX465" fmla="*/ 314992 w 947261"/>
                  <a:gd name="connsiteY465" fmla="*/ 629412 h 946689"/>
                  <a:gd name="connsiteX466" fmla="*/ 306515 w 947261"/>
                  <a:gd name="connsiteY466" fmla="*/ 631317 h 946689"/>
                  <a:gd name="connsiteX467" fmla="*/ 290989 w 947261"/>
                  <a:gd name="connsiteY467" fmla="*/ 621982 h 946689"/>
                  <a:gd name="connsiteX468" fmla="*/ 275749 w 947261"/>
                  <a:gd name="connsiteY468" fmla="*/ 614934 h 946689"/>
                  <a:gd name="connsiteX469" fmla="*/ 341757 w 947261"/>
                  <a:gd name="connsiteY469" fmla="*/ 745236 h 946689"/>
                  <a:gd name="connsiteX470" fmla="*/ 336233 w 947261"/>
                  <a:gd name="connsiteY470" fmla="*/ 753142 h 946689"/>
                  <a:gd name="connsiteX471" fmla="*/ 328136 w 947261"/>
                  <a:gd name="connsiteY471" fmla="*/ 758476 h 946689"/>
                  <a:gd name="connsiteX472" fmla="*/ 318230 w 947261"/>
                  <a:gd name="connsiteY472" fmla="*/ 760476 h 946689"/>
                  <a:gd name="connsiteX473" fmla="*/ 308515 w 947261"/>
                  <a:gd name="connsiteY473" fmla="*/ 758476 h 946689"/>
                  <a:gd name="connsiteX474" fmla="*/ 300609 w 947261"/>
                  <a:gd name="connsiteY474" fmla="*/ 753142 h 946689"/>
                  <a:gd name="connsiteX475" fmla="*/ 295275 w 947261"/>
                  <a:gd name="connsiteY475" fmla="*/ 745236 h 946689"/>
                  <a:gd name="connsiteX476" fmla="*/ 293275 w 947261"/>
                  <a:gd name="connsiteY476" fmla="*/ 735616 h 946689"/>
                  <a:gd name="connsiteX477" fmla="*/ 295275 w 947261"/>
                  <a:gd name="connsiteY477" fmla="*/ 725710 h 946689"/>
                  <a:gd name="connsiteX478" fmla="*/ 300609 w 947261"/>
                  <a:gd name="connsiteY478" fmla="*/ 717709 h 946689"/>
                  <a:gd name="connsiteX479" fmla="*/ 308515 w 947261"/>
                  <a:gd name="connsiteY479" fmla="*/ 712375 h 946689"/>
                  <a:gd name="connsiteX480" fmla="*/ 318230 w 947261"/>
                  <a:gd name="connsiteY480" fmla="*/ 710375 h 946689"/>
                  <a:gd name="connsiteX481" fmla="*/ 328136 w 947261"/>
                  <a:gd name="connsiteY481" fmla="*/ 712375 h 946689"/>
                  <a:gd name="connsiteX482" fmla="*/ 336233 w 947261"/>
                  <a:gd name="connsiteY482" fmla="*/ 717709 h 946689"/>
                  <a:gd name="connsiteX483" fmla="*/ 341757 w 947261"/>
                  <a:gd name="connsiteY483" fmla="*/ 725710 h 946689"/>
                  <a:gd name="connsiteX484" fmla="*/ 343853 w 947261"/>
                  <a:gd name="connsiteY484" fmla="*/ 735616 h 946689"/>
                  <a:gd name="connsiteX485" fmla="*/ 341757 w 947261"/>
                  <a:gd name="connsiteY485" fmla="*/ 745236 h 946689"/>
                  <a:gd name="connsiteX486" fmla="*/ 341186 w 947261"/>
                  <a:gd name="connsiteY486" fmla="*/ 463106 h 946689"/>
                  <a:gd name="connsiteX487" fmla="*/ 342805 w 947261"/>
                  <a:gd name="connsiteY487" fmla="*/ 461772 h 946689"/>
                  <a:gd name="connsiteX488" fmla="*/ 347186 w 947261"/>
                  <a:gd name="connsiteY488" fmla="*/ 461772 h 946689"/>
                  <a:gd name="connsiteX489" fmla="*/ 351377 w 947261"/>
                  <a:gd name="connsiteY489" fmla="*/ 467582 h 946689"/>
                  <a:gd name="connsiteX490" fmla="*/ 349282 w 947261"/>
                  <a:gd name="connsiteY490" fmla="*/ 471297 h 946689"/>
                  <a:gd name="connsiteX491" fmla="*/ 342329 w 947261"/>
                  <a:gd name="connsiteY491" fmla="*/ 470154 h 946689"/>
                  <a:gd name="connsiteX492" fmla="*/ 341186 w 947261"/>
                  <a:gd name="connsiteY492" fmla="*/ 463106 h 946689"/>
                  <a:gd name="connsiteX493" fmla="*/ 326136 w 947261"/>
                  <a:gd name="connsiteY493" fmla="*/ 504444 h 946689"/>
                  <a:gd name="connsiteX494" fmla="*/ 327565 w 947261"/>
                  <a:gd name="connsiteY494" fmla="*/ 503301 h 946689"/>
                  <a:gd name="connsiteX495" fmla="*/ 333470 w 947261"/>
                  <a:gd name="connsiteY495" fmla="*/ 503492 h 946689"/>
                  <a:gd name="connsiteX496" fmla="*/ 337852 w 947261"/>
                  <a:gd name="connsiteY496" fmla="*/ 512731 h 946689"/>
                  <a:gd name="connsiteX497" fmla="*/ 329470 w 947261"/>
                  <a:gd name="connsiteY497" fmla="*/ 514160 h 946689"/>
                  <a:gd name="connsiteX498" fmla="*/ 325850 w 947261"/>
                  <a:gd name="connsiteY498" fmla="*/ 507206 h 946689"/>
                  <a:gd name="connsiteX499" fmla="*/ 326136 w 947261"/>
                  <a:gd name="connsiteY499" fmla="*/ 504444 h 946689"/>
                  <a:gd name="connsiteX500" fmla="*/ 321278 w 947261"/>
                  <a:gd name="connsiteY500" fmla="*/ 480251 h 946689"/>
                  <a:gd name="connsiteX501" fmla="*/ 319754 w 947261"/>
                  <a:gd name="connsiteY501" fmla="*/ 484251 h 946689"/>
                  <a:gd name="connsiteX502" fmla="*/ 312515 w 947261"/>
                  <a:gd name="connsiteY502" fmla="*/ 485870 h 946689"/>
                  <a:gd name="connsiteX503" fmla="*/ 307467 w 947261"/>
                  <a:gd name="connsiteY503" fmla="*/ 482346 h 946689"/>
                  <a:gd name="connsiteX504" fmla="*/ 306896 w 947261"/>
                  <a:gd name="connsiteY504" fmla="*/ 476155 h 946689"/>
                  <a:gd name="connsiteX505" fmla="*/ 311563 w 947261"/>
                  <a:gd name="connsiteY505" fmla="*/ 474726 h 946689"/>
                  <a:gd name="connsiteX506" fmla="*/ 315659 w 947261"/>
                  <a:gd name="connsiteY506" fmla="*/ 475583 h 946689"/>
                  <a:gd name="connsiteX507" fmla="*/ 320421 w 947261"/>
                  <a:gd name="connsiteY507" fmla="*/ 477298 h 946689"/>
                  <a:gd name="connsiteX508" fmla="*/ 321278 w 947261"/>
                  <a:gd name="connsiteY508" fmla="*/ 480251 h 946689"/>
                  <a:gd name="connsiteX509" fmla="*/ 295466 w 947261"/>
                  <a:gd name="connsiteY509" fmla="*/ 449580 h 946689"/>
                  <a:gd name="connsiteX510" fmla="*/ 308229 w 947261"/>
                  <a:gd name="connsiteY510" fmla="*/ 446151 h 946689"/>
                  <a:gd name="connsiteX511" fmla="*/ 317754 w 947261"/>
                  <a:gd name="connsiteY511" fmla="*/ 453200 h 946689"/>
                  <a:gd name="connsiteX512" fmla="*/ 314897 w 947261"/>
                  <a:gd name="connsiteY512" fmla="*/ 458629 h 946689"/>
                  <a:gd name="connsiteX513" fmla="*/ 298514 w 947261"/>
                  <a:gd name="connsiteY513" fmla="*/ 461963 h 946689"/>
                  <a:gd name="connsiteX514" fmla="*/ 294132 w 947261"/>
                  <a:gd name="connsiteY514" fmla="*/ 458057 h 946689"/>
                  <a:gd name="connsiteX515" fmla="*/ 295466 w 947261"/>
                  <a:gd name="connsiteY515" fmla="*/ 449580 h 946689"/>
                  <a:gd name="connsiteX516" fmla="*/ 243364 w 947261"/>
                  <a:gd name="connsiteY516" fmla="*/ 534257 h 946689"/>
                  <a:gd name="connsiteX517" fmla="*/ 256413 w 947261"/>
                  <a:gd name="connsiteY517" fmla="*/ 534162 h 946689"/>
                  <a:gd name="connsiteX518" fmla="*/ 257556 w 947261"/>
                  <a:gd name="connsiteY518" fmla="*/ 532924 h 946689"/>
                  <a:gd name="connsiteX519" fmla="*/ 260890 w 947261"/>
                  <a:gd name="connsiteY519" fmla="*/ 521018 h 946689"/>
                  <a:gd name="connsiteX520" fmla="*/ 267748 w 947261"/>
                  <a:gd name="connsiteY520" fmla="*/ 502539 h 946689"/>
                  <a:gd name="connsiteX521" fmla="*/ 274034 w 947261"/>
                  <a:gd name="connsiteY521" fmla="*/ 502253 h 946689"/>
                  <a:gd name="connsiteX522" fmla="*/ 279273 w 947261"/>
                  <a:gd name="connsiteY522" fmla="*/ 507968 h 946689"/>
                  <a:gd name="connsiteX523" fmla="*/ 279654 w 947261"/>
                  <a:gd name="connsiteY523" fmla="*/ 514731 h 946689"/>
                  <a:gd name="connsiteX524" fmla="*/ 277654 w 947261"/>
                  <a:gd name="connsiteY524" fmla="*/ 516065 h 946689"/>
                  <a:gd name="connsiteX525" fmla="*/ 273368 w 947261"/>
                  <a:gd name="connsiteY525" fmla="*/ 519875 h 946689"/>
                  <a:gd name="connsiteX526" fmla="*/ 275558 w 947261"/>
                  <a:gd name="connsiteY526" fmla="*/ 521303 h 946689"/>
                  <a:gd name="connsiteX527" fmla="*/ 302705 w 947261"/>
                  <a:gd name="connsiteY527" fmla="*/ 522542 h 946689"/>
                  <a:gd name="connsiteX528" fmla="*/ 323564 w 947261"/>
                  <a:gd name="connsiteY528" fmla="*/ 522827 h 946689"/>
                  <a:gd name="connsiteX529" fmla="*/ 341186 w 947261"/>
                  <a:gd name="connsiteY529" fmla="*/ 521875 h 946689"/>
                  <a:gd name="connsiteX530" fmla="*/ 351282 w 947261"/>
                  <a:gd name="connsiteY530" fmla="*/ 521875 h 946689"/>
                  <a:gd name="connsiteX531" fmla="*/ 357378 w 947261"/>
                  <a:gd name="connsiteY531" fmla="*/ 527399 h 946689"/>
                  <a:gd name="connsiteX532" fmla="*/ 381667 w 947261"/>
                  <a:gd name="connsiteY532" fmla="*/ 538829 h 946689"/>
                  <a:gd name="connsiteX533" fmla="*/ 397193 w 947261"/>
                  <a:gd name="connsiteY533" fmla="*/ 541306 h 946689"/>
                  <a:gd name="connsiteX534" fmla="*/ 399288 w 947261"/>
                  <a:gd name="connsiteY534" fmla="*/ 545592 h 946689"/>
                  <a:gd name="connsiteX535" fmla="*/ 394907 w 947261"/>
                  <a:gd name="connsiteY535" fmla="*/ 551593 h 946689"/>
                  <a:gd name="connsiteX536" fmla="*/ 362045 w 947261"/>
                  <a:gd name="connsiteY536" fmla="*/ 561213 h 946689"/>
                  <a:gd name="connsiteX537" fmla="*/ 350234 w 947261"/>
                  <a:gd name="connsiteY537" fmla="*/ 558641 h 946689"/>
                  <a:gd name="connsiteX538" fmla="*/ 337185 w 947261"/>
                  <a:gd name="connsiteY538" fmla="*/ 550926 h 946689"/>
                  <a:gd name="connsiteX539" fmla="*/ 313373 w 947261"/>
                  <a:gd name="connsiteY539" fmla="*/ 542830 h 946689"/>
                  <a:gd name="connsiteX540" fmla="*/ 286322 w 947261"/>
                  <a:gd name="connsiteY540" fmla="*/ 548640 h 946689"/>
                  <a:gd name="connsiteX541" fmla="*/ 267272 w 947261"/>
                  <a:gd name="connsiteY541" fmla="*/ 549593 h 946689"/>
                  <a:gd name="connsiteX542" fmla="*/ 254603 w 947261"/>
                  <a:gd name="connsiteY542" fmla="*/ 549878 h 946689"/>
                  <a:gd name="connsiteX543" fmla="*/ 241744 w 947261"/>
                  <a:gd name="connsiteY543" fmla="*/ 585692 h 946689"/>
                  <a:gd name="connsiteX544" fmla="*/ 255080 w 947261"/>
                  <a:gd name="connsiteY544" fmla="*/ 612839 h 946689"/>
                  <a:gd name="connsiteX545" fmla="*/ 257270 w 947261"/>
                  <a:gd name="connsiteY545" fmla="*/ 621221 h 946689"/>
                  <a:gd name="connsiteX546" fmla="*/ 247364 w 947261"/>
                  <a:gd name="connsiteY546" fmla="*/ 621030 h 946689"/>
                  <a:gd name="connsiteX547" fmla="*/ 226314 w 947261"/>
                  <a:gd name="connsiteY547" fmla="*/ 610743 h 946689"/>
                  <a:gd name="connsiteX548" fmla="*/ 209074 w 947261"/>
                  <a:gd name="connsiteY548" fmla="*/ 597694 h 946689"/>
                  <a:gd name="connsiteX549" fmla="*/ 198787 w 947261"/>
                  <a:gd name="connsiteY549" fmla="*/ 586645 h 946689"/>
                  <a:gd name="connsiteX550" fmla="*/ 192215 w 947261"/>
                  <a:gd name="connsiteY550" fmla="*/ 579501 h 946689"/>
                  <a:gd name="connsiteX551" fmla="*/ 176784 w 947261"/>
                  <a:gd name="connsiteY551" fmla="*/ 571214 h 946689"/>
                  <a:gd name="connsiteX552" fmla="*/ 159163 w 947261"/>
                  <a:gd name="connsiteY552" fmla="*/ 571881 h 946689"/>
                  <a:gd name="connsiteX553" fmla="*/ 154591 w 947261"/>
                  <a:gd name="connsiteY553" fmla="*/ 578834 h 946689"/>
                  <a:gd name="connsiteX554" fmla="*/ 155639 w 947261"/>
                  <a:gd name="connsiteY554" fmla="*/ 581120 h 946689"/>
                  <a:gd name="connsiteX555" fmla="*/ 166116 w 947261"/>
                  <a:gd name="connsiteY555" fmla="*/ 589121 h 946689"/>
                  <a:gd name="connsiteX556" fmla="*/ 169831 w 947261"/>
                  <a:gd name="connsiteY556" fmla="*/ 595979 h 946689"/>
                  <a:gd name="connsiteX557" fmla="*/ 169069 w 947261"/>
                  <a:gd name="connsiteY557" fmla="*/ 600456 h 946689"/>
                  <a:gd name="connsiteX558" fmla="*/ 152019 w 947261"/>
                  <a:gd name="connsiteY558" fmla="*/ 601885 h 946689"/>
                  <a:gd name="connsiteX559" fmla="*/ 134112 w 947261"/>
                  <a:gd name="connsiteY559" fmla="*/ 603314 h 946689"/>
                  <a:gd name="connsiteX560" fmla="*/ 131540 w 947261"/>
                  <a:gd name="connsiteY560" fmla="*/ 609981 h 946689"/>
                  <a:gd name="connsiteX561" fmla="*/ 130302 w 947261"/>
                  <a:gd name="connsiteY561" fmla="*/ 614363 h 946689"/>
                  <a:gd name="connsiteX562" fmla="*/ 127445 w 947261"/>
                  <a:gd name="connsiteY562" fmla="*/ 615220 h 946689"/>
                  <a:gd name="connsiteX563" fmla="*/ 124016 w 947261"/>
                  <a:gd name="connsiteY563" fmla="*/ 613982 h 946689"/>
                  <a:gd name="connsiteX564" fmla="*/ 122777 w 947261"/>
                  <a:gd name="connsiteY564" fmla="*/ 611219 h 946689"/>
                  <a:gd name="connsiteX565" fmla="*/ 126016 w 947261"/>
                  <a:gd name="connsiteY565" fmla="*/ 600647 h 946689"/>
                  <a:gd name="connsiteX566" fmla="*/ 130969 w 947261"/>
                  <a:gd name="connsiteY566" fmla="*/ 587788 h 946689"/>
                  <a:gd name="connsiteX567" fmla="*/ 141732 w 947261"/>
                  <a:gd name="connsiteY567" fmla="*/ 569595 h 946689"/>
                  <a:gd name="connsiteX568" fmla="*/ 157448 w 947261"/>
                  <a:gd name="connsiteY568" fmla="*/ 557975 h 946689"/>
                  <a:gd name="connsiteX569" fmla="*/ 173641 w 947261"/>
                  <a:gd name="connsiteY569" fmla="*/ 553307 h 946689"/>
                  <a:gd name="connsiteX570" fmla="*/ 181070 w 947261"/>
                  <a:gd name="connsiteY570" fmla="*/ 551974 h 946689"/>
                  <a:gd name="connsiteX571" fmla="*/ 193072 w 947261"/>
                  <a:gd name="connsiteY571" fmla="*/ 547307 h 946689"/>
                  <a:gd name="connsiteX572" fmla="*/ 207836 w 947261"/>
                  <a:gd name="connsiteY572" fmla="*/ 539591 h 946689"/>
                  <a:gd name="connsiteX573" fmla="*/ 227648 w 947261"/>
                  <a:gd name="connsiteY573" fmla="*/ 533876 h 946689"/>
                  <a:gd name="connsiteX574" fmla="*/ 243364 w 947261"/>
                  <a:gd name="connsiteY574" fmla="*/ 534257 h 946689"/>
                  <a:gd name="connsiteX575" fmla="*/ 233934 w 947261"/>
                  <a:gd name="connsiteY575" fmla="*/ 451771 h 946689"/>
                  <a:gd name="connsiteX576" fmla="*/ 234887 w 947261"/>
                  <a:gd name="connsiteY576" fmla="*/ 456724 h 946689"/>
                  <a:gd name="connsiteX577" fmla="*/ 232981 w 947261"/>
                  <a:gd name="connsiteY577" fmla="*/ 459486 h 946689"/>
                  <a:gd name="connsiteX578" fmla="*/ 229838 w 947261"/>
                  <a:gd name="connsiteY578" fmla="*/ 460915 h 946689"/>
                  <a:gd name="connsiteX579" fmla="*/ 224409 w 947261"/>
                  <a:gd name="connsiteY579" fmla="*/ 459105 h 946689"/>
                  <a:gd name="connsiteX580" fmla="*/ 217075 w 947261"/>
                  <a:gd name="connsiteY580" fmla="*/ 458248 h 946689"/>
                  <a:gd name="connsiteX581" fmla="*/ 214789 w 947261"/>
                  <a:gd name="connsiteY581" fmla="*/ 466058 h 946689"/>
                  <a:gd name="connsiteX582" fmla="*/ 216789 w 947261"/>
                  <a:gd name="connsiteY582" fmla="*/ 477774 h 946689"/>
                  <a:gd name="connsiteX583" fmla="*/ 226219 w 947261"/>
                  <a:gd name="connsiteY583" fmla="*/ 490442 h 946689"/>
                  <a:gd name="connsiteX584" fmla="*/ 235839 w 947261"/>
                  <a:gd name="connsiteY584" fmla="*/ 502730 h 946689"/>
                  <a:gd name="connsiteX585" fmla="*/ 238316 w 947261"/>
                  <a:gd name="connsiteY585" fmla="*/ 513874 h 946689"/>
                  <a:gd name="connsiteX586" fmla="*/ 223838 w 947261"/>
                  <a:gd name="connsiteY586" fmla="*/ 520637 h 946689"/>
                  <a:gd name="connsiteX587" fmla="*/ 202692 w 947261"/>
                  <a:gd name="connsiteY587" fmla="*/ 506825 h 946689"/>
                  <a:gd name="connsiteX588" fmla="*/ 191072 w 947261"/>
                  <a:gd name="connsiteY588" fmla="*/ 484442 h 946689"/>
                  <a:gd name="connsiteX589" fmla="*/ 191643 w 947261"/>
                  <a:gd name="connsiteY589" fmla="*/ 468249 h 946689"/>
                  <a:gd name="connsiteX590" fmla="*/ 194596 w 947261"/>
                  <a:gd name="connsiteY590" fmla="*/ 457676 h 946689"/>
                  <a:gd name="connsiteX591" fmla="*/ 191453 w 947261"/>
                  <a:gd name="connsiteY591" fmla="*/ 452533 h 946689"/>
                  <a:gd name="connsiteX592" fmla="*/ 187738 w 947261"/>
                  <a:gd name="connsiteY592" fmla="*/ 443770 h 946689"/>
                  <a:gd name="connsiteX593" fmla="*/ 192024 w 947261"/>
                  <a:gd name="connsiteY593" fmla="*/ 433959 h 946689"/>
                  <a:gd name="connsiteX594" fmla="*/ 200692 w 947261"/>
                  <a:gd name="connsiteY594" fmla="*/ 423101 h 946689"/>
                  <a:gd name="connsiteX595" fmla="*/ 216884 w 947261"/>
                  <a:gd name="connsiteY595" fmla="*/ 408146 h 946689"/>
                  <a:gd name="connsiteX596" fmla="*/ 221552 w 947261"/>
                  <a:gd name="connsiteY596" fmla="*/ 408337 h 946689"/>
                  <a:gd name="connsiteX597" fmla="*/ 224790 w 947261"/>
                  <a:gd name="connsiteY597" fmla="*/ 411575 h 946689"/>
                  <a:gd name="connsiteX598" fmla="*/ 225647 w 947261"/>
                  <a:gd name="connsiteY598" fmla="*/ 425672 h 946689"/>
                  <a:gd name="connsiteX599" fmla="*/ 230791 w 947261"/>
                  <a:gd name="connsiteY599" fmla="*/ 445008 h 946689"/>
                  <a:gd name="connsiteX600" fmla="*/ 233934 w 947261"/>
                  <a:gd name="connsiteY600" fmla="*/ 451771 h 946689"/>
                  <a:gd name="connsiteX601" fmla="*/ 473202 w 947261"/>
                  <a:gd name="connsiteY601" fmla="*/ 185357 h 946689"/>
                  <a:gd name="connsiteX602" fmla="*/ 480441 w 947261"/>
                  <a:gd name="connsiteY602" fmla="*/ 178403 h 946689"/>
                  <a:gd name="connsiteX603" fmla="*/ 492538 w 947261"/>
                  <a:gd name="connsiteY603" fmla="*/ 176498 h 946689"/>
                  <a:gd name="connsiteX604" fmla="*/ 506540 w 947261"/>
                  <a:gd name="connsiteY604" fmla="*/ 174308 h 946689"/>
                  <a:gd name="connsiteX605" fmla="*/ 510826 w 947261"/>
                  <a:gd name="connsiteY605" fmla="*/ 172307 h 946689"/>
                  <a:gd name="connsiteX606" fmla="*/ 517589 w 947261"/>
                  <a:gd name="connsiteY606" fmla="*/ 169069 h 946689"/>
                  <a:gd name="connsiteX607" fmla="*/ 520351 w 947261"/>
                  <a:gd name="connsiteY607" fmla="*/ 169640 h 946689"/>
                  <a:gd name="connsiteX608" fmla="*/ 523399 w 947261"/>
                  <a:gd name="connsiteY608" fmla="*/ 172974 h 946689"/>
                  <a:gd name="connsiteX609" fmla="*/ 522923 w 947261"/>
                  <a:gd name="connsiteY609" fmla="*/ 181070 h 946689"/>
                  <a:gd name="connsiteX610" fmla="*/ 508730 w 947261"/>
                  <a:gd name="connsiteY610" fmla="*/ 183833 h 946689"/>
                  <a:gd name="connsiteX611" fmla="*/ 488728 w 947261"/>
                  <a:gd name="connsiteY611" fmla="*/ 191357 h 946689"/>
                  <a:gd name="connsiteX612" fmla="*/ 484918 w 947261"/>
                  <a:gd name="connsiteY612" fmla="*/ 193834 h 946689"/>
                  <a:gd name="connsiteX613" fmla="*/ 479679 w 947261"/>
                  <a:gd name="connsiteY613" fmla="*/ 194977 h 946689"/>
                  <a:gd name="connsiteX614" fmla="*/ 473583 w 947261"/>
                  <a:gd name="connsiteY614" fmla="*/ 191929 h 946689"/>
                  <a:gd name="connsiteX615" fmla="*/ 473202 w 947261"/>
                  <a:gd name="connsiteY615" fmla="*/ 185357 h 946689"/>
                  <a:gd name="connsiteX616" fmla="*/ 453771 w 947261"/>
                  <a:gd name="connsiteY616" fmla="*/ 251746 h 946689"/>
                  <a:gd name="connsiteX617" fmla="*/ 471392 w 947261"/>
                  <a:gd name="connsiteY617" fmla="*/ 245936 h 946689"/>
                  <a:gd name="connsiteX618" fmla="*/ 491966 w 947261"/>
                  <a:gd name="connsiteY618" fmla="*/ 239554 h 946689"/>
                  <a:gd name="connsiteX619" fmla="*/ 530543 w 947261"/>
                  <a:gd name="connsiteY619" fmla="*/ 226219 h 946689"/>
                  <a:gd name="connsiteX620" fmla="*/ 540639 w 947261"/>
                  <a:gd name="connsiteY620" fmla="*/ 224504 h 946689"/>
                  <a:gd name="connsiteX621" fmla="*/ 545497 w 947261"/>
                  <a:gd name="connsiteY621" fmla="*/ 225838 h 946689"/>
                  <a:gd name="connsiteX622" fmla="*/ 551879 w 947261"/>
                  <a:gd name="connsiteY622" fmla="*/ 235458 h 946689"/>
                  <a:gd name="connsiteX623" fmla="*/ 550831 w 947261"/>
                  <a:gd name="connsiteY623" fmla="*/ 238411 h 946689"/>
                  <a:gd name="connsiteX624" fmla="*/ 545021 w 947261"/>
                  <a:gd name="connsiteY624" fmla="*/ 240792 h 946689"/>
                  <a:gd name="connsiteX625" fmla="*/ 541496 w 947261"/>
                  <a:gd name="connsiteY625" fmla="*/ 241745 h 946689"/>
                  <a:gd name="connsiteX626" fmla="*/ 540639 w 947261"/>
                  <a:gd name="connsiteY626" fmla="*/ 243078 h 946689"/>
                  <a:gd name="connsiteX627" fmla="*/ 535210 w 947261"/>
                  <a:gd name="connsiteY627" fmla="*/ 246126 h 946689"/>
                  <a:gd name="connsiteX628" fmla="*/ 520256 w 947261"/>
                  <a:gd name="connsiteY628" fmla="*/ 249650 h 946689"/>
                  <a:gd name="connsiteX629" fmla="*/ 515588 w 947261"/>
                  <a:gd name="connsiteY629" fmla="*/ 250412 h 946689"/>
                  <a:gd name="connsiteX630" fmla="*/ 507778 w 947261"/>
                  <a:gd name="connsiteY630" fmla="*/ 256223 h 946689"/>
                  <a:gd name="connsiteX631" fmla="*/ 502825 w 947261"/>
                  <a:gd name="connsiteY631" fmla="*/ 259937 h 946689"/>
                  <a:gd name="connsiteX632" fmla="*/ 496919 w 947261"/>
                  <a:gd name="connsiteY632" fmla="*/ 261080 h 946689"/>
                  <a:gd name="connsiteX633" fmla="*/ 489204 w 947261"/>
                  <a:gd name="connsiteY633" fmla="*/ 259652 h 946689"/>
                  <a:gd name="connsiteX634" fmla="*/ 476822 w 947261"/>
                  <a:gd name="connsiteY634" fmla="*/ 255937 h 946689"/>
                  <a:gd name="connsiteX635" fmla="*/ 473297 w 947261"/>
                  <a:gd name="connsiteY635" fmla="*/ 257842 h 946689"/>
                  <a:gd name="connsiteX636" fmla="*/ 448913 w 947261"/>
                  <a:gd name="connsiteY636" fmla="*/ 266033 h 946689"/>
                  <a:gd name="connsiteX637" fmla="*/ 444246 w 947261"/>
                  <a:gd name="connsiteY637" fmla="*/ 265462 h 946689"/>
                  <a:gd name="connsiteX638" fmla="*/ 442722 w 947261"/>
                  <a:gd name="connsiteY638" fmla="*/ 260509 h 946689"/>
                  <a:gd name="connsiteX639" fmla="*/ 453771 w 947261"/>
                  <a:gd name="connsiteY639" fmla="*/ 251746 h 946689"/>
                  <a:gd name="connsiteX640" fmla="*/ 441960 w 947261"/>
                  <a:gd name="connsiteY640" fmla="*/ 163830 h 946689"/>
                  <a:gd name="connsiteX641" fmla="*/ 443484 w 947261"/>
                  <a:gd name="connsiteY641" fmla="*/ 170402 h 946689"/>
                  <a:gd name="connsiteX642" fmla="*/ 441293 w 947261"/>
                  <a:gd name="connsiteY642" fmla="*/ 173069 h 946689"/>
                  <a:gd name="connsiteX643" fmla="*/ 436912 w 947261"/>
                  <a:gd name="connsiteY643" fmla="*/ 177070 h 946689"/>
                  <a:gd name="connsiteX644" fmla="*/ 432149 w 947261"/>
                  <a:gd name="connsiteY644" fmla="*/ 189167 h 946689"/>
                  <a:gd name="connsiteX645" fmla="*/ 438722 w 947261"/>
                  <a:gd name="connsiteY645" fmla="*/ 197834 h 946689"/>
                  <a:gd name="connsiteX646" fmla="*/ 443484 w 947261"/>
                  <a:gd name="connsiteY646" fmla="*/ 207455 h 946689"/>
                  <a:gd name="connsiteX647" fmla="*/ 440722 w 947261"/>
                  <a:gd name="connsiteY647" fmla="*/ 214027 h 946689"/>
                  <a:gd name="connsiteX648" fmla="*/ 435864 w 947261"/>
                  <a:gd name="connsiteY648" fmla="*/ 214503 h 946689"/>
                  <a:gd name="connsiteX649" fmla="*/ 424815 w 947261"/>
                  <a:gd name="connsiteY649" fmla="*/ 209169 h 946689"/>
                  <a:gd name="connsiteX650" fmla="*/ 421767 w 947261"/>
                  <a:gd name="connsiteY650" fmla="*/ 199549 h 946689"/>
                  <a:gd name="connsiteX651" fmla="*/ 419386 w 947261"/>
                  <a:gd name="connsiteY651" fmla="*/ 191834 h 946689"/>
                  <a:gd name="connsiteX652" fmla="*/ 411766 w 947261"/>
                  <a:gd name="connsiteY652" fmla="*/ 191643 h 946689"/>
                  <a:gd name="connsiteX653" fmla="*/ 401288 w 947261"/>
                  <a:gd name="connsiteY653" fmla="*/ 191834 h 946689"/>
                  <a:gd name="connsiteX654" fmla="*/ 390430 w 947261"/>
                  <a:gd name="connsiteY654" fmla="*/ 191357 h 946689"/>
                  <a:gd name="connsiteX655" fmla="*/ 378714 w 947261"/>
                  <a:gd name="connsiteY655" fmla="*/ 196501 h 946689"/>
                  <a:gd name="connsiteX656" fmla="*/ 364903 w 947261"/>
                  <a:gd name="connsiteY656" fmla="*/ 214408 h 946689"/>
                  <a:gd name="connsiteX657" fmla="*/ 351758 w 947261"/>
                  <a:gd name="connsiteY657" fmla="*/ 218218 h 946689"/>
                  <a:gd name="connsiteX658" fmla="*/ 349377 w 947261"/>
                  <a:gd name="connsiteY658" fmla="*/ 209645 h 946689"/>
                  <a:gd name="connsiteX659" fmla="*/ 353663 w 947261"/>
                  <a:gd name="connsiteY659" fmla="*/ 204978 h 946689"/>
                  <a:gd name="connsiteX660" fmla="*/ 363950 w 947261"/>
                  <a:gd name="connsiteY660" fmla="*/ 202025 h 946689"/>
                  <a:gd name="connsiteX661" fmla="*/ 369951 w 947261"/>
                  <a:gd name="connsiteY661" fmla="*/ 200406 h 946689"/>
                  <a:gd name="connsiteX662" fmla="*/ 368808 w 947261"/>
                  <a:gd name="connsiteY662" fmla="*/ 193548 h 946689"/>
                  <a:gd name="connsiteX663" fmla="*/ 366141 w 947261"/>
                  <a:gd name="connsiteY663" fmla="*/ 188976 h 946689"/>
                  <a:gd name="connsiteX664" fmla="*/ 370332 w 947261"/>
                  <a:gd name="connsiteY664" fmla="*/ 182118 h 946689"/>
                  <a:gd name="connsiteX665" fmla="*/ 382619 w 947261"/>
                  <a:gd name="connsiteY665" fmla="*/ 176117 h 946689"/>
                  <a:gd name="connsiteX666" fmla="*/ 398621 w 947261"/>
                  <a:gd name="connsiteY666" fmla="*/ 169355 h 946689"/>
                  <a:gd name="connsiteX667" fmla="*/ 402241 w 947261"/>
                  <a:gd name="connsiteY667" fmla="*/ 167069 h 946689"/>
                  <a:gd name="connsiteX668" fmla="*/ 413671 w 947261"/>
                  <a:gd name="connsiteY668" fmla="*/ 166116 h 946689"/>
                  <a:gd name="connsiteX669" fmla="*/ 430054 w 947261"/>
                  <a:gd name="connsiteY669" fmla="*/ 165449 h 946689"/>
                  <a:gd name="connsiteX670" fmla="*/ 435769 w 947261"/>
                  <a:gd name="connsiteY670" fmla="*/ 164211 h 946689"/>
                  <a:gd name="connsiteX671" fmla="*/ 441960 w 947261"/>
                  <a:gd name="connsiteY671" fmla="*/ 163830 h 946689"/>
                  <a:gd name="connsiteX672" fmla="*/ 762572 w 947261"/>
                  <a:gd name="connsiteY672" fmla="*/ 271367 h 946689"/>
                  <a:gd name="connsiteX673" fmla="*/ 750094 w 947261"/>
                  <a:gd name="connsiteY673" fmla="*/ 271558 h 946689"/>
                  <a:gd name="connsiteX674" fmla="*/ 748951 w 947261"/>
                  <a:gd name="connsiteY674" fmla="*/ 269462 h 946689"/>
                  <a:gd name="connsiteX675" fmla="*/ 750761 w 947261"/>
                  <a:gd name="connsiteY675" fmla="*/ 265462 h 946689"/>
                  <a:gd name="connsiteX676" fmla="*/ 754666 w 947261"/>
                  <a:gd name="connsiteY676" fmla="*/ 264986 h 946689"/>
                  <a:gd name="connsiteX677" fmla="*/ 759809 w 947261"/>
                  <a:gd name="connsiteY677" fmla="*/ 265652 h 946689"/>
                  <a:gd name="connsiteX678" fmla="*/ 762572 w 947261"/>
                  <a:gd name="connsiteY678" fmla="*/ 271367 h 946689"/>
                  <a:gd name="connsiteX679" fmla="*/ 768287 w 947261"/>
                  <a:gd name="connsiteY679" fmla="*/ 440436 h 946689"/>
                  <a:gd name="connsiteX680" fmla="*/ 748189 w 947261"/>
                  <a:gd name="connsiteY680" fmla="*/ 425958 h 946689"/>
                  <a:gd name="connsiteX681" fmla="*/ 728567 w 947261"/>
                  <a:gd name="connsiteY681" fmla="*/ 425672 h 946689"/>
                  <a:gd name="connsiteX682" fmla="*/ 707993 w 947261"/>
                  <a:gd name="connsiteY682" fmla="*/ 430911 h 946689"/>
                  <a:gd name="connsiteX683" fmla="*/ 683038 w 947261"/>
                  <a:gd name="connsiteY683" fmla="*/ 445389 h 946689"/>
                  <a:gd name="connsiteX684" fmla="*/ 640747 w 947261"/>
                  <a:gd name="connsiteY684" fmla="*/ 479965 h 946689"/>
                  <a:gd name="connsiteX685" fmla="*/ 627317 w 947261"/>
                  <a:gd name="connsiteY685" fmla="*/ 489966 h 946689"/>
                  <a:gd name="connsiteX686" fmla="*/ 604457 w 947261"/>
                  <a:gd name="connsiteY686" fmla="*/ 493014 h 946689"/>
                  <a:gd name="connsiteX687" fmla="*/ 598646 w 947261"/>
                  <a:gd name="connsiteY687" fmla="*/ 488061 h 946689"/>
                  <a:gd name="connsiteX688" fmla="*/ 597313 w 947261"/>
                  <a:gd name="connsiteY688" fmla="*/ 482156 h 946689"/>
                  <a:gd name="connsiteX689" fmla="*/ 597789 w 947261"/>
                  <a:gd name="connsiteY689" fmla="*/ 472631 h 946689"/>
                  <a:gd name="connsiteX690" fmla="*/ 596265 w 947261"/>
                  <a:gd name="connsiteY690" fmla="*/ 456343 h 946689"/>
                  <a:gd name="connsiteX691" fmla="*/ 587883 w 947261"/>
                  <a:gd name="connsiteY691" fmla="*/ 453771 h 946689"/>
                  <a:gd name="connsiteX692" fmla="*/ 582930 w 947261"/>
                  <a:gd name="connsiteY692" fmla="*/ 455581 h 946689"/>
                  <a:gd name="connsiteX693" fmla="*/ 575882 w 947261"/>
                  <a:gd name="connsiteY693" fmla="*/ 456819 h 946689"/>
                  <a:gd name="connsiteX694" fmla="*/ 572929 w 947261"/>
                  <a:gd name="connsiteY694" fmla="*/ 454819 h 946689"/>
                  <a:gd name="connsiteX695" fmla="*/ 562451 w 947261"/>
                  <a:gd name="connsiteY695" fmla="*/ 451866 h 946689"/>
                  <a:gd name="connsiteX696" fmla="*/ 555022 w 947261"/>
                  <a:gd name="connsiteY696" fmla="*/ 454057 h 946689"/>
                  <a:gd name="connsiteX697" fmla="*/ 554450 w 947261"/>
                  <a:gd name="connsiteY697" fmla="*/ 457105 h 946689"/>
                  <a:gd name="connsiteX698" fmla="*/ 556165 w 947261"/>
                  <a:gd name="connsiteY698" fmla="*/ 462534 h 946689"/>
                  <a:gd name="connsiteX699" fmla="*/ 558070 w 947261"/>
                  <a:gd name="connsiteY699" fmla="*/ 467011 h 946689"/>
                  <a:gd name="connsiteX700" fmla="*/ 558832 w 947261"/>
                  <a:gd name="connsiteY700" fmla="*/ 468725 h 946689"/>
                  <a:gd name="connsiteX701" fmla="*/ 571976 w 947261"/>
                  <a:gd name="connsiteY701" fmla="*/ 488347 h 946689"/>
                  <a:gd name="connsiteX702" fmla="*/ 584073 w 947261"/>
                  <a:gd name="connsiteY702" fmla="*/ 503682 h 946689"/>
                  <a:gd name="connsiteX703" fmla="*/ 590074 w 947261"/>
                  <a:gd name="connsiteY703" fmla="*/ 510826 h 946689"/>
                  <a:gd name="connsiteX704" fmla="*/ 598837 w 947261"/>
                  <a:gd name="connsiteY704" fmla="*/ 513779 h 946689"/>
                  <a:gd name="connsiteX705" fmla="*/ 602742 w 947261"/>
                  <a:gd name="connsiteY705" fmla="*/ 510635 h 946689"/>
                  <a:gd name="connsiteX706" fmla="*/ 606933 w 947261"/>
                  <a:gd name="connsiteY706" fmla="*/ 506920 h 946689"/>
                  <a:gd name="connsiteX707" fmla="*/ 612553 w 947261"/>
                  <a:gd name="connsiteY707" fmla="*/ 507111 h 946689"/>
                  <a:gd name="connsiteX708" fmla="*/ 613029 w 947261"/>
                  <a:gd name="connsiteY708" fmla="*/ 507587 h 946689"/>
                  <a:gd name="connsiteX709" fmla="*/ 613601 w 947261"/>
                  <a:gd name="connsiteY709" fmla="*/ 508064 h 946689"/>
                  <a:gd name="connsiteX710" fmla="*/ 613315 w 947261"/>
                  <a:gd name="connsiteY710" fmla="*/ 514541 h 946689"/>
                  <a:gd name="connsiteX711" fmla="*/ 611600 w 947261"/>
                  <a:gd name="connsiteY711" fmla="*/ 526828 h 946689"/>
                  <a:gd name="connsiteX712" fmla="*/ 615220 w 947261"/>
                  <a:gd name="connsiteY712" fmla="*/ 534734 h 946689"/>
                  <a:gd name="connsiteX713" fmla="*/ 630555 w 947261"/>
                  <a:gd name="connsiteY713" fmla="*/ 539401 h 946689"/>
                  <a:gd name="connsiteX714" fmla="*/ 646176 w 947261"/>
                  <a:gd name="connsiteY714" fmla="*/ 538544 h 946689"/>
                  <a:gd name="connsiteX715" fmla="*/ 657797 w 947261"/>
                  <a:gd name="connsiteY715" fmla="*/ 537020 h 946689"/>
                  <a:gd name="connsiteX716" fmla="*/ 678085 w 947261"/>
                  <a:gd name="connsiteY716" fmla="*/ 539306 h 946689"/>
                  <a:gd name="connsiteX717" fmla="*/ 692277 w 947261"/>
                  <a:gd name="connsiteY717" fmla="*/ 541687 h 946689"/>
                  <a:gd name="connsiteX718" fmla="*/ 722662 w 947261"/>
                  <a:gd name="connsiteY718" fmla="*/ 525971 h 946689"/>
                  <a:gd name="connsiteX719" fmla="*/ 726472 w 947261"/>
                  <a:gd name="connsiteY719" fmla="*/ 511874 h 946689"/>
                  <a:gd name="connsiteX720" fmla="*/ 730568 w 947261"/>
                  <a:gd name="connsiteY720" fmla="*/ 500634 h 946689"/>
                  <a:gd name="connsiteX721" fmla="*/ 760857 w 947261"/>
                  <a:gd name="connsiteY721" fmla="*/ 481203 h 946689"/>
                  <a:gd name="connsiteX722" fmla="*/ 770287 w 947261"/>
                  <a:gd name="connsiteY722" fmla="*/ 469583 h 946689"/>
                  <a:gd name="connsiteX723" fmla="*/ 772763 w 947261"/>
                  <a:gd name="connsiteY723" fmla="*/ 459867 h 946689"/>
                  <a:gd name="connsiteX724" fmla="*/ 768287 w 947261"/>
                  <a:gd name="connsiteY724" fmla="*/ 440436 h 946689"/>
                  <a:gd name="connsiteX725" fmla="*/ 663131 w 947261"/>
                  <a:gd name="connsiteY725" fmla="*/ 485966 h 946689"/>
                  <a:gd name="connsiteX726" fmla="*/ 647319 w 947261"/>
                  <a:gd name="connsiteY726" fmla="*/ 496157 h 946689"/>
                  <a:gd name="connsiteX727" fmla="*/ 640747 w 947261"/>
                  <a:gd name="connsiteY727" fmla="*/ 494157 h 946689"/>
                  <a:gd name="connsiteX728" fmla="*/ 640366 w 947261"/>
                  <a:gd name="connsiteY728" fmla="*/ 492157 h 946689"/>
                  <a:gd name="connsiteX729" fmla="*/ 640366 w 947261"/>
                  <a:gd name="connsiteY729" fmla="*/ 490538 h 946689"/>
                  <a:gd name="connsiteX730" fmla="*/ 645414 w 947261"/>
                  <a:gd name="connsiteY730" fmla="*/ 485204 h 946689"/>
                  <a:gd name="connsiteX731" fmla="*/ 665512 w 947261"/>
                  <a:gd name="connsiteY731" fmla="*/ 466058 h 946689"/>
                  <a:gd name="connsiteX732" fmla="*/ 671894 w 947261"/>
                  <a:gd name="connsiteY732" fmla="*/ 462344 h 946689"/>
                  <a:gd name="connsiteX733" fmla="*/ 677799 w 947261"/>
                  <a:gd name="connsiteY733" fmla="*/ 460153 h 946689"/>
                  <a:gd name="connsiteX734" fmla="*/ 680752 w 947261"/>
                  <a:gd name="connsiteY734" fmla="*/ 461201 h 946689"/>
                  <a:gd name="connsiteX735" fmla="*/ 681133 w 947261"/>
                  <a:gd name="connsiteY735" fmla="*/ 472250 h 946689"/>
                  <a:gd name="connsiteX736" fmla="*/ 676751 w 947261"/>
                  <a:gd name="connsiteY736" fmla="*/ 475679 h 946689"/>
                  <a:gd name="connsiteX737" fmla="*/ 663131 w 947261"/>
                  <a:gd name="connsiteY737" fmla="*/ 485966 h 946689"/>
                  <a:gd name="connsiteX738" fmla="*/ 699326 w 947261"/>
                  <a:gd name="connsiteY738" fmla="*/ 482822 h 946689"/>
                  <a:gd name="connsiteX739" fmla="*/ 687800 w 947261"/>
                  <a:gd name="connsiteY739" fmla="*/ 493967 h 946689"/>
                  <a:gd name="connsiteX740" fmla="*/ 680561 w 947261"/>
                  <a:gd name="connsiteY740" fmla="*/ 498634 h 946689"/>
                  <a:gd name="connsiteX741" fmla="*/ 676847 w 947261"/>
                  <a:gd name="connsiteY741" fmla="*/ 496157 h 946689"/>
                  <a:gd name="connsiteX742" fmla="*/ 676370 w 947261"/>
                  <a:gd name="connsiteY742" fmla="*/ 493967 h 946689"/>
                  <a:gd name="connsiteX743" fmla="*/ 680942 w 947261"/>
                  <a:gd name="connsiteY743" fmla="*/ 487775 h 946689"/>
                  <a:gd name="connsiteX744" fmla="*/ 689229 w 947261"/>
                  <a:gd name="connsiteY744" fmla="*/ 479108 h 946689"/>
                  <a:gd name="connsiteX745" fmla="*/ 693039 w 947261"/>
                  <a:gd name="connsiteY745" fmla="*/ 475298 h 946689"/>
                  <a:gd name="connsiteX746" fmla="*/ 695420 w 947261"/>
                  <a:gd name="connsiteY746" fmla="*/ 475107 h 946689"/>
                  <a:gd name="connsiteX747" fmla="*/ 699326 w 947261"/>
                  <a:gd name="connsiteY747" fmla="*/ 476345 h 946689"/>
                  <a:gd name="connsiteX748" fmla="*/ 699326 w 947261"/>
                  <a:gd name="connsiteY748" fmla="*/ 482822 h 946689"/>
                  <a:gd name="connsiteX749" fmla="*/ 666179 w 947261"/>
                  <a:gd name="connsiteY749" fmla="*/ 175546 h 946689"/>
                  <a:gd name="connsiteX750" fmla="*/ 664940 w 947261"/>
                  <a:gd name="connsiteY750" fmla="*/ 172498 h 946689"/>
                  <a:gd name="connsiteX751" fmla="*/ 661797 w 947261"/>
                  <a:gd name="connsiteY751" fmla="*/ 172498 h 946689"/>
                  <a:gd name="connsiteX752" fmla="*/ 653225 w 947261"/>
                  <a:gd name="connsiteY752" fmla="*/ 185928 h 946689"/>
                  <a:gd name="connsiteX753" fmla="*/ 648176 w 947261"/>
                  <a:gd name="connsiteY753" fmla="*/ 198215 h 946689"/>
                  <a:gd name="connsiteX754" fmla="*/ 649891 w 947261"/>
                  <a:gd name="connsiteY754" fmla="*/ 203073 h 946689"/>
                  <a:gd name="connsiteX755" fmla="*/ 654653 w 947261"/>
                  <a:gd name="connsiteY755" fmla="*/ 203930 h 946689"/>
                  <a:gd name="connsiteX756" fmla="*/ 662750 w 947261"/>
                  <a:gd name="connsiteY756" fmla="*/ 195358 h 946689"/>
                  <a:gd name="connsiteX757" fmla="*/ 666179 w 947261"/>
                  <a:gd name="connsiteY757" fmla="*/ 175546 h 946689"/>
                  <a:gd name="connsiteX758" fmla="*/ 607124 w 947261"/>
                  <a:gd name="connsiteY758" fmla="*/ 301085 h 946689"/>
                  <a:gd name="connsiteX759" fmla="*/ 603980 w 947261"/>
                  <a:gd name="connsiteY759" fmla="*/ 301562 h 946689"/>
                  <a:gd name="connsiteX760" fmla="*/ 594836 w 947261"/>
                  <a:gd name="connsiteY760" fmla="*/ 309086 h 946689"/>
                  <a:gd name="connsiteX761" fmla="*/ 594074 w 947261"/>
                  <a:gd name="connsiteY761" fmla="*/ 312706 h 946689"/>
                  <a:gd name="connsiteX762" fmla="*/ 594265 w 947261"/>
                  <a:gd name="connsiteY762" fmla="*/ 314611 h 946689"/>
                  <a:gd name="connsiteX763" fmla="*/ 595408 w 947261"/>
                  <a:gd name="connsiteY763" fmla="*/ 314706 h 946689"/>
                  <a:gd name="connsiteX764" fmla="*/ 601599 w 947261"/>
                  <a:gd name="connsiteY764" fmla="*/ 310801 h 946689"/>
                  <a:gd name="connsiteX765" fmla="*/ 608648 w 947261"/>
                  <a:gd name="connsiteY765" fmla="*/ 302990 h 946689"/>
                  <a:gd name="connsiteX766" fmla="*/ 608648 w 947261"/>
                  <a:gd name="connsiteY766" fmla="*/ 301085 h 946689"/>
                  <a:gd name="connsiteX767" fmla="*/ 607124 w 947261"/>
                  <a:gd name="connsiteY767" fmla="*/ 301085 h 946689"/>
                  <a:gd name="connsiteX768" fmla="*/ 585978 w 947261"/>
                  <a:gd name="connsiteY768" fmla="*/ 143447 h 946689"/>
                  <a:gd name="connsiteX769" fmla="*/ 578072 w 947261"/>
                  <a:gd name="connsiteY769" fmla="*/ 140399 h 946689"/>
                  <a:gd name="connsiteX770" fmla="*/ 574643 w 947261"/>
                  <a:gd name="connsiteY770" fmla="*/ 145828 h 946689"/>
                  <a:gd name="connsiteX771" fmla="*/ 574834 w 947261"/>
                  <a:gd name="connsiteY771" fmla="*/ 152305 h 946689"/>
                  <a:gd name="connsiteX772" fmla="*/ 579882 w 947261"/>
                  <a:gd name="connsiteY772" fmla="*/ 153734 h 946689"/>
                  <a:gd name="connsiteX773" fmla="*/ 584359 w 947261"/>
                  <a:gd name="connsiteY773" fmla="*/ 152876 h 946689"/>
                  <a:gd name="connsiteX774" fmla="*/ 587026 w 947261"/>
                  <a:gd name="connsiteY774" fmla="*/ 146971 h 946689"/>
                  <a:gd name="connsiteX775" fmla="*/ 585978 w 947261"/>
                  <a:gd name="connsiteY775" fmla="*/ 143447 h 946689"/>
                  <a:gd name="connsiteX776" fmla="*/ 508730 w 947261"/>
                  <a:gd name="connsiteY776" fmla="*/ 327565 h 946689"/>
                  <a:gd name="connsiteX777" fmla="*/ 506349 w 947261"/>
                  <a:gd name="connsiteY777" fmla="*/ 326993 h 946689"/>
                  <a:gd name="connsiteX778" fmla="*/ 501777 w 947261"/>
                  <a:gd name="connsiteY778" fmla="*/ 328232 h 946689"/>
                  <a:gd name="connsiteX779" fmla="*/ 488347 w 947261"/>
                  <a:gd name="connsiteY779" fmla="*/ 335947 h 946689"/>
                  <a:gd name="connsiteX780" fmla="*/ 480536 w 947261"/>
                  <a:gd name="connsiteY780" fmla="*/ 343376 h 946689"/>
                  <a:gd name="connsiteX781" fmla="*/ 482251 w 947261"/>
                  <a:gd name="connsiteY781" fmla="*/ 351377 h 946689"/>
                  <a:gd name="connsiteX782" fmla="*/ 490157 w 947261"/>
                  <a:gd name="connsiteY782" fmla="*/ 346996 h 946689"/>
                  <a:gd name="connsiteX783" fmla="*/ 508349 w 947261"/>
                  <a:gd name="connsiteY783" fmla="*/ 331756 h 946689"/>
                  <a:gd name="connsiteX784" fmla="*/ 508730 w 947261"/>
                  <a:gd name="connsiteY784" fmla="*/ 327565 h 946689"/>
                  <a:gd name="connsiteX785" fmla="*/ 364617 w 947261"/>
                  <a:gd name="connsiteY785" fmla="*/ 335947 h 946689"/>
                  <a:gd name="connsiteX786" fmla="*/ 351377 w 947261"/>
                  <a:gd name="connsiteY786" fmla="*/ 312039 h 946689"/>
                  <a:gd name="connsiteX787" fmla="*/ 345662 w 947261"/>
                  <a:gd name="connsiteY787" fmla="*/ 307086 h 946689"/>
                  <a:gd name="connsiteX788" fmla="*/ 333470 w 947261"/>
                  <a:gd name="connsiteY788" fmla="*/ 303848 h 946689"/>
                  <a:gd name="connsiteX789" fmla="*/ 331851 w 947261"/>
                  <a:gd name="connsiteY789" fmla="*/ 306038 h 946689"/>
                  <a:gd name="connsiteX790" fmla="*/ 330994 w 947261"/>
                  <a:gd name="connsiteY790" fmla="*/ 307753 h 946689"/>
                  <a:gd name="connsiteX791" fmla="*/ 331661 w 947261"/>
                  <a:gd name="connsiteY791" fmla="*/ 308419 h 946689"/>
                  <a:gd name="connsiteX792" fmla="*/ 335661 w 947261"/>
                  <a:gd name="connsiteY792" fmla="*/ 310991 h 946689"/>
                  <a:gd name="connsiteX793" fmla="*/ 347948 w 947261"/>
                  <a:gd name="connsiteY793" fmla="*/ 320612 h 946689"/>
                  <a:gd name="connsiteX794" fmla="*/ 356235 w 947261"/>
                  <a:gd name="connsiteY794" fmla="*/ 332137 h 946689"/>
                  <a:gd name="connsiteX795" fmla="*/ 362141 w 947261"/>
                  <a:gd name="connsiteY795" fmla="*/ 340519 h 946689"/>
                  <a:gd name="connsiteX796" fmla="*/ 364617 w 947261"/>
                  <a:gd name="connsiteY796" fmla="*/ 335947 h 946689"/>
                  <a:gd name="connsiteX797" fmla="*/ 352235 w 947261"/>
                  <a:gd name="connsiteY797" fmla="*/ 357188 h 946689"/>
                  <a:gd name="connsiteX798" fmla="*/ 345853 w 947261"/>
                  <a:gd name="connsiteY798" fmla="*/ 352616 h 946689"/>
                  <a:gd name="connsiteX799" fmla="*/ 323183 w 947261"/>
                  <a:gd name="connsiteY799" fmla="*/ 342900 h 946689"/>
                  <a:gd name="connsiteX800" fmla="*/ 304895 w 947261"/>
                  <a:gd name="connsiteY800" fmla="*/ 319183 h 946689"/>
                  <a:gd name="connsiteX801" fmla="*/ 302038 w 947261"/>
                  <a:gd name="connsiteY801" fmla="*/ 300323 h 946689"/>
                  <a:gd name="connsiteX802" fmla="*/ 301466 w 947261"/>
                  <a:gd name="connsiteY802" fmla="*/ 292322 h 946689"/>
                  <a:gd name="connsiteX803" fmla="*/ 299752 w 947261"/>
                  <a:gd name="connsiteY803" fmla="*/ 291941 h 946689"/>
                  <a:gd name="connsiteX804" fmla="*/ 295656 w 947261"/>
                  <a:gd name="connsiteY804" fmla="*/ 300800 h 946689"/>
                  <a:gd name="connsiteX805" fmla="*/ 287560 w 947261"/>
                  <a:gd name="connsiteY805" fmla="*/ 317278 h 946689"/>
                  <a:gd name="connsiteX806" fmla="*/ 282416 w 947261"/>
                  <a:gd name="connsiteY806" fmla="*/ 325565 h 946689"/>
                  <a:gd name="connsiteX807" fmla="*/ 281750 w 947261"/>
                  <a:gd name="connsiteY807" fmla="*/ 329279 h 946689"/>
                  <a:gd name="connsiteX808" fmla="*/ 299847 w 947261"/>
                  <a:gd name="connsiteY808" fmla="*/ 347377 h 946689"/>
                  <a:gd name="connsiteX809" fmla="*/ 329565 w 947261"/>
                  <a:gd name="connsiteY809" fmla="*/ 367379 h 946689"/>
                  <a:gd name="connsiteX810" fmla="*/ 347091 w 947261"/>
                  <a:gd name="connsiteY810" fmla="*/ 369570 h 946689"/>
                  <a:gd name="connsiteX811" fmla="*/ 352235 w 947261"/>
                  <a:gd name="connsiteY811" fmla="*/ 357188 h 946689"/>
                  <a:gd name="connsiteX812" fmla="*/ 299847 w 947261"/>
                  <a:gd name="connsiteY812" fmla="*/ 369951 h 946689"/>
                  <a:gd name="connsiteX813" fmla="*/ 298037 w 947261"/>
                  <a:gd name="connsiteY813" fmla="*/ 364998 h 946689"/>
                  <a:gd name="connsiteX814" fmla="*/ 288131 w 947261"/>
                  <a:gd name="connsiteY814" fmla="*/ 363760 h 946689"/>
                  <a:gd name="connsiteX815" fmla="*/ 284512 w 947261"/>
                  <a:gd name="connsiteY815" fmla="*/ 373094 h 946689"/>
                  <a:gd name="connsiteX816" fmla="*/ 290989 w 947261"/>
                  <a:gd name="connsiteY816" fmla="*/ 379476 h 946689"/>
                  <a:gd name="connsiteX817" fmla="*/ 297752 w 947261"/>
                  <a:gd name="connsiteY817" fmla="*/ 377000 h 946689"/>
                  <a:gd name="connsiteX818" fmla="*/ 299847 w 947261"/>
                  <a:gd name="connsiteY818" fmla="*/ 369951 h 946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Lst>
                <a:rect l="l" t="t" r="r" b="b"/>
                <a:pathLst>
                  <a:path w="947261" h="946689">
                    <a:moveTo>
                      <a:pt x="0" y="0"/>
                    </a:moveTo>
                    <a:lnTo>
                      <a:pt x="0" y="716185"/>
                    </a:lnTo>
                    <a:lnTo>
                      <a:pt x="32480" y="716185"/>
                    </a:lnTo>
                    <a:cubicBezTo>
                      <a:pt x="34385" y="716185"/>
                      <a:pt x="36100" y="716280"/>
                      <a:pt x="37433" y="716375"/>
                    </a:cubicBezTo>
                    <a:cubicBezTo>
                      <a:pt x="38862" y="716471"/>
                      <a:pt x="40100" y="716756"/>
                      <a:pt x="41243" y="717137"/>
                    </a:cubicBezTo>
                    <a:cubicBezTo>
                      <a:pt x="42386" y="717614"/>
                      <a:pt x="43434" y="718280"/>
                      <a:pt x="44387" y="719233"/>
                    </a:cubicBezTo>
                    <a:cubicBezTo>
                      <a:pt x="45339" y="720185"/>
                      <a:pt x="46292" y="721424"/>
                      <a:pt x="47149" y="723043"/>
                    </a:cubicBezTo>
                    <a:lnTo>
                      <a:pt x="116396" y="851726"/>
                    </a:lnTo>
                    <a:cubicBezTo>
                      <a:pt x="118205" y="855155"/>
                      <a:pt x="119920" y="858679"/>
                      <a:pt x="121444" y="862394"/>
                    </a:cubicBezTo>
                    <a:cubicBezTo>
                      <a:pt x="122968" y="866108"/>
                      <a:pt x="124492" y="869823"/>
                      <a:pt x="126016" y="873538"/>
                    </a:cubicBezTo>
                    <a:cubicBezTo>
                      <a:pt x="127540" y="869728"/>
                      <a:pt x="129064" y="865918"/>
                      <a:pt x="130683" y="862203"/>
                    </a:cubicBezTo>
                    <a:cubicBezTo>
                      <a:pt x="132302" y="858488"/>
                      <a:pt x="134017" y="854869"/>
                      <a:pt x="135827" y="851440"/>
                    </a:cubicBezTo>
                    <a:lnTo>
                      <a:pt x="204406" y="723138"/>
                    </a:lnTo>
                    <a:cubicBezTo>
                      <a:pt x="205264" y="721519"/>
                      <a:pt x="206121" y="720281"/>
                      <a:pt x="207074" y="719328"/>
                    </a:cubicBezTo>
                    <a:cubicBezTo>
                      <a:pt x="207931" y="718376"/>
                      <a:pt x="208979" y="717709"/>
                      <a:pt x="210122" y="717232"/>
                    </a:cubicBezTo>
                    <a:cubicBezTo>
                      <a:pt x="211265" y="716756"/>
                      <a:pt x="212503" y="716566"/>
                      <a:pt x="213931" y="716471"/>
                    </a:cubicBezTo>
                    <a:cubicBezTo>
                      <a:pt x="215265" y="716375"/>
                      <a:pt x="216980" y="716280"/>
                      <a:pt x="218885" y="716280"/>
                    </a:cubicBezTo>
                    <a:lnTo>
                      <a:pt x="251365" y="716280"/>
                    </a:lnTo>
                    <a:lnTo>
                      <a:pt x="251365" y="946690"/>
                    </a:lnTo>
                    <a:lnTo>
                      <a:pt x="298418" y="946690"/>
                    </a:lnTo>
                    <a:lnTo>
                      <a:pt x="298418" y="783622"/>
                    </a:lnTo>
                    <a:lnTo>
                      <a:pt x="338042" y="783622"/>
                    </a:lnTo>
                    <a:lnTo>
                      <a:pt x="338042" y="946690"/>
                    </a:lnTo>
                    <a:lnTo>
                      <a:pt x="451390" y="946690"/>
                    </a:lnTo>
                    <a:cubicBezTo>
                      <a:pt x="450247" y="946404"/>
                      <a:pt x="449104" y="946023"/>
                      <a:pt x="447961" y="945737"/>
                    </a:cubicBezTo>
                    <a:cubicBezTo>
                      <a:pt x="444151" y="944594"/>
                      <a:pt x="440436" y="943261"/>
                      <a:pt x="436817" y="941737"/>
                    </a:cubicBezTo>
                    <a:cubicBezTo>
                      <a:pt x="423100" y="935831"/>
                      <a:pt x="411385" y="927735"/>
                      <a:pt x="401669" y="917257"/>
                    </a:cubicBezTo>
                    <a:cubicBezTo>
                      <a:pt x="391954" y="906780"/>
                      <a:pt x="384524" y="894302"/>
                      <a:pt x="379286" y="879729"/>
                    </a:cubicBezTo>
                    <a:cubicBezTo>
                      <a:pt x="374047" y="865251"/>
                      <a:pt x="371475" y="849344"/>
                      <a:pt x="371475" y="832104"/>
                    </a:cubicBezTo>
                    <a:cubicBezTo>
                      <a:pt x="371475" y="814673"/>
                      <a:pt x="374333" y="798767"/>
                      <a:pt x="380143" y="784289"/>
                    </a:cubicBezTo>
                    <a:cubicBezTo>
                      <a:pt x="385953" y="769811"/>
                      <a:pt x="394049" y="757333"/>
                      <a:pt x="404527" y="746855"/>
                    </a:cubicBezTo>
                    <a:cubicBezTo>
                      <a:pt x="415004" y="736378"/>
                      <a:pt x="427482" y="728282"/>
                      <a:pt x="442055" y="722376"/>
                    </a:cubicBezTo>
                    <a:cubicBezTo>
                      <a:pt x="456629" y="716566"/>
                      <a:pt x="472726" y="713613"/>
                      <a:pt x="490347" y="713613"/>
                    </a:cubicBezTo>
                    <a:cubicBezTo>
                      <a:pt x="507492" y="713613"/>
                      <a:pt x="522542" y="716375"/>
                      <a:pt x="535400" y="721900"/>
                    </a:cubicBezTo>
                    <a:cubicBezTo>
                      <a:pt x="548259" y="727424"/>
                      <a:pt x="559308" y="734663"/>
                      <a:pt x="568452" y="743807"/>
                    </a:cubicBezTo>
                    <a:lnTo>
                      <a:pt x="554069" y="763810"/>
                    </a:lnTo>
                    <a:cubicBezTo>
                      <a:pt x="553212" y="765143"/>
                      <a:pt x="552164" y="766191"/>
                      <a:pt x="550831" y="767144"/>
                    </a:cubicBezTo>
                    <a:cubicBezTo>
                      <a:pt x="549497" y="768096"/>
                      <a:pt x="547688" y="768572"/>
                      <a:pt x="545306" y="768572"/>
                    </a:cubicBezTo>
                    <a:cubicBezTo>
                      <a:pt x="542830" y="768572"/>
                      <a:pt x="540353" y="767620"/>
                      <a:pt x="537782" y="765715"/>
                    </a:cubicBezTo>
                    <a:cubicBezTo>
                      <a:pt x="535210" y="763810"/>
                      <a:pt x="531971" y="761714"/>
                      <a:pt x="527971" y="759428"/>
                    </a:cubicBezTo>
                    <a:cubicBezTo>
                      <a:pt x="524066" y="757238"/>
                      <a:pt x="519017" y="755142"/>
                      <a:pt x="513017" y="753142"/>
                    </a:cubicBezTo>
                    <a:cubicBezTo>
                      <a:pt x="507016" y="751237"/>
                      <a:pt x="499300" y="750284"/>
                      <a:pt x="490061" y="750284"/>
                    </a:cubicBezTo>
                    <a:cubicBezTo>
                      <a:pt x="479108" y="750284"/>
                      <a:pt x="469106" y="752189"/>
                      <a:pt x="460058" y="755999"/>
                    </a:cubicBezTo>
                    <a:cubicBezTo>
                      <a:pt x="450914" y="759809"/>
                      <a:pt x="443103" y="765239"/>
                      <a:pt x="436531" y="772287"/>
                    </a:cubicBezTo>
                    <a:cubicBezTo>
                      <a:pt x="429959" y="779336"/>
                      <a:pt x="424815" y="787908"/>
                      <a:pt x="421196" y="798005"/>
                    </a:cubicBezTo>
                    <a:cubicBezTo>
                      <a:pt x="417481" y="808101"/>
                      <a:pt x="415671" y="819436"/>
                      <a:pt x="415671" y="832104"/>
                    </a:cubicBezTo>
                    <a:cubicBezTo>
                      <a:pt x="415671" y="845153"/>
                      <a:pt x="417481" y="856679"/>
                      <a:pt x="421196" y="866870"/>
                    </a:cubicBezTo>
                    <a:cubicBezTo>
                      <a:pt x="424910" y="877062"/>
                      <a:pt x="429863" y="885539"/>
                      <a:pt x="436150" y="892493"/>
                    </a:cubicBezTo>
                    <a:cubicBezTo>
                      <a:pt x="442436" y="899446"/>
                      <a:pt x="449866" y="904780"/>
                      <a:pt x="458438" y="908399"/>
                    </a:cubicBezTo>
                    <a:cubicBezTo>
                      <a:pt x="467011" y="912114"/>
                      <a:pt x="476155" y="913924"/>
                      <a:pt x="485966" y="913924"/>
                    </a:cubicBezTo>
                    <a:cubicBezTo>
                      <a:pt x="491871" y="913924"/>
                      <a:pt x="497110" y="913638"/>
                      <a:pt x="501872" y="912971"/>
                    </a:cubicBezTo>
                    <a:cubicBezTo>
                      <a:pt x="506635" y="912305"/>
                      <a:pt x="511016" y="911352"/>
                      <a:pt x="515017" y="909923"/>
                    </a:cubicBezTo>
                    <a:cubicBezTo>
                      <a:pt x="519017" y="908495"/>
                      <a:pt x="522827" y="906780"/>
                      <a:pt x="526352" y="904589"/>
                    </a:cubicBezTo>
                    <a:cubicBezTo>
                      <a:pt x="529971" y="902399"/>
                      <a:pt x="533495" y="899732"/>
                      <a:pt x="537020" y="896493"/>
                    </a:cubicBezTo>
                    <a:cubicBezTo>
                      <a:pt x="538067" y="895541"/>
                      <a:pt x="539210" y="894779"/>
                      <a:pt x="540353" y="894207"/>
                    </a:cubicBezTo>
                    <a:cubicBezTo>
                      <a:pt x="541496" y="893636"/>
                      <a:pt x="542830" y="893350"/>
                      <a:pt x="544163" y="893350"/>
                    </a:cubicBezTo>
                    <a:cubicBezTo>
                      <a:pt x="546545" y="893350"/>
                      <a:pt x="548545" y="894207"/>
                      <a:pt x="550259" y="896112"/>
                    </a:cubicBezTo>
                    <a:lnTo>
                      <a:pt x="567214" y="914495"/>
                    </a:lnTo>
                    <a:cubicBezTo>
                      <a:pt x="557784" y="926116"/>
                      <a:pt x="546259" y="935069"/>
                      <a:pt x="532543" y="941261"/>
                    </a:cubicBezTo>
                    <a:cubicBezTo>
                      <a:pt x="528638" y="942975"/>
                      <a:pt x="524637" y="944499"/>
                      <a:pt x="520351" y="945737"/>
                    </a:cubicBezTo>
                    <a:cubicBezTo>
                      <a:pt x="519208" y="946118"/>
                      <a:pt x="518065" y="946404"/>
                      <a:pt x="516826" y="946690"/>
                    </a:cubicBezTo>
                    <a:lnTo>
                      <a:pt x="772763" y="946690"/>
                    </a:lnTo>
                    <a:cubicBezTo>
                      <a:pt x="774668" y="935069"/>
                      <a:pt x="776192" y="923354"/>
                      <a:pt x="777335" y="911447"/>
                    </a:cubicBezTo>
                    <a:cubicBezTo>
                      <a:pt x="778669" y="897160"/>
                      <a:pt x="779336" y="882682"/>
                      <a:pt x="779336" y="868013"/>
                    </a:cubicBezTo>
                    <a:cubicBezTo>
                      <a:pt x="779336" y="860679"/>
                      <a:pt x="779145" y="853345"/>
                      <a:pt x="778859" y="846106"/>
                    </a:cubicBezTo>
                    <a:cubicBezTo>
                      <a:pt x="780955" y="844391"/>
                      <a:pt x="783622" y="842296"/>
                      <a:pt x="785622" y="841153"/>
                    </a:cubicBezTo>
                    <a:cubicBezTo>
                      <a:pt x="786765" y="840486"/>
                      <a:pt x="791432" y="837819"/>
                      <a:pt x="798290" y="834009"/>
                    </a:cubicBezTo>
                    <a:cubicBezTo>
                      <a:pt x="803624" y="831056"/>
                      <a:pt x="810292" y="827342"/>
                      <a:pt x="817721" y="823341"/>
                    </a:cubicBezTo>
                    <a:cubicBezTo>
                      <a:pt x="825627" y="818959"/>
                      <a:pt x="833533" y="814388"/>
                      <a:pt x="835438" y="813054"/>
                    </a:cubicBezTo>
                    <a:cubicBezTo>
                      <a:pt x="850583" y="802862"/>
                      <a:pt x="861155" y="787813"/>
                      <a:pt x="867061" y="768477"/>
                    </a:cubicBezTo>
                    <a:cubicBezTo>
                      <a:pt x="868871" y="762476"/>
                      <a:pt x="870204" y="756380"/>
                      <a:pt x="870204" y="753618"/>
                    </a:cubicBezTo>
                    <a:cubicBezTo>
                      <a:pt x="870204" y="750570"/>
                      <a:pt x="869156" y="745712"/>
                      <a:pt x="868204" y="744379"/>
                    </a:cubicBezTo>
                    <a:cubicBezTo>
                      <a:pt x="867347" y="743141"/>
                      <a:pt x="865632" y="742188"/>
                      <a:pt x="863822" y="741807"/>
                    </a:cubicBezTo>
                    <a:lnTo>
                      <a:pt x="862298" y="741617"/>
                    </a:lnTo>
                    <a:lnTo>
                      <a:pt x="861536" y="744284"/>
                    </a:lnTo>
                    <a:cubicBezTo>
                      <a:pt x="861060" y="745712"/>
                      <a:pt x="860203" y="748856"/>
                      <a:pt x="859631" y="751237"/>
                    </a:cubicBezTo>
                    <a:cubicBezTo>
                      <a:pt x="856107" y="765715"/>
                      <a:pt x="849059" y="774382"/>
                      <a:pt x="834962" y="781050"/>
                    </a:cubicBezTo>
                    <a:cubicBezTo>
                      <a:pt x="826008" y="785432"/>
                      <a:pt x="816197" y="787908"/>
                      <a:pt x="807053" y="788289"/>
                    </a:cubicBezTo>
                    <a:cubicBezTo>
                      <a:pt x="804672" y="788384"/>
                      <a:pt x="802481" y="788289"/>
                      <a:pt x="800290" y="788194"/>
                    </a:cubicBezTo>
                    <a:cubicBezTo>
                      <a:pt x="788384" y="787241"/>
                      <a:pt x="780383" y="782384"/>
                      <a:pt x="775716" y="773430"/>
                    </a:cubicBezTo>
                    <a:cubicBezTo>
                      <a:pt x="770858" y="763810"/>
                      <a:pt x="768382" y="744569"/>
                      <a:pt x="770573" y="730853"/>
                    </a:cubicBezTo>
                    <a:cubicBezTo>
                      <a:pt x="771430" y="725329"/>
                      <a:pt x="772001" y="723424"/>
                      <a:pt x="773525" y="720376"/>
                    </a:cubicBezTo>
                    <a:cubicBezTo>
                      <a:pt x="775907" y="715899"/>
                      <a:pt x="780955" y="711994"/>
                      <a:pt x="785908" y="711041"/>
                    </a:cubicBezTo>
                    <a:cubicBezTo>
                      <a:pt x="790194" y="710184"/>
                      <a:pt x="796481" y="711041"/>
                      <a:pt x="800195" y="713327"/>
                    </a:cubicBezTo>
                    <a:cubicBezTo>
                      <a:pt x="804101" y="715518"/>
                      <a:pt x="808101" y="721043"/>
                      <a:pt x="809530" y="726567"/>
                    </a:cubicBezTo>
                    <a:cubicBezTo>
                      <a:pt x="810482" y="729901"/>
                      <a:pt x="812006" y="732377"/>
                      <a:pt x="814102" y="734092"/>
                    </a:cubicBezTo>
                    <a:cubicBezTo>
                      <a:pt x="814864" y="734663"/>
                      <a:pt x="815721" y="735235"/>
                      <a:pt x="816578" y="735616"/>
                    </a:cubicBezTo>
                    <a:cubicBezTo>
                      <a:pt x="820960" y="737711"/>
                      <a:pt x="826770" y="736187"/>
                      <a:pt x="840105" y="729710"/>
                    </a:cubicBezTo>
                    <a:lnTo>
                      <a:pt x="847630" y="725996"/>
                    </a:lnTo>
                    <a:lnTo>
                      <a:pt x="850487" y="725996"/>
                    </a:lnTo>
                    <a:cubicBezTo>
                      <a:pt x="853154" y="725996"/>
                      <a:pt x="853440" y="726091"/>
                      <a:pt x="856488" y="727520"/>
                    </a:cubicBezTo>
                    <a:cubicBezTo>
                      <a:pt x="861822" y="729996"/>
                      <a:pt x="862203" y="730091"/>
                      <a:pt x="862394" y="729520"/>
                    </a:cubicBezTo>
                    <a:cubicBezTo>
                      <a:pt x="862489" y="729234"/>
                      <a:pt x="862679" y="728282"/>
                      <a:pt x="862679" y="727329"/>
                    </a:cubicBezTo>
                    <a:cubicBezTo>
                      <a:pt x="862679" y="725805"/>
                      <a:pt x="862584" y="725519"/>
                      <a:pt x="861155" y="724376"/>
                    </a:cubicBezTo>
                    <a:cubicBezTo>
                      <a:pt x="855726" y="719519"/>
                      <a:pt x="854678" y="718376"/>
                      <a:pt x="853631" y="716090"/>
                    </a:cubicBezTo>
                    <a:cubicBezTo>
                      <a:pt x="851726" y="712184"/>
                      <a:pt x="851440" y="707707"/>
                      <a:pt x="853059" y="704564"/>
                    </a:cubicBezTo>
                    <a:cubicBezTo>
                      <a:pt x="853726" y="703136"/>
                      <a:pt x="854774" y="702183"/>
                      <a:pt x="856869" y="700754"/>
                    </a:cubicBezTo>
                    <a:cubicBezTo>
                      <a:pt x="859631" y="698945"/>
                      <a:pt x="860584" y="696754"/>
                      <a:pt x="861251" y="691134"/>
                    </a:cubicBezTo>
                    <a:cubicBezTo>
                      <a:pt x="861632" y="687800"/>
                      <a:pt x="861441" y="685229"/>
                      <a:pt x="860298" y="682085"/>
                    </a:cubicBezTo>
                    <a:cubicBezTo>
                      <a:pt x="859060" y="678371"/>
                      <a:pt x="857631" y="676084"/>
                      <a:pt x="852392" y="669703"/>
                    </a:cubicBezTo>
                    <a:cubicBezTo>
                      <a:pt x="848963" y="665417"/>
                      <a:pt x="848487" y="664274"/>
                      <a:pt x="848487" y="661321"/>
                    </a:cubicBezTo>
                    <a:cubicBezTo>
                      <a:pt x="848487" y="657416"/>
                      <a:pt x="850106" y="653701"/>
                      <a:pt x="853250" y="649986"/>
                    </a:cubicBezTo>
                    <a:cubicBezTo>
                      <a:pt x="857726" y="644843"/>
                      <a:pt x="859155" y="641509"/>
                      <a:pt x="859155" y="635984"/>
                    </a:cubicBezTo>
                    <a:cubicBezTo>
                      <a:pt x="859155" y="631793"/>
                      <a:pt x="858869" y="630841"/>
                      <a:pt x="855917" y="626459"/>
                    </a:cubicBezTo>
                    <a:cubicBezTo>
                      <a:pt x="854964" y="625031"/>
                      <a:pt x="853916" y="623030"/>
                      <a:pt x="853631" y="622173"/>
                    </a:cubicBezTo>
                    <a:cubicBezTo>
                      <a:pt x="852297" y="618554"/>
                      <a:pt x="853250" y="613315"/>
                      <a:pt x="855536" y="610934"/>
                    </a:cubicBezTo>
                    <a:cubicBezTo>
                      <a:pt x="857060" y="609314"/>
                      <a:pt x="864680" y="606266"/>
                      <a:pt x="872966" y="604076"/>
                    </a:cubicBezTo>
                    <a:cubicBezTo>
                      <a:pt x="885063" y="600837"/>
                      <a:pt x="889254" y="595789"/>
                      <a:pt x="890016" y="584264"/>
                    </a:cubicBezTo>
                    <a:cubicBezTo>
                      <a:pt x="890302" y="580644"/>
                      <a:pt x="889826" y="579311"/>
                      <a:pt x="888111" y="578358"/>
                    </a:cubicBezTo>
                    <a:cubicBezTo>
                      <a:pt x="887254" y="577882"/>
                      <a:pt x="887159" y="577882"/>
                      <a:pt x="885635" y="578739"/>
                    </a:cubicBezTo>
                    <a:cubicBezTo>
                      <a:pt x="879348" y="582454"/>
                      <a:pt x="875633" y="583597"/>
                      <a:pt x="864203" y="585502"/>
                    </a:cubicBezTo>
                    <a:cubicBezTo>
                      <a:pt x="850202" y="587883"/>
                      <a:pt x="843344" y="590360"/>
                      <a:pt x="828199" y="598837"/>
                    </a:cubicBezTo>
                    <a:cubicBezTo>
                      <a:pt x="823341" y="601599"/>
                      <a:pt x="819817" y="603599"/>
                      <a:pt x="816959" y="605028"/>
                    </a:cubicBezTo>
                    <a:cubicBezTo>
                      <a:pt x="812006" y="607505"/>
                      <a:pt x="809530" y="608362"/>
                      <a:pt x="806863" y="608743"/>
                    </a:cubicBezTo>
                    <a:cubicBezTo>
                      <a:pt x="801434" y="609600"/>
                      <a:pt x="796290" y="607124"/>
                      <a:pt x="792099" y="601694"/>
                    </a:cubicBezTo>
                    <a:cubicBezTo>
                      <a:pt x="789908" y="598646"/>
                      <a:pt x="787622" y="596456"/>
                      <a:pt x="785717" y="595598"/>
                    </a:cubicBezTo>
                    <a:cubicBezTo>
                      <a:pt x="783812" y="594646"/>
                      <a:pt x="780764" y="594360"/>
                      <a:pt x="779717" y="595122"/>
                    </a:cubicBezTo>
                    <a:cubicBezTo>
                      <a:pt x="778478" y="595884"/>
                      <a:pt x="777240" y="598170"/>
                      <a:pt x="776478" y="601123"/>
                    </a:cubicBezTo>
                    <a:cubicBezTo>
                      <a:pt x="775621" y="604838"/>
                      <a:pt x="775907" y="605790"/>
                      <a:pt x="778859" y="608552"/>
                    </a:cubicBezTo>
                    <a:cubicBezTo>
                      <a:pt x="780098" y="609695"/>
                      <a:pt x="782955" y="611791"/>
                      <a:pt x="785336" y="613220"/>
                    </a:cubicBezTo>
                    <a:cubicBezTo>
                      <a:pt x="791337" y="616934"/>
                      <a:pt x="794004" y="619030"/>
                      <a:pt x="798195" y="623316"/>
                    </a:cubicBezTo>
                    <a:cubicBezTo>
                      <a:pt x="803338" y="628555"/>
                      <a:pt x="805339" y="629507"/>
                      <a:pt x="812102" y="629984"/>
                    </a:cubicBezTo>
                    <a:cubicBezTo>
                      <a:pt x="813911" y="630079"/>
                      <a:pt x="815912" y="630269"/>
                      <a:pt x="817912" y="630650"/>
                    </a:cubicBezTo>
                    <a:cubicBezTo>
                      <a:pt x="822865" y="631412"/>
                      <a:pt x="828008" y="632651"/>
                      <a:pt x="829342" y="633603"/>
                    </a:cubicBezTo>
                    <a:cubicBezTo>
                      <a:pt x="829818" y="633794"/>
                      <a:pt x="830485" y="634746"/>
                      <a:pt x="830961" y="635508"/>
                    </a:cubicBezTo>
                    <a:cubicBezTo>
                      <a:pt x="834295" y="641128"/>
                      <a:pt x="830104" y="651224"/>
                      <a:pt x="820293" y="661035"/>
                    </a:cubicBezTo>
                    <a:cubicBezTo>
                      <a:pt x="819626" y="661797"/>
                      <a:pt x="818769" y="662559"/>
                      <a:pt x="818102" y="663226"/>
                    </a:cubicBezTo>
                    <a:cubicBezTo>
                      <a:pt x="813530" y="667417"/>
                      <a:pt x="808387" y="670655"/>
                      <a:pt x="802862" y="672941"/>
                    </a:cubicBezTo>
                    <a:cubicBezTo>
                      <a:pt x="798481" y="674656"/>
                      <a:pt x="796766" y="675132"/>
                      <a:pt x="791147" y="675323"/>
                    </a:cubicBezTo>
                    <a:cubicBezTo>
                      <a:pt x="782193" y="675704"/>
                      <a:pt x="780479" y="676275"/>
                      <a:pt x="773525" y="680657"/>
                    </a:cubicBezTo>
                    <a:cubicBezTo>
                      <a:pt x="771239" y="682085"/>
                      <a:pt x="768287" y="683895"/>
                      <a:pt x="766953" y="684562"/>
                    </a:cubicBezTo>
                    <a:cubicBezTo>
                      <a:pt x="764191" y="686086"/>
                      <a:pt x="758571" y="688086"/>
                      <a:pt x="755523" y="688467"/>
                    </a:cubicBezTo>
                    <a:cubicBezTo>
                      <a:pt x="751142" y="689134"/>
                      <a:pt x="746665" y="687705"/>
                      <a:pt x="742569" y="684181"/>
                    </a:cubicBezTo>
                    <a:cubicBezTo>
                      <a:pt x="741331" y="683228"/>
                      <a:pt x="740283" y="681990"/>
                      <a:pt x="739140" y="680752"/>
                    </a:cubicBezTo>
                    <a:cubicBezTo>
                      <a:pt x="733901" y="674465"/>
                      <a:pt x="727996" y="671703"/>
                      <a:pt x="717899" y="670560"/>
                    </a:cubicBezTo>
                    <a:cubicBezTo>
                      <a:pt x="715613" y="670274"/>
                      <a:pt x="712375" y="669798"/>
                      <a:pt x="710851" y="669322"/>
                    </a:cubicBezTo>
                    <a:cubicBezTo>
                      <a:pt x="709327" y="668941"/>
                      <a:pt x="692849" y="663512"/>
                      <a:pt x="674370" y="657320"/>
                    </a:cubicBezTo>
                    <a:cubicBezTo>
                      <a:pt x="614458" y="637127"/>
                      <a:pt x="616268" y="637794"/>
                      <a:pt x="596075" y="629222"/>
                    </a:cubicBezTo>
                    <a:cubicBezTo>
                      <a:pt x="576548" y="620935"/>
                      <a:pt x="570357" y="617030"/>
                      <a:pt x="564547" y="609314"/>
                    </a:cubicBezTo>
                    <a:cubicBezTo>
                      <a:pt x="560832" y="604266"/>
                      <a:pt x="558927" y="599694"/>
                      <a:pt x="556546" y="590074"/>
                    </a:cubicBezTo>
                    <a:cubicBezTo>
                      <a:pt x="553688" y="577977"/>
                      <a:pt x="552450" y="569024"/>
                      <a:pt x="552736" y="559689"/>
                    </a:cubicBezTo>
                    <a:cubicBezTo>
                      <a:pt x="552926" y="550831"/>
                      <a:pt x="553879" y="546545"/>
                      <a:pt x="555974" y="544640"/>
                    </a:cubicBezTo>
                    <a:cubicBezTo>
                      <a:pt x="558641" y="542258"/>
                      <a:pt x="560927" y="542354"/>
                      <a:pt x="566833" y="545021"/>
                    </a:cubicBezTo>
                    <a:cubicBezTo>
                      <a:pt x="570738" y="546830"/>
                      <a:pt x="571024" y="546926"/>
                      <a:pt x="573691" y="547021"/>
                    </a:cubicBezTo>
                    <a:cubicBezTo>
                      <a:pt x="576167" y="547021"/>
                      <a:pt x="576739" y="546830"/>
                      <a:pt x="578834" y="545878"/>
                    </a:cubicBezTo>
                    <a:cubicBezTo>
                      <a:pt x="582835" y="543973"/>
                      <a:pt x="584454" y="543782"/>
                      <a:pt x="594455" y="543592"/>
                    </a:cubicBezTo>
                    <a:lnTo>
                      <a:pt x="603599" y="543497"/>
                    </a:lnTo>
                    <a:lnTo>
                      <a:pt x="602837" y="542449"/>
                    </a:lnTo>
                    <a:cubicBezTo>
                      <a:pt x="602456" y="541877"/>
                      <a:pt x="597884" y="536353"/>
                      <a:pt x="592646" y="530257"/>
                    </a:cubicBezTo>
                    <a:cubicBezTo>
                      <a:pt x="587407" y="524066"/>
                      <a:pt x="581978" y="517493"/>
                      <a:pt x="580644" y="515779"/>
                    </a:cubicBezTo>
                    <a:cubicBezTo>
                      <a:pt x="577215" y="511397"/>
                      <a:pt x="576929" y="511207"/>
                      <a:pt x="572453" y="511588"/>
                    </a:cubicBezTo>
                    <a:cubicBezTo>
                      <a:pt x="567595" y="511969"/>
                      <a:pt x="563023" y="511874"/>
                      <a:pt x="558451" y="511207"/>
                    </a:cubicBezTo>
                    <a:cubicBezTo>
                      <a:pt x="552069" y="510350"/>
                      <a:pt x="537782" y="507492"/>
                      <a:pt x="537020" y="506920"/>
                    </a:cubicBezTo>
                    <a:cubicBezTo>
                      <a:pt x="536067" y="506349"/>
                      <a:pt x="535305" y="504539"/>
                      <a:pt x="535305" y="503111"/>
                    </a:cubicBezTo>
                    <a:cubicBezTo>
                      <a:pt x="535305" y="501587"/>
                      <a:pt x="535400" y="501587"/>
                      <a:pt x="542354" y="499205"/>
                    </a:cubicBezTo>
                    <a:cubicBezTo>
                      <a:pt x="547497" y="497586"/>
                      <a:pt x="547688" y="497395"/>
                      <a:pt x="549497" y="495586"/>
                    </a:cubicBezTo>
                    <a:cubicBezTo>
                      <a:pt x="551879" y="493205"/>
                      <a:pt x="552736" y="490823"/>
                      <a:pt x="552926" y="485394"/>
                    </a:cubicBezTo>
                    <a:cubicBezTo>
                      <a:pt x="553212" y="478441"/>
                      <a:pt x="551783" y="473964"/>
                      <a:pt x="546545" y="464630"/>
                    </a:cubicBezTo>
                    <a:cubicBezTo>
                      <a:pt x="544830" y="461582"/>
                      <a:pt x="543497" y="459200"/>
                      <a:pt x="542449" y="457295"/>
                    </a:cubicBezTo>
                    <a:cubicBezTo>
                      <a:pt x="540353" y="453200"/>
                      <a:pt x="539591" y="450723"/>
                      <a:pt x="538639" y="446342"/>
                    </a:cubicBezTo>
                    <a:cubicBezTo>
                      <a:pt x="537591" y="441960"/>
                      <a:pt x="537686" y="441198"/>
                      <a:pt x="539020" y="440341"/>
                    </a:cubicBezTo>
                    <a:cubicBezTo>
                      <a:pt x="541592" y="438722"/>
                      <a:pt x="550259" y="438341"/>
                      <a:pt x="555593" y="439769"/>
                    </a:cubicBezTo>
                    <a:cubicBezTo>
                      <a:pt x="559594" y="440722"/>
                      <a:pt x="565118" y="441579"/>
                      <a:pt x="567595" y="441389"/>
                    </a:cubicBezTo>
                    <a:cubicBezTo>
                      <a:pt x="569595" y="441293"/>
                      <a:pt x="570071" y="441103"/>
                      <a:pt x="572072" y="439769"/>
                    </a:cubicBezTo>
                    <a:cubicBezTo>
                      <a:pt x="573405" y="438912"/>
                      <a:pt x="575405" y="437388"/>
                      <a:pt x="576548" y="436340"/>
                    </a:cubicBezTo>
                    <a:cubicBezTo>
                      <a:pt x="577787" y="435197"/>
                      <a:pt x="580549" y="433483"/>
                      <a:pt x="582549" y="432244"/>
                    </a:cubicBezTo>
                    <a:cubicBezTo>
                      <a:pt x="587597" y="429387"/>
                      <a:pt x="592741" y="425768"/>
                      <a:pt x="599789" y="420148"/>
                    </a:cubicBezTo>
                    <a:cubicBezTo>
                      <a:pt x="602933" y="417671"/>
                      <a:pt x="608838" y="413099"/>
                      <a:pt x="612934" y="409956"/>
                    </a:cubicBezTo>
                    <a:cubicBezTo>
                      <a:pt x="625316" y="400431"/>
                      <a:pt x="632651" y="394621"/>
                      <a:pt x="637794" y="390335"/>
                    </a:cubicBezTo>
                    <a:cubicBezTo>
                      <a:pt x="653034" y="377476"/>
                      <a:pt x="665893" y="363665"/>
                      <a:pt x="675513" y="349949"/>
                    </a:cubicBezTo>
                    <a:cubicBezTo>
                      <a:pt x="678847" y="345186"/>
                      <a:pt x="679895" y="342900"/>
                      <a:pt x="681990" y="336899"/>
                    </a:cubicBezTo>
                    <a:cubicBezTo>
                      <a:pt x="683800" y="331280"/>
                      <a:pt x="685895" y="327184"/>
                      <a:pt x="688658" y="323469"/>
                    </a:cubicBezTo>
                    <a:cubicBezTo>
                      <a:pt x="689705" y="321945"/>
                      <a:pt x="693896" y="317468"/>
                      <a:pt x="698278" y="313182"/>
                    </a:cubicBezTo>
                    <a:cubicBezTo>
                      <a:pt x="702659" y="308896"/>
                      <a:pt x="706469" y="304800"/>
                      <a:pt x="707327" y="303562"/>
                    </a:cubicBezTo>
                    <a:cubicBezTo>
                      <a:pt x="709232" y="300609"/>
                      <a:pt x="710851" y="297085"/>
                      <a:pt x="711708" y="293751"/>
                    </a:cubicBezTo>
                    <a:cubicBezTo>
                      <a:pt x="713042" y="288131"/>
                      <a:pt x="712470" y="275558"/>
                      <a:pt x="710565" y="271748"/>
                    </a:cubicBezTo>
                    <a:cubicBezTo>
                      <a:pt x="709803" y="270320"/>
                      <a:pt x="708279" y="269081"/>
                      <a:pt x="706184" y="268319"/>
                    </a:cubicBezTo>
                    <a:cubicBezTo>
                      <a:pt x="704755" y="267938"/>
                      <a:pt x="700850" y="267843"/>
                      <a:pt x="699516" y="268319"/>
                    </a:cubicBezTo>
                    <a:cubicBezTo>
                      <a:pt x="697897" y="268986"/>
                      <a:pt x="694658" y="271367"/>
                      <a:pt x="692563" y="273749"/>
                    </a:cubicBezTo>
                    <a:cubicBezTo>
                      <a:pt x="689896" y="276511"/>
                      <a:pt x="688181" y="279559"/>
                      <a:pt x="686181" y="284607"/>
                    </a:cubicBezTo>
                    <a:cubicBezTo>
                      <a:pt x="685324" y="286893"/>
                      <a:pt x="683990" y="289846"/>
                      <a:pt x="683228" y="291275"/>
                    </a:cubicBezTo>
                    <a:cubicBezTo>
                      <a:pt x="681419" y="294323"/>
                      <a:pt x="677609" y="298514"/>
                      <a:pt x="673608" y="301657"/>
                    </a:cubicBezTo>
                    <a:cubicBezTo>
                      <a:pt x="671894" y="302895"/>
                      <a:pt x="668369" y="305943"/>
                      <a:pt x="665702" y="308324"/>
                    </a:cubicBezTo>
                    <a:cubicBezTo>
                      <a:pt x="658463" y="314611"/>
                      <a:pt x="657606" y="315278"/>
                      <a:pt x="653225" y="318230"/>
                    </a:cubicBezTo>
                    <a:cubicBezTo>
                      <a:pt x="644652" y="323850"/>
                      <a:pt x="642747" y="326231"/>
                      <a:pt x="644366" y="329089"/>
                    </a:cubicBezTo>
                    <a:cubicBezTo>
                      <a:pt x="644652" y="329565"/>
                      <a:pt x="646271" y="331470"/>
                      <a:pt x="648081" y="333280"/>
                    </a:cubicBezTo>
                    <a:cubicBezTo>
                      <a:pt x="652082" y="337185"/>
                      <a:pt x="652177" y="337661"/>
                      <a:pt x="649986" y="339852"/>
                    </a:cubicBezTo>
                    <a:cubicBezTo>
                      <a:pt x="646176" y="343567"/>
                      <a:pt x="644081" y="343472"/>
                      <a:pt x="630079" y="338995"/>
                    </a:cubicBezTo>
                    <a:cubicBezTo>
                      <a:pt x="621792" y="336328"/>
                      <a:pt x="619982" y="336423"/>
                      <a:pt x="614458" y="340233"/>
                    </a:cubicBezTo>
                    <a:cubicBezTo>
                      <a:pt x="610267" y="343091"/>
                      <a:pt x="608933" y="343853"/>
                      <a:pt x="602171" y="347282"/>
                    </a:cubicBezTo>
                    <a:lnTo>
                      <a:pt x="596170" y="350330"/>
                    </a:lnTo>
                    <a:lnTo>
                      <a:pt x="591217" y="350615"/>
                    </a:lnTo>
                    <a:cubicBezTo>
                      <a:pt x="585978" y="350901"/>
                      <a:pt x="584359" y="351282"/>
                      <a:pt x="584168" y="352425"/>
                    </a:cubicBezTo>
                    <a:cubicBezTo>
                      <a:pt x="584168" y="352711"/>
                      <a:pt x="584645" y="354140"/>
                      <a:pt x="585407" y="355664"/>
                    </a:cubicBezTo>
                    <a:cubicBezTo>
                      <a:pt x="586931" y="358616"/>
                      <a:pt x="587026" y="359093"/>
                      <a:pt x="586264" y="360045"/>
                    </a:cubicBezTo>
                    <a:cubicBezTo>
                      <a:pt x="584549" y="362522"/>
                      <a:pt x="571024" y="364045"/>
                      <a:pt x="562451" y="362807"/>
                    </a:cubicBezTo>
                    <a:cubicBezTo>
                      <a:pt x="560737" y="362617"/>
                      <a:pt x="557498" y="362426"/>
                      <a:pt x="555212" y="362426"/>
                    </a:cubicBezTo>
                    <a:cubicBezTo>
                      <a:pt x="550164" y="362426"/>
                      <a:pt x="547783" y="363093"/>
                      <a:pt x="542449" y="366046"/>
                    </a:cubicBezTo>
                    <a:cubicBezTo>
                      <a:pt x="535781" y="369761"/>
                      <a:pt x="530447" y="371475"/>
                      <a:pt x="526352" y="371285"/>
                    </a:cubicBezTo>
                    <a:cubicBezTo>
                      <a:pt x="523970" y="371189"/>
                      <a:pt x="523875" y="371094"/>
                      <a:pt x="522827" y="369856"/>
                    </a:cubicBezTo>
                    <a:cubicBezTo>
                      <a:pt x="522256" y="369189"/>
                      <a:pt x="521113" y="366998"/>
                      <a:pt x="520160" y="364998"/>
                    </a:cubicBezTo>
                    <a:cubicBezTo>
                      <a:pt x="517017" y="357569"/>
                      <a:pt x="514350" y="354902"/>
                      <a:pt x="510254" y="354902"/>
                    </a:cubicBezTo>
                    <a:cubicBezTo>
                      <a:pt x="505778" y="354902"/>
                      <a:pt x="500348" y="360140"/>
                      <a:pt x="498824" y="366141"/>
                    </a:cubicBezTo>
                    <a:cubicBezTo>
                      <a:pt x="498062" y="368903"/>
                      <a:pt x="498158" y="371094"/>
                      <a:pt x="499110" y="371951"/>
                    </a:cubicBezTo>
                    <a:cubicBezTo>
                      <a:pt x="499491" y="372332"/>
                      <a:pt x="503111" y="374237"/>
                      <a:pt x="507016" y="376333"/>
                    </a:cubicBezTo>
                    <a:cubicBezTo>
                      <a:pt x="511112" y="378333"/>
                      <a:pt x="515303" y="380810"/>
                      <a:pt x="516731" y="381857"/>
                    </a:cubicBezTo>
                    <a:cubicBezTo>
                      <a:pt x="521303" y="385191"/>
                      <a:pt x="524732" y="386810"/>
                      <a:pt x="530828" y="388430"/>
                    </a:cubicBezTo>
                    <a:cubicBezTo>
                      <a:pt x="535877" y="389668"/>
                      <a:pt x="539401" y="391192"/>
                      <a:pt x="540830" y="392716"/>
                    </a:cubicBezTo>
                    <a:lnTo>
                      <a:pt x="542068" y="393954"/>
                    </a:lnTo>
                    <a:lnTo>
                      <a:pt x="541496" y="394907"/>
                    </a:lnTo>
                    <a:cubicBezTo>
                      <a:pt x="541115" y="395478"/>
                      <a:pt x="540353" y="396431"/>
                      <a:pt x="539591" y="397097"/>
                    </a:cubicBezTo>
                    <a:lnTo>
                      <a:pt x="538353" y="398240"/>
                    </a:lnTo>
                    <a:lnTo>
                      <a:pt x="532543" y="398050"/>
                    </a:lnTo>
                    <a:cubicBezTo>
                      <a:pt x="525971" y="397859"/>
                      <a:pt x="523304" y="397383"/>
                      <a:pt x="519113" y="395383"/>
                    </a:cubicBezTo>
                    <a:cubicBezTo>
                      <a:pt x="516350" y="394049"/>
                      <a:pt x="514636" y="393002"/>
                      <a:pt x="511778" y="390525"/>
                    </a:cubicBezTo>
                    <a:cubicBezTo>
                      <a:pt x="509397" y="388430"/>
                      <a:pt x="507492" y="387668"/>
                      <a:pt x="504920" y="387668"/>
                    </a:cubicBezTo>
                    <a:cubicBezTo>
                      <a:pt x="502539" y="387668"/>
                      <a:pt x="501110" y="388049"/>
                      <a:pt x="497300" y="389858"/>
                    </a:cubicBezTo>
                    <a:cubicBezTo>
                      <a:pt x="492252" y="392144"/>
                      <a:pt x="488728" y="392811"/>
                      <a:pt x="478536" y="393668"/>
                    </a:cubicBezTo>
                    <a:cubicBezTo>
                      <a:pt x="471297" y="394240"/>
                      <a:pt x="470059" y="394907"/>
                      <a:pt x="469297" y="398145"/>
                    </a:cubicBezTo>
                    <a:cubicBezTo>
                      <a:pt x="468916" y="399764"/>
                      <a:pt x="469392" y="403384"/>
                      <a:pt x="470249" y="405003"/>
                    </a:cubicBezTo>
                    <a:cubicBezTo>
                      <a:pt x="470916" y="406241"/>
                      <a:pt x="472440" y="407765"/>
                      <a:pt x="474250" y="408908"/>
                    </a:cubicBezTo>
                    <a:cubicBezTo>
                      <a:pt x="476441" y="410432"/>
                      <a:pt x="484156" y="416909"/>
                      <a:pt x="484632" y="417767"/>
                    </a:cubicBezTo>
                    <a:cubicBezTo>
                      <a:pt x="485680" y="419386"/>
                      <a:pt x="485013" y="424434"/>
                      <a:pt x="483299" y="428816"/>
                    </a:cubicBezTo>
                    <a:cubicBezTo>
                      <a:pt x="483108" y="429292"/>
                      <a:pt x="482918" y="429673"/>
                      <a:pt x="482727" y="430054"/>
                    </a:cubicBezTo>
                    <a:cubicBezTo>
                      <a:pt x="481489" y="432721"/>
                      <a:pt x="479203" y="435674"/>
                      <a:pt x="476631" y="437960"/>
                    </a:cubicBezTo>
                    <a:cubicBezTo>
                      <a:pt x="474250" y="440150"/>
                      <a:pt x="473488" y="441389"/>
                      <a:pt x="473488" y="443579"/>
                    </a:cubicBezTo>
                    <a:cubicBezTo>
                      <a:pt x="473488" y="445770"/>
                      <a:pt x="474155" y="447485"/>
                      <a:pt x="475393" y="448913"/>
                    </a:cubicBezTo>
                    <a:cubicBezTo>
                      <a:pt x="477012" y="450818"/>
                      <a:pt x="478726" y="451390"/>
                      <a:pt x="482632" y="451199"/>
                    </a:cubicBezTo>
                    <a:cubicBezTo>
                      <a:pt x="487394" y="450914"/>
                      <a:pt x="491014" y="449770"/>
                      <a:pt x="498824" y="446151"/>
                    </a:cubicBezTo>
                    <a:cubicBezTo>
                      <a:pt x="503777" y="443770"/>
                      <a:pt x="508349" y="442341"/>
                      <a:pt x="512350" y="441769"/>
                    </a:cubicBezTo>
                    <a:cubicBezTo>
                      <a:pt x="519494" y="440817"/>
                      <a:pt x="525304" y="442722"/>
                      <a:pt x="530543" y="447485"/>
                    </a:cubicBezTo>
                    <a:cubicBezTo>
                      <a:pt x="532733" y="449390"/>
                      <a:pt x="534448" y="451580"/>
                      <a:pt x="535877" y="453962"/>
                    </a:cubicBezTo>
                    <a:cubicBezTo>
                      <a:pt x="539020" y="458915"/>
                      <a:pt x="540734" y="464915"/>
                      <a:pt x="541115" y="471869"/>
                    </a:cubicBezTo>
                    <a:lnTo>
                      <a:pt x="541306" y="475774"/>
                    </a:lnTo>
                    <a:lnTo>
                      <a:pt x="540163" y="477107"/>
                    </a:lnTo>
                    <a:cubicBezTo>
                      <a:pt x="539591" y="477869"/>
                      <a:pt x="536924" y="480727"/>
                      <a:pt x="534257" y="483584"/>
                    </a:cubicBezTo>
                    <a:cubicBezTo>
                      <a:pt x="526637" y="491681"/>
                      <a:pt x="520351" y="498824"/>
                      <a:pt x="517970" y="501872"/>
                    </a:cubicBezTo>
                    <a:cubicBezTo>
                      <a:pt x="513112" y="508254"/>
                      <a:pt x="512445" y="508635"/>
                      <a:pt x="505682" y="509492"/>
                    </a:cubicBezTo>
                    <a:cubicBezTo>
                      <a:pt x="500063" y="510254"/>
                      <a:pt x="497872" y="510921"/>
                      <a:pt x="495300" y="512540"/>
                    </a:cubicBezTo>
                    <a:cubicBezTo>
                      <a:pt x="493586" y="513683"/>
                      <a:pt x="491109" y="516731"/>
                      <a:pt x="490252" y="518636"/>
                    </a:cubicBezTo>
                    <a:cubicBezTo>
                      <a:pt x="489871" y="519589"/>
                      <a:pt x="489871" y="519684"/>
                      <a:pt x="491585" y="521494"/>
                    </a:cubicBezTo>
                    <a:cubicBezTo>
                      <a:pt x="492538" y="522542"/>
                      <a:pt x="493967" y="523970"/>
                      <a:pt x="494633" y="524637"/>
                    </a:cubicBezTo>
                    <a:cubicBezTo>
                      <a:pt x="496443" y="526256"/>
                      <a:pt x="496919" y="527399"/>
                      <a:pt x="496729" y="529781"/>
                    </a:cubicBezTo>
                    <a:cubicBezTo>
                      <a:pt x="496348" y="534067"/>
                      <a:pt x="493109" y="538544"/>
                      <a:pt x="489014" y="540734"/>
                    </a:cubicBezTo>
                    <a:cubicBezTo>
                      <a:pt x="483775" y="543497"/>
                      <a:pt x="474536" y="546640"/>
                      <a:pt x="467487" y="548069"/>
                    </a:cubicBezTo>
                    <a:cubicBezTo>
                      <a:pt x="461486" y="549307"/>
                      <a:pt x="456724" y="549688"/>
                      <a:pt x="450342" y="549497"/>
                    </a:cubicBezTo>
                    <a:cubicBezTo>
                      <a:pt x="440626" y="549116"/>
                      <a:pt x="432816" y="547307"/>
                      <a:pt x="423482" y="543306"/>
                    </a:cubicBezTo>
                    <a:cubicBezTo>
                      <a:pt x="420243" y="541877"/>
                      <a:pt x="411861" y="537496"/>
                      <a:pt x="408718" y="535496"/>
                    </a:cubicBezTo>
                    <a:cubicBezTo>
                      <a:pt x="406337" y="533972"/>
                      <a:pt x="402622" y="530352"/>
                      <a:pt x="401765" y="528828"/>
                    </a:cubicBezTo>
                    <a:cubicBezTo>
                      <a:pt x="400431" y="526256"/>
                      <a:pt x="401193" y="523685"/>
                      <a:pt x="403765" y="521780"/>
                    </a:cubicBezTo>
                    <a:cubicBezTo>
                      <a:pt x="405575" y="520446"/>
                      <a:pt x="407194" y="520637"/>
                      <a:pt x="411766" y="522923"/>
                    </a:cubicBezTo>
                    <a:cubicBezTo>
                      <a:pt x="416243" y="525113"/>
                      <a:pt x="419386" y="525971"/>
                      <a:pt x="425387" y="526733"/>
                    </a:cubicBezTo>
                    <a:cubicBezTo>
                      <a:pt x="435293" y="527876"/>
                      <a:pt x="444341" y="527685"/>
                      <a:pt x="452342" y="526256"/>
                    </a:cubicBezTo>
                    <a:cubicBezTo>
                      <a:pt x="458153" y="525209"/>
                      <a:pt x="458534" y="524732"/>
                      <a:pt x="460439" y="519113"/>
                    </a:cubicBezTo>
                    <a:cubicBezTo>
                      <a:pt x="462058" y="514160"/>
                      <a:pt x="465677" y="506825"/>
                      <a:pt x="469678" y="500063"/>
                    </a:cubicBezTo>
                    <a:cubicBezTo>
                      <a:pt x="473488" y="493586"/>
                      <a:pt x="473774" y="492633"/>
                      <a:pt x="473774" y="486632"/>
                    </a:cubicBezTo>
                    <a:cubicBezTo>
                      <a:pt x="473774" y="482441"/>
                      <a:pt x="473678" y="481870"/>
                      <a:pt x="473107" y="481108"/>
                    </a:cubicBezTo>
                    <a:cubicBezTo>
                      <a:pt x="471773" y="479203"/>
                      <a:pt x="470630" y="478917"/>
                      <a:pt x="465773" y="479203"/>
                    </a:cubicBezTo>
                    <a:cubicBezTo>
                      <a:pt x="460534" y="479489"/>
                      <a:pt x="456152" y="480251"/>
                      <a:pt x="446532" y="482822"/>
                    </a:cubicBezTo>
                    <a:cubicBezTo>
                      <a:pt x="437960" y="485108"/>
                      <a:pt x="433959" y="485870"/>
                      <a:pt x="426720" y="486347"/>
                    </a:cubicBezTo>
                    <a:cubicBezTo>
                      <a:pt x="414052" y="487204"/>
                      <a:pt x="401098" y="485585"/>
                      <a:pt x="389001" y="481679"/>
                    </a:cubicBezTo>
                    <a:cubicBezTo>
                      <a:pt x="381572" y="479298"/>
                      <a:pt x="377476" y="476726"/>
                      <a:pt x="372428" y="471678"/>
                    </a:cubicBezTo>
                    <a:cubicBezTo>
                      <a:pt x="365474" y="464630"/>
                      <a:pt x="359759" y="456057"/>
                      <a:pt x="356997" y="448342"/>
                    </a:cubicBezTo>
                    <a:cubicBezTo>
                      <a:pt x="354806" y="442436"/>
                      <a:pt x="354425" y="441484"/>
                      <a:pt x="352520" y="438626"/>
                    </a:cubicBezTo>
                    <a:cubicBezTo>
                      <a:pt x="349472" y="434150"/>
                      <a:pt x="345281" y="430625"/>
                      <a:pt x="340233" y="428339"/>
                    </a:cubicBezTo>
                    <a:cubicBezTo>
                      <a:pt x="338995" y="427768"/>
                      <a:pt x="335471" y="426339"/>
                      <a:pt x="332327" y="425387"/>
                    </a:cubicBezTo>
                    <a:cubicBezTo>
                      <a:pt x="318897" y="420910"/>
                      <a:pt x="314135" y="418814"/>
                      <a:pt x="309277" y="415195"/>
                    </a:cubicBezTo>
                    <a:cubicBezTo>
                      <a:pt x="304038" y="411194"/>
                      <a:pt x="298799" y="405479"/>
                      <a:pt x="294227" y="398621"/>
                    </a:cubicBezTo>
                    <a:cubicBezTo>
                      <a:pt x="293180" y="397097"/>
                      <a:pt x="292608" y="396145"/>
                      <a:pt x="292037" y="394907"/>
                    </a:cubicBezTo>
                    <a:cubicBezTo>
                      <a:pt x="291560" y="393668"/>
                      <a:pt x="291179" y="392335"/>
                      <a:pt x="290417" y="389858"/>
                    </a:cubicBezTo>
                    <a:cubicBezTo>
                      <a:pt x="289560" y="387096"/>
                      <a:pt x="288131" y="385382"/>
                      <a:pt x="286226" y="385001"/>
                    </a:cubicBezTo>
                    <a:cubicBezTo>
                      <a:pt x="284798" y="384715"/>
                      <a:pt x="284417" y="385096"/>
                      <a:pt x="282797" y="388144"/>
                    </a:cubicBezTo>
                    <a:cubicBezTo>
                      <a:pt x="281654" y="390335"/>
                      <a:pt x="280988" y="392716"/>
                      <a:pt x="280892" y="395192"/>
                    </a:cubicBezTo>
                    <a:cubicBezTo>
                      <a:pt x="280797" y="397097"/>
                      <a:pt x="280988" y="399098"/>
                      <a:pt x="281464" y="401098"/>
                    </a:cubicBezTo>
                    <a:cubicBezTo>
                      <a:pt x="282321" y="404336"/>
                      <a:pt x="283559" y="406432"/>
                      <a:pt x="286703" y="409956"/>
                    </a:cubicBezTo>
                    <a:cubicBezTo>
                      <a:pt x="289370" y="412814"/>
                      <a:pt x="290227" y="414528"/>
                      <a:pt x="290513" y="417862"/>
                    </a:cubicBezTo>
                    <a:cubicBezTo>
                      <a:pt x="290989" y="422624"/>
                      <a:pt x="283845" y="435293"/>
                      <a:pt x="276225" y="443008"/>
                    </a:cubicBezTo>
                    <a:cubicBezTo>
                      <a:pt x="273082" y="446246"/>
                      <a:pt x="271558" y="446913"/>
                      <a:pt x="268415" y="446913"/>
                    </a:cubicBezTo>
                    <a:cubicBezTo>
                      <a:pt x="265843" y="446913"/>
                      <a:pt x="263747" y="445865"/>
                      <a:pt x="261080" y="443198"/>
                    </a:cubicBezTo>
                    <a:cubicBezTo>
                      <a:pt x="257842" y="440055"/>
                      <a:pt x="255937" y="439674"/>
                      <a:pt x="250222" y="441484"/>
                    </a:cubicBezTo>
                    <a:cubicBezTo>
                      <a:pt x="246221" y="442722"/>
                      <a:pt x="244412" y="442436"/>
                      <a:pt x="241744" y="440341"/>
                    </a:cubicBezTo>
                    <a:cubicBezTo>
                      <a:pt x="237935" y="437293"/>
                      <a:pt x="234125" y="419862"/>
                      <a:pt x="233648" y="403098"/>
                    </a:cubicBezTo>
                    <a:cubicBezTo>
                      <a:pt x="233648" y="402145"/>
                      <a:pt x="233648" y="401098"/>
                      <a:pt x="233648" y="400050"/>
                    </a:cubicBezTo>
                    <a:cubicBezTo>
                      <a:pt x="233553" y="388906"/>
                      <a:pt x="235172" y="379857"/>
                      <a:pt x="238220" y="373761"/>
                    </a:cubicBezTo>
                    <a:cubicBezTo>
                      <a:pt x="239363" y="371475"/>
                      <a:pt x="240221" y="370332"/>
                      <a:pt x="242411" y="368141"/>
                    </a:cubicBezTo>
                    <a:cubicBezTo>
                      <a:pt x="244793" y="365760"/>
                      <a:pt x="245840" y="365093"/>
                      <a:pt x="248984" y="363474"/>
                    </a:cubicBezTo>
                    <a:cubicBezTo>
                      <a:pt x="253651" y="361093"/>
                      <a:pt x="258128" y="358140"/>
                      <a:pt x="259461" y="356521"/>
                    </a:cubicBezTo>
                    <a:cubicBezTo>
                      <a:pt x="262319" y="353378"/>
                      <a:pt x="262795" y="350615"/>
                      <a:pt x="261271" y="346139"/>
                    </a:cubicBezTo>
                    <a:cubicBezTo>
                      <a:pt x="260699" y="344519"/>
                      <a:pt x="260128" y="342138"/>
                      <a:pt x="259842" y="341090"/>
                    </a:cubicBezTo>
                    <a:cubicBezTo>
                      <a:pt x="259366" y="338423"/>
                      <a:pt x="259366" y="332137"/>
                      <a:pt x="259842" y="329089"/>
                    </a:cubicBezTo>
                    <a:cubicBezTo>
                      <a:pt x="260604" y="324707"/>
                      <a:pt x="261652" y="323088"/>
                      <a:pt x="266510" y="319183"/>
                    </a:cubicBezTo>
                    <a:cubicBezTo>
                      <a:pt x="267557" y="318421"/>
                      <a:pt x="268415" y="317278"/>
                      <a:pt x="269177" y="315754"/>
                    </a:cubicBezTo>
                    <a:lnTo>
                      <a:pt x="270320" y="313468"/>
                    </a:lnTo>
                    <a:lnTo>
                      <a:pt x="270510" y="303848"/>
                    </a:lnTo>
                    <a:lnTo>
                      <a:pt x="270701" y="294132"/>
                    </a:lnTo>
                    <a:lnTo>
                      <a:pt x="271558" y="292513"/>
                    </a:lnTo>
                    <a:cubicBezTo>
                      <a:pt x="272891" y="289846"/>
                      <a:pt x="274987" y="288131"/>
                      <a:pt x="279940" y="285655"/>
                    </a:cubicBezTo>
                    <a:cubicBezTo>
                      <a:pt x="283178" y="284036"/>
                      <a:pt x="286798" y="282893"/>
                      <a:pt x="290132" y="282512"/>
                    </a:cubicBezTo>
                    <a:cubicBezTo>
                      <a:pt x="291846" y="282321"/>
                      <a:pt x="293561" y="281940"/>
                      <a:pt x="294037" y="281750"/>
                    </a:cubicBezTo>
                    <a:cubicBezTo>
                      <a:pt x="295275" y="280988"/>
                      <a:pt x="296513" y="279654"/>
                      <a:pt x="297561" y="277654"/>
                    </a:cubicBezTo>
                    <a:cubicBezTo>
                      <a:pt x="299466" y="273749"/>
                      <a:pt x="302133" y="270605"/>
                      <a:pt x="306229" y="267367"/>
                    </a:cubicBezTo>
                    <a:cubicBezTo>
                      <a:pt x="310706" y="263843"/>
                      <a:pt x="314039" y="262795"/>
                      <a:pt x="318230" y="263557"/>
                    </a:cubicBezTo>
                    <a:cubicBezTo>
                      <a:pt x="319373" y="263747"/>
                      <a:pt x="322802" y="264700"/>
                      <a:pt x="325660" y="265652"/>
                    </a:cubicBezTo>
                    <a:cubicBezTo>
                      <a:pt x="330518" y="267176"/>
                      <a:pt x="331280" y="267367"/>
                      <a:pt x="334137" y="267367"/>
                    </a:cubicBezTo>
                    <a:cubicBezTo>
                      <a:pt x="336995" y="267367"/>
                      <a:pt x="337375" y="267367"/>
                      <a:pt x="338614" y="266510"/>
                    </a:cubicBezTo>
                    <a:cubicBezTo>
                      <a:pt x="341281" y="264795"/>
                      <a:pt x="341662" y="263176"/>
                      <a:pt x="344138" y="246507"/>
                    </a:cubicBezTo>
                    <a:cubicBezTo>
                      <a:pt x="344805" y="242030"/>
                      <a:pt x="345472" y="237839"/>
                      <a:pt x="345662" y="237173"/>
                    </a:cubicBezTo>
                    <a:cubicBezTo>
                      <a:pt x="346139" y="235268"/>
                      <a:pt x="348615" y="233077"/>
                      <a:pt x="352616" y="231077"/>
                    </a:cubicBezTo>
                    <a:cubicBezTo>
                      <a:pt x="354616" y="230124"/>
                      <a:pt x="356997" y="229172"/>
                      <a:pt x="358426" y="228791"/>
                    </a:cubicBezTo>
                    <a:cubicBezTo>
                      <a:pt x="361760" y="228124"/>
                      <a:pt x="366236" y="228410"/>
                      <a:pt x="369951" y="229553"/>
                    </a:cubicBezTo>
                    <a:cubicBezTo>
                      <a:pt x="375857" y="231267"/>
                      <a:pt x="380714" y="231267"/>
                      <a:pt x="385191" y="229648"/>
                    </a:cubicBezTo>
                    <a:cubicBezTo>
                      <a:pt x="391382" y="227362"/>
                      <a:pt x="393859" y="227076"/>
                      <a:pt x="395383" y="228219"/>
                    </a:cubicBezTo>
                    <a:cubicBezTo>
                      <a:pt x="397288" y="229648"/>
                      <a:pt x="398145" y="232029"/>
                      <a:pt x="399764" y="241554"/>
                    </a:cubicBezTo>
                    <a:cubicBezTo>
                      <a:pt x="401479" y="252032"/>
                      <a:pt x="402812" y="255937"/>
                      <a:pt x="405575" y="259842"/>
                    </a:cubicBezTo>
                    <a:cubicBezTo>
                      <a:pt x="410813" y="267272"/>
                      <a:pt x="412051" y="274320"/>
                      <a:pt x="410718" y="289274"/>
                    </a:cubicBezTo>
                    <a:cubicBezTo>
                      <a:pt x="409385" y="302800"/>
                      <a:pt x="409385" y="302324"/>
                      <a:pt x="410432" y="304133"/>
                    </a:cubicBezTo>
                    <a:cubicBezTo>
                      <a:pt x="412528" y="307658"/>
                      <a:pt x="416147" y="310420"/>
                      <a:pt x="424910" y="315373"/>
                    </a:cubicBezTo>
                    <a:cubicBezTo>
                      <a:pt x="428244" y="317183"/>
                      <a:pt x="435578" y="322326"/>
                      <a:pt x="440912" y="326422"/>
                    </a:cubicBezTo>
                    <a:cubicBezTo>
                      <a:pt x="447485" y="331470"/>
                      <a:pt x="455105" y="332804"/>
                      <a:pt x="462153" y="330232"/>
                    </a:cubicBezTo>
                    <a:cubicBezTo>
                      <a:pt x="464344" y="329375"/>
                      <a:pt x="467582" y="327184"/>
                      <a:pt x="472726" y="323183"/>
                    </a:cubicBezTo>
                    <a:cubicBezTo>
                      <a:pt x="480536" y="317087"/>
                      <a:pt x="481298" y="316706"/>
                      <a:pt x="490347" y="316420"/>
                    </a:cubicBezTo>
                    <a:cubicBezTo>
                      <a:pt x="493967" y="316230"/>
                      <a:pt x="499205" y="315944"/>
                      <a:pt x="501968" y="315659"/>
                    </a:cubicBezTo>
                    <a:cubicBezTo>
                      <a:pt x="506921" y="315182"/>
                      <a:pt x="507206" y="315182"/>
                      <a:pt x="510731" y="313468"/>
                    </a:cubicBezTo>
                    <a:cubicBezTo>
                      <a:pt x="515588" y="311277"/>
                      <a:pt x="517493" y="310039"/>
                      <a:pt x="520827" y="306705"/>
                    </a:cubicBezTo>
                    <a:cubicBezTo>
                      <a:pt x="527018" y="300609"/>
                      <a:pt x="532257" y="297847"/>
                      <a:pt x="544354" y="294513"/>
                    </a:cubicBezTo>
                    <a:cubicBezTo>
                      <a:pt x="554355" y="291751"/>
                      <a:pt x="560927" y="287274"/>
                      <a:pt x="565880" y="279749"/>
                    </a:cubicBezTo>
                    <a:cubicBezTo>
                      <a:pt x="569976" y="273653"/>
                      <a:pt x="572072" y="271844"/>
                      <a:pt x="586169" y="263462"/>
                    </a:cubicBezTo>
                    <a:cubicBezTo>
                      <a:pt x="589883" y="261271"/>
                      <a:pt x="593979" y="258604"/>
                      <a:pt x="595313" y="257651"/>
                    </a:cubicBezTo>
                    <a:cubicBezTo>
                      <a:pt x="600551" y="253746"/>
                      <a:pt x="608648" y="244602"/>
                      <a:pt x="611029" y="239649"/>
                    </a:cubicBezTo>
                    <a:cubicBezTo>
                      <a:pt x="612362" y="237268"/>
                      <a:pt x="612362" y="234791"/>
                      <a:pt x="611410" y="232696"/>
                    </a:cubicBezTo>
                    <a:cubicBezTo>
                      <a:pt x="610267" y="230315"/>
                      <a:pt x="607886" y="228600"/>
                      <a:pt x="601694" y="225457"/>
                    </a:cubicBezTo>
                    <a:cubicBezTo>
                      <a:pt x="598551" y="223933"/>
                      <a:pt x="595979" y="222504"/>
                      <a:pt x="595979" y="222313"/>
                    </a:cubicBezTo>
                    <a:cubicBezTo>
                      <a:pt x="595979" y="221647"/>
                      <a:pt x="597313" y="219837"/>
                      <a:pt x="598361" y="219075"/>
                    </a:cubicBezTo>
                    <a:cubicBezTo>
                      <a:pt x="600266" y="217646"/>
                      <a:pt x="604171" y="216408"/>
                      <a:pt x="611886" y="214979"/>
                    </a:cubicBezTo>
                    <a:cubicBezTo>
                      <a:pt x="613220" y="214598"/>
                      <a:pt x="614077" y="214313"/>
                      <a:pt x="614744" y="213646"/>
                    </a:cubicBezTo>
                    <a:cubicBezTo>
                      <a:pt x="615696" y="212788"/>
                      <a:pt x="615696" y="212693"/>
                      <a:pt x="615696" y="208788"/>
                    </a:cubicBezTo>
                    <a:cubicBezTo>
                      <a:pt x="615696" y="206693"/>
                      <a:pt x="615506" y="203549"/>
                      <a:pt x="615125" y="201835"/>
                    </a:cubicBezTo>
                    <a:cubicBezTo>
                      <a:pt x="614839" y="200120"/>
                      <a:pt x="614553" y="197072"/>
                      <a:pt x="614458" y="194977"/>
                    </a:cubicBezTo>
                    <a:cubicBezTo>
                      <a:pt x="614267" y="191643"/>
                      <a:pt x="614458" y="190691"/>
                      <a:pt x="615029" y="188500"/>
                    </a:cubicBezTo>
                    <a:cubicBezTo>
                      <a:pt x="615982" y="184785"/>
                      <a:pt x="617315" y="182594"/>
                      <a:pt x="623126" y="174403"/>
                    </a:cubicBezTo>
                    <a:cubicBezTo>
                      <a:pt x="628555" y="166878"/>
                      <a:pt x="630650" y="163354"/>
                      <a:pt x="631603" y="160020"/>
                    </a:cubicBezTo>
                    <a:cubicBezTo>
                      <a:pt x="632746" y="156210"/>
                      <a:pt x="631984" y="148685"/>
                      <a:pt x="630269" y="146018"/>
                    </a:cubicBezTo>
                    <a:cubicBezTo>
                      <a:pt x="628555" y="143351"/>
                      <a:pt x="625221" y="142113"/>
                      <a:pt x="623316" y="143351"/>
                    </a:cubicBezTo>
                    <a:cubicBezTo>
                      <a:pt x="621983" y="144209"/>
                      <a:pt x="621506" y="145256"/>
                      <a:pt x="619601" y="151638"/>
                    </a:cubicBezTo>
                    <a:cubicBezTo>
                      <a:pt x="617601" y="158020"/>
                      <a:pt x="615791" y="162497"/>
                      <a:pt x="613410" y="167259"/>
                    </a:cubicBezTo>
                    <a:cubicBezTo>
                      <a:pt x="611886" y="170117"/>
                      <a:pt x="611124" y="171260"/>
                      <a:pt x="609029" y="173355"/>
                    </a:cubicBezTo>
                    <a:cubicBezTo>
                      <a:pt x="604838" y="177546"/>
                      <a:pt x="602456" y="178118"/>
                      <a:pt x="598170" y="176117"/>
                    </a:cubicBezTo>
                    <a:cubicBezTo>
                      <a:pt x="593312" y="173736"/>
                      <a:pt x="590169" y="173736"/>
                      <a:pt x="579882" y="175927"/>
                    </a:cubicBezTo>
                    <a:cubicBezTo>
                      <a:pt x="576358" y="176689"/>
                      <a:pt x="572929" y="177260"/>
                      <a:pt x="572167" y="177260"/>
                    </a:cubicBezTo>
                    <a:cubicBezTo>
                      <a:pt x="568071" y="177260"/>
                      <a:pt x="564547" y="175736"/>
                      <a:pt x="558832" y="171450"/>
                    </a:cubicBezTo>
                    <a:cubicBezTo>
                      <a:pt x="550640" y="165259"/>
                      <a:pt x="546164" y="160782"/>
                      <a:pt x="541973" y="154305"/>
                    </a:cubicBezTo>
                    <a:cubicBezTo>
                      <a:pt x="539591" y="150781"/>
                      <a:pt x="537877" y="148971"/>
                      <a:pt x="535781" y="147828"/>
                    </a:cubicBezTo>
                    <a:cubicBezTo>
                      <a:pt x="533972" y="146971"/>
                      <a:pt x="531209" y="146304"/>
                      <a:pt x="521875" y="144780"/>
                    </a:cubicBezTo>
                    <a:cubicBezTo>
                      <a:pt x="513017" y="143351"/>
                      <a:pt x="512064" y="143256"/>
                      <a:pt x="506254" y="143256"/>
                    </a:cubicBezTo>
                    <a:cubicBezTo>
                      <a:pt x="499491" y="143256"/>
                      <a:pt x="496824" y="143637"/>
                      <a:pt x="488061" y="145733"/>
                    </a:cubicBezTo>
                    <a:cubicBezTo>
                      <a:pt x="482918" y="146971"/>
                      <a:pt x="480917" y="147828"/>
                      <a:pt x="474345" y="151543"/>
                    </a:cubicBezTo>
                    <a:cubicBezTo>
                      <a:pt x="461963" y="158496"/>
                      <a:pt x="456629" y="160496"/>
                      <a:pt x="449771" y="160496"/>
                    </a:cubicBezTo>
                    <a:cubicBezTo>
                      <a:pt x="443103" y="160496"/>
                      <a:pt x="440626" y="156210"/>
                      <a:pt x="440626" y="145066"/>
                    </a:cubicBezTo>
                    <a:cubicBezTo>
                      <a:pt x="440626" y="140303"/>
                      <a:pt x="440626" y="139827"/>
                      <a:pt x="441484" y="137160"/>
                    </a:cubicBezTo>
                    <a:cubicBezTo>
                      <a:pt x="443389" y="131350"/>
                      <a:pt x="446246" y="127064"/>
                      <a:pt x="451295" y="122301"/>
                    </a:cubicBezTo>
                    <a:cubicBezTo>
                      <a:pt x="457581" y="116205"/>
                      <a:pt x="466058" y="111728"/>
                      <a:pt x="476917" y="108490"/>
                    </a:cubicBezTo>
                    <a:cubicBezTo>
                      <a:pt x="482060" y="107061"/>
                      <a:pt x="482918" y="106871"/>
                      <a:pt x="491681" y="105823"/>
                    </a:cubicBezTo>
                    <a:cubicBezTo>
                      <a:pt x="498443" y="105061"/>
                      <a:pt x="506159" y="104680"/>
                      <a:pt x="509588" y="105251"/>
                    </a:cubicBezTo>
                    <a:cubicBezTo>
                      <a:pt x="510350" y="105251"/>
                      <a:pt x="514064" y="105823"/>
                      <a:pt x="517779" y="106299"/>
                    </a:cubicBezTo>
                    <a:cubicBezTo>
                      <a:pt x="523589" y="106966"/>
                      <a:pt x="525875" y="107156"/>
                      <a:pt x="532733" y="107156"/>
                    </a:cubicBezTo>
                    <a:cubicBezTo>
                      <a:pt x="544449" y="107156"/>
                      <a:pt x="545592" y="106775"/>
                      <a:pt x="548164" y="101918"/>
                    </a:cubicBezTo>
                    <a:cubicBezTo>
                      <a:pt x="551402" y="96107"/>
                      <a:pt x="557213" y="89154"/>
                      <a:pt x="561499" y="86106"/>
                    </a:cubicBezTo>
                    <a:cubicBezTo>
                      <a:pt x="567500" y="81820"/>
                      <a:pt x="572929" y="80105"/>
                      <a:pt x="584835" y="78867"/>
                    </a:cubicBezTo>
                    <a:cubicBezTo>
                      <a:pt x="594170" y="77915"/>
                      <a:pt x="600551" y="76486"/>
                      <a:pt x="608362" y="73628"/>
                    </a:cubicBezTo>
                    <a:cubicBezTo>
                      <a:pt x="618935" y="69723"/>
                      <a:pt x="624078" y="69818"/>
                      <a:pt x="636651" y="74105"/>
                    </a:cubicBezTo>
                    <a:cubicBezTo>
                      <a:pt x="649034" y="78391"/>
                      <a:pt x="653510" y="78772"/>
                      <a:pt x="663797" y="77153"/>
                    </a:cubicBezTo>
                    <a:cubicBezTo>
                      <a:pt x="666655" y="76676"/>
                      <a:pt x="670941" y="75914"/>
                      <a:pt x="673418" y="75628"/>
                    </a:cubicBezTo>
                    <a:cubicBezTo>
                      <a:pt x="678656" y="74771"/>
                      <a:pt x="683800" y="74771"/>
                      <a:pt x="686467" y="75438"/>
                    </a:cubicBezTo>
                    <a:cubicBezTo>
                      <a:pt x="691039" y="76676"/>
                      <a:pt x="694373" y="79153"/>
                      <a:pt x="700278" y="85725"/>
                    </a:cubicBezTo>
                    <a:cubicBezTo>
                      <a:pt x="705040" y="91154"/>
                      <a:pt x="705040" y="91250"/>
                      <a:pt x="704469" y="96679"/>
                    </a:cubicBezTo>
                    <a:cubicBezTo>
                      <a:pt x="703993" y="101251"/>
                      <a:pt x="703326" y="103442"/>
                      <a:pt x="701612" y="107061"/>
                    </a:cubicBezTo>
                    <a:cubicBezTo>
                      <a:pt x="699707" y="111157"/>
                      <a:pt x="696659" y="114205"/>
                      <a:pt x="692849" y="116205"/>
                    </a:cubicBezTo>
                    <a:cubicBezTo>
                      <a:pt x="690086" y="117539"/>
                      <a:pt x="688943" y="117824"/>
                      <a:pt x="680942" y="119729"/>
                    </a:cubicBezTo>
                    <a:cubicBezTo>
                      <a:pt x="672656" y="121634"/>
                      <a:pt x="670655" y="122872"/>
                      <a:pt x="670465" y="126873"/>
                    </a:cubicBezTo>
                    <a:cubicBezTo>
                      <a:pt x="670179" y="130874"/>
                      <a:pt x="671608" y="133350"/>
                      <a:pt x="675227" y="135255"/>
                    </a:cubicBezTo>
                    <a:cubicBezTo>
                      <a:pt x="677990" y="136684"/>
                      <a:pt x="680371" y="137160"/>
                      <a:pt x="686181" y="137636"/>
                    </a:cubicBezTo>
                    <a:cubicBezTo>
                      <a:pt x="698754" y="138398"/>
                      <a:pt x="700278" y="138970"/>
                      <a:pt x="704755" y="143637"/>
                    </a:cubicBezTo>
                    <a:cubicBezTo>
                      <a:pt x="707898" y="146971"/>
                      <a:pt x="708565" y="148019"/>
                      <a:pt x="708470" y="150305"/>
                    </a:cubicBezTo>
                    <a:cubicBezTo>
                      <a:pt x="708470" y="152591"/>
                      <a:pt x="707803" y="154686"/>
                      <a:pt x="705612" y="159258"/>
                    </a:cubicBezTo>
                    <a:cubicBezTo>
                      <a:pt x="703898" y="162687"/>
                      <a:pt x="703517" y="163354"/>
                      <a:pt x="699802" y="167259"/>
                    </a:cubicBezTo>
                    <a:cubicBezTo>
                      <a:pt x="697516" y="169545"/>
                      <a:pt x="695611" y="171831"/>
                      <a:pt x="695420" y="172307"/>
                    </a:cubicBezTo>
                    <a:cubicBezTo>
                      <a:pt x="695135" y="173450"/>
                      <a:pt x="695515" y="174593"/>
                      <a:pt x="696659" y="176213"/>
                    </a:cubicBezTo>
                    <a:cubicBezTo>
                      <a:pt x="698278" y="178594"/>
                      <a:pt x="700469" y="183547"/>
                      <a:pt x="701231" y="186309"/>
                    </a:cubicBezTo>
                    <a:cubicBezTo>
                      <a:pt x="701802" y="188786"/>
                      <a:pt x="702088" y="191262"/>
                      <a:pt x="702850" y="198596"/>
                    </a:cubicBezTo>
                    <a:cubicBezTo>
                      <a:pt x="703421" y="204692"/>
                      <a:pt x="705040" y="206597"/>
                      <a:pt x="712851" y="210312"/>
                    </a:cubicBezTo>
                    <a:cubicBezTo>
                      <a:pt x="722852" y="215075"/>
                      <a:pt x="732854" y="220980"/>
                      <a:pt x="748951" y="231267"/>
                    </a:cubicBezTo>
                    <a:cubicBezTo>
                      <a:pt x="759809" y="238316"/>
                      <a:pt x="762381" y="240506"/>
                      <a:pt x="763715" y="243935"/>
                    </a:cubicBezTo>
                    <a:cubicBezTo>
                      <a:pt x="764667" y="246602"/>
                      <a:pt x="764667" y="248984"/>
                      <a:pt x="763715" y="250412"/>
                    </a:cubicBezTo>
                    <a:cubicBezTo>
                      <a:pt x="761524" y="253746"/>
                      <a:pt x="758190" y="253841"/>
                      <a:pt x="751427" y="250793"/>
                    </a:cubicBezTo>
                    <a:cubicBezTo>
                      <a:pt x="740855" y="246031"/>
                      <a:pt x="738569" y="245174"/>
                      <a:pt x="736473" y="244793"/>
                    </a:cubicBezTo>
                    <a:cubicBezTo>
                      <a:pt x="730187" y="243745"/>
                      <a:pt x="726281" y="247269"/>
                      <a:pt x="726281" y="253937"/>
                    </a:cubicBezTo>
                    <a:cubicBezTo>
                      <a:pt x="726281" y="255746"/>
                      <a:pt x="726472" y="256413"/>
                      <a:pt x="727138" y="257556"/>
                    </a:cubicBezTo>
                    <a:cubicBezTo>
                      <a:pt x="729329" y="261366"/>
                      <a:pt x="730758" y="266129"/>
                      <a:pt x="731711" y="272987"/>
                    </a:cubicBezTo>
                    <a:cubicBezTo>
                      <a:pt x="733425" y="285464"/>
                      <a:pt x="735235" y="289751"/>
                      <a:pt x="744093" y="302419"/>
                    </a:cubicBezTo>
                    <a:cubicBezTo>
                      <a:pt x="761714" y="327660"/>
                      <a:pt x="770192" y="340138"/>
                      <a:pt x="774287" y="346901"/>
                    </a:cubicBezTo>
                    <a:cubicBezTo>
                      <a:pt x="780383" y="356997"/>
                      <a:pt x="785051" y="367570"/>
                      <a:pt x="788003" y="377857"/>
                    </a:cubicBezTo>
                    <a:cubicBezTo>
                      <a:pt x="789623" y="383762"/>
                      <a:pt x="790194" y="386620"/>
                      <a:pt x="790956" y="395954"/>
                    </a:cubicBezTo>
                    <a:cubicBezTo>
                      <a:pt x="791242" y="400241"/>
                      <a:pt x="792290" y="411480"/>
                      <a:pt x="793052" y="421100"/>
                    </a:cubicBezTo>
                    <a:cubicBezTo>
                      <a:pt x="795147" y="445199"/>
                      <a:pt x="796004" y="453581"/>
                      <a:pt x="796766" y="455771"/>
                    </a:cubicBezTo>
                    <a:cubicBezTo>
                      <a:pt x="798195" y="459962"/>
                      <a:pt x="801719" y="465677"/>
                      <a:pt x="808387" y="474440"/>
                    </a:cubicBezTo>
                    <a:cubicBezTo>
                      <a:pt x="812959" y="480536"/>
                      <a:pt x="819150" y="488061"/>
                      <a:pt x="827056" y="497491"/>
                    </a:cubicBezTo>
                    <a:cubicBezTo>
                      <a:pt x="835724" y="507778"/>
                      <a:pt x="838962" y="511016"/>
                      <a:pt x="842105" y="512731"/>
                    </a:cubicBezTo>
                    <a:cubicBezTo>
                      <a:pt x="844868" y="514255"/>
                      <a:pt x="845439" y="514064"/>
                      <a:pt x="844868" y="512064"/>
                    </a:cubicBezTo>
                    <a:cubicBezTo>
                      <a:pt x="844582" y="511302"/>
                      <a:pt x="843248" y="509397"/>
                      <a:pt x="841153" y="507111"/>
                    </a:cubicBezTo>
                    <a:cubicBezTo>
                      <a:pt x="835438" y="500729"/>
                      <a:pt x="833914" y="498443"/>
                      <a:pt x="833438" y="495872"/>
                    </a:cubicBezTo>
                    <a:cubicBezTo>
                      <a:pt x="832580" y="491109"/>
                      <a:pt x="840105" y="487490"/>
                      <a:pt x="848963" y="488347"/>
                    </a:cubicBezTo>
                    <a:cubicBezTo>
                      <a:pt x="849154" y="488347"/>
                      <a:pt x="849440" y="488347"/>
                      <a:pt x="849630" y="488347"/>
                    </a:cubicBezTo>
                    <a:cubicBezTo>
                      <a:pt x="882396" y="500444"/>
                      <a:pt x="914210" y="514541"/>
                      <a:pt x="944975" y="530352"/>
                    </a:cubicBezTo>
                    <a:cubicBezTo>
                      <a:pt x="945737" y="530733"/>
                      <a:pt x="946499" y="531114"/>
                      <a:pt x="947261" y="531495"/>
                    </a:cubicBezTo>
                    <a:lnTo>
                      <a:pt x="947261" y="857"/>
                    </a:lnTo>
                    <a:lnTo>
                      <a:pt x="0" y="857"/>
                    </a:lnTo>
                    <a:lnTo>
                      <a:pt x="0" y="0"/>
                    </a:lnTo>
                    <a:close/>
                    <a:moveTo>
                      <a:pt x="803434" y="698849"/>
                    </a:moveTo>
                    <a:cubicBezTo>
                      <a:pt x="804767" y="696182"/>
                      <a:pt x="812292" y="689420"/>
                      <a:pt x="816864" y="686657"/>
                    </a:cubicBezTo>
                    <a:cubicBezTo>
                      <a:pt x="816959" y="686562"/>
                      <a:pt x="817055" y="686562"/>
                      <a:pt x="817150" y="686467"/>
                    </a:cubicBezTo>
                    <a:cubicBezTo>
                      <a:pt x="821627" y="683800"/>
                      <a:pt x="824103" y="683228"/>
                      <a:pt x="826484" y="684276"/>
                    </a:cubicBezTo>
                    <a:cubicBezTo>
                      <a:pt x="828199" y="684943"/>
                      <a:pt x="829437" y="686181"/>
                      <a:pt x="830485" y="688372"/>
                    </a:cubicBezTo>
                    <a:cubicBezTo>
                      <a:pt x="832580" y="692468"/>
                      <a:pt x="832199" y="693706"/>
                      <a:pt x="827913" y="697992"/>
                    </a:cubicBezTo>
                    <a:cubicBezTo>
                      <a:pt x="823341" y="702374"/>
                      <a:pt x="820007" y="704850"/>
                      <a:pt x="816102" y="706088"/>
                    </a:cubicBezTo>
                    <a:cubicBezTo>
                      <a:pt x="814007" y="706755"/>
                      <a:pt x="811816" y="707136"/>
                      <a:pt x="809149" y="707327"/>
                    </a:cubicBezTo>
                    <a:cubicBezTo>
                      <a:pt x="806387" y="707517"/>
                      <a:pt x="805910" y="707422"/>
                      <a:pt x="805053" y="706850"/>
                    </a:cubicBezTo>
                    <a:cubicBezTo>
                      <a:pt x="803148" y="705612"/>
                      <a:pt x="802291" y="701231"/>
                      <a:pt x="803434" y="698849"/>
                    </a:cubicBezTo>
                    <a:close/>
                    <a:moveTo>
                      <a:pt x="171069" y="665893"/>
                    </a:moveTo>
                    <a:cubicBezTo>
                      <a:pt x="169926" y="667226"/>
                      <a:pt x="167831" y="668274"/>
                      <a:pt x="166497" y="668274"/>
                    </a:cubicBezTo>
                    <a:cubicBezTo>
                      <a:pt x="166021" y="668274"/>
                      <a:pt x="165164" y="667988"/>
                      <a:pt x="164497" y="667607"/>
                    </a:cubicBezTo>
                    <a:cubicBezTo>
                      <a:pt x="158877" y="664369"/>
                      <a:pt x="156972" y="663893"/>
                      <a:pt x="151067" y="663893"/>
                    </a:cubicBezTo>
                    <a:cubicBezTo>
                      <a:pt x="146114" y="663988"/>
                      <a:pt x="141542" y="664559"/>
                      <a:pt x="129445" y="667226"/>
                    </a:cubicBezTo>
                    <a:cubicBezTo>
                      <a:pt x="125635" y="668084"/>
                      <a:pt x="122015" y="668655"/>
                      <a:pt x="121730" y="668560"/>
                    </a:cubicBezTo>
                    <a:cubicBezTo>
                      <a:pt x="120396" y="668179"/>
                      <a:pt x="118872" y="666655"/>
                      <a:pt x="118015" y="664845"/>
                    </a:cubicBezTo>
                    <a:cubicBezTo>
                      <a:pt x="116205" y="660845"/>
                      <a:pt x="116586" y="659606"/>
                      <a:pt x="120206" y="657606"/>
                    </a:cubicBezTo>
                    <a:cubicBezTo>
                      <a:pt x="126302" y="654368"/>
                      <a:pt x="128969" y="653701"/>
                      <a:pt x="135065" y="653987"/>
                    </a:cubicBezTo>
                    <a:cubicBezTo>
                      <a:pt x="142018" y="654368"/>
                      <a:pt x="142304" y="654177"/>
                      <a:pt x="149924" y="647129"/>
                    </a:cubicBezTo>
                    <a:lnTo>
                      <a:pt x="154115" y="643319"/>
                    </a:lnTo>
                    <a:lnTo>
                      <a:pt x="155734" y="643414"/>
                    </a:lnTo>
                    <a:cubicBezTo>
                      <a:pt x="156591" y="643509"/>
                      <a:pt x="158401" y="644081"/>
                      <a:pt x="159925" y="644843"/>
                    </a:cubicBezTo>
                    <a:cubicBezTo>
                      <a:pt x="163354" y="646557"/>
                      <a:pt x="167831" y="650939"/>
                      <a:pt x="169736" y="654653"/>
                    </a:cubicBezTo>
                    <a:cubicBezTo>
                      <a:pt x="171260" y="657701"/>
                      <a:pt x="172117" y="660654"/>
                      <a:pt x="172117" y="662940"/>
                    </a:cubicBezTo>
                    <a:cubicBezTo>
                      <a:pt x="172117" y="664464"/>
                      <a:pt x="172022" y="664845"/>
                      <a:pt x="171069" y="665893"/>
                    </a:cubicBezTo>
                    <a:close/>
                    <a:moveTo>
                      <a:pt x="137255" y="639509"/>
                    </a:moveTo>
                    <a:cubicBezTo>
                      <a:pt x="137636" y="638080"/>
                      <a:pt x="140399" y="634460"/>
                      <a:pt x="141446" y="633984"/>
                    </a:cubicBezTo>
                    <a:cubicBezTo>
                      <a:pt x="142304" y="633603"/>
                      <a:pt x="145256" y="633222"/>
                      <a:pt x="146018" y="633413"/>
                    </a:cubicBezTo>
                    <a:cubicBezTo>
                      <a:pt x="146399" y="633508"/>
                      <a:pt x="146971" y="633794"/>
                      <a:pt x="147257" y="633984"/>
                    </a:cubicBezTo>
                    <a:cubicBezTo>
                      <a:pt x="148019" y="634651"/>
                      <a:pt x="149447" y="637604"/>
                      <a:pt x="149924" y="639509"/>
                    </a:cubicBezTo>
                    <a:cubicBezTo>
                      <a:pt x="150781" y="642938"/>
                      <a:pt x="149162" y="645033"/>
                      <a:pt x="144113" y="646652"/>
                    </a:cubicBezTo>
                    <a:cubicBezTo>
                      <a:pt x="141732" y="647414"/>
                      <a:pt x="140875" y="647605"/>
                      <a:pt x="140303" y="647319"/>
                    </a:cubicBezTo>
                    <a:cubicBezTo>
                      <a:pt x="138208" y="646557"/>
                      <a:pt x="136589" y="642176"/>
                      <a:pt x="137255" y="639509"/>
                    </a:cubicBezTo>
                    <a:close/>
                    <a:moveTo>
                      <a:pt x="184785" y="679514"/>
                    </a:moveTo>
                    <a:cubicBezTo>
                      <a:pt x="178975" y="682371"/>
                      <a:pt x="175165" y="679799"/>
                      <a:pt x="178308" y="675227"/>
                    </a:cubicBezTo>
                    <a:cubicBezTo>
                      <a:pt x="178689" y="674751"/>
                      <a:pt x="179642" y="672941"/>
                      <a:pt x="180499" y="671417"/>
                    </a:cubicBezTo>
                    <a:cubicBezTo>
                      <a:pt x="184118" y="664464"/>
                      <a:pt x="189452" y="660273"/>
                      <a:pt x="191738" y="662750"/>
                    </a:cubicBezTo>
                    <a:cubicBezTo>
                      <a:pt x="192215" y="663321"/>
                      <a:pt x="192405" y="664083"/>
                      <a:pt x="192500" y="665988"/>
                    </a:cubicBezTo>
                    <a:cubicBezTo>
                      <a:pt x="192786" y="672179"/>
                      <a:pt x="190024" y="676942"/>
                      <a:pt x="184785" y="679514"/>
                    </a:cubicBezTo>
                    <a:close/>
                    <a:moveTo>
                      <a:pt x="275749" y="614934"/>
                    </a:moveTo>
                    <a:cubicBezTo>
                      <a:pt x="273558" y="614648"/>
                      <a:pt x="271653" y="614172"/>
                      <a:pt x="270796" y="613791"/>
                    </a:cubicBezTo>
                    <a:cubicBezTo>
                      <a:pt x="268415" y="612553"/>
                      <a:pt x="267176" y="610076"/>
                      <a:pt x="267367" y="606647"/>
                    </a:cubicBezTo>
                    <a:cubicBezTo>
                      <a:pt x="267367" y="606266"/>
                      <a:pt x="267748" y="605600"/>
                      <a:pt x="268129" y="605219"/>
                    </a:cubicBezTo>
                    <a:cubicBezTo>
                      <a:pt x="268796" y="604552"/>
                      <a:pt x="268986" y="604552"/>
                      <a:pt x="275749" y="604742"/>
                    </a:cubicBezTo>
                    <a:cubicBezTo>
                      <a:pt x="279559" y="604838"/>
                      <a:pt x="284417" y="605219"/>
                      <a:pt x="286512" y="605409"/>
                    </a:cubicBezTo>
                    <a:cubicBezTo>
                      <a:pt x="296513" y="606743"/>
                      <a:pt x="304229" y="609314"/>
                      <a:pt x="309848" y="613029"/>
                    </a:cubicBezTo>
                    <a:cubicBezTo>
                      <a:pt x="312706" y="614934"/>
                      <a:pt x="314516" y="617030"/>
                      <a:pt x="316040" y="620078"/>
                    </a:cubicBezTo>
                    <a:cubicBezTo>
                      <a:pt x="318040" y="624364"/>
                      <a:pt x="317754" y="627126"/>
                      <a:pt x="314992" y="629412"/>
                    </a:cubicBezTo>
                    <a:cubicBezTo>
                      <a:pt x="311944" y="631889"/>
                      <a:pt x="309944" y="632365"/>
                      <a:pt x="306515" y="631317"/>
                    </a:cubicBezTo>
                    <a:cubicBezTo>
                      <a:pt x="302133" y="629984"/>
                      <a:pt x="297561" y="627317"/>
                      <a:pt x="290989" y="621982"/>
                    </a:cubicBezTo>
                    <a:cubicBezTo>
                      <a:pt x="285274" y="617315"/>
                      <a:pt x="281845" y="615791"/>
                      <a:pt x="275749" y="614934"/>
                    </a:cubicBezTo>
                    <a:close/>
                    <a:moveTo>
                      <a:pt x="341757" y="745236"/>
                    </a:moveTo>
                    <a:cubicBezTo>
                      <a:pt x="340328" y="748284"/>
                      <a:pt x="338519" y="750856"/>
                      <a:pt x="336233" y="753142"/>
                    </a:cubicBezTo>
                    <a:cubicBezTo>
                      <a:pt x="333947" y="755332"/>
                      <a:pt x="331280" y="757142"/>
                      <a:pt x="328136" y="758476"/>
                    </a:cubicBezTo>
                    <a:cubicBezTo>
                      <a:pt x="324993" y="759809"/>
                      <a:pt x="321755" y="760476"/>
                      <a:pt x="318230" y="760476"/>
                    </a:cubicBezTo>
                    <a:cubicBezTo>
                      <a:pt x="314801" y="760476"/>
                      <a:pt x="311563" y="759809"/>
                      <a:pt x="308515" y="758476"/>
                    </a:cubicBezTo>
                    <a:cubicBezTo>
                      <a:pt x="305467" y="757142"/>
                      <a:pt x="302800" y="755332"/>
                      <a:pt x="300609" y="753142"/>
                    </a:cubicBezTo>
                    <a:cubicBezTo>
                      <a:pt x="298323" y="750856"/>
                      <a:pt x="296609" y="748284"/>
                      <a:pt x="295275" y="745236"/>
                    </a:cubicBezTo>
                    <a:cubicBezTo>
                      <a:pt x="293942" y="742283"/>
                      <a:pt x="293275" y="739045"/>
                      <a:pt x="293275" y="735616"/>
                    </a:cubicBezTo>
                    <a:cubicBezTo>
                      <a:pt x="293275" y="732092"/>
                      <a:pt x="293942" y="728758"/>
                      <a:pt x="295275" y="725710"/>
                    </a:cubicBezTo>
                    <a:cubicBezTo>
                      <a:pt x="296609" y="722662"/>
                      <a:pt x="298418" y="719995"/>
                      <a:pt x="300609" y="717709"/>
                    </a:cubicBezTo>
                    <a:cubicBezTo>
                      <a:pt x="302800" y="715518"/>
                      <a:pt x="305467" y="713708"/>
                      <a:pt x="308515" y="712375"/>
                    </a:cubicBezTo>
                    <a:cubicBezTo>
                      <a:pt x="311563" y="711041"/>
                      <a:pt x="314801" y="710375"/>
                      <a:pt x="318230" y="710375"/>
                    </a:cubicBezTo>
                    <a:cubicBezTo>
                      <a:pt x="321755" y="710375"/>
                      <a:pt x="325088" y="711041"/>
                      <a:pt x="328136" y="712375"/>
                    </a:cubicBezTo>
                    <a:cubicBezTo>
                      <a:pt x="331184" y="713708"/>
                      <a:pt x="333947" y="715518"/>
                      <a:pt x="336233" y="717709"/>
                    </a:cubicBezTo>
                    <a:cubicBezTo>
                      <a:pt x="338519" y="719995"/>
                      <a:pt x="340328" y="722662"/>
                      <a:pt x="341757" y="725710"/>
                    </a:cubicBezTo>
                    <a:cubicBezTo>
                      <a:pt x="343091" y="728853"/>
                      <a:pt x="343853" y="732092"/>
                      <a:pt x="343853" y="735616"/>
                    </a:cubicBezTo>
                    <a:cubicBezTo>
                      <a:pt x="343853" y="739045"/>
                      <a:pt x="343091" y="742188"/>
                      <a:pt x="341757" y="745236"/>
                    </a:cubicBezTo>
                    <a:close/>
                    <a:moveTo>
                      <a:pt x="341186" y="463106"/>
                    </a:moveTo>
                    <a:cubicBezTo>
                      <a:pt x="341757" y="462534"/>
                      <a:pt x="342519" y="461867"/>
                      <a:pt x="342805" y="461772"/>
                    </a:cubicBezTo>
                    <a:cubicBezTo>
                      <a:pt x="343662" y="461296"/>
                      <a:pt x="345948" y="461296"/>
                      <a:pt x="347186" y="461772"/>
                    </a:cubicBezTo>
                    <a:cubicBezTo>
                      <a:pt x="349187" y="462534"/>
                      <a:pt x="350901" y="464915"/>
                      <a:pt x="351377" y="467582"/>
                    </a:cubicBezTo>
                    <a:cubicBezTo>
                      <a:pt x="351758" y="469297"/>
                      <a:pt x="351092" y="470344"/>
                      <a:pt x="349282" y="471297"/>
                    </a:cubicBezTo>
                    <a:cubicBezTo>
                      <a:pt x="346424" y="472726"/>
                      <a:pt x="344424" y="472440"/>
                      <a:pt x="342329" y="470154"/>
                    </a:cubicBezTo>
                    <a:cubicBezTo>
                      <a:pt x="339757" y="467201"/>
                      <a:pt x="339376" y="464725"/>
                      <a:pt x="341186" y="463106"/>
                    </a:cubicBezTo>
                    <a:close/>
                    <a:moveTo>
                      <a:pt x="326136" y="504444"/>
                    </a:moveTo>
                    <a:cubicBezTo>
                      <a:pt x="326517" y="503968"/>
                      <a:pt x="327089" y="503492"/>
                      <a:pt x="327565" y="503301"/>
                    </a:cubicBezTo>
                    <a:cubicBezTo>
                      <a:pt x="328803" y="503015"/>
                      <a:pt x="331565" y="503015"/>
                      <a:pt x="333470" y="503492"/>
                    </a:cubicBezTo>
                    <a:cubicBezTo>
                      <a:pt x="337852" y="504349"/>
                      <a:pt x="340424" y="509969"/>
                      <a:pt x="337852" y="512731"/>
                    </a:cubicBezTo>
                    <a:cubicBezTo>
                      <a:pt x="335947" y="514922"/>
                      <a:pt x="331565" y="515588"/>
                      <a:pt x="329470" y="514160"/>
                    </a:cubicBezTo>
                    <a:cubicBezTo>
                      <a:pt x="328136" y="513302"/>
                      <a:pt x="326422" y="509873"/>
                      <a:pt x="325850" y="507206"/>
                    </a:cubicBezTo>
                    <a:cubicBezTo>
                      <a:pt x="325469" y="505492"/>
                      <a:pt x="325565" y="505206"/>
                      <a:pt x="326136" y="504444"/>
                    </a:cubicBezTo>
                    <a:close/>
                    <a:moveTo>
                      <a:pt x="321278" y="480251"/>
                    </a:moveTo>
                    <a:cubicBezTo>
                      <a:pt x="321278" y="482156"/>
                      <a:pt x="320612" y="483775"/>
                      <a:pt x="319754" y="484251"/>
                    </a:cubicBezTo>
                    <a:cubicBezTo>
                      <a:pt x="318707" y="484823"/>
                      <a:pt x="313849" y="485870"/>
                      <a:pt x="312515" y="485870"/>
                    </a:cubicBezTo>
                    <a:cubicBezTo>
                      <a:pt x="310896" y="485870"/>
                      <a:pt x="308800" y="484442"/>
                      <a:pt x="307467" y="482346"/>
                    </a:cubicBezTo>
                    <a:cubicBezTo>
                      <a:pt x="305753" y="479584"/>
                      <a:pt x="305562" y="477393"/>
                      <a:pt x="306896" y="476155"/>
                    </a:cubicBezTo>
                    <a:cubicBezTo>
                      <a:pt x="307372" y="475679"/>
                      <a:pt x="309848" y="474917"/>
                      <a:pt x="311563" y="474726"/>
                    </a:cubicBezTo>
                    <a:cubicBezTo>
                      <a:pt x="311563" y="474726"/>
                      <a:pt x="313468" y="475107"/>
                      <a:pt x="315659" y="475583"/>
                    </a:cubicBezTo>
                    <a:cubicBezTo>
                      <a:pt x="318992" y="476250"/>
                      <a:pt x="319659" y="476441"/>
                      <a:pt x="320421" y="477298"/>
                    </a:cubicBezTo>
                    <a:cubicBezTo>
                      <a:pt x="321183" y="478250"/>
                      <a:pt x="321278" y="478727"/>
                      <a:pt x="321278" y="480251"/>
                    </a:cubicBezTo>
                    <a:close/>
                    <a:moveTo>
                      <a:pt x="295466" y="449580"/>
                    </a:moveTo>
                    <a:cubicBezTo>
                      <a:pt x="298228" y="446532"/>
                      <a:pt x="302609" y="445389"/>
                      <a:pt x="308229" y="446151"/>
                    </a:cubicBezTo>
                    <a:cubicBezTo>
                      <a:pt x="314516" y="447104"/>
                      <a:pt x="317754" y="449485"/>
                      <a:pt x="317754" y="453200"/>
                    </a:cubicBezTo>
                    <a:cubicBezTo>
                      <a:pt x="317754" y="455200"/>
                      <a:pt x="316897" y="456819"/>
                      <a:pt x="314897" y="458629"/>
                    </a:cubicBezTo>
                    <a:cubicBezTo>
                      <a:pt x="311087" y="462153"/>
                      <a:pt x="303943" y="463677"/>
                      <a:pt x="298514" y="461963"/>
                    </a:cubicBezTo>
                    <a:cubicBezTo>
                      <a:pt x="295847" y="461105"/>
                      <a:pt x="294608" y="460058"/>
                      <a:pt x="294132" y="458057"/>
                    </a:cubicBezTo>
                    <a:cubicBezTo>
                      <a:pt x="293084" y="454438"/>
                      <a:pt x="293561" y="451676"/>
                      <a:pt x="295466" y="449580"/>
                    </a:cubicBezTo>
                    <a:close/>
                    <a:moveTo>
                      <a:pt x="243364" y="534257"/>
                    </a:moveTo>
                    <a:cubicBezTo>
                      <a:pt x="254413" y="534638"/>
                      <a:pt x="255651" y="534638"/>
                      <a:pt x="256413" y="534162"/>
                    </a:cubicBezTo>
                    <a:cubicBezTo>
                      <a:pt x="256889" y="533876"/>
                      <a:pt x="257366" y="533400"/>
                      <a:pt x="257556" y="532924"/>
                    </a:cubicBezTo>
                    <a:cubicBezTo>
                      <a:pt x="257747" y="532543"/>
                      <a:pt x="259271" y="527209"/>
                      <a:pt x="260890" y="521018"/>
                    </a:cubicBezTo>
                    <a:cubicBezTo>
                      <a:pt x="265271" y="504635"/>
                      <a:pt x="265462" y="504063"/>
                      <a:pt x="267748" y="502539"/>
                    </a:cubicBezTo>
                    <a:cubicBezTo>
                      <a:pt x="269177" y="501587"/>
                      <a:pt x="271463" y="501587"/>
                      <a:pt x="274034" y="502253"/>
                    </a:cubicBezTo>
                    <a:cubicBezTo>
                      <a:pt x="276606" y="503015"/>
                      <a:pt x="277940" y="504539"/>
                      <a:pt x="279273" y="507968"/>
                    </a:cubicBezTo>
                    <a:cubicBezTo>
                      <a:pt x="280607" y="511588"/>
                      <a:pt x="280702" y="513588"/>
                      <a:pt x="279654" y="514731"/>
                    </a:cubicBezTo>
                    <a:cubicBezTo>
                      <a:pt x="279178" y="515207"/>
                      <a:pt x="278225" y="515779"/>
                      <a:pt x="277654" y="516065"/>
                    </a:cubicBezTo>
                    <a:cubicBezTo>
                      <a:pt x="276606" y="516541"/>
                      <a:pt x="273368" y="519398"/>
                      <a:pt x="273368" y="519875"/>
                    </a:cubicBezTo>
                    <a:cubicBezTo>
                      <a:pt x="273368" y="519970"/>
                      <a:pt x="274320" y="520541"/>
                      <a:pt x="275558" y="521303"/>
                    </a:cubicBezTo>
                    <a:cubicBezTo>
                      <a:pt x="282035" y="524637"/>
                      <a:pt x="287465" y="524828"/>
                      <a:pt x="302705" y="522542"/>
                    </a:cubicBezTo>
                    <a:cubicBezTo>
                      <a:pt x="309182" y="521589"/>
                      <a:pt x="313563" y="521684"/>
                      <a:pt x="323564" y="522827"/>
                    </a:cubicBezTo>
                    <a:cubicBezTo>
                      <a:pt x="332518" y="523780"/>
                      <a:pt x="335661" y="523685"/>
                      <a:pt x="341186" y="521875"/>
                    </a:cubicBezTo>
                    <a:cubicBezTo>
                      <a:pt x="344996" y="520637"/>
                      <a:pt x="348615" y="520637"/>
                      <a:pt x="351282" y="521875"/>
                    </a:cubicBezTo>
                    <a:cubicBezTo>
                      <a:pt x="353663" y="522923"/>
                      <a:pt x="354806" y="524066"/>
                      <a:pt x="357378" y="527399"/>
                    </a:cubicBezTo>
                    <a:cubicBezTo>
                      <a:pt x="362903" y="534638"/>
                      <a:pt x="369570" y="537782"/>
                      <a:pt x="381667" y="538829"/>
                    </a:cubicBezTo>
                    <a:cubicBezTo>
                      <a:pt x="389763" y="539591"/>
                      <a:pt x="396145" y="540639"/>
                      <a:pt x="397193" y="541306"/>
                    </a:cubicBezTo>
                    <a:cubicBezTo>
                      <a:pt x="398526" y="542163"/>
                      <a:pt x="399574" y="544068"/>
                      <a:pt x="399288" y="545592"/>
                    </a:cubicBezTo>
                    <a:cubicBezTo>
                      <a:pt x="398907" y="547592"/>
                      <a:pt x="397002" y="550164"/>
                      <a:pt x="394907" y="551593"/>
                    </a:cubicBezTo>
                    <a:cubicBezTo>
                      <a:pt x="384905" y="558546"/>
                      <a:pt x="372428" y="562166"/>
                      <a:pt x="362045" y="561213"/>
                    </a:cubicBezTo>
                    <a:cubicBezTo>
                      <a:pt x="358045" y="560832"/>
                      <a:pt x="352711" y="559689"/>
                      <a:pt x="350234" y="558641"/>
                    </a:cubicBezTo>
                    <a:cubicBezTo>
                      <a:pt x="347853" y="557594"/>
                      <a:pt x="340328" y="553212"/>
                      <a:pt x="337185" y="550926"/>
                    </a:cubicBezTo>
                    <a:cubicBezTo>
                      <a:pt x="328994" y="545021"/>
                      <a:pt x="322326" y="542830"/>
                      <a:pt x="313373" y="542830"/>
                    </a:cubicBezTo>
                    <a:cubicBezTo>
                      <a:pt x="307086" y="542830"/>
                      <a:pt x="304610" y="543401"/>
                      <a:pt x="286322" y="548640"/>
                    </a:cubicBezTo>
                    <a:cubicBezTo>
                      <a:pt x="274130" y="552164"/>
                      <a:pt x="274320" y="552164"/>
                      <a:pt x="267272" y="549593"/>
                    </a:cubicBezTo>
                    <a:cubicBezTo>
                      <a:pt x="262700" y="547973"/>
                      <a:pt x="258223" y="548164"/>
                      <a:pt x="254603" y="549878"/>
                    </a:cubicBezTo>
                    <a:cubicBezTo>
                      <a:pt x="242506" y="555974"/>
                      <a:pt x="237649" y="569500"/>
                      <a:pt x="241744" y="585692"/>
                    </a:cubicBezTo>
                    <a:cubicBezTo>
                      <a:pt x="244316" y="595694"/>
                      <a:pt x="249841" y="607028"/>
                      <a:pt x="255080" y="612839"/>
                    </a:cubicBezTo>
                    <a:cubicBezTo>
                      <a:pt x="257747" y="615791"/>
                      <a:pt x="258794" y="619792"/>
                      <a:pt x="257270" y="621221"/>
                    </a:cubicBezTo>
                    <a:cubicBezTo>
                      <a:pt x="255080" y="623126"/>
                      <a:pt x="252794" y="623126"/>
                      <a:pt x="247364" y="621030"/>
                    </a:cubicBezTo>
                    <a:cubicBezTo>
                      <a:pt x="242316" y="619220"/>
                      <a:pt x="231458" y="613886"/>
                      <a:pt x="226314" y="610743"/>
                    </a:cubicBezTo>
                    <a:cubicBezTo>
                      <a:pt x="216789" y="605028"/>
                      <a:pt x="215170" y="603695"/>
                      <a:pt x="209074" y="597694"/>
                    </a:cubicBezTo>
                    <a:cubicBezTo>
                      <a:pt x="205931" y="594551"/>
                      <a:pt x="201263" y="589502"/>
                      <a:pt x="198787" y="586645"/>
                    </a:cubicBezTo>
                    <a:cubicBezTo>
                      <a:pt x="196215" y="583787"/>
                      <a:pt x="193358" y="580549"/>
                      <a:pt x="192215" y="579501"/>
                    </a:cubicBezTo>
                    <a:cubicBezTo>
                      <a:pt x="188119" y="575405"/>
                      <a:pt x="182309" y="572357"/>
                      <a:pt x="176784" y="571214"/>
                    </a:cubicBezTo>
                    <a:cubicBezTo>
                      <a:pt x="172022" y="570167"/>
                      <a:pt x="161735" y="570548"/>
                      <a:pt x="159163" y="571881"/>
                    </a:cubicBezTo>
                    <a:cubicBezTo>
                      <a:pt x="156972" y="573119"/>
                      <a:pt x="154591" y="576644"/>
                      <a:pt x="154591" y="578834"/>
                    </a:cubicBezTo>
                    <a:cubicBezTo>
                      <a:pt x="154591" y="579882"/>
                      <a:pt x="154781" y="580263"/>
                      <a:pt x="155639" y="581120"/>
                    </a:cubicBezTo>
                    <a:cubicBezTo>
                      <a:pt x="156877" y="582359"/>
                      <a:pt x="163068" y="587026"/>
                      <a:pt x="166116" y="589121"/>
                    </a:cubicBezTo>
                    <a:cubicBezTo>
                      <a:pt x="169831" y="591884"/>
                      <a:pt x="169831" y="591884"/>
                      <a:pt x="169831" y="595979"/>
                    </a:cubicBezTo>
                    <a:cubicBezTo>
                      <a:pt x="169831" y="599313"/>
                      <a:pt x="169831" y="599599"/>
                      <a:pt x="169069" y="600456"/>
                    </a:cubicBezTo>
                    <a:cubicBezTo>
                      <a:pt x="167545" y="602075"/>
                      <a:pt x="166973" y="602075"/>
                      <a:pt x="152019" y="601885"/>
                    </a:cubicBezTo>
                    <a:cubicBezTo>
                      <a:pt x="136874" y="601599"/>
                      <a:pt x="136112" y="601694"/>
                      <a:pt x="134112" y="603314"/>
                    </a:cubicBezTo>
                    <a:cubicBezTo>
                      <a:pt x="132302" y="604742"/>
                      <a:pt x="131826" y="605885"/>
                      <a:pt x="131540" y="609981"/>
                    </a:cubicBezTo>
                    <a:cubicBezTo>
                      <a:pt x="131255" y="613220"/>
                      <a:pt x="131159" y="613696"/>
                      <a:pt x="130302" y="614363"/>
                    </a:cubicBezTo>
                    <a:cubicBezTo>
                      <a:pt x="129635" y="615220"/>
                      <a:pt x="129159" y="615220"/>
                      <a:pt x="127445" y="615220"/>
                    </a:cubicBezTo>
                    <a:cubicBezTo>
                      <a:pt x="125444" y="615220"/>
                      <a:pt x="125254" y="615220"/>
                      <a:pt x="124016" y="613982"/>
                    </a:cubicBezTo>
                    <a:cubicBezTo>
                      <a:pt x="122873" y="612934"/>
                      <a:pt x="122777" y="612553"/>
                      <a:pt x="122777" y="611219"/>
                    </a:cubicBezTo>
                    <a:cubicBezTo>
                      <a:pt x="122777" y="608362"/>
                      <a:pt x="123825" y="604933"/>
                      <a:pt x="126016" y="600647"/>
                    </a:cubicBezTo>
                    <a:cubicBezTo>
                      <a:pt x="128873" y="594932"/>
                      <a:pt x="129635" y="592931"/>
                      <a:pt x="130969" y="587788"/>
                    </a:cubicBezTo>
                    <a:cubicBezTo>
                      <a:pt x="132874" y="580168"/>
                      <a:pt x="135541" y="575786"/>
                      <a:pt x="141732" y="569595"/>
                    </a:cubicBezTo>
                    <a:cubicBezTo>
                      <a:pt x="146780" y="564642"/>
                      <a:pt x="152019" y="560642"/>
                      <a:pt x="157448" y="557975"/>
                    </a:cubicBezTo>
                    <a:cubicBezTo>
                      <a:pt x="162592" y="555403"/>
                      <a:pt x="166783" y="554165"/>
                      <a:pt x="173641" y="553307"/>
                    </a:cubicBezTo>
                    <a:cubicBezTo>
                      <a:pt x="176022" y="553022"/>
                      <a:pt x="179356" y="552450"/>
                      <a:pt x="181070" y="551974"/>
                    </a:cubicBezTo>
                    <a:cubicBezTo>
                      <a:pt x="184499" y="551117"/>
                      <a:pt x="190500" y="548735"/>
                      <a:pt x="193072" y="547307"/>
                    </a:cubicBezTo>
                    <a:cubicBezTo>
                      <a:pt x="195072" y="546259"/>
                      <a:pt x="201168" y="542925"/>
                      <a:pt x="207836" y="539591"/>
                    </a:cubicBezTo>
                    <a:cubicBezTo>
                      <a:pt x="214979" y="535877"/>
                      <a:pt x="220694" y="534353"/>
                      <a:pt x="227648" y="533876"/>
                    </a:cubicBezTo>
                    <a:cubicBezTo>
                      <a:pt x="229648" y="533972"/>
                      <a:pt x="236696" y="534067"/>
                      <a:pt x="243364" y="534257"/>
                    </a:cubicBezTo>
                    <a:close/>
                    <a:moveTo>
                      <a:pt x="233934" y="451771"/>
                    </a:moveTo>
                    <a:cubicBezTo>
                      <a:pt x="235172" y="455105"/>
                      <a:pt x="235268" y="455581"/>
                      <a:pt x="234887" y="456724"/>
                    </a:cubicBezTo>
                    <a:cubicBezTo>
                      <a:pt x="234696" y="457391"/>
                      <a:pt x="233934" y="458629"/>
                      <a:pt x="232981" y="459486"/>
                    </a:cubicBezTo>
                    <a:cubicBezTo>
                      <a:pt x="231648" y="460819"/>
                      <a:pt x="231362" y="460915"/>
                      <a:pt x="229838" y="460915"/>
                    </a:cubicBezTo>
                    <a:cubicBezTo>
                      <a:pt x="228410" y="460915"/>
                      <a:pt x="227457" y="460534"/>
                      <a:pt x="224409" y="459105"/>
                    </a:cubicBezTo>
                    <a:cubicBezTo>
                      <a:pt x="219932" y="456819"/>
                      <a:pt x="218599" y="456629"/>
                      <a:pt x="217075" y="458248"/>
                    </a:cubicBezTo>
                    <a:cubicBezTo>
                      <a:pt x="215741" y="459677"/>
                      <a:pt x="214789" y="463010"/>
                      <a:pt x="214789" y="466058"/>
                    </a:cubicBezTo>
                    <a:cubicBezTo>
                      <a:pt x="214789" y="469202"/>
                      <a:pt x="215837" y="475488"/>
                      <a:pt x="216789" y="477774"/>
                    </a:cubicBezTo>
                    <a:cubicBezTo>
                      <a:pt x="218123" y="480822"/>
                      <a:pt x="220885" y="484632"/>
                      <a:pt x="226219" y="490442"/>
                    </a:cubicBezTo>
                    <a:cubicBezTo>
                      <a:pt x="232410" y="497205"/>
                      <a:pt x="234315" y="499491"/>
                      <a:pt x="235839" y="502730"/>
                    </a:cubicBezTo>
                    <a:cubicBezTo>
                      <a:pt x="237935" y="507016"/>
                      <a:pt x="238982" y="511588"/>
                      <a:pt x="238316" y="513874"/>
                    </a:cubicBezTo>
                    <a:cubicBezTo>
                      <a:pt x="237554" y="516922"/>
                      <a:pt x="229362" y="520637"/>
                      <a:pt x="223838" y="520637"/>
                    </a:cubicBezTo>
                    <a:cubicBezTo>
                      <a:pt x="216599" y="520637"/>
                      <a:pt x="210312" y="516445"/>
                      <a:pt x="202692" y="506825"/>
                    </a:cubicBezTo>
                    <a:cubicBezTo>
                      <a:pt x="198120" y="500920"/>
                      <a:pt x="193834" y="492633"/>
                      <a:pt x="191072" y="484442"/>
                    </a:cubicBezTo>
                    <a:cubicBezTo>
                      <a:pt x="188405" y="476345"/>
                      <a:pt x="188500" y="472726"/>
                      <a:pt x="191643" y="468249"/>
                    </a:cubicBezTo>
                    <a:cubicBezTo>
                      <a:pt x="194786" y="463487"/>
                      <a:pt x="195644" y="460819"/>
                      <a:pt x="194596" y="457676"/>
                    </a:cubicBezTo>
                    <a:cubicBezTo>
                      <a:pt x="194310" y="456819"/>
                      <a:pt x="192977" y="454628"/>
                      <a:pt x="191453" y="452533"/>
                    </a:cubicBezTo>
                    <a:cubicBezTo>
                      <a:pt x="188500" y="448723"/>
                      <a:pt x="187738" y="446818"/>
                      <a:pt x="187738" y="443770"/>
                    </a:cubicBezTo>
                    <a:cubicBezTo>
                      <a:pt x="187738" y="441293"/>
                      <a:pt x="188786" y="438912"/>
                      <a:pt x="192024" y="433959"/>
                    </a:cubicBezTo>
                    <a:cubicBezTo>
                      <a:pt x="195167" y="429197"/>
                      <a:pt x="196787" y="427196"/>
                      <a:pt x="200692" y="423101"/>
                    </a:cubicBezTo>
                    <a:cubicBezTo>
                      <a:pt x="204216" y="419481"/>
                      <a:pt x="215741" y="408908"/>
                      <a:pt x="216884" y="408146"/>
                    </a:cubicBezTo>
                    <a:cubicBezTo>
                      <a:pt x="217837" y="407575"/>
                      <a:pt x="220028" y="407670"/>
                      <a:pt x="221552" y="408337"/>
                    </a:cubicBezTo>
                    <a:cubicBezTo>
                      <a:pt x="223171" y="409099"/>
                      <a:pt x="224600" y="410528"/>
                      <a:pt x="224790" y="411575"/>
                    </a:cubicBezTo>
                    <a:cubicBezTo>
                      <a:pt x="225266" y="413766"/>
                      <a:pt x="225647" y="420243"/>
                      <a:pt x="225647" y="425672"/>
                    </a:cubicBezTo>
                    <a:cubicBezTo>
                      <a:pt x="225743" y="434435"/>
                      <a:pt x="226790" y="438531"/>
                      <a:pt x="230791" y="445008"/>
                    </a:cubicBezTo>
                    <a:cubicBezTo>
                      <a:pt x="231839" y="446723"/>
                      <a:pt x="233172" y="449675"/>
                      <a:pt x="233934" y="451771"/>
                    </a:cubicBezTo>
                    <a:close/>
                    <a:moveTo>
                      <a:pt x="473202" y="185357"/>
                    </a:moveTo>
                    <a:cubicBezTo>
                      <a:pt x="474345" y="183071"/>
                      <a:pt x="477869" y="179642"/>
                      <a:pt x="480441" y="178403"/>
                    </a:cubicBezTo>
                    <a:cubicBezTo>
                      <a:pt x="483775" y="176784"/>
                      <a:pt x="485489" y="176498"/>
                      <a:pt x="492538" y="176498"/>
                    </a:cubicBezTo>
                    <a:cubicBezTo>
                      <a:pt x="499682" y="176498"/>
                      <a:pt x="502063" y="176022"/>
                      <a:pt x="506540" y="174308"/>
                    </a:cubicBezTo>
                    <a:cubicBezTo>
                      <a:pt x="508064" y="173736"/>
                      <a:pt x="509969" y="172879"/>
                      <a:pt x="510826" y="172307"/>
                    </a:cubicBezTo>
                    <a:cubicBezTo>
                      <a:pt x="515779" y="169259"/>
                      <a:pt x="515969" y="169069"/>
                      <a:pt x="517589" y="169069"/>
                    </a:cubicBezTo>
                    <a:cubicBezTo>
                      <a:pt x="518541" y="169069"/>
                      <a:pt x="519779" y="169355"/>
                      <a:pt x="520351" y="169640"/>
                    </a:cubicBezTo>
                    <a:cubicBezTo>
                      <a:pt x="521875" y="170498"/>
                      <a:pt x="522542" y="171164"/>
                      <a:pt x="523399" y="172974"/>
                    </a:cubicBezTo>
                    <a:cubicBezTo>
                      <a:pt x="524732" y="176022"/>
                      <a:pt x="524542" y="179927"/>
                      <a:pt x="522923" y="181070"/>
                    </a:cubicBezTo>
                    <a:cubicBezTo>
                      <a:pt x="521970" y="181642"/>
                      <a:pt x="519875" y="182023"/>
                      <a:pt x="508730" y="183833"/>
                    </a:cubicBezTo>
                    <a:cubicBezTo>
                      <a:pt x="496443" y="185738"/>
                      <a:pt x="493871" y="186785"/>
                      <a:pt x="488728" y="191357"/>
                    </a:cubicBezTo>
                    <a:cubicBezTo>
                      <a:pt x="487775" y="192215"/>
                      <a:pt x="486061" y="193262"/>
                      <a:pt x="484918" y="193834"/>
                    </a:cubicBezTo>
                    <a:cubicBezTo>
                      <a:pt x="483108" y="194691"/>
                      <a:pt x="482346" y="194882"/>
                      <a:pt x="479679" y="194977"/>
                    </a:cubicBezTo>
                    <a:cubicBezTo>
                      <a:pt x="475774" y="195072"/>
                      <a:pt x="474917" y="194596"/>
                      <a:pt x="473583" y="191929"/>
                    </a:cubicBezTo>
                    <a:cubicBezTo>
                      <a:pt x="472440" y="189357"/>
                      <a:pt x="472345" y="187357"/>
                      <a:pt x="473202" y="185357"/>
                    </a:cubicBezTo>
                    <a:close/>
                    <a:moveTo>
                      <a:pt x="453771" y="251746"/>
                    </a:moveTo>
                    <a:cubicBezTo>
                      <a:pt x="460629" y="250508"/>
                      <a:pt x="464058" y="249365"/>
                      <a:pt x="471392" y="245936"/>
                    </a:cubicBezTo>
                    <a:cubicBezTo>
                      <a:pt x="479012" y="242316"/>
                      <a:pt x="481203" y="241649"/>
                      <a:pt x="491966" y="239554"/>
                    </a:cubicBezTo>
                    <a:cubicBezTo>
                      <a:pt x="510350" y="235934"/>
                      <a:pt x="521399" y="232124"/>
                      <a:pt x="530543" y="226219"/>
                    </a:cubicBezTo>
                    <a:cubicBezTo>
                      <a:pt x="534067" y="223933"/>
                      <a:pt x="535305" y="223838"/>
                      <a:pt x="540639" y="224504"/>
                    </a:cubicBezTo>
                    <a:cubicBezTo>
                      <a:pt x="542544" y="224695"/>
                      <a:pt x="544163" y="225171"/>
                      <a:pt x="545497" y="225838"/>
                    </a:cubicBezTo>
                    <a:cubicBezTo>
                      <a:pt x="549212" y="227648"/>
                      <a:pt x="551879" y="231553"/>
                      <a:pt x="551879" y="235458"/>
                    </a:cubicBezTo>
                    <a:cubicBezTo>
                      <a:pt x="551879" y="236982"/>
                      <a:pt x="551783" y="237363"/>
                      <a:pt x="550831" y="238411"/>
                    </a:cubicBezTo>
                    <a:cubicBezTo>
                      <a:pt x="549307" y="240125"/>
                      <a:pt x="548164" y="240602"/>
                      <a:pt x="545021" y="240792"/>
                    </a:cubicBezTo>
                    <a:cubicBezTo>
                      <a:pt x="542830" y="240983"/>
                      <a:pt x="542163" y="241173"/>
                      <a:pt x="541496" y="241745"/>
                    </a:cubicBezTo>
                    <a:cubicBezTo>
                      <a:pt x="541020" y="242221"/>
                      <a:pt x="540639" y="242792"/>
                      <a:pt x="540639" y="243078"/>
                    </a:cubicBezTo>
                    <a:cubicBezTo>
                      <a:pt x="540639" y="244031"/>
                      <a:pt x="539591" y="244602"/>
                      <a:pt x="535210" y="246126"/>
                    </a:cubicBezTo>
                    <a:cubicBezTo>
                      <a:pt x="529590" y="248126"/>
                      <a:pt x="524447" y="249269"/>
                      <a:pt x="520256" y="249650"/>
                    </a:cubicBezTo>
                    <a:cubicBezTo>
                      <a:pt x="518350" y="249841"/>
                      <a:pt x="516255" y="250127"/>
                      <a:pt x="515588" y="250412"/>
                    </a:cubicBezTo>
                    <a:cubicBezTo>
                      <a:pt x="513683" y="251174"/>
                      <a:pt x="510826" y="253365"/>
                      <a:pt x="507778" y="256223"/>
                    </a:cubicBezTo>
                    <a:cubicBezTo>
                      <a:pt x="506063" y="257842"/>
                      <a:pt x="504158" y="259271"/>
                      <a:pt x="502825" y="259937"/>
                    </a:cubicBezTo>
                    <a:cubicBezTo>
                      <a:pt x="500825" y="260985"/>
                      <a:pt x="500539" y="261080"/>
                      <a:pt x="496919" y="261080"/>
                    </a:cubicBezTo>
                    <a:cubicBezTo>
                      <a:pt x="493300" y="261080"/>
                      <a:pt x="492919" y="260985"/>
                      <a:pt x="489204" y="259652"/>
                    </a:cubicBezTo>
                    <a:cubicBezTo>
                      <a:pt x="484061" y="257842"/>
                      <a:pt x="477869" y="255937"/>
                      <a:pt x="476822" y="255937"/>
                    </a:cubicBezTo>
                    <a:cubicBezTo>
                      <a:pt x="476441" y="255937"/>
                      <a:pt x="474726" y="256794"/>
                      <a:pt x="473297" y="257842"/>
                    </a:cubicBezTo>
                    <a:cubicBezTo>
                      <a:pt x="465677" y="262890"/>
                      <a:pt x="457391" y="265652"/>
                      <a:pt x="448913" y="266033"/>
                    </a:cubicBezTo>
                    <a:cubicBezTo>
                      <a:pt x="445199" y="266224"/>
                      <a:pt x="445008" y="266224"/>
                      <a:pt x="444246" y="265462"/>
                    </a:cubicBezTo>
                    <a:cubicBezTo>
                      <a:pt x="443484" y="264700"/>
                      <a:pt x="442722" y="262128"/>
                      <a:pt x="442722" y="260509"/>
                    </a:cubicBezTo>
                    <a:cubicBezTo>
                      <a:pt x="442913" y="256223"/>
                      <a:pt x="447008" y="252889"/>
                      <a:pt x="453771" y="251746"/>
                    </a:cubicBezTo>
                    <a:close/>
                    <a:moveTo>
                      <a:pt x="441960" y="163830"/>
                    </a:moveTo>
                    <a:cubicBezTo>
                      <a:pt x="442722" y="164592"/>
                      <a:pt x="443770" y="169069"/>
                      <a:pt x="443484" y="170402"/>
                    </a:cubicBezTo>
                    <a:cubicBezTo>
                      <a:pt x="443389" y="171069"/>
                      <a:pt x="442627" y="171926"/>
                      <a:pt x="441293" y="173069"/>
                    </a:cubicBezTo>
                    <a:cubicBezTo>
                      <a:pt x="440150" y="174022"/>
                      <a:pt x="438245" y="175832"/>
                      <a:pt x="436912" y="177070"/>
                    </a:cubicBezTo>
                    <a:cubicBezTo>
                      <a:pt x="433007" y="180880"/>
                      <a:pt x="431101" y="185928"/>
                      <a:pt x="432149" y="189167"/>
                    </a:cubicBezTo>
                    <a:cubicBezTo>
                      <a:pt x="432721" y="191072"/>
                      <a:pt x="435864" y="195167"/>
                      <a:pt x="438722" y="197834"/>
                    </a:cubicBezTo>
                    <a:cubicBezTo>
                      <a:pt x="442246" y="201073"/>
                      <a:pt x="443389" y="203454"/>
                      <a:pt x="443484" y="207455"/>
                    </a:cubicBezTo>
                    <a:cubicBezTo>
                      <a:pt x="443675" y="211360"/>
                      <a:pt x="442913" y="213074"/>
                      <a:pt x="440722" y="214027"/>
                    </a:cubicBezTo>
                    <a:cubicBezTo>
                      <a:pt x="439388" y="214598"/>
                      <a:pt x="438817" y="214598"/>
                      <a:pt x="435864" y="214503"/>
                    </a:cubicBezTo>
                    <a:cubicBezTo>
                      <a:pt x="430721" y="214122"/>
                      <a:pt x="427292" y="212503"/>
                      <a:pt x="424815" y="209169"/>
                    </a:cubicBezTo>
                    <a:cubicBezTo>
                      <a:pt x="423100" y="206788"/>
                      <a:pt x="422339" y="204502"/>
                      <a:pt x="421767" y="199549"/>
                    </a:cubicBezTo>
                    <a:cubicBezTo>
                      <a:pt x="421291" y="194977"/>
                      <a:pt x="420719" y="193358"/>
                      <a:pt x="419386" y="191834"/>
                    </a:cubicBezTo>
                    <a:cubicBezTo>
                      <a:pt x="417671" y="190119"/>
                      <a:pt x="415957" y="190024"/>
                      <a:pt x="411766" y="191643"/>
                    </a:cubicBezTo>
                    <a:cubicBezTo>
                      <a:pt x="409575" y="192405"/>
                      <a:pt x="405765" y="192500"/>
                      <a:pt x="401288" y="191834"/>
                    </a:cubicBezTo>
                    <a:cubicBezTo>
                      <a:pt x="399193" y="191453"/>
                      <a:pt x="395573" y="191357"/>
                      <a:pt x="390430" y="191357"/>
                    </a:cubicBezTo>
                    <a:cubicBezTo>
                      <a:pt x="380333" y="191357"/>
                      <a:pt x="380143" y="191357"/>
                      <a:pt x="378714" y="196501"/>
                    </a:cubicBezTo>
                    <a:cubicBezTo>
                      <a:pt x="376523" y="203835"/>
                      <a:pt x="371475" y="210407"/>
                      <a:pt x="364903" y="214408"/>
                    </a:cubicBezTo>
                    <a:cubicBezTo>
                      <a:pt x="360902" y="216789"/>
                      <a:pt x="353663" y="218885"/>
                      <a:pt x="351758" y="218218"/>
                    </a:cubicBezTo>
                    <a:cubicBezTo>
                      <a:pt x="349853" y="217456"/>
                      <a:pt x="348425" y="212503"/>
                      <a:pt x="349377" y="209645"/>
                    </a:cubicBezTo>
                    <a:cubicBezTo>
                      <a:pt x="349949" y="208026"/>
                      <a:pt x="351758" y="206026"/>
                      <a:pt x="353663" y="204978"/>
                    </a:cubicBezTo>
                    <a:cubicBezTo>
                      <a:pt x="355568" y="204025"/>
                      <a:pt x="357664" y="203454"/>
                      <a:pt x="363950" y="202025"/>
                    </a:cubicBezTo>
                    <a:cubicBezTo>
                      <a:pt x="366808" y="201454"/>
                      <a:pt x="369475" y="200692"/>
                      <a:pt x="369951" y="200406"/>
                    </a:cubicBezTo>
                    <a:cubicBezTo>
                      <a:pt x="372142" y="198882"/>
                      <a:pt x="371666" y="196691"/>
                      <a:pt x="368808" y="193548"/>
                    </a:cubicBezTo>
                    <a:cubicBezTo>
                      <a:pt x="366522" y="191072"/>
                      <a:pt x="366141" y="190500"/>
                      <a:pt x="366141" y="188976"/>
                    </a:cubicBezTo>
                    <a:cubicBezTo>
                      <a:pt x="366141" y="187452"/>
                      <a:pt x="368046" y="184499"/>
                      <a:pt x="370332" y="182118"/>
                    </a:cubicBezTo>
                    <a:cubicBezTo>
                      <a:pt x="372904" y="179546"/>
                      <a:pt x="376714" y="177641"/>
                      <a:pt x="382619" y="176117"/>
                    </a:cubicBezTo>
                    <a:cubicBezTo>
                      <a:pt x="390525" y="174022"/>
                      <a:pt x="394811" y="172212"/>
                      <a:pt x="398621" y="169355"/>
                    </a:cubicBezTo>
                    <a:cubicBezTo>
                      <a:pt x="399860" y="168402"/>
                      <a:pt x="401479" y="167354"/>
                      <a:pt x="402241" y="167069"/>
                    </a:cubicBezTo>
                    <a:cubicBezTo>
                      <a:pt x="403955" y="166307"/>
                      <a:pt x="409099" y="165925"/>
                      <a:pt x="413671" y="166116"/>
                    </a:cubicBezTo>
                    <a:cubicBezTo>
                      <a:pt x="417195" y="166402"/>
                      <a:pt x="425101" y="166116"/>
                      <a:pt x="430054" y="165449"/>
                    </a:cubicBezTo>
                    <a:cubicBezTo>
                      <a:pt x="431673" y="165259"/>
                      <a:pt x="434245" y="164687"/>
                      <a:pt x="435769" y="164211"/>
                    </a:cubicBezTo>
                    <a:cubicBezTo>
                      <a:pt x="439198" y="163068"/>
                      <a:pt x="441103" y="162973"/>
                      <a:pt x="441960" y="163830"/>
                    </a:cubicBezTo>
                    <a:close/>
                    <a:moveTo>
                      <a:pt x="762572" y="271367"/>
                    </a:moveTo>
                    <a:cubicBezTo>
                      <a:pt x="760571" y="275368"/>
                      <a:pt x="754761" y="275463"/>
                      <a:pt x="750094" y="271558"/>
                    </a:cubicBezTo>
                    <a:cubicBezTo>
                      <a:pt x="749237" y="270796"/>
                      <a:pt x="748951" y="270320"/>
                      <a:pt x="748951" y="269462"/>
                    </a:cubicBezTo>
                    <a:cubicBezTo>
                      <a:pt x="748951" y="268129"/>
                      <a:pt x="749713" y="266510"/>
                      <a:pt x="750761" y="265462"/>
                    </a:cubicBezTo>
                    <a:cubicBezTo>
                      <a:pt x="751332" y="264890"/>
                      <a:pt x="751713" y="264795"/>
                      <a:pt x="754666" y="264986"/>
                    </a:cubicBezTo>
                    <a:cubicBezTo>
                      <a:pt x="756380" y="264986"/>
                      <a:pt x="758666" y="265367"/>
                      <a:pt x="759809" y="265652"/>
                    </a:cubicBezTo>
                    <a:cubicBezTo>
                      <a:pt x="762953" y="266414"/>
                      <a:pt x="763905" y="268510"/>
                      <a:pt x="762572" y="271367"/>
                    </a:cubicBezTo>
                    <a:close/>
                    <a:moveTo>
                      <a:pt x="768287" y="440436"/>
                    </a:moveTo>
                    <a:cubicBezTo>
                      <a:pt x="763715" y="431197"/>
                      <a:pt x="759428" y="428054"/>
                      <a:pt x="748189" y="425958"/>
                    </a:cubicBezTo>
                    <a:cubicBezTo>
                      <a:pt x="744188" y="425196"/>
                      <a:pt x="732949" y="425101"/>
                      <a:pt x="728567" y="425672"/>
                    </a:cubicBezTo>
                    <a:cubicBezTo>
                      <a:pt x="721709" y="426625"/>
                      <a:pt x="713708" y="428720"/>
                      <a:pt x="707993" y="430911"/>
                    </a:cubicBezTo>
                    <a:cubicBezTo>
                      <a:pt x="700469" y="433864"/>
                      <a:pt x="690848" y="439388"/>
                      <a:pt x="683038" y="445389"/>
                    </a:cubicBezTo>
                    <a:cubicBezTo>
                      <a:pt x="676656" y="450247"/>
                      <a:pt x="652653" y="469773"/>
                      <a:pt x="640747" y="479965"/>
                    </a:cubicBezTo>
                    <a:cubicBezTo>
                      <a:pt x="633032" y="486537"/>
                      <a:pt x="630936" y="488061"/>
                      <a:pt x="627317" y="489966"/>
                    </a:cubicBezTo>
                    <a:cubicBezTo>
                      <a:pt x="620078" y="493586"/>
                      <a:pt x="611981" y="494729"/>
                      <a:pt x="604457" y="493014"/>
                    </a:cubicBezTo>
                    <a:cubicBezTo>
                      <a:pt x="601504" y="492347"/>
                      <a:pt x="600266" y="491300"/>
                      <a:pt x="598646" y="488061"/>
                    </a:cubicBezTo>
                    <a:cubicBezTo>
                      <a:pt x="597599" y="485775"/>
                      <a:pt x="597408" y="485394"/>
                      <a:pt x="597313" y="482156"/>
                    </a:cubicBezTo>
                    <a:cubicBezTo>
                      <a:pt x="597313" y="480251"/>
                      <a:pt x="597408" y="475964"/>
                      <a:pt x="597789" y="472631"/>
                    </a:cubicBezTo>
                    <a:cubicBezTo>
                      <a:pt x="598646" y="462058"/>
                      <a:pt x="598361" y="458915"/>
                      <a:pt x="596265" y="456343"/>
                    </a:cubicBezTo>
                    <a:cubicBezTo>
                      <a:pt x="594360" y="453962"/>
                      <a:pt x="591026" y="452914"/>
                      <a:pt x="587883" y="453771"/>
                    </a:cubicBezTo>
                    <a:cubicBezTo>
                      <a:pt x="587026" y="453962"/>
                      <a:pt x="584835" y="454819"/>
                      <a:pt x="582930" y="455581"/>
                    </a:cubicBezTo>
                    <a:cubicBezTo>
                      <a:pt x="579501" y="457105"/>
                      <a:pt x="577596" y="457391"/>
                      <a:pt x="575882" y="456819"/>
                    </a:cubicBezTo>
                    <a:cubicBezTo>
                      <a:pt x="575405" y="456533"/>
                      <a:pt x="574072" y="455676"/>
                      <a:pt x="572929" y="454819"/>
                    </a:cubicBezTo>
                    <a:cubicBezTo>
                      <a:pt x="569976" y="452438"/>
                      <a:pt x="567785" y="451866"/>
                      <a:pt x="562451" y="451866"/>
                    </a:cubicBezTo>
                    <a:cubicBezTo>
                      <a:pt x="557308" y="451866"/>
                      <a:pt x="555879" y="452247"/>
                      <a:pt x="555022" y="454057"/>
                    </a:cubicBezTo>
                    <a:cubicBezTo>
                      <a:pt x="554736" y="454724"/>
                      <a:pt x="554450" y="456057"/>
                      <a:pt x="554450" y="457105"/>
                    </a:cubicBezTo>
                    <a:cubicBezTo>
                      <a:pt x="554450" y="458629"/>
                      <a:pt x="554641" y="459486"/>
                      <a:pt x="556165" y="462534"/>
                    </a:cubicBezTo>
                    <a:cubicBezTo>
                      <a:pt x="556736" y="463868"/>
                      <a:pt x="557498" y="465582"/>
                      <a:pt x="558070" y="467011"/>
                    </a:cubicBezTo>
                    <a:cubicBezTo>
                      <a:pt x="558356" y="467678"/>
                      <a:pt x="558641" y="468344"/>
                      <a:pt x="558832" y="468725"/>
                    </a:cubicBezTo>
                    <a:cubicBezTo>
                      <a:pt x="560927" y="473964"/>
                      <a:pt x="562451" y="476345"/>
                      <a:pt x="571976" y="488347"/>
                    </a:cubicBezTo>
                    <a:cubicBezTo>
                      <a:pt x="576072" y="493395"/>
                      <a:pt x="581501" y="500444"/>
                      <a:pt x="584073" y="503682"/>
                    </a:cubicBezTo>
                    <a:cubicBezTo>
                      <a:pt x="586645" y="507016"/>
                      <a:pt x="589407" y="510159"/>
                      <a:pt x="590074" y="510826"/>
                    </a:cubicBezTo>
                    <a:cubicBezTo>
                      <a:pt x="592741" y="513112"/>
                      <a:pt x="596456" y="514350"/>
                      <a:pt x="598837" y="513779"/>
                    </a:cubicBezTo>
                    <a:cubicBezTo>
                      <a:pt x="599313" y="513683"/>
                      <a:pt x="601123" y="512255"/>
                      <a:pt x="602742" y="510635"/>
                    </a:cubicBezTo>
                    <a:cubicBezTo>
                      <a:pt x="604361" y="509111"/>
                      <a:pt x="606266" y="507397"/>
                      <a:pt x="606933" y="506920"/>
                    </a:cubicBezTo>
                    <a:cubicBezTo>
                      <a:pt x="608743" y="505682"/>
                      <a:pt x="610743" y="505873"/>
                      <a:pt x="612553" y="507111"/>
                    </a:cubicBezTo>
                    <a:cubicBezTo>
                      <a:pt x="612743" y="507206"/>
                      <a:pt x="612934" y="507397"/>
                      <a:pt x="613029" y="507587"/>
                    </a:cubicBezTo>
                    <a:cubicBezTo>
                      <a:pt x="613220" y="507683"/>
                      <a:pt x="613410" y="507873"/>
                      <a:pt x="613601" y="508064"/>
                    </a:cubicBezTo>
                    <a:cubicBezTo>
                      <a:pt x="614648" y="509492"/>
                      <a:pt x="614648" y="510540"/>
                      <a:pt x="613315" y="514541"/>
                    </a:cubicBezTo>
                    <a:cubicBezTo>
                      <a:pt x="611791" y="519017"/>
                      <a:pt x="611315" y="522065"/>
                      <a:pt x="611600" y="526828"/>
                    </a:cubicBezTo>
                    <a:cubicBezTo>
                      <a:pt x="611791" y="532067"/>
                      <a:pt x="612267" y="533019"/>
                      <a:pt x="615220" y="534734"/>
                    </a:cubicBezTo>
                    <a:cubicBezTo>
                      <a:pt x="619506" y="537305"/>
                      <a:pt x="625412" y="539115"/>
                      <a:pt x="630555" y="539401"/>
                    </a:cubicBezTo>
                    <a:cubicBezTo>
                      <a:pt x="633794" y="539687"/>
                      <a:pt x="639223" y="539306"/>
                      <a:pt x="646176" y="538544"/>
                    </a:cubicBezTo>
                    <a:cubicBezTo>
                      <a:pt x="649700" y="538163"/>
                      <a:pt x="653606" y="537686"/>
                      <a:pt x="657797" y="537020"/>
                    </a:cubicBezTo>
                    <a:cubicBezTo>
                      <a:pt x="667988" y="535400"/>
                      <a:pt x="670179" y="535591"/>
                      <a:pt x="678085" y="539306"/>
                    </a:cubicBezTo>
                    <a:cubicBezTo>
                      <a:pt x="684752" y="542354"/>
                      <a:pt x="686657" y="542735"/>
                      <a:pt x="692277" y="541687"/>
                    </a:cubicBezTo>
                    <a:cubicBezTo>
                      <a:pt x="703707" y="539496"/>
                      <a:pt x="714470" y="534067"/>
                      <a:pt x="722662" y="525971"/>
                    </a:cubicBezTo>
                    <a:cubicBezTo>
                      <a:pt x="726281" y="522542"/>
                      <a:pt x="726377" y="522161"/>
                      <a:pt x="726472" y="511874"/>
                    </a:cubicBezTo>
                    <a:cubicBezTo>
                      <a:pt x="726567" y="501682"/>
                      <a:pt x="726377" y="502349"/>
                      <a:pt x="730568" y="500634"/>
                    </a:cubicBezTo>
                    <a:cubicBezTo>
                      <a:pt x="741521" y="496443"/>
                      <a:pt x="752189" y="489585"/>
                      <a:pt x="760857" y="481203"/>
                    </a:cubicBezTo>
                    <a:cubicBezTo>
                      <a:pt x="765620" y="476631"/>
                      <a:pt x="768572" y="472916"/>
                      <a:pt x="770287" y="469583"/>
                    </a:cubicBezTo>
                    <a:cubicBezTo>
                      <a:pt x="772001" y="466154"/>
                      <a:pt x="772478" y="464058"/>
                      <a:pt x="772763" y="459867"/>
                    </a:cubicBezTo>
                    <a:cubicBezTo>
                      <a:pt x="773049" y="453200"/>
                      <a:pt x="771715" y="447389"/>
                      <a:pt x="768287" y="440436"/>
                    </a:cubicBezTo>
                    <a:close/>
                    <a:moveTo>
                      <a:pt x="663131" y="485966"/>
                    </a:moveTo>
                    <a:cubicBezTo>
                      <a:pt x="650462" y="495586"/>
                      <a:pt x="649700" y="496157"/>
                      <a:pt x="647319" y="496157"/>
                    </a:cubicBezTo>
                    <a:cubicBezTo>
                      <a:pt x="645605" y="496157"/>
                      <a:pt x="641699" y="494919"/>
                      <a:pt x="640747" y="494157"/>
                    </a:cubicBezTo>
                    <a:cubicBezTo>
                      <a:pt x="640556" y="493871"/>
                      <a:pt x="640366" y="493109"/>
                      <a:pt x="640366" y="492157"/>
                    </a:cubicBezTo>
                    <a:lnTo>
                      <a:pt x="640366" y="490538"/>
                    </a:lnTo>
                    <a:lnTo>
                      <a:pt x="645414" y="485204"/>
                    </a:lnTo>
                    <a:cubicBezTo>
                      <a:pt x="652272" y="478155"/>
                      <a:pt x="663035" y="467868"/>
                      <a:pt x="665512" y="466058"/>
                    </a:cubicBezTo>
                    <a:cubicBezTo>
                      <a:pt x="666655" y="465296"/>
                      <a:pt x="669512" y="463582"/>
                      <a:pt x="671894" y="462344"/>
                    </a:cubicBezTo>
                    <a:cubicBezTo>
                      <a:pt x="675894" y="460248"/>
                      <a:pt x="676465" y="460058"/>
                      <a:pt x="677799" y="460153"/>
                    </a:cubicBezTo>
                    <a:cubicBezTo>
                      <a:pt x="678752" y="460248"/>
                      <a:pt x="679895" y="460629"/>
                      <a:pt x="680752" y="461201"/>
                    </a:cubicBezTo>
                    <a:cubicBezTo>
                      <a:pt x="684276" y="463487"/>
                      <a:pt x="684467" y="469202"/>
                      <a:pt x="681133" y="472250"/>
                    </a:cubicBezTo>
                    <a:cubicBezTo>
                      <a:pt x="680466" y="472821"/>
                      <a:pt x="678466" y="474440"/>
                      <a:pt x="676751" y="475679"/>
                    </a:cubicBezTo>
                    <a:cubicBezTo>
                      <a:pt x="675037" y="476822"/>
                      <a:pt x="668941" y="481489"/>
                      <a:pt x="663131" y="485966"/>
                    </a:cubicBezTo>
                    <a:close/>
                    <a:moveTo>
                      <a:pt x="699326" y="482822"/>
                    </a:moveTo>
                    <a:cubicBezTo>
                      <a:pt x="698563" y="484442"/>
                      <a:pt x="694468" y="488442"/>
                      <a:pt x="687800" y="493967"/>
                    </a:cubicBezTo>
                    <a:cubicBezTo>
                      <a:pt x="682276" y="498539"/>
                      <a:pt x="681800" y="498824"/>
                      <a:pt x="680561" y="498634"/>
                    </a:cubicBezTo>
                    <a:cubicBezTo>
                      <a:pt x="679228" y="498348"/>
                      <a:pt x="677418" y="497205"/>
                      <a:pt x="676847" y="496157"/>
                    </a:cubicBezTo>
                    <a:cubicBezTo>
                      <a:pt x="676656" y="495681"/>
                      <a:pt x="676370" y="494729"/>
                      <a:pt x="676370" y="493967"/>
                    </a:cubicBezTo>
                    <a:cubicBezTo>
                      <a:pt x="676370" y="492728"/>
                      <a:pt x="676656" y="492347"/>
                      <a:pt x="680942" y="487775"/>
                    </a:cubicBezTo>
                    <a:cubicBezTo>
                      <a:pt x="683419" y="485108"/>
                      <a:pt x="687229" y="481203"/>
                      <a:pt x="689229" y="479108"/>
                    </a:cubicBezTo>
                    <a:lnTo>
                      <a:pt x="693039" y="475298"/>
                    </a:lnTo>
                    <a:lnTo>
                      <a:pt x="695420" y="475107"/>
                    </a:lnTo>
                    <a:cubicBezTo>
                      <a:pt x="698754" y="474821"/>
                      <a:pt x="698659" y="474821"/>
                      <a:pt x="699326" y="476345"/>
                    </a:cubicBezTo>
                    <a:cubicBezTo>
                      <a:pt x="700373" y="478536"/>
                      <a:pt x="700278" y="480917"/>
                      <a:pt x="699326" y="482822"/>
                    </a:cubicBezTo>
                    <a:close/>
                    <a:moveTo>
                      <a:pt x="666179" y="175546"/>
                    </a:moveTo>
                    <a:cubicBezTo>
                      <a:pt x="665893" y="173927"/>
                      <a:pt x="665607" y="173165"/>
                      <a:pt x="664940" y="172498"/>
                    </a:cubicBezTo>
                    <a:cubicBezTo>
                      <a:pt x="663797" y="171260"/>
                      <a:pt x="662940" y="171355"/>
                      <a:pt x="661797" y="172498"/>
                    </a:cubicBezTo>
                    <a:cubicBezTo>
                      <a:pt x="660749" y="173546"/>
                      <a:pt x="656368" y="180404"/>
                      <a:pt x="653225" y="185928"/>
                    </a:cubicBezTo>
                    <a:cubicBezTo>
                      <a:pt x="650938" y="190024"/>
                      <a:pt x="649129" y="194500"/>
                      <a:pt x="648176" y="198215"/>
                    </a:cubicBezTo>
                    <a:cubicBezTo>
                      <a:pt x="647319" y="201740"/>
                      <a:pt x="647319" y="201835"/>
                      <a:pt x="649891" y="203073"/>
                    </a:cubicBezTo>
                    <a:cubicBezTo>
                      <a:pt x="651891" y="204121"/>
                      <a:pt x="653415" y="204407"/>
                      <a:pt x="654653" y="203930"/>
                    </a:cubicBezTo>
                    <a:cubicBezTo>
                      <a:pt x="656082" y="203359"/>
                      <a:pt x="661035" y="198215"/>
                      <a:pt x="662750" y="195358"/>
                    </a:cubicBezTo>
                    <a:cubicBezTo>
                      <a:pt x="666560" y="189452"/>
                      <a:pt x="667607" y="183452"/>
                      <a:pt x="666179" y="175546"/>
                    </a:cubicBezTo>
                    <a:close/>
                    <a:moveTo>
                      <a:pt x="607124" y="301085"/>
                    </a:moveTo>
                    <a:cubicBezTo>
                      <a:pt x="606266" y="300990"/>
                      <a:pt x="604838" y="301276"/>
                      <a:pt x="603980" y="301562"/>
                    </a:cubicBezTo>
                    <a:cubicBezTo>
                      <a:pt x="600170" y="302990"/>
                      <a:pt x="596265" y="306134"/>
                      <a:pt x="594836" y="309086"/>
                    </a:cubicBezTo>
                    <a:cubicBezTo>
                      <a:pt x="594170" y="310420"/>
                      <a:pt x="593979" y="311182"/>
                      <a:pt x="594074" y="312706"/>
                    </a:cubicBezTo>
                    <a:lnTo>
                      <a:pt x="594265" y="314611"/>
                    </a:lnTo>
                    <a:lnTo>
                      <a:pt x="595408" y="314706"/>
                    </a:lnTo>
                    <a:cubicBezTo>
                      <a:pt x="596551" y="314897"/>
                      <a:pt x="597027" y="314420"/>
                      <a:pt x="601599" y="310801"/>
                    </a:cubicBezTo>
                    <a:cubicBezTo>
                      <a:pt x="608648" y="305181"/>
                      <a:pt x="608552" y="305276"/>
                      <a:pt x="608648" y="302990"/>
                    </a:cubicBezTo>
                    <a:lnTo>
                      <a:pt x="608648" y="301085"/>
                    </a:lnTo>
                    <a:lnTo>
                      <a:pt x="607124" y="301085"/>
                    </a:lnTo>
                    <a:close/>
                    <a:moveTo>
                      <a:pt x="585978" y="143447"/>
                    </a:moveTo>
                    <a:cubicBezTo>
                      <a:pt x="583406" y="140303"/>
                      <a:pt x="580168" y="139065"/>
                      <a:pt x="578072" y="140399"/>
                    </a:cubicBezTo>
                    <a:cubicBezTo>
                      <a:pt x="576644" y="141256"/>
                      <a:pt x="575215" y="143637"/>
                      <a:pt x="574643" y="145828"/>
                    </a:cubicBezTo>
                    <a:cubicBezTo>
                      <a:pt x="574262" y="147352"/>
                      <a:pt x="574358" y="151162"/>
                      <a:pt x="574834" y="152305"/>
                    </a:cubicBezTo>
                    <a:cubicBezTo>
                      <a:pt x="575215" y="153353"/>
                      <a:pt x="576644" y="153734"/>
                      <a:pt x="579882" y="153734"/>
                    </a:cubicBezTo>
                    <a:cubicBezTo>
                      <a:pt x="582930" y="153734"/>
                      <a:pt x="583216" y="153638"/>
                      <a:pt x="584359" y="152876"/>
                    </a:cubicBezTo>
                    <a:cubicBezTo>
                      <a:pt x="586073" y="151448"/>
                      <a:pt x="587026" y="149638"/>
                      <a:pt x="587026" y="146971"/>
                    </a:cubicBezTo>
                    <a:cubicBezTo>
                      <a:pt x="587026" y="144875"/>
                      <a:pt x="586835" y="144494"/>
                      <a:pt x="585978" y="143447"/>
                    </a:cubicBezTo>
                    <a:close/>
                    <a:moveTo>
                      <a:pt x="508730" y="327565"/>
                    </a:moveTo>
                    <a:cubicBezTo>
                      <a:pt x="508445" y="327279"/>
                      <a:pt x="507397" y="327089"/>
                      <a:pt x="506349" y="326993"/>
                    </a:cubicBezTo>
                    <a:cubicBezTo>
                      <a:pt x="504730" y="326898"/>
                      <a:pt x="504158" y="326993"/>
                      <a:pt x="501777" y="328232"/>
                    </a:cubicBezTo>
                    <a:cubicBezTo>
                      <a:pt x="497491" y="330422"/>
                      <a:pt x="491585" y="333851"/>
                      <a:pt x="488347" y="335947"/>
                    </a:cubicBezTo>
                    <a:cubicBezTo>
                      <a:pt x="484061" y="338519"/>
                      <a:pt x="481870" y="340614"/>
                      <a:pt x="480536" y="343376"/>
                    </a:cubicBezTo>
                    <a:cubicBezTo>
                      <a:pt x="478155" y="348044"/>
                      <a:pt x="478726" y="350806"/>
                      <a:pt x="482251" y="351377"/>
                    </a:cubicBezTo>
                    <a:cubicBezTo>
                      <a:pt x="483299" y="351568"/>
                      <a:pt x="484061" y="351092"/>
                      <a:pt x="490157" y="346996"/>
                    </a:cubicBezTo>
                    <a:cubicBezTo>
                      <a:pt x="504063" y="337661"/>
                      <a:pt x="505587" y="336328"/>
                      <a:pt x="508349" y="331756"/>
                    </a:cubicBezTo>
                    <a:cubicBezTo>
                      <a:pt x="509397" y="330137"/>
                      <a:pt x="509492" y="328232"/>
                      <a:pt x="508730" y="327565"/>
                    </a:cubicBezTo>
                    <a:close/>
                    <a:moveTo>
                      <a:pt x="364617" y="335947"/>
                    </a:moveTo>
                    <a:cubicBezTo>
                      <a:pt x="363569" y="328136"/>
                      <a:pt x="358712" y="319469"/>
                      <a:pt x="351377" y="312039"/>
                    </a:cubicBezTo>
                    <a:cubicBezTo>
                      <a:pt x="349472" y="310039"/>
                      <a:pt x="346805" y="307753"/>
                      <a:pt x="345662" y="307086"/>
                    </a:cubicBezTo>
                    <a:cubicBezTo>
                      <a:pt x="341281" y="304229"/>
                      <a:pt x="335471" y="302705"/>
                      <a:pt x="333470" y="303848"/>
                    </a:cubicBezTo>
                    <a:cubicBezTo>
                      <a:pt x="332994" y="304133"/>
                      <a:pt x="332232" y="305181"/>
                      <a:pt x="331851" y="306038"/>
                    </a:cubicBezTo>
                    <a:lnTo>
                      <a:pt x="330994" y="307753"/>
                    </a:lnTo>
                    <a:lnTo>
                      <a:pt x="331661" y="308419"/>
                    </a:lnTo>
                    <a:cubicBezTo>
                      <a:pt x="332137" y="308896"/>
                      <a:pt x="333947" y="310039"/>
                      <a:pt x="335661" y="310991"/>
                    </a:cubicBezTo>
                    <a:cubicBezTo>
                      <a:pt x="340233" y="313658"/>
                      <a:pt x="344424" y="316802"/>
                      <a:pt x="347948" y="320612"/>
                    </a:cubicBezTo>
                    <a:cubicBezTo>
                      <a:pt x="351758" y="324517"/>
                      <a:pt x="353568" y="327089"/>
                      <a:pt x="356235" y="332137"/>
                    </a:cubicBezTo>
                    <a:cubicBezTo>
                      <a:pt x="359093" y="337376"/>
                      <a:pt x="360331" y="339185"/>
                      <a:pt x="362141" y="340519"/>
                    </a:cubicBezTo>
                    <a:cubicBezTo>
                      <a:pt x="364903" y="342710"/>
                      <a:pt x="365474" y="341757"/>
                      <a:pt x="364617" y="335947"/>
                    </a:cubicBezTo>
                    <a:close/>
                    <a:moveTo>
                      <a:pt x="352235" y="357188"/>
                    </a:moveTo>
                    <a:cubicBezTo>
                      <a:pt x="351663" y="354806"/>
                      <a:pt x="350711" y="354140"/>
                      <a:pt x="345853" y="352616"/>
                    </a:cubicBezTo>
                    <a:cubicBezTo>
                      <a:pt x="334899" y="349187"/>
                      <a:pt x="328232" y="346329"/>
                      <a:pt x="323183" y="342900"/>
                    </a:cubicBezTo>
                    <a:cubicBezTo>
                      <a:pt x="314135" y="336804"/>
                      <a:pt x="308324" y="329279"/>
                      <a:pt x="304895" y="319183"/>
                    </a:cubicBezTo>
                    <a:cubicBezTo>
                      <a:pt x="302990" y="313373"/>
                      <a:pt x="302324" y="308705"/>
                      <a:pt x="302038" y="300323"/>
                    </a:cubicBezTo>
                    <a:cubicBezTo>
                      <a:pt x="301943" y="295180"/>
                      <a:pt x="301752" y="292989"/>
                      <a:pt x="301466" y="292322"/>
                    </a:cubicBezTo>
                    <a:cubicBezTo>
                      <a:pt x="300895" y="291370"/>
                      <a:pt x="300704" y="291275"/>
                      <a:pt x="299752" y="291941"/>
                    </a:cubicBezTo>
                    <a:cubicBezTo>
                      <a:pt x="298799" y="292703"/>
                      <a:pt x="297847" y="294704"/>
                      <a:pt x="295656" y="300800"/>
                    </a:cubicBezTo>
                    <a:cubicBezTo>
                      <a:pt x="293180" y="307658"/>
                      <a:pt x="290132" y="313944"/>
                      <a:pt x="287560" y="317278"/>
                    </a:cubicBezTo>
                    <a:cubicBezTo>
                      <a:pt x="283845" y="322231"/>
                      <a:pt x="283464" y="322898"/>
                      <a:pt x="282416" y="325565"/>
                    </a:cubicBezTo>
                    <a:cubicBezTo>
                      <a:pt x="281559" y="327946"/>
                      <a:pt x="281464" y="328422"/>
                      <a:pt x="281750" y="329279"/>
                    </a:cubicBezTo>
                    <a:cubicBezTo>
                      <a:pt x="282131" y="330518"/>
                      <a:pt x="293465" y="341757"/>
                      <a:pt x="299847" y="347377"/>
                    </a:cubicBezTo>
                    <a:cubicBezTo>
                      <a:pt x="310325" y="356616"/>
                      <a:pt x="321659" y="364236"/>
                      <a:pt x="329565" y="367379"/>
                    </a:cubicBezTo>
                    <a:cubicBezTo>
                      <a:pt x="336899" y="370332"/>
                      <a:pt x="343567" y="371094"/>
                      <a:pt x="347091" y="369570"/>
                    </a:cubicBezTo>
                    <a:cubicBezTo>
                      <a:pt x="351282" y="367760"/>
                      <a:pt x="353378" y="362617"/>
                      <a:pt x="352235" y="357188"/>
                    </a:cubicBezTo>
                    <a:close/>
                    <a:moveTo>
                      <a:pt x="299847" y="369951"/>
                    </a:moveTo>
                    <a:cubicBezTo>
                      <a:pt x="299657" y="367284"/>
                      <a:pt x="299371" y="366427"/>
                      <a:pt x="298037" y="364998"/>
                    </a:cubicBezTo>
                    <a:cubicBezTo>
                      <a:pt x="296323" y="363188"/>
                      <a:pt x="290608" y="362426"/>
                      <a:pt x="288131" y="363760"/>
                    </a:cubicBezTo>
                    <a:cubicBezTo>
                      <a:pt x="285464" y="365093"/>
                      <a:pt x="283845" y="369284"/>
                      <a:pt x="284512" y="373094"/>
                    </a:cubicBezTo>
                    <a:cubicBezTo>
                      <a:pt x="285274" y="377285"/>
                      <a:pt x="287465" y="379476"/>
                      <a:pt x="290989" y="379476"/>
                    </a:cubicBezTo>
                    <a:cubicBezTo>
                      <a:pt x="294037" y="379476"/>
                      <a:pt x="295942" y="378714"/>
                      <a:pt x="297752" y="377000"/>
                    </a:cubicBezTo>
                    <a:cubicBezTo>
                      <a:pt x="299561" y="375094"/>
                      <a:pt x="300038" y="373475"/>
                      <a:pt x="299847" y="369951"/>
                    </a:cubicBezTo>
                    <a:close/>
                  </a:path>
                </a:pathLst>
              </a:custGeom>
              <a:solidFill>
                <a:schemeClr val="bg1"/>
              </a:solidFill>
              <a:ln w="9525" cap="flat">
                <a:noFill/>
                <a:prstDash val="solid"/>
                <a:miter/>
              </a:ln>
            </p:spPr>
            <p:txBody>
              <a:bodyPr rtlCol="0" anchor="ctr"/>
              <a:lstStyle/>
              <a:p>
                <a:endParaRPr lang="it-IT"/>
              </a:p>
            </p:txBody>
          </p:sp>
        </p:grpSp>
      </p:grpSp>
    </p:spTree>
    <p:extLst>
      <p:ext uri="{BB962C8B-B14F-4D97-AF65-F5344CB8AC3E}">
        <p14:creationId xmlns:p14="http://schemas.microsoft.com/office/powerpoint/2010/main" val="2840133864"/>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_Layout personalizzato">
    <p:bg>
      <p:bgPr>
        <a:solidFill>
          <a:schemeClr val="accent2"/>
        </a:solidFill>
        <a:effectLst/>
      </p:bgPr>
    </p:bg>
    <p:spTree>
      <p:nvGrpSpPr>
        <p:cNvPr id="1" name=""/>
        <p:cNvGrpSpPr/>
        <p:nvPr/>
      </p:nvGrpSpPr>
      <p:grpSpPr>
        <a:xfrm>
          <a:off x="0" y="0"/>
          <a:ext cx="0" cy="0"/>
          <a:chOff x="0" y="0"/>
          <a:chExt cx="0" cy="0"/>
        </a:xfrm>
      </p:grpSpPr>
      <p:grpSp>
        <p:nvGrpSpPr>
          <p:cNvPr id="3" name="Gruppo 2">
            <a:extLst>
              <a:ext uri="{FF2B5EF4-FFF2-40B4-BE49-F238E27FC236}">
                <a16:creationId xmlns:a16="http://schemas.microsoft.com/office/drawing/2014/main" id="{5EC46DB6-36AD-48C2-6FCC-F1B4591F66C8}"/>
              </a:ext>
            </a:extLst>
          </p:cNvPr>
          <p:cNvGrpSpPr/>
          <p:nvPr userDrawn="1"/>
        </p:nvGrpSpPr>
        <p:grpSpPr>
          <a:xfrm>
            <a:off x="967978" y="999596"/>
            <a:ext cx="5042499" cy="1100881"/>
            <a:chOff x="609034" y="615400"/>
            <a:chExt cx="8245792" cy="1800225"/>
          </a:xfrm>
        </p:grpSpPr>
        <p:sp>
          <p:nvSpPr>
            <p:cNvPr id="4" name="Figura a mano libera: forma 3">
              <a:extLst>
                <a:ext uri="{FF2B5EF4-FFF2-40B4-BE49-F238E27FC236}">
                  <a16:creationId xmlns:a16="http://schemas.microsoft.com/office/drawing/2014/main" id="{A9715305-7E1C-7683-BC38-5FA4F05F0FCC}"/>
                </a:ext>
              </a:extLst>
            </p:cNvPr>
            <p:cNvSpPr/>
            <p:nvPr/>
          </p:nvSpPr>
          <p:spPr>
            <a:xfrm>
              <a:off x="8651944" y="1896513"/>
              <a:ext cx="202882" cy="228600"/>
            </a:xfrm>
            <a:custGeom>
              <a:avLst/>
              <a:gdLst>
                <a:gd name="connsiteX0" fmla="*/ 104775 w 202882"/>
                <a:gd name="connsiteY0" fmla="*/ 228600 h 228600"/>
                <a:gd name="connsiteX1" fmla="*/ 0 w 202882"/>
                <a:gd name="connsiteY1" fmla="*/ 114300 h 228600"/>
                <a:gd name="connsiteX2" fmla="*/ 102870 w 202882"/>
                <a:gd name="connsiteY2" fmla="*/ 0 h 228600"/>
                <a:gd name="connsiteX3" fmla="*/ 202882 w 202882"/>
                <a:gd name="connsiteY3" fmla="*/ 121920 h 228600"/>
                <a:gd name="connsiteX4" fmla="*/ 35242 w 202882"/>
                <a:gd name="connsiteY4" fmla="*/ 121920 h 228600"/>
                <a:gd name="connsiteX5" fmla="*/ 104775 w 202882"/>
                <a:gd name="connsiteY5" fmla="*/ 199072 h 228600"/>
                <a:gd name="connsiteX6" fmla="*/ 164782 w 202882"/>
                <a:gd name="connsiteY6" fmla="*/ 154305 h 228600"/>
                <a:gd name="connsiteX7" fmla="*/ 198120 w 202882"/>
                <a:gd name="connsiteY7" fmla="*/ 154305 h 228600"/>
                <a:gd name="connsiteX8" fmla="*/ 104775 w 202882"/>
                <a:gd name="connsiteY8" fmla="*/ 228600 h 228600"/>
                <a:gd name="connsiteX9" fmla="*/ 102870 w 202882"/>
                <a:gd name="connsiteY9" fmla="*/ 27622 h 228600"/>
                <a:gd name="connsiteX10" fmla="*/ 36195 w 202882"/>
                <a:gd name="connsiteY10" fmla="*/ 97155 h 228600"/>
                <a:gd name="connsiteX11" fmla="*/ 166688 w 202882"/>
                <a:gd name="connsiteY11" fmla="*/ 97155 h 228600"/>
                <a:gd name="connsiteX12" fmla="*/ 102870 w 202882"/>
                <a:gd name="connsiteY12" fmla="*/ 27622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2882" h="228600">
                  <a:moveTo>
                    <a:pt x="104775" y="228600"/>
                  </a:moveTo>
                  <a:cubicBezTo>
                    <a:pt x="38100" y="228600"/>
                    <a:pt x="0" y="177165"/>
                    <a:pt x="0" y="114300"/>
                  </a:cubicBezTo>
                  <a:cubicBezTo>
                    <a:pt x="0" y="51435"/>
                    <a:pt x="40957" y="0"/>
                    <a:pt x="102870" y="0"/>
                  </a:cubicBezTo>
                  <a:cubicBezTo>
                    <a:pt x="167640" y="0"/>
                    <a:pt x="202882" y="50482"/>
                    <a:pt x="202882" y="121920"/>
                  </a:cubicBezTo>
                  <a:lnTo>
                    <a:pt x="35242" y="121920"/>
                  </a:lnTo>
                  <a:cubicBezTo>
                    <a:pt x="38100" y="165735"/>
                    <a:pt x="61913" y="199072"/>
                    <a:pt x="104775" y="199072"/>
                  </a:cubicBezTo>
                  <a:cubicBezTo>
                    <a:pt x="136207" y="199072"/>
                    <a:pt x="157163" y="183832"/>
                    <a:pt x="164782" y="154305"/>
                  </a:cubicBezTo>
                  <a:lnTo>
                    <a:pt x="198120" y="154305"/>
                  </a:lnTo>
                  <a:cubicBezTo>
                    <a:pt x="187642" y="201930"/>
                    <a:pt x="154305" y="228600"/>
                    <a:pt x="104775" y="228600"/>
                  </a:cubicBezTo>
                  <a:close/>
                  <a:moveTo>
                    <a:pt x="102870" y="27622"/>
                  </a:moveTo>
                  <a:cubicBezTo>
                    <a:pt x="62865" y="27622"/>
                    <a:pt x="40957" y="58102"/>
                    <a:pt x="36195" y="97155"/>
                  </a:cubicBezTo>
                  <a:lnTo>
                    <a:pt x="166688" y="97155"/>
                  </a:lnTo>
                  <a:cubicBezTo>
                    <a:pt x="163830" y="54292"/>
                    <a:pt x="141922" y="27622"/>
                    <a:pt x="102870" y="27622"/>
                  </a:cubicBez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5" name="Figura a mano libera: forma 4">
              <a:extLst>
                <a:ext uri="{FF2B5EF4-FFF2-40B4-BE49-F238E27FC236}">
                  <a16:creationId xmlns:a16="http://schemas.microsoft.com/office/drawing/2014/main" id="{03E5ABC8-1016-122C-73D7-82B2E21F8C1E}"/>
                </a:ext>
              </a:extLst>
            </p:cNvPr>
            <p:cNvSpPr/>
            <p:nvPr/>
          </p:nvSpPr>
          <p:spPr>
            <a:xfrm>
              <a:off x="8573839" y="1819360"/>
              <a:ext cx="34289" cy="300037"/>
            </a:xfrm>
            <a:custGeom>
              <a:avLst/>
              <a:gdLst>
                <a:gd name="connsiteX0" fmla="*/ 0 w 34289"/>
                <a:gd name="connsiteY0" fmla="*/ 300038 h 300037"/>
                <a:gd name="connsiteX1" fmla="*/ 0 w 34289"/>
                <a:gd name="connsiteY1" fmla="*/ 0 h 300037"/>
                <a:gd name="connsiteX2" fmla="*/ 34290 w 34289"/>
                <a:gd name="connsiteY2" fmla="*/ 0 h 300037"/>
                <a:gd name="connsiteX3" fmla="*/ 34290 w 34289"/>
                <a:gd name="connsiteY3" fmla="*/ 300038 h 300037"/>
                <a:gd name="connsiteX4" fmla="*/ 0 w 34289"/>
                <a:gd name="connsiteY4" fmla="*/ 300038 h 30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89" h="300037">
                  <a:moveTo>
                    <a:pt x="0" y="300038"/>
                  </a:moveTo>
                  <a:lnTo>
                    <a:pt x="0" y="0"/>
                  </a:lnTo>
                  <a:lnTo>
                    <a:pt x="34290" y="0"/>
                  </a:lnTo>
                  <a:lnTo>
                    <a:pt x="34290" y="300038"/>
                  </a:lnTo>
                  <a:lnTo>
                    <a:pt x="0" y="300038"/>
                  </a:ln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6" name="Figura a mano libera: forma 5">
              <a:extLst>
                <a:ext uri="{FF2B5EF4-FFF2-40B4-BE49-F238E27FC236}">
                  <a16:creationId xmlns:a16="http://schemas.microsoft.com/office/drawing/2014/main" id="{D4E241C2-A59C-6EC5-BA24-E36E42ABC1AB}"/>
                </a:ext>
              </a:extLst>
            </p:cNvPr>
            <p:cNvSpPr/>
            <p:nvPr/>
          </p:nvSpPr>
          <p:spPr>
            <a:xfrm>
              <a:off x="8336666" y="1898418"/>
              <a:ext cx="201930" cy="224789"/>
            </a:xfrm>
            <a:custGeom>
              <a:avLst/>
              <a:gdLst>
                <a:gd name="connsiteX0" fmla="*/ 182880 w 201930"/>
                <a:gd name="connsiteY0" fmla="*/ 222885 h 224789"/>
                <a:gd name="connsiteX1" fmla="*/ 145732 w 201930"/>
                <a:gd name="connsiteY1" fmla="*/ 190500 h 224789"/>
                <a:gd name="connsiteX2" fmla="*/ 145732 w 201930"/>
                <a:gd name="connsiteY2" fmla="*/ 190500 h 224789"/>
                <a:gd name="connsiteX3" fmla="*/ 73343 w 201930"/>
                <a:gd name="connsiteY3" fmla="*/ 224790 h 224789"/>
                <a:gd name="connsiteX4" fmla="*/ 0 w 201930"/>
                <a:gd name="connsiteY4" fmla="*/ 164783 h 224789"/>
                <a:gd name="connsiteX5" fmla="*/ 94298 w 201930"/>
                <a:gd name="connsiteY5" fmla="*/ 95250 h 224789"/>
                <a:gd name="connsiteX6" fmla="*/ 146685 w 201930"/>
                <a:gd name="connsiteY6" fmla="*/ 63817 h 224789"/>
                <a:gd name="connsiteX7" fmla="*/ 98107 w 201930"/>
                <a:gd name="connsiteY7" fmla="*/ 25717 h 224789"/>
                <a:gd name="connsiteX8" fmla="*/ 43815 w 201930"/>
                <a:gd name="connsiteY8" fmla="*/ 73342 h 224789"/>
                <a:gd name="connsiteX9" fmla="*/ 11430 w 201930"/>
                <a:gd name="connsiteY9" fmla="*/ 73342 h 224789"/>
                <a:gd name="connsiteX10" fmla="*/ 98107 w 201930"/>
                <a:gd name="connsiteY10" fmla="*/ 0 h 224789"/>
                <a:gd name="connsiteX11" fmla="*/ 178118 w 201930"/>
                <a:gd name="connsiteY11" fmla="*/ 68580 h 224789"/>
                <a:gd name="connsiteX12" fmla="*/ 178118 w 201930"/>
                <a:gd name="connsiteY12" fmla="*/ 171450 h 224789"/>
                <a:gd name="connsiteX13" fmla="*/ 200978 w 201930"/>
                <a:gd name="connsiteY13" fmla="*/ 194310 h 224789"/>
                <a:gd name="connsiteX14" fmla="*/ 201930 w 201930"/>
                <a:gd name="connsiteY14" fmla="*/ 194310 h 224789"/>
                <a:gd name="connsiteX15" fmla="*/ 201930 w 201930"/>
                <a:gd name="connsiteY15" fmla="*/ 219075 h 224789"/>
                <a:gd name="connsiteX16" fmla="*/ 182880 w 201930"/>
                <a:gd name="connsiteY16" fmla="*/ 222885 h 224789"/>
                <a:gd name="connsiteX17" fmla="*/ 80010 w 201930"/>
                <a:gd name="connsiteY17" fmla="*/ 199072 h 224789"/>
                <a:gd name="connsiteX18" fmla="*/ 145732 w 201930"/>
                <a:gd name="connsiteY18" fmla="*/ 140970 h 224789"/>
                <a:gd name="connsiteX19" fmla="*/ 145732 w 201930"/>
                <a:gd name="connsiteY19" fmla="*/ 103822 h 224789"/>
                <a:gd name="connsiteX20" fmla="*/ 96203 w 201930"/>
                <a:gd name="connsiteY20" fmla="*/ 120015 h 224789"/>
                <a:gd name="connsiteX21" fmla="*/ 35243 w 201930"/>
                <a:gd name="connsiteY21" fmla="*/ 163830 h 224789"/>
                <a:gd name="connsiteX22" fmla="*/ 80010 w 201930"/>
                <a:gd name="connsiteY22" fmla="*/ 199072 h 22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1930" h="224789">
                  <a:moveTo>
                    <a:pt x="182880" y="222885"/>
                  </a:moveTo>
                  <a:cubicBezTo>
                    <a:pt x="160973" y="222885"/>
                    <a:pt x="148590" y="212408"/>
                    <a:pt x="145732" y="190500"/>
                  </a:cubicBezTo>
                  <a:lnTo>
                    <a:pt x="145732" y="190500"/>
                  </a:lnTo>
                  <a:cubicBezTo>
                    <a:pt x="132398" y="207645"/>
                    <a:pt x="110490" y="224790"/>
                    <a:pt x="73343" y="224790"/>
                  </a:cubicBezTo>
                  <a:cubicBezTo>
                    <a:pt x="32385" y="224790"/>
                    <a:pt x="0" y="205740"/>
                    <a:pt x="0" y="164783"/>
                  </a:cubicBezTo>
                  <a:cubicBezTo>
                    <a:pt x="0" y="113347"/>
                    <a:pt x="40005" y="102870"/>
                    <a:pt x="94298" y="95250"/>
                  </a:cubicBezTo>
                  <a:cubicBezTo>
                    <a:pt x="124778" y="90488"/>
                    <a:pt x="146685" y="87630"/>
                    <a:pt x="146685" y="63817"/>
                  </a:cubicBezTo>
                  <a:cubicBezTo>
                    <a:pt x="146685" y="39052"/>
                    <a:pt x="129540" y="25717"/>
                    <a:pt x="98107" y="25717"/>
                  </a:cubicBezTo>
                  <a:cubicBezTo>
                    <a:pt x="62865" y="25717"/>
                    <a:pt x="45720" y="40958"/>
                    <a:pt x="43815" y="73342"/>
                  </a:cubicBezTo>
                  <a:lnTo>
                    <a:pt x="11430" y="73342"/>
                  </a:lnTo>
                  <a:cubicBezTo>
                    <a:pt x="12382" y="31433"/>
                    <a:pt x="40005" y="0"/>
                    <a:pt x="98107" y="0"/>
                  </a:cubicBezTo>
                  <a:cubicBezTo>
                    <a:pt x="143828" y="0"/>
                    <a:pt x="178118" y="17145"/>
                    <a:pt x="178118" y="68580"/>
                  </a:cubicBezTo>
                  <a:lnTo>
                    <a:pt x="178118" y="171450"/>
                  </a:lnTo>
                  <a:cubicBezTo>
                    <a:pt x="178118" y="188595"/>
                    <a:pt x="181928" y="199072"/>
                    <a:pt x="200978" y="194310"/>
                  </a:cubicBezTo>
                  <a:lnTo>
                    <a:pt x="201930" y="194310"/>
                  </a:lnTo>
                  <a:lnTo>
                    <a:pt x="201930" y="219075"/>
                  </a:lnTo>
                  <a:cubicBezTo>
                    <a:pt x="197168" y="220980"/>
                    <a:pt x="191453" y="222885"/>
                    <a:pt x="182880" y="222885"/>
                  </a:cubicBezTo>
                  <a:close/>
                  <a:moveTo>
                    <a:pt x="80010" y="199072"/>
                  </a:moveTo>
                  <a:cubicBezTo>
                    <a:pt x="125730" y="199072"/>
                    <a:pt x="145732" y="165735"/>
                    <a:pt x="145732" y="140970"/>
                  </a:cubicBezTo>
                  <a:lnTo>
                    <a:pt x="145732" y="103822"/>
                  </a:lnTo>
                  <a:cubicBezTo>
                    <a:pt x="134303" y="110490"/>
                    <a:pt x="114300" y="116205"/>
                    <a:pt x="96203" y="120015"/>
                  </a:cubicBezTo>
                  <a:cubicBezTo>
                    <a:pt x="61913" y="126683"/>
                    <a:pt x="35243" y="132397"/>
                    <a:pt x="35243" y="163830"/>
                  </a:cubicBezTo>
                  <a:cubicBezTo>
                    <a:pt x="35243" y="193358"/>
                    <a:pt x="58103" y="199072"/>
                    <a:pt x="80010" y="199072"/>
                  </a:cubicBez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7" name="Figura a mano libera: forma 6">
              <a:extLst>
                <a:ext uri="{FF2B5EF4-FFF2-40B4-BE49-F238E27FC236}">
                  <a16:creationId xmlns:a16="http://schemas.microsoft.com/office/drawing/2014/main" id="{FBF7FF74-B224-2DFE-8C63-9383D7A121E1}"/>
                </a:ext>
              </a:extLst>
            </p:cNvPr>
            <p:cNvSpPr/>
            <p:nvPr/>
          </p:nvSpPr>
          <p:spPr>
            <a:xfrm>
              <a:off x="8196648" y="1901275"/>
              <a:ext cx="113347" cy="218122"/>
            </a:xfrm>
            <a:custGeom>
              <a:avLst/>
              <a:gdLst>
                <a:gd name="connsiteX0" fmla="*/ 33338 w 113347"/>
                <a:gd name="connsiteY0" fmla="*/ 1905 h 218122"/>
                <a:gd name="connsiteX1" fmla="*/ 33338 w 113347"/>
                <a:gd name="connsiteY1" fmla="*/ 38100 h 218122"/>
                <a:gd name="connsiteX2" fmla="*/ 34290 w 113347"/>
                <a:gd name="connsiteY2" fmla="*/ 38100 h 218122"/>
                <a:gd name="connsiteX3" fmla="*/ 99060 w 113347"/>
                <a:gd name="connsiteY3" fmla="*/ 0 h 218122"/>
                <a:gd name="connsiteX4" fmla="*/ 113348 w 113347"/>
                <a:gd name="connsiteY4" fmla="*/ 2857 h 218122"/>
                <a:gd name="connsiteX5" fmla="*/ 113348 w 113347"/>
                <a:gd name="connsiteY5" fmla="*/ 35242 h 218122"/>
                <a:gd name="connsiteX6" fmla="*/ 112395 w 113347"/>
                <a:gd name="connsiteY6" fmla="*/ 35242 h 218122"/>
                <a:gd name="connsiteX7" fmla="*/ 97155 w 113347"/>
                <a:gd name="connsiteY7" fmla="*/ 33338 h 218122"/>
                <a:gd name="connsiteX8" fmla="*/ 34290 w 113347"/>
                <a:gd name="connsiteY8" fmla="*/ 99060 h 218122"/>
                <a:gd name="connsiteX9" fmla="*/ 34290 w 113347"/>
                <a:gd name="connsiteY9" fmla="*/ 218122 h 218122"/>
                <a:gd name="connsiteX10" fmla="*/ 0 w 113347"/>
                <a:gd name="connsiteY10" fmla="*/ 218122 h 218122"/>
                <a:gd name="connsiteX11" fmla="*/ 0 w 113347"/>
                <a:gd name="connsiteY11" fmla="*/ 1905 h 218122"/>
                <a:gd name="connsiteX12" fmla="*/ 33338 w 113347"/>
                <a:gd name="connsiteY12" fmla="*/ 1905 h 21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347" h="218122">
                  <a:moveTo>
                    <a:pt x="33338" y="1905"/>
                  </a:moveTo>
                  <a:lnTo>
                    <a:pt x="33338" y="38100"/>
                  </a:lnTo>
                  <a:lnTo>
                    <a:pt x="34290" y="38100"/>
                  </a:lnTo>
                  <a:cubicBezTo>
                    <a:pt x="47625" y="17145"/>
                    <a:pt x="69533" y="0"/>
                    <a:pt x="99060" y="0"/>
                  </a:cubicBezTo>
                  <a:cubicBezTo>
                    <a:pt x="105728" y="0"/>
                    <a:pt x="108585" y="952"/>
                    <a:pt x="113348" y="2857"/>
                  </a:cubicBezTo>
                  <a:lnTo>
                    <a:pt x="113348" y="35242"/>
                  </a:lnTo>
                  <a:lnTo>
                    <a:pt x="112395" y="35242"/>
                  </a:lnTo>
                  <a:cubicBezTo>
                    <a:pt x="107633" y="33338"/>
                    <a:pt x="103823" y="33338"/>
                    <a:pt x="97155" y="33338"/>
                  </a:cubicBezTo>
                  <a:cubicBezTo>
                    <a:pt x="63818" y="33338"/>
                    <a:pt x="34290" y="58102"/>
                    <a:pt x="34290" y="99060"/>
                  </a:cubicBezTo>
                  <a:lnTo>
                    <a:pt x="34290" y="218122"/>
                  </a:lnTo>
                  <a:lnTo>
                    <a:pt x="0" y="218122"/>
                  </a:lnTo>
                  <a:lnTo>
                    <a:pt x="0" y="1905"/>
                  </a:lnTo>
                  <a:lnTo>
                    <a:pt x="33338" y="1905"/>
                  </a:ln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8" name="Figura a mano libera: forma 7">
              <a:extLst>
                <a:ext uri="{FF2B5EF4-FFF2-40B4-BE49-F238E27FC236}">
                  <a16:creationId xmlns:a16="http://schemas.microsoft.com/office/drawing/2014/main" id="{0C8D8DFA-BE33-DB17-8C22-60B766BBE022}"/>
                </a:ext>
              </a:extLst>
            </p:cNvPr>
            <p:cNvSpPr/>
            <p:nvPr/>
          </p:nvSpPr>
          <p:spPr>
            <a:xfrm>
              <a:off x="7966144" y="1903180"/>
              <a:ext cx="174307" cy="221932"/>
            </a:xfrm>
            <a:custGeom>
              <a:avLst/>
              <a:gdLst>
                <a:gd name="connsiteX0" fmla="*/ 174307 w 174307"/>
                <a:gd name="connsiteY0" fmla="*/ 216217 h 221932"/>
                <a:gd name="connsiteX1" fmla="*/ 140017 w 174307"/>
                <a:gd name="connsiteY1" fmla="*/ 216217 h 221932"/>
                <a:gd name="connsiteX2" fmla="*/ 140017 w 174307"/>
                <a:gd name="connsiteY2" fmla="*/ 186690 h 221932"/>
                <a:gd name="connsiteX3" fmla="*/ 139065 w 174307"/>
                <a:gd name="connsiteY3" fmla="*/ 186690 h 221932"/>
                <a:gd name="connsiteX4" fmla="*/ 73342 w 174307"/>
                <a:gd name="connsiteY4" fmla="*/ 221933 h 221932"/>
                <a:gd name="connsiteX5" fmla="*/ 0 w 174307"/>
                <a:gd name="connsiteY5" fmla="*/ 150495 h 221932"/>
                <a:gd name="connsiteX6" fmla="*/ 0 w 174307"/>
                <a:gd name="connsiteY6" fmla="*/ 0 h 221932"/>
                <a:gd name="connsiteX7" fmla="*/ 34290 w 174307"/>
                <a:gd name="connsiteY7" fmla="*/ 0 h 221932"/>
                <a:gd name="connsiteX8" fmla="*/ 34290 w 174307"/>
                <a:gd name="connsiteY8" fmla="*/ 149542 h 221932"/>
                <a:gd name="connsiteX9" fmla="*/ 82867 w 174307"/>
                <a:gd name="connsiteY9" fmla="*/ 194310 h 221932"/>
                <a:gd name="connsiteX10" fmla="*/ 139065 w 174307"/>
                <a:gd name="connsiteY10" fmla="*/ 134302 h 221932"/>
                <a:gd name="connsiteX11" fmla="*/ 139065 w 174307"/>
                <a:gd name="connsiteY11" fmla="*/ 952 h 221932"/>
                <a:gd name="connsiteX12" fmla="*/ 173355 w 174307"/>
                <a:gd name="connsiteY12" fmla="*/ 952 h 221932"/>
                <a:gd name="connsiteX13" fmla="*/ 173355 w 174307"/>
                <a:gd name="connsiteY13" fmla="*/ 216217 h 22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4307" h="221932">
                  <a:moveTo>
                    <a:pt x="174307" y="216217"/>
                  </a:moveTo>
                  <a:lnTo>
                    <a:pt x="140017" y="216217"/>
                  </a:lnTo>
                  <a:lnTo>
                    <a:pt x="140017" y="186690"/>
                  </a:lnTo>
                  <a:lnTo>
                    <a:pt x="139065" y="186690"/>
                  </a:lnTo>
                  <a:cubicBezTo>
                    <a:pt x="123825" y="207645"/>
                    <a:pt x="104775" y="221933"/>
                    <a:pt x="73342" y="221933"/>
                  </a:cubicBezTo>
                  <a:cubicBezTo>
                    <a:pt x="28575" y="221933"/>
                    <a:pt x="0" y="195263"/>
                    <a:pt x="0" y="150495"/>
                  </a:cubicBezTo>
                  <a:lnTo>
                    <a:pt x="0" y="0"/>
                  </a:lnTo>
                  <a:lnTo>
                    <a:pt x="34290" y="0"/>
                  </a:lnTo>
                  <a:lnTo>
                    <a:pt x="34290" y="149542"/>
                  </a:lnTo>
                  <a:cubicBezTo>
                    <a:pt x="34290" y="177165"/>
                    <a:pt x="52388" y="194310"/>
                    <a:pt x="82867" y="194310"/>
                  </a:cubicBezTo>
                  <a:cubicBezTo>
                    <a:pt x="117157" y="194310"/>
                    <a:pt x="139065" y="168592"/>
                    <a:pt x="139065" y="134302"/>
                  </a:cubicBezTo>
                  <a:lnTo>
                    <a:pt x="139065" y="952"/>
                  </a:lnTo>
                  <a:lnTo>
                    <a:pt x="173355" y="952"/>
                  </a:lnTo>
                  <a:lnTo>
                    <a:pt x="173355" y="216217"/>
                  </a:ln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9" name="Figura a mano libera: forma 8">
              <a:extLst>
                <a:ext uri="{FF2B5EF4-FFF2-40B4-BE49-F238E27FC236}">
                  <a16:creationId xmlns:a16="http://schemas.microsoft.com/office/drawing/2014/main" id="{2BDBF172-716F-A737-9C30-6C9D757F874C}"/>
                </a:ext>
              </a:extLst>
            </p:cNvPr>
            <p:cNvSpPr/>
            <p:nvPr/>
          </p:nvSpPr>
          <p:spPr>
            <a:xfrm>
              <a:off x="7816601" y="1834600"/>
              <a:ext cx="107632" cy="286702"/>
            </a:xfrm>
            <a:custGeom>
              <a:avLst/>
              <a:gdLst>
                <a:gd name="connsiteX0" fmla="*/ 0 w 107632"/>
                <a:gd name="connsiteY0" fmla="*/ 96202 h 286702"/>
                <a:gd name="connsiteX1" fmla="*/ 0 w 107632"/>
                <a:gd name="connsiteY1" fmla="*/ 68580 h 286702"/>
                <a:gd name="connsiteX2" fmla="*/ 31432 w 107632"/>
                <a:gd name="connsiteY2" fmla="*/ 68580 h 286702"/>
                <a:gd name="connsiteX3" fmla="*/ 31432 w 107632"/>
                <a:gd name="connsiteY3" fmla="*/ 0 h 286702"/>
                <a:gd name="connsiteX4" fmla="*/ 65722 w 107632"/>
                <a:gd name="connsiteY4" fmla="*/ 0 h 286702"/>
                <a:gd name="connsiteX5" fmla="*/ 65722 w 107632"/>
                <a:gd name="connsiteY5" fmla="*/ 68580 h 286702"/>
                <a:gd name="connsiteX6" fmla="*/ 107632 w 107632"/>
                <a:gd name="connsiteY6" fmla="*/ 68580 h 286702"/>
                <a:gd name="connsiteX7" fmla="*/ 107632 w 107632"/>
                <a:gd name="connsiteY7" fmla="*/ 96202 h 286702"/>
                <a:gd name="connsiteX8" fmla="*/ 65722 w 107632"/>
                <a:gd name="connsiteY8" fmla="*/ 96202 h 286702"/>
                <a:gd name="connsiteX9" fmla="*/ 65722 w 107632"/>
                <a:gd name="connsiteY9" fmla="*/ 237172 h 286702"/>
                <a:gd name="connsiteX10" fmla="*/ 87630 w 107632"/>
                <a:gd name="connsiteY10" fmla="*/ 257175 h 286702"/>
                <a:gd name="connsiteX11" fmla="*/ 105727 w 107632"/>
                <a:gd name="connsiteY11" fmla="*/ 254317 h 286702"/>
                <a:gd name="connsiteX12" fmla="*/ 106680 w 107632"/>
                <a:gd name="connsiteY12" fmla="*/ 254317 h 286702"/>
                <a:gd name="connsiteX13" fmla="*/ 106680 w 107632"/>
                <a:gd name="connsiteY13" fmla="*/ 283845 h 286702"/>
                <a:gd name="connsiteX14" fmla="*/ 79057 w 107632"/>
                <a:gd name="connsiteY14" fmla="*/ 286702 h 286702"/>
                <a:gd name="connsiteX15" fmla="*/ 31432 w 107632"/>
                <a:gd name="connsiteY15" fmla="*/ 244792 h 286702"/>
                <a:gd name="connsiteX16" fmla="*/ 31432 w 107632"/>
                <a:gd name="connsiteY16" fmla="*/ 96202 h 286702"/>
                <a:gd name="connsiteX17" fmla="*/ 0 w 107632"/>
                <a:gd name="connsiteY17" fmla="*/ 96202 h 286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632" h="286702">
                  <a:moveTo>
                    <a:pt x="0" y="96202"/>
                  </a:moveTo>
                  <a:lnTo>
                    <a:pt x="0" y="68580"/>
                  </a:lnTo>
                  <a:lnTo>
                    <a:pt x="31432" y="68580"/>
                  </a:lnTo>
                  <a:lnTo>
                    <a:pt x="31432" y="0"/>
                  </a:lnTo>
                  <a:lnTo>
                    <a:pt x="65722" y="0"/>
                  </a:lnTo>
                  <a:lnTo>
                    <a:pt x="65722" y="68580"/>
                  </a:lnTo>
                  <a:lnTo>
                    <a:pt x="107632" y="68580"/>
                  </a:lnTo>
                  <a:lnTo>
                    <a:pt x="107632" y="96202"/>
                  </a:lnTo>
                  <a:lnTo>
                    <a:pt x="65722" y="96202"/>
                  </a:lnTo>
                  <a:lnTo>
                    <a:pt x="65722" y="237172"/>
                  </a:lnTo>
                  <a:cubicBezTo>
                    <a:pt x="65722" y="252413"/>
                    <a:pt x="73343" y="257175"/>
                    <a:pt x="87630" y="257175"/>
                  </a:cubicBezTo>
                  <a:cubicBezTo>
                    <a:pt x="94297" y="257175"/>
                    <a:pt x="101918" y="255270"/>
                    <a:pt x="105727" y="254317"/>
                  </a:cubicBezTo>
                  <a:lnTo>
                    <a:pt x="106680" y="254317"/>
                  </a:lnTo>
                  <a:lnTo>
                    <a:pt x="106680" y="283845"/>
                  </a:lnTo>
                  <a:cubicBezTo>
                    <a:pt x="99060" y="285750"/>
                    <a:pt x="89535" y="286702"/>
                    <a:pt x="79057" y="286702"/>
                  </a:cubicBezTo>
                  <a:cubicBezTo>
                    <a:pt x="51435" y="286702"/>
                    <a:pt x="31432" y="275272"/>
                    <a:pt x="31432" y="244792"/>
                  </a:cubicBezTo>
                  <a:lnTo>
                    <a:pt x="31432" y="96202"/>
                  </a:lnTo>
                  <a:lnTo>
                    <a:pt x="0" y="96202"/>
                  </a:ln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63" name="Figura a mano libera: forma 62">
              <a:extLst>
                <a:ext uri="{FF2B5EF4-FFF2-40B4-BE49-F238E27FC236}">
                  <a16:creationId xmlns:a16="http://schemas.microsoft.com/office/drawing/2014/main" id="{048F89FE-4E5A-976C-9CEE-064ED59F20C7}"/>
                </a:ext>
              </a:extLst>
            </p:cNvPr>
            <p:cNvSpPr/>
            <p:nvPr/>
          </p:nvSpPr>
          <p:spPr>
            <a:xfrm>
              <a:off x="7739448" y="1819360"/>
              <a:ext cx="34290" cy="300037"/>
            </a:xfrm>
            <a:custGeom>
              <a:avLst/>
              <a:gdLst>
                <a:gd name="connsiteX0" fmla="*/ 0 w 34290"/>
                <a:gd name="connsiteY0" fmla="*/ 300038 h 300037"/>
                <a:gd name="connsiteX1" fmla="*/ 0 w 34290"/>
                <a:gd name="connsiteY1" fmla="*/ 0 h 300037"/>
                <a:gd name="connsiteX2" fmla="*/ 34290 w 34290"/>
                <a:gd name="connsiteY2" fmla="*/ 0 h 300037"/>
                <a:gd name="connsiteX3" fmla="*/ 34290 w 34290"/>
                <a:gd name="connsiteY3" fmla="*/ 300038 h 300037"/>
                <a:gd name="connsiteX4" fmla="*/ 0 w 34290"/>
                <a:gd name="connsiteY4" fmla="*/ 300038 h 30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 h="300037">
                  <a:moveTo>
                    <a:pt x="0" y="300038"/>
                  </a:moveTo>
                  <a:lnTo>
                    <a:pt x="0" y="0"/>
                  </a:lnTo>
                  <a:lnTo>
                    <a:pt x="34290" y="0"/>
                  </a:lnTo>
                  <a:lnTo>
                    <a:pt x="34290" y="300038"/>
                  </a:lnTo>
                  <a:lnTo>
                    <a:pt x="0" y="300038"/>
                  </a:ln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64" name="Figura a mano libera: forma 63">
              <a:extLst>
                <a:ext uri="{FF2B5EF4-FFF2-40B4-BE49-F238E27FC236}">
                  <a16:creationId xmlns:a16="http://schemas.microsoft.com/office/drawing/2014/main" id="{E8EFBC6B-97E0-CFFD-268F-572699047529}"/>
                </a:ext>
              </a:extLst>
            </p:cNvPr>
            <p:cNvSpPr/>
            <p:nvPr/>
          </p:nvSpPr>
          <p:spPr>
            <a:xfrm>
              <a:off x="7508944" y="1903180"/>
              <a:ext cx="174307" cy="221932"/>
            </a:xfrm>
            <a:custGeom>
              <a:avLst/>
              <a:gdLst>
                <a:gd name="connsiteX0" fmla="*/ 174307 w 174307"/>
                <a:gd name="connsiteY0" fmla="*/ 216217 h 221932"/>
                <a:gd name="connsiteX1" fmla="*/ 140017 w 174307"/>
                <a:gd name="connsiteY1" fmla="*/ 216217 h 221932"/>
                <a:gd name="connsiteX2" fmla="*/ 140017 w 174307"/>
                <a:gd name="connsiteY2" fmla="*/ 186690 h 221932"/>
                <a:gd name="connsiteX3" fmla="*/ 139065 w 174307"/>
                <a:gd name="connsiteY3" fmla="*/ 186690 h 221932"/>
                <a:gd name="connsiteX4" fmla="*/ 73342 w 174307"/>
                <a:gd name="connsiteY4" fmla="*/ 221933 h 221932"/>
                <a:gd name="connsiteX5" fmla="*/ 0 w 174307"/>
                <a:gd name="connsiteY5" fmla="*/ 150495 h 221932"/>
                <a:gd name="connsiteX6" fmla="*/ 0 w 174307"/>
                <a:gd name="connsiteY6" fmla="*/ 0 h 221932"/>
                <a:gd name="connsiteX7" fmla="*/ 34290 w 174307"/>
                <a:gd name="connsiteY7" fmla="*/ 0 h 221932"/>
                <a:gd name="connsiteX8" fmla="*/ 34290 w 174307"/>
                <a:gd name="connsiteY8" fmla="*/ 149542 h 221932"/>
                <a:gd name="connsiteX9" fmla="*/ 82867 w 174307"/>
                <a:gd name="connsiteY9" fmla="*/ 194310 h 221932"/>
                <a:gd name="connsiteX10" fmla="*/ 139065 w 174307"/>
                <a:gd name="connsiteY10" fmla="*/ 134302 h 221932"/>
                <a:gd name="connsiteX11" fmla="*/ 139065 w 174307"/>
                <a:gd name="connsiteY11" fmla="*/ 952 h 221932"/>
                <a:gd name="connsiteX12" fmla="*/ 173355 w 174307"/>
                <a:gd name="connsiteY12" fmla="*/ 952 h 221932"/>
                <a:gd name="connsiteX13" fmla="*/ 173355 w 174307"/>
                <a:gd name="connsiteY13" fmla="*/ 216217 h 22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4307" h="221932">
                  <a:moveTo>
                    <a:pt x="174307" y="216217"/>
                  </a:moveTo>
                  <a:lnTo>
                    <a:pt x="140017" y="216217"/>
                  </a:lnTo>
                  <a:lnTo>
                    <a:pt x="140017" y="186690"/>
                  </a:lnTo>
                  <a:lnTo>
                    <a:pt x="139065" y="186690"/>
                  </a:lnTo>
                  <a:cubicBezTo>
                    <a:pt x="123825" y="207645"/>
                    <a:pt x="104775" y="221933"/>
                    <a:pt x="73342" y="221933"/>
                  </a:cubicBezTo>
                  <a:cubicBezTo>
                    <a:pt x="28575" y="221933"/>
                    <a:pt x="0" y="195263"/>
                    <a:pt x="0" y="150495"/>
                  </a:cubicBezTo>
                  <a:lnTo>
                    <a:pt x="0" y="0"/>
                  </a:lnTo>
                  <a:lnTo>
                    <a:pt x="34290" y="0"/>
                  </a:lnTo>
                  <a:lnTo>
                    <a:pt x="34290" y="149542"/>
                  </a:lnTo>
                  <a:cubicBezTo>
                    <a:pt x="34290" y="177165"/>
                    <a:pt x="52388" y="194310"/>
                    <a:pt x="82867" y="194310"/>
                  </a:cubicBezTo>
                  <a:cubicBezTo>
                    <a:pt x="117157" y="194310"/>
                    <a:pt x="139065" y="168592"/>
                    <a:pt x="139065" y="134302"/>
                  </a:cubicBezTo>
                  <a:lnTo>
                    <a:pt x="139065" y="952"/>
                  </a:lnTo>
                  <a:lnTo>
                    <a:pt x="173355" y="952"/>
                  </a:lnTo>
                  <a:lnTo>
                    <a:pt x="173355" y="216217"/>
                  </a:ln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65" name="Figura a mano libera: forma 64">
              <a:extLst>
                <a:ext uri="{FF2B5EF4-FFF2-40B4-BE49-F238E27FC236}">
                  <a16:creationId xmlns:a16="http://schemas.microsoft.com/office/drawing/2014/main" id="{A20B0C0A-A7C4-8266-A0EE-397C3FC0B4C9}"/>
                </a:ext>
              </a:extLst>
            </p:cNvPr>
            <p:cNvSpPr/>
            <p:nvPr/>
          </p:nvSpPr>
          <p:spPr>
            <a:xfrm>
              <a:off x="7198428" y="1812693"/>
              <a:ext cx="265747" cy="312420"/>
            </a:xfrm>
            <a:custGeom>
              <a:avLst/>
              <a:gdLst>
                <a:gd name="connsiteX0" fmla="*/ 140018 w 265747"/>
                <a:gd name="connsiteY0" fmla="*/ 312420 h 312420"/>
                <a:gd name="connsiteX1" fmla="*/ 0 w 265747"/>
                <a:gd name="connsiteY1" fmla="*/ 156210 h 312420"/>
                <a:gd name="connsiteX2" fmla="*/ 141923 w 265747"/>
                <a:gd name="connsiteY2" fmla="*/ 0 h 312420"/>
                <a:gd name="connsiteX3" fmla="*/ 261938 w 265747"/>
                <a:gd name="connsiteY3" fmla="*/ 95250 h 312420"/>
                <a:gd name="connsiteX4" fmla="*/ 224790 w 265747"/>
                <a:gd name="connsiteY4" fmla="*/ 95250 h 312420"/>
                <a:gd name="connsiteX5" fmla="*/ 140970 w 265747"/>
                <a:gd name="connsiteY5" fmla="*/ 32385 h 312420"/>
                <a:gd name="connsiteX6" fmla="*/ 38100 w 265747"/>
                <a:gd name="connsiteY6" fmla="*/ 156210 h 312420"/>
                <a:gd name="connsiteX7" fmla="*/ 140970 w 265747"/>
                <a:gd name="connsiteY7" fmla="*/ 279083 h 312420"/>
                <a:gd name="connsiteX8" fmla="*/ 228600 w 265747"/>
                <a:gd name="connsiteY8" fmla="*/ 196215 h 312420"/>
                <a:gd name="connsiteX9" fmla="*/ 265748 w 265747"/>
                <a:gd name="connsiteY9" fmla="*/ 196215 h 312420"/>
                <a:gd name="connsiteX10" fmla="*/ 229553 w 265747"/>
                <a:gd name="connsiteY10" fmla="*/ 280035 h 312420"/>
                <a:gd name="connsiteX11" fmla="*/ 140018 w 265747"/>
                <a:gd name="connsiteY11" fmla="*/ 312420 h 312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5747" h="312420">
                  <a:moveTo>
                    <a:pt x="140018" y="312420"/>
                  </a:moveTo>
                  <a:cubicBezTo>
                    <a:pt x="55245" y="312420"/>
                    <a:pt x="0" y="247650"/>
                    <a:pt x="0" y="156210"/>
                  </a:cubicBezTo>
                  <a:cubicBezTo>
                    <a:pt x="0" y="68580"/>
                    <a:pt x="52388" y="0"/>
                    <a:pt x="141923" y="0"/>
                  </a:cubicBezTo>
                  <a:cubicBezTo>
                    <a:pt x="211455" y="0"/>
                    <a:pt x="254318" y="40005"/>
                    <a:pt x="261938" y="95250"/>
                  </a:cubicBezTo>
                  <a:lnTo>
                    <a:pt x="224790" y="95250"/>
                  </a:lnTo>
                  <a:cubicBezTo>
                    <a:pt x="218123" y="58102"/>
                    <a:pt x="187643" y="32385"/>
                    <a:pt x="140970" y="32385"/>
                  </a:cubicBezTo>
                  <a:cubicBezTo>
                    <a:pt x="75248" y="32385"/>
                    <a:pt x="38100" y="85725"/>
                    <a:pt x="38100" y="156210"/>
                  </a:cubicBezTo>
                  <a:cubicBezTo>
                    <a:pt x="38100" y="229552"/>
                    <a:pt x="79057" y="279083"/>
                    <a:pt x="140970" y="279083"/>
                  </a:cubicBezTo>
                  <a:cubicBezTo>
                    <a:pt x="197168" y="279083"/>
                    <a:pt x="224790" y="240983"/>
                    <a:pt x="228600" y="196215"/>
                  </a:cubicBezTo>
                  <a:lnTo>
                    <a:pt x="265748" y="196215"/>
                  </a:lnTo>
                  <a:cubicBezTo>
                    <a:pt x="265748" y="225742"/>
                    <a:pt x="251460" y="259080"/>
                    <a:pt x="229553" y="280035"/>
                  </a:cubicBezTo>
                  <a:cubicBezTo>
                    <a:pt x="208598" y="301942"/>
                    <a:pt x="178118" y="312420"/>
                    <a:pt x="140018" y="312420"/>
                  </a:cubicBez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66" name="Figura a mano libera: forma 65">
              <a:extLst>
                <a:ext uri="{FF2B5EF4-FFF2-40B4-BE49-F238E27FC236}">
                  <a16:creationId xmlns:a16="http://schemas.microsoft.com/office/drawing/2014/main" id="{17AD02E5-11C7-2FE0-9CCA-311C99A5BA8C}"/>
                </a:ext>
              </a:extLst>
            </p:cNvPr>
            <p:cNvSpPr/>
            <p:nvPr/>
          </p:nvSpPr>
          <p:spPr>
            <a:xfrm>
              <a:off x="6875531" y="1896513"/>
              <a:ext cx="209550" cy="228600"/>
            </a:xfrm>
            <a:custGeom>
              <a:avLst/>
              <a:gdLst>
                <a:gd name="connsiteX0" fmla="*/ 104775 w 209550"/>
                <a:gd name="connsiteY0" fmla="*/ 228600 h 228600"/>
                <a:gd name="connsiteX1" fmla="*/ 0 w 209550"/>
                <a:gd name="connsiteY1" fmla="*/ 114300 h 228600"/>
                <a:gd name="connsiteX2" fmla="*/ 104775 w 209550"/>
                <a:gd name="connsiteY2" fmla="*/ 0 h 228600"/>
                <a:gd name="connsiteX3" fmla="*/ 209550 w 209550"/>
                <a:gd name="connsiteY3" fmla="*/ 114300 h 228600"/>
                <a:gd name="connsiteX4" fmla="*/ 104775 w 209550"/>
                <a:gd name="connsiteY4" fmla="*/ 228600 h 228600"/>
                <a:gd name="connsiteX5" fmla="*/ 104775 w 209550"/>
                <a:gd name="connsiteY5" fmla="*/ 200025 h 228600"/>
                <a:gd name="connsiteX6" fmla="*/ 174307 w 209550"/>
                <a:gd name="connsiteY6" fmla="*/ 114300 h 228600"/>
                <a:gd name="connsiteX7" fmla="*/ 104775 w 209550"/>
                <a:gd name="connsiteY7" fmla="*/ 28575 h 228600"/>
                <a:gd name="connsiteX8" fmla="*/ 35242 w 209550"/>
                <a:gd name="connsiteY8" fmla="*/ 114300 h 228600"/>
                <a:gd name="connsiteX9" fmla="*/ 104775 w 209550"/>
                <a:gd name="connsiteY9" fmla="*/ 200025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550" h="228600">
                  <a:moveTo>
                    <a:pt x="104775" y="228600"/>
                  </a:moveTo>
                  <a:cubicBezTo>
                    <a:pt x="40005" y="228600"/>
                    <a:pt x="0" y="177165"/>
                    <a:pt x="0" y="114300"/>
                  </a:cubicBezTo>
                  <a:cubicBezTo>
                    <a:pt x="0" y="51435"/>
                    <a:pt x="40005" y="0"/>
                    <a:pt x="104775" y="0"/>
                  </a:cubicBezTo>
                  <a:cubicBezTo>
                    <a:pt x="169545" y="0"/>
                    <a:pt x="209550" y="51435"/>
                    <a:pt x="209550" y="114300"/>
                  </a:cubicBezTo>
                  <a:cubicBezTo>
                    <a:pt x="209550" y="177165"/>
                    <a:pt x="169545" y="228600"/>
                    <a:pt x="104775" y="228600"/>
                  </a:cubicBezTo>
                  <a:close/>
                  <a:moveTo>
                    <a:pt x="104775" y="200025"/>
                  </a:moveTo>
                  <a:cubicBezTo>
                    <a:pt x="150495" y="200025"/>
                    <a:pt x="174307" y="161925"/>
                    <a:pt x="174307" y="114300"/>
                  </a:cubicBezTo>
                  <a:cubicBezTo>
                    <a:pt x="174307" y="66675"/>
                    <a:pt x="150495" y="28575"/>
                    <a:pt x="104775" y="28575"/>
                  </a:cubicBezTo>
                  <a:cubicBezTo>
                    <a:pt x="59055" y="28575"/>
                    <a:pt x="35242" y="66675"/>
                    <a:pt x="35242" y="114300"/>
                  </a:cubicBezTo>
                  <a:cubicBezTo>
                    <a:pt x="35242" y="162877"/>
                    <a:pt x="59055" y="200025"/>
                    <a:pt x="104775" y="200025"/>
                  </a:cubicBez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67" name="Figura a mano libera: forma 66">
              <a:extLst>
                <a:ext uri="{FF2B5EF4-FFF2-40B4-BE49-F238E27FC236}">
                  <a16:creationId xmlns:a16="http://schemas.microsoft.com/office/drawing/2014/main" id="{0A067FE7-CE35-D180-C4F9-ECAC64A77D13}"/>
                </a:ext>
              </a:extLst>
            </p:cNvPr>
            <p:cNvSpPr/>
            <p:nvPr/>
          </p:nvSpPr>
          <p:spPr>
            <a:xfrm>
              <a:off x="6798378" y="1819360"/>
              <a:ext cx="34290" cy="300037"/>
            </a:xfrm>
            <a:custGeom>
              <a:avLst/>
              <a:gdLst>
                <a:gd name="connsiteX0" fmla="*/ 0 w 34290"/>
                <a:gd name="connsiteY0" fmla="*/ 300038 h 300037"/>
                <a:gd name="connsiteX1" fmla="*/ 0 w 34290"/>
                <a:gd name="connsiteY1" fmla="*/ 83820 h 300037"/>
                <a:gd name="connsiteX2" fmla="*/ 34290 w 34290"/>
                <a:gd name="connsiteY2" fmla="*/ 83820 h 300037"/>
                <a:gd name="connsiteX3" fmla="*/ 34290 w 34290"/>
                <a:gd name="connsiteY3" fmla="*/ 300038 h 300037"/>
                <a:gd name="connsiteX4" fmla="*/ 0 w 34290"/>
                <a:gd name="connsiteY4" fmla="*/ 300038 h 300037"/>
                <a:gd name="connsiteX5" fmla="*/ 0 w 34290"/>
                <a:gd name="connsiteY5" fmla="*/ 41910 h 300037"/>
                <a:gd name="connsiteX6" fmla="*/ 0 w 34290"/>
                <a:gd name="connsiteY6" fmla="*/ 0 h 300037"/>
                <a:gd name="connsiteX7" fmla="*/ 34290 w 34290"/>
                <a:gd name="connsiteY7" fmla="*/ 0 h 300037"/>
                <a:gd name="connsiteX8" fmla="*/ 34290 w 34290"/>
                <a:gd name="connsiteY8" fmla="*/ 41910 h 300037"/>
                <a:gd name="connsiteX9" fmla="*/ 0 w 34290"/>
                <a:gd name="connsiteY9" fmla="*/ 41910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 h="300037">
                  <a:moveTo>
                    <a:pt x="0" y="300038"/>
                  </a:moveTo>
                  <a:lnTo>
                    <a:pt x="0" y="83820"/>
                  </a:lnTo>
                  <a:lnTo>
                    <a:pt x="34290" y="83820"/>
                  </a:lnTo>
                  <a:lnTo>
                    <a:pt x="34290" y="300038"/>
                  </a:lnTo>
                  <a:lnTo>
                    <a:pt x="0" y="300038"/>
                  </a:lnTo>
                  <a:close/>
                  <a:moveTo>
                    <a:pt x="0" y="41910"/>
                  </a:moveTo>
                  <a:lnTo>
                    <a:pt x="0" y="0"/>
                  </a:lnTo>
                  <a:lnTo>
                    <a:pt x="34290" y="0"/>
                  </a:lnTo>
                  <a:lnTo>
                    <a:pt x="34290" y="41910"/>
                  </a:lnTo>
                  <a:lnTo>
                    <a:pt x="0" y="41910"/>
                  </a:ln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68" name="Figura a mano libera: forma 67">
              <a:extLst>
                <a:ext uri="{FF2B5EF4-FFF2-40B4-BE49-F238E27FC236}">
                  <a16:creationId xmlns:a16="http://schemas.microsoft.com/office/drawing/2014/main" id="{1A0A1B53-3A26-39F6-B6AC-359ECD4F7046}"/>
                </a:ext>
              </a:extLst>
            </p:cNvPr>
            <p:cNvSpPr/>
            <p:nvPr/>
          </p:nvSpPr>
          <p:spPr>
            <a:xfrm>
              <a:off x="6567873" y="1898418"/>
              <a:ext cx="176212" cy="221932"/>
            </a:xfrm>
            <a:custGeom>
              <a:avLst/>
              <a:gdLst>
                <a:gd name="connsiteX0" fmla="*/ 33338 w 176212"/>
                <a:gd name="connsiteY0" fmla="*/ 4763 h 221932"/>
                <a:gd name="connsiteX1" fmla="*/ 33338 w 176212"/>
                <a:gd name="connsiteY1" fmla="*/ 33338 h 221932"/>
                <a:gd name="connsiteX2" fmla="*/ 34290 w 176212"/>
                <a:gd name="connsiteY2" fmla="*/ 33338 h 221932"/>
                <a:gd name="connsiteX3" fmla="*/ 102870 w 176212"/>
                <a:gd name="connsiteY3" fmla="*/ 0 h 221932"/>
                <a:gd name="connsiteX4" fmla="*/ 176213 w 176212"/>
                <a:gd name="connsiteY4" fmla="*/ 69533 h 221932"/>
                <a:gd name="connsiteX5" fmla="*/ 176213 w 176212"/>
                <a:gd name="connsiteY5" fmla="*/ 221933 h 221932"/>
                <a:gd name="connsiteX6" fmla="*/ 141923 w 176212"/>
                <a:gd name="connsiteY6" fmla="*/ 221933 h 221932"/>
                <a:gd name="connsiteX7" fmla="*/ 141923 w 176212"/>
                <a:gd name="connsiteY7" fmla="*/ 72390 h 221932"/>
                <a:gd name="connsiteX8" fmla="*/ 93345 w 176212"/>
                <a:gd name="connsiteY8" fmla="*/ 28575 h 221932"/>
                <a:gd name="connsiteX9" fmla="*/ 34290 w 176212"/>
                <a:gd name="connsiteY9" fmla="*/ 88583 h 221932"/>
                <a:gd name="connsiteX10" fmla="*/ 34290 w 176212"/>
                <a:gd name="connsiteY10" fmla="*/ 221933 h 221932"/>
                <a:gd name="connsiteX11" fmla="*/ 0 w 176212"/>
                <a:gd name="connsiteY11" fmla="*/ 221933 h 221932"/>
                <a:gd name="connsiteX12" fmla="*/ 0 w 176212"/>
                <a:gd name="connsiteY12" fmla="*/ 5715 h 221932"/>
                <a:gd name="connsiteX13" fmla="*/ 33338 w 176212"/>
                <a:gd name="connsiteY13" fmla="*/ 5715 h 22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6212" h="221932">
                  <a:moveTo>
                    <a:pt x="33338" y="4763"/>
                  </a:moveTo>
                  <a:lnTo>
                    <a:pt x="33338" y="33338"/>
                  </a:lnTo>
                  <a:lnTo>
                    <a:pt x="34290" y="33338"/>
                  </a:lnTo>
                  <a:cubicBezTo>
                    <a:pt x="49530" y="12383"/>
                    <a:pt x="71438" y="0"/>
                    <a:pt x="102870" y="0"/>
                  </a:cubicBezTo>
                  <a:cubicBezTo>
                    <a:pt x="148590" y="0"/>
                    <a:pt x="176213" y="24765"/>
                    <a:pt x="176213" y="69533"/>
                  </a:cubicBezTo>
                  <a:lnTo>
                    <a:pt x="176213" y="221933"/>
                  </a:lnTo>
                  <a:lnTo>
                    <a:pt x="141923" y="221933"/>
                  </a:lnTo>
                  <a:lnTo>
                    <a:pt x="141923" y="72390"/>
                  </a:lnTo>
                  <a:cubicBezTo>
                    <a:pt x="141923" y="44767"/>
                    <a:pt x="123825" y="28575"/>
                    <a:pt x="93345" y="28575"/>
                  </a:cubicBezTo>
                  <a:cubicBezTo>
                    <a:pt x="59055" y="28575"/>
                    <a:pt x="34290" y="53340"/>
                    <a:pt x="34290" y="88583"/>
                  </a:cubicBezTo>
                  <a:lnTo>
                    <a:pt x="34290" y="221933"/>
                  </a:lnTo>
                  <a:lnTo>
                    <a:pt x="0" y="221933"/>
                  </a:lnTo>
                  <a:lnTo>
                    <a:pt x="0" y="5715"/>
                  </a:lnTo>
                  <a:lnTo>
                    <a:pt x="33338" y="5715"/>
                  </a:ln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69" name="Figura a mano libera: forma 68">
              <a:extLst>
                <a:ext uri="{FF2B5EF4-FFF2-40B4-BE49-F238E27FC236}">
                  <a16:creationId xmlns:a16="http://schemas.microsoft.com/office/drawing/2014/main" id="{A1781172-7A74-650A-24C3-21CA338FC7EC}"/>
                </a:ext>
              </a:extLst>
            </p:cNvPr>
            <p:cNvSpPr/>
            <p:nvPr/>
          </p:nvSpPr>
          <p:spPr>
            <a:xfrm>
              <a:off x="6314509" y="1896513"/>
              <a:ext cx="209550" cy="228600"/>
            </a:xfrm>
            <a:custGeom>
              <a:avLst/>
              <a:gdLst>
                <a:gd name="connsiteX0" fmla="*/ 104775 w 209550"/>
                <a:gd name="connsiteY0" fmla="*/ 228600 h 228600"/>
                <a:gd name="connsiteX1" fmla="*/ 0 w 209550"/>
                <a:gd name="connsiteY1" fmla="*/ 114300 h 228600"/>
                <a:gd name="connsiteX2" fmla="*/ 104775 w 209550"/>
                <a:gd name="connsiteY2" fmla="*/ 0 h 228600"/>
                <a:gd name="connsiteX3" fmla="*/ 209550 w 209550"/>
                <a:gd name="connsiteY3" fmla="*/ 114300 h 228600"/>
                <a:gd name="connsiteX4" fmla="*/ 104775 w 209550"/>
                <a:gd name="connsiteY4" fmla="*/ 228600 h 228600"/>
                <a:gd name="connsiteX5" fmla="*/ 104775 w 209550"/>
                <a:gd name="connsiteY5" fmla="*/ 200025 h 228600"/>
                <a:gd name="connsiteX6" fmla="*/ 174307 w 209550"/>
                <a:gd name="connsiteY6" fmla="*/ 114300 h 228600"/>
                <a:gd name="connsiteX7" fmla="*/ 104775 w 209550"/>
                <a:gd name="connsiteY7" fmla="*/ 28575 h 228600"/>
                <a:gd name="connsiteX8" fmla="*/ 35243 w 209550"/>
                <a:gd name="connsiteY8" fmla="*/ 114300 h 228600"/>
                <a:gd name="connsiteX9" fmla="*/ 104775 w 209550"/>
                <a:gd name="connsiteY9" fmla="*/ 200025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550" h="228600">
                  <a:moveTo>
                    <a:pt x="104775" y="228600"/>
                  </a:moveTo>
                  <a:cubicBezTo>
                    <a:pt x="40005" y="228600"/>
                    <a:pt x="0" y="177165"/>
                    <a:pt x="0" y="114300"/>
                  </a:cubicBezTo>
                  <a:cubicBezTo>
                    <a:pt x="0" y="51435"/>
                    <a:pt x="40005" y="0"/>
                    <a:pt x="104775" y="0"/>
                  </a:cubicBezTo>
                  <a:cubicBezTo>
                    <a:pt x="169545" y="0"/>
                    <a:pt x="209550" y="51435"/>
                    <a:pt x="209550" y="114300"/>
                  </a:cubicBezTo>
                  <a:cubicBezTo>
                    <a:pt x="209550" y="177165"/>
                    <a:pt x="169545" y="228600"/>
                    <a:pt x="104775" y="228600"/>
                  </a:cubicBezTo>
                  <a:close/>
                  <a:moveTo>
                    <a:pt x="104775" y="200025"/>
                  </a:moveTo>
                  <a:cubicBezTo>
                    <a:pt x="150495" y="200025"/>
                    <a:pt x="174307" y="161925"/>
                    <a:pt x="174307" y="114300"/>
                  </a:cubicBezTo>
                  <a:cubicBezTo>
                    <a:pt x="174307" y="66675"/>
                    <a:pt x="150495" y="28575"/>
                    <a:pt x="104775" y="28575"/>
                  </a:cubicBezTo>
                  <a:cubicBezTo>
                    <a:pt x="59055" y="28575"/>
                    <a:pt x="35243" y="66675"/>
                    <a:pt x="35243" y="114300"/>
                  </a:cubicBezTo>
                  <a:cubicBezTo>
                    <a:pt x="35243" y="162877"/>
                    <a:pt x="59055" y="200025"/>
                    <a:pt x="104775" y="200025"/>
                  </a:cubicBez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70" name="Figura a mano libera: forma 69">
              <a:extLst>
                <a:ext uri="{FF2B5EF4-FFF2-40B4-BE49-F238E27FC236}">
                  <a16:creationId xmlns:a16="http://schemas.microsoft.com/office/drawing/2014/main" id="{83B9D172-287D-0514-0D36-F88C2A5F3285}"/>
                </a:ext>
              </a:extLst>
            </p:cNvPr>
            <p:cNvSpPr/>
            <p:nvPr/>
          </p:nvSpPr>
          <p:spPr>
            <a:xfrm>
              <a:off x="5984944" y="1898418"/>
              <a:ext cx="288607" cy="221932"/>
            </a:xfrm>
            <a:custGeom>
              <a:avLst/>
              <a:gdLst>
                <a:gd name="connsiteX0" fmla="*/ 0 w 288607"/>
                <a:gd name="connsiteY0" fmla="*/ 220980 h 221932"/>
                <a:gd name="connsiteX1" fmla="*/ 0 w 288607"/>
                <a:gd name="connsiteY1" fmla="*/ 4763 h 221932"/>
                <a:gd name="connsiteX2" fmla="*/ 34290 w 288607"/>
                <a:gd name="connsiteY2" fmla="*/ 4763 h 221932"/>
                <a:gd name="connsiteX3" fmla="*/ 34290 w 288607"/>
                <a:gd name="connsiteY3" fmla="*/ 36195 h 221932"/>
                <a:gd name="connsiteX4" fmla="*/ 35242 w 288607"/>
                <a:gd name="connsiteY4" fmla="*/ 36195 h 221932"/>
                <a:gd name="connsiteX5" fmla="*/ 99060 w 288607"/>
                <a:gd name="connsiteY5" fmla="*/ 0 h 221932"/>
                <a:gd name="connsiteX6" fmla="*/ 155257 w 288607"/>
                <a:gd name="connsiteY6" fmla="*/ 38100 h 221932"/>
                <a:gd name="connsiteX7" fmla="*/ 156210 w 288607"/>
                <a:gd name="connsiteY7" fmla="*/ 38100 h 221932"/>
                <a:gd name="connsiteX8" fmla="*/ 222885 w 288607"/>
                <a:gd name="connsiteY8" fmla="*/ 0 h 221932"/>
                <a:gd name="connsiteX9" fmla="*/ 288607 w 288607"/>
                <a:gd name="connsiteY9" fmla="*/ 69533 h 221932"/>
                <a:gd name="connsiteX10" fmla="*/ 288607 w 288607"/>
                <a:gd name="connsiteY10" fmla="*/ 221933 h 221932"/>
                <a:gd name="connsiteX11" fmla="*/ 253365 w 288607"/>
                <a:gd name="connsiteY11" fmla="*/ 221933 h 221932"/>
                <a:gd name="connsiteX12" fmla="*/ 253365 w 288607"/>
                <a:gd name="connsiteY12" fmla="*/ 71438 h 221932"/>
                <a:gd name="connsiteX13" fmla="*/ 213360 w 288607"/>
                <a:gd name="connsiteY13" fmla="*/ 28575 h 221932"/>
                <a:gd name="connsiteX14" fmla="*/ 160020 w 288607"/>
                <a:gd name="connsiteY14" fmla="*/ 86677 h 221932"/>
                <a:gd name="connsiteX15" fmla="*/ 160020 w 288607"/>
                <a:gd name="connsiteY15" fmla="*/ 220980 h 221932"/>
                <a:gd name="connsiteX16" fmla="*/ 125730 w 288607"/>
                <a:gd name="connsiteY16" fmla="*/ 220980 h 221932"/>
                <a:gd name="connsiteX17" fmla="*/ 125730 w 288607"/>
                <a:gd name="connsiteY17" fmla="*/ 70485 h 221932"/>
                <a:gd name="connsiteX18" fmla="*/ 88582 w 288607"/>
                <a:gd name="connsiteY18" fmla="*/ 27622 h 221932"/>
                <a:gd name="connsiteX19" fmla="*/ 32385 w 288607"/>
                <a:gd name="connsiteY19" fmla="*/ 85725 h 221932"/>
                <a:gd name="connsiteX20" fmla="*/ 32385 w 288607"/>
                <a:gd name="connsiteY20" fmla="*/ 220980 h 221932"/>
                <a:gd name="connsiteX21" fmla="*/ 0 w 288607"/>
                <a:gd name="connsiteY21" fmla="*/ 220980 h 22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88607" h="221932">
                  <a:moveTo>
                    <a:pt x="0" y="220980"/>
                  </a:moveTo>
                  <a:lnTo>
                    <a:pt x="0" y="4763"/>
                  </a:lnTo>
                  <a:lnTo>
                    <a:pt x="34290" y="4763"/>
                  </a:lnTo>
                  <a:lnTo>
                    <a:pt x="34290" y="36195"/>
                  </a:lnTo>
                  <a:lnTo>
                    <a:pt x="35242" y="36195"/>
                  </a:lnTo>
                  <a:cubicBezTo>
                    <a:pt x="48577" y="15240"/>
                    <a:pt x="71438" y="0"/>
                    <a:pt x="99060" y="0"/>
                  </a:cubicBezTo>
                  <a:cubicBezTo>
                    <a:pt x="125730" y="0"/>
                    <a:pt x="146685" y="13335"/>
                    <a:pt x="155257" y="38100"/>
                  </a:cubicBezTo>
                  <a:lnTo>
                    <a:pt x="156210" y="38100"/>
                  </a:lnTo>
                  <a:cubicBezTo>
                    <a:pt x="170497" y="13335"/>
                    <a:pt x="196215" y="0"/>
                    <a:pt x="222885" y="0"/>
                  </a:cubicBezTo>
                  <a:cubicBezTo>
                    <a:pt x="260985" y="0"/>
                    <a:pt x="288607" y="24765"/>
                    <a:pt x="288607" y="69533"/>
                  </a:cubicBezTo>
                  <a:lnTo>
                    <a:pt x="288607" y="221933"/>
                  </a:lnTo>
                  <a:lnTo>
                    <a:pt x="253365" y="221933"/>
                  </a:lnTo>
                  <a:lnTo>
                    <a:pt x="253365" y="71438"/>
                  </a:lnTo>
                  <a:cubicBezTo>
                    <a:pt x="253365" y="44767"/>
                    <a:pt x="235267" y="28575"/>
                    <a:pt x="213360" y="28575"/>
                  </a:cubicBezTo>
                  <a:cubicBezTo>
                    <a:pt x="185738" y="28575"/>
                    <a:pt x="160020" y="53340"/>
                    <a:pt x="160020" y="86677"/>
                  </a:cubicBezTo>
                  <a:lnTo>
                    <a:pt x="160020" y="220980"/>
                  </a:lnTo>
                  <a:lnTo>
                    <a:pt x="125730" y="220980"/>
                  </a:lnTo>
                  <a:lnTo>
                    <a:pt x="125730" y="70485"/>
                  </a:lnTo>
                  <a:cubicBezTo>
                    <a:pt x="125730" y="43815"/>
                    <a:pt x="110490" y="27622"/>
                    <a:pt x="88582" y="27622"/>
                  </a:cubicBezTo>
                  <a:cubicBezTo>
                    <a:pt x="61913" y="27622"/>
                    <a:pt x="32385" y="52388"/>
                    <a:pt x="32385" y="85725"/>
                  </a:cubicBezTo>
                  <a:lnTo>
                    <a:pt x="32385" y="220980"/>
                  </a:lnTo>
                  <a:lnTo>
                    <a:pt x="0" y="220980"/>
                  </a:ln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71" name="Figura a mano libera: forma 70">
              <a:extLst>
                <a:ext uri="{FF2B5EF4-FFF2-40B4-BE49-F238E27FC236}">
                  <a16:creationId xmlns:a16="http://schemas.microsoft.com/office/drawing/2014/main" id="{F788F7C9-EE76-3979-55E0-D1373D2B37EA}"/>
                </a:ext>
              </a:extLst>
            </p:cNvPr>
            <p:cNvSpPr/>
            <p:nvPr/>
          </p:nvSpPr>
          <p:spPr>
            <a:xfrm>
              <a:off x="5894456" y="1819360"/>
              <a:ext cx="34289" cy="300037"/>
            </a:xfrm>
            <a:custGeom>
              <a:avLst/>
              <a:gdLst>
                <a:gd name="connsiteX0" fmla="*/ 0 w 34289"/>
                <a:gd name="connsiteY0" fmla="*/ 300038 h 300037"/>
                <a:gd name="connsiteX1" fmla="*/ 0 w 34289"/>
                <a:gd name="connsiteY1" fmla="*/ 83820 h 300037"/>
                <a:gd name="connsiteX2" fmla="*/ 34290 w 34289"/>
                <a:gd name="connsiteY2" fmla="*/ 83820 h 300037"/>
                <a:gd name="connsiteX3" fmla="*/ 34290 w 34289"/>
                <a:gd name="connsiteY3" fmla="*/ 300038 h 300037"/>
                <a:gd name="connsiteX4" fmla="*/ 0 w 34289"/>
                <a:gd name="connsiteY4" fmla="*/ 300038 h 300037"/>
                <a:gd name="connsiteX5" fmla="*/ 0 w 34289"/>
                <a:gd name="connsiteY5" fmla="*/ 41910 h 300037"/>
                <a:gd name="connsiteX6" fmla="*/ 0 w 34289"/>
                <a:gd name="connsiteY6" fmla="*/ 0 h 300037"/>
                <a:gd name="connsiteX7" fmla="*/ 34290 w 34289"/>
                <a:gd name="connsiteY7" fmla="*/ 0 h 300037"/>
                <a:gd name="connsiteX8" fmla="*/ 34290 w 34289"/>
                <a:gd name="connsiteY8" fmla="*/ 41910 h 300037"/>
                <a:gd name="connsiteX9" fmla="*/ 0 w 34289"/>
                <a:gd name="connsiteY9" fmla="*/ 41910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89" h="300037">
                  <a:moveTo>
                    <a:pt x="0" y="300038"/>
                  </a:moveTo>
                  <a:lnTo>
                    <a:pt x="0" y="83820"/>
                  </a:lnTo>
                  <a:lnTo>
                    <a:pt x="34290" y="83820"/>
                  </a:lnTo>
                  <a:lnTo>
                    <a:pt x="34290" y="300038"/>
                  </a:lnTo>
                  <a:lnTo>
                    <a:pt x="0" y="300038"/>
                  </a:lnTo>
                  <a:close/>
                  <a:moveTo>
                    <a:pt x="0" y="41910"/>
                  </a:moveTo>
                  <a:lnTo>
                    <a:pt x="0" y="0"/>
                  </a:lnTo>
                  <a:lnTo>
                    <a:pt x="34290" y="0"/>
                  </a:lnTo>
                  <a:lnTo>
                    <a:pt x="34290" y="41910"/>
                  </a:lnTo>
                  <a:lnTo>
                    <a:pt x="0" y="41910"/>
                  </a:ln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73" name="Figura a mano libera: forma 72">
              <a:extLst>
                <a:ext uri="{FF2B5EF4-FFF2-40B4-BE49-F238E27FC236}">
                  <a16:creationId xmlns:a16="http://schemas.microsoft.com/office/drawing/2014/main" id="{0539548F-75A4-15CE-FDC3-D55C776CEDAE}"/>
                </a:ext>
              </a:extLst>
            </p:cNvPr>
            <p:cNvSpPr/>
            <p:nvPr/>
          </p:nvSpPr>
          <p:spPr>
            <a:xfrm>
              <a:off x="5742056" y="1901275"/>
              <a:ext cx="113347" cy="218122"/>
            </a:xfrm>
            <a:custGeom>
              <a:avLst/>
              <a:gdLst>
                <a:gd name="connsiteX0" fmla="*/ 33338 w 113347"/>
                <a:gd name="connsiteY0" fmla="*/ 1905 h 218122"/>
                <a:gd name="connsiteX1" fmla="*/ 33338 w 113347"/>
                <a:gd name="connsiteY1" fmla="*/ 38100 h 218122"/>
                <a:gd name="connsiteX2" fmla="*/ 34290 w 113347"/>
                <a:gd name="connsiteY2" fmla="*/ 38100 h 218122"/>
                <a:gd name="connsiteX3" fmla="*/ 99060 w 113347"/>
                <a:gd name="connsiteY3" fmla="*/ 0 h 218122"/>
                <a:gd name="connsiteX4" fmla="*/ 113347 w 113347"/>
                <a:gd name="connsiteY4" fmla="*/ 2857 h 218122"/>
                <a:gd name="connsiteX5" fmla="*/ 113347 w 113347"/>
                <a:gd name="connsiteY5" fmla="*/ 35242 h 218122"/>
                <a:gd name="connsiteX6" fmla="*/ 112395 w 113347"/>
                <a:gd name="connsiteY6" fmla="*/ 35242 h 218122"/>
                <a:gd name="connsiteX7" fmla="*/ 97155 w 113347"/>
                <a:gd name="connsiteY7" fmla="*/ 33338 h 218122"/>
                <a:gd name="connsiteX8" fmla="*/ 34290 w 113347"/>
                <a:gd name="connsiteY8" fmla="*/ 99060 h 218122"/>
                <a:gd name="connsiteX9" fmla="*/ 34290 w 113347"/>
                <a:gd name="connsiteY9" fmla="*/ 218122 h 218122"/>
                <a:gd name="connsiteX10" fmla="*/ 0 w 113347"/>
                <a:gd name="connsiteY10" fmla="*/ 218122 h 218122"/>
                <a:gd name="connsiteX11" fmla="*/ 0 w 113347"/>
                <a:gd name="connsiteY11" fmla="*/ 1905 h 218122"/>
                <a:gd name="connsiteX12" fmla="*/ 33338 w 113347"/>
                <a:gd name="connsiteY12" fmla="*/ 1905 h 21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347" h="218122">
                  <a:moveTo>
                    <a:pt x="33338" y="1905"/>
                  </a:moveTo>
                  <a:lnTo>
                    <a:pt x="33338" y="38100"/>
                  </a:lnTo>
                  <a:lnTo>
                    <a:pt x="34290" y="38100"/>
                  </a:lnTo>
                  <a:cubicBezTo>
                    <a:pt x="47625" y="17145"/>
                    <a:pt x="69532" y="0"/>
                    <a:pt x="99060" y="0"/>
                  </a:cubicBezTo>
                  <a:cubicBezTo>
                    <a:pt x="105727" y="0"/>
                    <a:pt x="108585" y="952"/>
                    <a:pt x="113347" y="2857"/>
                  </a:cubicBezTo>
                  <a:lnTo>
                    <a:pt x="113347" y="35242"/>
                  </a:lnTo>
                  <a:lnTo>
                    <a:pt x="112395" y="35242"/>
                  </a:lnTo>
                  <a:cubicBezTo>
                    <a:pt x="107632" y="33338"/>
                    <a:pt x="103822" y="33338"/>
                    <a:pt x="97155" y="33338"/>
                  </a:cubicBezTo>
                  <a:cubicBezTo>
                    <a:pt x="63817" y="33338"/>
                    <a:pt x="34290" y="58102"/>
                    <a:pt x="34290" y="99060"/>
                  </a:cubicBezTo>
                  <a:lnTo>
                    <a:pt x="34290" y="218122"/>
                  </a:lnTo>
                  <a:lnTo>
                    <a:pt x="0" y="218122"/>
                  </a:lnTo>
                  <a:lnTo>
                    <a:pt x="0" y="1905"/>
                  </a:lnTo>
                  <a:lnTo>
                    <a:pt x="33338" y="1905"/>
                  </a:ln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74" name="Figura a mano libera: forma 73">
              <a:extLst>
                <a:ext uri="{FF2B5EF4-FFF2-40B4-BE49-F238E27FC236}">
                  <a16:creationId xmlns:a16="http://schemas.microsoft.com/office/drawing/2014/main" id="{07EC3DF9-8190-24FE-C173-634F0EB747BA}"/>
                </a:ext>
              </a:extLst>
            </p:cNvPr>
            <p:cNvSpPr/>
            <p:nvPr/>
          </p:nvSpPr>
          <p:spPr>
            <a:xfrm>
              <a:off x="5589656" y="1834600"/>
              <a:ext cx="107632" cy="286702"/>
            </a:xfrm>
            <a:custGeom>
              <a:avLst/>
              <a:gdLst>
                <a:gd name="connsiteX0" fmla="*/ 0 w 107632"/>
                <a:gd name="connsiteY0" fmla="*/ 96202 h 286702"/>
                <a:gd name="connsiteX1" fmla="*/ 0 w 107632"/>
                <a:gd name="connsiteY1" fmla="*/ 68580 h 286702"/>
                <a:gd name="connsiteX2" fmla="*/ 31432 w 107632"/>
                <a:gd name="connsiteY2" fmla="*/ 68580 h 286702"/>
                <a:gd name="connsiteX3" fmla="*/ 31432 w 107632"/>
                <a:gd name="connsiteY3" fmla="*/ 0 h 286702"/>
                <a:gd name="connsiteX4" fmla="*/ 65722 w 107632"/>
                <a:gd name="connsiteY4" fmla="*/ 0 h 286702"/>
                <a:gd name="connsiteX5" fmla="*/ 65722 w 107632"/>
                <a:gd name="connsiteY5" fmla="*/ 68580 h 286702"/>
                <a:gd name="connsiteX6" fmla="*/ 107632 w 107632"/>
                <a:gd name="connsiteY6" fmla="*/ 68580 h 286702"/>
                <a:gd name="connsiteX7" fmla="*/ 107632 w 107632"/>
                <a:gd name="connsiteY7" fmla="*/ 96202 h 286702"/>
                <a:gd name="connsiteX8" fmla="*/ 65722 w 107632"/>
                <a:gd name="connsiteY8" fmla="*/ 96202 h 286702"/>
                <a:gd name="connsiteX9" fmla="*/ 65722 w 107632"/>
                <a:gd name="connsiteY9" fmla="*/ 237172 h 286702"/>
                <a:gd name="connsiteX10" fmla="*/ 87630 w 107632"/>
                <a:gd name="connsiteY10" fmla="*/ 257175 h 286702"/>
                <a:gd name="connsiteX11" fmla="*/ 105727 w 107632"/>
                <a:gd name="connsiteY11" fmla="*/ 254317 h 286702"/>
                <a:gd name="connsiteX12" fmla="*/ 106680 w 107632"/>
                <a:gd name="connsiteY12" fmla="*/ 254317 h 286702"/>
                <a:gd name="connsiteX13" fmla="*/ 106680 w 107632"/>
                <a:gd name="connsiteY13" fmla="*/ 283845 h 286702"/>
                <a:gd name="connsiteX14" fmla="*/ 79057 w 107632"/>
                <a:gd name="connsiteY14" fmla="*/ 286702 h 286702"/>
                <a:gd name="connsiteX15" fmla="*/ 31432 w 107632"/>
                <a:gd name="connsiteY15" fmla="*/ 244792 h 286702"/>
                <a:gd name="connsiteX16" fmla="*/ 31432 w 107632"/>
                <a:gd name="connsiteY16" fmla="*/ 96202 h 286702"/>
                <a:gd name="connsiteX17" fmla="*/ 0 w 107632"/>
                <a:gd name="connsiteY17" fmla="*/ 96202 h 286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632" h="286702">
                  <a:moveTo>
                    <a:pt x="0" y="96202"/>
                  </a:moveTo>
                  <a:lnTo>
                    <a:pt x="0" y="68580"/>
                  </a:lnTo>
                  <a:lnTo>
                    <a:pt x="31432" y="68580"/>
                  </a:lnTo>
                  <a:lnTo>
                    <a:pt x="31432" y="0"/>
                  </a:lnTo>
                  <a:lnTo>
                    <a:pt x="65722" y="0"/>
                  </a:lnTo>
                  <a:lnTo>
                    <a:pt x="65722" y="68580"/>
                  </a:lnTo>
                  <a:lnTo>
                    <a:pt x="107632" y="68580"/>
                  </a:lnTo>
                  <a:lnTo>
                    <a:pt x="107632" y="96202"/>
                  </a:lnTo>
                  <a:lnTo>
                    <a:pt x="65722" y="96202"/>
                  </a:lnTo>
                  <a:lnTo>
                    <a:pt x="65722" y="237172"/>
                  </a:lnTo>
                  <a:cubicBezTo>
                    <a:pt x="65722" y="252413"/>
                    <a:pt x="73342" y="257175"/>
                    <a:pt x="87630" y="257175"/>
                  </a:cubicBezTo>
                  <a:cubicBezTo>
                    <a:pt x="94297" y="257175"/>
                    <a:pt x="101917" y="255270"/>
                    <a:pt x="105727" y="254317"/>
                  </a:cubicBezTo>
                  <a:lnTo>
                    <a:pt x="106680" y="254317"/>
                  </a:lnTo>
                  <a:lnTo>
                    <a:pt x="106680" y="283845"/>
                  </a:lnTo>
                  <a:cubicBezTo>
                    <a:pt x="99060" y="285750"/>
                    <a:pt x="89535" y="286702"/>
                    <a:pt x="79057" y="286702"/>
                  </a:cubicBezTo>
                  <a:cubicBezTo>
                    <a:pt x="51435" y="286702"/>
                    <a:pt x="31432" y="275272"/>
                    <a:pt x="31432" y="244792"/>
                  </a:cubicBezTo>
                  <a:lnTo>
                    <a:pt x="31432" y="96202"/>
                  </a:lnTo>
                  <a:lnTo>
                    <a:pt x="0" y="96202"/>
                  </a:ln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75" name="Figura a mano libera: forma 74">
              <a:extLst>
                <a:ext uri="{FF2B5EF4-FFF2-40B4-BE49-F238E27FC236}">
                  <a16:creationId xmlns:a16="http://schemas.microsoft.com/office/drawing/2014/main" id="{AB346CBC-7BBC-BA33-2D55-375EBF22C639}"/>
                </a:ext>
              </a:extLst>
            </p:cNvPr>
            <p:cNvSpPr/>
            <p:nvPr/>
          </p:nvSpPr>
          <p:spPr>
            <a:xfrm>
              <a:off x="5367724" y="1898418"/>
              <a:ext cx="201929" cy="224789"/>
            </a:xfrm>
            <a:custGeom>
              <a:avLst/>
              <a:gdLst>
                <a:gd name="connsiteX0" fmla="*/ 182880 w 201929"/>
                <a:gd name="connsiteY0" fmla="*/ 222885 h 224789"/>
                <a:gd name="connsiteX1" fmla="*/ 145733 w 201929"/>
                <a:gd name="connsiteY1" fmla="*/ 190500 h 224789"/>
                <a:gd name="connsiteX2" fmla="*/ 145733 w 201929"/>
                <a:gd name="connsiteY2" fmla="*/ 190500 h 224789"/>
                <a:gd name="connsiteX3" fmla="*/ 73342 w 201929"/>
                <a:gd name="connsiteY3" fmla="*/ 224790 h 224789"/>
                <a:gd name="connsiteX4" fmla="*/ 0 w 201929"/>
                <a:gd name="connsiteY4" fmla="*/ 164783 h 224789"/>
                <a:gd name="connsiteX5" fmla="*/ 94297 w 201929"/>
                <a:gd name="connsiteY5" fmla="*/ 95250 h 224789"/>
                <a:gd name="connsiteX6" fmla="*/ 146685 w 201929"/>
                <a:gd name="connsiteY6" fmla="*/ 63817 h 224789"/>
                <a:gd name="connsiteX7" fmla="*/ 98107 w 201929"/>
                <a:gd name="connsiteY7" fmla="*/ 25717 h 224789"/>
                <a:gd name="connsiteX8" fmla="*/ 43815 w 201929"/>
                <a:gd name="connsiteY8" fmla="*/ 73342 h 224789"/>
                <a:gd name="connsiteX9" fmla="*/ 11430 w 201929"/>
                <a:gd name="connsiteY9" fmla="*/ 73342 h 224789"/>
                <a:gd name="connsiteX10" fmla="*/ 98107 w 201929"/>
                <a:gd name="connsiteY10" fmla="*/ 0 h 224789"/>
                <a:gd name="connsiteX11" fmla="*/ 178117 w 201929"/>
                <a:gd name="connsiteY11" fmla="*/ 68580 h 224789"/>
                <a:gd name="connsiteX12" fmla="*/ 178117 w 201929"/>
                <a:gd name="connsiteY12" fmla="*/ 171450 h 224789"/>
                <a:gd name="connsiteX13" fmla="*/ 200978 w 201929"/>
                <a:gd name="connsiteY13" fmla="*/ 194310 h 224789"/>
                <a:gd name="connsiteX14" fmla="*/ 201930 w 201929"/>
                <a:gd name="connsiteY14" fmla="*/ 194310 h 224789"/>
                <a:gd name="connsiteX15" fmla="*/ 201930 w 201929"/>
                <a:gd name="connsiteY15" fmla="*/ 219075 h 224789"/>
                <a:gd name="connsiteX16" fmla="*/ 182880 w 201929"/>
                <a:gd name="connsiteY16" fmla="*/ 222885 h 224789"/>
                <a:gd name="connsiteX17" fmla="*/ 80963 w 201929"/>
                <a:gd name="connsiteY17" fmla="*/ 199072 h 224789"/>
                <a:gd name="connsiteX18" fmla="*/ 146685 w 201929"/>
                <a:gd name="connsiteY18" fmla="*/ 140970 h 224789"/>
                <a:gd name="connsiteX19" fmla="*/ 146685 w 201929"/>
                <a:gd name="connsiteY19" fmla="*/ 103822 h 224789"/>
                <a:gd name="connsiteX20" fmla="*/ 97155 w 201929"/>
                <a:gd name="connsiteY20" fmla="*/ 120015 h 224789"/>
                <a:gd name="connsiteX21" fmla="*/ 36195 w 201929"/>
                <a:gd name="connsiteY21" fmla="*/ 163830 h 224789"/>
                <a:gd name="connsiteX22" fmla="*/ 80963 w 201929"/>
                <a:gd name="connsiteY22" fmla="*/ 199072 h 22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1929" h="224789">
                  <a:moveTo>
                    <a:pt x="182880" y="222885"/>
                  </a:moveTo>
                  <a:cubicBezTo>
                    <a:pt x="160972" y="222885"/>
                    <a:pt x="148590" y="212408"/>
                    <a:pt x="145733" y="190500"/>
                  </a:cubicBezTo>
                  <a:lnTo>
                    <a:pt x="145733" y="190500"/>
                  </a:lnTo>
                  <a:cubicBezTo>
                    <a:pt x="132397" y="207645"/>
                    <a:pt x="110490" y="224790"/>
                    <a:pt x="73342" y="224790"/>
                  </a:cubicBezTo>
                  <a:cubicBezTo>
                    <a:pt x="32385" y="224790"/>
                    <a:pt x="0" y="205740"/>
                    <a:pt x="0" y="164783"/>
                  </a:cubicBezTo>
                  <a:cubicBezTo>
                    <a:pt x="0" y="113347"/>
                    <a:pt x="40005" y="102870"/>
                    <a:pt x="94297" y="95250"/>
                  </a:cubicBezTo>
                  <a:cubicBezTo>
                    <a:pt x="124778" y="90488"/>
                    <a:pt x="146685" y="87630"/>
                    <a:pt x="146685" y="63817"/>
                  </a:cubicBezTo>
                  <a:cubicBezTo>
                    <a:pt x="146685" y="39052"/>
                    <a:pt x="129540" y="25717"/>
                    <a:pt x="98107" y="25717"/>
                  </a:cubicBezTo>
                  <a:cubicBezTo>
                    <a:pt x="62865" y="25717"/>
                    <a:pt x="45720" y="40958"/>
                    <a:pt x="43815" y="73342"/>
                  </a:cubicBezTo>
                  <a:lnTo>
                    <a:pt x="11430" y="73342"/>
                  </a:lnTo>
                  <a:cubicBezTo>
                    <a:pt x="12382" y="31433"/>
                    <a:pt x="40005" y="0"/>
                    <a:pt x="98107" y="0"/>
                  </a:cubicBezTo>
                  <a:cubicBezTo>
                    <a:pt x="143828" y="0"/>
                    <a:pt x="178117" y="17145"/>
                    <a:pt x="178117" y="68580"/>
                  </a:cubicBezTo>
                  <a:lnTo>
                    <a:pt x="178117" y="171450"/>
                  </a:lnTo>
                  <a:cubicBezTo>
                    <a:pt x="178117" y="188595"/>
                    <a:pt x="181928" y="199072"/>
                    <a:pt x="200978" y="194310"/>
                  </a:cubicBezTo>
                  <a:lnTo>
                    <a:pt x="201930" y="194310"/>
                  </a:lnTo>
                  <a:lnTo>
                    <a:pt x="201930" y="219075"/>
                  </a:lnTo>
                  <a:cubicBezTo>
                    <a:pt x="197167" y="220980"/>
                    <a:pt x="191453" y="222885"/>
                    <a:pt x="182880" y="222885"/>
                  </a:cubicBezTo>
                  <a:close/>
                  <a:moveTo>
                    <a:pt x="80963" y="199072"/>
                  </a:moveTo>
                  <a:cubicBezTo>
                    <a:pt x="126683" y="199072"/>
                    <a:pt x="146685" y="165735"/>
                    <a:pt x="146685" y="140970"/>
                  </a:cubicBezTo>
                  <a:lnTo>
                    <a:pt x="146685" y="103822"/>
                  </a:lnTo>
                  <a:cubicBezTo>
                    <a:pt x="135255" y="110490"/>
                    <a:pt x="115253" y="116205"/>
                    <a:pt x="97155" y="120015"/>
                  </a:cubicBezTo>
                  <a:cubicBezTo>
                    <a:pt x="62865" y="126683"/>
                    <a:pt x="36195" y="132397"/>
                    <a:pt x="36195" y="163830"/>
                  </a:cubicBezTo>
                  <a:cubicBezTo>
                    <a:pt x="36195" y="193358"/>
                    <a:pt x="58103" y="199072"/>
                    <a:pt x="80963" y="199072"/>
                  </a:cubicBez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77" name="Figura a mano libera: forma 76">
              <a:extLst>
                <a:ext uri="{FF2B5EF4-FFF2-40B4-BE49-F238E27FC236}">
                  <a16:creationId xmlns:a16="http://schemas.microsoft.com/office/drawing/2014/main" id="{35958604-15E9-6641-EF8B-9BC887642196}"/>
                </a:ext>
              </a:extLst>
            </p:cNvPr>
            <p:cNvSpPr/>
            <p:nvPr/>
          </p:nvSpPr>
          <p:spPr>
            <a:xfrm>
              <a:off x="5122931" y="1819360"/>
              <a:ext cx="216217" cy="300037"/>
            </a:xfrm>
            <a:custGeom>
              <a:avLst/>
              <a:gdLst>
                <a:gd name="connsiteX0" fmla="*/ 0 w 216217"/>
                <a:gd name="connsiteY0" fmla="*/ 300038 h 300037"/>
                <a:gd name="connsiteX1" fmla="*/ 0 w 216217"/>
                <a:gd name="connsiteY1" fmla="*/ 0 h 300037"/>
                <a:gd name="connsiteX2" fmla="*/ 124778 w 216217"/>
                <a:gd name="connsiteY2" fmla="*/ 0 h 300037"/>
                <a:gd name="connsiteX3" fmla="*/ 196215 w 216217"/>
                <a:gd name="connsiteY3" fmla="*/ 28575 h 300037"/>
                <a:gd name="connsiteX4" fmla="*/ 216218 w 216217"/>
                <a:gd name="connsiteY4" fmla="*/ 85725 h 300037"/>
                <a:gd name="connsiteX5" fmla="*/ 119063 w 216217"/>
                <a:gd name="connsiteY5" fmla="*/ 173355 h 300037"/>
                <a:gd name="connsiteX6" fmla="*/ 37147 w 216217"/>
                <a:gd name="connsiteY6" fmla="*/ 173355 h 300037"/>
                <a:gd name="connsiteX7" fmla="*/ 37147 w 216217"/>
                <a:gd name="connsiteY7" fmla="*/ 300038 h 300037"/>
                <a:gd name="connsiteX8" fmla="*/ 0 w 216217"/>
                <a:gd name="connsiteY8" fmla="*/ 300038 h 300037"/>
                <a:gd name="connsiteX9" fmla="*/ 38100 w 216217"/>
                <a:gd name="connsiteY9" fmla="*/ 33338 h 300037"/>
                <a:gd name="connsiteX10" fmla="*/ 38100 w 216217"/>
                <a:gd name="connsiteY10" fmla="*/ 143828 h 300037"/>
                <a:gd name="connsiteX11" fmla="*/ 117158 w 216217"/>
                <a:gd name="connsiteY11" fmla="*/ 143828 h 300037"/>
                <a:gd name="connsiteX12" fmla="*/ 180022 w 216217"/>
                <a:gd name="connsiteY12" fmla="*/ 87630 h 300037"/>
                <a:gd name="connsiteX13" fmla="*/ 120015 w 216217"/>
                <a:gd name="connsiteY13" fmla="*/ 32385 h 300037"/>
                <a:gd name="connsiteX14" fmla="*/ 38100 w 216217"/>
                <a:gd name="connsiteY14" fmla="*/ 32385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6217" h="300037">
                  <a:moveTo>
                    <a:pt x="0" y="300038"/>
                  </a:moveTo>
                  <a:lnTo>
                    <a:pt x="0" y="0"/>
                  </a:lnTo>
                  <a:lnTo>
                    <a:pt x="124778" y="0"/>
                  </a:lnTo>
                  <a:cubicBezTo>
                    <a:pt x="156210" y="0"/>
                    <a:pt x="180975" y="10477"/>
                    <a:pt x="196215" y="28575"/>
                  </a:cubicBezTo>
                  <a:cubicBezTo>
                    <a:pt x="208597" y="42863"/>
                    <a:pt x="216218" y="62865"/>
                    <a:pt x="216218" y="85725"/>
                  </a:cubicBezTo>
                  <a:cubicBezTo>
                    <a:pt x="216218" y="140970"/>
                    <a:pt x="184785" y="173355"/>
                    <a:pt x="119063" y="173355"/>
                  </a:cubicBezTo>
                  <a:lnTo>
                    <a:pt x="37147" y="173355"/>
                  </a:lnTo>
                  <a:lnTo>
                    <a:pt x="37147" y="300038"/>
                  </a:lnTo>
                  <a:lnTo>
                    <a:pt x="0" y="300038"/>
                  </a:lnTo>
                  <a:close/>
                  <a:moveTo>
                    <a:pt x="38100" y="33338"/>
                  </a:moveTo>
                  <a:lnTo>
                    <a:pt x="38100" y="143828"/>
                  </a:lnTo>
                  <a:lnTo>
                    <a:pt x="117158" y="143828"/>
                  </a:lnTo>
                  <a:cubicBezTo>
                    <a:pt x="159068" y="143828"/>
                    <a:pt x="180022" y="122872"/>
                    <a:pt x="180022" y="87630"/>
                  </a:cubicBezTo>
                  <a:cubicBezTo>
                    <a:pt x="180022" y="51435"/>
                    <a:pt x="158115" y="32385"/>
                    <a:pt x="120015" y="32385"/>
                  </a:cubicBezTo>
                  <a:lnTo>
                    <a:pt x="38100" y="32385"/>
                  </a:ln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78" name="Figura a mano libera: forma 77">
              <a:extLst>
                <a:ext uri="{FF2B5EF4-FFF2-40B4-BE49-F238E27FC236}">
                  <a16:creationId xmlns:a16="http://schemas.microsoft.com/office/drawing/2014/main" id="{30475DBE-6697-2A93-9B3D-C407244924FC}"/>
                </a:ext>
              </a:extLst>
            </p:cNvPr>
            <p:cNvSpPr/>
            <p:nvPr/>
          </p:nvSpPr>
          <p:spPr>
            <a:xfrm>
              <a:off x="7483226" y="1352635"/>
              <a:ext cx="34289" cy="300037"/>
            </a:xfrm>
            <a:custGeom>
              <a:avLst/>
              <a:gdLst>
                <a:gd name="connsiteX0" fmla="*/ 0 w 34289"/>
                <a:gd name="connsiteY0" fmla="*/ 300038 h 300037"/>
                <a:gd name="connsiteX1" fmla="*/ 0 w 34289"/>
                <a:gd name="connsiteY1" fmla="*/ 0 h 300037"/>
                <a:gd name="connsiteX2" fmla="*/ 34290 w 34289"/>
                <a:gd name="connsiteY2" fmla="*/ 0 h 300037"/>
                <a:gd name="connsiteX3" fmla="*/ 34290 w 34289"/>
                <a:gd name="connsiteY3" fmla="*/ 300038 h 300037"/>
                <a:gd name="connsiteX4" fmla="*/ 0 w 34289"/>
                <a:gd name="connsiteY4" fmla="*/ 300038 h 30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89" h="300037">
                  <a:moveTo>
                    <a:pt x="0" y="300038"/>
                  </a:moveTo>
                  <a:lnTo>
                    <a:pt x="0" y="0"/>
                  </a:lnTo>
                  <a:lnTo>
                    <a:pt x="34290" y="0"/>
                  </a:lnTo>
                  <a:lnTo>
                    <a:pt x="34290" y="300038"/>
                  </a:lnTo>
                  <a:lnTo>
                    <a:pt x="0" y="300038"/>
                  </a:ln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79" name="Figura a mano libera: forma 78">
              <a:extLst>
                <a:ext uri="{FF2B5EF4-FFF2-40B4-BE49-F238E27FC236}">
                  <a16:creationId xmlns:a16="http://schemas.microsoft.com/office/drawing/2014/main" id="{45954AD5-ED73-129B-3EAD-31DC3042CBAC}"/>
                </a:ext>
              </a:extLst>
            </p:cNvPr>
            <p:cNvSpPr/>
            <p:nvPr/>
          </p:nvSpPr>
          <p:spPr>
            <a:xfrm>
              <a:off x="7391786" y="1352635"/>
              <a:ext cx="34290" cy="300037"/>
            </a:xfrm>
            <a:custGeom>
              <a:avLst/>
              <a:gdLst>
                <a:gd name="connsiteX0" fmla="*/ 0 w 34290"/>
                <a:gd name="connsiteY0" fmla="*/ 300038 h 300037"/>
                <a:gd name="connsiteX1" fmla="*/ 0 w 34290"/>
                <a:gd name="connsiteY1" fmla="*/ 83820 h 300037"/>
                <a:gd name="connsiteX2" fmla="*/ 34290 w 34290"/>
                <a:gd name="connsiteY2" fmla="*/ 83820 h 300037"/>
                <a:gd name="connsiteX3" fmla="*/ 34290 w 34290"/>
                <a:gd name="connsiteY3" fmla="*/ 300038 h 300037"/>
                <a:gd name="connsiteX4" fmla="*/ 0 w 34290"/>
                <a:gd name="connsiteY4" fmla="*/ 300038 h 300037"/>
                <a:gd name="connsiteX5" fmla="*/ 0 w 34290"/>
                <a:gd name="connsiteY5" fmla="*/ 41910 h 300037"/>
                <a:gd name="connsiteX6" fmla="*/ 0 w 34290"/>
                <a:gd name="connsiteY6" fmla="*/ 0 h 300037"/>
                <a:gd name="connsiteX7" fmla="*/ 34290 w 34290"/>
                <a:gd name="connsiteY7" fmla="*/ 0 h 300037"/>
                <a:gd name="connsiteX8" fmla="*/ 34290 w 34290"/>
                <a:gd name="connsiteY8" fmla="*/ 41910 h 300037"/>
                <a:gd name="connsiteX9" fmla="*/ 0 w 34290"/>
                <a:gd name="connsiteY9" fmla="*/ 41910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 h="300037">
                  <a:moveTo>
                    <a:pt x="0" y="300038"/>
                  </a:moveTo>
                  <a:lnTo>
                    <a:pt x="0" y="83820"/>
                  </a:lnTo>
                  <a:lnTo>
                    <a:pt x="34290" y="83820"/>
                  </a:lnTo>
                  <a:lnTo>
                    <a:pt x="34290" y="300038"/>
                  </a:lnTo>
                  <a:lnTo>
                    <a:pt x="0" y="300038"/>
                  </a:lnTo>
                  <a:close/>
                  <a:moveTo>
                    <a:pt x="0" y="41910"/>
                  </a:moveTo>
                  <a:lnTo>
                    <a:pt x="0" y="0"/>
                  </a:lnTo>
                  <a:lnTo>
                    <a:pt x="34290" y="0"/>
                  </a:lnTo>
                  <a:lnTo>
                    <a:pt x="34290" y="41910"/>
                  </a:lnTo>
                  <a:lnTo>
                    <a:pt x="0" y="41910"/>
                  </a:ln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80" name="Figura a mano libera: forma 79">
              <a:extLst>
                <a:ext uri="{FF2B5EF4-FFF2-40B4-BE49-F238E27FC236}">
                  <a16:creationId xmlns:a16="http://schemas.microsoft.com/office/drawing/2014/main" id="{0D37CB99-8FCD-BD94-5751-59212A8E41A7}"/>
                </a:ext>
              </a:extLst>
            </p:cNvPr>
            <p:cNvSpPr/>
            <p:nvPr/>
          </p:nvSpPr>
          <p:spPr>
            <a:xfrm>
              <a:off x="7162234" y="1433598"/>
              <a:ext cx="114300" cy="219075"/>
            </a:xfrm>
            <a:custGeom>
              <a:avLst/>
              <a:gdLst>
                <a:gd name="connsiteX0" fmla="*/ 34290 w 114300"/>
                <a:gd name="connsiteY0" fmla="*/ 2858 h 219075"/>
                <a:gd name="connsiteX1" fmla="*/ 34290 w 114300"/>
                <a:gd name="connsiteY1" fmla="*/ 38100 h 219075"/>
                <a:gd name="connsiteX2" fmla="*/ 35243 w 114300"/>
                <a:gd name="connsiteY2" fmla="*/ 38100 h 219075"/>
                <a:gd name="connsiteX3" fmla="*/ 100013 w 114300"/>
                <a:gd name="connsiteY3" fmla="*/ 0 h 219075"/>
                <a:gd name="connsiteX4" fmla="*/ 114300 w 114300"/>
                <a:gd name="connsiteY4" fmla="*/ 2858 h 219075"/>
                <a:gd name="connsiteX5" fmla="*/ 114300 w 114300"/>
                <a:gd name="connsiteY5" fmla="*/ 35242 h 219075"/>
                <a:gd name="connsiteX6" fmla="*/ 113348 w 114300"/>
                <a:gd name="connsiteY6" fmla="*/ 35242 h 219075"/>
                <a:gd name="connsiteX7" fmla="*/ 98107 w 114300"/>
                <a:gd name="connsiteY7" fmla="*/ 33338 h 219075"/>
                <a:gd name="connsiteX8" fmla="*/ 35243 w 114300"/>
                <a:gd name="connsiteY8" fmla="*/ 99060 h 219075"/>
                <a:gd name="connsiteX9" fmla="*/ 35243 w 114300"/>
                <a:gd name="connsiteY9" fmla="*/ 219075 h 219075"/>
                <a:gd name="connsiteX10" fmla="*/ 0 w 114300"/>
                <a:gd name="connsiteY10" fmla="*/ 219075 h 219075"/>
                <a:gd name="connsiteX11" fmla="*/ 0 w 114300"/>
                <a:gd name="connsiteY11" fmla="*/ 2858 h 219075"/>
                <a:gd name="connsiteX12" fmla="*/ 34290 w 114300"/>
                <a:gd name="connsiteY12" fmla="*/ 2858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4300" h="219075">
                  <a:moveTo>
                    <a:pt x="34290" y="2858"/>
                  </a:moveTo>
                  <a:lnTo>
                    <a:pt x="34290" y="38100"/>
                  </a:lnTo>
                  <a:lnTo>
                    <a:pt x="35243" y="38100"/>
                  </a:lnTo>
                  <a:cubicBezTo>
                    <a:pt x="48577" y="17145"/>
                    <a:pt x="70485" y="0"/>
                    <a:pt x="100013" y="0"/>
                  </a:cubicBezTo>
                  <a:cubicBezTo>
                    <a:pt x="106680" y="0"/>
                    <a:pt x="109538" y="952"/>
                    <a:pt x="114300" y="2858"/>
                  </a:cubicBezTo>
                  <a:lnTo>
                    <a:pt x="114300" y="35242"/>
                  </a:lnTo>
                  <a:lnTo>
                    <a:pt x="113348" y="35242"/>
                  </a:lnTo>
                  <a:cubicBezTo>
                    <a:pt x="108585" y="33338"/>
                    <a:pt x="104775" y="33338"/>
                    <a:pt x="98107" y="33338"/>
                  </a:cubicBezTo>
                  <a:cubicBezTo>
                    <a:pt x="64770" y="33338"/>
                    <a:pt x="35243" y="58102"/>
                    <a:pt x="35243" y="99060"/>
                  </a:cubicBezTo>
                  <a:lnTo>
                    <a:pt x="35243" y="219075"/>
                  </a:lnTo>
                  <a:lnTo>
                    <a:pt x="0" y="219075"/>
                  </a:lnTo>
                  <a:lnTo>
                    <a:pt x="0" y="2858"/>
                  </a:lnTo>
                  <a:lnTo>
                    <a:pt x="34290" y="2858"/>
                  </a:ln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81" name="Figura a mano libera: forma 80">
              <a:extLst>
                <a:ext uri="{FF2B5EF4-FFF2-40B4-BE49-F238E27FC236}">
                  <a16:creationId xmlns:a16="http://schemas.microsoft.com/office/drawing/2014/main" id="{FBF50619-FDE7-41D8-DCF9-F265FF809B83}"/>
                </a:ext>
              </a:extLst>
            </p:cNvPr>
            <p:cNvSpPr/>
            <p:nvPr/>
          </p:nvSpPr>
          <p:spPr>
            <a:xfrm>
              <a:off x="6917441" y="1429787"/>
              <a:ext cx="202882" cy="228600"/>
            </a:xfrm>
            <a:custGeom>
              <a:avLst/>
              <a:gdLst>
                <a:gd name="connsiteX0" fmla="*/ 104775 w 202882"/>
                <a:gd name="connsiteY0" fmla="*/ 228600 h 228600"/>
                <a:gd name="connsiteX1" fmla="*/ 0 w 202882"/>
                <a:gd name="connsiteY1" fmla="*/ 114300 h 228600"/>
                <a:gd name="connsiteX2" fmla="*/ 102870 w 202882"/>
                <a:gd name="connsiteY2" fmla="*/ 0 h 228600"/>
                <a:gd name="connsiteX3" fmla="*/ 202882 w 202882"/>
                <a:gd name="connsiteY3" fmla="*/ 121920 h 228600"/>
                <a:gd name="connsiteX4" fmla="*/ 35243 w 202882"/>
                <a:gd name="connsiteY4" fmla="*/ 121920 h 228600"/>
                <a:gd name="connsiteX5" fmla="*/ 104775 w 202882"/>
                <a:gd name="connsiteY5" fmla="*/ 199073 h 228600"/>
                <a:gd name="connsiteX6" fmla="*/ 164782 w 202882"/>
                <a:gd name="connsiteY6" fmla="*/ 154305 h 228600"/>
                <a:gd name="connsiteX7" fmla="*/ 198120 w 202882"/>
                <a:gd name="connsiteY7" fmla="*/ 154305 h 228600"/>
                <a:gd name="connsiteX8" fmla="*/ 104775 w 202882"/>
                <a:gd name="connsiteY8" fmla="*/ 228600 h 228600"/>
                <a:gd name="connsiteX9" fmla="*/ 102870 w 202882"/>
                <a:gd name="connsiteY9" fmla="*/ 27623 h 228600"/>
                <a:gd name="connsiteX10" fmla="*/ 36195 w 202882"/>
                <a:gd name="connsiteY10" fmla="*/ 97155 h 228600"/>
                <a:gd name="connsiteX11" fmla="*/ 166688 w 202882"/>
                <a:gd name="connsiteY11" fmla="*/ 97155 h 228600"/>
                <a:gd name="connsiteX12" fmla="*/ 102870 w 202882"/>
                <a:gd name="connsiteY12" fmla="*/ 27623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2882" h="228600">
                  <a:moveTo>
                    <a:pt x="104775" y="228600"/>
                  </a:moveTo>
                  <a:cubicBezTo>
                    <a:pt x="38100" y="228600"/>
                    <a:pt x="0" y="177165"/>
                    <a:pt x="0" y="114300"/>
                  </a:cubicBezTo>
                  <a:cubicBezTo>
                    <a:pt x="0" y="51435"/>
                    <a:pt x="40957" y="0"/>
                    <a:pt x="102870" y="0"/>
                  </a:cubicBezTo>
                  <a:cubicBezTo>
                    <a:pt x="167640" y="0"/>
                    <a:pt x="202882" y="50483"/>
                    <a:pt x="202882" y="121920"/>
                  </a:cubicBezTo>
                  <a:lnTo>
                    <a:pt x="35243" y="121920"/>
                  </a:lnTo>
                  <a:cubicBezTo>
                    <a:pt x="38100" y="165735"/>
                    <a:pt x="61913" y="199073"/>
                    <a:pt x="104775" y="199073"/>
                  </a:cubicBezTo>
                  <a:cubicBezTo>
                    <a:pt x="136207" y="199073"/>
                    <a:pt x="157163" y="183833"/>
                    <a:pt x="164782" y="154305"/>
                  </a:cubicBezTo>
                  <a:lnTo>
                    <a:pt x="198120" y="154305"/>
                  </a:lnTo>
                  <a:cubicBezTo>
                    <a:pt x="187643" y="201930"/>
                    <a:pt x="153353" y="228600"/>
                    <a:pt x="104775" y="228600"/>
                  </a:cubicBezTo>
                  <a:close/>
                  <a:moveTo>
                    <a:pt x="102870" y="27623"/>
                  </a:moveTo>
                  <a:cubicBezTo>
                    <a:pt x="62865" y="27623"/>
                    <a:pt x="40957" y="58102"/>
                    <a:pt x="36195" y="97155"/>
                  </a:cubicBezTo>
                  <a:lnTo>
                    <a:pt x="166688" y="97155"/>
                  </a:lnTo>
                  <a:cubicBezTo>
                    <a:pt x="163830" y="54293"/>
                    <a:pt x="141923" y="27623"/>
                    <a:pt x="102870" y="27623"/>
                  </a:cubicBez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82" name="Figura a mano libera: forma 81">
              <a:extLst>
                <a:ext uri="{FF2B5EF4-FFF2-40B4-BE49-F238E27FC236}">
                  <a16:creationId xmlns:a16="http://schemas.microsoft.com/office/drawing/2014/main" id="{A2865655-484E-D37B-350F-5A94E0EFA88A}"/>
                </a:ext>
              </a:extLst>
            </p:cNvPr>
            <p:cNvSpPr/>
            <p:nvPr/>
          </p:nvSpPr>
          <p:spPr>
            <a:xfrm>
              <a:off x="6688841" y="1431693"/>
              <a:ext cx="198119" cy="292417"/>
            </a:xfrm>
            <a:custGeom>
              <a:avLst/>
              <a:gdLst>
                <a:gd name="connsiteX0" fmla="*/ 0 w 198119"/>
                <a:gd name="connsiteY0" fmla="*/ 290513 h 292417"/>
                <a:gd name="connsiteX1" fmla="*/ 0 w 198119"/>
                <a:gd name="connsiteY1" fmla="*/ 4763 h 292417"/>
                <a:gd name="connsiteX2" fmla="*/ 34290 w 198119"/>
                <a:gd name="connsiteY2" fmla="*/ 4763 h 292417"/>
                <a:gd name="connsiteX3" fmla="*/ 34290 w 198119"/>
                <a:gd name="connsiteY3" fmla="*/ 35242 h 292417"/>
                <a:gd name="connsiteX4" fmla="*/ 35243 w 198119"/>
                <a:gd name="connsiteY4" fmla="*/ 35242 h 292417"/>
                <a:gd name="connsiteX5" fmla="*/ 104775 w 198119"/>
                <a:gd name="connsiteY5" fmla="*/ 0 h 292417"/>
                <a:gd name="connsiteX6" fmla="*/ 198120 w 198119"/>
                <a:gd name="connsiteY6" fmla="*/ 114300 h 292417"/>
                <a:gd name="connsiteX7" fmla="*/ 103823 w 198119"/>
                <a:gd name="connsiteY7" fmla="*/ 228600 h 292417"/>
                <a:gd name="connsiteX8" fmla="*/ 35243 w 198119"/>
                <a:gd name="connsiteY8" fmla="*/ 197167 h 292417"/>
                <a:gd name="connsiteX9" fmla="*/ 34290 w 198119"/>
                <a:gd name="connsiteY9" fmla="*/ 197167 h 292417"/>
                <a:gd name="connsiteX10" fmla="*/ 34290 w 198119"/>
                <a:gd name="connsiteY10" fmla="*/ 292417 h 292417"/>
                <a:gd name="connsiteX11" fmla="*/ 0 w 198119"/>
                <a:gd name="connsiteY11" fmla="*/ 292417 h 292417"/>
                <a:gd name="connsiteX12" fmla="*/ 100013 w 198119"/>
                <a:gd name="connsiteY12" fmla="*/ 199072 h 292417"/>
                <a:gd name="connsiteX13" fmla="*/ 161925 w 198119"/>
                <a:gd name="connsiteY13" fmla="*/ 114300 h 292417"/>
                <a:gd name="connsiteX14" fmla="*/ 100013 w 198119"/>
                <a:gd name="connsiteY14" fmla="*/ 28575 h 292417"/>
                <a:gd name="connsiteX15" fmla="*/ 30480 w 198119"/>
                <a:gd name="connsiteY15" fmla="*/ 114300 h 292417"/>
                <a:gd name="connsiteX16" fmla="*/ 100013 w 198119"/>
                <a:gd name="connsiteY16" fmla="*/ 199072 h 29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8119" h="292417">
                  <a:moveTo>
                    <a:pt x="0" y="290513"/>
                  </a:moveTo>
                  <a:lnTo>
                    <a:pt x="0" y="4763"/>
                  </a:lnTo>
                  <a:lnTo>
                    <a:pt x="34290" y="4763"/>
                  </a:lnTo>
                  <a:lnTo>
                    <a:pt x="34290" y="35242"/>
                  </a:lnTo>
                  <a:lnTo>
                    <a:pt x="35243" y="35242"/>
                  </a:lnTo>
                  <a:cubicBezTo>
                    <a:pt x="51435" y="13335"/>
                    <a:pt x="73343" y="0"/>
                    <a:pt x="104775" y="0"/>
                  </a:cubicBezTo>
                  <a:cubicBezTo>
                    <a:pt x="160020" y="0"/>
                    <a:pt x="198120" y="41910"/>
                    <a:pt x="198120" y="114300"/>
                  </a:cubicBezTo>
                  <a:cubicBezTo>
                    <a:pt x="198120" y="183832"/>
                    <a:pt x="162878" y="228600"/>
                    <a:pt x="103823" y="228600"/>
                  </a:cubicBezTo>
                  <a:cubicBezTo>
                    <a:pt x="74295" y="228600"/>
                    <a:pt x="53340" y="220027"/>
                    <a:pt x="35243" y="197167"/>
                  </a:cubicBezTo>
                  <a:lnTo>
                    <a:pt x="34290" y="197167"/>
                  </a:lnTo>
                  <a:lnTo>
                    <a:pt x="34290" y="292417"/>
                  </a:lnTo>
                  <a:lnTo>
                    <a:pt x="0" y="292417"/>
                  </a:lnTo>
                  <a:close/>
                  <a:moveTo>
                    <a:pt x="100013" y="199072"/>
                  </a:moveTo>
                  <a:cubicBezTo>
                    <a:pt x="141923" y="199072"/>
                    <a:pt x="161925" y="162877"/>
                    <a:pt x="161925" y="114300"/>
                  </a:cubicBezTo>
                  <a:cubicBezTo>
                    <a:pt x="161925" y="65722"/>
                    <a:pt x="140970" y="28575"/>
                    <a:pt x="100013" y="28575"/>
                  </a:cubicBezTo>
                  <a:cubicBezTo>
                    <a:pt x="52388" y="28575"/>
                    <a:pt x="30480" y="66675"/>
                    <a:pt x="30480" y="114300"/>
                  </a:cubicBezTo>
                  <a:cubicBezTo>
                    <a:pt x="30480" y="161925"/>
                    <a:pt x="50482" y="199072"/>
                    <a:pt x="100013" y="199072"/>
                  </a:cubicBez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83" name="Figura a mano libera: forma 82">
              <a:extLst>
                <a:ext uri="{FF2B5EF4-FFF2-40B4-BE49-F238E27FC236}">
                  <a16:creationId xmlns:a16="http://schemas.microsoft.com/office/drawing/2014/main" id="{B2052322-9ABB-6F1A-4507-A80A0681DD35}"/>
                </a:ext>
              </a:extLst>
            </p:cNvPr>
            <p:cNvSpPr/>
            <p:nvPr/>
          </p:nvSpPr>
          <p:spPr>
            <a:xfrm>
              <a:off x="6523106" y="1352635"/>
              <a:ext cx="34289" cy="300037"/>
            </a:xfrm>
            <a:custGeom>
              <a:avLst/>
              <a:gdLst>
                <a:gd name="connsiteX0" fmla="*/ 0 w 34289"/>
                <a:gd name="connsiteY0" fmla="*/ 300038 h 300037"/>
                <a:gd name="connsiteX1" fmla="*/ 0 w 34289"/>
                <a:gd name="connsiteY1" fmla="*/ 83820 h 300037"/>
                <a:gd name="connsiteX2" fmla="*/ 34290 w 34289"/>
                <a:gd name="connsiteY2" fmla="*/ 83820 h 300037"/>
                <a:gd name="connsiteX3" fmla="*/ 34290 w 34289"/>
                <a:gd name="connsiteY3" fmla="*/ 300038 h 300037"/>
                <a:gd name="connsiteX4" fmla="*/ 0 w 34289"/>
                <a:gd name="connsiteY4" fmla="*/ 300038 h 300037"/>
                <a:gd name="connsiteX5" fmla="*/ 0 w 34289"/>
                <a:gd name="connsiteY5" fmla="*/ 41910 h 300037"/>
                <a:gd name="connsiteX6" fmla="*/ 0 w 34289"/>
                <a:gd name="connsiteY6" fmla="*/ 0 h 300037"/>
                <a:gd name="connsiteX7" fmla="*/ 34290 w 34289"/>
                <a:gd name="connsiteY7" fmla="*/ 0 h 300037"/>
                <a:gd name="connsiteX8" fmla="*/ 34290 w 34289"/>
                <a:gd name="connsiteY8" fmla="*/ 41910 h 300037"/>
                <a:gd name="connsiteX9" fmla="*/ 0 w 34289"/>
                <a:gd name="connsiteY9" fmla="*/ 41910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89" h="300037">
                  <a:moveTo>
                    <a:pt x="0" y="300038"/>
                  </a:moveTo>
                  <a:lnTo>
                    <a:pt x="0" y="83820"/>
                  </a:lnTo>
                  <a:lnTo>
                    <a:pt x="34290" y="83820"/>
                  </a:lnTo>
                  <a:lnTo>
                    <a:pt x="34290" y="300038"/>
                  </a:lnTo>
                  <a:lnTo>
                    <a:pt x="0" y="300038"/>
                  </a:lnTo>
                  <a:close/>
                  <a:moveTo>
                    <a:pt x="0" y="41910"/>
                  </a:moveTo>
                  <a:lnTo>
                    <a:pt x="0" y="0"/>
                  </a:lnTo>
                  <a:lnTo>
                    <a:pt x="34290" y="0"/>
                  </a:lnTo>
                  <a:lnTo>
                    <a:pt x="34290" y="41910"/>
                  </a:lnTo>
                  <a:lnTo>
                    <a:pt x="0" y="41910"/>
                  </a:ln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84" name="Figura a mano libera: forma 83">
              <a:extLst>
                <a:ext uri="{FF2B5EF4-FFF2-40B4-BE49-F238E27FC236}">
                  <a16:creationId xmlns:a16="http://schemas.microsoft.com/office/drawing/2014/main" id="{78A5B225-86B9-40B5-933A-ACCC9C62B86E}"/>
                </a:ext>
              </a:extLst>
            </p:cNvPr>
            <p:cNvSpPr/>
            <p:nvPr/>
          </p:nvSpPr>
          <p:spPr>
            <a:xfrm>
              <a:off x="6306889" y="1436455"/>
              <a:ext cx="173355" cy="216217"/>
            </a:xfrm>
            <a:custGeom>
              <a:avLst/>
              <a:gdLst>
                <a:gd name="connsiteX0" fmla="*/ 0 w 173355"/>
                <a:gd name="connsiteY0" fmla="*/ 216217 h 216217"/>
                <a:gd name="connsiteX1" fmla="*/ 0 w 173355"/>
                <a:gd name="connsiteY1" fmla="*/ 189547 h 216217"/>
                <a:gd name="connsiteX2" fmla="*/ 120968 w 173355"/>
                <a:gd name="connsiteY2" fmla="*/ 30480 h 216217"/>
                <a:gd name="connsiteX3" fmla="*/ 120968 w 173355"/>
                <a:gd name="connsiteY3" fmla="*/ 29527 h 216217"/>
                <a:gd name="connsiteX4" fmla="*/ 7620 w 173355"/>
                <a:gd name="connsiteY4" fmla="*/ 29527 h 216217"/>
                <a:gd name="connsiteX5" fmla="*/ 7620 w 173355"/>
                <a:gd name="connsiteY5" fmla="*/ 0 h 216217"/>
                <a:gd name="connsiteX6" fmla="*/ 168593 w 173355"/>
                <a:gd name="connsiteY6" fmla="*/ 0 h 216217"/>
                <a:gd name="connsiteX7" fmla="*/ 168593 w 173355"/>
                <a:gd name="connsiteY7" fmla="*/ 20002 h 216217"/>
                <a:gd name="connsiteX8" fmla="*/ 43815 w 173355"/>
                <a:gd name="connsiteY8" fmla="*/ 183832 h 216217"/>
                <a:gd name="connsiteX9" fmla="*/ 43815 w 173355"/>
                <a:gd name="connsiteY9" fmla="*/ 184785 h 216217"/>
                <a:gd name="connsiteX10" fmla="*/ 173355 w 173355"/>
                <a:gd name="connsiteY10" fmla="*/ 184785 h 216217"/>
                <a:gd name="connsiteX11" fmla="*/ 173355 w 173355"/>
                <a:gd name="connsiteY11" fmla="*/ 216217 h 216217"/>
                <a:gd name="connsiteX12" fmla="*/ 0 w 173355"/>
                <a:gd name="connsiteY12" fmla="*/ 216217 h 216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355" h="216217">
                  <a:moveTo>
                    <a:pt x="0" y="216217"/>
                  </a:moveTo>
                  <a:lnTo>
                    <a:pt x="0" y="189547"/>
                  </a:lnTo>
                  <a:lnTo>
                    <a:pt x="120968" y="30480"/>
                  </a:lnTo>
                  <a:lnTo>
                    <a:pt x="120968" y="29527"/>
                  </a:lnTo>
                  <a:lnTo>
                    <a:pt x="7620" y="29527"/>
                  </a:lnTo>
                  <a:lnTo>
                    <a:pt x="7620" y="0"/>
                  </a:lnTo>
                  <a:lnTo>
                    <a:pt x="168593" y="0"/>
                  </a:lnTo>
                  <a:lnTo>
                    <a:pt x="168593" y="20002"/>
                  </a:lnTo>
                  <a:lnTo>
                    <a:pt x="43815" y="183832"/>
                  </a:lnTo>
                  <a:lnTo>
                    <a:pt x="43815" y="184785"/>
                  </a:lnTo>
                  <a:lnTo>
                    <a:pt x="173355" y="184785"/>
                  </a:lnTo>
                  <a:lnTo>
                    <a:pt x="173355" y="216217"/>
                  </a:lnTo>
                  <a:lnTo>
                    <a:pt x="0" y="216217"/>
                  </a:ln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85" name="Figura a mano libera: forma 84">
              <a:extLst>
                <a:ext uri="{FF2B5EF4-FFF2-40B4-BE49-F238E27FC236}">
                  <a16:creationId xmlns:a16="http://schemas.microsoft.com/office/drawing/2014/main" id="{0D3471AE-5591-E27E-1E1F-42A36E6A317B}"/>
                </a:ext>
              </a:extLst>
            </p:cNvPr>
            <p:cNvSpPr/>
            <p:nvPr/>
          </p:nvSpPr>
          <p:spPr>
            <a:xfrm>
              <a:off x="6225926" y="1352635"/>
              <a:ext cx="34289" cy="300037"/>
            </a:xfrm>
            <a:custGeom>
              <a:avLst/>
              <a:gdLst>
                <a:gd name="connsiteX0" fmla="*/ 0 w 34289"/>
                <a:gd name="connsiteY0" fmla="*/ 300038 h 300037"/>
                <a:gd name="connsiteX1" fmla="*/ 0 w 34289"/>
                <a:gd name="connsiteY1" fmla="*/ 83820 h 300037"/>
                <a:gd name="connsiteX2" fmla="*/ 34290 w 34289"/>
                <a:gd name="connsiteY2" fmla="*/ 83820 h 300037"/>
                <a:gd name="connsiteX3" fmla="*/ 34290 w 34289"/>
                <a:gd name="connsiteY3" fmla="*/ 300038 h 300037"/>
                <a:gd name="connsiteX4" fmla="*/ 0 w 34289"/>
                <a:gd name="connsiteY4" fmla="*/ 300038 h 300037"/>
                <a:gd name="connsiteX5" fmla="*/ 0 w 34289"/>
                <a:gd name="connsiteY5" fmla="*/ 41910 h 300037"/>
                <a:gd name="connsiteX6" fmla="*/ 0 w 34289"/>
                <a:gd name="connsiteY6" fmla="*/ 0 h 300037"/>
                <a:gd name="connsiteX7" fmla="*/ 34290 w 34289"/>
                <a:gd name="connsiteY7" fmla="*/ 0 h 300037"/>
                <a:gd name="connsiteX8" fmla="*/ 34290 w 34289"/>
                <a:gd name="connsiteY8" fmla="*/ 41910 h 300037"/>
                <a:gd name="connsiteX9" fmla="*/ 0 w 34289"/>
                <a:gd name="connsiteY9" fmla="*/ 41910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89" h="300037">
                  <a:moveTo>
                    <a:pt x="0" y="300038"/>
                  </a:moveTo>
                  <a:lnTo>
                    <a:pt x="0" y="83820"/>
                  </a:lnTo>
                  <a:lnTo>
                    <a:pt x="34290" y="83820"/>
                  </a:lnTo>
                  <a:lnTo>
                    <a:pt x="34290" y="300038"/>
                  </a:lnTo>
                  <a:lnTo>
                    <a:pt x="0" y="300038"/>
                  </a:lnTo>
                  <a:close/>
                  <a:moveTo>
                    <a:pt x="0" y="41910"/>
                  </a:moveTo>
                  <a:lnTo>
                    <a:pt x="0" y="0"/>
                  </a:lnTo>
                  <a:lnTo>
                    <a:pt x="34290" y="0"/>
                  </a:lnTo>
                  <a:lnTo>
                    <a:pt x="34290" y="41910"/>
                  </a:lnTo>
                  <a:lnTo>
                    <a:pt x="0" y="41910"/>
                  </a:ln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86" name="Figura a mano libera: forma 85">
              <a:extLst>
                <a:ext uri="{FF2B5EF4-FFF2-40B4-BE49-F238E27FC236}">
                  <a16:creationId xmlns:a16="http://schemas.microsoft.com/office/drawing/2014/main" id="{42B757DB-3258-3BD7-9399-BFB9FF830801}"/>
                </a:ext>
              </a:extLst>
            </p:cNvPr>
            <p:cNvSpPr/>
            <p:nvPr/>
          </p:nvSpPr>
          <p:spPr>
            <a:xfrm>
              <a:off x="6001136" y="1436455"/>
              <a:ext cx="191452" cy="216217"/>
            </a:xfrm>
            <a:custGeom>
              <a:avLst/>
              <a:gdLst>
                <a:gd name="connsiteX0" fmla="*/ 76200 w 191452"/>
                <a:gd name="connsiteY0" fmla="*/ 216217 h 216217"/>
                <a:gd name="connsiteX1" fmla="*/ 0 w 191452"/>
                <a:gd name="connsiteY1" fmla="*/ 0 h 216217"/>
                <a:gd name="connsiteX2" fmla="*/ 36195 w 191452"/>
                <a:gd name="connsiteY2" fmla="*/ 0 h 216217"/>
                <a:gd name="connsiteX3" fmla="*/ 80963 w 191452"/>
                <a:gd name="connsiteY3" fmla="*/ 137160 h 216217"/>
                <a:gd name="connsiteX4" fmla="*/ 95250 w 191452"/>
                <a:gd name="connsiteY4" fmla="*/ 182880 h 216217"/>
                <a:gd name="connsiteX5" fmla="*/ 96203 w 191452"/>
                <a:gd name="connsiteY5" fmla="*/ 182880 h 216217"/>
                <a:gd name="connsiteX6" fmla="*/ 110490 w 191452"/>
                <a:gd name="connsiteY6" fmla="*/ 137160 h 216217"/>
                <a:gd name="connsiteX7" fmla="*/ 156210 w 191452"/>
                <a:gd name="connsiteY7" fmla="*/ 0 h 216217"/>
                <a:gd name="connsiteX8" fmla="*/ 191453 w 191452"/>
                <a:gd name="connsiteY8" fmla="*/ 0 h 216217"/>
                <a:gd name="connsiteX9" fmla="*/ 113348 w 191452"/>
                <a:gd name="connsiteY9" fmla="*/ 216217 h 216217"/>
                <a:gd name="connsiteX10" fmla="*/ 76200 w 191452"/>
                <a:gd name="connsiteY10" fmla="*/ 216217 h 216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1452" h="216217">
                  <a:moveTo>
                    <a:pt x="76200" y="216217"/>
                  </a:moveTo>
                  <a:lnTo>
                    <a:pt x="0" y="0"/>
                  </a:lnTo>
                  <a:lnTo>
                    <a:pt x="36195" y="0"/>
                  </a:lnTo>
                  <a:lnTo>
                    <a:pt x="80963" y="137160"/>
                  </a:lnTo>
                  <a:cubicBezTo>
                    <a:pt x="87630" y="156210"/>
                    <a:pt x="95250" y="182880"/>
                    <a:pt x="95250" y="182880"/>
                  </a:cubicBezTo>
                  <a:lnTo>
                    <a:pt x="96203" y="182880"/>
                  </a:lnTo>
                  <a:cubicBezTo>
                    <a:pt x="96203" y="182880"/>
                    <a:pt x="103823" y="156210"/>
                    <a:pt x="110490" y="137160"/>
                  </a:cubicBezTo>
                  <a:lnTo>
                    <a:pt x="156210" y="0"/>
                  </a:lnTo>
                  <a:lnTo>
                    <a:pt x="191453" y="0"/>
                  </a:lnTo>
                  <a:lnTo>
                    <a:pt x="113348" y="216217"/>
                  </a:lnTo>
                  <a:lnTo>
                    <a:pt x="76200" y="216217"/>
                  </a:ln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87" name="Figura a mano libera: forma 86">
              <a:extLst>
                <a:ext uri="{FF2B5EF4-FFF2-40B4-BE49-F238E27FC236}">
                  <a16:creationId xmlns:a16="http://schemas.microsoft.com/office/drawing/2014/main" id="{A14A2D6C-4F8A-0FD7-5BE9-B10F1DF725A7}"/>
                </a:ext>
              </a:extLst>
            </p:cNvPr>
            <p:cNvSpPr/>
            <p:nvPr/>
          </p:nvSpPr>
          <p:spPr>
            <a:xfrm>
              <a:off x="5870644" y="1433598"/>
              <a:ext cx="113347" cy="219075"/>
            </a:xfrm>
            <a:custGeom>
              <a:avLst/>
              <a:gdLst>
                <a:gd name="connsiteX0" fmla="*/ 33338 w 113347"/>
                <a:gd name="connsiteY0" fmla="*/ 2858 h 219075"/>
                <a:gd name="connsiteX1" fmla="*/ 33338 w 113347"/>
                <a:gd name="connsiteY1" fmla="*/ 38100 h 219075"/>
                <a:gd name="connsiteX2" fmla="*/ 34290 w 113347"/>
                <a:gd name="connsiteY2" fmla="*/ 38100 h 219075"/>
                <a:gd name="connsiteX3" fmla="*/ 99060 w 113347"/>
                <a:gd name="connsiteY3" fmla="*/ 0 h 219075"/>
                <a:gd name="connsiteX4" fmla="*/ 113347 w 113347"/>
                <a:gd name="connsiteY4" fmla="*/ 2858 h 219075"/>
                <a:gd name="connsiteX5" fmla="*/ 113347 w 113347"/>
                <a:gd name="connsiteY5" fmla="*/ 35242 h 219075"/>
                <a:gd name="connsiteX6" fmla="*/ 112395 w 113347"/>
                <a:gd name="connsiteY6" fmla="*/ 35242 h 219075"/>
                <a:gd name="connsiteX7" fmla="*/ 97155 w 113347"/>
                <a:gd name="connsiteY7" fmla="*/ 33338 h 219075"/>
                <a:gd name="connsiteX8" fmla="*/ 34290 w 113347"/>
                <a:gd name="connsiteY8" fmla="*/ 99060 h 219075"/>
                <a:gd name="connsiteX9" fmla="*/ 34290 w 113347"/>
                <a:gd name="connsiteY9" fmla="*/ 219075 h 219075"/>
                <a:gd name="connsiteX10" fmla="*/ 0 w 113347"/>
                <a:gd name="connsiteY10" fmla="*/ 219075 h 219075"/>
                <a:gd name="connsiteX11" fmla="*/ 0 w 113347"/>
                <a:gd name="connsiteY11" fmla="*/ 2858 h 219075"/>
                <a:gd name="connsiteX12" fmla="*/ 33338 w 113347"/>
                <a:gd name="connsiteY12" fmla="*/ 2858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347" h="219075">
                  <a:moveTo>
                    <a:pt x="33338" y="2858"/>
                  </a:moveTo>
                  <a:lnTo>
                    <a:pt x="33338" y="38100"/>
                  </a:lnTo>
                  <a:lnTo>
                    <a:pt x="34290" y="38100"/>
                  </a:lnTo>
                  <a:cubicBezTo>
                    <a:pt x="47625" y="17145"/>
                    <a:pt x="69532" y="0"/>
                    <a:pt x="99060" y="0"/>
                  </a:cubicBezTo>
                  <a:cubicBezTo>
                    <a:pt x="105727" y="0"/>
                    <a:pt x="108585" y="952"/>
                    <a:pt x="113347" y="2858"/>
                  </a:cubicBezTo>
                  <a:lnTo>
                    <a:pt x="113347" y="35242"/>
                  </a:lnTo>
                  <a:lnTo>
                    <a:pt x="112395" y="35242"/>
                  </a:lnTo>
                  <a:cubicBezTo>
                    <a:pt x="107632" y="33338"/>
                    <a:pt x="103822" y="33338"/>
                    <a:pt x="97155" y="33338"/>
                  </a:cubicBezTo>
                  <a:cubicBezTo>
                    <a:pt x="63817" y="33338"/>
                    <a:pt x="34290" y="58102"/>
                    <a:pt x="34290" y="99060"/>
                  </a:cubicBezTo>
                  <a:lnTo>
                    <a:pt x="34290" y="219075"/>
                  </a:lnTo>
                  <a:lnTo>
                    <a:pt x="0" y="219075"/>
                  </a:lnTo>
                  <a:lnTo>
                    <a:pt x="0" y="2858"/>
                  </a:lnTo>
                  <a:lnTo>
                    <a:pt x="33338" y="2858"/>
                  </a:ln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88" name="Figura a mano libera: forma 87">
              <a:extLst>
                <a:ext uri="{FF2B5EF4-FFF2-40B4-BE49-F238E27FC236}">
                  <a16:creationId xmlns:a16="http://schemas.microsoft.com/office/drawing/2014/main" id="{81C699A7-764B-F80B-162A-13531C39AE74}"/>
                </a:ext>
              </a:extLst>
            </p:cNvPr>
            <p:cNvSpPr/>
            <p:nvPr/>
          </p:nvSpPr>
          <p:spPr>
            <a:xfrm>
              <a:off x="5624898" y="1429787"/>
              <a:ext cx="202882" cy="228600"/>
            </a:xfrm>
            <a:custGeom>
              <a:avLst/>
              <a:gdLst>
                <a:gd name="connsiteX0" fmla="*/ 104775 w 202882"/>
                <a:gd name="connsiteY0" fmla="*/ 228600 h 228600"/>
                <a:gd name="connsiteX1" fmla="*/ 0 w 202882"/>
                <a:gd name="connsiteY1" fmla="*/ 114300 h 228600"/>
                <a:gd name="connsiteX2" fmla="*/ 102870 w 202882"/>
                <a:gd name="connsiteY2" fmla="*/ 0 h 228600"/>
                <a:gd name="connsiteX3" fmla="*/ 202883 w 202882"/>
                <a:gd name="connsiteY3" fmla="*/ 121920 h 228600"/>
                <a:gd name="connsiteX4" fmla="*/ 35243 w 202882"/>
                <a:gd name="connsiteY4" fmla="*/ 121920 h 228600"/>
                <a:gd name="connsiteX5" fmla="*/ 104775 w 202882"/>
                <a:gd name="connsiteY5" fmla="*/ 199073 h 228600"/>
                <a:gd name="connsiteX6" fmla="*/ 164783 w 202882"/>
                <a:gd name="connsiteY6" fmla="*/ 154305 h 228600"/>
                <a:gd name="connsiteX7" fmla="*/ 198120 w 202882"/>
                <a:gd name="connsiteY7" fmla="*/ 154305 h 228600"/>
                <a:gd name="connsiteX8" fmla="*/ 104775 w 202882"/>
                <a:gd name="connsiteY8" fmla="*/ 228600 h 228600"/>
                <a:gd name="connsiteX9" fmla="*/ 102870 w 202882"/>
                <a:gd name="connsiteY9" fmla="*/ 27623 h 228600"/>
                <a:gd name="connsiteX10" fmla="*/ 36195 w 202882"/>
                <a:gd name="connsiteY10" fmla="*/ 97155 h 228600"/>
                <a:gd name="connsiteX11" fmla="*/ 165735 w 202882"/>
                <a:gd name="connsiteY11" fmla="*/ 97155 h 228600"/>
                <a:gd name="connsiteX12" fmla="*/ 102870 w 202882"/>
                <a:gd name="connsiteY12" fmla="*/ 27623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2882" h="228600">
                  <a:moveTo>
                    <a:pt x="104775" y="228600"/>
                  </a:moveTo>
                  <a:cubicBezTo>
                    <a:pt x="38100" y="228600"/>
                    <a:pt x="0" y="177165"/>
                    <a:pt x="0" y="114300"/>
                  </a:cubicBezTo>
                  <a:cubicBezTo>
                    <a:pt x="0" y="51435"/>
                    <a:pt x="40958" y="0"/>
                    <a:pt x="102870" y="0"/>
                  </a:cubicBezTo>
                  <a:cubicBezTo>
                    <a:pt x="167640" y="0"/>
                    <a:pt x="202883" y="50483"/>
                    <a:pt x="202883" y="121920"/>
                  </a:cubicBezTo>
                  <a:lnTo>
                    <a:pt x="35243" y="121920"/>
                  </a:lnTo>
                  <a:cubicBezTo>
                    <a:pt x="38100" y="165735"/>
                    <a:pt x="61913" y="199073"/>
                    <a:pt x="104775" y="199073"/>
                  </a:cubicBezTo>
                  <a:cubicBezTo>
                    <a:pt x="136208" y="199073"/>
                    <a:pt x="157163" y="183833"/>
                    <a:pt x="164783" y="154305"/>
                  </a:cubicBezTo>
                  <a:lnTo>
                    <a:pt x="198120" y="154305"/>
                  </a:lnTo>
                  <a:cubicBezTo>
                    <a:pt x="187643" y="201930"/>
                    <a:pt x="154305" y="228600"/>
                    <a:pt x="104775" y="228600"/>
                  </a:cubicBezTo>
                  <a:close/>
                  <a:moveTo>
                    <a:pt x="102870" y="27623"/>
                  </a:moveTo>
                  <a:cubicBezTo>
                    <a:pt x="62865" y="27623"/>
                    <a:pt x="40958" y="58102"/>
                    <a:pt x="36195" y="97155"/>
                  </a:cubicBezTo>
                  <a:lnTo>
                    <a:pt x="165735" y="97155"/>
                  </a:lnTo>
                  <a:cubicBezTo>
                    <a:pt x="163830" y="54293"/>
                    <a:pt x="141923" y="27623"/>
                    <a:pt x="102870" y="27623"/>
                  </a:cubicBez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89" name="Figura a mano libera: forma 88">
              <a:extLst>
                <a:ext uri="{FF2B5EF4-FFF2-40B4-BE49-F238E27FC236}">
                  <a16:creationId xmlns:a16="http://schemas.microsoft.com/office/drawing/2014/main" id="{F158A339-FE85-EF62-90A0-AF4E80D6C890}"/>
                </a:ext>
              </a:extLst>
            </p:cNvPr>
            <p:cNvSpPr/>
            <p:nvPr/>
          </p:nvSpPr>
          <p:spPr>
            <a:xfrm>
              <a:off x="5413443" y="1432645"/>
              <a:ext cx="180993" cy="226694"/>
            </a:xfrm>
            <a:custGeom>
              <a:avLst/>
              <a:gdLst>
                <a:gd name="connsiteX0" fmla="*/ 96203 w 180993"/>
                <a:gd name="connsiteY0" fmla="*/ 226695 h 226694"/>
                <a:gd name="connsiteX1" fmla="*/ 0 w 180993"/>
                <a:gd name="connsiteY1" fmla="*/ 149542 h 226694"/>
                <a:gd name="connsiteX2" fmla="*/ 35243 w 180993"/>
                <a:gd name="connsiteY2" fmla="*/ 149542 h 226694"/>
                <a:gd name="connsiteX3" fmla="*/ 97155 w 180993"/>
                <a:gd name="connsiteY3" fmla="*/ 198120 h 226694"/>
                <a:gd name="connsiteX4" fmla="*/ 147638 w 180993"/>
                <a:gd name="connsiteY4" fmla="*/ 162877 h 226694"/>
                <a:gd name="connsiteX5" fmla="*/ 91440 w 180993"/>
                <a:gd name="connsiteY5" fmla="*/ 123825 h 226694"/>
                <a:gd name="connsiteX6" fmla="*/ 10478 w 180993"/>
                <a:gd name="connsiteY6" fmla="*/ 59055 h 226694"/>
                <a:gd name="connsiteX7" fmla="*/ 88583 w 180993"/>
                <a:gd name="connsiteY7" fmla="*/ 0 h 226694"/>
                <a:gd name="connsiteX8" fmla="*/ 173355 w 180993"/>
                <a:gd name="connsiteY8" fmla="*/ 67627 h 226694"/>
                <a:gd name="connsiteX9" fmla="*/ 138113 w 180993"/>
                <a:gd name="connsiteY9" fmla="*/ 67627 h 226694"/>
                <a:gd name="connsiteX10" fmla="*/ 86678 w 180993"/>
                <a:gd name="connsiteY10" fmla="*/ 26670 h 226694"/>
                <a:gd name="connsiteX11" fmla="*/ 42863 w 180993"/>
                <a:gd name="connsiteY11" fmla="*/ 58102 h 226694"/>
                <a:gd name="connsiteX12" fmla="*/ 100965 w 180993"/>
                <a:gd name="connsiteY12" fmla="*/ 93345 h 226694"/>
                <a:gd name="connsiteX13" fmla="*/ 180975 w 180993"/>
                <a:gd name="connsiteY13" fmla="*/ 161925 h 226694"/>
                <a:gd name="connsiteX14" fmla="*/ 96203 w 180993"/>
                <a:gd name="connsiteY14" fmla="*/ 226695 h 22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0993" h="226694">
                  <a:moveTo>
                    <a:pt x="96203" y="226695"/>
                  </a:moveTo>
                  <a:cubicBezTo>
                    <a:pt x="37147" y="226695"/>
                    <a:pt x="3810" y="199073"/>
                    <a:pt x="0" y="149542"/>
                  </a:cubicBezTo>
                  <a:lnTo>
                    <a:pt x="35243" y="149542"/>
                  </a:lnTo>
                  <a:cubicBezTo>
                    <a:pt x="40005" y="187642"/>
                    <a:pt x="64770" y="198120"/>
                    <a:pt x="97155" y="198120"/>
                  </a:cubicBezTo>
                  <a:cubicBezTo>
                    <a:pt x="132397" y="198120"/>
                    <a:pt x="147638" y="182880"/>
                    <a:pt x="147638" y="162877"/>
                  </a:cubicBezTo>
                  <a:cubicBezTo>
                    <a:pt x="147638" y="138113"/>
                    <a:pt x="130492" y="132398"/>
                    <a:pt x="91440" y="123825"/>
                  </a:cubicBezTo>
                  <a:cubicBezTo>
                    <a:pt x="48578" y="115252"/>
                    <a:pt x="10478" y="106680"/>
                    <a:pt x="10478" y="59055"/>
                  </a:cubicBezTo>
                  <a:cubicBezTo>
                    <a:pt x="10478" y="22860"/>
                    <a:pt x="38100" y="0"/>
                    <a:pt x="88583" y="0"/>
                  </a:cubicBezTo>
                  <a:cubicBezTo>
                    <a:pt x="141922" y="0"/>
                    <a:pt x="168592" y="25717"/>
                    <a:pt x="173355" y="67627"/>
                  </a:cubicBezTo>
                  <a:lnTo>
                    <a:pt x="138113" y="67627"/>
                  </a:lnTo>
                  <a:cubicBezTo>
                    <a:pt x="134303" y="39052"/>
                    <a:pt x="119063" y="26670"/>
                    <a:pt x="86678" y="26670"/>
                  </a:cubicBezTo>
                  <a:cubicBezTo>
                    <a:pt x="55245" y="26670"/>
                    <a:pt x="42863" y="40957"/>
                    <a:pt x="42863" y="58102"/>
                  </a:cubicBezTo>
                  <a:cubicBezTo>
                    <a:pt x="42863" y="81915"/>
                    <a:pt x="63818" y="85725"/>
                    <a:pt x="100965" y="93345"/>
                  </a:cubicBezTo>
                  <a:cubicBezTo>
                    <a:pt x="144780" y="101917"/>
                    <a:pt x="180975" y="111442"/>
                    <a:pt x="180975" y="161925"/>
                  </a:cubicBezTo>
                  <a:cubicBezTo>
                    <a:pt x="181928" y="203835"/>
                    <a:pt x="145733" y="226695"/>
                    <a:pt x="96203" y="226695"/>
                  </a:cubicBez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90" name="Figura a mano libera: forma 89">
              <a:extLst>
                <a:ext uri="{FF2B5EF4-FFF2-40B4-BE49-F238E27FC236}">
                  <a16:creationId xmlns:a16="http://schemas.microsoft.com/office/drawing/2014/main" id="{8585556F-FC1B-211A-0F23-ABBA667814DB}"/>
                </a:ext>
              </a:extLst>
            </p:cNvPr>
            <p:cNvSpPr/>
            <p:nvPr/>
          </p:nvSpPr>
          <p:spPr>
            <a:xfrm>
              <a:off x="5105786" y="1429787"/>
              <a:ext cx="202882" cy="228600"/>
            </a:xfrm>
            <a:custGeom>
              <a:avLst/>
              <a:gdLst>
                <a:gd name="connsiteX0" fmla="*/ 104775 w 202882"/>
                <a:gd name="connsiteY0" fmla="*/ 228600 h 228600"/>
                <a:gd name="connsiteX1" fmla="*/ 0 w 202882"/>
                <a:gd name="connsiteY1" fmla="*/ 114300 h 228600"/>
                <a:gd name="connsiteX2" fmla="*/ 102870 w 202882"/>
                <a:gd name="connsiteY2" fmla="*/ 0 h 228600"/>
                <a:gd name="connsiteX3" fmla="*/ 202882 w 202882"/>
                <a:gd name="connsiteY3" fmla="*/ 121920 h 228600"/>
                <a:gd name="connsiteX4" fmla="*/ 35242 w 202882"/>
                <a:gd name="connsiteY4" fmla="*/ 121920 h 228600"/>
                <a:gd name="connsiteX5" fmla="*/ 104775 w 202882"/>
                <a:gd name="connsiteY5" fmla="*/ 199073 h 228600"/>
                <a:gd name="connsiteX6" fmla="*/ 164782 w 202882"/>
                <a:gd name="connsiteY6" fmla="*/ 154305 h 228600"/>
                <a:gd name="connsiteX7" fmla="*/ 198120 w 202882"/>
                <a:gd name="connsiteY7" fmla="*/ 154305 h 228600"/>
                <a:gd name="connsiteX8" fmla="*/ 104775 w 202882"/>
                <a:gd name="connsiteY8" fmla="*/ 228600 h 228600"/>
                <a:gd name="connsiteX9" fmla="*/ 102870 w 202882"/>
                <a:gd name="connsiteY9" fmla="*/ 27623 h 228600"/>
                <a:gd name="connsiteX10" fmla="*/ 36195 w 202882"/>
                <a:gd name="connsiteY10" fmla="*/ 97155 h 228600"/>
                <a:gd name="connsiteX11" fmla="*/ 166688 w 202882"/>
                <a:gd name="connsiteY11" fmla="*/ 97155 h 228600"/>
                <a:gd name="connsiteX12" fmla="*/ 102870 w 202882"/>
                <a:gd name="connsiteY12" fmla="*/ 27623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2882" h="228600">
                  <a:moveTo>
                    <a:pt x="104775" y="228600"/>
                  </a:moveTo>
                  <a:cubicBezTo>
                    <a:pt x="38100" y="228600"/>
                    <a:pt x="0" y="177165"/>
                    <a:pt x="0" y="114300"/>
                  </a:cubicBezTo>
                  <a:cubicBezTo>
                    <a:pt x="0" y="51435"/>
                    <a:pt x="40957" y="0"/>
                    <a:pt x="102870" y="0"/>
                  </a:cubicBezTo>
                  <a:cubicBezTo>
                    <a:pt x="167640" y="0"/>
                    <a:pt x="202882" y="50483"/>
                    <a:pt x="202882" y="121920"/>
                  </a:cubicBezTo>
                  <a:lnTo>
                    <a:pt x="35242" y="121920"/>
                  </a:lnTo>
                  <a:cubicBezTo>
                    <a:pt x="38100" y="165735"/>
                    <a:pt x="61913" y="199073"/>
                    <a:pt x="104775" y="199073"/>
                  </a:cubicBezTo>
                  <a:cubicBezTo>
                    <a:pt x="136207" y="199073"/>
                    <a:pt x="157163" y="183833"/>
                    <a:pt x="164782" y="154305"/>
                  </a:cubicBezTo>
                  <a:lnTo>
                    <a:pt x="198120" y="154305"/>
                  </a:lnTo>
                  <a:cubicBezTo>
                    <a:pt x="188595" y="201930"/>
                    <a:pt x="154305" y="228600"/>
                    <a:pt x="104775" y="228600"/>
                  </a:cubicBezTo>
                  <a:close/>
                  <a:moveTo>
                    <a:pt x="102870" y="27623"/>
                  </a:moveTo>
                  <a:cubicBezTo>
                    <a:pt x="62865" y="27623"/>
                    <a:pt x="40957" y="58102"/>
                    <a:pt x="36195" y="97155"/>
                  </a:cubicBezTo>
                  <a:lnTo>
                    <a:pt x="166688" y="97155"/>
                  </a:lnTo>
                  <a:cubicBezTo>
                    <a:pt x="163830" y="54293"/>
                    <a:pt x="141922" y="27623"/>
                    <a:pt x="102870" y="27623"/>
                  </a:cubicBez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91" name="Figura a mano libera: forma 90">
              <a:extLst>
                <a:ext uri="{FF2B5EF4-FFF2-40B4-BE49-F238E27FC236}">
                  <a16:creationId xmlns:a16="http://schemas.microsoft.com/office/drawing/2014/main" id="{298E39D7-0373-9B53-6F82-D825D60B4919}"/>
                </a:ext>
              </a:extLst>
            </p:cNvPr>
            <p:cNvSpPr/>
            <p:nvPr/>
          </p:nvSpPr>
          <p:spPr>
            <a:xfrm>
              <a:off x="7335589" y="964967"/>
              <a:ext cx="201930" cy="224790"/>
            </a:xfrm>
            <a:custGeom>
              <a:avLst/>
              <a:gdLst>
                <a:gd name="connsiteX0" fmla="*/ 182880 w 201930"/>
                <a:gd name="connsiteY0" fmla="*/ 222885 h 224790"/>
                <a:gd name="connsiteX1" fmla="*/ 145732 w 201930"/>
                <a:gd name="connsiteY1" fmla="*/ 190500 h 224790"/>
                <a:gd name="connsiteX2" fmla="*/ 145732 w 201930"/>
                <a:gd name="connsiteY2" fmla="*/ 190500 h 224790"/>
                <a:gd name="connsiteX3" fmla="*/ 73343 w 201930"/>
                <a:gd name="connsiteY3" fmla="*/ 224790 h 224790"/>
                <a:gd name="connsiteX4" fmla="*/ 0 w 201930"/>
                <a:gd name="connsiteY4" fmla="*/ 164783 h 224790"/>
                <a:gd name="connsiteX5" fmla="*/ 94297 w 201930"/>
                <a:gd name="connsiteY5" fmla="*/ 95250 h 224790"/>
                <a:gd name="connsiteX6" fmla="*/ 146685 w 201930"/>
                <a:gd name="connsiteY6" fmla="*/ 63818 h 224790"/>
                <a:gd name="connsiteX7" fmla="*/ 98107 w 201930"/>
                <a:gd name="connsiteY7" fmla="*/ 25718 h 224790"/>
                <a:gd name="connsiteX8" fmla="*/ 43815 w 201930"/>
                <a:gd name="connsiteY8" fmla="*/ 73343 h 224790"/>
                <a:gd name="connsiteX9" fmla="*/ 11430 w 201930"/>
                <a:gd name="connsiteY9" fmla="*/ 73343 h 224790"/>
                <a:gd name="connsiteX10" fmla="*/ 98107 w 201930"/>
                <a:gd name="connsiteY10" fmla="*/ 0 h 224790"/>
                <a:gd name="connsiteX11" fmla="*/ 178118 w 201930"/>
                <a:gd name="connsiteY11" fmla="*/ 68580 h 224790"/>
                <a:gd name="connsiteX12" fmla="*/ 178118 w 201930"/>
                <a:gd name="connsiteY12" fmla="*/ 171450 h 224790"/>
                <a:gd name="connsiteX13" fmla="*/ 200977 w 201930"/>
                <a:gd name="connsiteY13" fmla="*/ 194310 h 224790"/>
                <a:gd name="connsiteX14" fmla="*/ 201930 w 201930"/>
                <a:gd name="connsiteY14" fmla="*/ 194310 h 224790"/>
                <a:gd name="connsiteX15" fmla="*/ 201930 w 201930"/>
                <a:gd name="connsiteY15" fmla="*/ 219075 h 224790"/>
                <a:gd name="connsiteX16" fmla="*/ 182880 w 201930"/>
                <a:gd name="connsiteY16" fmla="*/ 222885 h 224790"/>
                <a:gd name="connsiteX17" fmla="*/ 80010 w 201930"/>
                <a:gd name="connsiteY17" fmla="*/ 199073 h 224790"/>
                <a:gd name="connsiteX18" fmla="*/ 145732 w 201930"/>
                <a:gd name="connsiteY18" fmla="*/ 140970 h 224790"/>
                <a:gd name="connsiteX19" fmla="*/ 145732 w 201930"/>
                <a:gd name="connsiteY19" fmla="*/ 103823 h 224790"/>
                <a:gd name="connsiteX20" fmla="*/ 96202 w 201930"/>
                <a:gd name="connsiteY20" fmla="*/ 120015 h 224790"/>
                <a:gd name="connsiteX21" fmla="*/ 35243 w 201930"/>
                <a:gd name="connsiteY21" fmla="*/ 163830 h 224790"/>
                <a:gd name="connsiteX22" fmla="*/ 80010 w 201930"/>
                <a:gd name="connsiteY22" fmla="*/ 199073 h 22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1930" h="224790">
                  <a:moveTo>
                    <a:pt x="182880" y="222885"/>
                  </a:moveTo>
                  <a:cubicBezTo>
                    <a:pt x="160972" y="222885"/>
                    <a:pt x="148590" y="212408"/>
                    <a:pt x="145732" y="190500"/>
                  </a:cubicBezTo>
                  <a:lnTo>
                    <a:pt x="145732" y="190500"/>
                  </a:lnTo>
                  <a:cubicBezTo>
                    <a:pt x="132397" y="207645"/>
                    <a:pt x="110490" y="224790"/>
                    <a:pt x="73343" y="224790"/>
                  </a:cubicBezTo>
                  <a:cubicBezTo>
                    <a:pt x="32385" y="224790"/>
                    <a:pt x="0" y="205740"/>
                    <a:pt x="0" y="164783"/>
                  </a:cubicBezTo>
                  <a:cubicBezTo>
                    <a:pt x="0" y="113348"/>
                    <a:pt x="40005" y="102870"/>
                    <a:pt x="94297" y="95250"/>
                  </a:cubicBezTo>
                  <a:cubicBezTo>
                    <a:pt x="124777" y="90488"/>
                    <a:pt x="146685" y="87630"/>
                    <a:pt x="146685" y="63818"/>
                  </a:cubicBezTo>
                  <a:cubicBezTo>
                    <a:pt x="146685" y="39053"/>
                    <a:pt x="129540" y="25718"/>
                    <a:pt x="98107" y="25718"/>
                  </a:cubicBezTo>
                  <a:cubicBezTo>
                    <a:pt x="62865" y="25718"/>
                    <a:pt x="45720" y="40957"/>
                    <a:pt x="43815" y="73343"/>
                  </a:cubicBezTo>
                  <a:lnTo>
                    <a:pt x="11430" y="73343"/>
                  </a:lnTo>
                  <a:cubicBezTo>
                    <a:pt x="12382" y="31432"/>
                    <a:pt x="40005" y="0"/>
                    <a:pt x="98107" y="0"/>
                  </a:cubicBezTo>
                  <a:cubicBezTo>
                    <a:pt x="143827" y="0"/>
                    <a:pt x="178118" y="17145"/>
                    <a:pt x="178118" y="68580"/>
                  </a:cubicBezTo>
                  <a:lnTo>
                    <a:pt x="178118" y="171450"/>
                  </a:lnTo>
                  <a:cubicBezTo>
                    <a:pt x="178118" y="188595"/>
                    <a:pt x="181927" y="199073"/>
                    <a:pt x="200977" y="194310"/>
                  </a:cubicBezTo>
                  <a:lnTo>
                    <a:pt x="201930" y="194310"/>
                  </a:lnTo>
                  <a:lnTo>
                    <a:pt x="201930" y="219075"/>
                  </a:lnTo>
                  <a:cubicBezTo>
                    <a:pt x="197168" y="220980"/>
                    <a:pt x="191452" y="222885"/>
                    <a:pt x="182880" y="222885"/>
                  </a:cubicBezTo>
                  <a:close/>
                  <a:moveTo>
                    <a:pt x="80010" y="199073"/>
                  </a:moveTo>
                  <a:cubicBezTo>
                    <a:pt x="125730" y="199073"/>
                    <a:pt x="145732" y="165735"/>
                    <a:pt x="145732" y="140970"/>
                  </a:cubicBezTo>
                  <a:lnTo>
                    <a:pt x="145732" y="103823"/>
                  </a:lnTo>
                  <a:cubicBezTo>
                    <a:pt x="134302" y="110490"/>
                    <a:pt x="114300" y="116205"/>
                    <a:pt x="96202" y="120015"/>
                  </a:cubicBezTo>
                  <a:cubicBezTo>
                    <a:pt x="61913" y="126682"/>
                    <a:pt x="35243" y="132398"/>
                    <a:pt x="35243" y="163830"/>
                  </a:cubicBezTo>
                  <a:cubicBezTo>
                    <a:pt x="35243" y="193358"/>
                    <a:pt x="58102" y="199073"/>
                    <a:pt x="80010" y="199073"/>
                  </a:cubicBez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92" name="Figura a mano libera: forma 91">
              <a:extLst>
                <a:ext uri="{FF2B5EF4-FFF2-40B4-BE49-F238E27FC236}">
                  <a16:creationId xmlns:a16="http://schemas.microsoft.com/office/drawing/2014/main" id="{12523108-81A4-29DD-B727-1445782EC455}"/>
                </a:ext>
              </a:extLst>
            </p:cNvPr>
            <p:cNvSpPr/>
            <p:nvPr/>
          </p:nvSpPr>
          <p:spPr>
            <a:xfrm>
              <a:off x="7195571" y="966873"/>
              <a:ext cx="113347" cy="219075"/>
            </a:xfrm>
            <a:custGeom>
              <a:avLst/>
              <a:gdLst>
                <a:gd name="connsiteX0" fmla="*/ 33338 w 113347"/>
                <a:gd name="connsiteY0" fmla="*/ 2857 h 219075"/>
                <a:gd name="connsiteX1" fmla="*/ 33338 w 113347"/>
                <a:gd name="connsiteY1" fmla="*/ 38100 h 219075"/>
                <a:gd name="connsiteX2" fmla="*/ 34290 w 113347"/>
                <a:gd name="connsiteY2" fmla="*/ 38100 h 219075"/>
                <a:gd name="connsiteX3" fmla="*/ 99060 w 113347"/>
                <a:gd name="connsiteY3" fmla="*/ 0 h 219075"/>
                <a:gd name="connsiteX4" fmla="*/ 113348 w 113347"/>
                <a:gd name="connsiteY4" fmla="*/ 2857 h 219075"/>
                <a:gd name="connsiteX5" fmla="*/ 113348 w 113347"/>
                <a:gd name="connsiteY5" fmla="*/ 35243 h 219075"/>
                <a:gd name="connsiteX6" fmla="*/ 112395 w 113347"/>
                <a:gd name="connsiteY6" fmla="*/ 35243 h 219075"/>
                <a:gd name="connsiteX7" fmla="*/ 97155 w 113347"/>
                <a:gd name="connsiteY7" fmla="*/ 33338 h 219075"/>
                <a:gd name="connsiteX8" fmla="*/ 34290 w 113347"/>
                <a:gd name="connsiteY8" fmla="*/ 99060 h 219075"/>
                <a:gd name="connsiteX9" fmla="*/ 34290 w 113347"/>
                <a:gd name="connsiteY9" fmla="*/ 219075 h 219075"/>
                <a:gd name="connsiteX10" fmla="*/ 0 w 113347"/>
                <a:gd name="connsiteY10" fmla="*/ 219075 h 219075"/>
                <a:gd name="connsiteX11" fmla="*/ 0 w 113347"/>
                <a:gd name="connsiteY11" fmla="*/ 2857 h 219075"/>
                <a:gd name="connsiteX12" fmla="*/ 33338 w 113347"/>
                <a:gd name="connsiteY12" fmla="*/ 2857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347" h="219075">
                  <a:moveTo>
                    <a:pt x="33338" y="2857"/>
                  </a:moveTo>
                  <a:lnTo>
                    <a:pt x="33338" y="38100"/>
                  </a:lnTo>
                  <a:lnTo>
                    <a:pt x="34290" y="38100"/>
                  </a:lnTo>
                  <a:cubicBezTo>
                    <a:pt x="47625" y="17145"/>
                    <a:pt x="69532" y="0"/>
                    <a:pt x="99060" y="0"/>
                  </a:cubicBezTo>
                  <a:cubicBezTo>
                    <a:pt x="105727" y="0"/>
                    <a:pt x="108585" y="952"/>
                    <a:pt x="113348" y="2857"/>
                  </a:cubicBezTo>
                  <a:lnTo>
                    <a:pt x="113348" y="35243"/>
                  </a:lnTo>
                  <a:lnTo>
                    <a:pt x="112395" y="35243"/>
                  </a:lnTo>
                  <a:cubicBezTo>
                    <a:pt x="107632" y="33338"/>
                    <a:pt x="103823" y="33338"/>
                    <a:pt x="97155" y="33338"/>
                  </a:cubicBezTo>
                  <a:cubicBezTo>
                    <a:pt x="63818" y="33338"/>
                    <a:pt x="34290" y="58102"/>
                    <a:pt x="34290" y="99060"/>
                  </a:cubicBezTo>
                  <a:lnTo>
                    <a:pt x="34290" y="219075"/>
                  </a:lnTo>
                  <a:lnTo>
                    <a:pt x="0" y="219075"/>
                  </a:lnTo>
                  <a:lnTo>
                    <a:pt x="0" y="2857"/>
                  </a:lnTo>
                  <a:lnTo>
                    <a:pt x="33338" y="2857"/>
                  </a:ln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96" name="Figura a mano libera: forma 95">
              <a:extLst>
                <a:ext uri="{FF2B5EF4-FFF2-40B4-BE49-F238E27FC236}">
                  <a16:creationId xmlns:a16="http://schemas.microsoft.com/office/drawing/2014/main" id="{7904DE7B-412A-9C5E-D6B3-855E5F4FC455}"/>
                </a:ext>
              </a:extLst>
            </p:cNvPr>
            <p:cNvSpPr/>
            <p:nvPr/>
          </p:nvSpPr>
          <p:spPr>
            <a:xfrm>
              <a:off x="6965066" y="969730"/>
              <a:ext cx="174307" cy="221932"/>
            </a:xfrm>
            <a:custGeom>
              <a:avLst/>
              <a:gdLst>
                <a:gd name="connsiteX0" fmla="*/ 174307 w 174307"/>
                <a:gd name="connsiteY0" fmla="*/ 216218 h 221932"/>
                <a:gd name="connsiteX1" fmla="*/ 140018 w 174307"/>
                <a:gd name="connsiteY1" fmla="*/ 216218 h 221932"/>
                <a:gd name="connsiteX2" fmla="*/ 140018 w 174307"/>
                <a:gd name="connsiteY2" fmla="*/ 186690 h 221932"/>
                <a:gd name="connsiteX3" fmla="*/ 139065 w 174307"/>
                <a:gd name="connsiteY3" fmla="*/ 186690 h 221932"/>
                <a:gd name="connsiteX4" fmla="*/ 73343 w 174307"/>
                <a:gd name="connsiteY4" fmla="*/ 221933 h 221932"/>
                <a:gd name="connsiteX5" fmla="*/ 0 w 174307"/>
                <a:gd name="connsiteY5" fmla="*/ 150495 h 221932"/>
                <a:gd name="connsiteX6" fmla="*/ 0 w 174307"/>
                <a:gd name="connsiteY6" fmla="*/ 0 h 221932"/>
                <a:gd name="connsiteX7" fmla="*/ 34290 w 174307"/>
                <a:gd name="connsiteY7" fmla="*/ 0 h 221932"/>
                <a:gd name="connsiteX8" fmla="*/ 34290 w 174307"/>
                <a:gd name="connsiteY8" fmla="*/ 149543 h 221932"/>
                <a:gd name="connsiteX9" fmla="*/ 82868 w 174307"/>
                <a:gd name="connsiteY9" fmla="*/ 194310 h 221932"/>
                <a:gd name="connsiteX10" fmla="*/ 139065 w 174307"/>
                <a:gd name="connsiteY10" fmla="*/ 134303 h 221932"/>
                <a:gd name="connsiteX11" fmla="*/ 139065 w 174307"/>
                <a:gd name="connsiteY11" fmla="*/ 953 h 221932"/>
                <a:gd name="connsiteX12" fmla="*/ 173355 w 174307"/>
                <a:gd name="connsiteY12" fmla="*/ 953 h 221932"/>
                <a:gd name="connsiteX13" fmla="*/ 173355 w 174307"/>
                <a:gd name="connsiteY13" fmla="*/ 216218 h 22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4307" h="221932">
                  <a:moveTo>
                    <a:pt x="174307" y="216218"/>
                  </a:moveTo>
                  <a:lnTo>
                    <a:pt x="140018" y="216218"/>
                  </a:lnTo>
                  <a:lnTo>
                    <a:pt x="140018" y="186690"/>
                  </a:lnTo>
                  <a:lnTo>
                    <a:pt x="139065" y="186690"/>
                  </a:lnTo>
                  <a:cubicBezTo>
                    <a:pt x="123825" y="207645"/>
                    <a:pt x="104775" y="221933"/>
                    <a:pt x="73343" y="221933"/>
                  </a:cubicBezTo>
                  <a:cubicBezTo>
                    <a:pt x="28575" y="221933"/>
                    <a:pt x="0" y="195263"/>
                    <a:pt x="0" y="150495"/>
                  </a:cubicBezTo>
                  <a:lnTo>
                    <a:pt x="0" y="0"/>
                  </a:lnTo>
                  <a:lnTo>
                    <a:pt x="34290" y="0"/>
                  </a:lnTo>
                  <a:lnTo>
                    <a:pt x="34290" y="149543"/>
                  </a:lnTo>
                  <a:cubicBezTo>
                    <a:pt x="34290" y="177165"/>
                    <a:pt x="52388" y="194310"/>
                    <a:pt x="82868" y="194310"/>
                  </a:cubicBezTo>
                  <a:cubicBezTo>
                    <a:pt x="117157" y="194310"/>
                    <a:pt x="139065" y="168593"/>
                    <a:pt x="139065" y="134303"/>
                  </a:cubicBezTo>
                  <a:lnTo>
                    <a:pt x="139065" y="953"/>
                  </a:lnTo>
                  <a:lnTo>
                    <a:pt x="173355" y="953"/>
                  </a:lnTo>
                  <a:lnTo>
                    <a:pt x="173355" y="216218"/>
                  </a:ln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97" name="Figura a mano libera: forma 96">
              <a:extLst>
                <a:ext uri="{FF2B5EF4-FFF2-40B4-BE49-F238E27FC236}">
                  <a16:creationId xmlns:a16="http://schemas.microsoft.com/office/drawing/2014/main" id="{FBAEFA7B-ACCD-EA9B-A7FE-076E6E068D6D}"/>
                </a:ext>
              </a:extLst>
            </p:cNvPr>
            <p:cNvSpPr/>
            <p:nvPr/>
          </p:nvSpPr>
          <p:spPr>
            <a:xfrm>
              <a:off x="6815523" y="901150"/>
              <a:ext cx="107632" cy="286702"/>
            </a:xfrm>
            <a:custGeom>
              <a:avLst/>
              <a:gdLst>
                <a:gd name="connsiteX0" fmla="*/ 0 w 107632"/>
                <a:gd name="connsiteY0" fmla="*/ 96203 h 286702"/>
                <a:gd name="connsiteX1" fmla="*/ 0 w 107632"/>
                <a:gd name="connsiteY1" fmla="*/ 68580 h 286702"/>
                <a:gd name="connsiteX2" fmla="*/ 31433 w 107632"/>
                <a:gd name="connsiteY2" fmla="*/ 68580 h 286702"/>
                <a:gd name="connsiteX3" fmla="*/ 31433 w 107632"/>
                <a:gd name="connsiteY3" fmla="*/ 0 h 286702"/>
                <a:gd name="connsiteX4" fmla="*/ 65723 w 107632"/>
                <a:gd name="connsiteY4" fmla="*/ 0 h 286702"/>
                <a:gd name="connsiteX5" fmla="*/ 65723 w 107632"/>
                <a:gd name="connsiteY5" fmla="*/ 68580 h 286702"/>
                <a:gd name="connsiteX6" fmla="*/ 107633 w 107632"/>
                <a:gd name="connsiteY6" fmla="*/ 68580 h 286702"/>
                <a:gd name="connsiteX7" fmla="*/ 107633 w 107632"/>
                <a:gd name="connsiteY7" fmla="*/ 96203 h 286702"/>
                <a:gd name="connsiteX8" fmla="*/ 65723 w 107632"/>
                <a:gd name="connsiteY8" fmla="*/ 96203 h 286702"/>
                <a:gd name="connsiteX9" fmla="*/ 65723 w 107632"/>
                <a:gd name="connsiteY9" fmla="*/ 237173 h 286702"/>
                <a:gd name="connsiteX10" fmla="*/ 87630 w 107632"/>
                <a:gd name="connsiteY10" fmla="*/ 257175 h 286702"/>
                <a:gd name="connsiteX11" fmla="*/ 105728 w 107632"/>
                <a:gd name="connsiteY11" fmla="*/ 254317 h 286702"/>
                <a:gd name="connsiteX12" fmla="*/ 106680 w 107632"/>
                <a:gd name="connsiteY12" fmla="*/ 254317 h 286702"/>
                <a:gd name="connsiteX13" fmla="*/ 106680 w 107632"/>
                <a:gd name="connsiteY13" fmla="*/ 283845 h 286702"/>
                <a:gd name="connsiteX14" fmla="*/ 79058 w 107632"/>
                <a:gd name="connsiteY14" fmla="*/ 286703 h 286702"/>
                <a:gd name="connsiteX15" fmla="*/ 31433 w 107632"/>
                <a:gd name="connsiteY15" fmla="*/ 244792 h 286702"/>
                <a:gd name="connsiteX16" fmla="*/ 31433 w 107632"/>
                <a:gd name="connsiteY16" fmla="*/ 96203 h 286702"/>
                <a:gd name="connsiteX17" fmla="*/ 0 w 107632"/>
                <a:gd name="connsiteY17" fmla="*/ 96203 h 286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632" h="286702">
                  <a:moveTo>
                    <a:pt x="0" y="96203"/>
                  </a:moveTo>
                  <a:lnTo>
                    <a:pt x="0" y="68580"/>
                  </a:lnTo>
                  <a:lnTo>
                    <a:pt x="31433" y="68580"/>
                  </a:lnTo>
                  <a:lnTo>
                    <a:pt x="31433" y="0"/>
                  </a:lnTo>
                  <a:lnTo>
                    <a:pt x="65723" y="0"/>
                  </a:lnTo>
                  <a:lnTo>
                    <a:pt x="65723" y="68580"/>
                  </a:lnTo>
                  <a:lnTo>
                    <a:pt x="107633" y="68580"/>
                  </a:lnTo>
                  <a:lnTo>
                    <a:pt x="107633" y="96203"/>
                  </a:lnTo>
                  <a:lnTo>
                    <a:pt x="65723" y="96203"/>
                  </a:lnTo>
                  <a:lnTo>
                    <a:pt x="65723" y="237173"/>
                  </a:lnTo>
                  <a:cubicBezTo>
                    <a:pt x="65723" y="252412"/>
                    <a:pt x="73343" y="257175"/>
                    <a:pt x="87630" y="257175"/>
                  </a:cubicBezTo>
                  <a:cubicBezTo>
                    <a:pt x="94298" y="257175"/>
                    <a:pt x="101918" y="255270"/>
                    <a:pt x="105728" y="254317"/>
                  </a:cubicBezTo>
                  <a:lnTo>
                    <a:pt x="106680" y="254317"/>
                  </a:lnTo>
                  <a:lnTo>
                    <a:pt x="106680" y="283845"/>
                  </a:lnTo>
                  <a:cubicBezTo>
                    <a:pt x="99060" y="285750"/>
                    <a:pt x="89535" y="286703"/>
                    <a:pt x="79058" y="286703"/>
                  </a:cubicBezTo>
                  <a:cubicBezTo>
                    <a:pt x="51435" y="286703"/>
                    <a:pt x="31433" y="275273"/>
                    <a:pt x="31433" y="244792"/>
                  </a:cubicBezTo>
                  <a:lnTo>
                    <a:pt x="31433" y="96203"/>
                  </a:lnTo>
                  <a:lnTo>
                    <a:pt x="0" y="96203"/>
                  </a:ln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98" name="Figura a mano libera: forma 97">
              <a:extLst>
                <a:ext uri="{FF2B5EF4-FFF2-40B4-BE49-F238E27FC236}">
                  <a16:creationId xmlns:a16="http://schemas.microsoft.com/office/drawing/2014/main" id="{512ACCF0-AFA2-2A9C-8A4D-5578E03950D8}"/>
                </a:ext>
              </a:extLst>
            </p:cNvPr>
            <p:cNvSpPr/>
            <p:nvPr/>
          </p:nvSpPr>
          <p:spPr>
            <a:xfrm>
              <a:off x="6677411" y="901150"/>
              <a:ext cx="107632" cy="286702"/>
            </a:xfrm>
            <a:custGeom>
              <a:avLst/>
              <a:gdLst>
                <a:gd name="connsiteX0" fmla="*/ 0 w 107632"/>
                <a:gd name="connsiteY0" fmla="*/ 96203 h 286702"/>
                <a:gd name="connsiteX1" fmla="*/ 0 w 107632"/>
                <a:gd name="connsiteY1" fmla="*/ 68580 h 286702"/>
                <a:gd name="connsiteX2" fmla="*/ 31433 w 107632"/>
                <a:gd name="connsiteY2" fmla="*/ 68580 h 286702"/>
                <a:gd name="connsiteX3" fmla="*/ 31433 w 107632"/>
                <a:gd name="connsiteY3" fmla="*/ 0 h 286702"/>
                <a:gd name="connsiteX4" fmla="*/ 65723 w 107632"/>
                <a:gd name="connsiteY4" fmla="*/ 0 h 286702"/>
                <a:gd name="connsiteX5" fmla="*/ 65723 w 107632"/>
                <a:gd name="connsiteY5" fmla="*/ 68580 h 286702"/>
                <a:gd name="connsiteX6" fmla="*/ 107633 w 107632"/>
                <a:gd name="connsiteY6" fmla="*/ 68580 h 286702"/>
                <a:gd name="connsiteX7" fmla="*/ 107633 w 107632"/>
                <a:gd name="connsiteY7" fmla="*/ 96203 h 286702"/>
                <a:gd name="connsiteX8" fmla="*/ 65723 w 107632"/>
                <a:gd name="connsiteY8" fmla="*/ 96203 h 286702"/>
                <a:gd name="connsiteX9" fmla="*/ 65723 w 107632"/>
                <a:gd name="connsiteY9" fmla="*/ 237173 h 286702"/>
                <a:gd name="connsiteX10" fmla="*/ 87630 w 107632"/>
                <a:gd name="connsiteY10" fmla="*/ 257175 h 286702"/>
                <a:gd name="connsiteX11" fmla="*/ 105728 w 107632"/>
                <a:gd name="connsiteY11" fmla="*/ 254317 h 286702"/>
                <a:gd name="connsiteX12" fmla="*/ 106680 w 107632"/>
                <a:gd name="connsiteY12" fmla="*/ 254317 h 286702"/>
                <a:gd name="connsiteX13" fmla="*/ 106680 w 107632"/>
                <a:gd name="connsiteY13" fmla="*/ 283845 h 286702"/>
                <a:gd name="connsiteX14" fmla="*/ 79058 w 107632"/>
                <a:gd name="connsiteY14" fmla="*/ 286703 h 286702"/>
                <a:gd name="connsiteX15" fmla="*/ 31433 w 107632"/>
                <a:gd name="connsiteY15" fmla="*/ 244792 h 286702"/>
                <a:gd name="connsiteX16" fmla="*/ 31433 w 107632"/>
                <a:gd name="connsiteY16" fmla="*/ 96203 h 286702"/>
                <a:gd name="connsiteX17" fmla="*/ 0 w 107632"/>
                <a:gd name="connsiteY17" fmla="*/ 96203 h 286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632" h="286702">
                  <a:moveTo>
                    <a:pt x="0" y="96203"/>
                  </a:moveTo>
                  <a:lnTo>
                    <a:pt x="0" y="68580"/>
                  </a:lnTo>
                  <a:lnTo>
                    <a:pt x="31433" y="68580"/>
                  </a:lnTo>
                  <a:lnTo>
                    <a:pt x="31433" y="0"/>
                  </a:lnTo>
                  <a:lnTo>
                    <a:pt x="65723" y="0"/>
                  </a:lnTo>
                  <a:lnTo>
                    <a:pt x="65723" y="68580"/>
                  </a:lnTo>
                  <a:lnTo>
                    <a:pt x="107633" y="68580"/>
                  </a:lnTo>
                  <a:lnTo>
                    <a:pt x="107633" y="96203"/>
                  </a:lnTo>
                  <a:lnTo>
                    <a:pt x="65723" y="96203"/>
                  </a:lnTo>
                  <a:lnTo>
                    <a:pt x="65723" y="237173"/>
                  </a:lnTo>
                  <a:cubicBezTo>
                    <a:pt x="65723" y="252412"/>
                    <a:pt x="73343" y="257175"/>
                    <a:pt x="87630" y="257175"/>
                  </a:cubicBezTo>
                  <a:cubicBezTo>
                    <a:pt x="94298" y="257175"/>
                    <a:pt x="101918" y="255270"/>
                    <a:pt x="105728" y="254317"/>
                  </a:cubicBezTo>
                  <a:lnTo>
                    <a:pt x="106680" y="254317"/>
                  </a:lnTo>
                  <a:lnTo>
                    <a:pt x="106680" y="283845"/>
                  </a:lnTo>
                  <a:cubicBezTo>
                    <a:pt x="99060" y="285750"/>
                    <a:pt x="89535" y="286703"/>
                    <a:pt x="79058" y="286703"/>
                  </a:cubicBezTo>
                  <a:cubicBezTo>
                    <a:pt x="51435" y="286703"/>
                    <a:pt x="31433" y="275273"/>
                    <a:pt x="31433" y="244792"/>
                  </a:cubicBezTo>
                  <a:lnTo>
                    <a:pt x="31433" y="96203"/>
                  </a:lnTo>
                  <a:lnTo>
                    <a:pt x="0" y="96203"/>
                  </a:ln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122" name="Figura a mano libera: forma 121">
              <a:extLst>
                <a:ext uri="{FF2B5EF4-FFF2-40B4-BE49-F238E27FC236}">
                  <a16:creationId xmlns:a16="http://schemas.microsoft.com/office/drawing/2014/main" id="{02B98ACD-8FDF-E375-B318-D00369665FFB}"/>
                </a:ext>
              </a:extLst>
            </p:cNvPr>
            <p:cNvSpPr/>
            <p:nvPr/>
          </p:nvSpPr>
          <p:spPr>
            <a:xfrm>
              <a:off x="6461194" y="969730"/>
              <a:ext cx="174307" cy="221932"/>
            </a:xfrm>
            <a:custGeom>
              <a:avLst/>
              <a:gdLst>
                <a:gd name="connsiteX0" fmla="*/ 174307 w 174307"/>
                <a:gd name="connsiteY0" fmla="*/ 216218 h 221932"/>
                <a:gd name="connsiteX1" fmla="*/ 140017 w 174307"/>
                <a:gd name="connsiteY1" fmla="*/ 216218 h 221932"/>
                <a:gd name="connsiteX2" fmla="*/ 140017 w 174307"/>
                <a:gd name="connsiteY2" fmla="*/ 186690 h 221932"/>
                <a:gd name="connsiteX3" fmla="*/ 139065 w 174307"/>
                <a:gd name="connsiteY3" fmla="*/ 186690 h 221932"/>
                <a:gd name="connsiteX4" fmla="*/ 73342 w 174307"/>
                <a:gd name="connsiteY4" fmla="*/ 221933 h 221932"/>
                <a:gd name="connsiteX5" fmla="*/ 0 w 174307"/>
                <a:gd name="connsiteY5" fmla="*/ 150495 h 221932"/>
                <a:gd name="connsiteX6" fmla="*/ 0 w 174307"/>
                <a:gd name="connsiteY6" fmla="*/ 0 h 221932"/>
                <a:gd name="connsiteX7" fmla="*/ 34290 w 174307"/>
                <a:gd name="connsiteY7" fmla="*/ 0 h 221932"/>
                <a:gd name="connsiteX8" fmla="*/ 34290 w 174307"/>
                <a:gd name="connsiteY8" fmla="*/ 149543 h 221932"/>
                <a:gd name="connsiteX9" fmla="*/ 82867 w 174307"/>
                <a:gd name="connsiteY9" fmla="*/ 194310 h 221932"/>
                <a:gd name="connsiteX10" fmla="*/ 139065 w 174307"/>
                <a:gd name="connsiteY10" fmla="*/ 134303 h 221932"/>
                <a:gd name="connsiteX11" fmla="*/ 139065 w 174307"/>
                <a:gd name="connsiteY11" fmla="*/ 953 h 221932"/>
                <a:gd name="connsiteX12" fmla="*/ 173355 w 174307"/>
                <a:gd name="connsiteY12" fmla="*/ 953 h 221932"/>
                <a:gd name="connsiteX13" fmla="*/ 173355 w 174307"/>
                <a:gd name="connsiteY13" fmla="*/ 216218 h 22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4307" h="221932">
                  <a:moveTo>
                    <a:pt x="174307" y="216218"/>
                  </a:moveTo>
                  <a:lnTo>
                    <a:pt x="140017" y="216218"/>
                  </a:lnTo>
                  <a:lnTo>
                    <a:pt x="140017" y="186690"/>
                  </a:lnTo>
                  <a:lnTo>
                    <a:pt x="139065" y="186690"/>
                  </a:lnTo>
                  <a:cubicBezTo>
                    <a:pt x="123825" y="207645"/>
                    <a:pt x="104775" y="221933"/>
                    <a:pt x="73342" y="221933"/>
                  </a:cubicBezTo>
                  <a:cubicBezTo>
                    <a:pt x="28575" y="221933"/>
                    <a:pt x="0" y="195263"/>
                    <a:pt x="0" y="150495"/>
                  </a:cubicBezTo>
                  <a:lnTo>
                    <a:pt x="0" y="0"/>
                  </a:lnTo>
                  <a:lnTo>
                    <a:pt x="34290" y="0"/>
                  </a:lnTo>
                  <a:lnTo>
                    <a:pt x="34290" y="149543"/>
                  </a:lnTo>
                  <a:cubicBezTo>
                    <a:pt x="34290" y="177165"/>
                    <a:pt x="52388" y="194310"/>
                    <a:pt x="82867" y="194310"/>
                  </a:cubicBezTo>
                  <a:cubicBezTo>
                    <a:pt x="117157" y="194310"/>
                    <a:pt x="139065" y="168593"/>
                    <a:pt x="139065" y="134303"/>
                  </a:cubicBezTo>
                  <a:lnTo>
                    <a:pt x="139065" y="953"/>
                  </a:lnTo>
                  <a:lnTo>
                    <a:pt x="173355" y="953"/>
                  </a:lnTo>
                  <a:lnTo>
                    <a:pt x="173355" y="216218"/>
                  </a:ln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126" name="Figura a mano libera: forma 125">
              <a:extLst>
                <a:ext uri="{FF2B5EF4-FFF2-40B4-BE49-F238E27FC236}">
                  <a16:creationId xmlns:a16="http://schemas.microsoft.com/office/drawing/2014/main" id="{8C0042A8-47FB-6184-28A8-8845A50750A6}"/>
                </a:ext>
              </a:extLst>
            </p:cNvPr>
            <p:cNvSpPr/>
            <p:nvPr/>
          </p:nvSpPr>
          <p:spPr>
            <a:xfrm>
              <a:off x="6311651" y="966873"/>
              <a:ext cx="113347" cy="219075"/>
            </a:xfrm>
            <a:custGeom>
              <a:avLst/>
              <a:gdLst>
                <a:gd name="connsiteX0" fmla="*/ 33338 w 113347"/>
                <a:gd name="connsiteY0" fmla="*/ 2857 h 219075"/>
                <a:gd name="connsiteX1" fmla="*/ 33338 w 113347"/>
                <a:gd name="connsiteY1" fmla="*/ 38100 h 219075"/>
                <a:gd name="connsiteX2" fmla="*/ 34290 w 113347"/>
                <a:gd name="connsiteY2" fmla="*/ 38100 h 219075"/>
                <a:gd name="connsiteX3" fmla="*/ 99060 w 113347"/>
                <a:gd name="connsiteY3" fmla="*/ 0 h 219075"/>
                <a:gd name="connsiteX4" fmla="*/ 113347 w 113347"/>
                <a:gd name="connsiteY4" fmla="*/ 2857 h 219075"/>
                <a:gd name="connsiteX5" fmla="*/ 113347 w 113347"/>
                <a:gd name="connsiteY5" fmla="*/ 35243 h 219075"/>
                <a:gd name="connsiteX6" fmla="*/ 112395 w 113347"/>
                <a:gd name="connsiteY6" fmla="*/ 35243 h 219075"/>
                <a:gd name="connsiteX7" fmla="*/ 97155 w 113347"/>
                <a:gd name="connsiteY7" fmla="*/ 33338 h 219075"/>
                <a:gd name="connsiteX8" fmla="*/ 34290 w 113347"/>
                <a:gd name="connsiteY8" fmla="*/ 99060 h 219075"/>
                <a:gd name="connsiteX9" fmla="*/ 34290 w 113347"/>
                <a:gd name="connsiteY9" fmla="*/ 219075 h 219075"/>
                <a:gd name="connsiteX10" fmla="*/ 0 w 113347"/>
                <a:gd name="connsiteY10" fmla="*/ 219075 h 219075"/>
                <a:gd name="connsiteX11" fmla="*/ 0 w 113347"/>
                <a:gd name="connsiteY11" fmla="*/ 2857 h 219075"/>
                <a:gd name="connsiteX12" fmla="*/ 33338 w 113347"/>
                <a:gd name="connsiteY12" fmla="*/ 2857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347" h="219075">
                  <a:moveTo>
                    <a:pt x="33338" y="2857"/>
                  </a:moveTo>
                  <a:lnTo>
                    <a:pt x="33338" y="38100"/>
                  </a:lnTo>
                  <a:lnTo>
                    <a:pt x="34290" y="38100"/>
                  </a:lnTo>
                  <a:cubicBezTo>
                    <a:pt x="47625" y="17145"/>
                    <a:pt x="69532" y="0"/>
                    <a:pt x="99060" y="0"/>
                  </a:cubicBezTo>
                  <a:cubicBezTo>
                    <a:pt x="105727" y="0"/>
                    <a:pt x="108585" y="952"/>
                    <a:pt x="113347" y="2857"/>
                  </a:cubicBezTo>
                  <a:lnTo>
                    <a:pt x="113347" y="35243"/>
                  </a:lnTo>
                  <a:lnTo>
                    <a:pt x="112395" y="35243"/>
                  </a:lnTo>
                  <a:cubicBezTo>
                    <a:pt x="107632" y="33338"/>
                    <a:pt x="103822" y="33338"/>
                    <a:pt x="97155" y="33338"/>
                  </a:cubicBezTo>
                  <a:cubicBezTo>
                    <a:pt x="63818" y="33338"/>
                    <a:pt x="34290" y="58102"/>
                    <a:pt x="34290" y="99060"/>
                  </a:cubicBezTo>
                  <a:lnTo>
                    <a:pt x="34290" y="219075"/>
                  </a:lnTo>
                  <a:lnTo>
                    <a:pt x="0" y="219075"/>
                  </a:lnTo>
                  <a:lnTo>
                    <a:pt x="0" y="2857"/>
                  </a:lnTo>
                  <a:lnTo>
                    <a:pt x="33338" y="2857"/>
                  </a:ln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127" name="Figura a mano libera: forma 126">
              <a:extLst>
                <a:ext uri="{FF2B5EF4-FFF2-40B4-BE49-F238E27FC236}">
                  <a16:creationId xmlns:a16="http://schemas.microsoft.com/office/drawing/2014/main" id="{B0325040-4517-ED23-CB54-E5373EE1C46C}"/>
                </a:ext>
              </a:extLst>
            </p:cNvPr>
            <p:cNvSpPr/>
            <p:nvPr/>
          </p:nvSpPr>
          <p:spPr>
            <a:xfrm>
              <a:off x="6159251" y="901150"/>
              <a:ext cx="107632" cy="286702"/>
            </a:xfrm>
            <a:custGeom>
              <a:avLst/>
              <a:gdLst>
                <a:gd name="connsiteX0" fmla="*/ 0 w 107632"/>
                <a:gd name="connsiteY0" fmla="*/ 96203 h 286702"/>
                <a:gd name="connsiteX1" fmla="*/ 0 w 107632"/>
                <a:gd name="connsiteY1" fmla="*/ 68580 h 286702"/>
                <a:gd name="connsiteX2" fmla="*/ 31432 w 107632"/>
                <a:gd name="connsiteY2" fmla="*/ 68580 h 286702"/>
                <a:gd name="connsiteX3" fmla="*/ 31432 w 107632"/>
                <a:gd name="connsiteY3" fmla="*/ 0 h 286702"/>
                <a:gd name="connsiteX4" fmla="*/ 65722 w 107632"/>
                <a:gd name="connsiteY4" fmla="*/ 0 h 286702"/>
                <a:gd name="connsiteX5" fmla="*/ 65722 w 107632"/>
                <a:gd name="connsiteY5" fmla="*/ 68580 h 286702"/>
                <a:gd name="connsiteX6" fmla="*/ 107632 w 107632"/>
                <a:gd name="connsiteY6" fmla="*/ 68580 h 286702"/>
                <a:gd name="connsiteX7" fmla="*/ 107632 w 107632"/>
                <a:gd name="connsiteY7" fmla="*/ 96203 h 286702"/>
                <a:gd name="connsiteX8" fmla="*/ 65722 w 107632"/>
                <a:gd name="connsiteY8" fmla="*/ 96203 h 286702"/>
                <a:gd name="connsiteX9" fmla="*/ 65722 w 107632"/>
                <a:gd name="connsiteY9" fmla="*/ 237173 h 286702"/>
                <a:gd name="connsiteX10" fmla="*/ 87630 w 107632"/>
                <a:gd name="connsiteY10" fmla="*/ 257175 h 286702"/>
                <a:gd name="connsiteX11" fmla="*/ 105727 w 107632"/>
                <a:gd name="connsiteY11" fmla="*/ 254317 h 286702"/>
                <a:gd name="connsiteX12" fmla="*/ 106680 w 107632"/>
                <a:gd name="connsiteY12" fmla="*/ 254317 h 286702"/>
                <a:gd name="connsiteX13" fmla="*/ 106680 w 107632"/>
                <a:gd name="connsiteY13" fmla="*/ 283845 h 286702"/>
                <a:gd name="connsiteX14" fmla="*/ 79057 w 107632"/>
                <a:gd name="connsiteY14" fmla="*/ 286703 h 286702"/>
                <a:gd name="connsiteX15" fmla="*/ 31432 w 107632"/>
                <a:gd name="connsiteY15" fmla="*/ 244792 h 286702"/>
                <a:gd name="connsiteX16" fmla="*/ 31432 w 107632"/>
                <a:gd name="connsiteY16" fmla="*/ 96203 h 286702"/>
                <a:gd name="connsiteX17" fmla="*/ 0 w 107632"/>
                <a:gd name="connsiteY17" fmla="*/ 96203 h 286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632" h="286702">
                  <a:moveTo>
                    <a:pt x="0" y="96203"/>
                  </a:moveTo>
                  <a:lnTo>
                    <a:pt x="0" y="68580"/>
                  </a:lnTo>
                  <a:lnTo>
                    <a:pt x="31432" y="68580"/>
                  </a:lnTo>
                  <a:lnTo>
                    <a:pt x="31432" y="0"/>
                  </a:lnTo>
                  <a:lnTo>
                    <a:pt x="65722" y="0"/>
                  </a:lnTo>
                  <a:lnTo>
                    <a:pt x="65722" y="68580"/>
                  </a:lnTo>
                  <a:lnTo>
                    <a:pt x="107632" y="68580"/>
                  </a:lnTo>
                  <a:lnTo>
                    <a:pt x="107632" y="96203"/>
                  </a:lnTo>
                  <a:lnTo>
                    <a:pt x="65722" y="96203"/>
                  </a:lnTo>
                  <a:lnTo>
                    <a:pt x="65722" y="237173"/>
                  </a:lnTo>
                  <a:cubicBezTo>
                    <a:pt x="65722" y="252412"/>
                    <a:pt x="73343" y="257175"/>
                    <a:pt x="87630" y="257175"/>
                  </a:cubicBezTo>
                  <a:cubicBezTo>
                    <a:pt x="94297" y="257175"/>
                    <a:pt x="101918" y="255270"/>
                    <a:pt x="105727" y="254317"/>
                  </a:cubicBezTo>
                  <a:lnTo>
                    <a:pt x="106680" y="254317"/>
                  </a:lnTo>
                  <a:lnTo>
                    <a:pt x="106680" y="283845"/>
                  </a:lnTo>
                  <a:cubicBezTo>
                    <a:pt x="99060" y="285750"/>
                    <a:pt x="89535" y="286703"/>
                    <a:pt x="79057" y="286703"/>
                  </a:cubicBezTo>
                  <a:cubicBezTo>
                    <a:pt x="51435" y="286703"/>
                    <a:pt x="31432" y="275273"/>
                    <a:pt x="31432" y="244792"/>
                  </a:cubicBezTo>
                  <a:lnTo>
                    <a:pt x="31432" y="96203"/>
                  </a:lnTo>
                  <a:lnTo>
                    <a:pt x="0" y="96203"/>
                  </a:ln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129" name="Figura a mano libera: forma 128">
              <a:extLst>
                <a:ext uri="{FF2B5EF4-FFF2-40B4-BE49-F238E27FC236}">
                  <a16:creationId xmlns:a16="http://schemas.microsoft.com/office/drawing/2014/main" id="{8F0F8A1D-502E-4DC5-678F-6B4A5CAF7D6F}"/>
                </a:ext>
              </a:extLst>
            </p:cNvPr>
            <p:cNvSpPr/>
            <p:nvPr/>
          </p:nvSpPr>
          <p:spPr>
            <a:xfrm>
              <a:off x="5948748" y="965920"/>
              <a:ext cx="180993" cy="226694"/>
            </a:xfrm>
            <a:custGeom>
              <a:avLst/>
              <a:gdLst>
                <a:gd name="connsiteX0" fmla="*/ 96203 w 180993"/>
                <a:gd name="connsiteY0" fmla="*/ 226695 h 226694"/>
                <a:gd name="connsiteX1" fmla="*/ 0 w 180993"/>
                <a:gd name="connsiteY1" fmla="*/ 149542 h 226694"/>
                <a:gd name="connsiteX2" fmla="*/ 35243 w 180993"/>
                <a:gd name="connsiteY2" fmla="*/ 149542 h 226694"/>
                <a:gd name="connsiteX3" fmla="*/ 97155 w 180993"/>
                <a:gd name="connsiteY3" fmla="*/ 198120 h 226694"/>
                <a:gd name="connsiteX4" fmla="*/ 147638 w 180993"/>
                <a:gd name="connsiteY4" fmla="*/ 162877 h 226694"/>
                <a:gd name="connsiteX5" fmla="*/ 91440 w 180993"/>
                <a:gd name="connsiteY5" fmla="*/ 123825 h 226694"/>
                <a:gd name="connsiteX6" fmla="*/ 10478 w 180993"/>
                <a:gd name="connsiteY6" fmla="*/ 59055 h 226694"/>
                <a:gd name="connsiteX7" fmla="*/ 88583 w 180993"/>
                <a:gd name="connsiteY7" fmla="*/ 0 h 226694"/>
                <a:gd name="connsiteX8" fmla="*/ 173355 w 180993"/>
                <a:gd name="connsiteY8" fmla="*/ 67627 h 226694"/>
                <a:gd name="connsiteX9" fmla="*/ 138113 w 180993"/>
                <a:gd name="connsiteY9" fmla="*/ 67627 h 226694"/>
                <a:gd name="connsiteX10" fmla="*/ 86678 w 180993"/>
                <a:gd name="connsiteY10" fmla="*/ 26670 h 226694"/>
                <a:gd name="connsiteX11" fmla="*/ 42863 w 180993"/>
                <a:gd name="connsiteY11" fmla="*/ 58102 h 226694"/>
                <a:gd name="connsiteX12" fmla="*/ 100965 w 180993"/>
                <a:gd name="connsiteY12" fmla="*/ 93345 h 226694"/>
                <a:gd name="connsiteX13" fmla="*/ 180975 w 180993"/>
                <a:gd name="connsiteY13" fmla="*/ 161925 h 226694"/>
                <a:gd name="connsiteX14" fmla="*/ 96203 w 180993"/>
                <a:gd name="connsiteY14" fmla="*/ 226695 h 22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0993" h="226694">
                  <a:moveTo>
                    <a:pt x="96203" y="226695"/>
                  </a:moveTo>
                  <a:cubicBezTo>
                    <a:pt x="37148" y="226695"/>
                    <a:pt x="3810" y="199072"/>
                    <a:pt x="0" y="149542"/>
                  </a:cubicBezTo>
                  <a:lnTo>
                    <a:pt x="35243" y="149542"/>
                  </a:lnTo>
                  <a:cubicBezTo>
                    <a:pt x="40005" y="187642"/>
                    <a:pt x="64770" y="198120"/>
                    <a:pt x="97155" y="198120"/>
                  </a:cubicBezTo>
                  <a:cubicBezTo>
                    <a:pt x="132398" y="198120"/>
                    <a:pt x="147638" y="182880"/>
                    <a:pt x="147638" y="162877"/>
                  </a:cubicBezTo>
                  <a:cubicBezTo>
                    <a:pt x="147638" y="138113"/>
                    <a:pt x="130493" y="132397"/>
                    <a:pt x="91440" y="123825"/>
                  </a:cubicBezTo>
                  <a:cubicBezTo>
                    <a:pt x="48578" y="115252"/>
                    <a:pt x="10478" y="106680"/>
                    <a:pt x="10478" y="59055"/>
                  </a:cubicBezTo>
                  <a:cubicBezTo>
                    <a:pt x="10478" y="22860"/>
                    <a:pt x="38100" y="0"/>
                    <a:pt x="88583" y="0"/>
                  </a:cubicBezTo>
                  <a:cubicBezTo>
                    <a:pt x="141923" y="0"/>
                    <a:pt x="168593" y="25717"/>
                    <a:pt x="173355" y="67627"/>
                  </a:cubicBezTo>
                  <a:lnTo>
                    <a:pt x="138113" y="67627"/>
                  </a:lnTo>
                  <a:cubicBezTo>
                    <a:pt x="134303" y="39052"/>
                    <a:pt x="119063" y="26670"/>
                    <a:pt x="86678" y="26670"/>
                  </a:cubicBezTo>
                  <a:cubicBezTo>
                    <a:pt x="55245" y="26670"/>
                    <a:pt x="42863" y="40957"/>
                    <a:pt x="42863" y="58102"/>
                  </a:cubicBezTo>
                  <a:cubicBezTo>
                    <a:pt x="42863" y="81915"/>
                    <a:pt x="63818" y="85725"/>
                    <a:pt x="100965" y="93345"/>
                  </a:cubicBezTo>
                  <a:cubicBezTo>
                    <a:pt x="144780" y="101917"/>
                    <a:pt x="180975" y="111442"/>
                    <a:pt x="180975" y="161925"/>
                  </a:cubicBezTo>
                  <a:cubicBezTo>
                    <a:pt x="181928" y="203835"/>
                    <a:pt x="146685" y="226695"/>
                    <a:pt x="96203" y="226695"/>
                  </a:cubicBez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131" name="Figura a mano libera: forma 130">
              <a:extLst>
                <a:ext uri="{FF2B5EF4-FFF2-40B4-BE49-F238E27FC236}">
                  <a16:creationId xmlns:a16="http://schemas.microsoft.com/office/drawing/2014/main" id="{EF99AB1F-0EAE-2EA7-075D-EEA02638C2CC}"/>
                </a:ext>
              </a:extLst>
            </p:cNvPr>
            <p:cNvSpPr/>
            <p:nvPr/>
          </p:nvSpPr>
          <p:spPr>
            <a:xfrm>
              <a:off x="5727769" y="964967"/>
              <a:ext cx="201929" cy="224790"/>
            </a:xfrm>
            <a:custGeom>
              <a:avLst/>
              <a:gdLst>
                <a:gd name="connsiteX0" fmla="*/ 182880 w 201929"/>
                <a:gd name="connsiteY0" fmla="*/ 222885 h 224790"/>
                <a:gd name="connsiteX1" fmla="*/ 145732 w 201929"/>
                <a:gd name="connsiteY1" fmla="*/ 190500 h 224790"/>
                <a:gd name="connsiteX2" fmla="*/ 145732 w 201929"/>
                <a:gd name="connsiteY2" fmla="*/ 190500 h 224790"/>
                <a:gd name="connsiteX3" fmla="*/ 73342 w 201929"/>
                <a:gd name="connsiteY3" fmla="*/ 224790 h 224790"/>
                <a:gd name="connsiteX4" fmla="*/ 0 w 201929"/>
                <a:gd name="connsiteY4" fmla="*/ 164783 h 224790"/>
                <a:gd name="connsiteX5" fmla="*/ 94297 w 201929"/>
                <a:gd name="connsiteY5" fmla="*/ 95250 h 224790"/>
                <a:gd name="connsiteX6" fmla="*/ 146685 w 201929"/>
                <a:gd name="connsiteY6" fmla="*/ 63818 h 224790"/>
                <a:gd name="connsiteX7" fmla="*/ 98107 w 201929"/>
                <a:gd name="connsiteY7" fmla="*/ 25718 h 224790"/>
                <a:gd name="connsiteX8" fmla="*/ 43815 w 201929"/>
                <a:gd name="connsiteY8" fmla="*/ 73343 h 224790"/>
                <a:gd name="connsiteX9" fmla="*/ 11430 w 201929"/>
                <a:gd name="connsiteY9" fmla="*/ 73343 h 224790"/>
                <a:gd name="connsiteX10" fmla="*/ 98107 w 201929"/>
                <a:gd name="connsiteY10" fmla="*/ 0 h 224790"/>
                <a:gd name="connsiteX11" fmla="*/ 178117 w 201929"/>
                <a:gd name="connsiteY11" fmla="*/ 68580 h 224790"/>
                <a:gd name="connsiteX12" fmla="*/ 178117 w 201929"/>
                <a:gd name="connsiteY12" fmla="*/ 171450 h 224790"/>
                <a:gd name="connsiteX13" fmla="*/ 200977 w 201929"/>
                <a:gd name="connsiteY13" fmla="*/ 194310 h 224790"/>
                <a:gd name="connsiteX14" fmla="*/ 201930 w 201929"/>
                <a:gd name="connsiteY14" fmla="*/ 194310 h 224790"/>
                <a:gd name="connsiteX15" fmla="*/ 201930 w 201929"/>
                <a:gd name="connsiteY15" fmla="*/ 219075 h 224790"/>
                <a:gd name="connsiteX16" fmla="*/ 182880 w 201929"/>
                <a:gd name="connsiteY16" fmla="*/ 222885 h 224790"/>
                <a:gd name="connsiteX17" fmla="*/ 80010 w 201929"/>
                <a:gd name="connsiteY17" fmla="*/ 199073 h 224790"/>
                <a:gd name="connsiteX18" fmla="*/ 145732 w 201929"/>
                <a:gd name="connsiteY18" fmla="*/ 140970 h 224790"/>
                <a:gd name="connsiteX19" fmla="*/ 145732 w 201929"/>
                <a:gd name="connsiteY19" fmla="*/ 103823 h 224790"/>
                <a:gd name="connsiteX20" fmla="*/ 96202 w 201929"/>
                <a:gd name="connsiteY20" fmla="*/ 120015 h 224790"/>
                <a:gd name="connsiteX21" fmla="*/ 35242 w 201929"/>
                <a:gd name="connsiteY21" fmla="*/ 163830 h 224790"/>
                <a:gd name="connsiteX22" fmla="*/ 80010 w 201929"/>
                <a:gd name="connsiteY22" fmla="*/ 199073 h 22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1929" h="224790">
                  <a:moveTo>
                    <a:pt x="182880" y="222885"/>
                  </a:moveTo>
                  <a:cubicBezTo>
                    <a:pt x="160972" y="222885"/>
                    <a:pt x="148590" y="212408"/>
                    <a:pt x="145732" y="190500"/>
                  </a:cubicBezTo>
                  <a:lnTo>
                    <a:pt x="145732" y="190500"/>
                  </a:lnTo>
                  <a:cubicBezTo>
                    <a:pt x="132397" y="207645"/>
                    <a:pt x="110490" y="224790"/>
                    <a:pt x="73342" y="224790"/>
                  </a:cubicBezTo>
                  <a:cubicBezTo>
                    <a:pt x="32385" y="224790"/>
                    <a:pt x="0" y="205740"/>
                    <a:pt x="0" y="164783"/>
                  </a:cubicBezTo>
                  <a:cubicBezTo>
                    <a:pt x="0" y="113348"/>
                    <a:pt x="40005" y="102870"/>
                    <a:pt x="94297" y="95250"/>
                  </a:cubicBezTo>
                  <a:cubicBezTo>
                    <a:pt x="124777" y="90488"/>
                    <a:pt x="146685" y="87630"/>
                    <a:pt x="146685" y="63818"/>
                  </a:cubicBezTo>
                  <a:cubicBezTo>
                    <a:pt x="146685" y="39053"/>
                    <a:pt x="129540" y="25718"/>
                    <a:pt x="98107" y="25718"/>
                  </a:cubicBezTo>
                  <a:cubicBezTo>
                    <a:pt x="62865" y="25718"/>
                    <a:pt x="45720" y="40957"/>
                    <a:pt x="43815" y="73343"/>
                  </a:cubicBezTo>
                  <a:lnTo>
                    <a:pt x="11430" y="73343"/>
                  </a:lnTo>
                  <a:cubicBezTo>
                    <a:pt x="12382" y="31432"/>
                    <a:pt x="40005" y="0"/>
                    <a:pt x="98107" y="0"/>
                  </a:cubicBezTo>
                  <a:cubicBezTo>
                    <a:pt x="143827" y="0"/>
                    <a:pt x="178117" y="17145"/>
                    <a:pt x="178117" y="68580"/>
                  </a:cubicBezTo>
                  <a:lnTo>
                    <a:pt x="178117" y="171450"/>
                  </a:lnTo>
                  <a:cubicBezTo>
                    <a:pt x="178117" y="188595"/>
                    <a:pt x="181927" y="199073"/>
                    <a:pt x="200977" y="194310"/>
                  </a:cubicBezTo>
                  <a:lnTo>
                    <a:pt x="201930" y="194310"/>
                  </a:lnTo>
                  <a:lnTo>
                    <a:pt x="201930" y="219075"/>
                  </a:lnTo>
                  <a:cubicBezTo>
                    <a:pt x="197167" y="220980"/>
                    <a:pt x="191452" y="222885"/>
                    <a:pt x="182880" y="222885"/>
                  </a:cubicBezTo>
                  <a:close/>
                  <a:moveTo>
                    <a:pt x="80010" y="199073"/>
                  </a:moveTo>
                  <a:cubicBezTo>
                    <a:pt x="125730" y="199073"/>
                    <a:pt x="145732" y="165735"/>
                    <a:pt x="145732" y="140970"/>
                  </a:cubicBezTo>
                  <a:lnTo>
                    <a:pt x="145732" y="103823"/>
                  </a:lnTo>
                  <a:cubicBezTo>
                    <a:pt x="134302" y="110490"/>
                    <a:pt x="114300" y="116205"/>
                    <a:pt x="96202" y="120015"/>
                  </a:cubicBezTo>
                  <a:cubicBezTo>
                    <a:pt x="61913" y="126682"/>
                    <a:pt x="35242" y="132398"/>
                    <a:pt x="35242" y="163830"/>
                  </a:cubicBezTo>
                  <a:cubicBezTo>
                    <a:pt x="35242" y="193358"/>
                    <a:pt x="58102" y="199073"/>
                    <a:pt x="80010" y="199073"/>
                  </a:cubicBez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132" name="Figura a mano libera: forma 131">
              <a:extLst>
                <a:ext uri="{FF2B5EF4-FFF2-40B4-BE49-F238E27FC236}">
                  <a16:creationId xmlns:a16="http://schemas.microsoft.com/office/drawing/2014/main" id="{C64244F0-A1D6-246A-022E-D5754C801627}"/>
                </a:ext>
              </a:extLst>
            </p:cNvPr>
            <p:cNvSpPr/>
            <p:nvPr/>
          </p:nvSpPr>
          <p:spPr>
            <a:xfrm>
              <a:off x="5587751" y="966873"/>
              <a:ext cx="113347" cy="219075"/>
            </a:xfrm>
            <a:custGeom>
              <a:avLst/>
              <a:gdLst>
                <a:gd name="connsiteX0" fmla="*/ 33338 w 113347"/>
                <a:gd name="connsiteY0" fmla="*/ 2857 h 219075"/>
                <a:gd name="connsiteX1" fmla="*/ 33338 w 113347"/>
                <a:gd name="connsiteY1" fmla="*/ 38100 h 219075"/>
                <a:gd name="connsiteX2" fmla="*/ 34290 w 113347"/>
                <a:gd name="connsiteY2" fmla="*/ 38100 h 219075"/>
                <a:gd name="connsiteX3" fmla="*/ 99060 w 113347"/>
                <a:gd name="connsiteY3" fmla="*/ 0 h 219075"/>
                <a:gd name="connsiteX4" fmla="*/ 113347 w 113347"/>
                <a:gd name="connsiteY4" fmla="*/ 2857 h 219075"/>
                <a:gd name="connsiteX5" fmla="*/ 113347 w 113347"/>
                <a:gd name="connsiteY5" fmla="*/ 35243 h 219075"/>
                <a:gd name="connsiteX6" fmla="*/ 112395 w 113347"/>
                <a:gd name="connsiteY6" fmla="*/ 35243 h 219075"/>
                <a:gd name="connsiteX7" fmla="*/ 97155 w 113347"/>
                <a:gd name="connsiteY7" fmla="*/ 33338 h 219075"/>
                <a:gd name="connsiteX8" fmla="*/ 34290 w 113347"/>
                <a:gd name="connsiteY8" fmla="*/ 99060 h 219075"/>
                <a:gd name="connsiteX9" fmla="*/ 34290 w 113347"/>
                <a:gd name="connsiteY9" fmla="*/ 219075 h 219075"/>
                <a:gd name="connsiteX10" fmla="*/ 0 w 113347"/>
                <a:gd name="connsiteY10" fmla="*/ 219075 h 219075"/>
                <a:gd name="connsiteX11" fmla="*/ 0 w 113347"/>
                <a:gd name="connsiteY11" fmla="*/ 2857 h 219075"/>
                <a:gd name="connsiteX12" fmla="*/ 33338 w 113347"/>
                <a:gd name="connsiteY12" fmla="*/ 2857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347" h="219075">
                  <a:moveTo>
                    <a:pt x="33338" y="2857"/>
                  </a:moveTo>
                  <a:lnTo>
                    <a:pt x="33338" y="38100"/>
                  </a:lnTo>
                  <a:lnTo>
                    <a:pt x="34290" y="38100"/>
                  </a:lnTo>
                  <a:cubicBezTo>
                    <a:pt x="47625" y="17145"/>
                    <a:pt x="69532" y="0"/>
                    <a:pt x="99060" y="0"/>
                  </a:cubicBezTo>
                  <a:cubicBezTo>
                    <a:pt x="105727" y="0"/>
                    <a:pt x="108585" y="952"/>
                    <a:pt x="113347" y="2857"/>
                  </a:cubicBezTo>
                  <a:lnTo>
                    <a:pt x="113347" y="35243"/>
                  </a:lnTo>
                  <a:lnTo>
                    <a:pt x="112395" y="35243"/>
                  </a:lnTo>
                  <a:cubicBezTo>
                    <a:pt x="107632" y="33338"/>
                    <a:pt x="103822" y="33338"/>
                    <a:pt x="97155" y="33338"/>
                  </a:cubicBezTo>
                  <a:cubicBezTo>
                    <a:pt x="63818" y="33338"/>
                    <a:pt x="34290" y="58102"/>
                    <a:pt x="34290" y="99060"/>
                  </a:cubicBezTo>
                  <a:lnTo>
                    <a:pt x="34290" y="219075"/>
                  </a:lnTo>
                  <a:lnTo>
                    <a:pt x="0" y="219075"/>
                  </a:lnTo>
                  <a:lnTo>
                    <a:pt x="0" y="2857"/>
                  </a:lnTo>
                  <a:lnTo>
                    <a:pt x="33338" y="2857"/>
                  </a:ln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133" name="Figura a mano libera: forma 132">
              <a:extLst>
                <a:ext uri="{FF2B5EF4-FFF2-40B4-BE49-F238E27FC236}">
                  <a16:creationId xmlns:a16="http://schemas.microsoft.com/office/drawing/2014/main" id="{EF8118C2-2244-6E1F-62E1-6A156B93C67F}"/>
                </a:ext>
              </a:extLst>
            </p:cNvPr>
            <p:cNvSpPr/>
            <p:nvPr/>
          </p:nvSpPr>
          <p:spPr>
            <a:xfrm>
              <a:off x="5440114" y="884005"/>
              <a:ext cx="103822" cy="301942"/>
            </a:xfrm>
            <a:custGeom>
              <a:avLst/>
              <a:gdLst>
                <a:gd name="connsiteX0" fmla="*/ 0 w 103822"/>
                <a:gd name="connsiteY0" fmla="*/ 113348 h 301942"/>
                <a:gd name="connsiteX1" fmla="*/ 0 w 103822"/>
                <a:gd name="connsiteY1" fmla="*/ 85725 h 301942"/>
                <a:gd name="connsiteX2" fmla="*/ 29527 w 103822"/>
                <a:gd name="connsiteY2" fmla="*/ 85725 h 301942"/>
                <a:gd name="connsiteX3" fmla="*/ 29527 w 103822"/>
                <a:gd name="connsiteY3" fmla="*/ 50482 h 301942"/>
                <a:gd name="connsiteX4" fmla="*/ 86677 w 103822"/>
                <a:gd name="connsiteY4" fmla="*/ 0 h 301942"/>
                <a:gd name="connsiteX5" fmla="*/ 103822 w 103822"/>
                <a:gd name="connsiteY5" fmla="*/ 953 h 301942"/>
                <a:gd name="connsiteX6" fmla="*/ 103822 w 103822"/>
                <a:gd name="connsiteY6" fmla="*/ 29528 h 301942"/>
                <a:gd name="connsiteX7" fmla="*/ 93345 w 103822"/>
                <a:gd name="connsiteY7" fmla="*/ 29528 h 301942"/>
                <a:gd name="connsiteX8" fmla="*/ 63818 w 103822"/>
                <a:gd name="connsiteY8" fmla="*/ 52388 h 301942"/>
                <a:gd name="connsiteX9" fmla="*/ 63818 w 103822"/>
                <a:gd name="connsiteY9" fmla="*/ 85725 h 301942"/>
                <a:gd name="connsiteX10" fmla="*/ 103822 w 103822"/>
                <a:gd name="connsiteY10" fmla="*/ 85725 h 301942"/>
                <a:gd name="connsiteX11" fmla="*/ 103822 w 103822"/>
                <a:gd name="connsiteY11" fmla="*/ 113348 h 301942"/>
                <a:gd name="connsiteX12" fmla="*/ 63818 w 103822"/>
                <a:gd name="connsiteY12" fmla="*/ 113348 h 301942"/>
                <a:gd name="connsiteX13" fmla="*/ 63818 w 103822"/>
                <a:gd name="connsiteY13" fmla="*/ 301943 h 301942"/>
                <a:gd name="connsiteX14" fmla="*/ 29527 w 103822"/>
                <a:gd name="connsiteY14" fmla="*/ 301943 h 301942"/>
                <a:gd name="connsiteX15" fmla="*/ 29527 w 103822"/>
                <a:gd name="connsiteY15" fmla="*/ 113348 h 301942"/>
                <a:gd name="connsiteX16" fmla="*/ 0 w 103822"/>
                <a:gd name="connsiteY16" fmla="*/ 113348 h 30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22" h="301942">
                  <a:moveTo>
                    <a:pt x="0" y="113348"/>
                  </a:moveTo>
                  <a:lnTo>
                    <a:pt x="0" y="85725"/>
                  </a:lnTo>
                  <a:lnTo>
                    <a:pt x="29527" y="85725"/>
                  </a:lnTo>
                  <a:lnTo>
                    <a:pt x="29527" y="50482"/>
                  </a:lnTo>
                  <a:cubicBezTo>
                    <a:pt x="29527" y="13335"/>
                    <a:pt x="50482" y="0"/>
                    <a:pt x="86677" y="0"/>
                  </a:cubicBezTo>
                  <a:cubicBezTo>
                    <a:pt x="93345" y="0"/>
                    <a:pt x="99060" y="0"/>
                    <a:pt x="103822" y="953"/>
                  </a:cubicBezTo>
                  <a:lnTo>
                    <a:pt x="103822" y="29528"/>
                  </a:lnTo>
                  <a:cubicBezTo>
                    <a:pt x="98107" y="29528"/>
                    <a:pt x="96202" y="29528"/>
                    <a:pt x="93345" y="29528"/>
                  </a:cubicBezTo>
                  <a:cubicBezTo>
                    <a:pt x="71438" y="29528"/>
                    <a:pt x="63818" y="35243"/>
                    <a:pt x="63818" y="52388"/>
                  </a:cubicBezTo>
                  <a:lnTo>
                    <a:pt x="63818" y="85725"/>
                  </a:lnTo>
                  <a:lnTo>
                    <a:pt x="103822" y="85725"/>
                  </a:lnTo>
                  <a:lnTo>
                    <a:pt x="103822" y="113348"/>
                  </a:lnTo>
                  <a:lnTo>
                    <a:pt x="63818" y="113348"/>
                  </a:lnTo>
                  <a:lnTo>
                    <a:pt x="63818" y="301943"/>
                  </a:lnTo>
                  <a:lnTo>
                    <a:pt x="29527" y="301943"/>
                  </a:lnTo>
                  <a:lnTo>
                    <a:pt x="29527" y="113348"/>
                  </a:lnTo>
                  <a:lnTo>
                    <a:pt x="0" y="113348"/>
                  </a:ln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134" name="Figura a mano libera: forma 133">
              <a:extLst>
                <a:ext uri="{FF2B5EF4-FFF2-40B4-BE49-F238E27FC236}">
                  <a16:creationId xmlns:a16="http://schemas.microsoft.com/office/drawing/2014/main" id="{857158A6-C9FE-F9A0-BB9E-771958E39284}"/>
                </a:ext>
              </a:extLst>
            </p:cNvPr>
            <p:cNvSpPr/>
            <p:nvPr/>
          </p:nvSpPr>
          <p:spPr>
            <a:xfrm>
              <a:off x="5223896" y="964967"/>
              <a:ext cx="176212" cy="221932"/>
            </a:xfrm>
            <a:custGeom>
              <a:avLst/>
              <a:gdLst>
                <a:gd name="connsiteX0" fmla="*/ 33338 w 176212"/>
                <a:gd name="connsiteY0" fmla="*/ 4763 h 221932"/>
                <a:gd name="connsiteX1" fmla="*/ 33338 w 176212"/>
                <a:gd name="connsiteY1" fmla="*/ 33338 h 221932"/>
                <a:gd name="connsiteX2" fmla="*/ 34290 w 176212"/>
                <a:gd name="connsiteY2" fmla="*/ 33338 h 221932"/>
                <a:gd name="connsiteX3" fmla="*/ 102870 w 176212"/>
                <a:gd name="connsiteY3" fmla="*/ 0 h 221932"/>
                <a:gd name="connsiteX4" fmla="*/ 176213 w 176212"/>
                <a:gd name="connsiteY4" fmla="*/ 69532 h 221932"/>
                <a:gd name="connsiteX5" fmla="*/ 176213 w 176212"/>
                <a:gd name="connsiteY5" fmla="*/ 221933 h 221932"/>
                <a:gd name="connsiteX6" fmla="*/ 141922 w 176212"/>
                <a:gd name="connsiteY6" fmla="*/ 221933 h 221932"/>
                <a:gd name="connsiteX7" fmla="*/ 141922 w 176212"/>
                <a:gd name="connsiteY7" fmla="*/ 71438 h 221932"/>
                <a:gd name="connsiteX8" fmla="*/ 93345 w 176212"/>
                <a:gd name="connsiteY8" fmla="*/ 27623 h 221932"/>
                <a:gd name="connsiteX9" fmla="*/ 34290 w 176212"/>
                <a:gd name="connsiteY9" fmla="*/ 87630 h 221932"/>
                <a:gd name="connsiteX10" fmla="*/ 34290 w 176212"/>
                <a:gd name="connsiteY10" fmla="*/ 220980 h 221932"/>
                <a:gd name="connsiteX11" fmla="*/ 0 w 176212"/>
                <a:gd name="connsiteY11" fmla="*/ 220980 h 221932"/>
                <a:gd name="connsiteX12" fmla="*/ 0 w 176212"/>
                <a:gd name="connsiteY12" fmla="*/ 4763 h 221932"/>
                <a:gd name="connsiteX13" fmla="*/ 33338 w 176212"/>
                <a:gd name="connsiteY13" fmla="*/ 4763 h 22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6212" h="221932">
                  <a:moveTo>
                    <a:pt x="33338" y="4763"/>
                  </a:moveTo>
                  <a:lnTo>
                    <a:pt x="33338" y="33338"/>
                  </a:lnTo>
                  <a:lnTo>
                    <a:pt x="34290" y="33338"/>
                  </a:lnTo>
                  <a:cubicBezTo>
                    <a:pt x="49530" y="12382"/>
                    <a:pt x="71438" y="0"/>
                    <a:pt x="102870" y="0"/>
                  </a:cubicBezTo>
                  <a:cubicBezTo>
                    <a:pt x="148590" y="0"/>
                    <a:pt x="176213" y="24765"/>
                    <a:pt x="176213" y="69532"/>
                  </a:cubicBezTo>
                  <a:lnTo>
                    <a:pt x="176213" y="221933"/>
                  </a:lnTo>
                  <a:lnTo>
                    <a:pt x="141922" y="221933"/>
                  </a:lnTo>
                  <a:lnTo>
                    <a:pt x="141922" y="71438"/>
                  </a:lnTo>
                  <a:cubicBezTo>
                    <a:pt x="141922" y="43815"/>
                    <a:pt x="123825" y="27623"/>
                    <a:pt x="93345" y="27623"/>
                  </a:cubicBezTo>
                  <a:cubicBezTo>
                    <a:pt x="59055" y="27623"/>
                    <a:pt x="34290" y="52388"/>
                    <a:pt x="34290" y="87630"/>
                  </a:cubicBezTo>
                  <a:lnTo>
                    <a:pt x="34290" y="220980"/>
                  </a:lnTo>
                  <a:lnTo>
                    <a:pt x="0" y="220980"/>
                  </a:lnTo>
                  <a:lnTo>
                    <a:pt x="0" y="4763"/>
                  </a:lnTo>
                  <a:lnTo>
                    <a:pt x="33338" y="4763"/>
                  </a:lnTo>
                  <a:close/>
                </a:path>
              </a:pathLst>
            </a:custGeom>
            <a:solidFill>
              <a:schemeClr val="tx1"/>
            </a:solidFill>
            <a:ln w="9525" cap="flat">
              <a:noFill/>
              <a:prstDash val="solid"/>
              <a:miter/>
            </a:ln>
          </p:spPr>
          <p:txBody>
            <a:bodyPr rtlCol="0" anchor="ctr"/>
            <a:lstStyle/>
            <a:p>
              <a:endParaRPr lang="it-IT">
                <a:solidFill>
                  <a:schemeClr val="tx1"/>
                </a:solidFill>
              </a:endParaRPr>
            </a:p>
          </p:txBody>
        </p:sp>
        <p:sp>
          <p:nvSpPr>
            <p:cNvPr id="135" name="Figura a mano libera: forma 134">
              <a:extLst>
                <a:ext uri="{FF2B5EF4-FFF2-40B4-BE49-F238E27FC236}">
                  <a16:creationId xmlns:a16="http://schemas.microsoft.com/office/drawing/2014/main" id="{D7A6714D-613B-83AA-59FA-203B35036BB8}"/>
                </a:ext>
              </a:extLst>
            </p:cNvPr>
            <p:cNvSpPr/>
            <p:nvPr/>
          </p:nvSpPr>
          <p:spPr>
            <a:xfrm>
              <a:off x="5123884" y="885910"/>
              <a:ext cx="38100" cy="300037"/>
            </a:xfrm>
            <a:custGeom>
              <a:avLst/>
              <a:gdLst>
                <a:gd name="connsiteX0" fmla="*/ 0 w 38100"/>
                <a:gd name="connsiteY0" fmla="*/ 300038 h 300037"/>
                <a:gd name="connsiteX1" fmla="*/ 0 w 38100"/>
                <a:gd name="connsiteY1" fmla="*/ 0 h 300037"/>
                <a:gd name="connsiteX2" fmla="*/ 38100 w 38100"/>
                <a:gd name="connsiteY2" fmla="*/ 0 h 300037"/>
                <a:gd name="connsiteX3" fmla="*/ 38100 w 38100"/>
                <a:gd name="connsiteY3" fmla="*/ 300038 h 300037"/>
                <a:gd name="connsiteX4" fmla="*/ 0 w 38100"/>
                <a:gd name="connsiteY4" fmla="*/ 300038 h 30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00037">
                  <a:moveTo>
                    <a:pt x="0" y="300038"/>
                  </a:moveTo>
                  <a:lnTo>
                    <a:pt x="0" y="0"/>
                  </a:lnTo>
                  <a:lnTo>
                    <a:pt x="38100" y="0"/>
                  </a:lnTo>
                  <a:lnTo>
                    <a:pt x="38100" y="300038"/>
                  </a:lnTo>
                  <a:lnTo>
                    <a:pt x="0" y="300038"/>
                  </a:lnTo>
                  <a:close/>
                </a:path>
              </a:pathLst>
            </a:custGeom>
            <a:solidFill>
              <a:schemeClr val="tx1"/>
            </a:solidFill>
            <a:ln w="9525" cap="flat">
              <a:noFill/>
              <a:prstDash val="solid"/>
              <a:miter/>
            </a:ln>
          </p:spPr>
          <p:txBody>
            <a:bodyPr rtlCol="0" anchor="ctr"/>
            <a:lstStyle/>
            <a:p>
              <a:endParaRPr lang="it-IT">
                <a:solidFill>
                  <a:schemeClr val="tx1"/>
                </a:solidFill>
              </a:endParaRPr>
            </a:p>
          </p:txBody>
        </p:sp>
        <p:grpSp>
          <p:nvGrpSpPr>
            <p:cNvPr id="136" name="Elemento grafico 7">
              <a:extLst>
                <a:ext uri="{FF2B5EF4-FFF2-40B4-BE49-F238E27FC236}">
                  <a16:creationId xmlns:a16="http://schemas.microsoft.com/office/drawing/2014/main" id="{76B91904-41FF-BC17-F43F-B9914CE268A6}"/>
                </a:ext>
              </a:extLst>
            </p:cNvPr>
            <p:cNvGrpSpPr/>
            <p:nvPr/>
          </p:nvGrpSpPr>
          <p:grpSpPr>
            <a:xfrm>
              <a:off x="609034" y="615400"/>
              <a:ext cx="4057649" cy="1800225"/>
              <a:chOff x="888600" y="425831"/>
              <a:chExt cx="4057649" cy="1800225"/>
            </a:xfrm>
            <a:solidFill>
              <a:schemeClr val="tx1"/>
            </a:solidFill>
          </p:grpSpPr>
          <p:sp>
            <p:nvSpPr>
              <p:cNvPr id="137" name="Figura a mano libera: forma 136">
                <a:extLst>
                  <a:ext uri="{FF2B5EF4-FFF2-40B4-BE49-F238E27FC236}">
                    <a16:creationId xmlns:a16="http://schemas.microsoft.com/office/drawing/2014/main" id="{7FD2C14A-9C4B-E7D5-4350-6648816882D6}"/>
                  </a:ext>
                </a:extLst>
              </p:cNvPr>
              <p:cNvSpPr/>
              <p:nvPr/>
            </p:nvSpPr>
            <p:spPr>
              <a:xfrm>
                <a:off x="888600" y="645859"/>
                <a:ext cx="471487" cy="1360169"/>
              </a:xfrm>
              <a:custGeom>
                <a:avLst/>
                <a:gdLst>
                  <a:gd name="connsiteX0" fmla="*/ 220028 w 471487"/>
                  <a:gd name="connsiteY0" fmla="*/ 0 h 1360169"/>
                  <a:gd name="connsiteX1" fmla="*/ 220028 w 471487"/>
                  <a:gd name="connsiteY1" fmla="*/ 1139190 h 1360169"/>
                  <a:gd name="connsiteX2" fmla="*/ 0 w 471487"/>
                  <a:gd name="connsiteY2" fmla="*/ 1139190 h 1360169"/>
                  <a:gd name="connsiteX3" fmla="*/ 0 w 471487"/>
                  <a:gd name="connsiteY3" fmla="*/ 1360170 h 1360169"/>
                  <a:gd name="connsiteX4" fmla="*/ 220028 w 471487"/>
                  <a:gd name="connsiteY4" fmla="*/ 1360170 h 1360169"/>
                  <a:gd name="connsiteX5" fmla="*/ 471488 w 471487"/>
                  <a:gd name="connsiteY5" fmla="*/ 1360170 h 1360169"/>
                  <a:gd name="connsiteX6" fmla="*/ 471488 w 471487"/>
                  <a:gd name="connsiteY6" fmla="*/ 0 h 1360169"/>
                  <a:gd name="connsiteX7" fmla="*/ 220028 w 471487"/>
                  <a:gd name="connsiteY7" fmla="*/ 0 h 136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1487" h="1360169">
                    <a:moveTo>
                      <a:pt x="220028" y="0"/>
                    </a:moveTo>
                    <a:lnTo>
                      <a:pt x="220028" y="1139190"/>
                    </a:lnTo>
                    <a:lnTo>
                      <a:pt x="0" y="1139190"/>
                    </a:lnTo>
                    <a:lnTo>
                      <a:pt x="0" y="1360170"/>
                    </a:lnTo>
                    <a:lnTo>
                      <a:pt x="220028" y="1360170"/>
                    </a:lnTo>
                    <a:lnTo>
                      <a:pt x="471488" y="1360170"/>
                    </a:lnTo>
                    <a:lnTo>
                      <a:pt x="471488" y="0"/>
                    </a:lnTo>
                    <a:lnTo>
                      <a:pt x="220028" y="0"/>
                    </a:lnTo>
                    <a:close/>
                  </a:path>
                </a:pathLst>
              </a:custGeom>
              <a:grpFill/>
              <a:ln w="9525" cap="flat">
                <a:noFill/>
                <a:prstDash val="solid"/>
                <a:miter/>
              </a:ln>
            </p:spPr>
            <p:txBody>
              <a:bodyPr rtlCol="0" anchor="ctr"/>
              <a:lstStyle/>
              <a:p>
                <a:endParaRPr lang="it-IT">
                  <a:solidFill>
                    <a:schemeClr val="tx1"/>
                  </a:solidFill>
                </a:endParaRPr>
              </a:p>
            </p:txBody>
          </p:sp>
          <p:sp>
            <p:nvSpPr>
              <p:cNvPr id="138" name="Figura a mano libera: forma 137">
                <a:extLst>
                  <a:ext uri="{FF2B5EF4-FFF2-40B4-BE49-F238E27FC236}">
                    <a16:creationId xmlns:a16="http://schemas.microsoft.com/office/drawing/2014/main" id="{84243A59-55C1-75B0-581F-7DD15F36476C}"/>
                  </a:ext>
                </a:extLst>
              </p:cNvPr>
              <p:cNvSpPr/>
              <p:nvPr/>
            </p:nvSpPr>
            <p:spPr>
              <a:xfrm>
                <a:off x="888600" y="425831"/>
                <a:ext cx="220027" cy="220027"/>
              </a:xfrm>
              <a:custGeom>
                <a:avLst/>
                <a:gdLst>
                  <a:gd name="connsiteX0" fmla="*/ 220028 w 220027"/>
                  <a:gd name="connsiteY0" fmla="*/ 0 h 220027"/>
                  <a:gd name="connsiteX1" fmla="*/ 0 w 220027"/>
                  <a:gd name="connsiteY1" fmla="*/ 0 h 220027"/>
                  <a:gd name="connsiteX2" fmla="*/ 0 w 220027"/>
                  <a:gd name="connsiteY2" fmla="*/ 220028 h 220027"/>
                  <a:gd name="connsiteX3" fmla="*/ 220028 w 220027"/>
                  <a:gd name="connsiteY3" fmla="*/ 220028 h 220027"/>
                  <a:gd name="connsiteX4" fmla="*/ 220028 w 220027"/>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027" h="220027">
                    <a:moveTo>
                      <a:pt x="220028" y="0"/>
                    </a:moveTo>
                    <a:lnTo>
                      <a:pt x="0" y="0"/>
                    </a:lnTo>
                    <a:lnTo>
                      <a:pt x="0" y="220028"/>
                    </a:lnTo>
                    <a:lnTo>
                      <a:pt x="220028" y="220028"/>
                    </a:lnTo>
                    <a:lnTo>
                      <a:pt x="220028" y="0"/>
                    </a:lnTo>
                    <a:close/>
                  </a:path>
                </a:pathLst>
              </a:custGeom>
              <a:grpFill/>
              <a:ln w="9525" cap="flat">
                <a:noFill/>
                <a:prstDash val="solid"/>
                <a:miter/>
              </a:ln>
            </p:spPr>
            <p:txBody>
              <a:bodyPr rtlCol="0" anchor="ctr"/>
              <a:lstStyle/>
              <a:p>
                <a:endParaRPr lang="it-IT">
                  <a:solidFill>
                    <a:schemeClr val="tx1"/>
                  </a:solidFill>
                </a:endParaRPr>
              </a:p>
            </p:txBody>
          </p:sp>
          <p:sp>
            <p:nvSpPr>
              <p:cNvPr id="139" name="Figura a mano libera: forma 138">
                <a:extLst>
                  <a:ext uri="{FF2B5EF4-FFF2-40B4-BE49-F238E27FC236}">
                    <a16:creationId xmlns:a16="http://schemas.microsoft.com/office/drawing/2014/main" id="{5114CE27-47AB-36CB-523C-9AA5512296F0}"/>
                  </a:ext>
                </a:extLst>
              </p:cNvPr>
              <p:cNvSpPr/>
              <p:nvPr/>
            </p:nvSpPr>
            <p:spPr>
              <a:xfrm>
                <a:off x="1360087" y="2006029"/>
                <a:ext cx="220027" cy="220027"/>
              </a:xfrm>
              <a:custGeom>
                <a:avLst/>
                <a:gdLst>
                  <a:gd name="connsiteX0" fmla="*/ 220027 w 220027"/>
                  <a:gd name="connsiteY0" fmla="*/ 0 h 220027"/>
                  <a:gd name="connsiteX1" fmla="*/ 220027 w 220027"/>
                  <a:gd name="connsiteY1" fmla="*/ 220028 h 220027"/>
                  <a:gd name="connsiteX2" fmla="*/ 0 w 220027"/>
                  <a:gd name="connsiteY2" fmla="*/ 220028 h 220027"/>
                  <a:gd name="connsiteX3" fmla="*/ 0 w 220027"/>
                  <a:gd name="connsiteY3" fmla="*/ 0 h 220027"/>
                  <a:gd name="connsiteX4" fmla="*/ 220027 w 220027"/>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027" h="220027">
                    <a:moveTo>
                      <a:pt x="220027" y="0"/>
                    </a:moveTo>
                    <a:lnTo>
                      <a:pt x="220027" y="220028"/>
                    </a:lnTo>
                    <a:lnTo>
                      <a:pt x="0" y="220028"/>
                    </a:lnTo>
                    <a:lnTo>
                      <a:pt x="0" y="0"/>
                    </a:lnTo>
                    <a:lnTo>
                      <a:pt x="220027" y="0"/>
                    </a:lnTo>
                    <a:close/>
                  </a:path>
                </a:pathLst>
              </a:custGeom>
              <a:grpFill/>
              <a:ln w="9525" cap="flat">
                <a:noFill/>
                <a:prstDash val="solid"/>
                <a:miter/>
              </a:ln>
            </p:spPr>
            <p:txBody>
              <a:bodyPr rtlCol="0" anchor="ctr"/>
              <a:lstStyle/>
              <a:p>
                <a:endParaRPr lang="it-IT">
                  <a:solidFill>
                    <a:schemeClr val="tx1"/>
                  </a:solidFill>
                </a:endParaRPr>
              </a:p>
            </p:txBody>
          </p:sp>
          <p:sp>
            <p:nvSpPr>
              <p:cNvPr id="140" name="Figura a mano libera: forma 139">
                <a:extLst>
                  <a:ext uri="{FF2B5EF4-FFF2-40B4-BE49-F238E27FC236}">
                    <a16:creationId xmlns:a16="http://schemas.microsoft.com/office/drawing/2014/main" id="{6571FFD2-F41D-7ABF-F946-4E3BA3BC1F8F}"/>
                  </a:ext>
                </a:extLst>
              </p:cNvPr>
              <p:cNvSpPr/>
              <p:nvPr/>
            </p:nvSpPr>
            <p:spPr>
              <a:xfrm>
                <a:off x="1580114" y="645859"/>
                <a:ext cx="1044892" cy="1360169"/>
              </a:xfrm>
              <a:custGeom>
                <a:avLst/>
                <a:gdLst>
                  <a:gd name="connsiteX0" fmla="*/ 1044893 w 1044892"/>
                  <a:gd name="connsiteY0" fmla="*/ 453390 h 1360169"/>
                  <a:gd name="connsiteX1" fmla="*/ 570548 w 1044892"/>
                  <a:gd name="connsiteY1" fmla="*/ 906780 h 1360169"/>
                  <a:gd name="connsiteX2" fmla="*/ 251460 w 1044892"/>
                  <a:gd name="connsiteY2" fmla="*/ 906780 h 1360169"/>
                  <a:gd name="connsiteX3" fmla="*/ 251460 w 1044892"/>
                  <a:gd name="connsiteY3" fmla="*/ 1360170 h 1360169"/>
                  <a:gd name="connsiteX4" fmla="*/ 0 w 1044892"/>
                  <a:gd name="connsiteY4" fmla="*/ 1360170 h 1360169"/>
                  <a:gd name="connsiteX5" fmla="*/ 0 w 1044892"/>
                  <a:gd name="connsiteY5" fmla="*/ 0 h 1360169"/>
                  <a:gd name="connsiteX6" fmla="*/ 566738 w 1044892"/>
                  <a:gd name="connsiteY6" fmla="*/ 0 h 1360169"/>
                  <a:gd name="connsiteX7" fmla="*/ 1044893 w 1044892"/>
                  <a:gd name="connsiteY7" fmla="*/ 453390 h 1360169"/>
                  <a:gd name="connsiteX8" fmla="*/ 1044893 w 1044892"/>
                  <a:gd name="connsiteY8" fmla="*/ 453390 h 1360169"/>
                  <a:gd name="connsiteX9" fmla="*/ 793432 w 1044892"/>
                  <a:gd name="connsiteY9" fmla="*/ 453390 h 1360169"/>
                  <a:gd name="connsiteX10" fmla="*/ 564832 w 1044892"/>
                  <a:gd name="connsiteY10" fmla="*/ 225743 h 1360169"/>
                  <a:gd name="connsiteX11" fmla="*/ 251460 w 1044892"/>
                  <a:gd name="connsiteY11" fmla="*/ 225743 h 1360169"/>
                  <a:gd name="connsiteX12" fmla="*/ 251460 w 1044892"/>
                  <a:gd name="connsiteY12" fmla="*/ 681037 h 1360169"/>
                  <a:gd name="connsiteX13" fmla="*/ 562928 w 1044892"/>
                  <a:gd name="connsiteY13" fmla="*/ 681037 h 1360169"/>
                  <a:gd name="connsiteX14" fmla="*/ 793432 w 1044892"/>
                  <a:gd name="connsiteY14" fmla="*/ 453390 h 136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44892" h="1360169">
                    <a:moveTo>
                      <a:pt x="1044893" y="453390"/>
                    </a:moveTo>
                    <a:cubicBezTo>
                      <a:pt x="1044893" y="720090"/>
                      <a:pt x="863918" y="906780"/>
                      <a:pt x="570548" y="906780"/>
                    </a:cubicBezTo>
                    <a:lnTo>
                      <a:pt x="251460" y="906780"/>
                    </a:lnTo>
                    <a:lnTo>
                      <a:pt x="251460" y="1360170"/>
                    </a:lnTo>
                    <a:lnTo>
                      <a:pt x="0" y="1360170"/>
                    </a:lnTo>
                    <a:lnTo>
                      <a:pt x="0" y="0"/>
                    </a:lnTo>
                    <a:lnTo>
                      <a:pt x="566738" y="0"/>
                    </a:lnTo>
                    <a:cubicBezTo>
                      <a:pt x="869632" y="0"/>
                      <a:pt x="1044893" y="194310"/>
                      <a:pt x="1044893" y="453390"/>
                    </a:cubicBezTo>
                    <a:lnTo>
                      <a:pt x="1044893" y="453390"/>
                    </a:lnTo>
                    <a:close/>
                    <a:moveTo>
                      <a:pt x="793432" y="453390"/>
                    </a:moveTo>
                    <a:cubicBezTo>
                      <a:pt x="793432" y="339090"/>
                      <a:pt x="719138" y="225743"/>
                      <a:pt x="564832" y="225743"/>
                    </a:cubicBezTo>
                    <a:lnTo>
                      <a:pt x="251460" y="225743"/>
                    </a:lnTo>
                    <a:lnTo>
                      <a:pt x="251460" y="681037"/>
                    </a:lnTo>
                    <a:lnTo>
                      <a:pt x="562928" y="681037"/>
                    </a:lnTo>
                    <a:cubicBezTo>
                      <a:pt x="720090" y="681037"/>
                      <a:pt x="793432" y="570548"/>
                      <a:pt x="793432" y="453390"/>
                    </a:cubicBezTo>
                    <a:close/>
                  </a:path>
                </a:pathLst>
              </a:custGeom>
              <a:grpFill/>
              <a:ln w="9525" cap="flat">
                <a:noFill/>
                <a:prstDash val="solid"/>
                <a:miter/>
              </a:ln>
            </p:spPr>
            <p:txBody>
              <a:bodyPr rtlCol="0" anchor="ctr"/>
              <a:lstStyle/>
              <a:p>
                <a:endParaRPr lang="it-IT">
                  <a:solidFill>
                    <a:schemeClr val="tx1"/>
                  </a:solidFill>
                </a:endParaRPr>
              </a:p>
            </p:txBody>
          </p:sp>
          <p:sp>
            <p:nvSpPr>
              <p:cNvPr id="141" name="Figura a mano libera: forma 140">
                <a:extLst>
                  <a:ext uri="{FF2B5EF4-FFF2-40B4-BE49-F238E27FC236}">
                    <a16:creationId xmlns:a16="http://schemas.microsoft.com/office/drawing/2014/main" id="{7058D2F9-A1E0-A072-0322-81BB4ADB5CE1}"/>
                  </a:ext>
                </a:extLst>
              </p:cNvPr>
              <p:cNvSpPr/>
              <p:nvPr/>
            </p:nvSpPr>
            <p:spPr>
              <a:xfrm>
                <a:off x="2638342" y="1010666"/>
                <a:ext cx="1055370" cy="1020127"/>
              </a:xfrm>
              <a:custGeom>
                <a:avLst/>
                <a:gdLst>
                  <a:gd name="connsiteX0" fmla="*/ 862013 w 1055370"/>
                  <a:gd name="connsiteY0" fmla="*/ 783908 h 1020127"/>
                  <a:gd name="connsiteX1" fmla="*/ 862013 w 1055370"/>
                  <a:gd name="connsiteY1" fmla="*/ 338138 h 1020127"/>
                  <a:gd name="connsiteX2" fmla="*/ 443865 w 1055370"/>
                  <a:gd name="connsiteY2" fmla="*/ 0 h 1020127"/>
                  <a:gd name="connsiteX3" fmla="*/ 15240 w 1055370"/>
                  <a:gd name="connsiteY3" fmla="*/ 308610 h 1020127"/>
                  <a:gd name="connsiteX4" fmla="*/ 227648 w 1055370"/>
                  <a:gd name="connsiteY4" fmla="*/ 389573 h 1020127"/>
                  <a:gd name="connsiteX5" fmla="*/ 443865 w 1055370"/>
                  <a:gd name="connsiteY5" fmla="*/ 185738 h 1020127"/>
                  <a:gd name="connsiteX6" fmla="*/ 626745 w 1055370"/>
                  <a:gd name="connsiteY6" fmla="*/ 311467 h 1020127"/>
                  <a:gd name="connsiteX7" fmla="*/ 321945 w 1055370"/>
                  <a:gd name="connsiteY7" fmla="*/ 442913 h 1020127"/>
                  <a:gd name="connsiteX8" fmla="*/ 0 w 1055370"/>
                  <a:gd name="connsiteY8" fmla="*/ 739140 h 1020127"/>
                  <a:gd name="connsiteX9" fmla="*/ 329565 w 1055370"/>
                  <a:gd name="connsiteY9" fmla="*/ 1020128 h 1020127"/>
                  <a:gd name="connsiteX10" fmla="*/ 640080 w 1055370"/>
                  <a:gd name="connsiteY10" fmla="*/ 881063 h 1020127"/>
                  <a:gd name="connsiteX11" fmla="*/ 668655 w 1055370"/>
                  <a:gd name="connsiteY11" fmla="*/ 829628 h 1020127"/>
                  <a:gd name="connsiteX12" fmla="*/ 668655 w 1055370"/>
                  <a:gd name="connsiteY12" fmla="*/ 994410 h 1020127"/>
                  <a:gd name="connsiteX13" fmla="*/ 1055370 w 1055370"/>
                  <a:gd name="connsiteY13" fmla="*/ 994410 h 1020127"/>
                  <a:gd name="connsiteX14" fmla="*/ 1055370 w 1055370"/>
                  <a:gd name="connsiteY14" fmla="*/ 782955 h 1020127"/>
                  <a:gd name="connsiteX15" fmla="*/ 862013 w 1055370"/>
                  <a:gd name="connsiteY15" fmla="*/ 782955 h 1020127"/>
                  <a:gd name="connsiteX16" fmla="*/ 862013 w 1055370"/>
                  <a:gd name="connsiteY16" fmla="*/ 783908 h 1020127"/>
                  <a:gd name="connsiteX17" fmla="*/ 626745 w 1055370"/>
                  <a:gd name="connsiteY17" fmla="*/ 610553 h 1020127"/>
                  <a:gd name="connsiteX18" fmla="*/ 384810 w 1055370"/>
                  <a:gd name="connsiteY18" fmla="*/ 842010 h 1020127"/>
                  <a:gd name="connsiteX19" fmla="*/ 251460 w 1055370"/>
                  <a:gd name="connsiteY19" fmla="*/ 727710 h 1020127"/>
                  <a:gd name="connsiteX20" fmla="*/ 390525 w 1055370"/>
                  <a:gd name="connsiteY20" fmla="*/ 600075 h 1020127"/>
                  <a:gd name="connsiteX21" fmla="*/ 626745 w 1055370"/>
                  <a:gd name="connsiteY21" fmla="*/ 541020 h 1020127"/>
                  <a:gd name="connsiteX22" fmla="*/ 626745 w 1055370"/>
                  <a:gd name="connsiteY22" fmla="*/ 610553 h 1020127"/>
                  <a:gd name="connsiteX23" fmla="*/ 626745 w 1055370"/>
                  <a:gd name="connsiteY23" fmla="*/ 610553 h 102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55370" h="1020127">
                    <a:moveTo>
                      <a:pt x="862013" y="783908"/>
                    </a:moveTo>
                    <a:lnTo>
                      <a:pt x="862013" y="338138"/>
                    </a:lnTo>
                    <a:cubicBezTo>
                      <a:pt x="862013" y="118110"/>
                      <a:pt x="699135" y="0"/>
                      <a:pt x="443865" y="0"/>
                    </a:cubicBezTo>
                    <a:cubicBezTo>
                      <a:pt x="216217" y="0"/>
                      <a:pt x="49530" y="127635"/>
                      <a:pt x="15240" y="308610"/>
                    </a:cubicBezTo>
                    <a:lnTo>
                      <a:pt x="227648" y="389573"/>
                    </a:lnTo>
                    <a:cubicBezTo>
                      <a:pt x="227648" y="263842"/>
                      <a:pt x="312420" y="185738"/>
                      <a:pt x="443865" y="185738"/>
                    </a:cubicBezTo>
                    <a:cubicBezTo>
                      <a:pt x="552450" y="185738"/>
                      <a:pt x="626745" y="228600"/>
                      <a:pt x="626745" y="311467"/>
                    </a:cubicBezTo>
                    <a:cubicBezTo>
                      <a:pt x="626745" y="394335"/>
                      <a:pt x="585788" y="396240"/>
                      <a:pt x="321945" y="442913"/>
                    </a:cubicBezTo>
                    <a:cubicBezTo>
                      <a:pt x="125730" y="478155"/>
                      <a:pt x="0" y="572453"/>
                      <a:pt x="0" y="739140"/>
                    </a:cubicBezTo>
                    <a:cubicBezTo>
                      <a:pt x="0" y="914400"/>
                      <a:pt x="135255" y="1020128"/>
                      <a:pt x="329565" y="1020128"/>
                    </a:cubicBezTo>
                    <a:cubicBezTo>
                      <a:pt x="459105" y="1020128"/>
                      <a:pt x="575310" y="968693"/>
                      <a:pt x="640080" y="881063"/>
                    </a:cubicBezTo>
                    <a:cubicBezTo>
                      <a:pt x="655320" y="859155"/>
                      <a:pt x="662940" y="842963"/>
                      <a:pt x="668655" y="829628"/>
                    </a:cubicBezTo>
                    <a:lnTo>
                      <a:pt x="668655" y="994410"/>
                    </a:lnTo>
                    <a:lnTo>
                      <a:pt x="1055370" y="994410"/>
                    </a:lnTo>
                    <a:lnTo>
                      <a:pt x="1055370" y="782955"/>
                    </a:lnTo>
                    <a:lnTo>
                      <a:pt x="862013" y="782955"/>
                    </a:lnTo>
                    <a:lnTo>
                      <a:pt x="862013" y="783908"/>
                    </a:lnTo>
                    <a:close/>
                    <a:moveTo>
                      <a:pt x="626745" y="610553"/>
                    </a:moveTo>
                    <a:cubicBezTo>
                      <a:pt x="626745" y="741997"/>
                      <a:pt x="548640" y="842010"/>
                      <a:pt x="384810" y="842010"/>
                    </a:cubicBezTo>
                    <a:cubicBezTo>
                      <a:pt x="300038" y="842010"/>
                      <a:pt x="251460" y="792480"/>
                      <a:pt x="251460" y="727710"/>
                    </a:cubicBezTo>
                    <a:cubicBezTo>
                      <a:pt x="251460" y="651510"/>
                      <a:pt x="306705" y="617220"/>
                      <a:pt x="390525" y="600075"/>
                    </a:cubicBezTo>
                    <a:cubicBezTo>
                      <a:pt x="547688" y="572453"/>
                      <a:pt x="599123" y="562928"/>
                      <a:pt x="626745" y="541020"/>
                    </a:cubicBezTo>
                    <a:lnTo>
                      <a:pt x="626745" y="610553"/>
                    </a:lnTo>
                    <a:lnTo>
                      <a:pt x="626745" y="610553"/>
                    </a:lnTo>
                    <a:close/>
                  </a:path>
                </a:pathLst>
              </a:custGeom>
              <a:grpFill/>
              <a:ln w="9525" cap="flat">
                <a:noFill/>
                <a:prstDash val="solid"/>
                <a:miter/>
              </a:ln>
            </p:spPr>
            <p:txBody>
              <a:bodyPr rtlCol="0" anchor="ctr"/>
              <a:lstStyle/>
              <a:p>
                <a:endParaRPr lang="it-IT">
                  <a:solidFill>
                    <a:schemeClr val="tx1"/>
                  </a:solidFill>
                </a:endParaRPr>
              </a:p>
            </p:txBody>
          </p:sp>
          <p:sp>
            <p:nvSpPr>
              <p:cNvPr id="142" name="Figura a mano libera: forma 141">
                <a:extLst>
                  <a:ext uri="{FF2B5EF4-FFF2-40B4-BE49-F238E27FC236}">
                    <a16:creationId xmlns:a16="http://schemas.microsoft.com/office/drawing/2014/main" id="{56D8426D-618B-77DA-C7CF-405B01CB48C1}"/>
                  </a:ext>
                </a:extLst>
              </p:cNvPr>
              <p:cNvSpPr/>
              <p:nvPr/>
            </p:nvSpPr>
            <p:spPr>
              <a:xfrm>
                <a:off x="3617512" y="613452"/>
                <a:ext cx="1328737" cy="1421151"/>
              </a:xfrm>
              <a:custGeom>
                <a:avLst/>
                <a:gdLst>
                  <a:gd name="connsiteX0" fmla="*/ 1321118 w 1328737"/>
                  <a:gd name="connsiteY0" fmla="*/ 351494 h 1421151"/>
                  <a:gd name="connsiteX1" fmla="*/ 1115378 w 1328737"/>
                  <a:gd name="connsiteY1" fmla="*/ 487702 h 1421151"/>
                  <a:gd name="connsiteX2" fmla="*/ 706755 w 1328737"/>
                  <a:gd name="connsiteY2" fmla="*/ 222907 h 1421151"/>
                  <a:gd name="connsiteX3" fmla="*/ 251460 w 1328737"/>
                  <a:gd name="connsiteY3" fmla="*/ 709634 h 1421151"/>
                  <a:gd name="connsiteX4" fmla="*/ 702945 w 1328737"/>
                  <a:gd name="connsiteY4" fmla="*/ 1194457 h 1421151"/>
                  <a:gd name="connsiteX5" fmla="*/ 1122998 w 1328737"/>
                  <a:gd name="connsiteY5" fmla="*/ 924899 h 1421151"/>
                  <a:gd name="connsiteX6" fmla="*/ 1328738 w 1328737"/>
                  <a:gd name="connsiteY6" fmla="*/ 1062059 h 1421151"/>
                  <a:gd name="connsiteX7" fmla="*/ 707707 w 1328737"/>
                  <a:gd name="connsiteY7" fmla="*/ 1421152 h 1421151"/>
                  <a:gd name="connsiteX8" fmla="*/ 0 w 1328737"/>
                  <a:gd name="connsiteY8" fmla="*/ 709634 h 1421151"/>
                  <a:gd name="connsiteX9" fmla="*/ 709613 w 1328737"/>
                  <a:gd name="connsiteY9" fmla="*/ 22 h 1421151"/>
                  <a:gd name="connsiteX10" fmla="*/ 1321118 w 1328737"/>
                  <a:gd name="connsiteY10" fmla="*/ 351494 h 1421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28737" h="1421151">
                    <a:moveTo>
                      <a:pt x="1321118" y="351494"/>
                    </a:moveTo>
                    <a:lnTo>
                      <a:pt x="1115378" y="487702"/>
                    </a:lnTo>
                    <a:cubicBezTo>
                      <a:pt x="1056323" y="328634"/>
                      <a:pt x="902970" y="222907"/>
                      <a:pt x="706755" y="222907"/>
                    </a:cubicBezTo>
                    <a:cubicBezTo>
                      <a:pt x="445770" y="222907"/>
                      <a:pt x="251460" y="407692"/>
                      <a:pt x="251460" y="709634"/>
                    </a:cubicBezTo>
                    <a:cubicBezTo>
                      <a:pt x="251460" y="1010624"/>
                      <a:pt x="440055" y="1194457"/>
                      <a:pt x="702945" y="1194457"/>
                    </a:cubicBezTo>
                    <a:cubicBezTo>
                      <a:pt x="897255" y="1194457"/>
                      <a:pt x="1063943" y="1094444"/>
                      <a:pt x="1122998" y="924899"/>
                    </a:cubicBezTo>
                    <a:lnTo>
                      <a:pt x="1328738" y="1062059"/>
                    </a:lnTo>
                    <a:cubicBezTo>
                      <a:pt x="1208723" y="1291612"/>
                      <a:pt x="982980" y="1421152"/>
                      <a:pt x="707707" y="1421152"/>
                    </a:cubicBezTo>
                    <a:cubicBezTo>
                      <a:pt x="304800" y="1421152"/>
                      <a:pt x="0" y="1134449"/>
                      <a:pt x="0" y="709634"/>
                    </a:cubicBezTo>
                    <a:cubicBezTo>
                      <a:pt x="0" y="283867"/>
                      <a:pt x="321945" y="22"/>
                      <a:pt x="709613" y="22"/>
                    </a:cubicBezTo>
                    <a:cubicBezTo>
                      <a:pt x="969645" y="-1883"/>
                      <a:pt x="1208723" y="121942"/>
                      <a:pt x="1321118" y="351494"/>
                    </a:cubicBezTo>
                    <a:close/>
                  </a:path>
                </a:pathLst>
              </a:custGeom>
              <a:grpFill/>
              <a:ln w="9525" cap="flat">
                <a:noFill/>
                <a:prstDash val="solid"/>
                <a:miter/>
              </a:ln>
            </p:spPr>
            <p:txBody>
              <a:bodyPr rtlCol="0" anchor="ctr"/>
              <a:lstStyle/>
              <a:p>
                <a:endParaRPr lang="it-IT">
                  <a:solidFill>
                    <a:schemeClr val="tx1"/>
                  </a:solidFill>
                </a:endParaRPr>
              </a:p>
            </p:txBody>
          </p:sp>
        </p:grpSp>
      </p:grpSp>
      <p:sp>
        <p:nvSpPr>
          <p:cNvPr id="143" name="Titolo 1">
            <a:extLst>
              <a:ext uri="{FF2B5EF4-FFF2-40B4-BE49-F238E27FC236}">
                <a16:creationId xmlns:a16="http://schemas.microsoft.com/office/drawing/2014/main" id="{E08B3C68-CFFA-768A-824F-A6A4C7720F55}"/>
              </a:ext>
            </a:extLst>
          </p:cNvPr>
          <p:cNvSpPr>
            <a:spLocks noGrp="1"/>
          </p:cNvSpPr>
          <p:nvPr>
            <p:ph type="title"/>
          </p:nvPr>
        </p:nvSpPr>
        <p:spPr>
          <a:xfrm>
            <a:off x="837265" y="3396102"/>
            <a:ext cx="7566789" cy="646929"/>
          </a:xfrm>
        </p:spPr>
        <p:txBody>
          <a:bodyPr>
            <a:noAutofit/>
          </a:bodyPr>
          <a:lstStyle>
            <a:lvl1pPr algn="l">
              <a:lnSpc>
                <a:spcPct val="100000"/>
              </a:lnSpc>
              <a:defRPr sz="4000">
                <a:solidFill>
                  <a:schemeClr val="accent1"/>
                </a:solidFill>
                <a:latin typeface="Manrope Medium" pitchFamily="2" charset="0"/>
              </a:defRPr>
            </a:lvl1pPr>
          </a:lstStyle>
          <a:p>
            <a:r>
              <a:rPr lang="it-IT"/>
              <a:t>Fare clic per modificare lo stile del titolo dello schema</a:t>
            </a:r>
          </a:p>
        </p:txBody>
      </p:sp>
      <p:sp>
        <p:nvSpPr>
          <p:cNvPr id="151" name="Rettangolo 150">
            <a:extLst>
              <a:ext uri="{FF2B5EF4-FFF2-40B4-BE49-F238E27FC236}">
                <a16:creationId xmlns:a16="http://schemas.microsoft.com/office/drawing/2014/main" id="{535B1E6C-1F62-553B-1649-9400EF7FC6A7}"/>
              </a:ext>
            </a:extLst>
          </p:cNvPr>
          <p:cNvSpPr/>
          <p:nvPr userDrawn="1"/>
        </p:nvSpPr>
        <p:spPr>
          <a:xfrm>
            <a:off x="11225755" y="5898028"/>
            <a:ext cx="982460" cy="9751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2" name="Rettangolo 151">
            <a:extLst>
              <a:ext uri="{FF2B5EF4-FFF2-40B4-BE49-F238E27FC236}">
                <a16:creationId xmlns:a16="http://schemas.microsoft.com/office/drawing/2014/main" id="{61F313F4-616B-4673-7F45-06FDD7996BEE}"/>
              </a:ext>
            </a:extLst>
          </p:cNvPr>
          <p:cNvSpPr/>
          <p:nvPr userDrawn="1"/>
        </p:nvSpPr>
        <p:spPr>
          <a:xfrm>
            <a:off x="11233115" y="979095"/>
            <a:ext cx="975100" cy="975100"/>
          </a:xfrm>
          <a:prstGeom prst="rect">
            <a:avLst/>
          </a:prstGeom>
          <a:solidFill>
            <a:srgbClr val="1B46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3" name="Rettangolo 152">
            <a:extLst>
              <a:ext uri="{FF2B5EF4-FFF2-40B4-BE49-F238E27FC236}">
                <a16:creationId xmlns:a16="http://schemas.microsoft.com/office/drawing/2014/main" id="{D00C7119-443E-C9B6-CFAA-0469C5E991BB}"/>
              </a:ext>
            </a:extLst>
          </p:cNvPr>
          <p:cNvSpPr/>
          <p:nvPr userDrawn="1"/>
        </p:nvSpPr>
        <p:spPr>
          <a:xfrm>
            <a:off x="11225755" y="3931296"/>
            <a:ext cx="982460" cy="98246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4" name="Rettangolo 153">
            <a:extLst>
              <a:ext uri="{FF2B5EF4-FFF2-40B4-BE49-F238E27FC236}">
                <a16:creationId xmlns:a16="http://schemas.microsoft.com/office/drawing/2014/main" id="{6B7D073F-3170-AC9C-9879-D27956C1EF80}"/>
              </a:ext>
            </a:extLst>
          </p:cNvPr>
          <p:cNvSpPr/>
          <p:nvPr userDrawn="1"/>
        </p:nvSpPr>
        <p:spPr>
          <a:xfrm>
            <a:off x="11225755" y="2942996"/>
            <a:ext cx="982460" cy="982460"/>
          </a:xfrm>
          <a:prstGeom prst="rect">
            <a:avLst/>
          </a:prstGeom>
          <a:solidFill>
            <a:srgbClr val="1B46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5" name="Rettangolo 154">
            <a:extLst>
              <a:ext uri="{FF2B5EF4-FFF2-40B4-BE49-F238E27FC236}">
                <a16:creationId xmlns:a16="http://schemas.microsoft.com/office/drawing/2014/main" id="{FDBE9C28-4C05-FE0A-24CC-DDB1569BDE1E}"/>
              </a:ext>
            </a:extLst>
          </p:cNvPr>
          <p:cNvSpPr/>
          <p:nvPr userDrawn="1"/>
        </p:nvSpPr>
        <p:spPr>
          <a:xfrm>
            <a:off x="11225755" y="1958988"/>
            <a:ext cx="982460" cy="982460"/>
          </a:xfrm>
          <a:prstGeom prst="rect">
            <a:avLst/>
          </a:prstGeom>
          <a:solidFill>
            <a:srgbClr val="1B46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6" name="Rettangolo 155">
            <a:extLst>
              <a:ext uri="{FF2B5EF4-FFF2-40B4-BE49-F238E27FC236}">
                <a16:creationId xmlns:a16="http://schemas.microsoft.com/office/drawing/2014/main" id="{234F3BDF-4F0E-1ACD-2604-9E0FED5DF99E}"/>
              </a:ext>
            </a:extLst>
          </p:cNvPr>
          <p:cNvSpPr/>
          <p:nvPr userDrawn="1"/>
        </p:nvSpPr>
        <p:spPr>
          <a:xfrm>
            <a:off x="11233115" y="-1"/>
            <a:ext cx="975100" cy="9751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7" name="Rettangolo 156">
            <a:extLst>
              <a:ext uri="{FF2B5EF4-FFF2-40B4-BE49-F238E27FC236}">
                <a16:creationId xmlns:a16="http://schemas.microsoft.com/office/drawing/2014/main" id="{046675E9-B988-BB4E-EA87-AB08A60D62DC}"/>
              </a:ext>
            </a:extLst>
          </p:cNvPr>
          <p:cNvSpPr/>
          <p:nvPr userDrawn="1"/>
        </p:nvSpPr>
        <p:spPr>
          <a:xfrm>
            <a:off x="11225755" y="4910775"/>
            <a:ext cx="982460" cy="982460"/>
          </a:xfrm>
          <a:prstGeom prst="rect">
            <a:avLst/>
          </a:prstGeom>
          <a:solidFill>
            <a:srgbClr val="1B46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8" name="Rettangolo 157">
            <a:extLst>
              <a:ext uri="{FF2B5EF4-FFF2-40B4-BE49-F238E27FC236}">
                <a16:creationId xmlns:a16="http://schemas.microsoft.com/office/drawing/2014/main" id="{9BCD6E3E-E2F2-9757-3FB8-3507CEFA909A}"/>
              </a:ext>
            </a:extLst>
          </p:cNvPr>
          <p:cNvSpPr/>
          <p:nvPr userDrawn="1"/>
        </p:nvSpPr>
        <p:spPr>
          <a:xfrm>
            <a:off x="10237545" y="4910775"/>
            <a:ext cx="982460" cy="9824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9" name="Rettangolo 158">
            <a:extLst>
              <a:ext uri="{FF2B5EF4-FFF2-40B4-BE49-F238E27FC236}">
                <a16:creationId xmlns:a16="http://schemas.microsoft.com/office/drawing/2014/main" id="{304B4B3A-5B5F-343A-DE61-A37B1079E7C9}"/>
              </a:ext>
            </a:extLst>
          </p:cNvPr>
          <p:cNvSpPr/>
          <p:nvPr userDrawn="1"/>
        </p:nvSpPr>
        <p:spPr>
          <a:xfrm>
            <a:off x="9255085" y="5894348"/>
            <a:ext cx="982460" cy="98246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0" name="Rettangolo 159">
            <a:extLst>
              <a:ext uri="{FF2B5EF4-FFF2-40B4-BE49-F238E27FC236}">
                <a16:creationId xmlns:a16="http://schemas.microsoft.com/office/drawing/2014/main" id="{04170C35-F5F6-6544-FEF6-0808B2F2272F}"/>
              </a:ext>
            </a:extLst>
          </p:cNvPr>
          <p:cNvSpPr/>
          <p:nvPr userDrawn="1"/>
        </p:nvSpPr>
        <p:spPr>
          <a:xfrm>
            <a:off x="8272625" y="4910775"/>
            <a:ext cx="982460" cy="982460"/>
          </a:xfrm>
          <a:prstGeom prst="rect">
            <a:avLst/>
          </a:prstGeom>
          <a:solidFill>
            <a:srgbClr val="2867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03" name="Immagine 202" descr="Immagine che contiene schermata, Carattere, testo, Elementi grafici&#10;&#10;Descrizione generata automaticamente">
            <a:extLst>
              <a:ext uri="{FF2B5EF4-FFF2-40B4-BE49-F238E27FC236}">
                <a16:creationId xmlns:a16="http://schemas.microsoft.com/office/drawing/2014/main" id="{D842A9CF-1B3F-25EF-7898-87251451F16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60431" y="5118212"/>
            <a:ext cx="2873694" cy="2025832"/>
          </a:xfrm>
          <a:prstGeom prst="rect">
            <a:avLst/>
          </a:prstGeom>
        </p:spPr>
      </p:pic>
      <p:grpSp>
        <p:nvGrpSpPr>
          <p:cNvPr id="204" name="Elemento grafico 74">
            <a:extLst>
              <a:ext uri="{FF2B5EF4-FFF2-40B4-BE49-F238E27FC236}">
                <a16:creationId xmlns:a16="http://schemas.microsoft.com/office/drawing/2014/main" id="{F32572C3-41A7-82B3-B27C-0C00DDF7DE6F}"/>
              </a:ext>
            </a:extLst>
          </p:cNvPr>
          <p:cNvGrpSpPr/>
          <p:nvPr userDrawn="1"/>
        </p:nvGrpSpPr>
        <p:grpSpPr>
          <a:xfrm>
            <a:off x="1014760" y="5918497"/>
            <a:ext cx="1547313" cy="501073"/>
            <a:chOff x="4399043" y="5315128"/>
            <a:chExt cx="2941319" cy="952500"/>
          </a:xfrm>
        </p:grpSpPr>
        <p:grpSp>
          <p:nvGrpSpPr>
            <p:cNvPr id="205" name="Elemento grafico 74">
              <a:extLst>
                <a:ext uri="{FF2B5EF4-FFF2-40B4-BE49-F238E27FC236}">
                  <a16:creationId xmlns:a16="http://schemas.microsoft.com/office/drawing/2014/main" id="{8C98004B-F674-9498-1CA2-003C87A35937}"/>
                </a:ext>
              </a:extLst>
            </p:cNvPr>
            <p:cNvGrpSpPr/>
            <p:nvPr/>
          </p:nvGrpSpPr>
          <p:grpSpPr>
            <a:xfrm>
              <a:off x="5427838" y="5315128"/>
              <a:ext cx="1912524" cy="952500"/>
              <a:chOff x="5427838" y="5315128"/>
              <a:chExt cx="1912524" cy="952500"/>
            </a:xfrm>
            <a:solidFill>
              <a:srgbClr val="2D489D"/>
            </a:solidFill>
          </p:grpSpPr>
          <p:sp>
            <p:nvSpPr>
              <p:cNvPr id="210" name="Figura a mano libera: forma 209">
                <a:extLst>
                  <a:ext uri="{FF2B5EF4-FFF2-40B4-BE49-F238E27FC236}">
                    <a16:creationId xmlns:a16="http://schemas.microsoft.com/office/drawing/2014/main" id="{C99C7059-394C-2E09-9026-12EC6897470E}"/>
                  </a:ext>
                </a:extLst>
              </p:cNvPr>
              <p:cNvSpPr/>
              <p:nvPr/>
            </p:nvSpPr>
            <p:spPr>
              <a:xfrm>
                <a:off x="5440506" y="5318080"/>
                <a:ext cx="268128" cy="256032"/>
              </a:xfrm>
              <a:custGeom>
                <a:avLst/>
                <a:gdLst>
                  <a:gd name="connsiteX0" fmla="*/ 134684 w 268128"/>
                  <a:gd name="connsiteY0" fmla="*/ 180308 h 256032"/>
                  <a:gd name="connsiteX1" fmla="*/ 138684 w 268128"/>
                  <a:gd name="connsiteY1" fmla="*/ 170212 h 256032"/>
                  <a:gd name="connsiteX2" fmla="*/ 143256 w 268128"/>
                  <a:gd name="connsiteY2" fmla="*/ 160687 h 256032"/>
                  <a:gd name="connsiteX3" fmla="*/ 228124 w 268128"/>
                  <a:gd name="connsiteY3" fmla="*/ 6191 h 256032"/>
                  <a:gd name="connsiteX4" fmla="*/ 233172 w 268128"/>
                  <a:gd name="connsiteY4" fmla="*/ 857 h 256032"/>
                  <a:gd name="connsiteX5" fmla="*/ 240792 w 268128"/>
                  <a:gd name="connsiteY5" fmla="*/ 0 h 256032"/>
                  <a:gd name="connsiteX6" fmla="*/ 268129 w 268128"/>
                  <a:gd name="connsiteY6" fmla="*/ 0 h 256032"/>
                  <a:gd name="connsiteX7" fmla="*/ 268129 w 268128"/>
                  <a:gd name="connsiteY7" fmla="*/ 255937 h 256032"/>
                  <a:gd name="connsiteX8" fmla="*/ 235839 w 268128"/>
                  <a:gd name="connsiteY8" fmla="*/ 255937 h 256032"/>
                  <a:gd name="connsiteX9" fmla="*/ 235839 w 268128"/>
                  <a:gd name="connsiteY9" fmla="*/ 71819 h 256032"/>
                  <a:gd name="connsiteX10" fmla="*/ 236029 w 268128"/>
                  <a:gd name="connsiteY10" fmla="*/ 63436 h 256032"/>
                  <a:gd name="connsiteX11" fmla="*/ 236601 w 268128"/>
                  <a:gd name="connsiteY11" fmla="*/ 54388 h 256032"/>
                  <a:gd name="connsiteX12" fmla="*/ 150590 w 268128"/>
                  <a:gd name="connsiteY12" fmla="*/ 211741 h 256032"/>
                  <a:gd name="connsiteX13" fmla="*/ 145161 w 268128"/>
                  <a:gd name="connsiteY13" fmla="*/ 218027 h 256032"/>
                  <a:gd name="connsiteX14" fmla="*/ 137446 w 268128"/>
                  <a:gd name="connsiteY14" fmla="*/ 220123 h 256032"/>
                  <a:gd name="connsiteX15" fmla="*/ 132302 w 268128"/>
                  <a:gd name="connsiteY15" fmla="*/ 220123 h 256032"/>
                  <a:gd name="connsiteX16" fmla="*/ 118967 w 268128"/>
                  <a:gd name="connsiteY16" fmla="*/ 211741 h 256032"/>
                  <a:gd name="connsiteX17" fmla="*/ 31242 w 268128"/>
                  <a:gd name="connsiteY17" fmla="*/ 53721 h 256032"/>
                  <a:gd name="connsiteX18" fmla="*/ 31909 w 268128"/>
                  <a:gd name="connsiteY18" fmla="*/ 63151 h 256032"/>
                  <a:gd name="connsiteX19" fmla="*/ 32290 w 268128"/>
                  <a:gd name="connsiteY19" fmla="*/ 71914 h 256032"/>
                  <a:gd name="connsiteX20" fmla="*/ 32290 w 268128"/>
                  <a:gd name="connsiteY20" fmla="*/ 256032 h 256032"/>
                  <a:gd name="connsiteX21" fmla="*/ 0 w 268128"/>
                  <a:gd name="connsiteY21" fmla="*/ 256032 h 256032"/>
                  <a:gd name="connsiteX22" fmla="*/ 0 w 268128"/>
                  <a:gd name="connsiteY22" fmla="*/ 95 h 256032"/>
                  <a:gd name="connsiteX23" fmla="*/ 27337 w 268128"/>
                  <a:gd name="connsiteY23" fmla="*/ 95 h 256032"/>
                  <a:gd name="connsiteX24" fmla="*/ 34957 w 268128"/>
                  <a:gd name="connsiteY24" fmla="*/ 952 h 256032"/>
                  <a:gd name="connsiteX25" fmla="*/ 40005 w 268128"/>
                  <a:gd name="connsiteY25" fmla="*/ 6287 h 256032"/>
                  <a:gd name="connsiteX26" fmla="*/ 126492 w 268128"/>
                  <a:gd name="connsiteY26" fmla="*/ 161163 h 256032"/>
                  <a:gd name="connsiteX27" fmla="*/ 134684 w 268128"/>
                  <a:gd name="connsiteY27" fmla="*/ 180308 h 25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8128" h="256032">
                    <a:moveTo>
                      <a:pt x="134684" y="180308"/>
                    </a:moveTo>
                    <a:cubicBezTo>
                      <a:pt x="136017" y="176879"/>
                      <a:pt x="137351" y="173546"/>
                      <a:pt x="138684" y="170212"/>
                    </a:cubicBezTo>
                    <a:cubicBezTo>
                      <a:pt x="140018" y="166973"/>
                      <a:pt x="141542" y="163735"/>
                      <a:pt x="143256" y="160687"/>
                    </a:cubicBezTo>
                    <a:lnTo>
                      <a:pt x="228124" y="6191"/>
                    </a:lnTo>
                    <a:cubicBezTo>
                      <a:pt x="229648" y="3238"/>
                      <a:pt x="231362" y="1429"/>
                      <a:pt x="233172" y="857"/>
                    </a:cubicBezTo>
                    <a:cubicBezTo>
                      <a:pt x="234982" y="286"/>
                      <a:pt x="237554" y="0"/>
                      <a:pt x="240792" y="0"/>
                    </a:cubicBezTo>
                    <a:lnTo>
                      <a:pt x="268129" y="0"/>
                    </a:lnTo>
                    <a:lnTo>
                      <a:pt x="268129" y="255937"/>
                    </a:lnTo>
                    <a:lnTo>
                      <a:pt x="235839" y="255937"/>
                    </a:lnTo>
                    <a:lnTo>
                      <a:pt x="235839" y="71819"/>
                    </a:lnTo>
                    <a:cubicBezTo>
                      <a:pt x="235839" y="69247"/>
                      <a:pt x="235934" y="66389"/>
                      <a:pt x="236029" y="63436"/>
                    </a:cubicBezTo>
                    <a:cubicBezTo>
                      <a:pt x="236125" y="60484"/>
                      <a:pt x="236315" y="57436"/>
                      <a:pt x="236601" y="54388"/>
                    </a:cubicBezTo>
                    <a:lnTo>
                      <a:pt x="150590" y="211741"/>
                    </a:lnTo>
                    <a:cubicBezTo>
                      <a:pt x="149257" y="214503"/>
                      <a:pt x="147447" y="216599"/>
                      <a:pt x="145161" y="218027"/>
                    </a:cubicBezTo>
                    <a:cubicBezTo>
                      <a:pt x="142875" y="219456"/>
                      <a:pt x="140208" y="220123"/>
                      <a:pt x="137446" y="220123"/>
                    </a:cubicBezTo>
                    <a:lnTo>
                      <a:pt x="132302" y="220123"/>
                    </a:lnTo>
                    <a:cubicBezTo>
                      <a:pt x="126206" y="220123"/>
                      <a:pt x="121730" y="217360"/>
                      <a:pt x="118967" y="211741"/>
                    </a:cubicBezTo>
                    <a:lnTo>
                      <a:pt x="31242" y="53721"/>
                    </a:lnTo>
                    <a:cubicBezTo>
                      <a:pt x="31433" y="56960"/>
                      <a:pt x="31718" y="60103"/>
                      <a:pt x="31909" y="63151"/>
                    </a:cubicBezTo>
                    <a:cubicBezTo>
                      <a:pt x="32099" y="66199"/>
                      <a:pt x="32290" y="69152"/>
                      <a:pt x="32290" y="71914"/>
                    </a:cubicBezTo>
                    <a:lnTo>
                      <a:pt x="32290" y="256032"/>
                    </a:lnTo>
                    <a:lnTo>
                      <a:pt x="0" y="256032"/>
                    </a:lnTo>
                    <a:lnTo>
                      <a:pt x="0" y="95"/>
                    </a:lnTo>
                    <a:lnTo>
                      <a:pt x="27337" y="95"/>
                    </a:lnTo>
                    <a:cubicBezTo>
                      <a:pt x="30575" y="95"/>
                      <a:pt x="33052" y="381"/>
                      <a:pt x="34957" y="952"/>
                    </a:cubicBezTo>
                    <a:cubicBezTo>
                      <a:pt x="36767" y="1524"/>
                      <a:pt x="38481" y="3334"/>
                      <a:pt x="40005" y="6287"/>
                    </a:cubicBezTo>
                    <a:lnTo>
                      <a:pt x="126492" y="161163"/>
                    </a:lnTo>
                    <a:cubicBezTo>
                      <a:pt x="129254" y="166973"/>
                      <a:pt x="132112" y="173450"/>
                      <a:pt x="134684" y="180308"/>
                    </a:cubicBezTo>
                    <a:close/>
                  </a:path>
                </a:pathLst>
              </a:custGeom>
              <a:solidFill>
                <a:schemeClr val="tx1"/>
              </a:solidFill>
              <a:ln w="9525" cap="flat">
                <a:noFill/>
                <a:prstDash val="solid"/>
                <a:miter/>
              </a:ln>
            </p:spPr>
            <p:txBody>
              <a:bodyPr rtlCol="0" anchor="ctr"/>
              <a:lstStyle/>
              <a:p>
                <a:endParaRPr lang="it-IT"/>
              </a:p>
            </p:txBody>
          </p:sp>
          <p:sp>
            <p:nvSpPr>
              <p:cNvPr id="211" name="Figura a mano libera: forma 210">
                <a:extLst>
                  <a:ext uri="{FF2B5EF4-FFF2-40B4-BE49-F238E27FC236}">
                    <a16:creationId xmlns:a16="http://schemas.microsoft.com/office/drawing/2014/main" id="{2F10555A-0836-8146-EF55-C1A1EA2B4E27}"/>
                  </a:ext>
                </a:extLst>
              </p:cNvPr>
              <p:cNvSpPr/>
              <p:nvPr/>
            </p:nvSpPr>
            <p:spPr>
              <a:xfrm>
                <a:off x="5774262" y="5318080"/>
                <a:ext cx="36956" cy="255936"/>
              </a:xfrm>
              <a:custGeom>
                <a:avLst/>
                <a:gdLst>
                  <a:gd name="connsiteX0" fmla="*/ 36957 w 36956"/>
                  <a:gd name="connsiteY0" fmla="*/ 255937 h 255936"/>
                  <a:gd name="connsiteX1" fmla="*/ 0 w 36956"/>
                  <a:gd name="connsiteY1" fmla="*/ 255937 h 255936"/>
                  <a:gd name="connsiteX2" fmla="*/ 0 w 36956"/>
                  <a:gd name="connsiteY2" fmla="*/ 0 h 255936"/>
                  <a:gd name="connsiteX3" fmla="*/ 36957 w 36956"/>
                  <a:gd name="connsiteY3" fmla="*/ 0 h 255936"/>
                  <a:gd name="connsiteX4" fmla="*/ 36957 w 36956"/>
                  <a:gd name="connsiteY4" fmla="*/ 255937 h 255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56" h="255936">
                    <a:moveTo>
                      <a:pt x="36957" y="255937"/>
                    </a:moveTo>
                    <a:lnTo>
                      <a:pt x="0" y="255937"/>
                    </a:lnTo>
                    <a:lnTo>
                      <a:pt x="0" y="0"/>
                    </a:lnTo>
                    <a:lnTo>
                      <a:pt x="36957" y="0"/>
                    </a:lnTo>
                    <a:lnTo>
                      <a:pt x="36957" y="255937"/>
                    </a:lnTo>
                    <a:close/>
                  </a:path>
                </a:pathLst>
              </a:custGeom>
              <a:solidFill>
                <a:schemeClr val="tx1"/>
              </a:solidFill>
              <a:ln w="9525" cap="flat">
                <a:noFill/>
                <a:prstDash val="solid"/>
                <a:miter/>
              </a:ln>
            </p:spPr>
            <p:txBody>
              <a:bodyPr rtlCol="0" anchor="ctr"/>
              <a:lstStyle/>
              <a:p>
                <a:endParaRPr lang="it-IT"/>
              </a:p>
            </p:txBody>
          </p:sp>
          <p:sp>
            <p:nvSpPr>
              <p:cNvPr id="212" name="Figura a mano libera: forma 211">
                <a:extLst>
                  <a:ext uri="{FF2B5EF4-FFF2-40B4-BE49-F238E27FC236}">
                    <a16:creationId xmlns:a16="http://schemas.microsoft.com/office/drawing/2014/main" id="{BBFF1A94-3678-FFDE-3DC8-A8017EB52EC7}"/>
                  </a:ext>
                </a:extLst>
              </p:cNvPr>
              <p:cNvSpPr/>
              <p:nvPr/>
            </p:nvSpPr>
            <p:spPr>
              <a:xfrm>
                <a:off x="5876942" y="5317985"/>
                <a:ext cx="208883" cy="255936"/>
              </a:xfrm>
              <a:custGeom>
                <a:avLst/>
                <a:gdLst>
                  <a:gd name="connsiteX0" fmla="*/ 26384 w 208883"/>
                  <a:gd name="connsiteY0" fmla="*/ 1143 h 255936"/>
                  <a:gd name="connsiteX1" fmla="*/ 31813 w 208883"/>
                  <a:gd name="connsiteY1" fmla="*/ 6286 h 255936"/>
                  <a:gd name="connsiteX2" fmla="*/ 177546 w 208883"/>
                  <a:gd name="connsiteY2" fmla="*/ 195167 h 255936"/>
                  <a:gd name="connsiteX3" fmla="*/ 176879 w 208883"/>
                  <a:gd name="connsiteY3" fmla="*/ 185547 h 255936"/>
                  <a:gd name="connsiteX4" fmla="*/ 176593 w 208883"/>
                  <a:gd name="connsiteY4" fmla="*/ 176594 h 255936"/>
                  <a:gd name="connsiteX5" fmla="*/ 176593 w 208883"/>
                  <a:gd name="connsiteY5" fmla="*/ 0 h 255936"/>
                  <a:gd name="connsiteX6" fmla="*/ 208883 w 208883"/>
                  <a:gd name="connsiteY6" fmla="*/ 0 h 255936"/>
                  <a:gd name="connsiteX7" fmla="*/ 208883 w 208883"/>
                  <a:gd name="connsiteY7" fmla="*/ 255937 h 255936"/>
                  <a:gd name="connsiteX8" fmla="*/ 190309 w 208883"/>
                  <a:gd name="connsiteY8" fmla="*/ 255937 h 255936"/>
                  <a:gd name="connsiteX9" fmla="*/ 183071 w 208883"/>
                  <a:gd name="connsiteY9" fmla="*/ 254413 h 255936"/>
                  <a:gd name="connsiteX10" fmla="*/ 177260 w 208883"/>
                  <a:gd name="connsiteY10" fmla="*/ 249365 h 255936"/>
                  <a:gd name="connsiteX11" fmla="*/ 31337 w 208883"/>
                  <a:gd name="connsiteY11" fmla="*/ 60484 h 255936"/>
                  <a:gd name="connsiteX12" fmla="*/ 32004 w 208883"/>
                  <a:gd name="connsiteY12" fmla="*/ 69628 h 255936"/>
                  <a:gd name="connsiteX13" fmla="*/ 32290 w 208883"/>
                  <a:gd name="connsiteY13" fmla="*/ 78105 h 255936"/>
                  <a:gd name="connsiteX14" fmla="*/ 32290 w 208883"/>
                  <a:gd name="connsiteY14" fmla="*/ 255937 h 255936"/>
                  <a:gd name="connsiteX15" fmla="*/ 0 w 208883"/>
                  <a:gd name="connsiteY15" fmla="*/ 255937 h 255936"/>
                  <a:gd name="connsiteX16" fmla="*/ 0 w 208883"/>
                  <a:gd name="connsiteY16" fmla="*/ 0 h 255936"/>
                  <a:gd name="connsiteX17" fmla="*/ 19050 w 208883"/>
                  <a:gd name="connsiteY17" fmla="*/ 0 h 255936"/>
                  <a:gd name="connsiteX18" fmla="*/ 26384 w 208883"/>
                  <a:gd name="connsiteY18" fmla="*/ 1143 h 255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883" h="255936">
                    <a:moveTo>
                      <a:pt x="26384" y="1143"/>
                    </a:moveTo>
                    <a:cubicBezTo>
                      <a:pt x="28004" y="1810"/>
                      <a:pt x="29813" y="3620"/>
                      <a:pt x="31813" y="6286"/>
                    </a:cubicBezTo>
                    <a:lnTo>
                      <a:pt x="177546" y="195167"/>
                    </a:lnTo>
                    <a:cubicBezTo>
                      <a:pt x="177355" y="191929"/>
                      <a:pt x="177070" y="188786"/>
                      <a:pt x="176879" y="185547"/>
                    </a:cubicBezTo>
                    <a:cubicBezTo>
                      <a:pt x="176689" y="182309"/>
                      <a:pt x="176593" y="179356"/>
                      <a:pt x="176593" y="176594"/>
                    </a:cubicBezTo>
                    <a:lnTo>
                      <a:pt x="176593" y="0"/>
                    </a:lnTo>
                    <a:lnTo>
                      <a:pt x="208883" y="0"/>
                    </a:lnTo>
                    <a:lnTo>
                      <a:pt x="208883" y="255937"/>
                    </a:lnTo>
                    <a:lnTo>
                      <a:pt x="190309" y="255937"/>
                    </a:lnTo>
                    <a:cubicBezTo>
                      <a:pt x="187452" y="255937"/>
                      <a:pt x="185071" y="255461"/>
                      <a:pt x="183071" y="254413"/>
                    </a:cubicBezTo>
                    <a:cubicBezTo>
                      <a:pt x="181070" y="253365"/>
                      <a:pt x="179165" y="251746"/>
                      <a:pt x="177260" y="249365"/>
                    </a:cubicBezTo>
                    <a:lnTo>
                      <a:pt x="31337" y="60484"/>
                    </a:lnTo>
                    <a:cubicBezTo>
                      <a:pt x="31528" y="63532"/>
                      <a:pt x="31813" y="66675"/>
                      <a:pt x="32004" y="69628"/>
                    </a:cubicBezTo>
                    <a:cubicBezTo>
                      <a:pt x="32194" y="72676"/>
                      <a:pt x="32290" y="75533"/>
                      <a:pt x="32290" y="78105"/>
                    </a:cubicBezTo>
                    <a:lnTo>
                      <a:pt x="32290" y="255937"/>
                    </a:lnTo>
                    <a:lnTo>
                      <a:pt x="0" y="255937"/>
                    </a:lnTo>
                    <a:lnTo>
                      <a:pt x="0" y="0"/>
                    </a:lnTo>
                    <a:lnTo>
                      <a:pt x="19050" y="0"/>
                    </a:lnTo>
                    <a:cubicBezTo>
                      <a:pt x="22384" y="95"/>
                      <a:pt x="24765" y="381"/>
                      <a:pt x="26384" y="1143"/>
                    </a:cubicBezTo>
                    <a:close/>
                  </a:path>
                </a:pathLst>
              </a:custGeom>
              <a:solidFill>
                <a:schemeClr val="tx1"/>
              </a:solidFill>
              <a:ln w="9525" cap="flat">
                <a:noFill/>
                <a:prstDash val="solid"/>
                <a:miter/>
              </a:ln>
            </p:spPr>
            <p:txBody>
              <a:bodyPr rtlCol="0" anchor="ctr"/>
              <a:lstStyle/>
              <a:p>
                <a:endParaRPr lang="it-IT"/>
              </a:p>
            </p:txBody>
          </p:sp>
          <p:sp>
            <p:nvSpPr>
              <p:cNvPr id="213" name="Figura a mano libera: forma 212">
                <a:extLst>
                  <a:ext uri="{FF2B5EF4-FFF2-40B4-BE49-F238E27FC236}">
                    <a16:creationId xmlns:a16="http://schemas.microsoft.com/office/drawing/2014/main" id="{A483A69E-82FD-2176-E5CE-BFA227F649AB}"/>
                  </a:ext>
                </a:extLst>
              </p:cNvPr>
              <p:cNvSpPr/>
              <p:nvPr/>
            </p:nvSpPr>
            <p:spPr>
              <a:xfrm>
                <a:off x="6151738" y="5318080"/>
                <a:ext cx="36957" cy="255936"/>
              </a:xfrm>
              <a:custGeom>
                <a:avLst/>
                <a:gdLst>
                  <a:gd name="connsiteX0" fmla="*/ 36957 w 36957"/>
                  <a:gd name="connsiteY0" fmla="*/ 255937 h 255936"/>
                  <a:gd name="connsiteX1" fmla="*/ 0 w 36957"/>
                  <a:gd name="connsiteY1" fmla="*/ 255937 h 255936"/>
                  <a:gd name="connsiteX2" fmla="*/ 0 w 36957"/>
                  <a:gd name="connsiteY2" fmla="*/ 0 h 255936"/>
                  <a:gd name="connsiteX3" fmla="*/ 36957 w 36957"/>
                  <a:gd name="connsiteY3" fmla="*/ 0 h 255936"/>
                  <a:gd name="connsiteX4" fmla="*/ 36957 w 36957"/>
                  <a:gd name="connsiteY4" fmla="*/ 255937 h 255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57" h="255936">
                    <a:moveTo>
                      <a:pt x="36957" y="255937"/>
                    </a:moveTo>
                    <a:lnTo>
                      <a:pt x="0" y="255937"/>
                    </a:lnTo>
                    <a:lnTo>
                      <a:pt x="0" y="0"/>
                    </a:lnTo>
                    <a:lnTo>
                      <a:pt x="36957" y="0"/>
                    </a:lnTo>
                    <a:lnTo>
                      <a:pt x="36957" y="255937"/>
                    </a:lnTo>
                    <a:close/>
                  </a:path>
                </a:pathLst>
              </a:custGeom>
              <a:solidFill>
                <a:schemeClr val="tx1"/>
              </a:solidFill>
              <a:ln w="9525" cap="flat">
                <a:noFill/>
                <a:prstDash val="solid"/>
                <a:miter/>
              </a:ln>
            </p:spPr>
            <p:txBody>
              <a:bodyPr rtlCol="0" anchor="ctr"/>
              <a:lstStyle/>
              <a:p>
                <a:endParaRPr lang="it-IT"/>
              </a:p>
            </p:txBody>
          </p:sp>
          <p:sp>
            <p:nvSpPr>
              <p:cNvPr id="214" name="Figura a mano libera: forma 213">
                <a:extLst>
                  <a:ext uri="{FF2B5EF4-FFF2-40B4-BE49-F238E27FC236}">
                    <a16:creationId xmlns:a16="http://schemas.microsoft.com/office/drawing/2014/main" id="{645D04E4-A3A1-A4BD-BD2A-8303082DDC37}"/>
                  </a:ext>
                </a:extLst>
              </p:cNvPr>
              <p:cNvSpPr/>
              <p:nvPr/>
            </p:nvSpPr>
            <p:spPr>
              <a:xfrm>
                <a:off x="6233462" y="5315128"/>
                <a:ext cx="167258" cy="261842"/>
              </a:xfrm>
              <a:custGeom>
                <a:avLst/>
                <a:gdLst>
                  <a:gd name="connsiteX0" fmla="*/ 152876 w 167258"/>
                  <a:gd name="connsiteY0" fmla="*/ 44101 h 261842"/>
                  <a:gd name="connsiteX1" fmla="*/ 149352 w 167258"/>
                  <a:gd name="connsiteY1" fmla="*/ 48292 h 261842"/>
                  <a:gd name="connsiteX2" fmla="*/ 144494 w 167258"/>
                  <a:gd name="connsiteY2" fmla="*/ 49625 h 261842"/>
                  <a:gd name="connsiteX3" fmla="*/ 137160 w 167258"/>
                  <a:gd name="connsiteY3" fmla="*/ 46673 h 261842"/>
                  <a:gd name="connsiteX4" fmla="*/ 126873 w 167258"/>
                  <a:gd name="connsiteY4" fmla="*/ 40100 h 261842"/>
                  <a:gd name="connsiteX5" fmla="*/ 112109 w 167258"/>
                  <a:gd name="connsiteY5" fmla="*/ 33528 h 261842"/>
                  <a:gd name="connsiteX6" fmla="*/ 91631 w 167258"/>
                  <a:gd name="connsiteY6" fmla="*/ 30575 h 261842"/>
                  <a:gd name="connsiteX7" fmla="*/ 71533 w 167258"/>
                  <a:gd name="connsiteY7" fmla="*/ 33528 h 261842"/>
                  <a:gd name="connsiteX8" fmla="*/ 57055 w 167258"/>
                  <a:gd name="connsiteY8" fmla="*/ 41624 h 261842"/>
                  <a:gd name="connsiteX9" fmla="*/ 48292 w 167258"/>
                  <a:gd name="connsiteY9" fmla="*/ 53816 h 261842"/>
                  <a:gd name="connsiteX10" fmla="*/ 45339 w 167258"/>
                  <a:gd name="connsiteY10" fmla="*/ 69056 h 261842"/>
                  <a:gd name="connsiteX11" fmla="*/ 50578 w 167258"/>
                  <a:gd name="connsiteY11" fmla="*/ 86392 h 261842"/>
                  <a:gd name="connsiteX12" fmla="*/ 64389 w 167258"/>
                  <a:gd name="connsiteY12" fmla="*/ 98108 h 261842"/>
                  <a:gd name="connsiteX13" fmla="*/ 83915 w 167258"/>
                  <a:gd name="connsiteY13" fmla="*/ 106585 h 261842"/>
                  <a:gd name="connsiteX14" fmla="*/ 106299 w 167258"/>
                  <a:gd name="connsiteY14" fmla="*/ 114109 h 261842"/>
                  <a:gd name="connsiteX15" fmla="*/ 128683 w 167258"/>
                  <a:gd name="connsiteY15" fmla="*/ 122968 h 261842"/>
                  <a:gd name="connsiteX16" fmla="*/ 148209 w 167258"/>
                  <a:gd name="connsiteY16" fmla="*/ 135446 h 261842"/>
                  <a:gd name="connsiteX17" fmla="*/ 162020 w 167258"/>
                  <a:gd name="connsiteY17" fmla="*/ 154019 h 261842"/>
                  <a:gd name="connsiteX18" fmla="*/ 167259 w 167258"/>
                  <a:gd name="connsiteY18" fmla="*/ 180880 h 261842"/>
                  <a:gd name="connsiteX19" fmla="*/ 161449 w 167258"/>
                  <a:gd name="connsiteY19" fmla="*/ 212503 h 261842"/>
                  <a:gd name="connsiteX20" fmla="*/ 144590 w 167258"/>
                  <a:gd name="connsiteY20" fmla="*/ 238220 h 261842"/>
                  <a:gd name="connsiteX21" fmla="*/ 117443 w 167258"/>
                  <a:gd name="connsiteY21" fmla="*/ 255556 h 261842"/>
                  <a:gd name="connsiteX22" fmla="*/ 80867 w 167258"/>
                  <a:gd name="connsiteY22" fmla="*/ 261842 h 261842"/>
                  <a:gd name="connsiteX23" fmla="*/ 57055 w 167258"/>
                  <a:gd name="connsiteY23" fmla="*/ 259461 h 261842"/>
                  <a:gd name="connsiteX24" fmla="*/ 35338 w 167258"/>
                  <a:gd name="connsiteY24" fmla="*/ 252698 h 261842"/>
                  <a:gd name="connsiteX25" fmla="*/ 16097 w 167258"/>
                  <a:gd name="connsiteY25" fmla="*/ 242221 h 261842"/>
                  <a:gd name="connsiteX26" fmla="*/ 0 w 167258"/>
                  <a:gd name="connsiteY26" fmla="*/ 228410 h 261842"/>
                  <a:gd name="connsiteX27" fmla="*/ 10668 w 167258"/>
                  <a:gd name="connsiteY27" fmla="*/ 210884 h 261842"/>
                  <a:gd name="connsiteX28" fmla="*/ 14288 w 167258"/>
                  <a:gd name="connsiteY28" fmla="*/ 207359 h 261842"/>
                  <a:gd name="connsiteX29" fmla="*/ 19145 w 167258"/>
                  <a:gd name="connsiteY29" fmla="*/ 206026 h 261842"/>
                  <a:gd name="connsiteX30" fmla="*/ 27813 w 167258"/>
                  <a:gd name="connsiteY30" fmla="*/ 209931 h 261842"/>
                  <a:gd name="connsiteX31" fmla="*/ 39910 w 167258"/>
                  <a:gd name="connsiteY31" fmla="*/ 218599 h 261842"/>
                  <a:gd name="connsiteX32" fmla="*/ 57341 w 167258"/>
                  <a:gd name="connsiteY32" fmla="*/ 227267 h 261842"/>
                  <a:gd name="connsiteX33" fmla="*/ 81915 w 167258"/>
                  <a:gd name="connsiteY33" fmla="*/ 231172 h 261842"/>
                  <a:gd name="connsiteX34" fmla="*/ 103346 w 167258"/>
                  <a:gd name="connsiteY34" fmla="*/ 227933 h 261842"/>
                  <a:gd name="connsiteX35" fmla="*/ 119348 w 167258"/>
                  <a:gd name="connsiteY35" fmla="*/ 218789 h 261842"/>
                  <a:gd name="connsiteX36" fmla="*/ 129254 w 167258"/>
                  <a:gd name="connsiteY36" fmla="*/ 204502 h 261842"/>
                  <a:gd name="connsiteX37" fmla="*/ 132683 w 167258"/>
                  <a:gd name="connsiteY37" fmla="*/ 185928 h 261842"/>
                  <a:gd name="connsiteX38" fmla="*/ 127445 w 167258"/>
                  <a:gd name="connsiteY38" fmla="*/ 167259 h 261842"/>
                  <a:gd name="connsiteX39" fmla="*/ 113633 w 167258"/>
                  <a:gd name="connsiteY39" fmla="*/ 155258 h 261842"/>
                  <a:gd name="connsiteX40" fmla="*/ 94202 w 167258"/>
                  <a:gd name="connsiteY40" fmla="*/ 147066 h 261842"/>
                  <a:gd name="connsiteX41" fmla="*/ 71819 w 167258"/>
                  <a:gd name="connsiteY41" fmla="*/ 140018 h 261842"/>
                  <a:gd name="connsiteX42" fmla="*/ 49435 w 167258"/>
                  <a:gd name="connsiteY42" fmla="*/ 131540 h 261842"/>
                  <a:gd name="connsiteX43" fmla="*/ 30004 w 167258"/>
                  <a:gd name="connsiteY43" fmla="*/ 118967 h 261842"/>
                  <a:gd name="connsiteX44" fmla="*/ 16192 w 167258"/>
                  <a:gd name="connsiteY44" fmla="*/ 99632 h 261842"/>
                  <a:gd name="connsiteX45" fmla="*/ 10954 w 167258"/>
                  <a:gd name="connsiteY45" fmla="*/ 70866 h 261842"/>
                  <a:gd name="connsiteX46" fmla="*/ 16288 w 167258"/>
                  <a:gd name="connsiteY46" fmla="*/ 44482 h 261842"/>
                  <a:gd name="connsiteX47" fmla="*/ 31813 w 167258"/>
                  <a:gd name="connsiteY47" fmla="*/ 21812 h 261842"/>
                  <a:gd name="connsiteX48" fmla="*/ 56864 w 167258"/>
                  <a:gd name="connsiteY48" fmla="*/ 6001 h 261842"/>
                  <a:gd name="connsiteX49" fmla="*/ 91059 w 167258"/>
                  <a:gd name="connsiteY49" fmla="*/ 0 h 261842"/>
                  <a:gd name="connsiteX50" fmla="*/ 130588 w 167258"/>
                  <a:gd name="connsiteY50" fmla="*/ 6763 h 261842"/>
                  <a:gd name="connsiteX51" fmla="*/ 161925 w 167258"/>
                  <a:gd name="connsiteY51" fmla="*/ 26384 h 261842"/>
                  <a:gd name="connsiteX52" fmla="*/ 152876 w 167258"/>
                  <a:gd name="connsiteY52" fmla="*/ 44101 h 261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67258" h="261842">
                    <a:moveTo>
                      <a:pt x="152876" y="44101"/>
                    </a:moveTo>
                    <a:cubicBezTo>
                      <a:pt x="151829" y="46006"/>
                      <a:pt x="150686" y="47435"/>
                      <a:pt x="149352" y="48292"/>
                    </a:cubicBezTo>
                    <a:cubicBezTo>
                      <a:pt x="148114" y="49149"/>
                      <a:pt x="146495" y="49625"/>
                      <a:pt x="144494" y="49625"/>
                    </a:cubicBezTo>
                    <a:cubicBezTo>
                      <a:pt x="142399" y="49625"/>
                      <a:pt x="139922" y="48673"/>
                      <a:pt x="137160" y="46673"/>
                    </a:cubicBezTo>
                    <a:cubicBezTo>
                      <a:pt x="134398" y="44672"/>
                      <a:pt x="130969" y="42482"/>
                      <a:pt x="126873" y="40100"/>
                    </a:cubicBezTo>
                    <a:cubicBezTo>
                      <a:pt x="122777" y="37624"/>
                      <a:pt x="117824" y="35433"/>
                      <a:pt x="112109" y="33528"/>
                    </a:cubicBezTo>
                    <a:cubicBezTo>
                      <a:pt x="106394" y="31528"/>
                      <a:pt x="99536" y="30575"/>
                      <a:pt x="91631" y="30575"/>
                    </a:cubicBezTo>
                    <a:cubicBezTo>
                      <a:pt x="84011" y="30575"/>
                      <a:pt x="77343" y="31528"/>
                      <a:pt x="71533" y="33528"/>
                    </a:cubicBezTo>
                    <a:cubicBezTo>
                      <a:pt x="65723" y="35528"/>
                      <a:pt x="60960" y="38195"/>
                      <a:pt x="57055" y="41624"/>
                    </a:cubicBezTo>
                    <a:cubicBezTo>
                      <a:pt x="53150" y="45053"/>
                      <a:pt x="50292" y="49149"/>
                      <a:pt x="48292" y="53816"/>
                    </a:cubicBezTo>
                    <a:cubicBezTo>
                      <a:pt x="46292" y="58484"/>
                      <a:pt x="45339" y="63627"/>
                      <a:pt x="45339" y="69056"/>
                    </a:cubicBezTo>
                    <a:cubicBezTo>
                      <a:pt x="45339" y="76105"/>
                      <a:pt x="47054" y="81820"/>
                      <a:pt x="50578" y="86392"/>
                    </a:cubicBezTo>
                    <a:cubicBezTo>
                      <a:pt x="54102" y="90869"/>
                      <a:pt x="58674" y="94774"/>
                      <a:pt x="64389" y="98108"/>
                    </a:cubicBezTo>
                    <a:cubicBezTo>
                      <a:pt x="70104" y="101346"/>
                      <a:pt x="76581" y="104203"/>
                      <a:pt x="83915" y="106585"/>
                    </a:cubicBezTo>
                    <a:cubicBezTo>
                      <a:pt x="91250" y="108966"/>
                      <a:pt x="98679" y="111443"/>
                      <a:pt x="106299" y="114109"/>
                    </a:cubicBezTo>
                    <a:cubicBezTo>
                      <a:pt x="113919" y="116681"/>
                      <a:pt x="121349" y="119634"/>
                      <a:pt x="128683" y="122968"/>
                    </a:cubicBezTo>
                    <a:cubicBezTo>
                      <a:pt x="136017" y="126206"/>
                      <a:pt x="142494" y="130397"/>
                      <a:pt x="148209" y="135446"/>
                    </a:cubicBezTo>
                    <a:cubicBezTo>
                      <a:pt x="153924" y="140494"/>
                      <a:pt x="158496" y="146685"/>
                      <a:pt x="162020" y="154019"/>
                    </a:cubicBezTo>
                    <a:cubicBezTo>
                      <a:pt x="165545" y="161354"/>
                      <a:pt x="167259" y="170307"/>
                      <a:pt x="167259" y="180880"/>
                    </a:cubicBezTo>
                    <a:cubicBezTo>
                      <a:pt x="167259" y="192215"/>
                      <a:pt x="165354" y="202692"/>
                      <a:pt x="161449" y="212503"/>
                    </a:cubicBezTo>
                    <a:cubicBezTo>
                      <a:pt x="157544" y="222314"/>
                      <a:pt x="151924" y="230886"/>
                      <a:pt x="144590" y="238220"/>
                    </a:cubicBezTo>
                    <a:cubicBezTo>
                      <a:pt x="137255" y="245555"/>
                      <a:pt x="128207" y="251269"/>
                      <a:pt x="117443" y="255556"/>
                    </a:cubicBezTo>
                    <a:cubicBezTo>
                      <a:pt x="106775" y="259747"/>
                      <a:pt x="94583" y="261842"/>
                      <a:pt x="80867" y="261842"/>
                    </a:cubicBezTo>
                    <a:cubicBezTo>
                      <a:pt x="72676" y="261842"/>
                      <a:pt x="64770" y="261080"/>
                      <a:pt x="57055" y="259461"/>
                    </a:cubicBezTo>
                    <a:cubicBezTo>
                      <a:pt x="49340" y="257842"/>
                      <a:pt x="42100" y="255556"/>
                      <a:pt x="35338" y="252698"/>
                    </a:cubicBezTo>
                    <a:cubicBezTo>
                      <a:pt x="28480" y="249746"/>
                      <a:pt x="22098" y="246317"/>
                      <a:pt x="16097" y="242221"/>
                    </a:cubicBezTo>
                    <a:cubicBezTo>
                      <a:pt x="10096" y="238125"/>
                      <a:pt x="4667" y="233553"/>
                      <a:pt x="0" y="228410"/>
                    </a:cubicBezTo>
                    <a:lnTo>
                      <a:pt x="10668" y="210884"/>
                    </a:lnTo>
                    <a:cubicBezTo>
                      <a:pt x="11621" y="209455"/>
                      <a:pt x="12859" y="208312"/>
                      <a:pt x="14288" y="207359"/>
                    </a:cubicBezTo>
                    <a:cubicBezTo>
                      <a:pt x="15812" y="206502"/>
                      <a:pt x="17431" y="206026"/>
                      <a:pt x="19145" y="206026"/>
                    </a:cubicBezTo>
                    <a:cubicBezTo>
                      <a:pt x="21622" y="206026"/>
                      <a:pt x="24479" y="207359"/>
                      <a:pt x="27813" y="209931"/>
                    </a:cubicBezTo>
                    <a:cubicBezTo>
                      <a:pt x="31052" y="212503"/>
                      <a:pt x="35147" y="215456"/>
                      <a:pt x="39910" y="218599"/>
                    </a:cubicBezTo>
                    <a:cubicBezTo>
                      <a:pt x="44767" y="221742"/>
                      <a:pt x="50483" y="224600"/>
                      <a:pt x="57341" y="227267"/>
                    </a:cubicBezTo>
                    <a:cubicBezTo>
                      <a:pt x="64103" y="229838"/>
                      <a:pt x="72295" y="231172"/>
                      <a:pt x="81915" y="231172"/>
                    </a:cubicBezTo>
                    <a:cubicBezTo>
                      <a:pt x="89916" y="231172"/>
                      <a:pt x="97060" y="230124"/>
                      <a:pt x="103346" y="227933"/>
                    </a:cubicBezTo>
                    <a:cubicBezTo>
                      <a:pt x="109633" y="225838"/>
                      <a:pt x="114967" y="222790"/>
                      <a:pt x="119348" y="218789"/>
                    </a:cubicBezTo>
                    <a:cubicBezTo>
                      <a:pt x="123730" y="214884"/>
                      <a:pt x="126968" y="210122"/>
                      <a:pt x="129254" y="204502"/>
                    </a:cubicBezTo>
                    <a:cubicBezTo>
                      <a:pt x="131540" y="198882"/>
                      <a:pt x="132683" y="192691"/>
                      <a:pt x="132683" y="185928"/>
                    </a:cubicBezTo>
                    <a:cubicBezTo>
                      <a:pt x="132683" y="178308"/>
                      <a:pt x="130969" y="172117"/>
                      <a:pt x="127445" y="167259"/>
                    </a:cubicBezTo>
                    <a:cubicBezTo>
                      <a:pt x="123920" y="162401"/>
                      <a:pt x="119348" y="158401"/>
                      <a:pt x="113633" y="155258"/>
                    </a:cubicBezTo>
                    <a:cubicBezTo>
                      <a:pt x="107918" y="152019"/>
                      <a:pt x="101441" y="149352"/>
                      <a:pt x="94202" y="147066"/>
                    </a:cubicBezTo>
                    <a:cubicBezTo>
                      <a:pt x="86963" y="144780"/>
                      <a:pt x="79438" y="142494"/>
                      <a:pt x="71819" y="140018"/>
                    </a:cubicBezTo>
                    <a:cubicBezTo>
                      <a:pt x="64103" y="137541"/>
                      <a:pt x="56674" y="134779"/>
                      <a:pt x="49435" y="131540"/>
                    </a:cubicBezTo>
                    <a:cubicBezTo>
                      <a:pt x="42196" y="128302"/>
                      <a:pt x="35719" y="124111"/>
                      <a:pt x="30004" y="118967"/>
                    </a:cubicBezTo>
                    <a:cubicBezTo>
                      <a:pt x="24289" y="113824"/>
                      <a:pt x="19717" y="107347"/>
                      <a:pt x="16192" y="99632"/>
                    </a:cubicBezTo>
                    <a:cubicBezTo>
                      <a:pt x="12668" y="91916"/>
                      <a:pt x="10954" y="82296"/>
                      <a:pt x="10954" y="70866"/>
                    </a:cubicBezTo>
                    <a:cubicBezTo>
                      <a:pt x="10954" y="61817"/>
                      <a:pt x="12763" y="53054"/>
                      <a:pt x="16288" y="44482"/>
                    </a:cubicBezTo>
                    <a:cubicBezTo>
                      <a:pt x="19812" y="35909"/>
                      <a:pt x="25051" y="28385"/>
                      <a:pt x="31813" y="21812"/>
                    </a:cubicBezTo>
                    <a:cubicBezTo>
                      <a:pt x="38576" y="15240"/>
                      <a:pt x="46958" y="10001"/>
                      <a:pt x="56864" y="6001"/>
                    </a:cubicBezTo>
                    <a:cubicBezTo>
                      <a:pt x="66770" y="2000"/>
                      <a:pt x="78200" y="0"/>
                      <a:pt x="91059" y="0"/>
                    </a:cubicBezTo>
                    <a:cubicBezTo>
                      <a:pt x="105442" y="0"/>
                      <a:pt x="118586" y="2286"/>
                      <a:pt x="130588" y="6763"/>
                    </a:cubicBezTo>
                    <a:cubicBezTo>
                      <a:pt x="142494" y="11239"/>
                      <a:pt x="152971" y="17812"/>
                      <a:pt x="161925" y="26384"/>
                    </a:cubicBezTo>
                    <a:lnTo>
                      <a:pt x="152876" y="44101"/>
                    </a:lnTo>
                    <a:close/>
                  </a:path>
                </a:pathLst>
              </a:custGeom>
              <a:solidFill>
                <a:schemeClr val="tx1"/>
              </a:solidFill>
              <a:ln w="9525" cap="flat">
                <a:noFill/>
                <a:prstDash val="solid"/>
                <a:miter/>
              </a:ln>
            </p:spPr>
            <p:txBody>
              <a:bodyPr rtlCol="0" anchor="ctr"/>
              <a:lstStyle/>
              <a:p>
                <a:endParaRPr lang="it-IT"/>
              </a:p>
            </p:txBody>
          </p:sp>
          <p:sp>
            <p:nvSpPr>
              <p:cNvPr id="215" name="Figura a mano libera: forma 214">
                <a:extLst>
                  <a:ext uri="{FF2B5EF4-FFF2-40B4-BE49-F238E27FC236}">
                    <a16:creationId xmlns:a16="http://schemas.microsoft.com/office/drawing/2014/main" id="{B223946A-862C-74A9-8214-94E8E5F519D7}"/>
                  </a:ext>
                </a:extLst>
              </p:cNvPr>
              <p:cNvSpPr/>
              <p:nvPr/>
            </p:nvSpPr>
            <p:spPr>
              <a:xfrm>
                <a:off x="6423581" y="5318080"/>
                <a:ext cx="200691" cy="255936"/>
              </a:xfrm>
              <a:custGeom>
                <a:avLst/>
                <a:gdLst>
                  <a:gd name="connsiteX0" fmla="*/ 200692 w 200691"/>
                  <a:gd name="connsiteY0" fmla="*/ 0 h 255936"/>
                  <a:gd name="connsiteX1" fmla="*/ 200692 w 200691"/>
                  <a:gd name="connsiteY1" fmla="*/ 30861 h 255936"/>
                  <a:gd name="connsiteX2" fmla="*/ 118777 w 200691"/>
                  <a:gd name="connsiteY2" fmla="*/ 30861 h 255936"/>
                  <a:gd name="connsiteX3" fmla="*/ 118777 w 200691"/>
                  <a:gd name="connsiteY3" fmla="*/ 255937 h 255936"/>
                  <a:gd name="connsiteX4" fmla="*/ 82010 w 200691"/>
                  <a:gd name="connsiteY4" fmla="*/ 255937 h 255936"/>
                  <a:gd name="connsiteX5" fmla="*/ 82010 w 200691"/>
                  <a:gd name="connsiteY5" fmla="*/ 30861 h 255936"/>
                  <a:gd name="connsiteX6" fmla="*/ 0 w 200691"/>
                  <a:gd name="connsiteY6" fmla="*/ 30861 h 255936"/>
                  <a:gd name="connsiteX7" fmla="*/ 0 w 200691"/>
                  <a:gd name="connsiteY7" fmla="*/ 0 h 255936"/>
                  <a:gd name="connsiteX8" fmla="*/ 200692 w 200691"/>
                  <a:gd name="connsiteY8" fmla="*/ 0 h 255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691" h="255936">
                    <a:moveTo>
                      <a:pt x="200692" y="0"/>
                    </a:moveTo>
                    <a:lnTo>
                      <a:pt x="200692" y="30861"/>
                    </a:lnTo>
                    <a:lnTo>
                      <a:pt x="118777" y="30861"/>
                    </a:lnTo>
                    <a:lnTo>
                      <a:pt x="118777" y="255937"/>
                    </a:lnTo>
                    <a:lnTo>
                      <a:pt x="82010" y="255937"/>
                    </a:lnTo>
                    <a:lnTo>
                      <a:pt x="82010" y="30861"/>
                    </a:lnTo>
                    <a:lnTo>
                      <a:pt x="0" y="30861"/>
                    </a:lnTo>
                    <a:lnTo>
                      <a:pt x="0" y="0"/>
                    </a:lnTo>
                    <a:lnTo>
                      <a:pt x="200692" y="0"/>
                    </a:lnTo>
                    <a:close/>
                  </a:path>
                </a:pathLst>
              </a:custGeom>
              <a:solidFill>
                <a:schemeClr val="tx1"/>
              </a:solidFill>
              <a:ln w="9525" cap="flat">
                <a:noFill/>
                <a:prstDash val="solid"/>
                <a:miter/>
              </a:ln>
            </p:spPr>
            <p:txBody>
              <a:bodyPr rtlCol="0" anchor="ctr"/>
              <a:lstStyle/>
              <a:p>
                <a:endParaRPr lang="it-IT"/>
              </a:p>
            </p:txBody>
          </p:sp>
          <p:sp>
            <p:nvSpPr>
              <p:cNvPr id="216" name="Figura a mano libera: forma 215">
                <a:extLst>
                  <a:ext uri="{FF2B5EF4-FFF2-40B4-BE49-F238E27FC236}">
                    <a16:creationId xmlns:a16="http://schemas.microsoft.com/office/drawing/2014/main" id="{BA3E88CC-50CC-3AD7-3B31-A30272A9E783}"/>
                  </a:ext>
                </a:extLst>
              </p:cNvPr>
              <p:cNvSpPr/>
              <p:nvPr/>
            </p:nvSpPr>
            <p:spPr>
              <a:xfrm>
                <a:off x="6663135" y="5318080"/>
                <a:ext cx="158591" cy="256032"/>
              </a:xfrm>
              <a:custGeom>
                <a:avLst/>
                <a:gdLst>
                  <a:gd name="connsiteX0" fmla="*/ 158401 w 158591"/>
                  <a:gd name="connsiteY0" fmla="*/ 0 h 256032"/>
                  <a:gd name="connsiteX1" fmla="*/ 158401 w 158591"/>
                  <a:gd name="connsiteY1" fmla="*/ 30004 h 256032"/>
                  <a:gd name="connsiteX2" fmla="*/ 36957 w 158591"/>
                  <a:gd name="connsiteY2" fmla="*/ 30004 h 256032"/>
                  <a:gd name="connsiteX3" fmla="*/ 36957 w 158591"/>
                  <a:gd name="connsiteY3" fmla="*/ 112395 h 256032"/>
                  <a:gd name="connsiteX4" fmla="*/ 134874 w 158591"/>
                  <a:gd name="connsiteY4" fmla="*/ 112395 h 256032"/>
                  <a:gd name="connsiteX5" fmla="*/ 134874 w 158591"/>
                  <a:gd name="connsiteY5" fmla="*/ 141256 h 256032"/>
                  <a:gd name="connsiteX6" fmla="*/ 36957 w 158591"/>
                  <a:gd name="connsiteY6" fmla="*/ 141256 h 256032"/>
                  <a:gd name="connsiteX7" fmla="*/ 36957 w 158591"/>
                  <a:gd name="connsiteY7" fmla="*/ 226028 h 256032"/>
                  <a:gd name="connsiteX8" fmla="*/ 158591 w 158591"/>
                  <a:gd name="connsiteY8" fmla="*/ 226028 h 256032"/>
                  <a:gd name="connsiteX9" fmla="*/ 158401 w 158591"/>
                  <a:gd name="connsiteY9" fmla="*/ 256032 h 256032"/>
                  <a:gd name="connsiteX10" fmla="*/ 0 w 158591"/>
                  <a:gd name="connsiteY10" fmla="*/ 256032 h 256032"/>
                  <a:gd name="connsiteX11" fmla="*/ 0 w 158591"/>
                  <a:gd name="connsiteY11" fmla="*/ 95 h 256032"/>
                  <a:gd name="connsiteX12" fmla="*/ 158401 w 158591"/>
                  <a:gd name="connsiteY12" fmla="*/ 0 h 256032"/>
                  <a:gd name="connsiteX13" fmla="*/ 158401 w 158591"/>
                  <a:gd name="connsiteY13" fmla="*/ 0 h 25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8591" h="256032">
                    <a:moveTo>
                      <a:pt x="158401" y="0"/>
                    </a:moveTo>
                    <a:lnTo>
                      <a:pt x="158401" y="30004"/>
                    </a:lnTo>
                    <a:lnTo>
                      <a:pt x="36957" y="30004"/>
                    </a:lnTo>
                    <a:lnTo>
                      <a:pt x="36957" y="112395"/>
                    </a:lnTo>
                    <a:lnTo>
                      <a:pt x="134874" y="112395"/>
                    </a:lnTo>
                    <a:lnTo>
                      <a:pt x="134874" y="141256"/>
                    </a:lnTo>
                    <a:lnTo>
                      <a:pt x="36957" y="141256"/>
                    </a:lnTo>
                    <a:lnTo>
                      <a:pt x="36957" y="226028"/>
                    </a:lnTo>
                    <a:lnTo>
                      <a:pt x="158591" y="226028"/>
                    </a:lnTo>
                    <a:lnTo>
                      <a:pt x="158401" y="256032"/>
                    </a:lnTo>
                    <a:lnTo>
                      <a:pt x="0" y="256032"/>
                    </a:lnTo>
                    <a:lnTo>
                      <a:pt x="0" y="95"/>
                    </a:lnTo>
                    <a:lnTo>
                      <a:pt x="158401" y="0"/>
                    </a:lnTo>
                    <a:lnTo>
                      <a:pt x="158401" y="0"/>
                    </a:lnTo>
                    <a:close/>
                  </a:path>
                </a:pathLst>
              </a:custGeom>
              <a:solidFill>
                <a:schemeClr val="tx1"/>
              </a:solidFill>
              <a:ln w="9525" cap="flat">
                <a:noFill/>
                <a:prstDash val="solid"/>
                <a:miter/>
              </a:ln>
            </p:spPr>
            <p:txBody>
              <a:bodyPr rtlCol="0" anchor="ctr"/>
              <a:lstStyle/>
              <a:p>
                <a:endParaRPr lang="it-IT"/>
              </a:p>
            </p:txBody>
          </p:sp>
          <p:sp>
            <p:nvSpPr>
              <p:cNvPr id="217" name="Figura a mano libera: forma 216">
                <a:extLst>
                  <a:ext uri="{FF2B5EF4-FFF2-40B4-BE49-F238E27FC236}">
                    <a16:creationId xmlns:a16="http://schemas.microsoft.com/office/drawing/2014/main" id="{8102D487-D775-5208-2CF9-AFA6BE11B0FD}"/>
                  </a:ext>
                </a:extLst>
              </p:cNvPr>
              <p:cNvSpPr/>
              <p:nvPr/>
            </p:nvSpPr>
            <p:spPr>
              <a:xfrm>
                <a:off x="6870780" y="5318080"/>
                <a:ext cx="191166" cy="255936"/>
              </a:xfrm>
              <a:custGeom>
                <a:avLst/>
                <a:gdLst>
                  <a:gd name="connsiteX0" fmla="*/ 36766 w 191166"/>
                  <a:gd name="connsiteY0" fmla="*/ 150305 h 255936"/>
                  <a:gd name="connsiteX1" fmla="*/ 36766 w 191166"/>
                  <a:gd name="connsiteY1" fmla="*/ 255937 h 255936"/>
                  <a:gd name="connsiteX2" fmla="*/ 0 w 191166"/>
                  <a:gd name="connsiteY2" fmla="*/ 255937 h 255936"/>
                  <a:gd name="connsiteX3" fmla="*/ 0 w 191166"/>
                  <a:gd name="connsiteY3" fmla="*/ 0 h 255936"/>
                  <a:gd name="connsiteX4" fmla="*/ 73343 w 191166"/>
                  <a:gd name="connsiteY4" fmla="*/ 0 h 255936"/>
                  <a:gd name="connsiteX5" fmla="*/ 115824 w 191166"/>
                  <a:gd name="connsiteY5" fmla="*/ 4953 h 255936"/>
                  <a:gd name="connsiteX6" fmla="*/ 145352 w 191166"/>
                  <a:gd name="connsiteY6" fmla="*/ 19336 h 255936"/>
                  <a:gd name="connsiteX7" fmla="*/ 162592 w 191166"/>
                  <a:gd name="connsiteY7" fmla="*/ 41910 h 255936"/>
                  <a:gd name="connsiteX8" fmla="*/ 168116 w 191166"/>
                  <a:gd name="connsiteY8" fmla="*/ 71342 h 255936"/>
                  <a:gd name="connsiteX9" fmla="*/ 163925 w 191166"/>
                  <a:gd name="connsiteY9" fmla="*/ 96679 h 255936"/>
                  <a:gd name="connsiteX10" fmla="*/ 151829 w 191166"/>
                  <a:gd name="connsiteY10" fmla="*/ 117824 h 255936"/>
                  <a:gd name="connsiteX11" fmla="*/ 132397 w 191166"/>
                  <a:gd name="connsiteY11" fmla="*/ 133922 h 255936"/>
                  <a:gd name="connsiteX12" fmla="*/ 106299 w 191166"/>
                  <a:gd name="connsiteY12" fmla="*/ 144113 h 255936"/>
                  <a:gd name="connsiteX13" fmla="*/ 118205 w 191166"/>
                  <a:gd name="connsiteY13" fmla="*/ 155734 h 255936"/>
                  <a:gd name="connsiteX14" fmla="*/ 191167 w 191166"/>
                  <a:gd name="connsiteY14" fmla="*/ 255937 h 255936"/>
                  <a:gd name="connsiteX15" fmla="*/ 158305 w 191166"/>
                  <a:gd name="connsiteY15" fmla="*/ 255937 h 255936"/>
                  <a:gd name="connsiteX16" fmla="*/ 143637 w 191166"/>
                  <a:gd name="connsiteY16" fmla="*/ 248126 h 255936"/>
                  <a:gd name="connsiteX17" fmla="*/ 79438 w 191166"/>
                  <a:gd name="connsiteY17" fmla="*/ 158401 h 255936"/>
                  <a:gd name="connsiteX18" fmla="*/ 72866 w 191166"/>
                  <a:gd name="connsiteY18" fmla="*/ 152210 h 255936"/>
                  <a:gd name="connsiteX19" fmla="*/ 62198 w 191166"/>
                  <a:gd name="connsiteY19" fmla="*/ 150305 h 255936"/>
                  <a:gd name="connsiteX20" fmla="*/ 36766 w 191166"/>
                  <a:gd name="connsiteY20" fmla="*/ 150305 h 255936"/>
                  <a:gd name="connsiteX21" fmla="*/ 36766 w 191166"/>
                  <a:gd name="connsiteY21" fmla="*/ 150305 h 255936"/>
                  <a:gd name="connsiteX22" fmla="*/ 36766 w 191166"/>
                  <a:gd name="connsiteY22" fmla="*/ 123444 h 255936"/>
                  <a:gd name="connsiteX23" fmla="*/ 72104 w 191166"/>
                  <a:gd name="connsiteY23" fmla="*/ 123444 h 255936"/>
                  <a:gd name="connsiteX24" fmla="*/ 98107 w 191166"/>
                  <a:gd name="connsiteY24" fmla="*/ 119920 h 255936"/>
                  <a:gd name="connsiteX25" fmla="*/ 116872 w 191166"/>
                  <a:gd name="connsiteY25" fmla="*/ 109728 h 255936"/>
                  <a:gd name="connsiteX26" fmla="*/ 128206 w 191166"/>
                  <a:gd name="connsiteY26" fmla="*/ 94107 h 255936"/>
                  <a:gd name="connsiteX27" fmla="*/ 132016 w 191166"/>
                  <a:gd name="connsiteY27" fmla="*/ 74009 h 255936"/>
                  <a:gd name="connsiteX28" fmla="*/ 117348 w 191166"/>
                  <a:gd name="connsiteY28" fmla="*/ 40291 h 255936"/>
                  <a:gd name="connsiteX29" fmla="*/ 73247 w 191166"/>
                  <a:gd name="connsiteY29" fmla="*/ 28861 h 255936"/>
                  <a:gd name="connsiteX30" fmla="*/ 36671 w 191166"/>
                  <a:gd name="connsiteY30" fmla="*/ 28861 h 255936"/>
                  <a:gd name="connsiteX31" fmla="*/ 36671 w 191166"/>
                  <a:gd name="connsiteY31" fmla="*/ 123444 h 255936"/>
                  <a:gd name="connsiteX32" fmla="*/ 36766 w 191166"/>
                  <a:gd name="connsiteY32" fmla="*/ 123444 h 255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1166" h="255936">
                    <a:moveTo>
                      <a:pt x="36766" y="150305"/>
                    </a:moveTo>
                    <a:lnTo>
                      <a:pt x="36766" y="255937"/>
                    </a:lnTo>
                    <a:lnTo>
                      <a:pt x="0" y="255937"/>
                    </a:lnTo>
                    <a:lnTo>
                      <a:pt x="0" y="0"/>
                    </a:lnTo>
                    <a:lnTo>
                      <a:pt x="73343" y="0"/>
                    </a:lnTo>
                    <a:cubicBezTo>
                      <a:pt x="89726" y="0"/>
                      <a:pt x="103918" y="1619"/>
                      <a:pt x="115824" y="4953"/>
                    </a:cubicBezTo>
                    <a:cubicBezTo>
                      <a:pt x="127730" y="8287"/>
                      <a:pt x="137541" y="13049"/>
                      <a:pt x="145352" y="19336"/>
                    </a:cubicBezTo>
                    <a:cubicBezTo>
                      <a:pt x="153162" y="25622"/>
                      <a:pt x="158877" y="33147"/>
                      <a:pt x="162592" y="41910"/>
                    </a:cubicBezTo>
                    <a:cubicBezTo>
                      <a:pt x="166306" y="50673"/>
                      <a:pt x="168116" y="60484"/>
                      <a:pt x="168116" y="71342"/>
                    </a:cubicBezTo>
                    <a:cubicBezTo>
                      <a:pt x="168116" y="80391"/>
                      <a:pt x="166688" y="88868"/>
                      <a:pt x="163925" y="96679"/>
                    </a:cubicBezTo>
                    <a:cubicBezTo>
                      <a:pt x="161163" y="104489"/>
                      <a:pt x="157067" y="111538"/>
                      <a:pt x="151829" y="117824"/>
                    </a:cubicBezTo>
                    <a:cubicBezTo>
                      <a:pt x="146495" y="124111"/>
                      <a:pt x="140018" y="129445"/>
                      <a:pt x="132397" y="133922"/>
                    </a:cubicBezTo>
                    <a:cubicBezTo>
                      <a:pt x="124682" y="138398"/>
                      <a:pt x="116014" y="141827"/>
                      <a:pt x="106299" y="144113"/>
                    </a:cubicBezTo>
                    <a:cubicBezTo>
                      <a:pt x="110966" y="146876"/>
                      <a:pt x="114871" y="150685"/>
                      <a:pt x="118205" y="155734"/>
                    </a:cubicBezTo>
                    <a:lnTo>
                      <a:pt x="191167" y="255937"/>
                    </a:lnTo>
                    <a:lnTo>
                      <a:pt x="158305" y="255937"/>
                    </a:lnTo>
                    <a:cubicBezTo>
                      <a:pt x="151638" y="255937"/>
                      <a:pt x="146780" y="253365"/>
                      <a:pt x="143637" y="248126"/>
                    </a:cubicBezTo>
                    <a:lnTo>
                      <a:pt x="79438" y="158401"/>
                    </a:lnTo>
                    <a:cubicBezTo>
                      <a:pt x="77438" y="155543"/>
                      <a:pt x="75247" y="153543"/>
                      <a:pt x="72866" y="152210"/>
                    </a:cubicBezTo>
                    <a:cubicBezTo>
                      <a:pt x="70485" y="150971"/>
                      <a:pt x="66961" y="150305"/>
                      <a:pt x="62198" y="150305"/>
                    </a:cubicBezTo>
                    <a:lnTo>
                      <a:pt x="36766" y="150305"/>
                    </a:lnTo>
                    <a:lnTo>
                      <a:pt x="36766" y="150305"/>
                    </a:lnTo>
                    <a:close/>
                    <a:moveTo>
                      <a:pt x="36766" y="123444"/>
                    </a:moveTo>
                    <a:lnTo>
                      <a:pt x="72104" y="123444"/>
                    </a:lnTo>
                    <a:cubicBezTo>
                      <a:pt x="82010" y="123444"/>
                      <a:pt x="90678" y="122301"/>
                      <a:pt x="98107" y="119920"/>
                    </a:cubicBezTo>
                    <a:cubicBezTo>
                      <a:pt x="105632" y="117539"/>
                      <a:pt x="111823" y="114110"/>
                      <a:pt x="116872" y="109728"/>
                    </a:cubicBezTo>
                    <a:cubicBezTo>
                      <a:pt x="121825" y="105347"/>
                      <a:pt x="125635" y="100108"/>
                      <a:pt x="128206" y="94107"/>
                    </a:cubicBezTo>
                    <a:cubicBezTo>
                      <a:pt x="130778" y="88106"/>
                      <a:pt x="132016" y="81439"/>
                      <a:pt x="132016" y="74009"/>
                    </a:cubicBezTo>
                    <a:cubicBezTo>
                      <a:pt x="132016" y="59150"/>
                      <a:pt x="127159" y="47911"/>
                      <a:pt x="117348" y="40291"/>
                    </a:cubicBezTo>
                    <a:cubicBezTo>
                      <a:pt x="107632" y="32671"/>
                      <a:pt x="92869" y="28861"/>
                      <a:pt x="73247" y="28861"/>
                    </a:cubicBezTo>
                    <a:lnTo>
                      <a:pt x="36671" y="28861"/>
                    </a:lnTo>
                    <a:lnTo>
                      <a:pt x="36671" y="123444"/>
                    </a:lnTo>
                    <a:lnTo>
                      <a:pt x="36766" y="123444"/>
                    </a:lnTo>
                    <a:close/>
                  </a:path>
                </a:pathLst>
              </a:custGeom>
              <a:solidFill>
                <a:schemeClr val="tx1"/>
              </a:solidFill>
              <a:ln w="9525" cap="flat">
                <a:noFill/>
                <a:prstDash val="solid"/>
                <a:miter/>
              </a:ln>
            </p:spPr>
            <p:txBody>
              <a:bodyPr rtlCol="0" anchor="ctr"/>
              <a:lstStyle/>
              <a:p>
                <a:endParaRPr lang="it-IT"/>
              </a:p>
            </p:txBody>
          </p:sp>
          <p:sp>
            <p:nvSpPr>
              <p:cNvPr id="218" name="Figura a mano libera: forma 217">
                <a:extLst>
                  <a:ext uri="{FF2B5EF4-FFF2-40B4-BE49-F238E27FC236}">
                    <a16:creationId xmlns:a16="http://schemas.microsoft.com/office/drawing/2014/main" id="{8C80BF12-6E52-E4AE-B1FE-D58A0F132437}"/>
                  </a:ext>
                </a:extLst>
              </p:cNvPr>
              <p:cNvSpPr/>
              <p:nvPr/>
            </p:nvSpPr>
            <p:spPr>
              <a:xfrm>
                <a:off x="7078616" y="5315128"/>
                <a:ext cx="253269" cy="261461"/>
              </a:xfrm>
              <a:custGeom>
                <a:avLst/>
                <a:gdLst>
                  <a:gd name="connsiteX0" fmla="*/ 253270 w 253269"/>
                  <a:gd name="connsiteY0" fmla="*/ 130778 h 261461"/>
                  <a:gd name="connsiteX1" fmla="*/ 244126 w 253269"/>
                  <a:gd name="connsiteY1" fmla="*/ 183547 h 261461"/>
                  <a:gd name="connsiteX2" fmla="*/ 218313 w 253269"/>
                  <a:gd name="connsiteY2" fmla="*/ 224885 h 261461"/>
                  <a:gd name="connsiteX3" fmla="*/ 178403 w 253269"/>
                  <a:gd name="connsiteY3" fmla="*/ 251841 h 261461"/>
                  <a:gd name="connsiteX4" fmla="*/ 126682 w 253269"/>
                  <a:gd name="connsiteY4" fmla="*/ 261461 h 261461"/>
                  <a:gd name="connsiteX5" fmla="*/ 75057 w 253269"/>
                  <a:gd name="connsiteY5" fmla="*/ 251841 h 261461"/>
                  <a:gd name="connsiteX6" fmla="*/ 35052 w 253269"/>
                  <a:gd name="connsiteY6" fmla="*/ 224885 h 261461"/>
                  <a:gd name="connsiteX7" fmla="*/ 9144 w 253269"/>
                  <a:gd name="connsiteY7" fmla="*/ 183547 h 261461"/>
                  <a:gd name="connsiteX8" fmla="*/ 0 w 253269"/>
                  <a:gd name="connsiteY8" fmla="*/ 130778 h 261461"/>
                  <a:gd name="connsiteX9" fmla="*/ 9144 w 253269"/>
                  <a:gd name="connsiteY9" fmla="*/ 78200 h 261461"/>
                  <a:gd name="connsiteX10" fmla="*/ 35052 w 253269"/>
                  <a:gd name="connsiteY10" fmla="*/ 36767 h 261461"/>
                  <a:gd name="connsiteX11" fmla="*/ 75057 w 253269"/>
                  <a:gd name="connsiteY11" fmla="*/ 9716 h 261461"/>
                  <a:gd name="connsiteX12" fmla="*/ 126682 w 253269"/>
                  <a:gd name="connsiteY12" fmla="*/ 0 h 261461"/>
                  <a:gd name="connsiteX13" fmla="*/ 178403 w 253269"/>
                  <a:gd name="connsiteY13" fmla="*/ 9716 h 261461"/>
                  <a:gd name="connsiteX14" fmla="*/ 218313 w 253269"/>
                  <a:gd name="connsiteY14" fmla="*/ 36767 h 261461"/>
                  <a:gd name="connsiteX15" fmla="*/ 244126 w 253269"/>
                  <a:gd name="connsiteY15" fmla="*/ 78200 h 261461"/>
                  <a:gd name="connsiteX16" fmla="*/ 253270 w 253269"/>
                  <a:gd name="connsiteY16" fmla="*/ 130778 h 261461"/>
                  <a:gd name="connsiteX17" fmla="*/ 215646 w 253269"/>
                  <a:gd name="connsiteY17" fmla="*/ 130778 h 261461"/>
                  <a:gd name="connsiteX18" fmla="*/ 209359 w 253269"/>
                  <a:gd name="connsiteY18" fmla="*/ 89440 h 261461"/>
                  <a:gd name="connsiteX19" fmla="*/ 191453 w 253269"/>
                  <a:gd name="connsiteY19" fmla="*/ 58293 h 261461"/>
                  <a:gd name="connsiteX20" fmla="*/ 163354 w 253269"/>
                  <a:gd name="connsiteY20" fmla="*/ 38767 h 261461"/>
                  <a:gd name="connsiteX21" fmla="*/ 126587 w 253269"/>
                  <a:gd name="connsiteY21" fmla="*/ 32004 h 261461"/>
                  <a:gd name="connsiteX22" fmla="*/ 89725 w 253269"/>
                  <a:gd name="connsiteY22" fmla="*/ 38767 h 261461"/>
                  <a:gd name="connsiteX23" fmla="*/ 61531 w 253269"/>
                  <a:gd name="connsiteY23" fmla="*/ 58293 h 261461"/>
                  <a:gd name="connsiteX24" fmla="*/ 43529 w 253269"/>
                  <a:gd name="connsiteY24" fmla="*/ 89440 h 261461"/>
                  <a:gd name="connsiteX25" fmla="*/ 37243 w 253269"/>
                  <a:gd name="connsiteY25" fmla="*/ 130778 h 261461"/>
                  <a:gd name="connsiteX26" fmla="*/ 43529 w 253269"/>
                  <a:gd name="connsiteY26" fmla="*/ 172307 h 261461"/>
                  <a:gd name="connsiteX27" fmla="*/ 61531 w 253269"/>
                  <a:gd name="connsiteY27" fmla="*/ 203359 h 261461"/>
                  <a:gd name="connsiteX28" fmla="*/ 89725 w 253269"/>
                  <a:gd name="connsiteY28" fmla="*/ 222790 h 261461"/>
                  <a:gd name="connsiteX29" fmla="*/ 126587 w 253269"/>
                  <a:gd name="connsiteY29" fmla="*/ 229553 h 261461"/>
                  <a:gd name="connsiteX30" fmla="*/ 163354 w 253269"/>
                  <a:gd name="connsiteY30" fmla="*/ 222790 h 261461"/>
                  <a:gd name="connsiteX31" fmla="*/ 191453 w 253269"/>
                  <a:gd name="connsiteY31" fmla="*/ 203359 h 261461"/>
                  <a:gd name="connsiteX32" fmla="*/ 209359 w 253269"/>
                  <a:gd name="connsiteY32" fmla="*/ 172307 h 261461"/>
                  <a:gd name="connsiteX33" fmla="*/ 215646 w 253269"/>
                  <a:gd name="connsiteY33" fmla="*/ 130778 h 261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53269" h="261461">
                    <a:moveTo>
                      <a:pt x="253270" y="130778"/>
                    </a:moveTo>
                    <a:cubicBezTo>
                      <a:pt x="253270" y="149924"/>
                      <a:pt x="250222" y="167545"/>
                      <a:pt x="244126" y="183547"/>
                    </a:cubicBezTo>
                    <a:cubicBezTo>
                      <a:pt x="238030" y="199644"/>
                      <a:pt x="229457" y="213360"/>
                      <a:pt x="218313" y="224885"/>
                    </a:cubicBezTo>
                    <a:cubicBezTo>
                      <a:pt x="207264" y="236411"/>
                      <a:pt x="193929" y="245364"/>
                      <a:pt x="178403" y="251841"/>
                    </a:cubicBezTo>
                    <a:cubicBezTo>
                      <a:pt x="162782" y="258223"/>
                      <a:pt x="145542" y="261461"/>
                      <a:pt x="126682" y="261461"/>
                    </a:cubicBezTo>
                    <a:cubicBezTo>
                      <a:pt x="107728" y="261461"/>
                      <a:pt x="90583" y="258223"/>
                      <a:pt x="75057" y="251841"/>
                    </a:cubicBezTo>
                    <a:cubicBezTo>
                      <a:pt x="59531" y="245459"/>
                      <a:pt x="46196" y="236411"/>
                      <a:pt x="35052" y="224885"/>
                    </a:cubicBezTo>
                    <a:cubicBezTo>
                      <a:pt x="23908" y="213360"/>
                      <a:pt x="15240" y="199549"/>
                      <a:pt x="9144" y="183547"/>
                    </a:cubicBezTo>
                    <a:cubicBezTo>
                      <a:pt x="3048" y="167450"/>
                      <a:pt x="0" y="149924"/>
                      <a:pt x="0" y="130778"/>
                    </a:cubicBezTo>
                    <a:cubicBezTo>
                      <a:pt x="0" y="111728"/>
                      <a:pt x="3048" y="94202"/>
                      <a:pt x="9144" y="78200"/>
                    </a:cubicBezTo>
                    <a:cubicBezTo>
                      <a:pt x="15240" y="62103"/>
                      <a:pt x="23908" y="48387"/>
                      <a:pt x="35052" y="36767"/>
                    </a:cubicBezTo>
                    <a:cubicBezTo>
                      <a:pt x="46196" y="25241"/>
                      <a:pt x="59531" y="16193"/>
                      <a:pt x="75057" y="9716"/>
                    </a:cubicBezTo>
                    <a:cubicBezTo>
                      <a:pt x="90583" y="3239"/>
                      <a:pt x="107823" y="0"/>
                      <a:pt x="126682" y="0"/>
                    </a:cubicBezTo>
                    <a:cubicBezTo>
                      <a:pt x="145637" y="0"/>
                      <a:pt x="162878" y="3239"/>
                      <a:pt x="178403" y="9716"/>
                    </a:cubicBezTo>
                    <a:cubicBezTo>
                      <a:pt x="194024" y="16193"/>
                      <a:pt x="207264" y="25241"/>
                      <a:pt x="218313" y="36767"/>
                    </a:cubicBezTo>
                    <a:cubicBezTo>
                      <a:pt x="229362" y="48292"/>
                      <a:pt x="237934" y="62103"/>
                      <a:pt x="244126" y="78200"/>
                    </a:cubicBezTo>
                    <a:cubicBezTo>
                      <a:pt x="250222" y="94298"/>
                      <a:pt x="253270" y="111824"/>
                      <a:pt x="253270" y="130778"/>
                    </a:cubicBezTo>
                    <a:close/>
                    <a:moveTo>
                      <a:pt x="215646" y="130778"/>
                    </a:moveTo>
                    <a:cubicBezTo>
                      <a:pt x="215646" y="115443"/>
                      <a:pt x="213550" y="101632"/>
                      <a:pt x="209359" y="89440"/>
                    </a:cubicBezTo>
                    <a:cubicBezTo>
                      <a:pt x="205168" y="77153"/>
                      <a:pt x="199263" y="66770"/>
                      <a:pt x="191453" y="58293"/>
                    </a:cubicBezTo>
                    <a:cubicBezTo>
                      <a:pt x="183642" y="49816"/>
                      <a:pt x="174307" y="43244"/>
                      <a:pt x="163354" y="38767"/>
                    </a:cubicBezTo>
                    <a:cubicBezTo>
                      <a:pt x="152400" y="34290"/>
                      <a:pt x="140208" y="32004"/>
                      <a:pt x="126587" y="32004"/>
                    </a:cubicBezTo>
                    <a:cubicBezTo>
                      <a:pt x="113062" y="32004"/>
                      <a:pt x="100774" y="34290"/>
                      <a:pt x="89725" y="38767"/>
                    </a:cubicBezTo>
                    <a:cubicBezTo>
                      <a:pt x="78772" y="43244"/>
                      <a:pt x="69342" y="49816"/>
                      <a:pt x="61531" y="58293"/>
                    </a:cubicBezTo>
                    <a:cubicBezTo>
                      <a:pt x="53721" y="66770"/>
                      <a:pt x="47720" y="77153"/>
                      <a:pt x="43529" y="89440"/>
                    </a:cubicBezTo>
                    <a:cubicBezTo>
                      <a:pt x="39338" y="101727"/>
                      <a:pt x="37243" y="115443"/>
                      <a:pt x="37243" y="130778"/>
                    </a:cubicBezTo>
                    <a:cubicBezTo>
                      <a:pt x="37243" y="146209"/>
                      <a:pt x="39338" y="160115"/>
                      <a:pt x="43529" y="172307"/>
                    </a:cubicBezTo>
                    <a:cubicBezTo>
                      <a:pt x="47720" y="184594"/>
                      <a:pt x="53721" y="194881"/>
                      <a:pt x="61531" y="203359"/>
                    </a:cubicBezTo>
                    <a:cubicBezTo>
                      <a:pt x="69342" y="211836"/>
                      <a:pt x="78676" y="218313"/>
                      <a:pt x="89725" y="222790"/>
                    </a:cubicBezTo>
                    <a:cubicBezTo>
                      <a:pt x="100774" y="227267"/>
                      <a:pt x="112966" y="229553"/>
                      <a:pt x="126587" y="229553"/>
                    </a:cubicBezTo>
                    <a:cubicBezTo>
                      <a:pt x="140113" y="229553"/>
                      <a:pt x="152400" y="227267"/>
                      <a:pt x="163354" y="222790"/>
                    </a:cubicBezTo>
                    <a:cubicBezTo>
                      <a:pt x="174307" y="218313"/>
                      <a:pt x="183642" y="211836"/>
                      <a:pt x="191453" y="203359"/>
                    </a:cubicBezTo>
                    <a:cubicBezTo>
                      <a:pt x="199263" y="194881"/>
                      <a:pt x="205168" y="184594"/>
                      <a:pt x="209359" y="172307"/>
                    </a:cubicBezTo>
                    <a:cubicBezTo>
                      <a:pt x="213550" y="160115"/>
                      <a:pt x="215646" y="146304"/>
                      <a:pt x="215646" y="130778"/>
                    </a:cubicBezTo>
                    <a:close/>
                  </a:path>
                </a:pathLst>
              </a:custGeom>
              <a:solidFill>
                <a:schemeClr val="tx1"/>
              </a:solidFill>
              <a:ln w="9525" cap="flat">
                <a:noFill/>
                <a:prstDash val="solid"/>
                <a:miter/>
              </a:ln>
            </p:spPr>
            <p:txBody>
              <a:bodyPr rtlCol="0" anchor="ctr"/>
              <a:lstStyle/>
              <a:p>
                <a:endParaRPr lang="it-IT"/>
              </a:p>
            </p:txBody>
          </p:sp>
          <p:sp>
            <p:nvSpPr>
              <p:cNvPr id="219" name="Figura a mano libera: forma 218">
                <a:extLst>
                  <a:ext uri="{FF2B5EF4-FFF2-40B4-BE49-F238E27FC236}">
                    <a16:creationId xmlns:a16="http://schemas.microsoft.com/office/drawing/2014/main" id="{E7BFEBF5-2D7C-82C7-D902-5F68611C8F30}"/>
                  </a:ext>
                </a:extLst>
              </p:cNvPr>
              <p:cNvSpPr/>
              <p:nvPr/>
            </p:nvSpPr>
            <p:spPr>
              <a:xfrm>
                <a:off x="5440125" y="5667838"/>
                <a:ext cx="185356" cy="212979"/>
              </a:xfrm>
              <a:custGeom>
                <a:avLst/>
                <a:gdLst>
                  <a:gd name="connsiteX0" fmla="*/ 185356 w 185356"/>
                  <a:gd name="connsiteY0" fmla="*/ 106490 h 212979"/>
                  <a:gd name="connsiteX1" fmla="*/ 177736 w 185356"/>
                  <a:gd name="connsiteY1" fmla="*/ 150019 h 212979"/>
                  <a:gd name="connsiteX2" fmla="*/ 156210 w 185356"/>
                  <a:gd name="connsiteY2" fmla="*/ 183737 h 212979"/>
                  <a:gd name="connsiteX3" fmla="*/ 122872 w 185356"/>
                  <a:gd name="connsiteY3" fmla="*/ 205359 h 212979"/>
                  <a:gd name="connsiteX4" fmla="*/ 79819 w 185356"/>
                  <a:gd name="connsiteY4" fmla="*/ 212979 h 212979"/>
                  <a:gd name="connsiteX5" fmla="*/ 0 w 185356"/>
                  <a:gd name="connsiteY5" fmla="*/ 212979 h 212979"/>
                  <a:gd name="connsiteX6" fmla="*/ 0 w 185356"/>
                  <a:gd name="connsiteY6" fmla="*/ 0 h 212979"/>
                  <a:gd name="connsiteX7" fmla="*/ 79819 w 185356"/>
                  <a:gd name="connsiteY7" fmla="*/ 0 h 212979"/>
                  <a:gd name="connsiteX8" fmla="*/ 122872 w 185356"/>
                  <a:gd name="connsiteY8" fmla="*/ 7715 h 212979"/>
                  <a:gd name="connsiteX9" fmla="*/ 156210 w 185356"/>
                  <a:gd name="connsiteY9" fmla="*/ 29337 h 212979"/>
                  <a:gd name="connsiteX10" fmla="*/ 177736 w 185356"/>
                  <a:gd name="connsiteY10" fmla="*/ 62960 h 212979"/>
                  <a:gd name="connsiteX11" fmla="*/ 185356 w 185356"/>
                  <a:gd name="connsiteY11" fmla="*/ 106490 h 212979"/>
                  <a:gd name="connsiteX12" fmla="*/ 154019 w 185356"/>
                  <a:gd name="connsiteY12" fmla="*/ 106490 h 212979"/>
                  <a:gd name="connsiteX13" fmla="*/ 148780 w 185356"/>
                  <a:gd name="connsiteY13" fmla="*/ 72104 h 212979"/>
                  <a:gd name="connsiteX14" fmla="*/ 133826 w 185356"/>
                  <a:gd name="connsiteY14" fmla="*/ 46387 h 212979"/>
                  <a:gd name="connsiteX15" fmla="*/ 110395 w 185356"/>
                  <a:gd name="connsiteY15" fmla="*/ 30385 h 212979"/>
                  <a:gd name="connsiteX16" fmla="*/ 79724 w 185356"/>
                  <a:gd name="connsiteY16" fmla="*/ 24860 h 212979"/>
                  <a:gd name="connsiteX17" fmla="*/ 30575 w 185356"/>
                  <a:gd name="connsiteY17" fmla="*/ 24860 h 212979"/>
                  <a:gd name="connsiteX18" fmla="*/ 30575 w 185356"/>
                  <a:gd name="connsiteY18" fmla="*/ 188214 h 212979"/>
                  <a:gd name="connsiteX19" fmla="*/ 79724 w 185356"/>
                  <a:gd name="connsiteY19" fmla="*/ 188214 h 212979"/>
                  <a:gd name="connsiteX20" fmla="*/ 110395 w 185356"/>
                  <a:gd name="connsiteY20" fmla="*/ 182690 h 212979"/>
                  <a:gd name="connsiteX21" fmla="*/ 133826 w 185356"/>
                  <a:gd name="connsiteY21" fmla="*/ 166688 h 212979"/>
                  <a:gd name="connsiteX22" fmla="*/ 148780 w 185356"/>
                  <a:gd name="connsiteY22" fmla="*/ 140970 h 212979"/>
                  <a:gd name="connsiteX23" fmla="*/ 154019 w 185356"/>
                  <a:gd name="connsiteY23" fmla="*/ 106490 h 212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5356" h="212979">
                    <a:moveTo>
                      <a:pt x="185356" y="106490"/>
                    </a:moveTo>
                    <a:cubicBezTo>
                      <a:pt x="185356" y="122396"/>
                      <a:pt x="182785" y="136970"/>
                      <a:pt x="177736" y="150019"/>
                    </a:cubicBezTo>
                    <a:cubicBezTo>
                      <a:pt x="172688" y="163163"/>
                      <a:pt x="165449" y="174403"/>
                      <a:pt x="156210" y="183737"/>
                    </a:cubicBezTo>
                    <a:cubicBezTo>
                      <a:pt x="146971" y="193072"/>
                      <a:pt x="135826" y="200311"/>
                      <a:pt x="122872" y="205359"/>
                    </a:cubicBezTo>
                    <a:cubicBezTo>
                      <a:pt x="109918" y="210503"/>
                      <a:pt x="95536" y="212979"/>
                      <a:pt x="79819" y="212979"/>
                    </a:cubicBezTo>
                    <a:lnTo>
                      <a:pt x="0" y="212979"/>
                    </a:lnTo>
                    <a:lnTo>
                      <a:pt x="0" y="0"/>
                    </a:lnTo>
                    <a:lnTo>
                      <a:pt x="79819" y="0"/>
                    </a:lnTo>
                    <a:cubicBezTo>
                      <a:pt x="95536" y="0"/>
                      <a:pt x="109918" y="2572"/>
                      <a:pt x="122872" y="7715"/>
                    </a:cubicBezTo>
                    <a:cubicBezTo>
                      <a:pt x="135826" y="12859"/>
                      <a:pt x="146971" y="20098"/>
                      <a:pt x="156210" y="29337"/>
                    </a:cubicBezTo>
                    <a:cubicBezTo>
                      <a:pt x="165449" y="38672"/>
                      <a:pt x="172593" y="49816"/>
                      <a:pt x="177736" y="62960"/>
                    </a:cubicBezTo>
                    <a:cubicBezTo>
                      <a:pt x="182785" y="76200"/>
                      <a:pt x="185356" y="90678"/>
                      <a:pt x="185356" y="106490"/>
                    </a:cubicBezTo>
                    <a:close/>
                    <a:moveTo>
                      <a:pt x="154019" y="106490"/>
                    </a:moveTo>
                    <a:cubicBezTo>
                      <a:pt x="154019" y="93726"/>
                      <a:pt x="152305" y="82296"/>
                      <a:pt x="148780" y="72104"/>
                    </a:cubicBezTo>
                    <a:cubicBezTo>
                      <a:pt x="145351" y="62008"/>
                      <a:pt x="140303" y="53435"/>
                      <a:pt x="133826" y="46387"/>
                    </a:cubicBezTo>
                    <a:cubicBezTo>
                      <a:pt x="127349" y="39433"/>
                      <a:pt x="119539" y="34100"/>
                      <a:pt x="110395" y="30385"/>
                    </a:cubicBezTo>
                    <a:cubicBezTo>
                      <a:pt x="101251" y="26670"/>
                      <a:pt x="91059" y="24860"/>
                      <a:pt x="79724" y="24860"/>
                    </a:cubicBezTo>
                    <a:lnTo>
                      <a:pt x="30575" y="24860"/>
                    </a:lnTo>
                    <a:lnTo>
                      <a:pt x="30575" y="188214"/>
                    </a:lnTo>
                    <a:lnTo>
                      <a:pt x="79724" y="188214"/>
                    </a:lnTo>
                    <a:cubicBezTo>
                      <a:pt x="90964" y="188214"/>
                      <a:pt x="101251" y="186404"/>
                      <a:pt x="110395" y="182690"/>
                    </a:cubicBezTo>
                    <a:cubicBezTo>
                      <a:pt x="119539" y="178975"/>
                      <a:pt x="127349" y="173641"/>
                      <a:pt x="133826" y="166688"/>
                    </a:cubicBezTo>
                    <a:cubicBezTo>
                      <a:pt x="140303" y="159734"/>
                      <a:pt x="145256" y="151162"/>
                      <a:pt x="148780" y="140970"/>
                    </a:cubicBezTo>
                    <a:cubicBezTo>
                      <a:pt x="152305" y="130874"/>
                      <a:pt x="154019" y="119348"/>
                      <a:pt x="154019" y="106490"/>
                    </a:cubicBezTo>
                    <a:close/>
                  </a:path>
                </a:pathLst>
              </a:custGeom>
              <a:solidFill>
                <a:schemeClr val="tx1"/>
              </a:solidFill>
              <a:ln w="9525" cap="flat">
                <a:noFill/>
                <a:prstDash val="solid"/>
                <a:miter/>
              </a:ln>
            </p:spPr>
            <p:txBody>
              <a:bodyPr rtlCol="0" anchor="ctr"/>
              <a:lstStyle/>
              <a:p>
                <a:endParaRPr lang="it-IT"/>
              </a:p>
            </p:txBody>
          </p:sp>
          <p:sp>
            <p:nvSpPr>
              <p:cNvPr id="220" name="Figura a mano libera: forma 219">
                <a:extLst>
                  <a:ext uri="{FF2B5EF4-FFF2-40B4-BE49-F238E27FC236}">
                    <a16:creationId xmlns:a16="http://schemas.microsoft.com/office/drawing/2014/main" id="{1EFB3EC4-F929-C342-28F1-7E2D2D2A3B38}"/>
                  </a:ext>
                </a:extLst>
              </p:cNvPr>
              <p:cNvSpPr/>
              <p:nvPr/>
            </p:nvSpPr>
            <p:spPr>
              <a:xfrm>
                <a:off x="5665772" y="5667934"/>
                <a:ext cx="132016" cy="212979"/>
              </a:xfrm>
              <a:custGeom>
                <a:avLst/>
                <a:gdLst>
                  <a:gd name="connsiteX0" fmla="*/ 131826 w 132016"/>
                  <a:gd name="connsiteY0" fmla="*/ 0 h 212979"/>
                  <a:gd name="connsiteX1" fmla="*/ 131826 w 132016"/>
                  <a:gd name="connsiteY1" fmla="*/ 24955 h 212979"/>
                  <a:gd name="connsiteX2" fmla="*/ 30766 w 132016"/>
                  <a:gd name="connsiteY2" fmla="*/ 24955 h 212979"/>
                  <a:gd name="connsiteX3" fmla="*/ 30766 w 132016"/>
                  <a:gd name="connsiteY3" fmla="*/ 93536 h 212979"/>
                  <a:gd name="connsiteX4" fmla="*/ 112204 w 132016"/>
                  <a:gd name="connsiteY4" fmla="*/ 93536 h 212979"/>
                  <a:gd name="connsiteX5" fmla="*/ 112204 w 132016"/>
                  <a:gd name="connsiteY5" fmla="*/ 117539 h 212979"/>
                  <a:gd name="connsiteX6" fmla="*/ 30766 w 132016"/>
                  <a:gd name="connsiteY6" fmla="*/ 117539 h 212979"/>
                  <a:gd name="connsiteX7" fmla="*/ 30766 w 132016"/>
                  <a:gd name="connsiteY7" fmla="*/ 188023 h 212979"/>
                  <a:gd name="connsiteX8" fmla="*/ 132017 w 132016"/>
                  <a:gd name="connsiteY8" fmla="*/ 188023 h 212979"/>
                  <a:gd name="connsiteX9" fmla="*/ 131826 w 132016"/>
                  <a:gd name="connsiteY9" fmla="*/ 212979 h 212979"/>
                  <a:gd name="connsiteX10" fmla="*/ 0 w 132016"/>
                  <a:gd name="connsiteY10" fmla="*/ 212979 h 212979"/>
                  <a:gd name="connsiteX11" fmla="*/ 0 w 132016"/>
                  <a:gd name="connsiteY11" fmla="*/ 0 h 212979"/>
                  <a:gd name="connsiteX12" fmla="*/ 131826 w 132016"/>
                  <a:gd name="connsiteY12" fmla="*/ 0 h 212979"/>
                  <a:gd name="connsiteX13" fmla="*/ 131826 w 132016"/>
                  <a:gd name="connsiteY13" fmla="*/ 0 h 212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2016" h="212979">
                    <a:moveTo>
                      <a:pt x="131826" y="0"/>
                    </a:moveTo>
                    <a:lnTo>
                      <a:pt x="131826" y="24955"/>
                    </a:lnTo>
                    <a:lnTo>
                      <a:pt x="30766" y="24955"/>
                    </a:lnTo>
                    <a:lnTo>
                      <a:pt x="30766" y="93536"/>
                    </a:lnTo>
                    <a:lnTo>
                      <a:pt x="112204" y="93536"/>
                    </a:lnTo>
                    <a:lnTo>
                      <a:pt x="112204" y="117539"/>
                    </a:lnTo>
                    <a:lnTo>
                      <a:pt x="30766" y="117539"/>
                    </a:lnTo>
                    <a:lnTo>
                      <a:pt x="30766" y="188023"/>
                    </a:lnTo>
                    <a:lnTo>
                      <a:pt x="132017" y="188023"/>
                    </a:lnTo>
                    <a:lnTo>
                      <a:pt x="131826" y="212979"/>
                    </a:lnTo>
                    <a:lnTo>
                      <a:pt x="0" y="212979"/>
                    </a:lnTo>
                    <a:lnTo>
                      <a:pt x="0" y="0"/>
                    </a:lnTo>
                    <a:lnTo>
                      <a:pt x="131826" y="0"/>
                    </a:lnTo>
                    <a:lnTo>
                      <a:pt x="131826" y="0"/>
                    </a:lnTo>
                    <a:close/>
                  </a:path>
                </a:pathLst>
              </a:custGeom>
              <a:solidFill>
                <a:schemeClr val="tx1"/>
              </a:solidFill>
              <a:ln w="9525" cap="flat">
                <a:noFill/>
                <a:prstDash val="solid"/>
                <a:miter/>
              </a:ln>
            </p:spPr>
            <p:txBody>
              <a:bodyPr rtlCol="0" anchor="ctr"/>
              <a:lstStyle/>
              <a:p>
                <a:endParaRPr lang="it-IT"/>
              </a:p>
            </p:txBody>
          </p:sp>
          <p:sp>
            <p:nvSpPr>
              <p:cNvPr id="221" name="Figura a mano libera: forma 220">
                <a:extLst>
                  <a:ext uri="{FF2B5EF4-FFF2-40B4-BE49-F238E27FC236}">
                    <a16:creationId xmlns:a16="http://schemas.microsoft.com/office/drawing/2014/main" id="{20E83B61-5CF2-6E7E-DD34-BCCD8C52B5FB}"/>
                  </a:ext>
                </a:extLst>
              </p:cNvPr>
              <p:cNvSpPr/>
              <p:nvPr/>
            </p:nvSpPr>
            <p:spPr>
              <a:xfrm>
                <a:off x="5837127" y="5667838"/>
                <a:ext cx="121539" cy="212979"/>
              </a:xfrm>
              <a:custGeom>
                <a:avLst/>
                <a:gdLst>
                  <a:gd name="connsiteX0" fmla="*/ 30575 w 121539"/>
                  <a:gd name="connsiteY0" fmla="*/ 187166 h 212979"/>
                  <a:gd name="connsiteX1" fmla="*/ 121539 w 121539"/>
                  <a:gd name="connsiteY1" fmla="*/ 187166 h 212979"/>
                  <a:gd name="connsiteX2" fmla="*/ 121539 w 121539"/>
                  <a:gd name="connsiteY2" fmla="*/ 212979 h 212979"/>
                  <a:gd name="connsiteX3" fmla="*/ 0 w 121539"/>
                  <a:gd name="connsiteY3" fmla="*/ 212979 h 212979"/>
                  <a:gd name="connsiteX4" fmla="*/ 0 w 121539"/>
                  <a:gd name="connsiteY4" fmla="*/ 0 h 212979"/>
                  <a:gd name="connsiteX5" fmla="*/ 30575 w 121539"/>
                  <a:gd name="connsiteY5" fmla="*/ 0 h 212979"/>
                  <a:gd name="connsiteX6" fmla="*/ 30575 w 121539"/>
                  <a:gd name="connsiteY6" fmla="*/ 187166 h 212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539" h="212979">
                    <a:moveTo>
                      <a:pt x="30575" y="187166"/>
                    </a:moveTo>
                    <a:lnTo>
                      <a:pt x="121539" y="187166"/>
                    </a:lnTo>
                    <a:lnTo>
                      <a:pt x="121539" y="212979"/>
                    </a:lnTo>
                    <a:lnTo>
                      <a:pt x="0" y="212979"/>
                    </a:lnTo>
                    <a:lnTo>
                      <a:pt x="0" y="0"/>
                    </a:lnTo>
                    <a:lnTo>
                      <a:pt x="30575" y="0"/>
                    </a:lnTo>
                    <a:lnTo>
                      <a:pt x="30575" y="187166"/>
                    </a:lnTo>
                    <a:close/>
                  </a:path>
                </a:pathLst>
              </a:custGeom>
              <a:solidFill>
                <a:schemeClr val="tx1"/>
              </a:solidFill>
              <a:ln w="9525" cap="flat">
                <a:noFill/>
                <a:prstDash val="solid"/>
                <a:miter/>
              </a:ln>
            </p:spPr>
            <p:txBody>
              <a:bodyPr rtlCol="0" anchor="ctr"/>
              <a:lstStyle/>
              <a:p>
                <a:endParaRPr lang="it-IT"/>
              </a:p>
            </p:txBody>
          </p:sp>
          <p:sp>
            <p:nvSpPr>
              <p:cNvPr id="222" name="Figura a mano libera: forma 221">
                <a:extLst>
                  <a:ext uri="{FF2B5EF4-FFF2-40B4-BE49-F238E27FC236}">
                    <a16:creationId xmlns:a16="http://schemas.microsoft.com/office/drawing/2014/main" id="{44D78475-FFAE-472A-47C5-F6431E646900}"/>
                  </a:ext>
                </a:extLst>
              </p:cNvPr>
              <p:cNvSpPr/>
              <p:nvPr/>
            </p:nvSpPr>
            <p:spPr>
              <a:xfrm>
                <a:off x="5989813" y="5667838"/>
                <a:ext cx="121539" cy="212979"/>
              </a:xfrm>
              <a:custGeom>
                <a:avLst/>
                <a:gdLst>
                  <a:gd name="connsiteX0" fmla="*/ 30575 w 121539"/>
                  <a:gd name="connsiteY0" fmla="*/ 187166 h 212979"/>
                  <a:gd name="connsiteX1" fmla="*/ 121539 w 121539"/>
                  <a:gd name="connsiteY1" fmla="*/ 187166 h 212979"/>
                  <a:gd name="connsiteX2" fmla="*/ 121539 w 121539"/>
                  <a:gd name="connsiteY2" fmla="*/ 212979 h 212979"/>
                  <a:gd name="connsiteX3" fmla="*/ 0 w 121539"/>
                  <a:gd name="connsiteY3" fmla="*/ 212979 h 212979"/>
                  <a:gd name="connsiteX4" fmla="*/ 0 w 121539"/>
                  <a:gd name="connsiteY4" fmla="*/ 0 h 212979"/>
                  <a:gd name="connsiteX5" fmla="*/ 30575 w 121539"/>
                  <a:gd name="connsiteY5" fmla="*/ 0 h 212979"/>
                  <a:gd name="connsiteX6" fmla="*/ 30575 w 121539"/>
                  <a:gd name="connsiteY6" fmla="*/ 187166 h 212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539" h="212979">
                    <a:moveTo>
                      <a:pt x="30575" y="187166"/>
                    </a:moveTo>
                    <a:lnTo>
                      <a:pt x="121539" y="187166"/>
                    </a:lnTo>
                    <a:lnTo>
                      <a:pt x="121539" y="212979"/>
                    </a:lnTo>
                    <a:lnTo>
                      <a:pt x="0" y="212979"/>
                    </a:lnTo>
                    <a:lnTo>
                      <a:pt x="0" y="0"/>
                    </a:lnTo>
                    <a:lnTo>
                      <a:pt x="30575" y="0"/>
                    </a:lnTo>
                    <a:lnTo>
                      <a:pt x="30575" y="187166"/>
                    </a:lnTo>
                    <a:close/>
                  </a:path>
                </a:pathLst>
              </a:custGeom>
              <a:solidFill>
                <a:schemeClr val="tx1"/>
              </a:solidFill>
              <a:ln w="9525" cap="flat">
                <a:noFill/>
                <a:prstDash val="solid"/>
                <a:miter/>
              </a:ln>
            </p:spPr>
            <p:txBody>
              <a:bodyPr rtlCol="0" anchor="ctr"/>
              <a:lstStyle/>
              <a:p>
                <a:endParaRPr lang="it-IT"/>
              </a:p>
            </p:txBody>
          </p:sp>
          <p:sp>
            <p:nvSpPr>
              <p:cNvPr id="223" name="Figura a mano libera: forma 222">
                <a:extLst>
                  <a:ext uri="{FF2B5EF4-FFF2-40B4-BE49-F238E27FC236}">
                    <a16:creationId xmlns:a16="http://schemas.microsoft.com/office/drawing/2014/main" id="{BFB55A01-2273-5AA2-F223-F6E3630C7283}"/>
                  </a:ext>
                </a:extLst>
              </p:cNvPr>
              <p:cNvSpPr/>
              <p:nvPr/>
            </p:nvSpPr>
            <p:spPr>
              <a:xfrm>
                <a:off x="6116495" y="5667934"/>
                <a:ext cx="200882" cy="212979"/>
              </a:xfrm>
              <a:custGeom>
                <a:avLst/>
                <a:gdLst>
                  <a:gd name="connsiteX0" fmla="*/ 200882 w 200882"/>
                  <a:gd name="connsiteY0" fmla="*/ 212979 h 212979"/>
                  <a:gd name="connsiteX1" fmla="*/ 177165 w 200882"/>
                  <a:gd name="connsiteY1" fmla="*/ 212979 h 212979"/>
                  <a:gd name="connsiteX2" fmla="*/ 170593 w 200882"/>
                  <a:gd name="connsiteY2" fmla="*/ 210979 h 212979"/>
                  <a:gd name="connsiteX3" fmla="*/ 166688 w 200882"/>
                  <a:gd name="connsiteY3" fmla="*/ 205740 h 212979"/>
                  <a:gd name="connsiteX4" fmla="*/ 147542 w 200882"/>
                  <a:gd name="connsiteY4" fmla="*/ 155734 h 212979"/>
                  <a:gd name="connsiteX5" fmla="*/ 53054 w 200882"/>
                  <a:gd name="connsiteY5" fmla="*/ 155734 h 212979"/>
                  <a:gd name="connsiteX6" fmla="*/ 33909 w 200882"/>
                  <a:gd name="connsiteY6" fmla="*/ 205740 h 212979"/>
                  <a:gd name="connsiteX7" fmla="*/ 30290 w 200882"/>
                  <a:gd name="connsiteY7" fmla="*/ 210788 h 212979"/>
                  <a:gd name="connsiteX8" fmla="*/ 23717 w 200882"/>
                  <a:gd name="connsiteY8" fmla="*/ 212979 h 212979"/>
                  <a:gd name="connsiteX9" fmla="*/ 0 w 200882"/>
                  <a:gd name="connsiteY9" fmla="*/ 212979 h 212979"/>
                  <a:gd name="connsiteX10" fmla="*/ 84868 w 200882"/>
                  <a:gd name="connsiteY10" fmla="*/ 0 h 212979"/>
                  <a:gd name="connsiteX11" fmla="*/ 115919 w 200882"/>
                  <a:gd name="connsiteY11" fmla="*/ 0 h 212979"/>
                  <a:gd name="connsiteX12" fmla="*/ 200882 w 200882"/>
                  <a:gd name="connsiteY12" fmla="*/ 212979 h 212979"/>
                  <a:gd name="connsiteX13" fmla="*/ 61532 w 200882"/>
                  <a:gd name="connsiteY13" fmla="*/ 133731 h 212979"/>
                  <a:gd name="connsiteX14" fmla="*/ 139160 w 200882"/>
                  <a:gd name="connsiteY14" fmla="*/ 133731 h 212979"/>
                  <a:gd name="connsiteX15" fmla="*/ 106966 w 200882"/>
                  <a:gd name="connsiteY15" fmla="*/ 49911 h 212979"/>
                  <a:gd name="connsiteX16" fmla="*/ 103632 w 200882"/>
                  <a:gd name="connsiteY16" fmla="*/ 40672 h 212979"/>
                  <a:gd name="connsiteX17" fmla="*/ 100298 w 200882"/>
                  <a:gd name="connsiteY17" fmla="*/ 29146 h 212979"/>
                  <a:gd name="connsiteX18" fmla="*/ 97060 w 200882"/>
                  <a:gd name="connsiteY18" fmla="*/ 40767 h 212979"/>
                  <a:gd name="connsiteX19" fmla="*/ 93821 w 200882"/>
                  <a:gd name="connsiteY19" fmla="*/ 50101 h 212979"/>
                  <a:gd name="connsiteX20" fmla="*/ 61532 w 200882"/>
                  <a:gd name="connsiteY20" fmla="*/ 133731 h 212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0882" h="212979">
                    <a:moveTo>
                      <a:pt x="200882" y="212979"/>
                    </a:moveTo>
                    <a:lnTo>
                      <a:pt x="177165" y="212979"/>
                    </a:lnTo>
                    <a:cubicBezTo>
                      <a:pt x="174498" y="212979"/>
                      <a:pt x="172307" y="212312"/>
                      <a:pt x="170593" y="210979"/>
                    </a:cubicBezTo>
                    <a:cubicBezTo>
                      <a:pt x="168878" y="209645"/>
                      <a:pt x="167640" y="207931"/>
                      <a:pt x="166688" y="205740"/>
                    </a:cubicBezTo>
                    <a:lnTo>
                      <a:pt x="147542" y="155734"/>
                    </a:lnTo>
                    <a:lnTo>
                      <a:pt x="53054" y="155734"/>
                    </a:lnTo>
                    <a:lnTo>
                      <a:pt x="33909" y="205740"/>
                    </a:lnTo>
                    <a:cubicBezTo>
                      <a:pt x="33338" y="207645"/>
                      <a:pt x="32099" y="209264"/>
                      <a:pt x="30290" y="210788"/>
                    </a:cubicBezTo>
                    <a:cubicBezTo>
                      <a:pt x="28480" y="212312"/>
                      <a:pt x="26289" y="212979"/>
                      <a:pt x="23717" y="212979"/>
                    </a:cubicBezTo>
                    <a:lnTo>
                      <a:pt x="0" y="212979"/>
                    </a:lnTo>
                    <a:lnTo>
                      <a:pt x="84868" y="0"/>
                    </a:lnTo>
                    <a:lnTo>
                      <a:pt x="115919" y="0"/>
                    </a:lnTo>
                    <a:lnTo>
                      <a:pt x="200882" y="212979"/>
                    </a:lnTo>
                    <a:close/>
                    <a:moveTo>
                      <a:pt x="61532" y="133731"/>
                    </a:moveTo>
                    <a:lnTo>
                      <a:pt x="139160" y="133731"/>
                    </a:lnTo>
                    <a:lnTo>
                      <a:pt x="106966" y="49911"/>
                    </a:lnTo>
                    <a:cubicBezTo>
                      <a:pt x="105918" y="47244"/>
                      <a:pt x="104775" y="44196"/>
                      <a:pt x="103632" y="40672"/>
                    </a:cubicBezTo>
                    <a:cubicBezTo>
                      <a:pt x="102489" y="37147"/>
                      <a:pt x="101346" y="33338"/>
                      <a:pt x="100298" y="29146"/>
                    </a:cubicBezTo>
                    <a:cubicBezTo>
                      <a:pt x="99250" y="33338"/>
                      <a:pt x="98108" y="37147"/>
                      <a:pt x="97060" y="40767"/>
                    </a:cubicBezTo>
                    <a:cubicBezTo>
                      <a:pt x="96012" y="44291"/>
                      <a:pt x="94869" y="47434"/>
                      <a:pt x="93821" y="50101"/>
                    </a:cubicBezTo>
                    <a:lnTo>
                      <a:pt x="61532" y="133731"/>
                    </a:lnTo>
                    <a:close/>
                  </a:path>
                </a:pathLst>
              </a:custGeom>
              <a:solidFill>
                <a:schemeClr val="tx1"/>
              </a:solidFill>
              <a:ln w="9525" cap="flat">
                <a:noFill/>
                <a:prstDash val="solid"/>
                <a:miter/>
              </a:ln>
            </p:spPr>
            <p:txBody>
              <a:bodyPr rtlCol="0" anchor="ctr"/>
              <a:lstStyle/>
              <a:p>
                <a:endParaRPr lang="it-IT"/>
              </a:p>
            </p:txBody>
          </p:sp>
          <p:sp>
            <p:nvSpPr>
              <p:cNvPr id="224" name="Figura a mano libera: forma 223">
                <a:extLst>
                  <a:ext uri="{FF2B5EF4-FFF2-40B4-BE49-F238E27FC236}">
                    <a16:creationId xmlns:a16="http://schemas.microsoft.com/office/drawing/2014/main" id="{813BD338-C799-620F-1B12-0770D6718027}"/>
                  </a:ext>
                </a:extLst>
              </p:cNvPr>
              <p:cNvSpPr/>
              <p:nvPr/>
            </p:nvSpPr>
            <p:spPr>
              <a:xfrm>
                <a:off x="5427838" y="5971781"/>
                <a:ext cx="242697" cy="295846"/>
              </a:xfrm>
              <a:custGeom>
                <a:avLst/>
                <a:gdLst>
                  <a:gd name="connsiteX0" fmla="*/ 220027 w 242697"/>
                  <a:gd name="connsiteY0" fmla="*/ 231172 h 295846"/>
                  <a:gd name="connsiteX1" fmla="*/ 226123 w 242697"/>
                  <a:gd name="connsiteY1" fmla="*/ 233839 h 295846"/>
                  <a:gd name="connsiteX2" fmla="*/ 242697 w 242697"/>
                  <a:gd name="connsiteY2" fmla="*/ 252031 h 295846"/>
                  <a:gd name="connsiteX3" fmla="*/ 199453 w 242697"/>
                  <a:gd name="connsiteY3" fmla="*/ 284321 h 295846"/>
                  <a:gd name="connsiteX4" fmla="*/ 138208 w 242697"/>
                  <a:gd name="connsiteY4" fmla="*/ 295846 h 295846"/>
                  <a:gd name="connsiteX5" fmla="*/ 81248 w 242697"/>
                  <a:gd name="connsiteY5" fmla="*/ 284988 h 295846"/>
                  <a:gd name="connsiteX6" fmla="*/ 37624 w 242697"/>
                  <a:gd name="connsiteY6" fmla="*/ 254508 h 295846"/>
                  <a:gd name="connsiteX7" fmla="*/ 9811 w 242697"/>
                  <a:gd name="connsiteY7" fmla="*/ 207740 h 295846"/>
                  <a:gd name="connsiteX8" fmla="*/ 0 w 242697"/>
                  <a:gd name="connsiteY8" fmla="*/ 147828 h 295846"/>
                  <a:gd name="connsiteX9" fmla="*/ 10287 w 242697"/>
                  <a:gd name="connsiteY9" fmla="*/ 87916 h 295846"/>
                  <a:gd name="connsiteX10" fmla="*/ 39338 w 242697"/>
                  <a:gd name="connsiteY10" fmla="*/ 41243 h 295846"/>
                  <a:gd name="connsiteX11" fmla="*/ 84201 w 242697"/>
                  <a:gd name="connsiteY11" fmla="*/ 10858 h 295846"/>
                  <a:gd name="connsiteX12" fmla="*/ 141827 w 242697"/>
                  <a:gd name="connsiteY12" fmla="*/ 0 h 295846"/>
                  <a:gd name="connsiteX13" fmla="*/ 196596 w 242697"/>
                  <a:gd name="connsiteY13" fmla="*/ 10096 h 295846"/>
                  <a:gd name="connsiteX14" fmla="*/ 238220 w 242697"/>
                  <a:gd name="connsiteY14" fmla="*/ 36957 h 295846"/>
                  <a:gd name="connsiteX15" fmla="*/ 224504 w 242697"/>
                  <a:gd name="connsiteY15" fmla="*/ 56293 h 295846"/>
                  <a:gd name="connsiteX16" fmla="*/ 221170 w 242697"/>
                  <a:gd name="connsiteY16" fmla="*/ 59626 h 295846"/>
                  <a:gd name="connsiteX17" fmla="*/ 215836 w 242697"/>
                  <a:gd name="connsiteY17" fmla="*/ 60960 h 295846"/>
                  <a:gd name="connsiteX18" fmla="*/ 206883 w 242697"/>
                  <a:gd name="connsiteY18" fmla="*/ 57150 h 295846"/>
                  <a:gd name="connsiteX19" fmla="*/ 193357 w 242697"/>
                  <a:gd name="connsiteY19" fmla="*/ 48577 h 295846"/>
                  <a:gd name="connsiteX20" fmla="*/ 172498 w 242697"/>
                  <a:gd name="connsiteY20" fmla="*/ 40005 h 295846"/>
                  <a:gd name="connsiteX21" fmla="*/ 141637 w 242697"/>
                  <a:gd name="connsiteY21" fmla="*/ 36195 h 295846"/>
                  <a:gd name="connsiteX22" fmla="*/ 101536 w 242697"/>
                  <a:gd name="connsiteY22" fmla="*/ 43815 h 295846"/>
                  <a:gd name="connsiteX23" fmla="*/ 70199 w 242697"/>
                  <a:gd name="connsiteY23" fmla="*/ 65818 h 295846"/>
                  <a:gd name="connsiteX24" fmla="*/ 49816 w 242697"/>
                  <a:gd name="connsiteY24" fmla="*/ 100965 h 295846"/>
                  <a:gd name="connsiteX25" fmla="*/ 42577 w 242697"/>
                  <a:gd name="connsiteY25" fmla="*/ 148019 h 295846"/>
                  <a:gd name="connsiteX26" fmla="*/ 50101 w 242697"/>
                  <a:gd name="connsiteY26" fmla="*/ 195548 h 295846"/>
                  <a:gd name="connsiteX27" fmla="*/ 70866 w 242697"/>
                  <a:gd name="connsiteY27" fmla="*/ 230791 h 295846"/>
                  <a:gd name="connsiteX28" fmla="*/ 102013 w 242697"/>
                  <a:gd name="connsiteY28" fmla="*/ 252698 h 295846"/>
                  <a:gd name="connsiteX29" fmla="*/ 140589 w 242697"/>
                  <a:gd name="connsiteY29" fmla="*/ 260223 h 295846"/>
                  <a:gd name="connsiteX30" fmla="*/ 163354 w 242697"/>
                  <a:gd name="connsiteY30" fmla="*/ 258699 h 295846"/>
                  <a:gd name="connsiteX31" fmla="*/ 182023 w 242697"/>
                  <a:gd name="connsiteY31" fmla="*/ 254127 h 295846"/>
                  <a:gd name="connsiteX32" fmla="*/ 198025 w 242697"/>
                  <a:gd name="connsiteY32" fmla="*/ 246221 h 295846"/>
                  <a:gd name="connsiteX33" fmla="*/ 212979 w 242697"/>
                  <a:gd name="connsiteY33" fmla="*/ 234696 h 295846"/>
                  <a:gd name="connsiteX34" fmla="*/ 216313 w 242697"/>
                  <a:gd name="connsiteY34" fmla="*/ 232410 h 295846"/>
                  <a:gd name="connsiteX35" fmla="*/ 220027 w 242697"/>
                  <a:gd name="connsiteY35" fmla="*/ 231172 h 295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42697" h="295846">
                    <a:moveTo>
                      <a:pt x="220027" y="231172"/>
                    </a:moveTo>
                    <a:cubicBezTo>
                      <a:pt x="222314" y="231172"/>
                      <a:pt x="224314" y="232029"/>
                      <a:pt x="226123" y="233839"/>
                    </a:cubicBezTo>
                    <a:lnTo>
                      <a:pt x="242697" y="252031"/>
                    </a:lnTo>
                    <a:cubicBezTo>
                      <a:pt x="230886" y="265843"/>
                      <a:pt x="216408" y="276606"/>
                      <a:pt x="199453" y="284321"/>
                    </a:cubicBezTo>
                    <a:cubicBezTo>
                      <a:pt x="182404" y="292036"/>
                      <a:pt x="162020" y="295846"/>
                      <a:pt x="138208" y="295846"/>
                    </a:cubicBezTo>
                    <a:cubicBezTo>
                      <a:pt x="117253" y="295846"/>
                      <a:pt x="98203" y="292227"/>
                      <a:pt x="81248" y="284988"/>
                    </a:cubicBezTo>
                    <a:cubicBezTo>
                      <a:pt x="64198" y="277749"/>
                      <a:pt x="49721" y="267557"/>
                      <a:pt x="37624" y="254508"/>
                    </a:cubicBezTo>
                    <a:cubicBezTo>
                      <a:pt x="25622" y="241459"/>
                      <a:pt x="16288" y="225838"/>
                      <a:pt x="9811" y="207740"/>
                    </a:cubicBezTo>
                    <a:cubicBezTo>
                      <a:pt x="3238" y="189547"/>
                      <a:pt x="0" y="169640"/>
                      <a:pt x="0" y="147828"/>
                    </a:cubicBezTo>
                    <a:cubicBezTo>
                      <a:pt x="0" y="126016"/>
                      <a:pt x="3429" y="106013"/>
                      <a:pt x="10287" y="87916"/>
                    </a:cubicBezTo>
                    <a:cubicBezTo>
                      <a:pt x="17145" y="69723"/>
                      <a:pt x="26860" y="54197"/>
                      <a:pt x="39338" y="41243"/>
                    </a:cubicBezTo>
                    <a:cubicBezTo>
                      <a:pt x="51816" y="28289"/>
                      <a:pt x="66770" y="18097"/>
                      <a:pt x="84201" y="10858"/>
                    </a:cubicBezTo>
                    <a:cubicBezTo>
                      <a:pt x="101632" y="3619"/>
                      <a:pt x="120872" y="0"/>
                      <a:pt x="141827" y="0"/>
                    </a:cubicBezTo>
                    <a:cubicBezTo>
                      <a:pt x="162401" y="0"/>
                      <a:pt x="180689" y="3334"/>
                      <a:pt x="196596" y="10096"/>
                    </a:cubicBezTo>
                    <a:cubicBezTo>
                      <a:pt x="212503" y="16859"/>
                      <a:pt x="226409" y="25813"/>
                      <a:pt x="238220" y="36957"/>
                    </a:cubicBezTo>
                    <a:lnTo>
                      <a:pt x="224504" y="56293"/>
                    </a:lnTo>
                    <a:cubicBezTo>
                      <a:pt x="223552" y="57626"/>
                      <a:pt x="222409" y="58769"/>
                      <a:pt x="221170" y="59626"/>
                    </a:cubicBezTo>
                    <a:cubicBezTo>
                      <a:pt x="219932" y="60484"/>
                      <a:pt x="218123" y="60960"/>
                      <a:pt x="215836" y="60960"/>
                    </a:cubicBezTo>
                    <a:cubicBezTo>
                      <a:pt x="213265" y="60960"/>
                      <a:pt x="210312" y="59722"/>
                      <a:pt x="206883" y="57150"/>
                    </a:cubicBezTo>
                    <a:cubicBezTo>
                      <a:pt x="203454" y="54578"/>
                      <a:pt x="198977" y="51721"/>
                      <a:pt x="193357" y="48577"/>
                    </a:cubicBezTo>
                    <a:cubicBezTo>
                      <a:pt x="187738" y="45434"/>
                      <a:pt x="180784" y="42577"/>
                      <a:pt x="172498" y="40005"/>
                    </a:cubicBezTo>
                    <a:cubicBezTo>
                      <a:pt x="164116" y="37433"/>
                      <a:pt x="153829" y="36195"/>
                      <a:pt x="141637" y="36195"/>
                    </a:cubicBezTo>
                    <a:cubicBezTo>
                      <a:pt x="127063" y="36195"/>
                      <a:pt x="113728" y="38767"/>
                      <a:pt x="101536" y="43815"/>
                    </a:cubicBezTo>
                    <a:cubicBezTo>
                      <a:pt x="89344" y="48958"/>
                      <a:pt x="78867" y="56293"/>
                      <a:pt x="70199" y="65818"/>
                    </a:cubicBezTo>
                    <a:cubicBezTo>
                      <a:pt x="61436" y="75343"/>
                      <a:pt x="54673" y="87058"/>
                      <a:pt x="49816" y="100965"/>
                    </a:cubicBezTo>
                    <a:cubicBezTo>
                      <a:pt x="44958" y="114871"/>
                      <a:pt x="42577" y="130492"/>
                      <a:pt x="42577" y="148019"/>
                    </a:cubicBezTo>
                    <a:cubicBezTo>
                      <a:pt x="42577" y="165735"/>
                      <a:pt x="45053" y="181642"/>
                      <a:pt x="50101" y="195548"/>
                    </a:cubicBezTo>
                    <a:cubicBezTo>
                      <a:pt x="55150" y="209455"/>
                      <a:pt x="62103" y="221171"/>
                      <a:pt x="70866" y="230791"/>
                    </a:cubicBezTo>
                    <a:cubicBezTo>
                      <a:pt x="79724" y="240316"/>
                      <a:pt x="90106" y="247650"/>
                      <a:pt x="102013" y="252698"/>
                    </a:cubicBezTo>
                    <a:cubicBezTo>
                      <a:pt x="114014" y="257746"/>
                      <a:pt x="126873" y="260223"/>
                      <a:pt x="140589" y="260223"/>
                    </a:cubicBezTo>
                    <a:cubicBezTo>
                      <a:pt x="149066" y="260223"/>
                      <a:pt x="156686" y="259747"/>
                      <a:pt x="163354" y="258699"/>
                    </a:cubicBezTo>
                    <a:cubicBezTo>
                      <a:pt x="170117" y="257651"/>
                      <a:pt x="176308" y="256222"/>
                      <a:pt x="182023" y="254127"/>
                    </a:cubicBezTo>
                    <a:cubicBezTo>
                      <a:pt x="187738" y="252127"/>
                      <a:pt x="193072" y="249460"/>
                      <a:pt x="198025" y="246221"/>
                    </a:cubicBezTo>
                    <a:cubicBezTo>
                      <a:pt x="202978" y="242983"/>
                      <a:pt x="207931" y="239173"/>
                      <a:pt x="212979" y="234696"/>
                    </a:cubicBezTo>
                    <a:cubicBezTo>
                      <a:pt x="214027" y="233744"/>
                      <a:pt x="215170" y="232981"/>
                      <a:pt x="216313" y="232410"/>
                    </a:cubicBezTo>
                    <a:cubicBezTo>
                      <a:pt x="217456" y="231457"/>
                      <a:pt x="218694" y="231172"/>
                      <a:pt x="220027" y="231172"/>
                    </a:cubicBezTo>
                    <a:close/>
                  </a:path>
                </a:pathLst>
              </a:custGeom>
              <a:solidFill>
                <a:schemeClr val="tx1"/>
              </a:solidFill>
              <a:ln w="9525" cap="flat">
                <a:noFill/>
                <a:prstDash val="solid"/>
                <a:miter/>
              </a:ln>
            </p:spPr>
            <p:txBody>
              <a:bodyPr rtlCol="0" anchor="ctr"/>
              <a:lstStyle/>
              <a:p>
                <a:endParaRPr lang="it-IT"/>
              </a:p>
            </p:txBody>
          </p:sp>
          <p:sp>
            <p:nvSpPr>
              <p:cNvPr id="225" name="Figura a mano libera: forma 224">
                <a:extLst>
                  <a:ext uri="{FF2B5EF4-FFF2-40B4-BE49-F238E27FC236}">
                    <a16:creationId xmlns:a16="http://schemas.microsoft.com/office/drawing/2014/main" id="{58B5F88D-AE2E-9E74-D2BC-BB2DAA11E1BA}"/>
                  </a:ext>
                </a:extLst>
              </p:cNvPr>
              <p:cNvSpPr/>
              <p:nvPr/>
            </p:nvSpPr>
            <p:spPr>
              <a:xfrm>
                <a:off x="5732733" y="5974734"/>
                <a:ext cx="232124" cy="292893"/>
              </a:xfrm>
              <a:custGeom>
                <a:avLst/>
                <a:gdLst>
                  <a:gd name="connsiteX0" fmla="*/ 116110 w 232124"/>
                  <a:gd name="connsiteY0" fmla="*/ 256223 h 292893"/>
                  <a:gd name="connsiteX1" fmla="*/ 147447 w 232124"/>
                  <a:gd name="connsiteY1" fmla="*/ 250317 h 292893"/>
                  <a:gd name="connsiteX2" fmla="*/ 170879 w 232124"/>
                  <a:gd name="connsiteY2" fmla="*/ 233648 h 292893"/>
                  <a:gd name="connsiteX3" fmla="*/ 185547 w 232124"/>
                  <a:gd name="connsiteY3" fmla="*/ 208121 h 292893"/>
                  <a:gd name="connsiteX4" fmla="*/ 190595 w 232124"/>
                  <a:gd name="connsiteY4" fmla="*/ 175355 h 292893"/>
                  <a:gd name="connsiteX5" fmla="*/ 190595 w 232124"/>
                  <a:gd name="connsiteY5" fmla="*/ 0 h 292893"/>
                  <a:gd name="connsiteX6" fmla="*/ 232124 w 232124"/>
                  <a:gd name="connsiteY6" fmla="*/ 0 h 292893"/>
                  <a:gd name="connsiteX7" fmla="*/ 232124 w 232124"/>
                  <a:gd name="connsiteY7" fmla="*/ 175355 h 292893"/>
                  <a:gd name="connsiteX8" fmla="*/ 224028 w 232124"/>
                  <a:gd name="connsiteY8" fmla="*/ 222123 h 292893"/>
                  <a:gd name="connsiteX9" fmla="*/ 201073 w 232124"/>
                  <a:gd name="connsiteY9" fmla="*/ 259461 h 292893"/>
                  <a:gd name="connsiteX10" fmla="*/ 164592 w 232124"/>
                  <a:gd name="connsiteY10" fmla="*/ 284036 h 292893"/>
                  <a:gd name="connsiteX11" fmla="*/ 116205 w 232124"/>
                  <a:gd name="connsiteY11" fmla="*/ 292894 h 292893"/>
                  <a:gd name="connsiteX12" fmla="*/ 67723 w 232124"/>
                  <a:gd name="connsiteY12" fmla="*/ 284036 h 292893"/>
                  <a:gd name="connsiteX13" fmla="*/ 31242 w 232124"/>
                  <a:gd name="connsiteY13" fmla="*/ 259461 h 292893"/>
                  <a:gd name="connsiteX14" fmla="*/ 8096 w 232124"/>
                  <a:gd name="connsiteY14" fmla="*/ 222123 h 292893"/>
                  <a:gd name="connsiteX15" fmla="*/ 0 w 232124"/>
                  <a:gd name="connsiteY15" fmla="*/ 175355 h 292893"/>
                  <a:gd name="connsiteX16" fmla="*/ 0 w 232124"/>
                  <a:gd name="connsiteY16" fmla="*/ 0 h 292893"/>
                  <a:gd name="connsiteX17" fmla="*/ 41529 w 232124"/>
                  <a:gd name="connsiteY17" fmla="*/ 0 h 292893"/>
                  <a:gd name="connsiteX18" fmla="*/ 41529 w 232124"/>
                  <a:gd name="connsiteY18" fmla="*/ 175355 h 292893"/>
                  <a:gd name="connsiteX19" fmla="*/ 46577 w 232124"/>
                  <a:gd name="connsiteY19" fmla="*/ 207931 h 292893"/>
                  <a:gd name="connsiteX20" fmla="*/ 61246 w 232124"/>
                  <a:gd name="connsiteY20" fmla="*/ 233553 h 292893"/>
                  <a:gd name="connsiteX21" fmla="*/ 84772 w 232124"/>
                  <a:gd name="connsiteY21" fmla="*/ 250317 h 292893"/>
                  <a:gd name="connsiteX22" fmla="*/ 116110 w 232124"/>
                  <a:gd name="connsiteY22" fmla="*/ 256223 h 29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32124" h="292893">
                    <a:moveTo>
                      <a:pt x="116110" y="256223"/>
                    </a:moveTo>
                    <a:cubicBezTo>
                      <a:pt x="127825" y="256223"/>
                      <a:pt x="138303" y="254222"/>
                      <a:pt x="147447" y="250317"/>
                    </a:cubicBezTo>
                    <a:cubicBezTo>
                      <a:pt x="156686" y="246317"/>
                      <a:pt x="164497" y="240792"/>
                      <a:pt x="170879" y="233648"/>
                    </a:cubicBezTo>
                    <a:cubicBezTo>
                      <a:pt x="177260" y="226504"/>
                      <a:pt x="182118" y="218027"/>
                      <a:pt x="185547" y="208121"/>
                    </a:cubicBezTo>
                    <a:cubicBezTo>
                      <a:pt x="188881" y="198215"/>
                      <a:pt x="190595" y="187262"/>
                      <a:pt x="190595" y="175355"/>
                    </a:cubicBezTo>
                    <a:lnTo>
                      <a:pt x="190595" y="0"/>
                    </a:lnTo>
                    <a:lnTo>
                      <a:pt x="232124" y="0"/>
                    </a:lnTo>
                    <a:lnTo>
                      <a:pt x="232124" y="175355"/>
                    </a:lnTo>
                    <a:cubicBezTo>
                      <a:pt x="232124" y="192215"/>
                      <a:pt x="229457" y="207740"/>
                      <a:pt x="224028" y="222123"/>
                    </a:cubicBezTo>
                    <a:cubicBezTo>
                      <a:pt x="218694" y="236506"/>
                      <a:pt x="210979" y="248984"/>
                      <a:pt x="201073" y="259461"/>
                    </a:cubicBezTo>
                    <a:cubicBezTo>
                      <a:pt x="191071" y="269938"/>
                      <a:pt x="178975" y="278130"/>
                      <a:pt x="164592" y="284036"/>
                    </a:cubicBezTo>
                    <a:cubicBezTo>
                      <a:pt x="150209" y="289941"/>
                      <a:pt x="134017" y="292894"/>
                      <a:pt x="116205" y="292894"/>
                    </a:cubicBezTo>
                    <a:cubicBezTo>
                      <a:pt x="98203" y="292894"/>
                      <a:pt x="82010" y="289941"/>
                      <a:pt x="67723" y="284036"/>
                    </a:cubicBezTo>
                    <a:cubicBezTo>
                      <a:pt x="53435" y="278130"/>
                      <a:pt x="41243" y="269938"/>
                      <a:pt x="31242" y="259461"/>
                    </a:cubicBezTo>
                    <a:cubicBezTo>
                      <a:pt x="21241" y="248984"/>
                      <a:pt x="13525" y="236506"/>
                      <a:pt x="8096" y="222123"/>
                    </a:cubicBezTo>
                    <a:cubicBezTo>
                      <a:pt x="2762" y="207740"/>
                      <a:pt x="0" y="192119"/>
                      <a:pt x="0" y="175355"/>
                    </a:cubicBezTo>
                    <a:lnTo>
                      <a:pt x="0" y="0"/>
                    </a:lnTo>
                    <a:lnTo>
                      <a:pt x="41529" y="0"/>
                    </a:lnTo>
                    <a:lnTo>
                      <a:pt x="41529" y="175355"/>
                    </a:lnTo>
                    <a:cubicBezTo>
                      <a:pt x="41529" y="187166"/>
                      <a:pt x="43243" y="198025"/>
                      <a:pt x="46577" y="207931"/>
                    </a:cubicBezTo>
                    <a:cubicBezTo>
                      <a:pt x="49911" y="217837"/>
                      <a:pt x="54769" y="226314"/>
                      <a:pt x="61246" y="233553"/>
                    </a:cubicBezTo>
                    <a:cubicBezTo>
                      <a:pt x="67627" y="240792"/>
                      <a:pt x="75438" y="246317"/>
                      <a:pt x="84772" y="250317"/>
                    </a:cubicBezTo>
                    <a:cubicBezTo>
                      <a:pt x="93917" y="254222"/>
                      <a:pt x="104394" y="256223"/>
                      <a:pt x="116110" y="256223"/>
                    </a:cubicBezTo>
                    <a:close/>
                  </a:path>
                </a:pathLst>
              </a:custGeom>
              <a:solidFill>
                <a:schemeClr val="tx1"/>
              </a:solidFill>
              <a:ln w="9525" cap="flat">
                <a:noFill/>
                <a:prstDash val="solid"/>
                <a:miter/>
              </a:ln>
            </p:spPr>
            <p:txBody>
              <a:bodyPr rtlCol="0" anchor="ctr"/>
              <a:lstStyle/>
              <a:p>
                <a:endParaRPr lang="it-IT"/>
              </a:p>
            </p:txBody>
          </p:sp>
          <p:sp>
            <p:nvSpPr>
              <p:cNvPr id="226" name="Figura a mano libera: forma 225">
                <a:extLst>
                  <a:ext uri="{FF2B5EF4-FFF2-40B4-BE49-F238E27FC236}">
                    <a16:creationId xmlns:a16="http://schemas.microsoft.com/office/drawing/2014/main" id="{ED3F14B6-FC27-A742-D938-F292217AE3B5}"/>
                  </a:ext>
                </a:extLst>
              </p:cNvPr>
              <p:cNvSpPr/>
              <p:nvPr/>
            </p:nvSpPr>
            <p:spPr>
              <a:xfrm>
                <a:off x="6055440" y="5974734"/>
                <a:ext cx="165258" cy="289560"/>
              </a:xfrm>
              <a:custGeom>
                <a:avLst/>
                <a:gdLst>
                  <a:gd name="connsiteX0" fmla="*/ 41529 w 165258"/>
                  <a:gd name="connsiteY0" fmla="*/ 254413 h 289560"/>
                  <a:gd name="connsiteX1" fmla="*/ 165259 w 165258"/>
                  <a:gd name="connsiteY1" fmla="*/ 254413 h 289560"/>
                  <a:gd name="connsiteX2" fmla="*/ 165259 w 165258"/>
                  <a:gd name="connsiteY2" fmla="*/ 289560 h 289560"/>
                  <a:gd name="connsiteX3" fmla="*/ 0 w 165258"/>
                  <a:gd name="connsiteY3" fmla="*/ 289560 h 289560"/>
                  <a:gd name="connsiteX4" fmla="*/ 0 w 165258"/>
                  <a:gd name="connsiteY4" fmla="*/ 0 h 289560"/>
                  <a:gd name="connsiteX5" fmla="*/ 41529 w 165258"/>
                  <a:gd name="connsiteY5" fmla="*/ 0 h 289560"/>
                  <a:gd name="connsiteX6" fmla="*/ 41529 w 165258"/>
                  <a:gd name="connsiteY6" fmla="*/ 254413 h 28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5258" h="289560">
                    <a:moveTo>
                      <a:pt x="41529" y="254413"/>
                    </a:moveTo>
                    <a:lnTo>
                      <a:pt x="165259" y="254413"/>
                    </a:lnTo>
                    <a:lnTo>
                      <a:pt x="165259" y="289560"/>
                    </a:lnTo>
                    <a:lnTo>
                      <a:pt x="0" y="289560"/>
                    </a:lnTo>
                    <a:lnTo>
                      <a:pt x="0" y="0"/>
                    </a:lnTo>
                    <a:lnTo>
                      <a:pt x="41529" y="0"/>
                    </a:lnTo>
                    <a:lnTo>
                      <a:pt x="41529" y="254413"/>
                    </a:lnTo>
                    <a:close/>
                  </a:path>
                </a:pathLst>
              </a:custGeom>
              <a:solidFill>
                <a:schemeClr val="tx1"/>
              </a:solidFill>
              <a:ln w="9525" cap="flat">
                <a:noFill/>
                <a:prstDash val="solid"/>
                <a:miter/>
              </a:ln>
            </p:spPr>
            <p:txBody>
              <a:bodyPr rtlCol="0" anchor="ctr"/>
              <a:lstStyle/>
              <a:p>
                <a:endParaRPr lang="it-IT"/>
              </a:p>
            </p:txBody>
          </p:sp>
          <p:sp>
            <p:nvSpPr>
              <p:cNvPr id="227" name="Figura a mano libera: forma 226">
                <a:extLst>
                  <a:ext uri="{FF2B5EF4-FFF2-40B4-BE49-F238E27FC236}">
                    <a16:creationId xmlns:a16="http://schemas.microsoft.com/office/drawing/2014/main" id="{CFE8A773-F4C5-414E-0F78-093E9402BD2E}"/>
                  </a:ext>
                </a:extLst>
              </p:cNvPr>
              <p:cNvSpPr/>
              <p:nvPr/>
            </p:nvSpPr>
            <p:spPr>
              <a:xfrm>
                <a:off x="6216984" y="5974734"/>
                <a:ext cx="226885" cy="289464"/>
              </a:xfrm>
              <a:custGeom>
                <a:avLst/>
                <a:gdLst>
                  <a:gd name="connsiteX0" fmla="*/ 226885 w 226885"/>
                  <a:gd name="connsiteY0" fmla="*/ 0 h 289464"/>
                  <a:gd name="connsiteX1" fmla="*/ 226885 w 226885"/>
                  <a:gd name="connsiteY1" fmla="*/ 34862 h 289464"/>
                  <a:gd name="connsiteX2" fmla="*/ 134303 w 226885"/>
                  <a:gd name="connsiteY2" fmla="*/ 34862 h 289464"/>
                  <a:gd name="connsiteX3" fmla="*/ 134303 w 226885"/>
                  <a:gd name="connsiteY3" fmla="*/ 289465 h 289464"/>
                  <a:gd name="connsiteX4" fmla="*/ 92774 w 226885"/>
                  <a:gd name="connsiteY4" fmla="*/ 289465 h 289464"/>
                  <a:gd name="connsiteX5" fmla="*/ 92774 w 226885"/>
                  <a:gd name="connsiteY5" fmla="*/ 34862 h 289464"/>
                  <a:gd name="connsiteX6" fmla="*/ 0 w 226885"/>
                  <a:gd name="connsiteY6" fmla="*/ 34862 h 289464"/>
                  <a:gd name="connsiteX7" fmla="*/ 0 w 226885"/>
                  <a:gd name="connsiteY7" fmla="*/ 0 h 289464"/>
                  <a:gd name="connsiteX8" fmla="*/ 226885 w 226885"/>
                  <a:gd name="connsiteY8" fmla="*/ 0 h 289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885" h="289464">
                    <a:moveTo>
                      <a:pt x="226885" y="0"/>
                    </a:moveTo>
                    <a:lnTo>
                      <a:pt x="226885" y="34862"/>
                    </a:lnTo>
                    <a:lnTo>
                      <a:pt x="134303" y="34862"/>
                    </a:lnTo>
                    <a:lnTo>
                      <a:pt x="134303" y="289465"/>
                    </a:lnTo>
                    <a:lnTo>
                      <a:pt x="92774" y="289465"/>
                    </a:lnTo>
                    <a:lnTo>
                      <a:pt x="92774" y="34862"/>
                    </a:lnTo>
                    <a:lnTo>
                      <a:pt x="0" y="34862"/>
                    </a:lnTo>
                    <a:lnTo>
                      <a:pt x="0" y="0"/>
                    </a:lnTo>
                    <a:lnTo>
                      <a:pt x="226885" y="0"/>
                    </a:lnTo>
                    <a:close/>
                  </a:path>
                </a:pathLst>
              </a:custGeom>
              <a:solidFill>
                <a:schemeClr val="tx1"/>
              </a:solidFill>
              <a:ln w="9525" cap="flat">
                <a:noFill/>
                <a:prstDash val="solid"/>
                <a:miter/>
              </a:ln>
            </p:spPr>
            <p:txBody>
              <a:bodyPr rtlCol="0" anchor="ctr"/>
              <a:lstStyle/>
              <a:p>
                <a:endParaRPr lang="it-IT"/>
              </a:p>
            </p:txBody>
          </p:sp>
          <p:sp>
            <p:nvSpPr>
              <p:cNvPr id="228" name="Figura a mano libera: forma 227">
                <a:extLst>
                  <a:ext uri="{FF2B5EF4-FFF2-40B4-BE49-F238E27FC236}">
                    <a16:creationId xmlns:a16="http://schemas.microsoft.com/office/drawing/2014/main" id="{623FB99F-2785-3E2E-0B8A-760F1F8EC326}"/>
                  </a:ext>
                </a:extLst>
              </p:cNvPr>
              <p:cNvSpPr/>
              <p:nvPr/>
            </p:nvSpPr>
            <p:spPr>
              <a:xfrm>
                <a:off x="6504068" y="5974734"/>
                <a:ext cx="232124" cy="292893"/>
              </a:xfrm>
              <a:custGeom>
                <a:avLst/>
                <a:gdLst>
                  <a:gd name="connsiteX0" fmla="*/ 116110 w 232124"/>
                  <a:gd name="connsiteY0" fmla="*/ 256223 h 292893"/>
                  <a:gd name="connsiteX1" fmla="*/ 147447 w 232124"/>
                  <a:gd name="connsiteY1" fmla="*/ 250317 h 292893"/>
                  <a:gd name="connsiteX2" fmla="*/ 170879 w 232124"/>
                  <a:gd name="connsiteY2" fmla="*/ 233648 h 292893"/>
                  <a:gd name="connsiteX3" fmla="*/ 185547 w 232124"/>
                  <a:gd name="connsiteY3" fmla="*/ 208121 h 292893"/>
                  <a:gd name="connsiteX4" fmla="*/ 190595 w 232124"/>
                  <a:gd name="connsiteY4" fmla="*/ 175355 h 292893"/>
                  <a:gd name="connsiteX5" fmla="*/ 190595 w 232124"/>
                  <a:gd name="connsiteY5" fmla="*/ 0 h 292893"/>
                  <a:gd name="connsiteX6" fmla="*/ 232124 w 232124"/>
                  <a:gd name="connsiteY6" fmla="*/ 0 h 292893"/>
                  <a:gd name="connsiteX7" fmla="*/ 232124 w 232124"/>
                  <a:gd name="connsiteY7" fmla="*/ 175355 h 292893"/>
                  <a:gd name="connsiteX8" fmla="*/ 224028 w 232124"/>
                  <a:gd name="connsiteY8" fmla="*/ 222123 h 292893"/>
                  <a:gd name="connsiteX9" fmla="*/ 201073 w 232124"/>
                  <a:gd name="connsiteY9" fmla="*/ 259461 h 292893"/>
                  <a:gd name="connsiteX10" fmla="*/ 164592 w 232124"/>
                  <a:gd name="connsiteY10" fmla="*/ 284036 h 292893"/>
                  <a:gd name="connsiteX11" fmla="*/ 116205 w 232124"/>
                  <a:gd name="connsiteY11" fmla="*/ 292894 h 292893"/>
                  <a:gd name="connsiteX12" fmla="*/ 67723 w 232124"/>
                  <a:gd name="connsiteY12" fmla="*/ 284036 h 292893"/>
                  <a:gd name="connsiteX13" fmla="*/ 31242 w 232124"/>
                  <a:gd name="connsiteY13" fmla="*/ 259461 h 292893"/>
                  <a:gd name="connsiteX14" fmla="*/ 8096 w 232124"/>
                  <a:gd name="connsiteY14" fmla="*/ 222123 h 292893"/>
                  <a:gd name="connsiteX15" fmla="*/ 0 w 232124"/>
                  <a:gd name="connsiteY15" fmla="*/ 175355 h 292893"/>
                  <a:gd name="connsiteX16" fmla="*/ 0 w 232124"/>
                  <a:gd name="connsiteY16" fmla="*/ 0 h 292893"/>
                  <a:gd name="connsiteX17" fmla="*/ 41529 w 232124"/>
                  <a:gd name="connsiteY17" fmla="*/ 0 h 292893"/>
                  <a:gd name="connsiteX18" fmla="*/ 41529 w 232124"/>
                  <a:gd name="connsiteY18" fmla="*/ 175355 h 292893"/>
                  <a:gd name="connsiteX19" fmla="*/ 46577 w 232124"/>
                  <a:gd name="connsiteY19" fmla="*/ 207931 h 292893"/>
                  <a:gd name="connsiteX20" fmla="*/ 61246 w 232124"/>
                  <a:gd name="connsiteY20" fmla="*/ 233553 h 292893"/>
                  <a:gd name="connsiteX21" fmla="*/ 84772 w 232124"/>
                  <a:gd name="connsiteY21" fmla="*/ 250317 h 292893"/>
                  <a:gd name="connsiteX22" fmla="*/ 116110 w 232124"/>
                  <a:gd name="connsiteY22" fmla="*/ 256223 h 29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32124" h="292893">
                    <a:moveTo>
                      <a:pt x="116110" y="256223"/>
                    </a:moveTo>
                    <a:cubicBezTo>
                      <a:pt x="127825" y="256223"/>
                      <a:pt x="138303" y="254222"/>
                      <a:pt x="147447" y="250317"/>
                    </a:cubicBezTo>
                    <a:cubicBezTo>
                      <a:pt x="156686" y="246317"/>
                      <a:pt x="164497" y="240792"/>
                      <a:pt x="170879" y="233648"/>
                    </a:cubicBezTo>
                    <a:cubicBezTo>
                      <a:pt x="177260" y="226504"/>
                      <a:pt x="182118" y="218027"/>
                      <a:pt x="185547" y="208121"/>
                    </a:cubicBezTo>
                    <a:cubicBezTo>
                      <a:pt x="188881" y="198215"/>
                      <a:pt x="190595" y="187262"/>
                      <a:pt x="190595" y="175355"/>
                    </a:cubicBezTo>
                    <a:lnTo>
                      <a:pt x="190595" y="0"/>
                    </a:lnTo>
                    <a:lnTo>
                      <a:pt x="232124" y="0"/>
                    </a:lnTo>
                    <a:lnTo>
                      <a:pt x="232124" y="175355"/>
                    </a:lnTo>
                    <a:cubicBezTo>
                      <a:pt x="232124" y="192215"/>
                      <a:pt x="229457" y="207740"/>
                      <a:pt x="224028" y="222123"/>
                    </a:cubicBezTo>
                    <a:cubicBezTo>
                      <a:pt x="218694" y="236506"/>
                      <a:pt x="210979" y="248984"/>
                      <a:pt x="201073" y="259461"/>
                    </a:cubicBezTo>
                    <a:cubicBezTo>
                      <a:pt x="191071" y="269938"/>
                      <a:pt x="178975" y="278130"/>
                      <a:pt x="164592" y="284036"/>
                    </a:cubicBezTo>
                    <a:cubicBezTo>
                      <a:pt x="150209" y="289941"/>
                      <a:pt x="134017" y="292894"/>
                      <a:pt x="116205" y="292894"/>
                    </a:cubicBezTo>
                    <a:cubicBezTo>
                      <a:pt x="98203" y="292894"/>
                      <a:pt x="82010" y="289941"/>
                      <a:pt x="67723" y="284036"/>
                    </a:cubicBezTo>
                    <a:cubicBezTo>
                      <a:pt x="53435" y="278130"/>
                      <a:pt x="41243" y="269938"/>
                      <a:pt x="31242" y="259461"/>
                    </a:cubicBezTo>
                    <a:cubicBezTo>
                      <a:pt x="21241" y="248984"/>
                      <a:pt x="13525" y="236506"/>
                      <a:pt x="8096" y="222123"/>
                    </a:cubicBezTo>
                    <a:cubicBezTo>
                      <a:pt x="2762" y="207740"/>
                      <a:pt x="0" y="192119"/>
                      <a:pt x="0" y="175355"/>
                    </a:cubicBezTo>
                    <a:lnTo>
                      <a:pt x="0" y="0"/>
                    </a:lnTo>
                    <a:lnTo>
                      <a:pt x="41529" y="0"/>
                    </a:lnTo>
                    <a:lnTo>
                      <a:pt x="41529" y="175355"/>
                    </a:lnTo>
                    <a:cubicBezTo>
                      <a:pt x="41529" y="187166"/>
                      <a:pt x="43243" y="198025"/>
                      <a:pt x="46577" y="207931"/>
                    </a:cubicBezTo>
                    <a:cubicBezTo>
                      <a:pt x="49911" y="217837"/>
                      <a:pt x="54769" y="226314"/>
                      <a:pt x="61246" y="233553"/>
                    </a:cubicBezTo>
                    <a:cubicBezTo>
                      <a:pt x="67628" y="240792"/>
                      <a:pt x="75438" y="246317"/>
                      <a:pt x="84772" y="250317"/>
                    </a:cubicBezTo>
                    <a:cubicBezTo>
                      <a:pt x="93917" y="254222"/>
                      <a:pt x="104394" y="256223"/>
                      <a:pt x="116110" y="256223"/>
                    </a:cubicBezTo>
                    <a:close/>
                  </a:path>
                </a:pathLst>
              </a:custGeom>
              <a:solidFill>
                <a:schemeClr val="tx1"/>
              </a:solidFill>
              <a:ln w="9525" cap="flat">
                <a:noFill/>
                <a:prstDash val="solid"/>
                <a:miter/>
              </a:ln>
            </p:spPr>
            <p:txBody>
              <a:bodyPr rtlCol="0" anchor="ctr"/>
              <a:lstStyle/>
              <a:p>
                <a:endParaRPr lang="it-IT"/>
              </a:p>
            </p:txBody>
          </p:sp>
          <p:sp>
            <p:nvSpPr>
              <p:cNvPr id="229" name="Figura a mano libera: forma 228">
                <a:extLst>
                  <a:ext uri="{FF2B5EF4-FFF2-40B4-BE49-F238E27FC236}">
                    <a16:creationId xmlns:a16="http://schemas.microsoft.com/office/drawing/2014/main" id="{683D0B51-ADF2-13AD-3B70-F7E5C2C4F618}"/>
                  </a:ext>
                </a:extLst>
              </p:cNvPr>
              <p:cNvSpPr/>
              <p:nvPr/>
            </p:nvSpPr>
            <p:spPr>
              <a:xfrm>
                <a:off x="6826870" y="5974734"/>
                <a:ext cx="216122" cy="289750"/>
              </a:xfrm>
              <a:custGeom>
                <a:avLst/>
                <a:gdLst>
                  <a:gd name="connsiteX0" fmla="*/ 41529 w 216122"/>
                  <a:gd name="connsiteY0" fmla="*/ 170117 h 289750"/>
                  <a:gd name="connsiteX1" fmla="*/ 41529 w 216122"/>
                  <a:gd name="connsiteY1" fmla="*/ 289560 h 289750"/>
                  <a:gd name="connsiteX2" fmla="*/ 0 w 216122"/>
                  <a:gd name="connsiteY2" fmla="*/ 289560 h 289750"/>
                  <a:gd name="connsiteX3" fmla="*/ 0 w 216122"/>
                  <a:gd name="connsiteY3" fmla="*/ 0 h 289750"/>
                  <a:gd name="connsiteX4" fmla="*/ 82963 w 216122"/>
                  <a:gd name="connsiteY4" fmla="*/ 0 h 289750"/>
                  <a:gd name="connsiteX5" fmla="*/ 130969 w 216122"/>
                  <a:gd name="connsiteY5" fmla="*/ 5620 h 289750"/>
                  <a:gd name="connsiteX6" fmla="*/ 164401 w 216122"/>
                  <a:gd name="connsiteY6" fmla="*/ 21908 h 289750"/>
                  <a:gd name="connsiteX7" fmla="*/ 183833 w 216122"/>
                  <a:gd name="connsiteY7" fmla="*/ 47435 h 289750"/>
                  <a:gd name="connsiteX8" fmla="*/ 190119 w 216122"/>
                  <a:gd name="connsiteY8" fmla="*/ 80772 h 289750"/>
                  <a:gd name="connsiteX9" fmla="*/ 185357 w 216122"/>
                  <a:gd name="connsiteY9" fmla="*/ 109442 h 289750"/>
                  <a:gd name="connsiteX10" fmla="*/ 171641 w 216122"/>
                  <a:gd name="connsiteY10" fmla="*/ 133350 h 289750"/>
                  <a:gd name="connsiteX11" fmla="*/ 149638 w 216122"/>
                  <a:gd name="connsiteY11" fmla="*/ 151638 h 289750"/>
                  <a:gd name="connsiteX12" fmla="*/ 120110 w 216122"/>
                  <a:gd name="connsiteY12" fmla="*/ 163163 h 289750"/>
                  <a:gd name="connsiteX13" fmla="*/ 133636 w 216122"/>
                  <a:gd name="connsiteY13" fmla="*/ 176308 h 289750"/>
                  <a:gd name="connsiteX14" fmla="*/ 216122 w 216122"/>
                  <a:gd name="connsiteY14" fmla="*/ 289750 h 289750"/>
                  <a:gd name="connsiteX15" fmla="*/ 178975 w 216122"/>
                  <a:gd name="connsiteY15" fmla="*/ 289750 h 289750"/>
                  <a:gd name="connsiteX16" fmla="*/ 162401 w 216122"/>
                  <a:gd name="connsiteY16" fmla="*/ 280892 h 289750"/>
                  <a:gd name="connsiteX17" fmla="*/ 89725 w 216122"/>
                  <a:gd name="connsiteY17" fmla="*/ 179356 h 289750"/>
                  <a:gd name="connsiteX18" fmla="*/ 82296 w 216122"/>
                  <a:gd name="connsiteY18" fmla="*/ 172402 h 289750"/>
                  <a:gd name="connsiteX19" fmla="*/ 70199 w 216122"/>
                  <a:gd name="connsiteY19" fmla="*/ 170307 h 289750"/>
                  <a:gd name="connsiteX20" fmla="*/ 41529 w 216122"/>
                  <a:gd name="connsiteY20" fmla="*/ 170307 h 289750"/>
                  <a:gd name="connsiteX21" fmla="*/ 41529 w 216122"/>
                  <a:gd name="connsiteY21" fmla="*/ 170117 h 289750"/>
                  <a:gd name="connsiteX22" fmla="*/ 41529 w 216122"/>
                  <a:gd name="connsiteY22" fmla="*/ 139637 h 289750"/>
                  <a:gd name="connsiteX23" fmla="*/ 81439 w 216122"/>
                  <a:gd name="connsiteY23" fmla="*/ 139637 h 289750"/>
                  <a:gd name="connsiteX24" fmla="*/ 110871 w 216122"/>
                  <a:gd name="connsiteY24" fmla="*/ 135636 h 289750"/>
                  <a:gd name="connsiteX25" fmla="*/ 132017 w 216122"/>
                  <a:gd name="connsiteY25" fmla="*/ 124111 h 289750"/>
                  <a:gd name="connsiteX26" fmla="*/ 144875 w 216122"/>
                  <a:gd name="connsiteY26" fmla="*/ 106490 h 289750"/>
                  <a:gd name="connsiteX27" fmla="*/ 149257 w 216122"/>
                  <a:gd name="connsiteY27" fmla="*/ 83820 h 289750"/>
                  <a:gd name="connsiteX28" fmla="*/ 132683 w 216122"/>
                  <a:gd name="connsiteY28" fmla="*/ 45720 h 289750"/>
                  <a:gd name="connsiteX29" fmla="*/ 82867 w 216122"/>
                  <a:gd name="connsiteY29" fmla="*/ 32766 h 289750"/>
                  <a:gd name="connsiteX30" fmla="*/ 41529 w 216122"/>
                  <a:gd name="connsiteY30" fmla="*/ 32766 h 289750"/>
                  <a:gd name="connsiteX31" fmla="*/ 41529 w 216122"/>
                  <a:gd name="connsiteY31" fmla="*/ 139637 h 28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16122" h="289750">
                    <a:moveTo>
                      <a:pt x="41529" y="170117"/>
                    </a:moveTo>
                    <a:lnTo>
                      <a:pt x="41529" y="289560"/>
                    </a:lnTo>
                    <a:lnTo>
                      <a:pt x="0" y="289560"/>
                    </a:lnTo>
                    <a:lnTo>
                      <a:pt x="0" y="0"/>
                    </a:lnTo>
                    <a:lnTo>
                      <a:pt x="82963" y="0"/>
                    </a:lnTo>
                    <a:cubicBezTo>
                      <a:pt x="101536" y="0"/>
                      <a:pt x="117539" y="1905"/>
                      <a:pt x="130969" y="5620"/>
                    </a:cubicBezTo>
                    <a:cubicBezTo>
                      <a:pt x="144399" y="9430"/>
                      <a:pt x="155543" y="14764"/>
                      <a:pt x="164401" y="21908"/>
                    </a:cubicBezTo>
                    <a:cubicBezTo>
                      <a:pt x="173260" y="29051"/>
                      <a:pt x="179737" y="37433"/>
                      <a:pt x="183833" y="47435"/>
                    </a:cubicBezTo>
                    <a:cubicBezTo>
                      <a:pt x="188024" y="57436"/>
                      <a:pt x="190119" y="68485"/>
                      <a:pt x="190119" y="80772"/>
                    </a:cubicBezTo>
                    <a:cubicBezTo>
                      <a:pt x="190119" y="90964"/>
                      <a:pt x="188500" y="100584"/>
                      <a:pt x="185357" y="109442"/>
                    </a:cubicBezTo>
                    <a:cubicBezTo>
                      <a:pt x="182213" y="118300"/>
                      <a:pt x="177641" y="126302"/>
                      <a:pt x="171641" y="133350"/>
                    </a:cubicBezTo>
                    <a:cubicBezTo>
                      <a:pt x="165640" y="140398"/>
                      <a:pt x="158306" y="146494"/>
                      <a:pt x="149638" y="151638"/>
                    </a:cubicBezTo>
                    <a:cubicBezTo>
                      <a:pt x="140970" y="156781"/>
                      <a:pt x="131064" y="160592"/>
                      <a:pt x="120110" y="163163"/>
                    </a:cubicBezTo>
                    <a:cubicBezTo>
                      <a:pt x="125349" y="166211"/>
                      <a:pt x="129826" y="170593"/>
                      <a:pt x="133636" y="176308"/>
                    </a:cubicBezTo>
                    <a:lnTo>
                      <a:pt x="216122" y="289750"/>
                    </a:lnTo>
                    <a:lnTo>
                      <a:pt x="178975" y="289750"/>
                    </a:lnTo>
                    <a:cubicBezTo>
                      <a:pt x="171450" y="289750"/>
                      <a:pt x="165925" y="286798"/>
                      <a:pt x="162401" y="280892"/>
                    </a:cubicBezTo>
                    <a:lnTo>
                      <a:pt x="89725" y="179356"/>
                    </a:lnTo>
                    <a:cubicBezTo>
                      <a:pt x="87440" y="176117"/>
                      <a:pt x="84963" y="173831"/>
                      <a:pt x="82296" y="172402"/>
                    </a:cubicBezTo>
                    <a:cubicBezTo>
                      <a:pt x="79629" y="170974"/>
                      <a:pt x="75533" y="170307"/>
                      <a:pt x="70199" y="170307"/>
                    </a:cubicBezTo>
                    <a:lnTo>
                      <a:pt x="41529" y="170307"/>
                    </a:lnTo>
                    <a:lnTo>
                      <a:pt x="41529" y="170117"/>
                    </a:lnTo>
                    <a:close/>
                    <a:moveTo>
                      <a:pt x="41529" y="139637"/>
                    </a:moveTo>
                    <a:lnTo>
                      <a:pt x="81439" y="139637"/>
                    </a:lnTo>
                    <a:cubicBezTo>
                      <a:pt x="92583" y="139637"/>
                      <a:pt x="102394" y="138303"/>
                      <a:pt x="110871" y="135636"/>
                    </a:cubicBezTo>
                    <a:cubicBezTo>
                      <a:pt x="119348" y="132969"/>
                      <a:pt x="126397" y="129159"/>
                      <a:pt x="132017" y="124111"/>
                    </a:cubicBezTo>
                    <a:cubicBezTo>
                      <a:pt x="137636" y="119158"/>
                      <a:pt x="141923" y="113252"/>
                      <a:pt x="144875" y="106490"/>
                    </a:cubicBezTo>
                    <a:cubicBezTo>
                      <a:pt x="147733" y="99727"/>
                      <a:pt x="149257" y="92107"/>
                      <a:pt x="149257" y="83820"/>
                    </a:cubicBezTo>
                    <a:cubicBezTo>
                      <a:pt x="149257" y="66961"/>
                      <a:pt x="143732" y="54292"/>
                      <a:pt x="132683" y="45720"/>
                    </a:cubicBezTo>
                    <a:cubicBezTo>
                      <a:pt x="121634" y="37148"/>
                      <a:pt x="105061" y="32766"/>
                      <a:pt x="82867" y="32766"/>
                    </a:cubicBezTo>
                    <a:lnTo>
                      <a:pt x="41529" y="32766"/>
                    </a:lnTo>
                    <a:lnTo>
                      <a:pt x="41529" y="139637"/>
                    </a:lnTo>
                    <a:close/>
                  </a:path>
                </a:pathLst>
              </a:custGeom>
              <a:solidFill>
                <a:schemeClr val="tx1"/>
              </a:solidFill>
              <a:ln w="9525" cap="flat">
                <a:noFill/>
                <a:prstDash val="solid"/>
                <a:miter/>
              </a:ln>
            </p:spPr>
            <p:txBody>
              <a:bodyPr rtlCol="0" anchor="ctr"/>
              <a:lstStyle/>
              <a:p>
                <a:endParaRPr lang="it-IT"/>
              </a:p>
            </p:txBody>
          </p:sp>
          <p:sp>
            <p:nvSpPr>
              <p:cNvPr id="230" name="Figura a mano libera: forma 229">
                <a:extLst>
                  <a:ext uri="{FF2B5EF4-FFF2-40B4-BE49-F238E27FC236}">
                    <a16:creationId xmlns:a16="http://schemas.microsoft.com/office/drawing/2014/main" id="{75B37288-755E-66AE-35BD-42AD897BBFA3}"/>
                  </a:ext>
                </a:extLst>
              </p:cNvPr>
              <p:cNvSpPr/>
              <p:nvPr/>
            </p:nvSpPr>
            <p:spPr>
              <a:xfrm>
                <a:off x="7067281" y="5974734"/>
                <a:ext cx="273081" cy="289560"/>
              </a:xfrm>
              <a:custGeom>
                <a:avLst/>
                <a:gdLst>
                  <a:gd name="connsiteX0" fmla="*/ 273082 w 273081"/>
                  <a:gd name="connsiteY0" fmla="*/ 289560 h 289560"/>
                  <a:gd name="connsiteX1" fmla="*/ 240792 w 273081"/>
                  <a:gd name="connsiteY1" fmla="*/ 289560 h 289560"/>
                  <a:gd name="connsiteX2" fmla="*/ 231934 w 273081"/>
                  <a:gd name="connsiteY2" fmla="*/ 286798 h 289560"/>
                  <a:gd name="connsiteX3" fmla="*/ 226695 w 273081"/>
                  <a:gd name="connsiteY3" fmla="*/ 279654 h 289560"/>
                  <a:gd name="connsiteX4" fmla="*/ 200692 w 273081"/>
                  <a:gd name="connsiteY4" fmla="*/ 211646 h 289560"/>
                  <a:gd name="connsiteX5" fmla="*/ 72199 w 273081"/>
                  <a:gd name="connsiteY5" fmla="*/ 211646 h 289560"/>
                  <a:gd name="connsiteX6" fmla="*/ 46196 w 273081"/>
                  <a:gd name="connsiteY6" fmla="*/ 279654 h 289560"/>
                  <a:gd name="connsiteX7" fmla="*/ 41243 w 273081"/>
                  <a:gd name="connsiteY7" fmla="*/ 286512 h 289560"/>
                  <a:gd name="connsiteX8" fmla="*/ 32290 w 273081"/>
                  <a:gd name="connsiteY8" fmla="*/ 289560 h 289560"/>
                  <a:gd name="connsiteX9" fmla="*/ 0 w 273081"/>
                  <a:gd name="connsiteY9" fmla="*/ 289560 h 289560"/>
                  <a:gd name="connsiteX10" fmla="*/ 115443 w 273081"/>
                  <a:gd name="connsiteY10" fmla="*/ 0 h 289560"/>
                  <a:gd name="connsiteX11" fmla="*/ 157639 w 273081"/>
                  <a:gd name="connsiteY11" fmla="*/ 0 h 289560"/>
                  <a:gd name="connsiteX12" fmla="*/ 273082 w 273081"/>
                  <a:gd name="connsiteY12" fmla="*/ 289560 h 289560"/>
                  <a:gd name="connsiteX13" fmla="*/ 83534 w 273081"/>
                  <a:gd name="connsiteY13" fmla="*/ 181737 h 289560"/>
                  <a:gd name="connsiteX14" fmla="*/ 189071 w 273081"/>
                  <a:gd name="connsiteY14" fmla="*/ 181737 h 289560"/>
                  <a:gd name="connsiteX15" fmla="*/ 145256 w 273081"/>
                  <a:gd name="connsiteY15" fmla="*/ 67723 h 289560"/>
                  <a:gd name="connsiteX16" fmla="*/ 140684 w 273081"/>
                  <a:gd name="connsiteY16" fmla="*/ 55150 h 289560"/>
                  <a:gd name="connsiteX17" fmla="*/ 136112 w 273081"/>
                  <a:gd name="connsiteY17" fmla="*/ 39529 h 289560"/>
                  <a:gd name="connsiteX18" fmla="*/ 131636 w 273081"/>
                  <a:gd name="connsiteY18" fmla="*/ 55245 h 289560"/>
                  <a:gd name="connsiteX19" fmla="*/ 127159 w 273081"/>
                  <a:gd name="connsiteY19" fmla="*/ 67913 h 289560"/>
                  <a:gd name="connsiteX20" fmla="*/ 83534 w 273081"/>
                  <a:gd name="connsiteY20" fmla="*/ 181737 h 28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3081" h="289560">
                    <a:moveTo>
                      <a:pt x="273082" y="289560"/>
                    </a:moveTo>
                    <a:lnTo>
                      <a:pt x="240792" y="289560"/>
                    </a:lnTo>
                    <a:cubicBezTo>
                      <a:pt x="237172" y="289560"/>
                      <a:pt x="234220" y="288608"/>
                      <a:pt x="231934" y="286798"/>
                    </a:cubicBezTo>
                    <a:cubicBezTo>
                      <a:pt x="229648" y="284988"/>
                      <a:pt x="227933" y="282607"/>
                      <a:pt x="226695" y="279654"/>
                    </a:cubicBezTo>
                    <a:lnTo>
                      <a:pt x="200692" y="211646"/>
                    </a:lnTo>
                    <a:lnTo>
                      <a:pt x="72199" y="211646"/>
                    </a:lnTo>
                    <a:lnTo>
                      <a:pt x="46196" y="279654"/>
                    </a:lnTo>
                    <a:cubicBezTo>
                      <a:pt x="45434" y="282226"/>
                      <a:pt x="43720" y="284512"/>
                      <a:pt x="41243" y="286512"/>
                    </a:cubicBezTo>
                    <a:cubicBezTo>
                      <a:pt x="38767" y="288512"/>
                      <a:pt x="35719" y="289560"/>
                      <a:pt x="32290" y="289560"/>
                    </a:cubicBezTo>
                    <a:lnTo>
                      <a:pt x="0" y="289560"/>
                    </a:lnTo>
                    <a:lnTo>
                      <a:pt x="115443" y="0"/>
                    </a:lnTo>
                    <a:lnTo>
                      <a:pt x="157639" y="0"/>
                    </a:lnTo>
                    <a:lnTo>
                      <a:pt x="273082" y="289560"/>
                    </a:lnTo>
                    <a:close/>
                    <a:moveTo>
                      <a:pt x="83534" y="181737"/>
                    </a:moveTo>
                    <a:lnTo>
                      <a:pt x="189071" y="181737"/>
                    </a:lnTo>
                    <a:lnTo>
                      <a:pt x="145256" y="67723"/>
                    </a:lnTo>
                    <a:cubicBezTo>
                      <a:pt x="143732" y="64103"/>
                      <a:pt x="142304" y="59912"/>
                      <a:pt x="140684" y="55150"/>
                    </a:cubicBezTo>
                    <a:cubicBezTo>
                      <a:pt x="139160" y="50387"/>
                      <a:pt x="137636" y="45148"/>
                      <a:pt x="136112" y="39529"/>
                    </a:cubicBezTo>
                    <a:cubicBezTo>
                      <a:pt x="134588" y="45148"/>
                      <a:pt x="133159" y="50387"/>
                      <a:pt x="131636" y="55245"/>
                    </a:cubicBezTo>
                    <a:cubicBezTo>
                      <a:pt x="130112" y="60103"/>
                      <a:pt x="128683" y="64294"/>
                      <a:pt x="127159" y="67913"/>
                    </a:cubicBezTo>
                    <a:lnTo>
                      <a:pt x="83534" y="181737"/>
                    </a:lnTo>
                    <a:close/>
                  </a:path>
                </a:pathLst>
              </a:custGeom>
              <a:solidFill>
                <a:schemeClr val="tx1"/>
              </a:solidFill>
              <a:ln w="9525" cap="flat">
                <a:noFill/>
                <a:prstDash val="solid"/>
                <a:miter/>
              </a:ln>
            </p:spPr>
            <p:txBody>
              <a:bodyPr rtlCol="0" anchor="ctr"/>
              <a:lstStyle/>
              <a:p>
                <a:endParaRPr lang="it-IT"/>
              </a:p>
            </p:txBody>
          </p:sp>
        </p:grpSp>
        <p:sp>
          <p:nvSpPr>
            <p:cNvPr id="206" name="Figura a mano libera: forma 205">
              <a:extLst>
                <a:ext uri="{FF2B5EF4-FFF2-40B4-BE49-F238E27FC236}">
                  <a16:creationId xmlns:a16="http://schemas.microsoft.com/office/drawing/2014/main" id="{33A23D8E-4419-A919-8DA9-404ADD4F6385}"/>
                </a:ext>
              </a:extLst>
            </p:cNvPr>
            <p:cNvSpPr/>
            <p:nvPr/>
          </p:nvSpPr>
          <p:spPr>
            <a:xfrm>
              <a:off x="4399043" y="5322271"/>
              <a:ext cx="946594" cy="942212"/>
            </a:xfrm>
            <a:custGeom>
              <a:avLst/>
              <a:gdLst>
                <a:gd name="connsiteX0" fmla="*/ 946595 w 946594"/>
                <a:gd name="connsiteY0" fmla="*/ 942213 h 942212"/>
                <a:gd name="connsiteX1" fmla="*/ 0 w 946594"/>
                <a:gd name="connsiteY1" fmla="*/ 942213 h 942212"/>
                <a:gd name="connsiteX2" fmla="*/ 0 w 946594"/>
                <a:gd name="connsiteY2" fmla="*/ 711803 h 942212"/>
                <a:gd name="connsiteX3" fmla="*/ 8096 w 946594"/>
                <a:gd name="connsiteY3" fmla="*/ 711803 h 942212"/>
                <a:gd name="connsiteX4" fmla="*/ 4667 w 946594"/>
                <a:gd name="connsiteY4" fmla="*/ 0 h 942212"/>
                <a:gd name="connsiteX5" fmla="*/ 942213 w 946594"/>
                <a:gd name="connsiteY5" fmla="*/ 0 h 942212"/>
                <a:gd name="connsiteX6" fmla="*/ 946595 w 946594"/>
                <a:gd name="connsiteY6" fmla="*/ 526256 h 94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6594" h="942212">
                  <a:moveTo>
                    <a:pt x="946595" y="942213"/>
                  </a:moveTo>
                  <a:lnTo>
                    <a:pt x="0" y="942213"/>
                  </a:lnTo>
                  <a:lnTo>
                    <a:pt x="0" y="711803"/>
                  </a:lnTo>
                  <a:lnTo>
                    <a:pt x="8096" y="711803"/>
                  </a:lnTo>
                  <a:lnTo>
                    <a:pt x="4667" y="0"/>
                  </a:lnTo>
                  <a:lnTo>
                    <a:pt x="942213" y="0"/>
                  </a:lnTo>
                  <a:lnTo>
                    <a:pt x="946595" y="526256"/>
                  </a:lnTo>
                  <a:close/>
                </a:path>
              </a:pathLst>
            </a:custGeom>
            <a:solidFill>
              <a:srgbClr val="FFFFFF"/>
            </a:solidFill>
            <a:ln w="9525" cap="flat">
              <a:noFill/>
              <a:prstDash val="solid"/>
              <a:miter/>
            </a:ln>
          </p:spPr>
          <p:txBody>
            <a:bodyPr rtlCol="0" anchor="ctr"/>
            <a:lstStyle/>
            <a:p>
              <a:endParaRPr lang="it-IT"/>
            </a:p>
          </p:txBody>
        </p:sp>
        <p:grpSp>
          <p:nvGrpSpPr>
            <p:cNvPr id="207" name="Elemento grafico 74">
              <a:extLst>
                <a:ext uri="{FF2B5EF4-FFF2-40B4-BE49-F238E27FC236}">
                  <a16:creationId xmlns:a16="http://schemas.microsoft.com/office/drawing/2014/main" id="{1DACFE95-71CE-8009-F8B4-3FD587281F16}"/>
                </a:ext>
              </a:extLst>
            </p:cNvPr>
            <p:cNvGrpSpPr/>
            <p:nvPr/>
          </p:nvGrpSpPr>
          <p:grpSpPr>
            <a:xfrm>
              <a:off x="4399043" y="5317890"/>
              <a:ext cx="947261" cy="946689"/>
              <a:chOff x="4399043" y="5317890"/>
              <a:chExt cx="947261" cy="946689"/>
            </a:xfrm>
            <a:solidFill>
              <a:srgbClr val="2D489D"/>
            </a:solidFill>
          </p:grpSpPr>
          <p:sp>
            <p:nvSpPr>
              <p:cNvPr id="208" name="Figura a mano libera: forma 207">
                <a:extLst>
                  <a:ext uri="{FF2B5EF4-FFF2-40B4-BE49-F238E27FC236}">
                    <a16:creationId xmlns:a16="http://schemas.microsoft.com/office/drawing/2014/main" id="{6BF2692E-7967-278D-BD62-B5FEC320F948}"/>
                  </a:ext>
                </a:extLst>
              </p:cNvPr>
              <p:cNvSpPr/>
              <p:nvPr/>
            </p:nvSpPr>
            <p:spPr>
              <a:xfrm>
                <a:off x="4436000" y="6096463"/>
                <a:ext cx="177355" cy="168020"/>
              </a:xfrm>
              <a:custGeom>
                <a:avLst/>
                <a:gdLst>
                  <a:gd name="connsiteX0" fmla="*/ 176308 w 177355"/>
                  <a:gd name="connsiteY0" fmla="*/ 168021 h 168020"/>
                  <a:gd name="connsiteX1" fmla="*/ 176308 w 177355"/>
                  <a:gd name="connsiteY1" fmla="*/ 19717 h 168020"/>
                  <a:gd name="connsiteX2" fmla="*/ 176594 w 177355"/>
                  <a:gd name="connsiteY2" fmla="*/ 10573 h 168020"/>
                  <a:gd name="connsiteX3" fmla="*/ 177356 w 177355"/>
                  <a:gd name="connsiteY3" fmla="*/ 476 h 168020"/>
                  <a:gd name="connsiteX4" fmla="*/ 107347 w 177355"/>
                  <a:gd name="connsiteY4" fmla="*/ 131826 h 168020"/>
                  <a:gd name="connsiteX5" fmla="*/ 101060 w 177355"/>
                  <a:gd name="connsiteY5" fmla="*/ 138779 h 168020"/>
                  <a:gd name="connsiteX6" fmla="*/ 92107 w 177355"/>
                  <a:gd name="connsiteY6" fmla="*/ 141256 h 168020"/>
                  <a:gd name="connsiteX7" fmla="*/ 86201 w 177355"/>
                  <a:gd name="connsiteY7" fmla="*/ 141256 h 168020"/>
                  <a:gd name="connsiteX8" fmla="*/ 77248 w 177355"/>
                  <a:gd name="connsiteY8" fmla="*/ 138779 h 168020"/>
                  <a:gd name="connsiteX9" fmla="*/ 70961 w 177355"/>
                  <a:gd name="connsiteY9" fmla="*/ 131826 h 168020"/>
                  <a:gd name="connsiteX10" fmla="*/ 0 w 177355"/>
                  <a:gd name="connsiteY10" fmla="*/ 0 h 168020"/>
                  <a:gd name="connsiteX11" fmla="*/ 857 w 177355"/>
                  <a:gd name="connsiteY11" fmla="*/ 10287 h 168020"/>
                  <a:gd name="connsiteX12" fmla="*/ 1143 w 177355"/>
                  <a:gd name="connsiteY12" fmla="*/ 19621 h 168020"/>
                  <a:gd name="connsiteX13" fmla="*/ 1143 w 177355"/>
                  <a:gd name="connsiteY13" fmla="*/ 167926 h 168020"/>
                  <a:gd name="connsiteX14" fmla="*/ 176308 w 177355"/>
                  <a:gd name="connsiteY14" fmla="*/ 168021 h 168020"/>
                  <a:gd name="connsiteX15" fmla="*/ 176308 w 177355"/>
                  <a:gd name="connsiteY15" fmla="*/ 168021 h 168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7355" h="168020">
                    <a:moveTo>
                      <a:pt x="176308" y="168021"/>
                    </a:moveTo>
                    <a:lnTo>
                      <a:pt x="176308" y="19717"/>
                    </a:lnTo>
                    <a:cubicBezTo>
                      <a:pt x="176308" y="16954"/>
                      <a:pt x="176403" y="13906"/>
                      <a:pt x="176594" y="10573"/>
                    </a:cubicBezTo>
                    <a:cubicBezTo>
                      <a:pt x="176784" y="7239"/>
                      <a:pt x="176974" y="3905"/>
                      <a:pt x="177356" y="476"/>
                    </a:cubicBezTo>
                    <a:lnTo>
                      <a:pt x="107347" y="131826"/>
                    </a:lnTo>
                    <a:cubicBezTo>
                      <a:pt x="105727" y="134779"/>
                      <a:pt x="103632" y="137160"/>
                      <a:pt x="101060" y="138779"/>
                    </a:cubicBezTo>
                    <a:cubicBezTo>
                      <a:pt x="98489" y="140398"/>
                      <a:pt x="95536" y="141256"/>
                      <a:pt x="92107" y="141256"/>
                    </a:cubicBezTo>
                    <a:lnTo>
                      <a:pt x="86201" y="141256"/>
                    </a:lnTo>
                    <a:cubicBezTo>
                      <a:pt x="82772" y="141256"/>
                      <a:pt x="79820" y="140398"/>
                      <a:pt x="77248" y="138779"/>
                    </a:cubicBezTo>
                    <a:cubicBezTo>
                      <a:pt x="74676" y="137160"/>
                      <a:pt x="72581" y="134779"/>
                      <a:pt x="70961" y="131826"/>
                    </a:cubicBezTo>
                    <a:lnTo>
                      <a:pt x="0" y="0"/>
                    </a:lnTo>
                    <a:cubicBezTo>
                      <a:pt x="381" y="3524"/>
                      <a:pt x="762" y="6953"/>
                      <a:pt x="857" y="10287"/>
                    </a:cubicBezTo>
                    <a:cubicBezTo>
                      <a:pt x="1048" y="13621"/>
                      <a:pt x="1143" y="16764"/>
                      <a:pt x="1143" y="19621"/>
                    </a:cubicBezTo>
                    <a:lnTo>
                      <a:pt x="1143" y="167926"/>
                    </a:lnTo>
                    <a:lnTo>
                      <a:pt x="176308" y="168021"/>
                    </a:lnTo>
                    <a:lnTo>
                      <a:pt x="176308" y="168021"/>
                    </a:lnTo>
                    <a:close/>
                  </a:path>
                </a:pathLst>
              </a:custGeom>
              <a:solidFill>
                <a:srgbClr val="1B4650"/>
              </a:solidFill>
              <a:ln w="9525" cap="flat">
                <a:noFill/>
                <a:prstDash val="solid"/>
                <a:miter/>
              </a:ln>
            </p:spPr>
            <p:txBody>
              <a:bodyPr rtlCol="0" anchor="ctr"/>
              <a:lstStyle/>
              <a:p>
                <a:endParaRPr lang="it-IT"/>
              </a:p>
            </p:txBody>
          </p:sp>
          <p:sp>
            <p:nvSpPr>
              <p:cNvPr id="209" name="Figura a mano libera: forma 208">
                <a:extLst>
                  <a:ext uri="{FF2B5EF4-FFF2-40B4-BE49-F238E27FC236}">
                    <a16:creationId xmlns:a16="http://schemas.microsoft.com/office/drawing/2014/main" id="{2F18FA92-F6C7-2F6E-932D-5BEB0C6B70D0}"/>
                  </a:ext>
                </a:extLst>
              </p:cNvPr>
              <p:cNvSpPr/>
              <p:nvPr/>
            </p:nvSpPr>
            <p:spPr>
              <a:xfrm>
                <a:off x="4399043" y="5317890"/>
                <a:ext cx="947261" cy="946689"/>
              </a:xfrm>
              <a:custGeom>
                <a:avLst/>
                <a:gdLst>
                  <a:gd name="connsiteX0" fmla="*/ 0 w 947261"/>
                  <a:gd name="connsiteY0" fmla="*/ 0 h 946689"/>
                  <a:gd name="connsiteX1" fmla="*/ 0 w 947261"/>
                  <a:gd name="connsiteY1" fmla="*/ 716185 h 946689"/>
                  <a:gd name="connsiteX2" fmla="*/ 32480 w 947261"/>
                  <a:gd name="connsiteY2" fmla="*/ 716185 h 946689"/>
                  <a:gd name="connsiteX3" fmla="*/ 37433 w 947261"/>
                  <a:gd name="connsiteY3" fmla="*/ 716375 h 946689"/>
                  <a:gd name="connsiteX4" fmla="*/ 41243 w 947261"/>
                  <a:gd name="connsiteY4" fmla="*/ 717137 h 946689"/>
                  <a:gd name="connsiteX5" fmla="*/ 44387 w 947261"/>
                  <a:gd name="connsiteY5" fmla="*/ 719233 h 946689"/>
                  <a:gd name="connsiteX6" fmla="*/ 47149 w 947261"/>
                  <a:gd name="connsiteY6" fmla="*/ 723043 h 946689"/>
                  <a:gd name="connsiteX7" fmla="*/ 116396 w 947261"/>
                  <a:gd name="connsiteY7" fmla="*/ 851726 h 946689"/>
                  <a:gd name="connsiteX8" fmla="*/ 121444 w 947261"/>
                  <a:gd name="connsiteY8" fmla="*/ 862394 h 946689"/>
                  <a:gd name="connsiteX9" fmla="*/ 126016 w 947261"/>
                  <a:gd name="connsiteY9" fmla="*/ 873538 h 946689"/>
                  <a:gd name="connsiteX10" fmla="*/ 130683 w 947261"/>
                  <a:gd name="connsiteY10" fmla="*/ 862203 h 946689"/>
                  <a:gd name="connsiteX11" fmla="*/ 135827 w 947261"/>
                  <a:gd name="connsiteY11" fmla="*/ 851440 h 946689"/>
                  <a:gd name="connsiteX12" fmla="*/ 204406 w 947261"/>
                  <a:gd name="connsiteY12" fmla="*/ 723138 h 946689"/>
                  <a:gd name="connsiteX13" fmla="*/ 207074 w 947261"/>
                  <a:gd name="connsiteY13" fmla="*/ 719328 h 946689"/>
                  <a:gd name="connsiteX14" fmla="*/ 210122 w 947261"/>
                  <a:gd name="connsiteY14" fmla="*/ 717232 h 946689"/>
                  <a:gd name="connsiteX15" fmla="*/ 213931 w 947261"/>
                  <a:gd name="connsiteY15" fmla="*/ 716471 h 946689"/>
                  <a:gd name="connsiteX16" fmla="*/ 218885 w 947261"/>
                  <a:gd name="connsiteY16" fmla="*/ 716280 h 946689"/>
                  <a:gd name="connsiteX17" fmla="*/ 251365 w 947261"/>
                  <a:gd name="connsiteY17" fmla="*/ 716280 h 946689"/>
                  <a:gd name="connsiteX18" fmla="*/ 251365 w 947261"/>
                  <a:gd name="connsiteY18" fmla="*/ 946690 h 946689"/>
                  <a:gd name="connsiteX19" fmla="*/ 298418 w 947261"/>
                  <a:gd name="connsiteY19" fmla="*/ 946690 h 946689"/>
                  <a:gd name="connsiteX20" fmla="*/ 298418 w 947261"/>
                  <a:gd name="connsiteY20" fmla="*/ 783622 h 946689"/>
                  <a:gd name="connsiteX21" fmla="*/ 338042 w 947261"/>
                  <a:gd name="connsiteY21" fmla="*/ 783622 h 946689"/>
                  <a:gd name="connsiteX22" fmla="*/ 338042 w 947261"/>
                  <a:gd name="connsiteY22" fmla="*/ 946690 h 946689"/>
                  <a:gd name="connsiteX23" fmla="*/ 451390 w 947261"/>
                  <a:gd name="connsiteY23" fmla="*/ 946690 h 946689"/>
                  <a:gd name="connsiteX24" fmla="*/ 447961 w 947261"/>
                  <a:gd name="connsiteY24" fmla="*/ 945737 h 946689"/>
                  <a:gd name="connsiteX25" fmla="*/ 436817 w 947261"/>
                  <a:gd name="connsiteY25" fmla="*/ 941737 h 946689"/>
                  <a:gd name="connsiteX26" fmla="*/ 401669 w 947261"/>
                  <a:gd name="connsiteY26" fmla="*/ 917257 h 946689"/>
                  <a:gd name="connsiteX27" fmla="*/ 379286 w 947261"/>
                  <a:gd name="connsiteY27" fmla="*/ 879729 h 946689"/>
                  <a:gd name="connsiteX28" fmla="*/ 371475 w 947261"/>
                  <a:gd name="connsiteY28" fmla="*/ 832104 h 946689"/>
                  <a:gd name="connsiteX29" fmla="*/ 380143 w 947261"/>
                  <a:gd name="connsiteY29" fmla="*/ 784289 h 946689"/>
                  <a:gd name="connsiteX30" fmla="*/ 404527 w 947261"/>
                  <a:gd name="connsiteY30" fmla="*/ 746855 h 946689"/>
                  <a:gd name="connsiteX31" fmla="*/ 442055 w 947261"/>
                  <a:gd name="connsiteY31" fmla="*/ 722376 h 946689"/>
                  <a:gd name="connsiteX32" fmla="*/ 490347 w 947261"/>
                  <a:gd name="connsiteY32" fmla="*/ 713613 h 946689"/>
                  <a:gd name="connsiteX33" fmla="*/ 535400 w 947261"/>
                  <a:gd name="connsiteY33" fmla="*/ 721900 h 946689"/>
                  <a:gd name="connsiteX34" fmla="*/ 568452 w 947261"/>
                  <a:gd name="connsiteY34" fmla="*/ 743807 h 946689"/>
                  <a:gd name="connsiteX35" fmla="*/ 554069 w 947261"/>
                  <a:gd name="connsiteY35" fmla="*/ 763810 h 946689"/>
                  <a:gd name="connsiteX36" fmla="*/ 550831 w 947261"/>
                  <a:gd name="connsiteY36" fmla="*/ 767144 h 946689"/>
                  <a:gd name="connsiteX37" fmla="*/ 545306 w 947261"/>
                  <a:gd name="connsiteY37" fmla="*/ 768572 h 946689"/>
                  <a:gd name="connsiteX38" fmla="*/ 537782 w 947261"/>
                  <a:gd name="connsiteY38" fmla="*/ 765715 h 946689"/>
                  <a:gd name="connsiteX39" fmla="*/ 527971 w 947261"/>
                  <a:gd name="connsiteY39" fmla="*/ 759428 h 946689"/>
                  <a:gd name="connsiteX40" fmla="*/ 513017 w 947261"/>
                  <a:gd name="connsiteY40" fmla="*/ 753142 h 946689"/>
                  <a:gd name="connsiteX41" fmla="*/ 490061 w 947261"/>
                  <a:gd name="connsiteY41" fmla="*/ 750284 h 946689"/>
                  <a:gd name="connsiteX42" fmla="*/ 460058 w 947261"/>
                  <a:gd name="connsiteY42" fmla="*/ 755999 h 946689"/>
                  <a:gd name="connsiteX43" fmla="*/ 436531 w 947261"/>
                  <a:gd name="connsiteY43" fmla="*/ 772287 h 946689"/>
                  <a:gd name="connsiteX44" fmla="*/ 421196 w 947261"/>
                  <a:gd name="connsiteY44" fmla="*/ 798005 h 946689"/>
                  <a:gd name="connsiteX45" fmla="*/ 415671 w 947261"/>
                  <a:gd name="connsiteY45" fmla="*/ 832104 h 946689"/>
                  <a:gd name="connsiteX46" fmla="*/ 421196 w 947261"/>
                  <a:gd name="connsiteY46" fmla="*/ 866870 h 946689"/>
                  <a:gd name="connsiteX47" fmla="*/ 436150 w 947261"/>
                  <a:gd name="connsiteY47" fmla="*/ 892493 h 946689"/>
                  <a:gd name="connsiteX48" fmla="*/ 458438 w 947261"/>
                  <a:gd name="connsiteY48" fmla="*/ 908399 h 946689"/>
                  <a:gd name="connsiteX49" fmla="*/ 485966 w 947261"/>
                  <a:gd name="connsiteY49" fmla="*/ 913924 h 946689"/>
                  <a:gd name="connsiteX50" fmla="*/ 501872 w 947261"/>
                  <a:gd name="connsiteY50" fmla="*/ 912971 h 946689"/>
                  <a:gd name="connsiteX51" fmla="*/ 515017 w 947261"/>
                  <a:gd name="connsiteY51" fmla="*/ 909923 h 946689"/>
                  <a:gd name="connsiteX52" fmla="*/ 526352 w 947261"/>
                  <a:gd name="connsiteY52" fmla="*/ 904589 h 946689"/>
                  <a:gd name="connsiteX53" fmla="*/ 537020 w 947261"/>
                  <a:gd name="connsiteY53" fmla="*/ 896493 h 946689"/>
                  <a:gd name="connsiteX54" fmla="*/ 540353 w 947261"/>
                  <a:gd name="connsiteY54" fmla="*/ 894207 h 946689"/>
                  <a:gd name="connsiteX55" fmla="*/ 544163 w 947261"/>
                  <a:gd name="connsiteY55" fmla="*/ 893350 h 946689"/>
                  <a:gd name="connsiteX56" fmla="*/ 550259 w 947261"/>
                  <a:gd name="connsiteY56" fmla="*/ 896112 h 946689"/>
                  <a:gd name="connsiteX57" fmla="*/ 567214 w 947261"/>
                  <a:gd name="connsiteY57" fmla="*/ 914495 h 946689"/>
                  <a:gd name="connsiteX58" fmla="*/ 532543 w 947261"/>
                  <a:gd name="connsiteY58" fmla="*/ 941261 h 946689"/>
                  <a:gd name="connsiteX59" fmla="*/ 520351 w 947261"/>
                  <a:gd name="connsiteY59" fmla="*/ 945737 h 946689"/>
                  <a:gd name="connsiteX60" fmla="*/ 516826 w 947261"/>
                  <a:gd name="connsiteY60" fmla="*/ 946690 h 946689"/>
                  <a:gd name="connsiteX61" fmla="*/ 772763 w 947261"/>
                  <a:gd name="connsiteY61" fmla="*/ 946690 h 946689"/>
                  <a:gd name="connsiteX62" fmla="*/ 777335 w 947261"/>
                  <a:gd name="connsiteY62" fmla="*/ 911447 h 946689"/>
                  <a:gd name="connsiteX63" fmla="*/ 779336 w 947261"/>
                  <a:gd name="connsiteY63" fmla="*/ 868013 h 946689"/>
                  <a:gd name="connsiteX64" fmla="*/ 778859 w 947261"/>
                  <a:gd name="connsiteY64" fmla="*/ 846106 h 946689"/>
                  <a:gd name="connsiteX65" fmla="*/ 785622 w 947261"/>
                  <a:gd name="connsiteY65" fmla="*/ 841153 h 946689"/>
                  <a:gd name="connsiteX66" fmla="*/ 798290 w 947261"/>
                  <a:gd name="connsiteY66" fmla="*/ 834009 h 946689"/>
                  <a:gd name="connsiteX67" fmla="*/ 817721 w 947261"/>
                  <a:gd name="connsiteY67" fmla="*/ 823341 h 946689"/>
                  <a:gd name="connsiteX68" fmla="*/ 835438 w 947261"/>
                  <a:gd name="connsiteY68" fmla="*/ 813054 h 946689"/>
                  <a:gd name="connsiteX69" fmla="*/ 867061 w 947261"/>
                  <a:gd name="connsiteY69" fmla="*/ 768477 h 946689"/>
                  <a:gd name="connsiteX70" fmla="*/ 870204 w 947261"/>
                  <a:gd name="connsiteY70" fmla="*/ 753618 h 946689"/>
                  <a:gd name="connsiteX71" fmla="*/ 868204 w 947261"/>
                  <a:gd name="connsiteY71" fmla="*/ 744379 h 946689"/>
                  <a:gd name="connsiteX72" fmla="*/ 863822 w 947261"/>
                  <a:gd name="connsiteY72" fmla="*/ 741807 h 946689"/>
                  <a:gd name="connsiteX73" fmla="*/ 862298 w 947261"/>
                  <a:gd name="connsiteY73" fmla="*/ 741617 h 946689"/>
                  <a:gd name="connsiteX74" fmla="*/ 861536 w 947261"/>
                  <a:gd name="connsiteY74" fmla="*/ 744284 h 946689"/>
                  <a:gd name="connsiteX75" fmla="*/ 859631 w 947261"/>
                  <a:gd name="connsiteY75" fmla="*/ 751237 h 946689"/>
                  <a:gd name="connsiteX76" fmla="*/ 834962 w 947261"/>
                  <a:gd name="connsiteY76" fmla="*/ 781050 h 946689"/>
                  <a:gd name="connsiteX77" fmla="*/ 807053 w 947261"/>
                  <a:gd name="connsiteY77" fmla="*/ 788289 h 946689"/>
                  <a:gd name="connsiteX78" fmla="*/ 800290 w 947261"/>
                  <a:gd name="connsiteY78" fmla="*/ 788194 h 946689"/>
                  <a:gd name="connsiteX79" fmla="*/ 775716 w 947261"/>
                  <a:gd name="connsiteY79" fmla="*/ 773430 h 946689"/>
                  <a:gd name="connsiteX80" fmla="*/ 770573 w 947261"/>
                  <a:gd name="connsiteY80" fmla="*/ 730853 h 946689"/>
                  <a:gd name="connsiteX81" fmla="*/ 773525 w 947261"/>
                  <a:gd name="connsiteY81" fmla="*/ 720376 h 946689"/>
                  <a:gd name="connsiteX82" fmla="*/ 785908 w 947261"/>
                  <a:gd name="connsiteY82" fmla="*/ 711041 h 946689"/>
                  <a:gd name="connsiteX83" fmla="*/ 800195 w 947261"/>
                  <a:gd name="connsiteY83" fmla="*/ 713327 h 946689"/>
                  <a:gd name="connsiteX84" fmla="*/ 809530 w 947261"/>
                  <a:gd name="connsiteY84" fmla="*/ 726567 h 946689"/>
                  <a:gd name="connsiteX85" fmla="*/ 814102 w 947261"/>
                  <a:gd name="connsiteY85" fmla="*/ 734092 h 946689"/>
                  <a:gd name="connsiteX86" fmla="*/ 816578 w 947261"/>
                  <a:gd name="connsiteY86" fmla="*/ 735616 h 946689"/>
                  <a:gd name="connsiteX87" fmla="*/ 840105 w 947261"/>
                  <a:gd name="connsiteY87" fmla="*/ 729710 h 946689"/>
                  <a:gd name="connsiteX88" fmla="*/ 847630 w 947261"/>
                  <a:gd name="connsiteY88" fmla="*/ 725996 h 946689"/>
                  <a:gd name="connsiteX89" fmla="*/ 850487 w 947261"/>
                  <a:gd name="connsiteY89" fmla="*/ 725996 h 946689"/>
                  <a:gd name="connsiteX90" fmla="*/ 856488 w 947261"/>
                  <a:gd name="connsiteY90" fmla="*/ 727520 h 946689"/>
                  <a:gd name="connsiteX91" fmla="*/ 862394 w 947261"/>
                  <a:gd name="connsiteY91" fmla="*/ 729520 h 946689"/>
                  <a:gd name="connsiteX92" fmla="*/ 862679 w 947261"/>
                  <a:gd name="connsiteY92" fmla="*/ 727329 h 946689"/>
                  <a:gd name="connsiteX93" fmla="*/ 861155 w 947261"/>
                  <a:gd name="connsiteY93" fmla="*/ 724376 h 946689"/>
                  <a:gd name="connsiteX94" fmla="*/ 853631 w 947261"/>
                  <a:gd name="connsiteY94" fmla="*/ 716090 h 946689"/>
                  <a:gd name="connsiteX95" fmla="*/ 853059 w 947261"/>
                  <a:gd name="connsiteY95" fmla="*/ 704564 h 946689"/>
                  <a:gd name="connsiteX96" fmla="*/ 856869 w 947261"/>
                  <a:gd name="connsiteY96" fmla="*/ 700754 h 946689"/>
                  <a:gd name="connsiteX97" fmla="*/ 861251 w 947261"/>
                  <a:gd name="connsiteY97" fmla="*/ 691134 h 946689"/>
                  <a:gd name="connsiteX98" fmla="*/ 860298 w 947261"/>
                  <a:gd name="connsiteY98" fmla="*/ 682085 h 946689"/>
                  <a:gd name="connsiteX99" fmla="*/ 852392 w 947261"/>
                  <a:gd name="connsiteY99" fmla="*/ 669703 h 946689"/>
                  <a:gd name="connsiteX100" fmla="*/ 848487 w 947261"/>
                  <a:gd name="connsiteY100" fmla="*/ 661321 h 946689"/>
                  <a:gd name="connsiteX101" fmla="*/ 853250 w 947261"/>
                  <a:gd name="connsiteY101" fmla="*/ 649986 h 946689"/>
                  <a:gd name="connsiteX102" fmla="*/ 859155 w 947261"/>
                  <a:gd name="connsiteY102" fmla="*/ 635984 h 946689"/>
                  <a:gd name="connsiteX103" fmla="*/ 855917 w 947261"/>
                  <a:gd name="connsiteY103" fmla="*/ 626459 h 946689"/>
                  <a:gd name="connsiteX104" fmla="*/ 853631 w 947261"/>
                  <a:gd name="connsiteY104" fmla="*/ 622173 h 946689"/>
                  <a:gd name="connsiteX105" fmla="*/ 855536 w 947261"/>
                  <a:gd name="connsiteY105" fmla="*/ 610934 h 946689"/>
                  <a:gd name="connsiteX106" fmla="*/ 872966 w 947261"/>
                  <a:gd name="connsiteY106" fmla="*/ 604076 h 946689"/>
                  <a:gd name="connsiteX107" fmla="*/ 890016 w 947261"/>
                  <a:gd name="connsiteY107" fmla="*/ 584264 h 946689"/>
                  <a:gd name="connsiteX108" fmla="*/ 888111 w 947261"/>
                  <a:gd name="connsiteY108" fmla="*/ 578358 h 946689"/>
                  <a:gd name="connsiteX109" fmla="*/ 885635 w 947261"/>
                  <a:gd name="connsiteY109" fmla="*/ 578739 h 946689"/>
                  <a:gd name="connsiteX110" fmla="*/ 864203 w 947261"/>
                  <a:gd name="connsiteY110" fmla="*/ 585502 h 946689"/>
                  <a:gd name="connsiteX111" fmla="*/ 828199 w 947261"/>
                  <a:gd name="connsiteY111" fmla="*/ 598837 h 946689"/>
                  <a:gd name="connsiteX112" fmla="*/ 816959 w 947261"/>
                  <a:gd name="connsiteY112" fmla="*/ 605028 h 946689"/>
                  <a:gd name="connsiteX113" fmla="*/ 806863 w 947261"/>
                  <a:gd name="connsiteY113" fmla="*/ 608743 h 946689"/>
                  <a:gd name="connsiteX114" fmla="*/ 792099 w 947261"/>
                  <a:gd name="connsiteY114" fmla="*/ 601694 h 946689"/>
                  <a:gd name="connsiteX115" fmla="*/ 785717 w 947261"/>
                  <a:gd name="connsiteY115" fmla="*/ 595598 h 946689"/>
                  <a:gd name="connsiteX116" fmla="*/ 779717 w 947261"/>
                  <a:gd name="connsiteY116" fmla="*/ 595122 h 946689"/>
                  <a:gd name="connsiteX117" fmla="*/ 776478 w 947261"/>
                  <a:gd name="connsiteY117" fmla="*/ 601123 h 946689"/>
                  <a:gd name="connsiteX118" fmla="*/ 778859 w 947261"/>
                  <a:gd name="connsiteY118" fmla="*/ 608552 h 946689"/>
                  <a:gd name="connsiteX119" fmla="*/ 785336 w 947261"/>
                  <a:gd name="connsiteY119" fmla="*/ 613220 h 946689"/>
                  <a:gd name="connsiteX120" fmla="*/ 798195 w 947261"/>
                  <a:gd name="connsiteY120" fmla="*/ 623316 h 946689"/>
                  <a:gd name="connsiteX121" fmla="*/ 812102 w 947261"/>
                  <a:gd name="connsiteY121" fmla="*/ 629984 h 946689"/>
                  <a:gd name="connsiteX122" fmla="*/ 817912 w 947261"/>
                  <a:gd name="connsiteY122" fmla="*/ 630650 h 946689"/>
                  <a:gd name="connsiteX123" fmla="*/ 829342 w 947261"/>
                  <a:gd name="connsiteY123" fmla="*/ 633603 h 946689"/>
                  <a:gd name="connsiteX124" fmla="*/ 830961 w 947261"/>
                  <a:gd name="connsiteY124" fmla="*/ 635508 h 946689"/>
                  <a:gd name="connsiteX125" fmla="*/ 820293 w 947261"/>
                  <a:gd name="connsiteY125" fmla="*/ 661035 h 946689"/>
                  <a:gd name="connsiteX126" fmla="*/ 818102 w 947261"/>
                  <a:gd name="connsiteY126" fmla="*/ 663226 h 946689"/>
                  <a:gd name="connsiteX127" fmla="*/ 802862 w 947261"/>
                  <a:gd name="connsiteY127" fmla="*/ 672941 h 946689"/>
                  <a:gd name="connsiteX128" fmla="*/ 791147 w 947261"/>
                  <a:gd name="connsiteY128" fmla="*/ 675323 h 946689"/>
                  <a:gd name="connsiteX129" fmla="*/ 773525 w 947261"/>
                  <a:gd name="connsiteY129" fmla="*/ 680657 h 946689"/>
                  <a:gd name="connsiteX130" fmla="*/ 766953 w 947261"/>
                  <a:gd name="connsiteY130" fmla="*/ 684562 h 946689"/>
                  <a:gd name="connsiteX131" fmla="*/ 755523 w 947261"/>
                  <a:gd name="connsiteY131" fmla="*/ 688467 h 946689"/>
                  <a:gd name="connsiteX132" fmla="*/ 742569 w 947261"/>
                  <a:gd name="connsiteY132" fmla="*/ 684181 h 946689"/>
                  <a:gd name="connsiteX133" fmla="*/ 739140 w 947261"/>
                  <a:gd name="connsiteY133" fmla="*/ 680752 h 946689"/>
                  <a:gd name="connsiteX134" fmla="*/ 717899 w 947261"/>
                  <a:gd name="connsiteY134" fmla="*/ 670560 h 946689"/>
                  <a:gd name="connsiteX135" fmla="*/ 710851 w 947261"/>
                  <a:gd name="connsiteY135" fmla="*/ 669322 h 946689"/>
                  <a:gd name="connsiteX136" fmla="*/ 674370 w 947261"/>
                  <a:gd name="connsiteY136" fmla="*/ 657320 h 946689"/>
                  <a:gd name="connsiteX137" fmla="*/ 596075 w 947261"/>
                  <a:gd name="connsiteY137" fmla="*/ 629222 h 946689"/>
                  <a:gd name="connsiteX138" fmla="*/ 564547 w 947261"/>
                  <a:gd name="connsiteY138" fmla="*/ 609314 h 946689"/>
                  <a:gd name="connsiteX139" fmla="*/ 556546 w 947261"/>
                  <a:gd name="connsiteY139" fmla="*/ 590074 h 946689"/>
                  <a:gd name="connsiteX140" fmla="*/ 552736 w 947261"/>
                  <a:gd name="connsiteY140" fmla="*/ 559689 h 946689"/>
                  <a:gd name="connsiteX141" fmla="*/ 555974 w 947261"/>
                  <a:gd name="connsiteY141" fmla="*/ 544640 h 946689"/>
                  <a:gd name="connsiteX142" fmla="*/ 566833 w 947261"/>
                  <a:gd name="connsiteY142" fmla="*/ 545021 h 946689"/>
                  <a:gd name="connsiteX143" fmla="*/ 573691 w 947261"/>
                  <a:gd name="connsiteY143" fmla="*/ 547021 h 946689"/>
                  <a:gd name="connsiteX144" fmla="*/ 578834 w 947261"/>
                  <a:gd name="connsiteY144" fmla="*/ 545878 h 946689"/>
                  <a:gd name="connsiteX145" fmla="*/ 594455 w 947261"/>
                  <a:gd name="connsiteY145" fmla="*/ 543592 h 946689"/>
                  <a:gd name="connsiteX146" fmla="*/ 603599 w 947261"/>
                  <a:gd name="connsiteY146" fmla="*/ 543497 h 946689"/>
                  <a:gd name="connsiteX147" fmla="*/ 602837 w 947261"/>
                  <a:gd name="connsiteY147" fmla="*/ 542449 h 946689"/>
                  <a:gd name="connsiteX148" fmla="*/ 592646 w 947261"/>
                  <a:gd name="connsiteY148" fmla="*/ 530257 h 946689"/>
                  <a:gd name="connsiteX149" fmla="*/ 580644 w 947261"/>
                  <a:gd name="connsiteY149" fmla="*/ 515779 h 946689"/>
                  <a:gd name="connsiteX150" fmla="*/ 572453 w 947261"/>
                  <a:gd name="connsiteY150" fmla="*/ 511588 h 946689"/>
                  <a:gd name="connsiteX151" fmla="*/ 558451 w 947261"/>
                  <a:gd name="connsiteY151" fmla="*/ 511207 h 946689"/>
                  <a:gd name="connsiteX152" fmla="*/ 537020 w 947261"/>
                  <a:gd name="connsiteY152" fmla="*/ 506920 h 946689"/>
                  <a:gd name="connsiteX153" fmla="*/ 535305 w 947261"/>
                  <a:gd name="connsiteY153" fmla="*/ 503111 h 946689"/>
                  <a:gd name="connsiteX154" fmla="*/ 542354 w 947261"/>
                  <a:gd name="connsiteY154" fmla="*/ 499205 h 946689"/>
                  <a:gd name="connsiteX155" fmla="*/ 549497 w 947261"/>
                  <a:gd name="connsiteY155" fmla="*/ 495586 h 946689"/>
                  <a:gd name="connsiteX156" fmla="*/ 552926 w 947261"/>
                  <a:gd name="connsiteY156" fmla="*/ 485394 h 946689"/>
                  <a:gd name="connsiteX157" fmla="*/ 546545 w 947261"/>
                  <a:gd name="connsiteY157" fmla="*/ 464630 h 946689"/>
                  <a:gd name="connsiteX158" fmla="*/ 542449 w 947261"/>
                  <a:gd name="connsiteY158" fmla="*/ 457295 h 946689"/>
                  <a:gd name="connsiteX159" fmla="*/ 538639 w 947261"/>
                  <a:gd name="connsiteY159" fmla="*/ 446342 h 946689"/>
                  <a:gd name="connsiteX160" fmla="*/ 539020 w 947261"/>
                  <a:gd name="connsiteY160" fmla="*/ 440341 h 946689"/>
                  <a:gd name="connsiteX161" fmla="*/ 555593 w 947261"/>
                  <a:gd name="connsiteY161" fmla="*/ 439769 h 946689"/>
                  <a:gd name="connsiteX162" fmla="*/ 567595 w 947261"/>
                  <a:gd name="connsiteY162" fmla="*/ 441389 h 946689"/>
                  <a:gd name="connsiteX163" fmla="*/ 572072 w 947261"/>
                  <a:gd name="connsiteY163" fmla="*/ 439769 h 946689"/>
                  <a:gd name="connsiteX164" fmla="*/ 576548 w 947261"/>
                  <a:gd name="connsiteY164" fmla="*/ 436340 h 946689"/>
                  <a:gd name="connsiteX165" fmla="*/ 582549 w 947261"/>
                  <a:gd name="connsiteY165" fmla="*/ 432244 h 946689"/>
                  <a:gd name="connsiteX166" fmla="*/ 599789 w 947261"/>
                  <a:gd name="connsiteY166" fmla="*/ 420148 h 946689"/>
                  <a:gd name="connsiteX167" fmla="*/ 612934 w 947261"/>
                  <a:gd name="connsiteY167" fmla="*/ 409956 h 946689"/>
                  <a:gd name="connsiteX168" fmla="*/ 637794 w 947261"/>
                  <a:gd name="connsiteY168" fmla="*/ 390335 h 946689"/>
                  <a:gd name="connsiteX169" fmla="*/ 675513 w 947261"/>
                  <a:gd name="connsiteY169" fmla="*/ 349949 h 946689"/>
                  <a:gd name="connsiteX170" fmla="*/ 681990 w 947261"/>
                  <a:gd name="connsiteY170" fmla="*/ 336899 h 946689"/>
                  <a:gd name="connsiteX171" fmla="*/ 688658 w 947261"/>
                  <a:gd name="connsiteY171" fmla="*/ 323469 h 946689"/>
                  <a:gd name="connsiteX172" fmla="*/ 698278 w 947261"/>
                  <a:gd name="connsiteY172" fmla="*/ 313182 h 946689"/>
                  <a:gd name="connsiteX173" fmla="*/ 707327 w 947261"/>
                  <a:gd name="connsiteY173" fmla="*/ 303562 h 946689"/>
                  <a:gd name="connsiteX174" fmla="*/ 711708 w 947261"/>
                  <a:gd name="connsiteY174" fmla="*/ 293751 h 946689"/>
                  <a:gd name="connsiteX175" fmla="*/ 710565 w 947261"/>
                  <a:gd name="connsiteY175" fmla="*/ 271748 h 946689"/>
                  <a:gd name="connsiteX176" fmla="*/ 706184 w 947261"/>
                  <a:gd name="connsiteY176" fmla="*/ 268319 h 946689"/>
                  <a:gd name="connsiteX177" fmla="*/ 699516 w 947261"/>
                  <a:gd name="connsiteY177" fmla="*/ 268319 h 946689"/>
                  <a:gd name="connsiteX178" fmla="*/ 692563 w 947261"/>
                  <a:gd name="connsiteY178" fmla="*/ 273749 h 946689"/>
                  <a:gd name="connsiteX179" fmla="*/ 686181 w 947261"/>
                  <a:gd name="connsiteY179" fmla="*/ 284607 h 946689"/>
                  <a:gd name="connsiteX180" fmla="*/ 683228 w 947261"/>
                  <a:gd name="connsiteY180" fmla="*/ 291275 h 946689"/>
                  <a:gd name="connsiteX181" fmla="*/ 673608 w 947261"/>
                  <a:gd name="connsiteY181" fmla="*/ 301657 h 946689"/>
                  <a:gd name="connsiteX182" fmla="*/ 665702 w 947261"/>
                  <a:gd name="connsiteY182" fmla="*/ 308324 h 946689"/>
                  <a:gd name="connsiteX183" fmla="*/ 653225 w 947261"/>
                  <a:gd name="connsiteY183" fmla="*/ 318230 h 946689"/>
                  <a:gd name="connsiteX184" fmla="*/ 644366 w 947261"/>
                  <a:gd name="connsiteY184" fmla="*/ 329089 h 946689"/>
                  <a:gd name="connsiteX185" fmla="*/ 648081 w 947261"/>
                  <a:gd name="connsiteY185" fmla="*/ 333280 h 946689"/>
                  <a:gd name="connsiteX186" fmla="*/ 649986 w 947261"/>
                  <a:gd name="connsiteY186" fmla="*/ 339852 h 946689"/>
                  <a:gd name="connsiteX187" fmla="*/ 630079 w 947261"/>
                  <a:gd name="connsiteY187" fmla="*/ 338995 h 946689"/>
                  <a:gd name="connsiteX188" fmla="*/ 614458 w 947261"/>
                  <a:gd name="connsiteY188" fmla="*/ 340233 h 946689"/>
                  <a:gd name="connsiteX189" fmla="*/ 602171 w 947261"/>
                  <a:gd name="connsiteY189" fmla="*/ 347282 h 946689"/>
                  <a:gd name="connsiteX190" fmla="*/ 596170 w 947261"/>
                  <a:gd name="connsiteY190" fmla="*/ 350330 h 946689"/>
                  <a:gd name="connsiteX191" fmla="*/ 591217 w 947261"/>
                  <a:gd name="connsiteY191" fmla="*/ 350615 h 946689"/>
                  <a:gd name="connsiteX192" fmla="*/ 584168 w 947261"/>
                  <a:gd name="connsiteY192" fmla="*/ 352425 h 946689"/>
                  <a:gd name="connsiteX193" fmla="*/ 585407 w 947261"/>
                  <a:gd name="connsiteY193" fmla="*/ 355664 h 946689"/>
                  <a:gd name="connsiteX194" fmla="*/ 586264 w 947261"/>
                  <a:gd name="connsiteY194" fmla="*/ 360045 h 946689"/>
                  <a:gd name="connsiteX195" fmla="*/ 562451 w 947261"/>
                  <a:gd name="connsiteY195" fmla="*/ 362807 h 946689"/>
                  <a:gd name="connsiteX196" fmla="*/ 555212 w 947261"/>
                  <a:gd name="connsiteY196" fmla="*/ 362426 h 946689"/>
                  <a:gd name="connsiteX197" fmla="*/ 542449 w 947261"/>
                  <a:gd name="connsiteY197" fmla="*/ 366046 h 946689"/>
                  <a:gd name="connsiteX198" fmla="*/ 526352 w 947261"/>
                  <a:gd name="connsiteY198" fmla="*/ 371285 h 946689"/>
                  <a:gd name="connsiteX199" fmla="*/ 522827 w 947261"/>
                  <a:gd name="connsiteY199" fmla="*/ 369856 h 946689"/>
                  <a:gd name="connsiteX200" fmla="*/ 520160 w 947261"/>
                  <a:gd name="connsiteY200" fmla="*/ 364998 h 946689"/>
                  <a:gd name="connsiteX201" fmla="*/ 510254 w 947261"/>
                  <a:gd name="connsiteY201" fmla="*/ 354902 h 946689"/>
                  <a:gd name="connsiteX202" fmla="*/ 498824 w 947261"/>
                  <a:gd name="connsiteY202" fmla="*/ 366141 h 946689"/>
                  <a:gd name="connsiteX203" fmla="*/ 499110 w 947261"/>
                  <a:gd name="connsiteY203" fmla="*/ 371951 h 946689"/>
                  <a:gd name="connsiteX204" fmla="*/ 507016 w 947261"/>
                  <a:gd name="connsiteY204" fmla="*/ 376333 h 946689"/>
                  <a:gd name="connsiteX205" fmla="*/ 516731 w 947261"/>
                  <a:gd name="connsiteY205" fmla="*/ 381857 h 946689"/>
                  <a:gd name="connsiteX206" fmla="*/ 530828 w 947261"/>
                  <a:gd name="connsiteY206" fmla="*/ 388430 h 946689"/>
                  <a:gd name="connsiteX207" fmla="*/ 540830 w 947261"/>
                  <a:gd name="connsiteY207" fmla="*/ 392716 h 946689"/>
                  <a:gd name="connsiteX208" fmla="*/ 542068 w 947261"/>
                  <a:gd name="connsiteY208" fmla="*/ 393954 h 946689"/>
                  <a:gd name="connsiteX209" fmla="*/ 541496 w 947261"/>
                  <a:gd name="connsiteY209" fmla="*/ 394907 h 946689"/>
                  <a:gd name="connsiteX210" fmla="*/ 539591 w 947261"/>
                  <a:gd name="connsiteY210" fmla="*/ 397097 h 946689"/>
                  <a:gd name="connsiteX211" fmla="*/ 538353 w 947261"/>
                  <a:gd name="connsiteY211" fmla="*/ 398240 h 946689"/>
                  <a:gd name="connsiteX212" fmla="*/ 532543 w 947261"/>
                  <a:gd name="connsiteY212" fmla="*/ 398050 h 946689"/>
                  <a:gd name="connsiteX213" fmla="*/ 519113 w 947261"/>
                  <a:gd name="connsiteY213" fmla="*/ 395383 h 946689"/>
                  <a:gd name="connsiteX214" fmla="*/ 511778 w 947261"/>
                  <a:gd name="connsiteY214" fmla="*/ 390525 h 946689"/>
                  <a:gd name="connsiteX215" fmla="*/ 504920 w 947261"/>
                  <a:gd name="connsiteY215" fmla="*/ 387668 h 946689"/>
                  <a:gd name="connsiteX216" fmla="*/ 497300 w 947261"/>
                  <a:gd name="connsiteY216" fmla="*/ 389858 h 946689"/>
                  <a:gd name="connsiteX217" fmla="*/ 478536 w 947261"/>
                  <a:gd name="connsiteY217" fmla="*/ 393668 h 946689"/>
                  <a:gd name="connsiteX218" fmla="*/ 469297 w 947261"/>
                  <a:gd name="connsiteY218" fmla="*/ 398145 h 946689"/>
                  <a:gd name="connsiteX219" fmla="*/ 470249 w 947261"/>
                  <a:gd name="connsiteY219" fmla="*/ 405003 h 946689"/>
                  <a:gd name="connsiteX220" fmla="*/ 474250 w 947261"/>
                  <a:gd name="connsiteY220" fmla="*/ 408908 h 946689"/>
                  <a:gd name="connsiteX221" fmla="*/ 484632 w 947261"/>
                  <a:gd name="connsiteY221" fmla="*/ 417767 h 946689"/>
                  <a:gd name="connsiteX222" fmla="*/ 483299 w 947261"/>
                  <a:gd name="connsiteY222" fmla="*/ 428816 h 946689"/>
                  <a:gd name="connsiteX223" fmla="*/ 482727 w 947261"/>
                  <a:gd name="connsiteY223" fmla="*/ 430054 h 946689"/>
                  <a:gd name="connsiteX224" fmla="*/ 476631 w 947261"/>
                  <a:gd name="connsiteY224" fmla="*/ 437960 h 946689"/>
                  <a:gd name="connsiteX225" fmla="*/ 473488 w 947261"/>
                  <a:gd name="connsiteY225" fmla="*/ 443579 h 946689"/>
                  <a:gd name="connsiteX226" fmla="*/ 475393 w 947261"/>
                  <a:gd name="connsiteY226" fmla="*/ 448913 h 946689"/>
                  <a:gd name="connsiteX227" fmla="*/ 482632 w 947261"/>
                  <a:gd name="connsiteY227" fmla="*/ 451199 h 946689"/>
                  <a:gd name="connsiteX228" fmla="*/ 498824 w 947261"/>
                  <a:gd name="connsiteY228" fmla="*/ 446151 h 946689"/>
                  <a:gd name="connsiteX229" fmla="*/ 512350 w 947261"/>
                  <a:gd name="connsiteY229" fmla="*/ 441769 h 946689"/>
                  <a:gd name="connsiteX230" fmla="*/ 530543 w 947261"/>
                  <a:gd name="connsiteY230" fmla="*/ 447485 h 946689"/>
                  <a:gd name="connsiteX231" fmla="*/ 535877 w 947261"/>
                  <a:gd name="connsiteY231" fmla="*/ 453962 h 946689"/>
                  <a:gd name="connsiteX232" fmla="*/ 541115 w 947261"/>
                  <a:gd name="connsiteY232" fmla="*/ 471869 h 946689"/>
                  <a:gd name="connsiteX233" fmla="*/ 541306 w 947261"/>
                  <a:gd name="connsiteY233" fmla="*/ 475774 h 946689"/>
                  <a:gd name="connsiteX234" fmla="*/ 540163 w 947261"/>
                  <a:gd name="connsiteY234" fmla="*/ 477107 h 946689"/>
                  <a:gd name="connsiteX235" fmla="*/ 534257 w 947261"/>
                  <a:gd name="connsiteY235" fmla="*/ 483584 h 946689"/>
                  <a:gd name="connsiteX236" fmla="*/ 517970 w 947261"/>
                  <a:gd name="connsiteY236" fmla="*/ 501872 h 946689"/>
                  <a:gd name="connsiteX237" fmla="*/ 505682 w 947261"/>
                  <a:gd name="connsiteY237" fmla="*/ 509492 h 946689"/>
                  <a:gd name="connsiteX238" fmla="*/ 495300 w 947261"/>
                  <a:gd name="connsiteY238" fmla="*/ 512540 h 946689"/>
                  <a:gd name="connsiteX239" fmla="*/ 490252 w 947261"/>
                  <a:gd name="connsiteY239" fmla="*/ 518636 h 946689"/>
                  <a:gd name="connsiteX240" fmla="*/ 491585 w 947261"/>
                  <a:gd name="connsiteY240" fmla="*/ 521494 h 946689"/>
                  <a:gd name="connsiteX241" fmla="*/ 494633 w 947261"/>
                  <a:gd name="connsiteY241" fmla="*/ 524637 h 946689"/>
                  <a:gd name="connsiteX242" fmla="*/ 496729 w 947261"/>
                  <a:gd name="connsiteY242" fmla="*/ 529781 h 946689"/>
                  <a:gd name="connsiteX243" fmla="*/ 489014 w 947261"/>
                  <a:gd name="connsiteY243" fmla="*/ 540734 h 946689"/>
                  <a:gd name="connsiteX244" fmla="*/ 467487 w 947261"/>
                  <a:gd name="connsiteY244" fmla="*/ 548069 h 946689"/>
                  <a:gd name="connsiteX245" fmla="*/ 450342 w 947261"/>
                  <a:gd name="connsiteY245" fmla="*/ 549497 h 946689"/>
                  <a:gd name="connsiteX246" fmla="*/ 423482 w 947261"/>
                  <a:gd name="connsiteY246" fmla="*/ 543306 h 946689"/>
                  <a:gd name="connsiteX247" fmla="*/ 408718 w 947261"/>
                  <a:gd name="connsiteY247" fmla="*/ 535496 h 946689"/>
                  <a:gd name="connsiteX248" fmla="*/ 401765 w 947261"/>
                  <a:gd name="connsiteY248" fmla="*/ 528828 h 946689"/>
                  <a:gd name="connsiteX249" fmla="*/ 403765 w 947261"/>
                  <a:gd name="connsiteY249" fmla="*/ 521780 h 946689"/>
                  <a:gd name="connsiteX250" fmla="*/ 411766 w 947261"/>
                  <a:gd name="connsiteY250" fmla="*/ 522923 h 946689"/>
                  <a:gd name="connsiteX251" fmla="*/ 425387 w 947261"/>
                  <a:gd name="connsiteY251" fmla="*/ 526733 h 946689"/>
                  <a:gd name="connsiteX252" fmla="*/ 452342 w 947261"/>
                  <a:gd name="connsiteY252" fmla="*/ 526256 h 946689"/>
                  <a:gd name="connsiteX253" fmla="*/ 460439 w 947261"/>
                  <a:gd name="connsiteY253" fmla="*/ 519113 h 946689"/>
                  <a:gd name="connsiteX254" fmla="*/ 469678 w 947261"/>
                  <a:gd name="connsiteY254" fmla="*/ 500063 h 946689"/>
                  <a:gd name="connsiteX255" fmla="*/ 473774 w 947261"/>
                  <a:gd name="connsiteY255" fmla="*/ 486632 h 946689"/>
                  <a:gd name="connsiteX256" fmla="*/ 473107 w 947261"/>
                  <a:gd name="connsiteY256" fmla="*/ 481108 h 946689"/>
                  <a:gd name="connsiteX257" fmla="*/ 465773 w 947261"/>
                  <a:gd name="connsiteY257" fmla="*/ 479203 h 946689"/>
                  <a:gd name="connsiteX258" fmla="*/ 446532 w 947261"/>
                  <a:gd name="connsiteY258" fmla="*/ 482822 h 946689"/>
                  <a:gd name="connsiteX259" fmla="*/ 426720 w 947261"/>
                  <a:gd name="connsiteY259" fmla="*/ 486347 h 946689"/>
                  <a:gd name="connsiteX260" fmla="*/ 389001 w 947261"/>
                  <a:gd name="connsiteY260" fmla="*/ 481679 h 946689"/>
                  <a:gd name="connsiteX261" fmla="*/ 372428 w 947261"/>
                  <a:gd name="connsiteY261" fmla="*/ 471678 h 946689"/>
                  <a:gd name="connsiteX262" fmla="*/ 356997 w 947261"/>
                  <a:gd name="connsiteY262" fmla="*/ 448342 h 946689"/>
                  <a:gd name="connsiteX263" fmla="*/ 352520 w 947261"/>
                  <a:gd name="connsiteY263" fmla="*/ 438626 h 946689"/>
                  <a:gd name="connsiteX264" fmla="*/ 340233 w 947261"/>
                  <a:gd name="connsiteY264" fmla="*/ 428339 h 946689"/>
                  <a:gd name="connsiteX265" fmla="*/ 332327 w 947261"/>
                  <a:gd name="connsiteY265" fmla="*/ 425387 h 946689"/>
                  <a:gd name="connsiteX266" fmla="*/ 309277 w 947261"/>
                  <a:gd name="connsiteY266" fmla="*/ 415195 h 946689"/>
                  <a:gd name="connsiteX267" fmla="*/ 294227 w 947261"/>
                  <a:gd name="connsiteY267" fmla="*/ 398621 h 946689"/>
                  <a:gd name="connsiteX268" fmla="*/ 292037 w 947261"/>
                  <a:gd name="connsiteY268" fmla="*/ 394907 h 946689"/>
                  <a:gd name="connsiteX269" fmla="*/ 290417 w 947261"/>
                  <a:gd name="connsiteY269" fmla="*/ 389858 h 946689"/>
                  <a:gd name="connsiteX270" fmla="*/ 286226 w 947261"/>
                  <a:gd name="connsiteY270" fmla="*/ 385001 h 946689"/>
                  <a:gd name="connsiteX271" fmla="*/ 282797 w 947261"/>
                  <a:gd name="connsiteY271" fmla="*/ 388144 h 946689"/>
                  <a:gd name="connsiteX272" fmla="*/ 280892 w 947261"/>
                  <a:gd name="connsiteY272" fmla="*/ 395192 h 946689"/>
                  <a:gd name="connsiteX273" fmla="*/ 281464 w 947261"/>
                  <a:gd name="connsiteY273" fmla="*/ 401098 h 946689"/>
                  <a:gd name="connsiteX274" fmla="*/ 286703 w 947261"/>
                  <a:gd name="connsiteY274" fmla="*/ 409956 h 946689"/>
                  <a:gd name="connsiteX275" fmla="*/ 290513 w 947261"/>
                  <a:gd name="connsiteY275" fmla="*/ 417862 h 946689"/>
                  <a:gd name="connsiteX276" fmla="*/ 276225 w 947261"/>
                  <a:gd name="connsiteY276" fmla="*/ 443008 h 946689"/>
                  <a:gd name="connsiteX277" fmla="*/ 268415 w 947261"/>
                  <a:gd name="connsiteY277" fmla="*/ 446913 h 946689"/>
                  <a:gd name="connsiteX278" fmla="*/ 261080 w 947261"/>
                  <a:gd name="connsiteY278" fmla="*/ 443198 h 946689"/>
                  <a:gd name="connsiteX279" fmla="*/ 250222 w 947261"/>
                  <a:gd name="connsiteY279" fmla="*/ 441484 h 946689"/>
                  <a:gd name="connsiteX280" fmla="*/ 241744 w 947261"/>
                  <a:gd name="connsiteY280" fmla="*/ 440341 h 946689"/>
                  <a:gd name="connsiteX281" fmla="*/ 233648 w 947261"/>
                  <a:gd name="connsiteY281" fmla="*/ 403098 h 946689"/>
                  <a:gd name="connsiteX282" fmla="*/ 233648 w 947261"/>
                  <a:gd name="connsiteY282" fmla="*/ 400050 h 946689"/>
                  <a:gd name="connsiteX283" fmla="*/ 238220 w 947261"/>
                  <a:gd name="connsiteY283" fmla="*/ 373761 h 946689"/>
                  <a:gd name="connsiteX284" fmla="*/ 242411 w 947261"/>
                  <a:gd name="connsiteY284" fmla="*/ 368141 h 946689"/>
                  <a:gd name="connsiteX285" fmla="*/ 248984 w 947261"/>
                  <a:gd name="connsiteY285" fmla="*/ 363474 h 946689"/>
                  <a:gd name="connsiteX286" fmla="*/ 259461 w 947261"/>
                  <a:gd name="connsiteY286" fmla="*/ 356521 h 946689"/>
                  <a:gd name="connsiteX287" fmla="*/ 261271 w 947261"/>
                  <a:gd name="connsiteY287" fmla="*/ 346139 h 946689"/>
                  <a:gd name="connsiteX288" fmla="*/ 259842 w 947261"/>
                  <a:gd name="connsiteY288" fmla="*/ 341090 h 946689"/>
                  <a:gd name="connsiteX289" fmla="*/ 259842 w 947261"/>
                  <a:gd name="connsiteY289" fmla="*/ 329089 h 946689"/>
                  <a:gd name="connsiteX290" fmla="*/ 266510 w 947261"/>
                  <a:gd name="connsiteY290" fmla="*/ 319183 h 946689"/>
                  <a:gd name="connsiteX291" fmla="*/ 269177 w 947261"/>
                  <a:gd name="connsiteY291" fmla="*/ 315754 h 946689"/>
                  <a:gd name="connsiteX292" fmla="*/ 270320 w 947261"/>
                  <a:gd name="connsiteY292" fmla="*/ 313468 h 946689"/>
                  <a:gd name="connsiteX293" fmla="*/ 270510 w 947261"/>
                  <a:gd name="connsiteY293" fmla="*/ 303848 h 946689"/>
                  <a:gd name="connsiteX294" fmla="*/ 270701 w 947261"/>
                  <a:gd name="connsiteY294" fmla="*/ 294132 h 946689"/>
                  <a:gd name="connsiteX295" fmla="*/ 271558 w 947261"/>
                  <a:gd name="connsiteY295" fmla="*/ 292513 h 946689"/>
                  <a:gd name="connsiteX296" fmla="*/ 279940 w 947261"/>
                  <a:gd name="connsiteY296" fmla="*/ 285655 h 946689"/>
                  <a:gd name="connsiteX297" fmla="*/ 290132 w 947261"/>
                  <a:gd name="connsiteY297" fmla="*/ 282512 h 946689"/>
                  <a:gd name="connsiteX298" fmla="*/ 294037 w 947261"/>
                  <a:gd name="connsiteY298" fmla="*/ 281750 h 946689"/>
                  <a:gd name="connsiteX299" fmla="*/ 297561 w 947261"/>
                  <a:gd name="connsiteY299" fmla="*/ 277654 h 946689"/>
                  <a:gd name="connsiteX300" fmla="*/ 306229 w 947261"/>
                  <a:gd name="connsiteY300" fmla="*/ 267367 h 946689"/>
                  <a:gd name="connsiteX301" fmla="*/ 318230 w 947261"/>
                  <a:gd name="connsiteY301" fmla="*/ 263557 h 946689"/>
                  <a:gd name="connsiteX302" fmla="*/ 325660 w 947261"/>
                  <a:gd name="connsiteY302" fmla="*/ 265652 h 946689"/>
                  <a:gd name="connsiteX303" fmla="*/ 334137 w 947261"/>
                  <a:gd name="connsiteY303" fmla="*/ 267367 h 946689"/>
                  <a:gd name="connsiteX304" fmla="*/ 338614 w 947261"/>
                  <a:gd name="connsiteY304" fmla="*/ 266510 h 946689"/>
                  <a:gd name="connsiteX305" fmla="*/ 344138 w 947261"/>
                  <a:gd name="connsiteY305" fmla="*/ 246507 h 946689"/>
                  <a:gd name="connsiteX306" fmla="*/ 345662 w 947261"/>
                  <a:gd name="connsiteY306" fmla="*/ 237173 h 946689"/>
                  <a:gd name="connsiteX307" fmla="*/ 352616 w 947261"/>
                  <a:gd name="connsiteY307" fmla="*/ 231077 h 946689"/>
                  <a:gd name="connsiteX308" fmla="*/ 358426 w 947261"/>
                  <a:gd name="connsiteY308" fmla="*/ 228791 h 946689"/>
                  <a:gd name="connsiteX309" fmla="*/ 369951 w 947261"/>
                  <a:gd name="connsiteY309" fmla="*/ 229553 h 946689"/>
                  <a:gd name="connsiteX310" fmla="*/ 385191 w 947261"/>
                  <a:gd name="connsiteY310" fmla="*/ 229648 h 946689"/>
                  <a:gd name="connsiteX311" fmla="*/ 395383 w 947261"/>
                  <a:gd name="connsiteY311" fmla="*/ 228219 h 946689"/>
                  <a:gd name="connsiteX312" fmla="*/ 399764 w 947261"/>
                  <a:gd name="connsiteY312" fmla="*/ 241554 h 946689"/>
                  <a:gd name="connsiteX313" fmla="*/ 405575 w 947261"/>
                  <a:gd name="connsiteY313" fmla="*/ 259842 h 946689"/>
                  <a:gd name="connsiteX314" fmla="*/ 410718 w 947261"/>
                  <a:gd name="connsiteY314" fmla="*/ 289274 h 946689"/>
                  <a:gd name="connsiteX315" fmla="*/ 410432 w 947261"/>
                  <a:gd name="connsiteY315" fmla="*/ 304133 h 946689"/>
                  <a:gd name="connsiteX316" fmla="*/ 424910 w 947261"/>
                  <a:gd name="connsiteY316" fmla="*/ 315373 h 946689"/>
                  <a:gd name="connsiteX317" fmla="*/ 440912 w 947261"/>
                  <a:gd name="connsiteY317" fmla="*/ 326422 h 946689"/>
                  <a:gd name="connsiteX318" fmla="*/ 462153 w 947261"/>
                  <a:gd name="connsiteY318" fmla="*/ 330232 h 946689"/>
                  <a:gd name="connsiteX319" fmla="*/ 472726 w 947261"/>
                  <a:gd name="connsiteY319" fmla="*/ 323183 h 946689"/>
                  <a:gd name="connsiteX320" fmla="*/ 490347 w 947261"/>
                  <a:gd name="connsiteY320" fmla="*/ 316420 h 946689"/>
                  <a:gd name="connsiteX321" fmla="*/ 501968 w 947261"/>
                  <a:gd name="connsiteY321" fmla="*/ 315659 h 946689"/>
                  <a:gd name="connsiteX322" fmla="*/ 510731 w 947261"/>
                  <a:gd name="connsiteY322" fmla="*/ 313468 h 946689"/>
                  <a:gd name="connsiteX323" fmla="*/ 520827 w 947261"/>
                  <a:gd name="connsiteY323" fmla="*/ 306705 h 946689"/>
                  <a:gd name="connsiteX324" fmla="*/ 544354 w 947261"/>
                  <a:gd name="connsiteY324" fmla="*/ 294513 h 946689"/>
                  <a:gd name="connsiteX325" fmla="*/ 565880 w 947261"/>
                  <a:gd name="connsiteY325" fmla="*/ 279749 h 946689"/>
                  <a:gd name="connsiteX326" fmla="*/ 586169 w 947261"/>
                  <a:gd name="connsiteY326" fmla="*/ 263462 h 946689"/>
                  <a:gd name="connsiteX327" fmla="*/ 595313 w 947261"/>
                  <a:gd name="connsiteY327" fmla="*/ 257651 h 946689"/>
                  <a:gd name="connsiteX328" fmla="*/ 611029 w 947261"/>
                  <a:gd name="connsiteY328" fmla="*/ 239649 h 946689"/>
                  <a:gd name="connsiteX329" fmla="*/ 611410 w 947261"/>
                  <a:gd name="connsiteY329" fmla="*/ 232696 h 946689"/>
                  <a:gd name="connsiteX330" fmla="*/ 601694 w 947261"/>
                  <a:gd name="connsiteY330" fmla="*/ 225457 h 946689"/>
                  <a:gd name="connsiteX331" fmla="*/ 595979 w 947261"/>
                  <a:gd name="connsiteY331" fmla="*/ 222313 h 946689"/>
                  <a:gd name="connsiteX332" fmla="*/ 598361 w 947261"/>
                  <a:gd name="connsiteY332" fmla="*/ 219075 h 946689"/>
                  <a:gd name="connsiteX333" fmla="*/ 611886 w 947261"/>
                  <a:gd name="connsiteY333" fmla="*/ 214979 h 946689"/>
                  <a:gd name="connsiteX334" fmla="*/ 614744 w 947261"/>
                  <a:gd name="connsiteY334" fmla="*/ 213646 h 946689"/>
                  <a:gd name="connsiteX335" fmla="*/ 615696 w 947261"/>
                  <a:gd name="connsiteY335" fmla="*/ 208788 h 946689"/>
                  <a:gd name="connsiteX336" fmla="*/ 615125 w 947261"/>
                  <a:gd name="connsiteY336" fmla="*/ 201835 h 946689"/>
                  <a:gd name="connsiteX337" fmla="*/ 614458 w 947261"/>
                  <a:gd name="connsiteY337" fmla="*/ 194977 h 946689"/>
                  <a:gd name="connsiteX338" fmla="*/ 615029 w 947261"/>
                  <a:gd name="connsiteY338" fmla="*/ 188500 h 946689"/>
                  <a:gd name="connsiteX339" fmla="*/ 623126 w 947261"/>
                  <a:gd name="connsiteY339" fmla="*/ 174403 h 946689"/>
                  <a:gd name="connsiteX340" fmla="*/ 631603 w 947261"/>
                  <a:gd name="connsiteY340" fmla="*/ 160020 h 946689"/>
                  <a:gd name="connsiteX341" fmla="*/ 630269 w 947261"/>
                  <a:gd name="connsiteY341" fmla="*/ 146018 h 946689"/>
                  <a:gd name="connsiteX342" fmla="*/ 623316 w 947261"/>
                  <a:gd name="connsiteY342" fmla="*/ 143351 h 946689"/>
                  <a:gd name="connsiteX343" fmla="*/ 619601 w 947261"/>
                  <a:gd name="connsiteY343" fmla="*/ 151638 h 946689"/>
                  <a:gd name="connsiteX344" fmla="*/ 613410 w 947261"/>
                  <a:gd name="connsiteY344" fmla="*/ 167259 h 946689"/>
                  <a:gd name="connsiteX345" fmla="*/ 609029 w 947261"/>
                  <a:gd name="connsiteY345" fmla="*/ 173355 h 946689"/>
                  <a:gd name="connsiteX346" fmla="*/ 598170 w 947261"/>
                  <a:gd name="connsiteY346" fmla="*/ 176117 h 946689"/>
                  <a:gd name="connsiteX347" fmla="*/ 579882 w 947261"/>
                  <a:gd name="connsiteY347" fmla="*/ 175927 h 946689"/>
                  <a:gd name="connsiteX348" fmla="*/ 572167 w 947261"/>
                  <a:gd name="connsiteY348" fmla="*/ 177260 h 946689"/>
                  <a:gd name="connsiteX349" fmla="*/ 558832 w 947261"/>
                  <a:gd name="connsiteY349" fmla="*/ 171450 h 946689"/>
                  <a:gd name="connsiteX350" fmla="*/ 541973 w 947261"/>
                  <a:gd name="connsiteY350" fmla="*/ 154305 h 946689"/>
                  <a:gd name="connsiteX351" fmla="*/ 535781 w 947261"/>
                  <a:gd name="connsiteY351" fmla="*/ 147828 h 946689"/>
                  <a:gd name="connsiteX352" fmla="*/ 521875 w 947261"/>
                  <a:gd name="connsiteY352" fmla="*/ 144780 h 946689"/>
                  <a:gd name="connsiteX353" fmla="*/ 506254 w 947261"/>
                  <a:gd name="connsiteY353" fmla="*/ 143256 h 946689"/>
                  <a:gd name="connsiteX354" fmla="*/ 488061 w 947261"/>
                  <a:gd name="connsiteY354" fmla="*/ 145733 h 946689"/>
                  <a:gd name="connsiteX355" fmla="*/ 474345 w 947261"/>
                  <a:gd name="connsiteY355" fmla="*/ 151543 h 946689"/>
                  <a:gd name="connsiteX356" fmla="*/ 449771 w 947261"/>
                  <a:gd name="connsiteY356" fmla="*/ 160496 h 946689"/>
                  <a:gd name="connsiteX357" fmla="*/ 440626 w 947261"/>
                  <a:gd name="connsiteY357" fmla="*/ 145066 h 946689"/>
                  <a:gd name="connsiteX358" fmla="*/ 441484 w 947261"/>
                  <a:gd name="connsiteY358" fmla="*/ 137160 h 946689"/>
                  <a:gd name="connsiteX359" fmla="*/ 451295 w 947261"/>
                  <a:gd name="connsiteY359" fmla="*/ 122301 h 946689"/>
                  <a:gd name="connsiteX360" fmla="*/ 476917 w 947261"/>
                  <a:gd name="connsiteY360" fmla="*/ 108490 h 946689"/>
                  <a:gd name="connsiteX361" fmla="*/ 491681 w 947261"/>
                  <a:gd name="connsiteY361" fmla="*/ 105823 h 946689"/>
                  <a:gd name="connsiteX362" fmla="*/ 509588 w 947261"/>
                  <a:gd name="connsiteY362" fmla="*/ 105251 h 946689"/>
                  <a:gd name="connsiteX363" fmla="*/ 517779 w 947261"/>
                  <a:gd name="connsiteY363" fmla="*/ 106299 h 946689"/>
                  <a:gd name="connsiteX364" fmla="*/ 532733 w 947261"/>
                  <a:gd name="connsiteY364" fmla="*/ 107156 h 946689"/>
                  <a:gd name="connsiteX365" fmla="*/ 548164 w 947261"/>
                  <a:gd name="connsiteY365" fmla="*/ 101918 h 946689"/>
                  <a:gd name="connsiteX366" fmla="*/ 561499 w 947261"/>
                  <a:gd name="connsiteY366" fmla="*/ 86106 h 946689"/>
                  <a:gd name="connsiteX367" fmla="*/ 584835 w 947261"/>
                  <a:gd name="connsiteY367" fmla="*/ 78867 h 946689"/>
                  <a:gd name="connsiteX368" fmla="*/ 608362 w 947261"/>
                  <a:gd name="connsiteY368" fmla="*/ 73628 h 946689"/>
                  <a:gd name="connsiteX369" fmla="*/ 636651 w 947261"/>
                  <a:gd name="connsiteY369" fmla="*/ 74105 h 946689"/>
                  <a:gd name="connsiteX370" fmla="*/ 663797 w 947261"/>
                  <a:gd name="connsiteY370" fmla="*/ 77153 h 946689"/>
                  <a:gd name="connsiteX371" fmla="*/ 673418 w 947261"/>
                  <a:gd name="connsiteY371" fmla="*/ 75628 h 946689"/>
                  <a:gd name="connsiteX372" fmla="*/ 686467 w 947261"/>
                  <a:gd name="connsiteY372" fmla="*/ 75438 h 946689"/>
                  <a:gd name="connsiteX373" fmla="*/ 700278 w 947261"/>
                  <a:gd name="connsiteY373" fmla="*/ 85725 h 946689"/>
                  <a:gd name="connsiteX374" fmla="*/ 704469 w 947261"/>
                  <a:gd name="connsiteY374" fmla="*/ 96679 h 946689"/>
                  <a:gd name="connsiteX375" fmla="*/ 701612 w 947261"/>
                  <a:gd name="connsiteY375" fmla="*/ 107061 h 946689"/>
                  <a:gd name="connsiteX376" fmla="*/ 692849 w 947261"/>
                  <a:gd name="connsiteY376" fmla="*/ 116205 h 946689"/>
                  <a:gd name="connsiteX377" fmla="*/ 680942 w 947261"/>
                  <a:gd name="connsiteY377" fmla="*/ 119729 h 946689"/>
                  <a:gd name="connsiteX378" fmla="*/ 670465 w 947261"/>
                  <a:gd name="connsiteY378" fmla="*/ 126873 h 946689"/>
                  <a:gd name="connsiteX379" fmla="*/ 675227 w 947261"/>
                  <a:gd name="connsiteY379" fmla="*/ 135255 h 946689"/>
                  <a:gd name="connsiteX380" fmla="*/ 686181 w 947261"/>
                  <a:gd name="connsiteY380" fmla="*/ 137636 h 946689"/>
                  <a:gd name="connsiteX381" fmla="*/ 704755 w 947261"/>
                  <a:gd name="connsiteY381" fmla="*/ 143637 h 946689"/>
                  <a:gd name="connsiteX382" fmla="*/ 708470 w 947261"/>
                  <a:gd name="connsiteY382" fmla="*/ 150305 h 946689"/>
                  <a:gd name="connsiteX383" fmla="*/ 705612 w 947261"/>
                  <a:gd name="connsiteY383" fmla="*/ 159258 h 946689"/>
                  <a:gd name="connsiteX384" fmla="*/ 699802 w 947261"/>
                  <a:gd name="connsiteY384" fmla="*/ 167259 h 946689"/>
                  <a:gd name="connsiteX385" fmla="*/ 695420 w 947261"/>
                  <a:gd name="connsiteY385" fmla="*/ 172307 h 946689"/>
                  <a:gd name="connsiteX386" fmla="*/ 696659 w 947261"/>
                  <a:gd name="connsiteY386" fmla="*/ 176213 h 946689"/>
                  <a:gd name="connsiteX387" fmla="*/ 701231 w 947261"/>
                  <a:gd name="connsiteY387" fmla="*/ 186309 h 946689"/>
                  <a:gd name="connsiteX388" fmla="*/ 702850 w 947261"/>
                  <a:gd name="connsiteY388" fmla="*/ 198596 h 946689"/>
                  <a:gd name="connsiteX389" fmla="*/ 712851 w 947261"/>
                  <a:gd name="connsiteY389" fmla="*/ 210312 h 946689"/>
                  <a:gd name="connsiteX390" fmla="*/ 748951 w 947261"/>
                  <a:gd name="connsiteY390" fmla="*/ 231267 h 946689"/>
                  <a:gd name="connsiteX391" fmla="*/ 763715 w 947261"/>
                  <a:gd name="connsiteY391" fmla="*/ 243935 h 946689"/>
                  <a:gd name="connsiteX392" fmla="*/ 763715 w 947261"/>
                  <a:gd name="connsiteY392" fmla="*/ 250412 h 946689"/>
                  <a:gd name="connsiteX393" fmla="*/ 751427 w 947261"/>
                  <a:gd name="connsiteY393" fmla="*/ 250793 h 946689"/>
                  <a:gd name="connsiteX394" fmla="*/ 736473 w 947261"/>
                  <a:gd name="connsiteY394" fmla="*/ 244793 h 946689"/>
                  <a:gd name="connsiteX395" fmla="*/ 726281 w 947261"/>
                  <a:gd name="connsiteY395" fmla="*/ 253937 h 946689"/>
                  <a:gd name="connsiteX396" fmla="*/ 727138 w 947261"/>
                  <a:gd name="connsiteY396" fmla="*/ 257556 h 946689"/>
                  <a:gd name="connsiteX397" fmla="*/ 731711 w 947261"/>
                  <a:gd name="connsiteY397" fmla="*/ 272987 h 946689"/>
                  <a:gd name="connsiteX398" fmla="*/ 744093 w 947261"/>
                  <a:gd name="connsiteY398" fmla="*/ 302419 h 946689"/>
                  <a:gd name="connsiteX399" fmla="*/ 774287 w 947261"/>
                  <a:gd name="connsiteY399" fmla="*/ 346901 h 946689"/>
                  <a:gd name="connsiteX400" fmla="*/ 788003 w 947261"/>
                  <a:gd name="connsiteY400" fmla="*/ 377857 h 946689"/>
                  <a:gd name="connsiteX401" fmla="*/ 790956 w 947261"/>
                  <a:gd name="connsiteY401" fmla="*/ 395954 h 946689"/>
                  <a:gd name="connsiteX402" fmla="*/ 793052 w 947261"/>
                  <a:gd name="connsiteY402" fmla="*/ 421100 h 946689"/>
                  <a:gd name="connsiteX403" fmla="*/ 796766 w 947261"/>
                  <a:gd name="connsiteY403" fmla="*/ 455771 h 946689"/>
                  <a:gd name="connsiteX404" fmla="*/ 808387 w 947261"/>
                  <a:gd name="connsiteY404" fmla="*/ 474440 h 946689"/>
                  <a:gd name="connsiteX405" fmla="*/ 827056 w 947261"/>
                  <a:gd name="connsiteY405" fmla="*/ 497491 h 946689"/>
                  <a:gd name="connsiteX406" fmla="*/ 842105 w 947261"/>
                  <a:gd name="connsiteY406" fmla="*/ 512731 h 946689"/>
                  <a:gd name="connsiteX407" fmla="*/ 844868 w 947261"/>
                  <a:gd name="connsiteY407" fmla="*/ 512064 h 946689"/>
                  <a:gd name="connsiteX408" fmla="*/ 841153 w 947261"/>
                  <a:gd name="connsiteY408" fmla="*/ 507111 h 946689"/>
                  <a:gd name="connsiteX409" fmla="*/ 833438 w 947261"/>
                  <a:gd name="connsiteY409" fmla="*/ 495872 h 946689"/>
                  <a:gd name="connsiteX410" fmla="*/ 848963 w 947261"/>
                  <a:gd name="connsiteY410" fmla="*/ 488347 h 946689"/>
                  <a:gd name="connsiteX411" fmla="*/ 849630 w 947261"/>
                  <a:gd name="connsiteY411" fmla="*/ 488347 h 946689"/>
                  <a:gd name="connsiteX412" fmla="*/ 944975 w 947261"/>
                  <a:gd name="connsiteY412" fmla="*/ 530352 h 946689"/>
                  <a:gd name="connsiteX413" fmla="*/ 947261 w 947261"/>
                  <a:gd name="connsiteY413" fmla="*/ 531495 h 946689"/>
                  <a:gd name="connsiteX414" fmla="*/ 947261 w 947261"/>
                  <a:gd name="connsiteY414" fmla="*/ 857 h 946689"/>
                  <a:gd name="connsiteX415" fmla="*/ 0 w 947261"/>
                  <a:gd name="connsiteY415" fmla="*/ 857 h 946689"/>
                  <a:gd name="connsiteX416" fmla="*/ 0 w 947261"/>
                  <a:gd name="connsiteY416" fmla="*/ 0 h 946689"/>
                  <a:gd name="connsiteX417" fmla="*/ 803434 w 947261"/>
                  <a:gd name="connsiteY417" fmla="*/ 698849 h 946689"/>
                  <a:gd name="connsiteX418" fmla="*/ 816864 w 947261"/>
                  <a:gd name="connsiteY418" fmla="*/ 686657 h 946689"/>
                  <a:gd name="connsiteX419" fmla="*/ 817150 w 947261"/>
                  <a:gd name="connsiteY419" fmla="*/ 686467 h 946689"/>
                  <a:gd name="connsiteX420" fmla="*/ 826484 w 947261"/>
                  <a:gd name="connsiteY420" fmla="*/ 684276 h 946689"/>
                  <a:gd name="connsiteX421" fmla="*/ 830485 w 947261"/>
                  <a:gd name="connsiteY421" fmla="*/ 688372 h 946689"/>
                  <a:gd name="connsiteX422" fmla="*/ 827913 w 947261"/>
                  <a:gd name="connsiteY422" fmla="*/ 697992 h 946689"/>
                  <a:gd name="connsiteX423" fmla="*/ 816102 w 947261"/>
                  <a:gd name="connsiteY423" fmla="*/ 706088 h 946689"/>
                  <a:gd name="connsiteX424" fmla="*/ 809149 w 947261"/>
                  <a:gd name="connsiteY424" fmla="*/ 707327 h 946689"/>
                  <a:gd name="connsiteX425" fmla="*/ 805053 w 947261"/>
                  <a:gd name="connsiteY425" fmla="*/ 706850 h 946689"/>
                  <a:gd name="connsiteX426" fmla="*/ 803434 w 947261"/>
                  <a:gd name="connsiteY426" fmla="*/ 698849 h 946689"/>
                  <a:gd name="connsiteX427" fmla="*/ 171069 w 947261"/>
                  <a:gd name="connsiteY427" fmla="*/ 665893 h 946689"/>
                  <a:gd name="connsiteX428" fmla="*/ 166497 w 947261"/>
                  <a:gd name="connsiteY428" fmla="*/ 668274 h 946689"/>
                  <a:gd name="connsiteX429" fmla="*/ 164497 w 947261"/>
                  <a:gd name="connsiteY429" fmla="*/ 667607 h 946689"/>
                  <a:gd name="connsiteX430" fmla="*/ 151067 w 947261"/>
                  <a:gd name="connsiteY430" fmla="*/ 663893 h 946689"/>
                  <a:gd name="connsiteX431" fmla="*/ 129445 w 947261"/>
                  <a:gd name="connsiteY431" fmla="*/ 667226 h 946689"/>
                  <a:gd name="connsiteX432" fmla="*/ 121730 w 947261"/>
                  <a:gd name="connsiteY432" fmla="*/ 668560 h 946689"/>
                  <a:gd name="connsiteX433" fmla="*/ 118015 w 947261"/>
                  <a:gd name="connsiteY433" fmla="*/ 664845 h 946689"/>
                  <a:gd name="connsiteX434" fmla="*/ 120206 w 947261"/>
                  <a:gd name="connsiteY434" fmla="*/ 657606 h 946689"/>
                  <a:gd name="connsiteX435" fmla="*/ 135065 w 947261"/>
                  <a:gd name="connsiteY435" fmla="*/ 653987 h 946689"/>
                  <a:gd name="connsiteX436" fmla="*/ 149924 w 947261"/>
                  <a:gd name="connsiteY436" fmla="*/ 647129 h 946689"/>
                  <a:gd name="connsiteX437" fmla="*/ 154115 w 947261"/>
                  <a:gd name="connsiteY437" fmla="*/ 643319 h 946689"/>
                  <a:gd name="connsiteX438" fmla="*/ 155734 w 947261"/>
                  <a:gd name="connsiteY438" fmla="*/ 643414 h 946689"/>
                  <a:gd name="connsiteX439" fmla="*/ 159925 w 947261"/>
                  <a:gd name="connsiteY439" fmla="*/ 644843 h 946689"/>
                  <a:gd name="connsiteX440" fmla="*/ 169736 w 947261"/>
                  <a:gd name="connsiteY440" fmla="*/ 654653 h 946689"/>
                  <a:gd name="connsiteX441" fmla="*/ 172117 w 947261"/>
                  <a:gd name="connsiteY441" fmla="*/ 662940 h 946689"/>
                  <a:gd name="connsiteX442" fmla="*/ 171069 w 947261"/>
                  <a:gd name="connsiteY442" fmla="*/ 665893 h 946689"/>
                  <a:gd name="connsiteX443" fmla="*/ 137255 w 947261"/>
                  <a:gd name="connsiteY443" fmla="*/ 639509 h 946689"/>
                  <a:gd name="connsiteX444" fmla="*/ 141446 w 947261"/>
                  <a:gd name="connsiteY444" fmla="*/ 633984 h 946689"/>
                  <a:gd name="connsiteX445" fmla="*/ 146018 w 947261"/>
                  <a:gd name="connsiteY445" fmla="*/ 633413 h 946689"/>
                  <a:gd name="connsiteX446" fmla="*/ 147257 w 947261"/>
                  <a:gd name="connsiteY446" fmla="*/ 633984 h 946689"/>
                  <a:gd name="connsiteX447" fmla="*/ 149924 w 947261"/>
                  <a:gd name="connsiteY447" fmla="*/ 639509 h 946689"/>
                  <a:gd name="connsiteX448" fmla="*/ 144113 w 947261"/>
                  <a:gd name="connsiteY448" fmla="*/ 646652 h 946689"/>
                  <a:gd name="connsiteX449" fmla="*/ 140303 w 947261"/>
                  <a:gd name="connsiteY449" fmla="*/ 647319 h 946689"/>
                  <a:gd name="connsiteX450" fmla="*/ 137255 w 947261"/>
                  <a:gd name="connsiteY450" fmla="*/ 639509 h 946689"/>
                  <a:gd name="connsiteX451" fmla="*/ 184785 w 947261"/>
                  <a:gd name="connsiteY451" fmla="*/ 679514 h 946689"/>
                  <a:gd name="connsiteX452" fmla="*/ 178308 w 947261"/>
                  <a:gd name="connsiteY452" fmla="*/ 675227 h 946689"/>
                  <a:gd name="connsiteX453" fmla="*/ 180499 w 947261"/>
                  <a:gd name="connsiteY453" fmla="*/ 671417 h 946689"/>
                  <a:gd name="connsiteX454" fmla="*/ 191738 w 947261"/>
                  <a:gd name="connsiteY454" fmla="*/ 662750 h 946689"/>
                  <a:gd name="connsiteX455" fmla="*/ 192500 w 947261"/>
                  <a:gd name="connsiteY455" fmla="*/ 665988 h 946689"/>
                  <a:gd name="connsiteX456" fmla="*/ 184785 w 947261"/>
                  <a:gd name="connsiteY456" fmla="*/ 679514 h 946689"/>
                  <a:gd name="connsiteX457" fmla="*/ 275749 w 947261"/>
                  <a:gd name="connsiteY457" fmla="*/ 614934 h 946689"/>
                  <a:gd name="connsiteX458" fmla="*/ 270796 w 947261"/>
                  <a:gd name="connsiteY458" fmla="*/ 613791 h 946689"/>
                  <a:gd name="connsiteX459" fmla="*/ 267367 w 947261"/>
                  <a:gd name="connsiteY459" fmla="*/ 606647 h 946689"/>
                  <a:gd name="connsiteX460" fmla="*/ 268129 w 947261"/>
                  <a:gd name="connsiteY460" fmla="*/ 605219 h 946689"/>
                  <a:gd name="connsiteX461" fmla="*/ 275749 w 947261"/>
                  <a:gd name="connsiteY461" fmla="*/ 604742 h 946689"/>
                  <a:gd name="connsiteX462" fmla="*/ 286512 w 947261"/>
                  <a:gd name="connsiteY462" fmla="*/ 605409 h 946689"/>
                  <a:gd name="connsiteX463" fmla="*/ 309848 w 947261"/>
                  <a:gd name="connsiteY463" fmla="*/ 613029 h 946689"/>
                  <a:gd name="connsiteX464" fmla="*/ 316040 w 947261"/>
                  <a:gd name="connsiteY464" fmla="*/ 620078 h 946689"/>
                  <a:gd name="connsiteX465" fmla="*/ 314992 w 947261"/>
                  <a:gd name="connsiteY465" fmla="*/ 629412 h 946689"/>
                  <a:gd name="connsiteX466" fmla="*/ 306515 w 947261"/>
                  <a:gd name="connsiteY466" fmla="*/ 631317 h 946689"/>
                  <a:gd name="connsiteX467" fmla="*/ 290989 w 947261"/>
                  <a:gd name="connsiteY467" fmla="*/ 621982 h 946689"/>
                  <a:gd name="connsiteX468" fmla="*/ 275749 w 947261"/>
                  <a:gd name="connsiteY468" fmla="*/ 614934 h 946689"/>
                  <a:gd name="connsiteX469" fmla="*/ 341757 w 947261"/>
                  <a:gd name="connsiteY469" fmla="*/ 745236 h 946689"/>
                  <a:gd name="connsiteX470" fmla="*/ 336233 w 947261"/>
                  <a:gd name="connsiteY470" fmla="*/ 753142 h 946689"/>
                  <a:gd name="connsiteX471" fmla="*/ 328136 w 947261"/>
                  <a:gd name="connsiteY471" fmla="*/ 758476 h 946689"/>
                  <a:gd name="connsiteX472" fmla="*/ 318230 w 947261"/>
                  <a:gd name="connsiteY472" fmla="*/ 760476 h 946689"/>
                  <a:gd name="connsiteX473" fmla="*/ 308515 w 947261"/>
                  <a:gd name="connsiteY473" fmla="*/ 758476 h 946689"/>
                  <a:gd name="connsiteX474" fmla="*/ 300609 w 947261"/>
                  <a:gd name="connsiteY474" fmla="*/ 753142 h 946689"/>
                  <a:gd name="connsiteX475" fmla="*/ 295275 w 947261"/>
                  <a:gd name="connsiteY475" fmla="*/ 745236 h 946689"/>
                  <a:gd name="connsiteX476" fmla="*/ 293275 w 947261"/>
                  <a:gd name="connsiteY476" fmla="*/ 735616 h 946689"/>
                  <a:gd name="connsiteX477" fmla="*/ 295275 w 947261"/>
                  <a:gd name="connsiteY477" fmla="*/ 725710 h 946689"/>
                  <a:gd name="connsiteX478" fmla="*/ 300609 w 947261"/>
                  <a:gd name="connsiteY478" fmla="*/ 717709 h 946689"/>
                  <a:gd name="connsiteX479" fmla="*/ 308515 w 947261"/>
                  <a:gd name="connsiteY479" fmla="*/ 712375 h 946689"/>
                  <a:gd name="connsiteX480" fmla="*/ 318230 w 947261"/>
                  <a:gd name="connsiteY480" fmla="*/ 710375 h 946689"/>
                  <a:gd name="connsiteX481" fmla="*/ 328136 w 947261"/>
                  <a:gd name="connsiteY481" fmla="*/ 712375 h 946689"/>
                  <a:gd name="connsiteX482" fmla="*/ 336233 w 947261"/>
                  <a:gd name="connsiteY482" fmla="*/ 717709 h 946689"/>
                  <a:gd name="connsiteX483" fmla="*/ 341757 w 947261"/>
                  <a:gd name="connsiteY483" fmla="*/ 725710 h 946689"/>
                  <a:gd name="connsiteX484" fmla="*/ 343853 w 947261"/>
                  <a:gd name="connsiteY484" fmla="*/ 735616 h 946689"/>
                  <a:gd name="connsiteX485" fmla="*/ 341757 w 947261"/>
                  <a:gd name="connsiteY485" fmla="*/ 745236 h 946689"/>
                  <a:gd name="connsiteX486" fmla="*/ 341186 w 947261"/>
                  <a:gd name="connsiteY486" fmla="*/ 463106 h 946689"/>
                  <a:gd name="connsiteX487" fmla="*/ 342805 w 947261"/>
                  <a:gd name="connsiteY487" fmla="*/ 461772 h 946689"/>
                  <a:gd name="connsiteX488" fmla="*/ 347186 w 947261"/>
                  <a:gd name="connsiteY488" fmla="*/ 461772 h 946689"/>
                  <a:gd name="connsiteX489" fmla="*/ 351377 w 947261"/>
                  <a:gd name="connsiteY489" fmla="*/ 467582 h 946689"/>
                  <a:gd name="connsiteX490" fmla="*/ 349282 w 947261"/>
                  <a:gd name="connsiteY490" fmla="*/ 471297 h 946689"/>
                  <a:gd name="connsiteX491" fmla="*/ 342329 w 947261"/>
                  <a:gd name="connsiteY491" fmla="*/ 470154 h 946689"/>
                  <a:gd name="connsiteX492" fmla="*/ 341186 w 947261"/>
                  <a:gd name="connsiteY492" fmla="*/ 463106 h 946689"/>
                  <a:gd name="connsiteX493" fmla="*/ 326136 w 947261"/>
                  <a:gd name="connsiteY493" fmla="*/ 504444 h 946689"/>
                  <a:gd name="connsiteX494" fmla="*/ 327565 w 947261"/>
                  <a:gd name="connsiteY494" fmla="*/ 503301 h 946689"/>
                  <a:gd name="connsiteX495" fmla="*/ 333470 w 947261"/>
                  <a:gd name="connsiteY495" fmla="*/ 503492 h 946689"/>
                  <a:gd name="connsiteX496" fmla="*/ 337852 w 947261"/>
                  <a:gd name="connsiteY496" fmla="*/ 512731 h 946689"/>
                  <a:gd name="connsiteX497" fmla="*/ 329470 w 947261"/>
                  <a:gd name="connsiteY497" fmla="*/ 514160 h 946689"/>
                  <a:gd name="connsiteX498" fmla="*/ 325850 w 947261"/>
                  <a:gd name="connsiteY498" fmla="*/ 507206 h 946689"/>
                  <a:gd name="connsiteX499" fmla="*/ 326136 w 947261"/>
                  <a:gd name="connsiteY499" fmla="*/ 504444 h 946689"/>
                  <a:gd name="connsiteX500" fmla="*/ 321278 w 947261"/>
                  <a:gd name="connsiteY500" fmla="*/ 480251 h 946689"/>
                  <a:gd name="connsiteX501" fmla="*/ 319754 w 947261"/>
                  <a:gd name="connsiteY501" fmla="*/ 484251 h 946689"/>
                  <a:gd name="connsiteX502" fmla="*/ 312515 w 947261"/>
                  <a:gd name="connsiteY502" fmla="*/ 485870 h 946689"/>
                  <a:gd name="connsiteX503" fmla="*/ 307467 w 947261"/>
                  <a:gd name="connsiteY503" fmla="*/ 482346 h 946689"/>
                  <a:gd name="connsiteX504" fmla="*/ 306896 w 947261"/>
                  <a:gd name="connsiteY504" fmla="*/ 476155 h 946689"/>
                  <a:gd name="connsiteX505" fmla="*/ 311563 w 947261"/>
                  <a:gd name="connsiteY505" fmla="*/ 474726 h 946689"/>
                  <a:gd name="connsiteX506" fmla="*/ 315659 w 947261"/>
                  <a:gd name="connsiteY506" fmla="*/ 475583 h 946689"/>
                  <a:gd name="connsiteX507" fmla="*/ 320421 w 947261"/>
                  <a:gd name="connsiteY507" fmla="*/ 477298 h 946689"/>
                  <a:gd name="connsiteX508" fmla="*/ 321278 w 947261"/>
                  <a:gd name="connsiteY508" fmla="*/ 480251 h 946689"/>
                  <a:gd name="connsiteX509" fmla="*/ 295466 w 947261"/>
                  <a:gd name="connsiteY509" fmla="*/ 449580 h 946689"/>
                  <a:gd name="connsiteX510" fmla="*/ 308229 w 947261"/>
                  <a:gd name="connsiteY510" fmla="*/ 446151 h 946689"/>
                  <a:gd name="connsiteX511" fmla="*/ 317754 w 947261"/>
                  <a:gd name="connsiteY511" fmla="*/ 453200 h 946689"/>
                  <a:gd name="connsiteX512" fmla="*/ 314897 w 947261"/>
                  <a:gd name="connsiteY512" fmla="*/ 458629 h 946689"/>
                  <a:gd name="connsiteX513" fmla="*/ 298514 w 947261"/>
                  <a:gd name="connsiteY513" fmla="*/ 461963 h 946689"/>
                  <a:gd name="connsiteX514" fmla="*/ 294132 w 947261"/>
                  <a:gd name="connsiteY514" fmla="*/ 458057 h 946689"/>
                  <a:gd name="connsiteX515" fmla="*/ 295466 w 947261"/>
                  <a:gd name="connsiteY515" fmla="*/ 449580 h 946689"/>
                  <a:gd name="connsiteX516" fmla="*/ 243364 w 947261"/>
                  <a:gd name="connsiteY516" fmla="*/ 534257 h 946689"/>
                  <a:gd name="connsiteX517" fmla="*/ 256413 w 947261"/>
                  <a:gd name="connsiteY517" fmla="*/ 534162 h 946689"/>
                  <a:gd name="connsiteX518" fmla="*/ 257556 w 947261"/>
                  <a:gd name="connsiteY518" fmla="*/ 532924 h 946689"/>
                  <a:gd name="connsiteX519" fmla="*/ 260890 w 947261"/>
                  <a:gd name="connsiteY519" fmla="*/ 521018 h 946689"/>
                  <a:gd name="connsiteX520" fmla="*/ 267748 w 947261"/>
                  <a:gd name="connsiteY520" fmla="*/ 502539 h 946689"/>
                  <a:gd name="connsiteX521" fmla="*/ 274034 w 947261"/>
                  <a:gd name="connsiteY521" fmla="*/ 502253 h 946689"/>
                  <a:gd name="connsiteX522" fmla="*/ 279273 w 947261"/>
                  <a:gd name="connsiteY522" fmla="*/ 507968 h 946689"/>
                  <a:gd name="connsiteX523" fmla="*/ 279654 w 947261"/>
                  <a:gd name="connsiteY523" fmla="*/ 514731 h 946689"/>
                  <a:gd name="connsiteX524" fmla="*/ 277654 w 947261"/>
                  <a:gd name="connsiteY524" fmla="*/ 516065 h 946689"/>
                  <a:gd name="connsiteX525" fmla="*/ 273368 w 947261"/>
                  <a:gd name="connsiteY525" fmla="*/ 519875 h 946689"/>
                  <a:gd name="connsiteX526" fmla="*/ 275558 w 947261"/>
                  <a:gd name="connsiteY526" fmla="*/ 521303 h 946689"/>
                  <a:gd name="connsiteX527" fmla="*/ 302705 w 947261"/>
                  <a:gd name="connsiteY527" fmla="*/ 522542 h 946689"/>
                  <a:gd name="connsiteX528" fmla="*/ 323564 w 947261"/>
                  <a:gd name="connsiteY528" fmla="*/ 522827 h 946689"/>
                  <a:gd name="connsiteX529" fmla="*/ 341186 w 947261"/>
                  <a:gd name="connsiteY529" fmla="*/ 521875 h 946689"/>
                  <a:gd name="connsiteX530" fmla="*/ 351282 w 947261"/>
                  <a:gd name="connsiteY530" fmla="*/ 521875 h 946689"/>
                  <a:gd name="connsiteX531" fmla="*/ 357378 w 947261"/>
                  <a:gd name="connsiteY531" fmla="*/ 527399 h 946689"/>
                  <a:gd name="connsiteX532" fmla="*/ 381667 w 947261"/>
                  <a:gd name="connsiteY532" fmla="*/ 538829 h 946689"/>
                  <a:gd name="connsiteX533" fmla="*/ 397193 w 947261"/>
                  <a:gd name="connsiteY533" fmla="*/ 541306 h 946689"/>
                  <a:gd name="connsiteX534" fmla="*/ 399288 w 947261"/>
                  <a:gd name="connsiteY534" fmla="*/ 545592 h 946689"/>
                  <a:gd name="connsiteX535" fmla="*/ 394907 w 947261"/>
                  <a:gd name="connsiteY535" fmla="*/ 551593 h 946689"/>
                  <a:gd name="connsiteX536" fmla="*/ 362045 w 947261"/>
                  <a:gd name="connsiteY536" fmla="*/ 561213 h 946689"/>
                  <a:gd name="connsiteX537" fmla="*/ 350234 w 947261"/>
                  <a:gd name="connsiteY537" fmla="*/ 558641 h 946689"/>
                  <a:gd name="connsiteX538" fmla="*/ 337185 w 947261"/>
                  <a:gd name="connsiteY538" fmla="*/ 550926 h 946689"/>
                  <a:gd name="connsiteX539" fmla="*/ 313373 w 947261"/>
                  <a:gd name="connsiteY539" fmla="*/ 542830 h 946689"/>
                  <a:gd name="connsiteX540" fmla="*/ 286322 w 947261"/>
                  <a:gd name="connsiteY540" fmla="*/ 548640 h 946689"/>
                  <a:gd name="connsiteX541" fmla="*/ 267272 w 947261"/>
                  <a:gd name="connsiteY541" fmla="*/ 549593 h 946689"/>
                  <a:gd name="connsiteX542" fmla="*/ 254603 w 947261"/>
                  <a:gd name="connsiteY542" fmla="*/ 549878 h 946689"/>
                  <a:gd name="connsiteX543" fmla="*/ 241744 w 947261"/>
                  <a:gd name="connsiteY543" fmla="*/ 585692 h 946689"/>
                  <a:gd name="connsiteX544" fmla="*/ 255080 w 947261"/>
                  <a:gd name="connsiteY544" fmla="*/ 612839 h 946689"/>
                  <a:gd name="connsiteX545" fmla="*/ 257270 w 947261"/>
                  <a:gd name="connsiteY545" fmla="*/ 621221 h 946689"/>
                  <a:gd name="connsiteX546" fmla="*/ 247364 w 947261"/>
                  <a:gd name="connsiteY546" fmla="*/ 621030 h 946689"/>
                  <a:gd name="connsiteX547" fmla="*/ 226314 w 947261"/>
                  <a:gd name="connsiteY547" fmla="*/ 610743 h 946689"/>
                  <a:gd name="connsiteX548" fmla="*/ 209074 w 947261"/>
                  <a:gd name="connsiteY548" fmla="*/ 597694 h 946689"/>
                  <a:gd name="connsiteX549" fmla="*/ 198787 w 947261"/>
                  <a:gd name="connsiteY549" fmla="*/ 586645 h 946689"/>
                  <a:gd name="connsiteX550" fmla="*/ 192215 w 947261"/>
                  <a:gd name="connsiteY550" fmla="*/ 579501 h 946689"/>
                  <a:gd name="connsiteX551" fmla="*/ 176784 w 947261"/>
                  <a:gd name="connsiteY551" fmla="*/ 571214 h 946689"/>
                  <a:gd name="connsiteX552" fmla="*/ 159163 w 947261"/>
                  <a:gd name="connsiteY552" fmla="*/ 571881 h 946689"/>
                  <a:gd name="connsiteX553" fmla="*/ 154591 w 947261"/>
                  <a:gd name="connsiteY553" fmla="*/ 578834 h 946689"/>
                  <a:gd name="connsiteX554" fmla="*/ 155639 w 947261"/>
                  <a:gd name="connsiteY554" fmla="*/ 581120 h 946689"/>
                  <a:gd name="connsiteX555" fmla="*/ 166116 w 947261"/>
                  <a:gd name="connsiteY555" fmla="*/ 589121 h 946689"/>
                  <a:gd name="connsiteX556" fmla="*/ 169831 w 947261"/>
                  <a:gd name="connsiteY556" fmla="*/ 595979 h 946689"/>
                  <a:gd name="connsiteX557" fmla="*/ 169069 w 947261"/>
                  <a:gd name="connsiteY557" fmla="*/ 600456 h 946689"/>
                  <a:gd name="connsiteX558" fmla="*/ 152019 w 947261"/>
                  <a:gd name="connsiteY558" fmla="*/ 601885 h 946689"/>
                  <a:gd name="connsiteX559" fmla="*/ 134112 w 947261"/>
                  <a:gd name="connsiteY559" fmla="*/ 603314 h 946689"/>
                  <a:gd name="connsiteX560" fmla="*/ 131540 w 947261"/>
                  <a:gd name="connsiteY560" fmla="*/ 609981 h 946689"/>
                  <a:gd name="connsiteX561" fmla="*/ 130302 w 947261"/>
                  <a:gd name="connsiteY561" fmla="*/ 614363 h 946689"/>
                  <a:gd name="connsiteX562" fmla="*/ 127445 w 947261"/>
                  <a:gd name="connsiteY562" fmla="*/ 615220 h 946689"/>
                  <a:gd name="connsiteX563" fmla="*/ 124016 w 947261"/>
                  <a:gd name="connsiteY563" fmla="*/ 613982 h 946689"/>
                  <a:gd name="connsiteX564" fmla="*/ 122777 w 947261"/>
                  <a:gd name="connsiteY564" fmla="*/ 611219 h 946689"/>
                  <a:gd name="connsiteX565" fmla="*/ 126016 w 947261"/>
                  <a:gd name="connsiteY565" fmla="*/ 600647 h 946689"/>
                  <a:gd name="connsiteX566" fmla="*/ 130969 w 947261"/>
                  <a:gd name="connsiteY566" fmla="*/ 587788 h 946689"/>
                  <a:gd name="connsiteX567" fmla="*/ 141732 w 947261"/>
                  <a:gd name="connsiteY567" fmla="*/ 569595 h 946689"/>
                  <a:gd name="connsiteX568" fmla="*/ 157448 w 947261"/>
                  <a:gd name="connsiteY568" fmla="*/ 557975 h 946689"/>
                  <a:gd name="connsiteX569" fmla="*/ 173641 w 947261"/>
                  <a:gd name="connsiteY569" fmla="*/ 553307 h 946689"/>
                  <a:gd name="connsiteX570" fmla="*/ 181070 w 947261"/>
                  <a:gd name="connsiteY570" fmla="*/ 551974 h 946689"/>
                  <a:gd name="connsiteX571" fmla="*/ 193072 w 947261"/>
                  <a:gd name="connsiteY571" fmla="*/ 547307 h 946689"/>
                  <a:gd name="connsiteX572" fmla="*/ 207836 w 947261"/>
                  <a:gd name="connsiteY572" fmla="*/ 539591 h 946689"/>
                  <a:gd name="connsiteX573" fmla="*/ 227648 w 947261"/>
                  <a:gd name="connsiteY573" fmla="*/ 533876 h 946689"/>
                  <a:gd name="connsiteX574" fmla="*/ 243364 w 947261"/>
                  <a:gd name="connsiteY574" fmla="*/ 534257 h 946689"/>
                  <a:gd name="connsiteX575" fmla="*/ 233934 w 947261"/>
                  <a:gd name="connsiteY575" fmla="*/ 451771 h 946689"/>
                  <a:gd name="connsiteX576" fmla="*/ 234887 w 947261"/>
                  <a:gd name="connsiteY576" fmla="*/ 456724 h 946689"/>
                  <a:gd name="connsiteX577" fmla="*/ 232981 w 947261"/>
                  <a:gd name="connsiteY577" fmla="*/ 459486 h 946689"/>
                  <a:gd name="connsiteX578" fmla="*/ 229838 w 947261"/>
                  <a:gd name="connsiteY578" fmla="*/ 460915 h 946689"/>
                  <a:gd name="connsiteX579" fmla="*/ 224409 w 947261"/>
                  <a:gd name="connsiteY579" fmla="*/ 459105 h 946689"/>
                  <a:gd name="connsiteX580" fmla="*/ 217075 w 947261"/>
                  <a:gd name="connsiteY580" fmla="*/ 458248 h 946689"/>
                  <a:gd name="connsiteX581" fmla="*/ 214789 w 947261"/>
                  <a:gd name="connsiteY581" fmla="*/ 466058 h 946689"/>
                  <a:gd name="connsiteX582" fmla="*/ 216789 w 947261"/>
                  <a:gd name="connsiteY582" fmla="*/ 477774 h 946689"/>
                  <a:gd name="connsiteX583" fmla="*/ 226219 w 947261"/>
                  <a:gd name="connsiteY583" fmla="*/ 490442 h 946689"/>
                  <a:gd name="connsiteX584" fmla="*/ 235839 w 947261"/>
                  <a:gd name="connsiteY584" fmla="*/ 502730 h 946689"/>
                  <a:gd name="connsiteX585" fmla="*/ 238316 w 947261"/>
                  <a:gd name="connsiteY585" fmla="*/ 513874 h 946689"/>
                  <a:gd name="connsiteX586" fmla="*/ 223838 w 947261"/>
                  <a:gd name="connsiteY586" fmla="*/ 520637 h 946689"/>
                  <a:gd name="connsiteX587" fmla="*/ 202692 w 947261"/>
                  <a:gd name="connsiteY587" fmla="*/ 506825 h 946689"/>
                  <a:gd name="connsiteX588" fmla="*/ 191072 w 947261"/>
                  <a:gd name="connsiteY588" fmla="*/ 484442 h 946689"/>
                  <a:gd name="connsiteX589" fmla="*/ 191643 w 947261"/>
                  <a:gd name="connsiteY589" fmla="*/ 468249 h 946689"/>
                  <a:gd name="connsiteX590" fmla="*/ 194596 w 947261"/>
                  <a:gd name="connsiteY590" fmla="*/ 457676 h 946689"/>
                  <a:gd name="connsiteX591" fmla="*/ 191453 w 947261"/>
                  <a:gd name="connsiteY591" fmla="*/ 452533 h 946689"/>
                  <a:gd name="connsiteX592" fmla="*/ 187738 w 947261"/>
                  <a:gd name="connsiteY592" fmla="*/ 443770 h 946689"/>
                  <a:gd name="connsiteX593" fmla="*/ 192024 w 947261"/>
                  <a:gd name="connsiteY593" fmla="*/ 433959 h 946689"/>
                  <a:gd name="connsiteX594" fmla="*/ 200692 w 947261"/>
                  <a:gd name="connsiteY594" fmla="*/ 423101 h 946689"/>
                  <a:gd name="connsiteX595" fmla="*/ 216884 w 947261"/>
                  <a:gd name="connsiteY595" fmla="*/ 408146 h 946689"/>
                  <a:gd name="connsiteX596" fmla="*/ 221552 w 947261"/>
                  <a:gd name="connsiteY596" fmla="*/ 408337 h 946689"/>
                  <a:gd name="connsiteX597" fmla="*/ 224790 w 947261"/>
                  <a:gd name="connsiteY597" fmla="*/ 411575 h 946689"/>
                  <a:gd name="connsiteX598" fmla="*/ 225647 w 947261"/>
                  <a:gd name="connsiteY598" fmla="*/ 425672 h 946689"/>
                  <a:gd name="connsiteX599" fmla="*/ 230791 w 947261"/>
                  <a:gd name="connsiteY599" fmla="*/ 445008 h 946689"/>
                  <a:gd name="connsiteX600" fmla="*/ 233934 w 947261"/>
                  <a:gd name="connsiteY600" fmla="*/ 451771 h 946689"/>
                  <a:gd name="connsiteX601" fmla="*/ 473202 w 947261"/>
                  <a:gd name="connsiteY601" fmla="*/ 185357 h 946689"/>
                  <a:gd name="connsiteX602" fmla="*/ 480441 w 947261"/>
                  <a:gd name="connsiteY602" fmla="*/ 178403 h 946689"/>
                  <a:gd name="connsiteX603" fmla="*/ 492538 w 947261"/>
                  <a:gd name="connsiteY603" fmla="*/ 176498 h 946689"/>
                  <a:gd name="connsiteX604" fmla="*/ 506540 w 947261"/>
                  <a:gd name="connsiteY604" fmla="*/ 174308 h 946689"/>
                  <a:gd name="connsiteX605" fmla="*/ 510826 w 947261"/>
                  <a:gd name="connsiteY605" fmla="*/ 172307 h 946689"/>
                  <a:gd name="connsiteX606" fmla="*/ 517589 w 947261"/>
                  <a:gd name="connsiteY606" fmla="*/ 169069 h 946689"/>
                  <a:gd name="connsiteX607" fmla="*/ 520351 w 947261"/>
                  <a:gd name="connsiteY607" fmla="*/ 169640 h 946689"/>
                  <a:gd name="connsiteX608" fmla="*/ 523399 w 947261"/>
                  <a:gd name="connsiteY608" fmla="*/ 172974 h 946689"/>
                  <a:gd name="connsiteX609" fmla="*/ 522923 w 947261"/>
                  <a:gd name="connsiteY609" fmla="*/ 181070 h 946689"/>
                  <a:gd name="connsiteX610" fmla="*/ 508730 w 947261"/>
                  <a:gd name="connsiteY610" fmla="*/ 183833 h 946689"/>
                  <a:gd name="connsiteX611" fmla="*/ 488728 w 947261"/>
                  <a:gd name="connsiteY611" fmla="*/ 191357 h 946689"/>
                  <a:gd name="connsiteX612" fmla="*/ 484918 w 947261"/>
                  <a:gd name="connsiteY612" fmla="*/ 193834 h 946689"/>
                  <a:gd name="connsiteX613" fmla="*/ 479679 w 947261"/>
                  <a:gd name="connsiteY613" fmla="*/ 194977 h 946689"/>
                  <a:gd name="connsiteX614" fmla="*/ 473583 w 947261"/>
                  <a:gd name="connsiteY614" fmla="*/ 191929 h 946689"/>
                  <a:gd name="connsiteX615" fmla="*/ 473202 w 947261"/>
                  <a:gd name="connsiteY615" fmla="*/ 185357 h 946689"/>
                  <a:gd name="connsiteX616" fmla="*/ 453771 w 947261"/>
                  <a:gd name="connsiteY616" fmla="*/ 251746 h 946689"/>
                  <a:gd name="connsiteX617" fmla="*/ 471392 w 947261"/>
                  <a:gd name="connsiteY617" fmla="*/ 245936 h 946689"/>
                  <a:gd name="connsiteX618" fmla="*/ 491966 w 947261"/>
                  <a:gd name="connsiteY618" fmla="*/ 239554 h 946689"/>
                  <a:gd name="connsiteX619" fmla="*/ 530543 w 947261"/>
                  <a:gd name="connsiteY619" fmla="*/ 226219 h 946689"/>
                  <a:gd name="connsiteX620" fmla="*/ 540639 w 947261"/>
                  <a:gd name="connsiteY620" fmla="*/ 224504 h 946689"/>
                  <a:gd name="connsiteX621" fmla="*/ 545497 w 947261"/>
                  <a:gd name="connsiteY621" fmla="*/ 225838 h 946689"/>
                  <a:gd name="connsiteX622" fmla="*/ 551879 w 947261"/>
                  <a:gd name="connsiteY622" fmla="*/ 235458 h 946689"/>
                  <a:gd name="connsiteX623" fmla="*/ 550831 w 947261"/>
                  <a:gd name="connsiteY623" fmla="*/ 238411 h 946689"/>
                  <a:gd name="connsiteX624" fmla="*/ 545021 w 947261"/>
                  <a:gd name="connsiteY624" fmla="*/ 240792 h 946689"/>
                  <a:gd name="connsiteX625" fmla="*/ 541496 w 947261"/>
                  <a:gd name="connsiteY625" fmla="*/ 241745 h 946689"/>
                  <a:gd name="connsiteX626" fmla="*/ 540639 w 947261"/>
                  <a:gd name="connsiteY626" fmla="*/ 243078 h 946689"/>
                  <a:gd name="connsiteX627" fmla="*/ 535210 w 947261"/>
                  <a:gd name="connsiteY627" fmla="*/ 246126 h 946689"/>
                  <a:gd name="connsiteX628" fmla="*/ 520256 w 947261"/>
                  <a:gd name="connsiteY628" fmla="*/ 249650 h 946689"/>
                  <a:gd name="connsiteX629" fmla="*/ 515588 w 947261"/>
                  <a:gd name="connsiteY629" fmla="*/ 250412 h 946689"/>
                  <a:gd name="connsiteX630" fmla="*/ 507778 w 947261"/>
                  <a:gd name="connsiteY630" fmla="*/ 256223 h 946689"/>
                  <a:gd name="connsiteX631" fmla="*/ 502825 w 947261"/>
                  <a:gd name="connsiteY631" fmla="*/ 259937 h 946689"/>
                  <a:gd name="connsiteX632" fmla="*/ 496919 w 947261"/>
                  <a:gd name="connsiteY632" fmla="*/ 261080 h 946689"/>
                  <a:gd name="connsiteX633" fmla="*/ 489204 w 947261"/>
                  <a:gd name="connsiteY633" fmla="*/ 259652 h 946689"/>
                  <a:gd name="connsiteX634" fmla="*/ 476822 w 947261"/>
                  <a:gd name="connsiteY634" fmla="*/ 255937 h 946689"/>
                  <a:gd name="connsiteX635" fmla="*/ 473297 w 947261"/>
                  <a:gd name="connsiteY635" fmla="*/ 257842 h 946689"/>
                  <a:gd name="connsiteX636" fmla="*/ 448913 w 947261"/>
                  <a:gd name="connsiteY636" fmla="*/ 266033 h 946689"/>
                  <a:gd name="connsiteX637" fmla="*/ 444246 w 947261"/>
                  <a:gd name="connsiteY637" fmla="*/ 265462 h 946689"/>
                  <a:gd name="connsiteX638" fmla="*/ 442722 w 947261"/>
                  <a:gd name="connsiteY638" fmla="*/ 260509 h 946689"/>
                  <a:gd name="connsiteX639" fmla="*/ 453771 w 947261"/>
                  <a:gd name="connsiteY639" fmla="*/ 251746 h 946689"/>
                  <a:gd name="connsiteX640" fmla="*/ 441960 w 947261"/>
                  <a:gd name="connsiteY640" fmla="*/ 163830 h 946689"/>
                  <a:gd name="connsiteX641" fmla="*/ 443484 w 947261"/>
                  <a:gd name="connsiteY641" fmla="*/ 170402 h 946689"/>
                  <a:gd name="connsiteX642" fmla="*/ 441293 w 947261"/>
                  <a:gd name="connsiteY642" fmla="*/ 173069 h 946689"/>
                  <a:gd name="connsiteX643" fmla="*/ 436912 w 947261"/>
                  <a:gd name="connsiteY643" fmla="*/ 177070 h 946689"/>
                  <a:gd name="connsiteX644" fmla="*/ 432149 w 947261"/>
                  <a:gd name="connsiteY644" fmla="*/ 189167 h 946689"/>
                  <a:gd name="connsiteX645" fmla="*/ 438722 w 947261"/>
                  <a:gd name="connsiteY645" fmla="*/ 197834 h 946689"/>
                  <a:gd name="connsiteX646" fmla="*/ 443484 w 947261"/>
                  <a:gd name="connsiteY646" fmla="*/ 207455 h 946689"/>
                  <a:gd name="connsiteX647" fmla="*/ 440722 w 947261"/>
                  <a:gd name="connsiteY647" fmla="*/ 214027 h 946689"/>
                  <a:gd name="connsiteX648" fmla="*/ 435864 w 947261"/>
                  <a:gd name="connsiteY648" fmla="*/ 214503 h 946689"/>
                  <a:gd name="connsiteX649" fmla="*/ 424815 w 947261"/>
                  <a:gd name="connsiteY649" fmla="*/ 209169 h 946689"/>
                  <a:gd name="connsiteX650" fmla="*/ 421767 w 947261"/>
                  <a:gd name="connsiteY650" fmla="*/ 199549 h 946689"/>
                  <a:gd name="connsiteX651" fmla="*/ 419386 w 947261"/>
                  <a:gd name="connsiteY651" fmla="*/ 191834 h 946689"/>
                  <a:gd name="connsiteX652" fmla="*/ 411766 w 947261"/>
                  <a:gd name="connsiteY652" fmla="*/ 191643 h 946689"/>
                  <a:gd name="connsiteX653" fmla="*/ 401288 w 947261"/>
                  <a:gd name="connsiteY653" fmla="*/ 191834 h 946689"/>
                  <a:gd name="connsiteX654" fmla="*/ 390430 w 947261"/>
                  <a:gd name="connsiteY654" fmla="*/ 191357 h 946689"/>
                  <a:gd name="connsiteX655" fmla="*/ 378714 w 947261"/>
                  <a:gd name="connsiteY655" fmla="*/ 196501 h 946689"/>
                  <a:gd name="connsiteX656" fmla="*/ 364903 w 947261"/>
                  <a:gd name="connsiteY656" fmla="*/ 214408 h 946689"/>
                  <a:gd name="connsiteX657" fmla="*/ 351758 w 947261"/>
                  <a:gd name="connsiteY657" fmla="*/ 218218 h 946689"/>
                  <a:gd name="connsiteX658" fmla="*/ 349377 w 947261"/>
                  <a:gd name="connsiteY658" fmla="*/ 209645 h 946689"/>
                  <a:gd name="connsiteX659" fmla="*/ 353663 w 947261"/>
                  <a:gd name="connsiteY659" fmla="*/ 204978 h 946689"/>
                  <a:gd name="connsiteX660" fmla="*/ 363950 w 947261"/>
                  <a:gd name="connsiteY660" fmla="*/ 202025 h 946689"/>
                  <a:gd name="connsiteX661" fmla="*/ 369951 w 947261"/>
                  <a:gd name="connsiteY661" fmla="*/ 200406 h 946689"/>
                  <a:gd name="connsiteX662" fmla="*/ 368808 w 947261"/>
                  <a:gd name="connsiteY662" fmla="*/ 193548 h 946689"/>
                  <a:gd name="connsiteX663" fmla="*/ 366141 w 947261"/>
                  <a:gd name="connsiteY663" fmla="*/ 188976 h 946689"/>
                  <a:gd name="connsiteX664" fmla="*/ 370332 w 947261"/>
                  <a:gd name="connsiteY664" fmla="*/ 182118 h 946689"/>
                  <a:gd name="connsiteX665" fmla="*/ 382619 w 947261"/>
                  <a:gd name="connsiteY665" fmla="*/ 176117 h 946689"/>
                  <a:gd name="connsiteX666" fmla="*/ 398621 w 947261"/>
                  <a:gd name="connsiteY666" fmla="*/ 169355 h 946689"/>
                  <a:gd name="connsiteX667" fmla="*/ 402241 w 947261"/>
                  <a:gd name="connsiteY667" fmla="*/ 167069 h 946689"/>
                  <a:gd name="connsiteX668" fmla="*/ 413671 w 947261"/>
                  <a:gd name="connsiteY668" fmla="*/ 166116 h 946689"/>
                  <a:gd name="connsiteX669" fmla="*/ 430054 w 947261"/>
                  <a:gd name="connsiteY669" fmla="*/ 165449 h 946689"/>
                  <a:gd name="connsiteX670" fmla="*/ 435769 w 947261"/>
                  <a:gd name="connsiteY670" fmla="*/ 164211 h 946689"/>
                  <a:gd name="connsiteX671" fmla="*/ 441960 w 947261"/>
                  <a:gd name="connsiteY671" fmla="*/ 163830 h 946689"/>
                  <a:gd name="connsiteX672" fmla="*/ 762572 w 947261"/>
                  <a:gd name="connsiteY672" fmla="*/ 271367 h 946689"/>
                  <a:gd name="connsiteX673" fmla="*/ 750094 w 947261"/>
                  <a:gd name="connsiteY673" fmla="*/ 271558 h 946689"/>
                  <a:gd name="connsiteX674" fmla="*/ 748951 w 947261"/>
                  <a:gd name="connsiteY674" fmla="*/ 269462 h 946689"/>
                  <a:gd name="connsiteX675" fmla="*/ 750761 w 947261"/>
                  <a:gd name="connsiteY675" fmla="*/ 265462 h 946689"/>
                  <a:gd name="connsiteX676" fmla="*/ 754666 w 947261"/>
                  <a:gd name="connsiteY676" fmla="*/ 264986 h 946689"/>
                  <a:gd name="connsiteX677" fmla="*/ 759809 w 947261"/>
                  <a:gd name="connsiteY677" fmla="*/ 265652 h 946689"/>
                  <a:gd name="connsiteX678" fmla="*/ 762572 w 947261"/>
                  <a:gd name="connsiteY678" fmla="*/ 271367 h 946689"/>
                  <a:gd name="connsiteX679" fmla="*/ 768287 w 947261"/>
                  <a:gd name="connsiteY679" fmla="*/ 440436 h 946689"/>
                  <a:gd name="connsiteX680" fmla="*/ 748189 w 947261"/>
                  <a:gd name="connsiteY680" fmla="*/ 425958 h 946689"/>
                  <a:gd name="connsiteX681" fmla="*/ 728567 w 947261"/>
                  <a:gd name="connsiteY681" fmla="*/ 425672 h 946689"/>
                  <a:gd name="connsiteX682" fmla="*/ 707993 w 947261"/>
                  <a:gd name="connsiteY682" fmla="*/ 430911 h 946689"/>
                  <a:gd name="connsiteX683" fmla="*/ 683038 w 947261"/>
                  <a:gd name="connsiteY683" fmla="*/ 445389 h 946689"/>
                  <a:gd name="connsiteX684" fmla="*/ 640747 w 947261"/>
                  <a:gd name="connsiteY684" fmla="*/ 479965 h 946689"/>
                  <a:gd name="connsiteX685" fmla="*/ 627317 w 947261"/>
                  <a:gd name="connsiteY685" fmla="*/ 489966 h 946689"/>
                  <a:gd name="connsiteX686" fmla="*/ 604457 w 947261"/>
                  <a:gd name="connsiteY686" fmla="*/ 493014 h 946689"/>
                  <a:gd name="connsiteX687" fmla="*/ 598646 w 947261"/>
                  <a:gd name="connsiteY687" fmla="*/ 488061 h 946689"/>
                  <a:gd name="connsiteX688" fmla="*/ 597313 w 947261"/>
                  <a:gd name="connsiteY688" fmla="*/ 482156 h 946689"/>
                  <a:gd name="connsiteX689" fmla="*/ 597789 w 947261"/>
                  <a:gd name="connsiteY689" fmla="*/ 472631 h 946689"/>
                  <a:gd name="connsiteX690" fmla="*/ 596265 w 947261"/>
                  <a:gd name="connsiteY690" fmla="*/ 456343 h 946689"/>
                  <a:gd name="connsiteX691" fmla="*/ 587883 w 947261"/>
                  <a:gd name="connsiteY691" fmla="*/ 453771 h 946689"/>
                  <a:gd name="connsiteX692" fmla="*/ 582930 w 947261"/>
                  <a:gd name="connsiteY692" fmla="*/ 455581 h 946689"/>
                  <a:gd name="connsiteX693" fmla="*/ 575882 w 947261"/>
                  <a:gd name="connsiteY693" fmla="*/ 456819 h 946689"/>
                  <a:gd name="connsiteX694" fmla="*/ 572929 w 947261"/>
                  <a:gd name="connsiteY694" fmla="*/ 454819 h 946689"/>
                  <a:gd name="connsiteX695" fmla="*/ 562451 w 947261"/>
                  <a:gd name="connsiteY695" fmla="*/ 451866 h 946689"/>
                  <a:gd name="connsiteX696" fmla="*/ 555022 w 947261"/>
                  <a:gd name="connsiteY696" fmla="*/ 454057 h 946689"/>
                  <a:gd name="connsiteX697" fmla="*/ 554450 w 947261"/>
                  <a:gd name="connsiteY697" fmla="*/ 457105 h 946689"/>
                  <a:gd name="connsiteX698" fmla="*/ 556165 w 947261"/>
                  <a:gd name="connsiteY698" fmla="*/ 462534 h 946689"/>
                  <a:gd name="connsiteX699" fmla="*/ 558070 w 947261"/>
                  <a:gd name="connsiteY699" fmla="*/ 467011 h 946689"/>
                  <a:gd name="connsiteX700" fmla="*/ 558832 w 947261"/>
                  <a:gd name="connsiteY700" fmla="*/ 468725 h 946689"/>
                  <a:gd name="connsiteX701" fmla="*/ 571976 w 947261"/>
                  <a:gd name="connsiteY701" fmla="*/ 488347 h 946689"/>
                  <a:gd name="connsiteX702" fmla="*/ 584073 w 947261"/>
                  <a:gd name="connsiteY702" fmla="*/ 503682 h 946689"/>
                  <a:gd name="connsiteX703" fmla="*/ 590074 w 947261"/>
                  <a:gd name="connsiteY703" fmla="*/ 510826 h 946689"/>
                  <a:gd name="connsiteX704" fmla="*/ 598837 w 947261"/>
                  <a:gd name="connsiteY704" fmla="*/ 513779 h 946689"/>
                  <a:gd name="connsiteX705" fmla="*/ 602742 w 947261"/>
                  <a:gd name="connsiteY705" fmla="*/ 510635 h 946689"/>
                  <a:gd name="connsiteX706" fmla="*/ 606933 w 947261"/>
                  <a:gd name="connsiteY706" fmla="*/ 506920 h 946689"/>
                  <a:gd name="connsiteX707" fmla="*/ 612553 w 947261"/>
                  <a:gd name="connsiteY707" fmla="*/ 507111 h 946689"/>
                  <a:gd name="connsiteX708" fmla="*/ 613029 w 947261"/>
                  <a:gd name="connsiteY708" fmla="*/ 507587 h 946689"/>
                  <a:gd name="connsiteX709" fmla="*/ 613601 w 947261"/>
                  <a:gd name="connsiteY709" fmla="*/ 508064 h 946689"/>
                  <a:gd name="connsiteX710" fmla="*/ 613315 w 947261"/>
                  <a:gd name="connsiteY710" fmla="*/ 514541 h 946689"/>
                  <a:gd name="connsiteX711" fmla="*/ 611600 w 947261"/>
                  <a:gd name="connsiteY711" fmla="*/ 526828 h 946689"/>
                  <a:gd name="connsiteX712" fmla="*/ 615220 w 947261"/>
                  <a:gd name="connsiteY712" fmla="*/ 534734 h 946689"/>
                  <a:gd name="connsiteX713" fmla="*/ 630555 w 947261"/>
                  <a:gd name="connsiteY713" fmla="*/ 539401 h 946689"/>
                  <a:gd name="connsiteX714" fmla="*/ 646176 w 947261"/>
                  <a:gd name="connsiteY714" fmla="*/ 538544 h 946689"/>
                  <a:gd name="connsiteX715" fmla="*/ 657797 w 947261"/>
                  <a:gd name="connsiteY715" fmla="*/ 537020 h 946689"/>
                  <a:gd name="connsiteX716" fmla="*/ 678085 w 947261"/>
                  <a:gd name="connsiteY716" fmla="*/ 539306 h 946689"/>
                  <a:gd name="connsiteX717" fmla="*/ 692277 w 947261"/>
                  <a:gd name="connsiteY717" fmla="*/ 541687 h 946689"/>
                  <a:gd name="connsiteX718" fmla="*/ 722662 w 947261"/>
                  <a:gd name="connsiteY718" fmla="*/ 525971 h 946689"/>
                  <a:gd name="connsiteX719" fmla="*/ 726472 w 947261"/>
                  <a:gd name="connsiteY719" fmla="*/ 511874 h 946689"/>
                  <a:gd name="connsiteX720" fmla="*/ 730568 w 947261"/>
                  <a:gd name="connsiteY720" fmla="*/ 500634 h 946689"/>
                  <a:gd name="connsiteX721" fmla="*/ 760857 w 947261"/>
                  <a:gd name="connsiteY721" fmla="*/ 481203 h 946689"/>
                  <a:gd name="connsiteX722" fmla="*/ 770287 w 947261"/>
                  <a:gd name="connsiteY722" fmla="*/ 469583 h 946689"/>
                  <a:gd name="connsiteX723" fmla="*/ 772763 w 947261"/>
                  <a:gd name="connsiteY723" fmla="*/ 459867 h 946689"/>
                  <a:gd name="connsiteX724" fmla="*/ 768287 w 947261"/>
                  <a:gd name="connsiteY724" fmla="*/ 440436 h 946689"/>
                  <a:gd name="connsiteX725" fmla="*/ 663131 w 947261"/>
                  <a:gd name="connsiteY725" fmla="*/ 485966 h 946689"/>
                  <a:gd name="connsiteX726" fmla="*/ 647319 w 947261"/>
                  <a:gd name="connsiteY726" fmla="*/ 496157 h 946689"/>
                  <a:gd name="connsiteX727" fmla="*/ 640747 w 947261"/>
                  <a:gd name="connsiteY727" fmla="*/ 494157 h 946689"/>
                  <a:gd name="connsiteX728" fmla="*/ 640366 w 947261"/>
                  <a:gd name="connsiteY728" fmla="*/ 492157 h 946689"/>
                  <a:gd name="connsiteX729" fmla="*/ 640366 w 947261"/>
                  <a:gd name="connsiteY729" fmla="*/ 490538 h 946689"/>
                  <a:gd name="connsiteX730" fmla="*/ 645414 w 947261"/>
                  <a:gd name="connsiteY730" fmla="*/ 485204 h 946689"/>
                  <a:gd name="connsiteX731" fmla="*/ 665512 w 947261"/>
                  <a:gd name="connsiteY731" fmla="*/ 466058 h 946689"/>
                  <a:gd name="connsiteX732" fmla="*/ 671894 w 947261"/>
                  <a:gd name="connsiteY732" fmla="*/ 462344 h 946689"/>
                  <a:gd name="connsiteX733" fmla="*/ 677799 w 947261"/>
                  <a:gd name="connsiteY733" fmla="*/ 460153 h 946689"/>
                  <a:gd name="connsiteX734" fmla="*/ 680752 w 947261"/>
                  <a:gd name="connsiteY734" fmla="*/ 461201 h 946689"/>
                  <a:gd name="connsiteX735" fmla="*/ 681133 w 947261"/>
                  <a:gd name="connsiteY735" fmla="*/ 472250 h 946689"/>
                  <a:gd name="connsiteX736" fmla="*/ 676751 w 947261"/>
                  <a:gd name="connsiteY736" fmla="*/ 475679 h 946689"/>
                  <a:gd name="connsiteX737" fmla="*/ 663131 w 947261"/>
                  <a:gd name="connsiteY737" fmla="*/ 485966 h 946689"/>
                  <a:gd name="connsiteX738" fmla="*/ 699326 w 947261"/>
                  <a:gd name="connsiteY738" fmla="*/ 482822 h 946689"/>
                  <a:gd name="connsiteX739" fmla="*/ 687800 w 947261"/>
                  <a:gd name="connsiteY739" fmla="*/ 493967 h 946689"/>
                  <a:gd name="connsiteX740" fmla="*/ 680561 w 947261"/>
                  <a:gd name="connsiteY740" fmla="*/ 498634 h 946689"/>
                  <a:gd name="connsiteX741" fmla="*/ 676847 w 947261"/>
                  <a:gd name="connsiteY741" fmla="*/ 496157 h 946689"/>
                  <a:gd name="connsiteX742" fmla="*/ 676370 w 947261"/>
                  <a:gd name="connsiteY742" fmla="*/ 493967 h 946689"/>
                  <a:gd name="connsiteX743" fmla="*/ 680942 w 947261"/>
                  <a:gd name="connsiteY743" fmla="*/ 487775 h 946689"/>
                  <a:gd name="connsiteX744" fmla="*/ 689229 w 947261"/>
                  <a:gd name="connsiteY744" fmla="*/ 479108 h 946689"/>
                  <a:gd name="connsiteX745" fmla="*/ 693039 w 947261"/>
                  <a:gd name="connsiteY745" fmla="*/ 475298 h 946689"/>
                  <a:gd name="connsiteX746" fmla="*/ 695420 w 947261"/>
                  <a:gd name="connsiteY746" fmla="*/ 475107 h 946689"/>
                  <a:gd name="connsiteX747" fmla="*/ 699326 w 947261"/>
                  <a:gd name="connsiteY747" fmla="*/ 476345 h 946689"/>
                  <a:gd name="connsiteX748" fmla="*/ 699326 w 947261"/>
                  <a:gd name="connsiteY748" fmla="*/ 482822 h 946689"/>
                  <a:gd name="connsiteX749" fmla="*/ 666179 w 947261"/>
                  <a:gd name="connsiteY749" fmla="*/ 175546 h 946689"/>
                  <a:gd name="connsiteX750" fmla="*/ 664940 w 947261"/>
                  <a:gd name="connsiteY750" fmla="*/ 172498 h 946689"/>
                  <a:gd name="connsiteX751" fmla="*/ 661797 w 947261"/>
                  <a:gd name="connsiteY751" fmla="*/ 172498 h 946689"/>
                  <a:gd name="connsiteX752" fmla="*/ 653225 w 947261"/>
                  <a:gd name="connsiteY752" fmla="*/ 185928 h 946689"/>
                  <a:gd name="connsiteX753" fmla="*/ 648176 w 947261"/>
                  <a:gd name="connsiteY753" fmla="*/ 198215 h 946689"/>
                  <a:gd name="connsiteX754" fmla="*/ 649891 w 947261"/>
                  <a:gd name="connsiteY754" fmla="*/ 203073 h 946689"/>
                  <a:gd name="connsiteX755" fmla="*/ 654653 w 947261"/>
                  <a:gd name="connsiteY755" fmla="*/ 203930 h 946689"/>
                  <a:gd name="connsiteX756" fmla="*/ 662750 w 947261"/>
                  <a:gd name="connsiteY756" fmla="*/ 195358 h 946689"/>
                  <a:gd name="connsiteX757" fmla="*/ 666179 w 947261"/>
                  <a:gd name="connsiteY757" fmla="*/ 175546 h 946689"/>
                  <a:gd name="connsiteX758" fmla="*/ 607124 w 947261"/>
                  <a:gd name="connsiteY758" fmla="*/ 301085 h 946689"/>
                  <a:gd name="connsiteX759" fmla="*/ 603980 w 947261"/>
                  <a:gd name="connsiteY759" fmla="*/ 301562 h 946689"/>
                  <a:gd name="connsiteX760" fmla="*/ 594836 w 947261"/>
                  <a:gd name="connsiteY760" fmla="*/ 309086 h 946689"/>
                  <a:gd name="connsiteX761" fmla="*/ 594074 w 947261"/>
                  <a:gd name="connsiteY761" fmla="*/ 312706 h 946689"/>
                  <a:gd name="connsiteX762" fmla="*/ 594265 w 947261"/>
                  <a:gd name="connsiteY762" fmla="*/ 314611 h 946689"/>
                  <a:gd name="connsiteX763" fmla="*/ 595408 w 947261"/>
                  <a:gd name="connsiteY763" fmla="*/ 314706 h 946689"/>
                  <a:gd name="connsiteX764" fmla="*/ 601599 w 947261"/>
                  <a:gd name="connsiteY764" fmla="*/ 310801 h 946689"/>
                  <a:gd name="connsiteX765" fmla="*/ 608648 w 947261"/>
                  <a:gd name="connsiteY765" fmla="*/ 302990 h 946689"/>
                  <a:gd name="connsiteX766" fmla="*/ 608648 w 947261"/>
                  <a:gd name="connsiteY766" fmla="*/ 301085 h 946689"/>
                  <a:gd name="connsiteX767" fmla="*/ 607124 w 947261"/>
                  <a:gd name="connsiteY767" fmla="*/ 301085 h 946689"/>
                  <a:gd name="connsiteX768" fmla="*/ 585978 w 947261"/>
                  <a:gd name="connsiteY768" fmla="*/ 143447 h 946689"/>
                  <a:gd name="connsiteX769" fmla="*/ 578072 w 947261"/>
                  <a:gd name="connsiteY769" fmla="*/ 140399 h 946689"/>
                  <a:gd name="connsiteX770" fmla="*/ 574643 w 947261"/>
                  <a:gd name="connsiteY770" fmla="*/ 145828 h 946689"/>
                  <a:gd name="connsiteX771" fmla="*/ 574834 w 947261"/>
                  <a:gd name="connsiteY771" fmla="*/ 152305 h 946689"/>
                  <a:gd name="connsiteX772" fmla="*/ 579882 w 947261"/>
                  <a:gd name="connsiteY772" fmla="*/ 153734 h 946689"/>
                  <a:gd name="connsiteX773" fmla="*/ 584359 w 947261"/>
                  <a:gd name="connsiteY773" fmla="*/ 152876 h 946689"/>
                  <a:gd name="connsiteX774" fmla="*/ 587026 w 947261"/>
                  <a:gd name="connsiteY774" fmla="*/ 146971 h 946689"/>
                  <a:gd name="connsiteX775" fmla="*/ 585978 w 947261"/>
                  <a:gd name="connsiteY775" fmla="*/ 143447 h 946689"/>
                  <a:gd name="connsiteX776" fmla="*/ 508730 w 947261"/>
                  <a:gd name="connsiteY776" fmla="*/ 327565 h 946689"/>
                  <a:gd name="connsiteX777" fmla="*/ 506349 w 947261"/>
                  <a:gd name="connsiteY777" fmla="*/ 326993 h 946689"/>
                  <a:gd name="connsiteX778" fmla="*/ 501777 w 947261"/>
                  <a:gd name="connsiteY778" fmla="*/ 328232 h 946689"/>
                  <a:gd name="connsiteX779" fmla="*/ 488347 w 947261"/>
                  <a:gd name="connsiteY779" fmla="*/ 335947 h 946689"/>
                  <a:gd name="connsiteX780" fmla="*/ 480536 w 947261"/>
                  <a:gd name="connsiteY780" fmla="*/ 343376 h 946689"/>
                  <a:gd name="connsiteX781" fmla="*/ 482251 w 947261"/>
                  <a:gd name="connsiteY781" fmla="*/ 351377 h 946689"/>
                  <a:gd name="connsiteX782" fmla="*/ 490157 w 947261"/>
                  <a:gd name="connsiteY782" fmla="*/ 346996 h 946689"/>
                  <a:gd name="connsiteX783" fmla="*/ 508349 w 947261"/>
                  <a:gd name="connsiteY783" fmla="*/ 331756 h 946689"/>
                  <a:gd name="connsiteX784" fmla="*/ 508730 w 947261"/>
                  <a:gd name="connsiteY784" fmla="*/ 327565 h 946689"/>
                  <a:gd name="connsiteX785" fmla="*/ 364617 w 947261"/>
                  <a:gd name="connsiteY785" fmla="*/ 335947 h 946689"/>
                  <a:gd name="connsiteX786" fmla="*/ 351377 w 947261"/>
                  <a:gd name="connsiteY786" fmla="*/ 312039 h 946689"/>
                  <a:gd name="connsiteX787" fmla="*/ 345662 w 947261"/>
                  <a:gd name="connsiteY787" fmla="*/ 307086 h 946689"/>
                  <a:gd name="connsiteX788" fmla="*/ 333470 w 947261"/>
                  <a:gd name="connsiteY788" fmla="*/ 303848 h 946689"/>
                  <a:gd name="connsiteX789" fmla="*/ 331851 w 947261"/>
                  <a:gd name="connsiteY789" fmla="*/ 306038 h 946689"/>
                  <a:gd name="connsiteX790" fmla="*/ 330994 w 947261"/>
                  <a:gd name="connsiteY790" fmla="*/ 307753 h 946689"/>
                  <a:gd name="connsiteX791" fmla="*/ 331661 w 947261"/>
                  <a:gd name="connsiteY791" fmla="*/ 308419 h 946689"/>
                  <a:gd name="connsiteX792" fmla="*/ 335661 w 947261"/>
                  <a:gd name="connsiteY792" fmla="*/ 310991 h 946689"/>
                  <a:gd name="connsiteX793" fmla="*/ 347948 w 947261"/>
                  <a:gd name="connsiteY793" fmla="*/ 320612 h 946689"/>
                  <a:gd name="connsiteX794" fmla="*/ 356235 w 947261"/>
                  <a:gd name="connsiteY794" fmla="*/ 332137 h 946689"/>
                  <a:gd name="connsiteX795" fmla="*/ 362141 w 947261"/>
                  <a:gd name="connsiteY795" fmla="*/ 340519 h 946689"/>
                  <a:gd name="connsiteX796" fmla="*/ 364617 w 947261"/>
                  <a:gd name="connsiteY796" fmla="*/ 335947 h 946689"/>
                  <a:gd name="connsiteX797" fmla="*/ 352235 w 947261"/>
                  <a:gd name="connsiteY797" fmla="*/ 357188 h 946689"/>
                  <a:gd name="connsiteX798" fmla="*/ 345853 w 947261"/>
                  <a:gd name="connsiteY798" fmla="*/ 352616 h 946689"/>
                  <a:gd name="connsiteX799" fmla="*/ 323183 w 947261"/>
                  <a:gd name="connsiteY799" fmla="*/ 342900 h 946689"/>
                  <a:gd name="connsiteX800" fmla="*/ 304895 w 947261"/>
                  <a:gd name="connsiteY800" fmla="*/ 319183 h 946689"/>
                  <a:gd name="connsiteX801" fmla="*/ 302038 w 947261"/>
                  <a:gd name="connsiteY801" fmla="*/ 300323 h 946689"/>
                  <a:gd name="connsiteX802" fmla="*/ 301466 w 947261"/>
                  <a:gd name="connsiteY802" fmla="*/ 292322 h 946689"/>
                  <a:gd name="connsiteX803" fmla="*/ 299752 w 947261"/>
                  <a:gd name="connsiteY803" fmla="*/ 291941 h 946689"/>
                  <a:gd name="connsiteX804" fmla="*/ 295656 w 947261"/>
                  <a:gd name="connsiteY804" fmla="*/ 300800 h 946689"/>
                  <a:gd name="connsiteX805" fmla="*/ 287560 w 947261"/>
                  <a:gd name="connsiteY805" fmla="*/ 317278 h 946689"/>
                  <a:gd name="connsiteX806" fmla="*/ 282416 w 947261"/>
                  <a:gd name="connsiteY806" fmla="*/ 325565 h 946689"/>
                  <a:gd name="connsiteX807" fmla="*/ 281750 w 947261"/>
                  <a:gd name="connsiteY807" fmla="*/ 329279 h 946689"/>
                  <a:gd name="connsiteX808" fmla="*/ 299847 w 947261"/>
                  <a:gd name="connsiteY808" fmla="*/ 347377 h 946689"/>
                  <a:gd name="connsiteX809" fmla="*/ 329565 w 947261"/>
                  <a:gd name="connsiteY809" fmla="*/ 367379 h 946689"/>
                  <a:gd name="connsiteX810" fmla="*/ 347091 w 947261"/>
                  <a:gd name="connsiteY810" fmla="*/ 369570 h 946689"/>
                  <a:gd name="connsiteX811" fmla="*/ 352235 w 947261"/>
                  <a:gd name="connsiteY811" fmla="*/ 357188 h 946689"/>
                  <a:gd name="connsiteX812" fmla="*/ 299847 w 947261"/>
                  <a:gd name="connsiteY812" fmla="*/ 369951 h 946689"/>
                  <a:gd name="connsiteX813" fmla="*/ 298037 w 947261"/>
                  <a:gd name="connsiteY813" fmla="*/ 364998 h 946689"/>
                  <a:gd name="connsiteX814" fmla="*/ 288131 w 947261"/>
                  <a:gd name="connsiteY814" fmla="*/ 363760 h 946689"/>
                  <a:gd name="connsiteX815" fmla="*/ 284512 w 947261"/>
                  <a:gd name="connsiteY815" fmla="*/ 373094 h 946689"/>
                  <a:gd name="connsiteX816" fmla="*/ 290989 w 947261"/>
                  <a:gd name="connsiteY816" fmla="*/ 379476 h 946689"/>
                  <a:gd name="connsiteX817" fmla="*/ 297752 w 947261"/>
                  <a:gd name="connsiteY817" fmla="*/ 377000 h 946689"/>
                  <a:gd name="connsiteX818" fmla="*/ 299847 w 947261"/>
                  <a:gd name="connsiteY818" fmla="*/ 369951 h 946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Lst>
                <a:rect l="l" t="t" r="r" b="b"/>
                <a:pathLst>
                  <a:path w="947261" h="946689">
                    <a:moveTo>
                      <a:pt x="0" y="0"/>
                    </a:moveTo>
                    <a:lnTo>
                      <a:pt x="0" y="716185"/>
                    </a:lnTo>
                    <a:lnTo>
                      <a:pt x="32480" y="716185"/>
                    </a:lnTo>
                    <a:cubicBezTo>
                      <a:pt x="34385" y="716185"/>
                      <a:pt x="36100" y="716280"/>
                      <a:pt x="37433" y="716375"/>
                    </a:cubicBezTo>
                    <a:cubicBezTo>
                      <a:pt x="38862" y="716471"/>
                      <a:pt x="40100" y="716756"/>
                      <a:pt x="41243" y="717137"/>
                    </a:cubicBezTo>
                    <a:cubicBezTo>
                      <a:pt x="42386" y="717614"/>
                      <a:pt x="43434" y="718280"/>
                      <a:pt x="44387" y="719233"/>
                    </a:cubicBezTo>
                    <a:cubicBezTo>
                      <a:pt x="45339" y="720185"/>
                      <a:pt x="46292" y="721424"/>
                      <a:pt x="47149" y="723043"/>
                    </a:cubicBezTo>
                    <a:lnTo>
                      <a:pt x="116396" y="851726"/>
                    </a:lnTo>
                    <a:cubicBezTo>
                      <a:pt x="118205" y="855155"/>
                      <a:pt x="119920" y="858679"/>
                      <a:pt x="121444" y="862394"/>
                    </a:cubicBezTo>
                    <a:cubicBezTo>
                      <a:pt x="122968" y="866108"/>
                      <a:pt x="124492" y="869823"/>
                      <a:pt x="126016" y="873538"/>
                    </a:cubicBezTo>
                    <a:cubicBezTo>
                      <a:pt x="127540" y="869728"/>
                      <a:pt x="129064" y="865918"/>
                      <a:pt x="130683" y="862203"/>
                    </a:cubicBezTo>
                    <a:cubicBezTo>
                      <a:pt x="132302" y="858488"/>
                      <a:pt x="134017" y="854869"/>
                      <a:pt x="135827" y="851440"/>
                    </a:cubicBezTo>
                    <a:lnTo>
                      <a:pt x="204406" y="723138"/>
                    </a:lnTo>
                    <a:cubicBezTo>
                      <a:pt x="205264" y="721519"/>
                      <a:pt x="206121" y="720281"/>
                      <a:pt x="207074" y="719328"/>
                    </a:cubicBezTo>
                    <a:cubicBezTo>
                      <a:pt x="207931" y="718376"/>
                      <a:pt x="208979" y="717709"/>
                      <a:pt x="210122" y="717232"/>
                    </a:cubicBezTo>
                    <a:cubicBezTo>
                      <a:pt x="211265" y="716756"/>
                      <a:pt x="212503" y="716566"/>
                      <a:pt x="213931" y="716471"/>
                    </a:cubicBezTo>
                    <a:cubicBezTo>
                      <a:pt x="215265" y="716375"/>
                      <a:pt x="216980" y="716280"/>
                      <a:pt x="218885" y="716280"/>
                    </a:cubicBezTo>
                    <a:lnTo>
                      <a:pt x="251365" y="716280"/>
                    </a:lnTo>
                    <a:lnTo>
                      <a:pt x="251365" y="946690"/>
                    </a:lnTo>
                    <a:lnTo>
                      <a:pt x="298418" y="946690"/>
                    </a:lnTo>
                    <a:lnTo>
                      <a:pt x="298418" y="783622"/>
                    </a:lnTo>
                    <a:lnTo>
                      <a:pt x="338042" y="783622"/>
                    </a:lnTo>
                    <a:lnTo>
                      <a:pt x="338042" y="946690"/>
                    </a:lnTo>
                    <a:lnTo>
                      <a:pt x="451390" y="946690"/>
                    </a:lnTo>
                    <a:cubicBezTo>
                      <a:pt x="450247" y="946404"/>
                      <a:pt x="449104" y="946023"/>
                      <a:pt x="447961" y="945737"/>
                    </a:cubicBezTo>
                    <a:cubicBezTo>
                      <a:pt x="444151" y="944594"/>
                      <a:pt x="440436" y="943261"/>
                      <a:pt x="436817" y="941737"/>
                    </a:cubicBezTo>
                    <a:cubicBezTo>
                      <a:pt x="423100" y="935831"/>
                      <a:pt x="411385" y="927735"/>
                      <a:pt x="401669" y="917257"/>
                    </a:cubicBezTo>
                    <a:cubicBezTo>
                      <a:pt x="391954" y="906780"/>
                      <a:pt x="384524" y="894302"/>
                      <a:pt x="379286" y="879729"/>
                    </a:cubicBezTo>
                    <a:cubicBezTo>
                      <a:pt x="374047" y="865251"/>
                      <a:pt x="371475" y="849344"/>
                      <a:pt x="371475" y="832104"/>
                    </a:cubicBezTo>
                    <a:cubicBezTo>
                      <a:pt x="371475" y="814673"/>
                      <a:pt x="374333" y="798767"/>
                      <a:pt x="380143" y="784289"/>
                    </a:cubicBezTo>
                    <a:cubicBezTo>
                      <a:pt x="385953" y="769811"/>
                      <a:pt x="394049" y="757333"/>
                      <a:pt x="404527" y="746855"/>
                    </a:cubicBezTo>
                    <a:cubicBezTo>
                      <a:pt x="415004" y="736378"/>
                      <a:pt x="427482" y="728282"/>
                      <a:pt x="442055" y="722376"/>
                    </a:cubicBezTo>
                    <a:cubicBezTo>
                      <a:pt x="456629" y="716566"/>
                      <a:pt x="472726" y="713613"/>
                      <a:pt x="490347" y="713613"/>
                    </a:cubicBezTo>
                    <a:cubicBezTo>
                      <a:pt x="507492" y="713613"/>
                      <a:pt x="522542" y="716375"/>
                      <a:pt x="535400" y="721900"/>
                    </a:cubicBezTo>
                    <a:cubicBezTo>
                      <a:pt x="548259" y="727424"/>
                      <a:pt x="559308" y="734663"/>
                      <a:pt x="568452" y="743807"/>
                    </a:cubicBezTo>
                    <a:lnTo>
                      <a:pt x="554069" y="763810"/>
                    </a:lnTo>
                    <a:cubicBezTo>
                      <a:pt x="553212" y="765143"/>
                      <a:pt x="552164" y="766191"/>
                      <a:pt x="550831" y="767144"/>
                    </a:cubicBezTo>
                    <a:cubicBezTo>
                      <a:pt x="549497" y="768096"/>
                      <a:pt x="547688" y="768572"/>
                      <a:pt x="545306" y="768572"/>
                    </a:cubicBezTo>
                    <a:cubicBezTo>
                      <a:pt x="542830" y="768572"/>
                      <a:pt x="540353" y="767620"/>
                      <a:pt x="537782" y="765715"/>
                    </a:cubicBezTo>
                    <a:cubicBezTo>
                      <a:pt x="535210" y="763810"/>
                      <a:pt x="531971" y="761714"/>
                      <a:pt x="527971" y="759428"/>
                    </a:cubicBezTo>
                    <a:cubicBezTo>
                      <a:pt x="524066" y="757238"/>
                      <a:pt x="519017" y="755142"/>
                      <a:pt x="513017" y="753142"/>
                    </a:cubicBezTo>
                    <a:cubicBezTo>
                      <a:pt x="507016" y="751237"/>
                      <a:pt x="499300" y="750284"/>
                      <a:pt x="490061" y="750284"/>
                    </a:cubicBezTo>
                    <a:cubicBezTo>
                      <a:pt x="479108" y="750284"/>
                      <a:pt x="469106" y="752189"/>
                      <a:pt x="460058" y="755999"/>
                    </a:cubicBezTo>
                    <a:cubicBezTo>
                      <a:pt x="450914" y="759809"/>
                      <a:pt x="443103" y="765239"/>
                      <a:pt x="436531" y="772287"/>
                    </a:cubicBezTo>
                    <a:cubicBezTo>
                      <a:pt x="429959" y="779336"/>
                      <a:pt x="424815" y="787908"/>
                      <a:pt x="421196" y="798005"/>
                    </a:cubicBezTo>
                    <a:cubicBezTo>
                      <a:pt x="417481" y="808101"/>
                      <a:pt x="415671" y="819436"/>
                      <a:pt x="415671" y="832104"/>
                    </a:cubicBezTo>
                    <a:cubicBezTo>
                      <a:pt x="415671" y="845153"/>
                      <a:pt x="417481" y="856679"/>
                      <a:pt x="421196" y="866870"/>
                    </a:cubicBezTo>
                    <a:cubicBezTo>
                      <a:pt x="424910" y="877062"/>
                      <a:pt x="429863" y="885539"/>
                      <a:pt x="436150" y="892493"/>
                    </a:cubicBezTo>
                    <a:cubicBezTo>
                      <a:pt x="442436" y="899446"/>
                      <a:pt x="449866" y="904780"/>
                      <a:pt x="458438" y="908399"/>
                    </a:cubicBezTo>
                    <a:cubicBezTo>
                      <a:pt x="467011" y="912114"/>
                      <a:pt x="476155" y="913924"/>
                      <a:pt x="485966" y="913924"/>
                    </a:cubicBezTo>
                    <a:cubicBezTo>
                      <a:pt x="491871" y="913924"/>
                      <a:pt x="497110" y="913638"/>
                      <a:pt x="501872" y="912971"/>
                    </a:cubicBezTo>
                    <a:cubicBezTo>
                      <a:pt x="506635" y="912305"/>
                      <a:pt x="511016" y="911352"/>
                      <a:pt x="515017" y="909923"/>
                    </a:cubicBezTo>
                    <a:cubicBezTo>
                      <a:pt x="519017" y="908495"/>
                      <a:pt x="522827" y="906780"/>
                      <a:pt x="526352" y="904589"/>
                    </a:cubicBezTo>
                    <a:cubicBezTo>
                      <a:pt x="529971" y="902399"/>
                      <a:pt x="533495" y="899732"/>
                      <a:pt x="537020" y="896493"/>
                    </a:cubicBezTo>
                    <a:cubicBezTo>
                      <a:pt x="538067" y="895541"/>
                      <a:pt x="539210" y="894779"/>
                      <a:pt x="540353" y="894207"/>
                    </a:cubicBezTo>
                    <a:cubicBezTo>
                      <a:pt x="541496" y="893636"/>
                      <a:pt x="542830" y="893350"/>
                      <a:pt x="544163" y="893350"/>
                    </a:cubicBezTo>
                    <a:cubicBezTo>
                      <a:pt x="546545" y="893350"/>
                      <a:pt x="548545" y="894207"/>
                      <a:pt x="550259" y="896112"/>
                    </a:cubicBezTo>
                    <a:lnTo>
                      <a:pt x="567214" y="914495"/>
                    </a:lnTo>
                    <a:cubicBezTo>
                      <a:pt x="557784" y="926116"/>
                      <a:pt x="546259" y="935069"/>
                      <a:pt x="532543" y="941261"/>
                    </a:cubicBezTo>
                    <a:cubicBezTo>
                      <a:pt x="528638" y="942975"/>
                      <a:pt x="524637" y="944499"/>
                      <a:pt x="520351" y="945737"/>
                    </a:cubicBezTo>
                    <a:cubicBezTo>
                      <a:pt x="519208" y="946118"/>
                      <a:pt x="518065" y="946404"/>
                      <a:pt x="516826" y="946690"/>
                    </a:cubicBezTo>
                    <a:lnTo>
                      <a:pt x="772763" y="946690"/>
                    </a:lnTo>
                    <a:cubicBezTo>
                      <a:pt x="774668" y="935069"/>
                      <a:pt x="776192" y="923354"/>
                      <a:pt x="777335" y="911447"/>
                    </a:cubicBezTo>
                    <a:cubicBezTo>
                      <a:pt x="778669" y="897160"/>
                      <a:pt x="779336" y="882682"/>
                      <a:pt x="779336" y="868013"/>
                    </a:cubicBezTo>
                    <a:cubicBezTo>
                      <a:pt x="779336" y="860679"/>
                      <a:pt x="779145" y="853345"/>
                      <a:pt x="778859" y="846106"/>
                    </a:cubicBezTo>
                    <a:cubicBezTo>
                      <a:pt x="780955" y="844391"/>
                      <a:pt x="783622" y="842296"/>
                      <a:pt x="785622" y="841153"/>
                    </a:cubicBezTo>
                    <a:cubicBezTo>
                      <a:pt x="786765" y="840486"/>
                      <a:pt x="791432" y="837819"/>
                      <a:pt x="798290" y="834009"/>
                    </a:cubicBezTo>
                    <a:cubicBezTo>
                      <a:pt x="803624" y="831056"/>
                      <a:pt x="810292" y="827342"/>
                      <a:pt x="817721" y="823341"/>
                    </a:cubicBezTo>
                    <a:cubicBezTo>
                      <a:pt x="825627" y="818959"/>
                      <a:pt x="833533" y="814388"/>
                      <a:pt x="835438" y="813054"/>
                    </a:cubicBezTo>
                    <a:cubicBezTo>
                      <a:pt x="850583" y="802862"/>
                      <a:pt x="861155" y="787813"/>
                      <a:pt x="867061" y="768477"/>
                    </a:cubicBezTo>
                    <a:cubicBezTo>
                      <a:pt x="868871" y="762476"/>
                      <a:pt x="870204" y="756380"/>
                      <a:pt x="870204" y="753618"/>
                    </a:cubicBezTo>
                    <a:cubicBezTo>
                      <a:pt x="870204" y="750570"/>
                      <a:pt x="869156" y="745712"/>
                      <a:pt x="868204" y="744379"/>
                    </a:cubicBezTo>
                    <a:cubicBezTo>
                      <a:pt x="867347" y="743141"/>
                      <a:pt x="865632" y="742188"/>
                      <a:pt x="863822" y="741807"/>
                    </a:cubicBezTo>
                    <a:lnTo>
                      <a:pt x="862298" y="741617"/>
                    </a:lnTo>
                    <a:lnTo>
                      <a:pt x="861536" y="744284"/>
                    </a:lnTo>
                    <a:cubicBezTo>
                      <a:pt x="861060" y="745712"/>
                      <a:pt x="860203" y="748856"/>
                      <a:pt x="859631" y="751237"/>
                    </a:cubicBezTo>
                    <a:cubicBezTo>
                      <a:pt x="856107" y="765715"/>
                      <a:pt x="849059" y="774382"/>
                      <a:pt x="834962" y="781050"/>
                    </a:cubicBezTo>
                    <a:cubicBezTo>
                      <a:pt x="826008" y="785432"/>
                      <a:pt x="816197" y="787908"/>
                      <a:pt x="807053" y="788289"/>
                    </a:cubicBezTo>
                    <a:cubicBezTo>
                      <a:pt x="804672" y="788384"/>
                      <a:pt x="802481" y="788289"/>
                      <a:pt x="800290" y="788194"/>
                    </a:cubicBezTo>
                    <a:cubicBezTo>
                      <a:pt x="788384" y="787241"/>
                      <a:pt x="780383" y="782384"/>
                      <a:pt x="775716" y="773430"/>
                    </a:cubicBezTo>
                    <a:cubicBezTo>
                      <a:pt x="770858" y="763810"/>
                      <a:pt x="768382" y="744569"/>
                      <a:pt x="770573" y="730853"/>
                    </a:cubicBezTo>
                    <a:cubicBezTo>
                      <a:pt x="771430" y="725329"/>
                      <a:pt x="772001" y="723424"/>
                      <a:pt x="773525" y="720376"/>
                    </a:cubicBezTo>
                    <a:cubicBezTo>
                      <a:pt x="775907" y="715899"/>
                      <a:pt x="780955" y="711994"/>
                      <a:pt x="785908" y="711041"/>
                    </a:cubicBezTo>
                    <a:cubicBezTo>
                      <a:pt x="790194" y="710184"/>
                      <a:pt x="796481" y="711041"/>
                      <a:pt x="800195" y="713327"/>
                    </a:cubicBezTo>
                    <a:cubicBezTo>
                      <a:pt x="804101" y="715518"/>
                      <a:pt x="808101" y="721043"/>
                      <a:pt x="809530" y="726567"/>
                    </a:cubicBezTo>
                    <a:cubicBezTo>
                      <a:pt x="810482" y="729901"/>
                      <a:pt x="812006" y="732377"/>
                      <a:pt x="814102" y="734092"/>
                    </a:cubicBezTo>
                    <a:cubicBezTo>
                      <a:pt x="814864" y="734663"/>
                      <a:pt x="815721" y="735235"/>
                      <a:pt x="816578" y="735616"/>
                    </a:cubicBezTo>
                    <a:cubicBezTo>
                      <a:pt x="820960" y="737711"/>
                      <a:pt x="826770" y="736187"/>
                      <a:pt x="840105" y="729710"/>
                    </a:cubicBezTo>
                    <a:lnTo>
                      <a:pt x="847630" y="725996"/>
                    </a:lnTo>
                    <a:lnTo>
                      <a:pt x="850487" y="725996"/>
                    </a:lnTo>
                    <a:cubicBezTo>
                      <a:pt x="853154" y="725996"/>
                      <a:pt x="853440" y="726091"/>
                      <a:pt x="856488" y="727520"/>
                    </a:cubicBezTo>
                    <a:cubicBezTo>
                      <a:pt x="861822" y="729996"/>
                      <a:pt x="862203" y="730091"/>
                      <a:pt x="862394" y="729520"/>
                    </a:cubicBezTo>
                    <a:cubicBezTo>
                      <a:pt x="862489" y="729234"/>
                      <a:pt x="862679" y="728282"/>
                      <a:pt x="862679" y="727329"/>
                    </a:cubicBezTo>
                    <a:cubicBezTo>
                      <a:pt x="862679" y="725805"/>
                      <a:pt x="862584" y="725519"/>
                      <a:pt x="861155" y="724376"/>
                    </a:cubicBezTo>
                    <a:cubicBezTo>
                      <a:pt x="855726" y="719519"/>
                      <a:pt x="854678" y="718376"/>
                      <a:pt x="853631" y="716090"/>
                    </a:cubicBezTo>
                    <a:cubicBezTo>
                      <a:pt x="851726" y="712184"/>
                      <a:pt x="851440" y="707707"/>
                      <a:pt x="853059" y="704564"/>
                    </a:cubicBezTo>
                    <a:cubicBezTo>
                      <a:pt x="853726" y="703136"/>
                      <a:pt x="854774" y="702183"/>
                      <a:pt x="856869" y="700754"/>
                    </a:cubicBezTo>
                    <a:cubicBezTo>
                      <a:pt x="859631" y="698945"/>
                      <a:pt x="860584" y="696754"/>
                      <a:pt x="861251" y="691134"/>
                    </a:cubicBezTo>
                    <a:cubicBezTo>
                      <a:pt x="861632" y="687800"/>
                      <a:pt x="861441" y="685229"/>
                      <a:pt x="860298" y="682085"/>
                    </a:cubicBezTo>
                    <a:cubicBezTo>
                      <a:pt x="859060" y="678371"/>
                      <a:pt x="857631" y="676084"/>
                      <a:pt x="852392" y="669703"/>
                    </a:cubicBezTo>
                    <a:cubicBezTo>
                      <a:pt x="848963" y="665417"/>
                      <a:pt x="848487" y="664274"/>
                      <a:pt x="848487" y="661321"/>
                    </a:cubicBezTo>
                    <a:cubicBezTo>
                      <a:pt x="848487" y="657416"/>
                      <a:pt x="850106" y="653701"/>
                      <a:pt x="853250" y="649986"/>
                    </a:cubicBezTo>
                    <a:cubicBezTo>
                      <a:pt x="857726" y="644843"/>
                      <a:pt x="859155" y="641509"/>
                      <a:pt x="859155" y="635984"/>
                    </a:cubicBezTo>
                    <a:cubicBezTo>
                      <a:pt x="859155" y="631793"/>
                      <a:pt x="858869" y="630841"/>
                      <a:pt x="855917" y="626459"/>
                    </a:cubicBezTo>
                    <a:cubicBezTo>
                      <a:pt x="854964" y="625031"/>
                      <a:pt x="853916" y="623030"/>
                      <a:pt x="853631" y="622173"/>
                    </a:cubicBezTo>
                    <a:cubicBezTo>
                      <a:pt x="852297" y="618554"/>
                      <a:pt x="853250" y="613315"/>
                      <a:pt x="855536" y="610934"/>
                    </a:cubicBezTo>
                    <a:cubicBezTo>
                      <a:pt x="857060" y="609314"/>
                      <a:pt x="864680" y="606266"/>
                      <a:pt x="872966" y="604076"/>
                    </a:cubicBezTo>
                    <a:cubicBezTo>
                      <a:pt x="885063" y="600837"/>
                      <a:pt x="889254" y="595789"/>
                      <a:pt x="890016" y="584264"/>
                    </a:cubicBezTo>
                    <a:cubicBezTo>
                      <a:pt x="890302" y="580644"/>
                      <a:pt x="889826" y="579311"/>
                      <a:pt x="888111" y="578358"/>
                    </a:cubicBezTo>
                    <a:cubicBezTo>
                      <a:pt x="887254" y="577882"/>
                      <a:pt x="887159" y="577882"/>
                      <a:pt x="885635" y="578739"/>
                    </a:cubicBezTo>
                    <a:cubicBezTo>
                      <a:pt x="879348" y="582454"/>
                      <a:pt x="875633" y="583597"/>
                      <a:pt x="864203" y="585502"/>
                    </a:cubicBezTo>
                    <a:cubicBezTo>
                      <a:pt x="850202" y="587883"/>
                      <a:pt x="843344" y="590360"/>
                      <a:pt x="828199" y="598837"/>
                    </a:cubicBezTo>
                    <a:cubicBezTo>
                      <a:pt x="823341" y="601599"/>
                      <a:pt x="819817" y="603599"/>
                      <a:pt x="816959" y="605028"/>
                    </a:cubicBezTo>
                    <a:cubicBezTo>
                      <a:pt x="812006" y="607505"/>
                      <a:pt x="809530" y="608362"/>
                      <a:pt x="806863" y="608743"/>
                    </a:cubicBezTo>
                    <a:cubicBezTo>
                      <a:pt x="801434" y="609600"/>
                      <a:pt x="796290" y="607124"/>
                      <a:pt x="792099" y="601694"/>
                    </a:cubicBezTo>
                    <a:cubicBezTo>
                      <a:pt x="789908" y="598646"/>
                      <a:pt x="787622" y="596456"/>
                      <a:pt x="785717" y="595598"/>
                    </a:cubicBezTo>
                    <a:cubicBezTo>
                      <a:pt x="783812" y="594646"/>
                      <a:pt x="780764" y="594360"/>
                      <a:pt x="779717" y="595122"/>
                    </a:cubicBezTo>
                    <a:cubicBezTo>
                      <a:pt x="778478" y="595884"/>
                      <a:pt x="777240" y="598170"/>
                      <a:pt x="776478" y="601123"/>
                    </a:cubicBezTo>
                    <a:cubicBezTo>
                      <a:pt x="775621" y="604838"/>
                      <a:pt x="775907" y="605790"/>
                      <a:pt x="778859" y="608552"/>
                    </a:cubicBezTo>
                    <a:cubicBezTo>
                      <a:pt x="780098" y="609695"/>
                      <a:pt x="782955" y="611791"/>
                      <a:pt x="785336" y="613220"/>
                    </a:cubicBezTo>
                    <a:cubicBezTo>
                      <a:pt x="791337" y="616934"/>
                      <a:pt x="794004" y="619030"/>
                      <a:pt x="798195" y="623316"/>
                    </a:cubicBezTo>
                    <a:cubicBezTo>
                      <a:pt x="803338" y="628555"/>
                      <a:pt x="805339" y="629507"/>
                      <a:pt x="812102" y="629984"/>
                    </a:cubicBezTo>
                    <a:cubicBezTo>
                      <a:pt x="813911" y="630079"/>
                      <a:pt x="815912" y="630269"/>
                      <a:pt x="817912" y="630650"/>
                    </a:cubicBezTo>
                    <a:cubicBezTo>
                      <a:pt x="822865" y="631412"/>
                      <a:pt x="828008" y="632651"/>
                      <a:pt x="829342" y="633603"/>
                    </a:cubicBezTo>
                    <a:cubicBezTo>
                      <a:pt x="829818" y="633794"/>
                      <a:pt x="830485" y="634746"/>
                      <a:pt x="830961" y="635508"/>
                    </a:cubicBezTo>
                    <a:cubicBezTo>
                      <a:pt x="834295" y="641128"/>
                      <a:pt x="830104" y="651224"/>
                      <a:pt x="820293" y="661035"/>
                    </a:cubicBezTo>
                    <a:cubicBezTo>
                      <a:pt x="819626" y="661797"/>
                      <a:pt x="818769" y="662559"/>
                      <a:pt x="818102" y="663226"/>
                    </a:cubicBezTo>
                    <a:cubicBezTo>
                      <a:pt x="813530" y="667417"/>
                      <a:pt x="808387" y="670655"/>
                      <a:pt x="802862" y="672941"/>
                    </a:cubicBezTo>
                    <a:cubicBezTo>
                      <a:pt x="798481" y="674656"/>
                      <a:pt x="796766" y="675132"/>
                      <a:pt x="791147" y="675323"/>
                    </a:cubicBezTo>
                    <a:cubicBezTo>
                      <a:pt x="782193" y="675704"/>
                      <a:pt x="780479" y="676275"/>
                      <a:pt x="773525" y="680657"/>
                    </a:cubicBezTo>
                    <a:cubicBezTo>
                      <a:pt x="771239" y="682085"/>
                      <a:pt x="768287" y="683895"/>
                      <a:pt x="766953" y="684562"/>
                    </a:cubicBezTo>
                    <a:cubicBezTo>
                      <a:pt x="764191" y="686086"/>
                      <a:pt x="758571" y="688086"/>
                      <a:pt x="755523" y="688467"/>
                    </a:cubicBezTo>
                    <a:cubicBezTo>
                      <a:pt x="751142" y="689134"/>
                      <a:pt x="746665" y="687705"/>
                      <a:pt x="742569" y="684181"/>
                    </a:cubicBezTo>
                    <a:cubicBezTo>
                      <a:pt x="741331" y="683228"/>
                      <a:pt x="740283" y="681990"/>
                      <a:pt x="739140" y="680752"/>
                    </a:cubicBezTo>
                    <a:cubicBezTo>
                      <a:pt x="733901" y="674465"/>
                      <a:pt x="727996" y="671703"/>
                      <a:pt x="717899" y="670560"/>
                    </a:cubicBezTo>
                    <a:cubicBezTo>
                      <a:pt x="715613" y="670274"/>
                      <a:pt x="712375" y="669798"/>
                      <a:pt x="710851" y="669322"/>
                    </a:cubicBezTo>
                    <a:cubicBezTo>
                      <a:pt x="709327" y="668941"/>
                      <a:pt x="692849" y="663512"/>
                      <a:pt x="674370" y="657320"/>
                    </a:cubicBezTo>
                    <a:cubicBezTo>
                      <a:pt x="614458" y="637127"/>
                      <a:pt x="616268" y="637794"/>
                      <a:pt x="596075" y="629222"/>
                    </a:cubicBezTo>
                    <a:cubicBezTo>
                      <a:pt x="576548" y="620935"/>
                      <a:pt x="570357" y="617030"/>
                      <a:pt x="564547" y="609314"/>
                    </a:cubicBezTo>
                    <a:cubicBezTo>
                      <a:pt x="560832" y="604266"/>
                      <a:pt x="558927" y="599694"/>
                      <a:pt x="556546" y="590074"/>
                    </a:cubicBezTo>
                    <a:cubicBezTo>
                      <a:pt x="553688" y="577977"/>
                      <a:pt x="552450" y="569024"/>
                      <a:pt x="552736" y="559689"/>
                    </a:cubicBezTo>
                    <a:cubicBezTo>
                      <a:pt x="552926" y="550831"/>
                      <a:pt x="553879" y="546545"/>
                      <a:pt x="555974" y="544640"/>
                    </a:cubicBezTo>
                    <a:cubicBezTo>
                      <a:pt x="558641" y="542258"/>
                      <a:pt x="560927" y="542354"/>
                      <a:pt x="566833" y="545021"/>
                    </a:cubicBezTo>
                    <a:cubicBezTo>
                      <a:pt x="570738" y="546830"/>
                      <a:pt x="571024" y="546926"/>
                      <a:pt x="573691" y="547021"/>
                    </a:cubicBezTo>
                    <a:cubicBezTo>
                      <a:pt x="576167" y="547021"/>
                      <a:pt x="576739" y="546830"/>
                      <a:pt x="578834" y="545878"/>
                    </a:cubicBezTo>
                    <a:cubicBezTo>
                      <a:pt x="582835" y="543973"/>
                      <a:pt x="584454" y="543782"/>
                      <a:pt x="594455" y="543592"/>
                    </a:cubicBezTo>
                    <a:lnTo>
                      <a:pt x="603599" y="543497"/>
                    </a:lnTo>
                    <a:lnTo>
                      <a:pt x="602837" y="542449"/>
                    </a:lnTo>
                    <a:cubicBezTo>
                      <a:pt x="602456" y="541877"/>
                      <a:pt x="597884" y="536353"/>
                      <a:pt x="592646" y="530257"/>
                    </a:cubicBezTo>
                    <a:cubicBezTo>
                      <a:pt x="587407" y="524066"/>
                      <a:pt x="581978" y="517493"/>
                      <a:pt x="580644" y="515779"/>
                    </a:cubicBezTo>
                    <a:cubicBezTo>
                      <a:pt x="577215" y="511397"/>
                      <a:pt x="576929" y="511207"/>
                      <a:pt x="572453" y="511588"/>
                    </a:cubicBezTo>
                    <a:cubicBezTo>
                      <a:pt x="567595" y="511969"/>
                      <a:pt x="563023" y="511874"/>
                      <a:pt x="558451" y="511207"/>
                    </a:cubicBezTo>
                    <a:cubicBezTo>
                      <a:pt x="552069" y="510350"/>
                      <a:pt x="537782" y="507492"/>
                      <a:pt x="537020" y="506920"/>
                    </a:cubicBezTo>
                    <a:cubicBezTo>
                      <a:pt x="536067" y="506349"/>
                      <a:pt x="535305" y="504539"/>
                      <a:pt x="535305" y="503111"/>
                    </a:cubicBezTo>
                    <a:cubicBezTo>
                      <a:pt x="535305" y="501587"/>
                      <a:pt x="535400" y="501587"/>
                      <a:pt x="542354" y="499205"/>
                    </a:cubicBezTo>
                    <a:cubicBezTo>
                      <a:pt x="547497" y="497586"/>
                      <a:pt x="547688" y="497395"/>
                      <a:pt x="549497" y="495586"/>
                    </a:cubicBezTo>
                    <a:cubicBezTo>
                      <a:pt x="551879" y="493205"/>
                      <a:pt x="552736" y="490823"/>
                      <a:pt x="552926" y="485394"/>
                    </a:cubicBezTo>
                    <a:cubicBezTo>
                      <a:pt x="553212" y="478441"/>
                      <a:pt x="551783" y="473964"/>
                      <a:pt x="546545" y="464630"/>
                    </a:cubicBezTo>
                    <a:cubicBezTo>
                      <a:pt x="544830" y="461582"/>
                      <a:pt x="543497" y="459200"/>
                      <a:pt x="542449" y="457295"/>
                    </a:cubicBezTo>
                    <a:cubicBezTo>
                      <a:pt x="540353" y="453200"/>
                      <a:pt x="539591" y="450723"/>
                      <a:pt x="538639" y="446342"/>
                    </a:cubicBezTo>
                    <a:cubicBezTo>
                      <a:pt x="537591" y="441960"/>
                      <a:pt x="537686" y="441198"/>
                      <a:pt x="539020" y="440341"/>
                    </a:cubicBezTo>
                    <a:cubicBezTo>
                      <a:pt x="541592" y="438722"/>
                      <a:pt x="550259" y="438341"/>
                      <a:pt x="555593" y="439769"/>
                    </a:cubicBezTo>
                    <a:cubicBezTo>
                      <a:pt x="559594" y="440722"/>
                      <a:pt x="565118" y="441579"/>
                      <a:pt x="567595" y="441389"/>
                    </a:cubicBezTo>
                    <a:cubicBezTo>
                      <a:pt x="569595" y="441293"/>
                      <a:pt x="570071" y="441103"/>
                      <a:pt x="572072" y="439769"/>
                    </a:cubicBezTo>
                    <a:cubicBezTo>
                      <a:pt x="573405" y="438912"/>
                      <a:pt x="575405" y="437388"/>
                      <a:pt x="576548" y="436340"/>
                    </a:cubicBezTo>
                    <a:cubicBezTo>
                      <a:pt x="577787" y="435197"/>
                      <a:pt x="580549" y="433483"/>
                      <a:pt x="582549" y="432244"/>
                    </a:cubicBezTo>
                    <a:cubicBezTo>
                      <a:pt x="587597" y="429387"/>
                      <a:pt x="592741" y="425768"/>
                      <a:pt x="599789" y="420148"/>
                    </a:cubicBezTo>
                    <a:cubicBezTo>
                      <a:pt x="602933" y="417671"/>
                      <a:pt x="608838" y="413099"/>
                      <a:pt x="612934" y="409956"/>
                    </a:cubicBezTo>
                    <a:cubicBezTo>
                      <a:pt x="625316" y="400431"/>
                      <a:pt x="632651" y="394621"/>
                      <a:pt x="637794" y="390335"/>
                    </a:cubicBezTo>
                    <a:cubicBezTo>
                      <a:pt x="653034" y="377476"/>
                      <a:pt x="665893" y="363665"/>
                      <a:pt x="675513" y="349949"/>
                    </a:cubicBezTo>
                    <a:cubicBezTo>
                      <a:pt x="678847" y="345186"/>
                      <a:pt x="679895" y="342900"/>
                      <a:pt x="681990" y="336899"/>
                    </a:cubicBezTo>
                    <a:cubicBezTo>
                      <a:pt x="683800" y="331280"/>
                      <a:pt x="685895" y="327184"/>
                      <a:pt x="688658" y="323469"/>
                    </a:cubicBezTo>
                    <a:cubicBezTo>
                      <a:pt x="689705" y="321945"/>
                      <a:pt x="693896" y="317468"/>
                      <a:pt x="698278" y="313182"/>
                    </a:cubicBezTo>
                    <a:cubicBezTo>
                      <a:pt x="702659" y="308896"/>
                      <a:pt x="706469" y="304800"/>
                      <a:pt x="707327" y="303562"/>
                    </a:cubicBezTo>
                    <a:cubicBezTo>
                      <a:pt x="709232" y="300609"/>
                      <a:pt x="710851" y="297085"/>
                      <a:pt x="711708" y="293751"/>
                    </a:cubicBezTo>
                    <a:cubicBezTo>
                      <a:pt x="713042" y="288131"/>
                      <a:pt x="712470" y="275558"/>
                      <a:pt x="710565" y="271748"/>
                    </a:cubicBezTo>
                    <a:cubicBezTo>
                      <a:pt x="709803" y="270320"/>
                      <a:pt x="708279" y="269081"/>
                      <a:pt x="706184" y="268319"/>
                    </a:cubicBezTo>
                    <a:cubicBezTo>
                      <a:pt x="704755" y="267938"/>
                      <a:pt x="700850" y="267843"/>
                      <a:pt x="699516" y="268319"/>
                    </a:cubicBezTo>
                    <a:cubicBezTo>
                      <a:pt x="697897" y="268986"/>
                      <a:pt x="694658" y="271367"/>
                      <a:pt x="692563" y="273749"/>
                    </a:cubicBezTo>
                    <a:cubicBezTo>
                      <a:pt x="689896" y="276511"/>
                      <a:pt x="688181" y="279559"/>
                      <a:pt x="686181" y="284607"/>
                    </a:cubicBezTo>
                    <a:cubicBezTo>
                      <a:pt x="685324" y="286893"/>
                      <a:pt x="683990" y="289846"/>
                      <a:pt x="683228" y="291275"/>
                    </a:cubicBezTo>
                    <a:cubicBezTo>
                      <a:pt x="681419" y="294323"/>
                      <a:pt x="677609" y="298514"/>
                      <a:pt x="673608" y="301657"/>
                    </a:cubicBezTo>
                    <a:cubicBezTo>
                      <a:pt x="671894" y="302895"/>
                      <a:pt x="668369" y="305943"/>
                      <a:pt x="665702" y="308324"/>
                    </a:cubicBezTo>
                    <a:cubicBezTo>
                      <a:pt x="658463" y="314611"/>
                      <a:pt x="657606" y="315278"/>
                      <a:pt x="653225" y="318230"/>
                    </a:cubicBezTo>
                    <a:cubicBezTo>
                      <a:pt x="644652" y="323850"/>
                      <a:pt x="642747" y="326231"/>
                      <a:pt x="644366" y="329089"/>
                    </a:cubicBezTo>
                    <a:cubicBezTo>
                      <a:pt x="644652" y="329565"/>
                      <a:pt x="646271" y="331470"/>
                      <a:pt x="648081" y="333280"/>
                    </a:cubicBezTo>
                    <a:cubicBezTo>
                      <a:pt x="652082" y="337185"/>
                      <a:pt x="652177" y="337661"/>
                      <a:pt x="649986" y="339852"/>
                    </a:cubicBezTo>
                    <a:cubicBezTo>
                      <a:pt x="646176" y="343567"/>
                      <a:pt x="644081" y="343472"/>
                      <a:pt x="630079" y="338995"/>
                    </a:cubicBezTo>
                    <a:cubicBezTo>
                      <a:pt x="621792" y="336328"/>
                      <a:pt x="619982" y="336423"/>
                      <a:pt x="614458" y="340233"/>
                    </a:cubicBezTo>
                    <a:cubicBezTo>
                      <a:pt x="610267" y="343091"/>
                      <a:pt x="608933" y="343853"/>
                      <a:pt x="602171" y="347282"/>
                    </a:cubicBezTo>
                    <a:lnTo>
                      <a:pt x="596170" y="350330"/>
                    </a:lnTo>
                    <a:lnTo>
                      <a:pt x="591217" y="350615"/>
                    </a:lnTo>
                    <a:cubicBezTo>
                      <a:pt x="585978" y="350901"/>
                      <a:pt x="584359" y="351282"/>
                      <a:pt x="584168" y="352425"/>
                    </a:cubicBezTo>
                    <a:cubicBezTo>
                      <a:pt x="584168" y="352711"/>
                      <a:pt x="584645" y="354140"/>
                      <a:pt x="585407" y="355664"/>
                    </a:cubicBezTo>
                    <a:cubicBezTo>
                      <a:pt x="586931" y="358616"/>
                      <a:pt x="587026" y="359093"/>
                      <a:pt x="586264" y="360045"/>
                    </a:cubicBezTo>
                    <a:cubicBezTo>
                      <a:pt x="584549" y="362522"/>
                      <a:pt x="571024" y="364045"/>
                      <a:pt x="562451" y="362807"/>
                    </a:cubicBezTo>
                    <a:cubicBezTo>
                      <a:pt x="560737" y="362617"/>
                      <a:pt x="557498" y="362426"/>
                      <a:pt x="555212" y="362426"/>
                    </a:cubicBezTo>
                    <a:cubicBezTo>
                      <a:pt x="550164" y="362426"/>
                      <a:pt x="547783" y="363093"/>
                      <a:pt x="542449" y="366046"/>
                    </a:cubicBezTo>
                    <a:cubicBezTo>
                      <a:pt x="535781" y="369761"/>
                      <a:pt x="530447" y="371475"/>
                      <a:pt x="526352" y="371285"/>
                    </a:cubicBezTo>
                    <a:cubicBezTo>
                      <a:pt x="523970" y="371189"/>
                      <a:pt x="523875" y="371094"/>
                      <a:pt x="522827" y="369856"/>
                    </a:cubicBezTo>
                    <a:cubicBezTo>
                      <a:pt x="522256" y="369189"/>
                      <a:pt x="521113" y="366998"/>
                      <a:pt x="520160" y="364998"/>
                    </a:cubicBezTo>
                    <a:cubicBezTo>
                      <a:pt x="517017" y="357569"/>
                      <a:pt x="514350" y="354902"/>
                      <a:pt x="510254" y="354902"/>
                    </a:cubicBezTo>
                    <a:cubicBezTo>
                      <a:pt x="505778" y="354902"/>
                      <a:pt x="500348" y="360140"/>
                      <a:pt x="498824" y="366141"/>
                    </a:cubicBezTo>
                    <a:cubicBezTo>
                      <a:pt x="498062" y="368903"/>
                      <a:pt x="498158" y="371094"/>
                      <a:pt x="499110" y="371951"/>
                    </a:cubicBezTo>
                    <a:cubicBezTo>
                      <a:pt x="499491" y="372332"/>
                      <a:pt x="503111" y="374237"/>
                      <a:pt x="507016" y="376333"/>
                    </a:cubicBezTo>
                    <a:cubicBezTo>
                      <a:pt x="511112" y="378333"/>
                      <a:pt x="515303" y="380810"/>
                      <a:pt x="516731" y="381857"/>
                    </a:cubicBezTo>
                    <a:cubicBezTo>
                      <a:pt x="521303" y="385191"/>
                      <a:pt x="524732" y="386810"/>
                      <a:pt x="530828" y="388430"/>
                    </a:cubicBezTo>
                    <a:cubicBezTo>
                      <a:pt x="535877" y="389668"/>
                      <a:pt x="539401" y="391192"/>
                      <a:pt x="540830" y="392716"/>
                    </a:cubicBezTo>
                    <a:lnTo>
                      <a:pt x="542068" y="393954"/>
                    </a:lnTo>
                    <a:lnTo>
                      <a:pt x="541496" y="394907"/>
                    </a:lnTo>
                    <a:cubicBezTo>
                      <a:pt x="541115" y="395478"/>
                      <a:pt x="540353" y="396431"/>
                      <a:pt x="539591" y="397097"/>
                    </a:cubicBezTo>
                    <a:lnTo>
                      <a:pt x="538353" y="398240"/>
                    </a:lnTo>
                    <a:lnTo>
                      <a:pt x="532543" y="398050"/>
                    </a:lnTo>
                    <a:cubicBezTo>
                      <a:pt x="525971" y="397859"/>
                      <a:pt x="523304" y="397383"/>
                      <a:pt x="519113" y="395383"/>
                    </a:cubicBezTo>
                    <a:cubicBezTo>
                      <a:pt x="516350" y="394049"/>
                      <a:pt x="514636" y="393002"/>
                      <a:pt x="511778" y="390525"/>
                    </a:cubicBezTo>
                    <a:cubicBezTo>
                      <a:pt x="509397" y="388430"/>
                      <a:pt x="507492" y="387668"/>
                      <a:pt x="504920" y="387668"/>
                    </a:cubicBezTo>
                    <a:cubicBezTo>
                      <a:pt x="502539" y="387668"/>
                      <a:pt x="501110" y="388049"/>
                      <a:pt x="497300" y="389858"/>
                    </a:cubicBezTo>
                    <a:cubicBezTo>
                      <a:pt x="492252" y="392144"/>
                      <a:pt x="488728" y="392811"/>
                      <a:pt x="478536" y="393668"/>
                    </a:cubicBezTo>
                    <a:cubicBezTo>
                      <a:pt x="471297" y="394240"/>
                      <a:pt x="470059" y="394907"/>
                      <a:pt x="469297" y="398145"/>
                    </a:cubicBezTo>
                    <a:cubicBezTo>
                      <a:pt x="468916" y="399764"/>
                      <a:pt x="469392" y="403384"/>
                      <a:pt x="470249" y="405003"/>
                    </a:cubicBezTo>
                    <a:cubicBezTo>
                      <a:pt x="470916" y="406241"/>
                      <a:pt x="472440" y="407765"/>
                      <a:pt x="474250" y="408908"/>
                    </a:cubicBezTo>
                    <a:cubicBezTo>
                      <a:pt x="476441" y="410432"/>
                      <a:pt x="484156" y="416909"/>
                      <a:pt x="484632" y="417767"/>
                    </a:cubicBezTo>
                    <a:cubicBezTo>
                      <a:pt x="485680" y="419386"/>
                      <a:pt x="485013" y="424434"/>
                      <a:pt x="483299" y="428816"/>
                    </a:cubicBezTo>
                    <a:cubicBezTo>
                      <a:pt x="483108" y="429292"/>
                      <a:pt x="482918" y="429673"/>
                      <a:pt x="482727" y="430054"/>
                    </a:cubicBezTo>
                    <a:cubicBezTo>
                      <a:pt x="481489" y="432721"/>
                      <a:pt x="479203" y="435674"/>
                      <a:pt x="476631" y="437960"/>
                    </a:cubicBezTo>
                    <a:cubicBezTo>
                      <a:pt x="474250" y="440150"/>
                      <a:pt x="473488" y="441389"/>
                      <a:pt x="473488" y="443579"/>
                    </a:cubicBezTo>
                    <a:cubicBezTo>
                      <a:pt x="473488" y="445770"/>
                      <a:pt x="474155" y="447485"/>
                      <a:pt x="475393" y="448913"/>
                    </a:cubicBezTo>
                    <a:cubicBezTo>
                      <a:pt x="477012" y="450818"/>
                      <a:pt x="478726" y="451390"/>
                      <a:pt x="482632" y="451199"/>
                    </a:cubicBezTo>
                    <a:cubicBezTo>
                      <a:pt x="487394" y="450914"/>
                      <a:pt x="491014" y="449770"/>
                      <a:pt x="498824" y="446151"/>
                    </a:cubicBezTo>
                    <a:cubicBezTo>
                      <a:pt x="503777" y="443770"/>
                      <a:pt x="508349" y="442341"/>
                      <a:pt x="512350" y="441769"/>
                    </a:cubicBezTo>
                    <a:cubicBezTo>
                      <a:pt x="519494" y="440817"/>
                      <a:pt x="525304" y="442722"/>
                      <a:pt x="530543" y="447485"/>
                    </a:cubicBezTo>
                    <a:cubicBezTo>
                      <a:pt x="532733" y="449390"/>
                      <a:pt x="534448" y="451580"/>
                      <a:pt x="535877" y="453962"/>
                    </a:cubicBezTo>
                    <a:cubicBezTo>
                      <a:pt x="539020" y="458915"/>
                      <a:pt x="540734" y="464915"/>
                      <a:pt x="541115" y="471869"/>
                    </a:cubicBezTo>
                    <a:lnTo>
                      <a:pt x="541306" y="475774"/>
                    </a:lnTo>
                    <a:lnTo>
                      <a:pt x="540163" y="477107"/>
                    </a:lnTo>
                    <a:cubicBezTo>
                      <a:pt x="539591" y="477869"/>
                      <a:pt x="536924" y="480727"/>
                      <a:pt x="534257" y="483584"/>
                    </a:cubicBezTo>
                    <a:cubicBezTo>
                      <a:pt x="526637" y="491681"/>
                      <a:pt x="520351" y="498824"/>
                      <a:pt x="517970" y="501872"/>
                    </a:cubicBezTo>
                    <a:cubicBezTo>
                      <a:pt x="513112" y="508254"/>
                      <a:pt x="512445" y="508635"/>
                      <a:pt x="505682" y="509492"/>
                    </a:cubicBezTo>
                    <a:cubicBezTo>
                      <a:pt x="500063" y="510254"/>
                      <a:pt x="497872" y="510921"/>
                      <a:pt x="495300" y="512540"/>
                    </a:cubicBezTo>
                    <a:cubicBezTo>
                      <a:pt x="493586" y="513683"/>
                      <a:pt x="491109" y="516731"/>
                      <a:pt x="490252" y="518636"/>
                    </a:cubicBezTo>
                    <a:cubicBezTo>
                      <a:pt x="489871" y="519589"/>
                      <a:pt x="489871" y="519684"/>
                      <a:pt x="491585" y="521494"/>
                    </a:cubicBezTo>
                    <a:cubicBezTo>
                      <a:pt x="492538" y="522542"/>
                      <a:pt x="493967" y="523970"/>
                      <a:pt x="494633" y="524637"/>
                    </a:cubicBezTo>
                    <a:cubicBezTo>
                      <a:pt x="496443" y="526256"/>
                      <a:pt x="496919" y="527399"/>
                      <a:pt x="496729" y="529781"/>
                    </a:cubicBezTo>
                    <a:cubicBezTo>
                      <a:pt x="496348" y="534067"/>
                      <a:pt x="493109" y="538544"/>
                      <a:pt x="489014" y="540734"/>
                    </a:cubicBezTo>
                    <a:cubicBezTo>
                      <a:pt x="483775" y="543497"/>
                      <a:pt x="474536" y="546640"/>
                      <a:pt x="467487" y="548069"/>
                    </a:cubicBezTo>
                    <a:cubicBezTo>
                      <a:pt x="461486" y="549307"/>
                      <a:pt x="456724" y="549688"/>
                      <a:pt x="450342" y="549497"/>
                    </a:cubicBezTo>
                    <a:cubicBezTo>
                      <a:pt x="440626" y="549116"/>
                      <a:pt x="432816" y="547307"/>
                      <a:pt x="423482" y="543306"/>
                    </a:cubicBezTo>
                    <a:cubicBezTo>
                      <a:pt x="420243" y="541877"/>
                      <a:pt x="411861" y="537496"/>
                      <a:pt x="408718" y="535496"/>
                    </a:cubicBezTo>
                    <a:cubicBezTo>
                      <a:pt x="406337" y="533972"/>
                      <a:pt x="402622" y="530352"/>
                      <a:pt x="401765" y="528828"/>
                    </a:cubicBezTo>
                    <a:cubicBezTo>
                      <a:pt x="400431" y="526256"/>
                      <a:pt x="401193" y="523685"/>
                      <a:pt x="403765" y="521780"/>
                    </a:cubicBezTo>
                    <a:cubicBezTo>
                      <a:pt x="405575" y="520446"/>
                      <a:pt x="407194" y="520637"/>
                      <a:pt x="411766" y="522923"/>
                    </a:cubicBezTo>
                    <a:cubicBezTo>
                      <a:pt x="416243" y="525113"/>
                      <a:pt x="419386" y="525971"/>
                      <a:pt x="425387" y="526733"/>
                    </a:cubicBezTo>
                    <a:cubicBezTo>
                      <a:pt x="435293" y="527876"/>
                      <a:pt x="444341" y="527685"/>
                      <a:pt x="452342" y="526256"/>
                    </a:cubicBezTo>
                    <a:cubicBezTo>
                      <a:pt x="458153" y="525209"/>
                      <a:pt x="458534" y="524732"/>
                      <a:pt x="460439" y="519113"/>
                    </a:cubicBezTo>
                    <a:cubicBezTo>
                      <a:pt x="462058" y="514160"/>
                      <a:pt x="465677" y="506825"/>
                      <a:pt x="469678" y="500063"/>
                    </a:cubicBezTo>
                    <a:cubicBezTo>
                      <a:pt x="473488" y="493586"/>
                      <a:pt x="473774" y="492633"/>
                      <a:pt x="473774" y="486632"/>
                    </a:cubicBezTo>
                    <a:cubicBezTo>
                      <a:pt x="473774" y="482441"/>
                      <a:pt x="473678" y="481870"/>
                      <a:pt x="473107" y="481108"/>
                    </a:cubicBezTo>
                    <a:cubicBezTo>
                      <a:pt x="471773" y="479203"/>
                      <a:pt x="470630" y="478917"/>
                      <a:pt x="465773" y="479203"/>
                    </a:cubicBezTo>
                    <a:cubicBezTo>
                      <a:pt x="460534" y="479489"/>
                      <a:pt x="456152" y="480251"/>
                      <a:pt x="446532" y="482822"/>
                    </a:cubicBezTo>
                    <a:cubicBezTo>
                      <a:pt x="437960" y="485108"/>
                      <a:pt x="433959" y="485870"/>
                      <a:pt x="426720" y="486347"/>
                    </a:cubicBezTo>
                    <a:cubicBezTo>
                      <a:pt x="414052" y="487204"/>
                      <a:pt x="401098" y="485585"/>
                      <a:pt x="389001" y="481679"/>
                    </a:cubicBezTo>
                    <a:cubicBezTo>
                      <a:pt x="381572" y="479298"/>
                      <a:pt x="377476" y="476726"/>
                      <a:pt x="372428" y="471678"/>
                    </a:cubicBezTo>
                    <a:cubicBezTo>
                      <a:pt x="365474" y="464630"/>
                      <a:pt x="359759" y="456057"/>
                      <a:pt x="356997" y="448342"/>
                    </a:cubicBezTo>
                    <a:cubicBezTo>
                      <a:pt x="354806" y="442436"/>
                      <a:pt x="354425" y="441484"/>
                      <a:pt x="352520" y="438626"/>
                    </a:cubicBezTo>
                    <a:cubicBezTo>
                      <a:pt x="349472" y="434150"/>
                      <a:pt x="345281" y="430625"/>
                      <a:pt x="340233" y="428339"/>
                    </a:cubicBezTo>
                    <a:cubicBezTo>
                      <a:pt x="338995" y="427768"/>
                      <a:pt x="335471" y="426339"/>
                      <a:pt x="332327" y="425387"/>
                    </a:cubicBezTo>
                    <a:cubicBezTo>
                      <a:pt x="318897" y="420910"/>
                      <a:pt x="314135" y="418814"/>
                      <a:pt x="309277" y="415195"/>
                    </a:cubicBezTo>
                    <a:cubicBezTo>
                      <a:pt x="304038" y="411194"/>
                      <a:pt x="298799" y="405479"/>
                      <a:pt x="294227" y="398621"/>
                    </a:cubicBezTo>
                    <a:cubicBezTo>
                      <a:pt x="293180" y="397097"/>
                      <a:pt x="292608" y="396145"/>
                      <a:pt x="292037" y="394907"/>
                    </a:cubicBezTo>
                    <a:cubicBezTo>
                      <a:pt x="291560" y="393668"/>
                      <a:pt x="291179" y="392335"/>
                      <a:pt x="290417" y="389858"/>
                    </a:cubicBezTo>
                    <a:cubicBezTo>
                      <a:pt x="289560" y="387096"/>
                      <a:pt x="288131" y="385382"/>
                      <a:pt x="286226" y="385001"/>
                    </a:cubicBezTo>
                    <a:cubicBezTo>
                      <a:pt x="284798" y="384715"/>
                      <a:pt x="284417" y="385096"/>
                      <a:pt x="282797" y="388144"/>
                    </a:cubicBezTo>
                    <a:cubicBezTo>
                      <a:pt x="281654" y="390335"/>
                      <a:pt x="280988" y="392716"/>
                      <a:pt x="280892" y="395192"/>
                    </a:cubicBezTo>
                    <a:cubicBezTo>
                      <a:pt x="280797" y="397097"/>
                      <a:pt x="280988" y="399098"/>
                      <a:pt x="281464" y="401098"/>
                    </a:cubicBezTo>
                    <a:cubicBezTo>
                      <a:pt x="282321" y="404336"/>
                      <a:pt x="283559" y="406432"/>
                      <a:pt x="286703" y="409956"/>
                    </a:cubicBezTo>
                    <a:cubicBezTo>
                      <a:pt x="289370" y="412814"/>
                      <a:pt x="290227" y="414528"/>
                      <a:pt x="290513" y="417862"/>
                    </a:cubicBezTo>
                    <a:cubicBezTo>
                      <a:pt x="290989" y="422624"/>
                      <a:pt x="283845" y="435293"/>
                      <a:pt x="276225" y="443008"/>
                    </a:cubicBezTo>
                    <a:cubicBezTo>
                      <a:pt x="273082" y="446246"/>
                      <a:pt x="271558" y="446913"/>
                      <a:pt x="268415" y="446913"/>
                    </a:cubicBezTo>
                    <a:cubicBezTo>
                      <a:pt x="265843" y="446913"/>
                      <a:pt x="263747" y="445865"/>
                      <a:pt x="261080" y="443198"/>
                    </a:cubicBezTo>
                    <a:cubicBezTo>
                      <a:pt x="257842" y="440055"/>
                      <a:pt x="255937" y="439674"/>
                      <a:pt x="250222" y="441484"/>
                    </a:cubicBezTo>
                    <a:cubicBezTo>
                      <a:pt x="246221" y="442722"/>
                      <a:pt x="244412" y="442436"/>
                      <a:pt x="241744" y="440341"/>
                    </a:cubicBezTo>
                    <a:cubicBezTo>
                      <a:pt x="237935" y="437293"/>
                      <a:pt x="234125" y="419862"/>
                      <a:pt x="233648" y="403098"/>
                    </a:cubicBezTo>
                    <a:cubicBezTo>
                      <a:pt x="233648" y="402145"/>
                      <a:pt x="233648" y="401098"/>
                      <a:pt x="233648" y="400050"/>
                    </a:cubicBezTo>
                    <a:cubicBezTo>
                      <a:pt x="233553" y="388906"/>
                      <a:pt x="235172" y="379857"/>
                      <a:pt x="238220" y="373761"/>
                    </a:cubicBezTo>
                    <a:cubicBezTo>
                      <a:pt x="239363" y="371475"/>
                      <a:pt x="240221" y="370332"/>
                      <a:pt x="242411" y="368141"/>
                    </a:cubicBezTo>
                    <a:cubicBezTo>
                      <a:pt x="244793" y="365760"/>
                      <a:pt x="245840" y="365093"/>
                      <a:pt x="248984" y="363474"/>
                    </a:cubicBezTo>
                    <a:cubicBezTo>
                      <a:pt x="253651" y="361093"/>
                      <a:pt x="258128" y="358140"/>
                      <a:pt x="259461" y="356521"/>
                    </a:cubicBezTo>
                    <a:cubicBezTo>
                      <a:pt x="262319" y="353378"/>
                      <a:pt x="262795" y="350615"/>
                      <a:pt x="261271" y="346139"/>
                    </a:cubicBezTo>
                    <a:cubicBezTo>
                      <a:pt x="260699" y="344519"/>
                      <a:pt x="260128" y="342138"/>
                      <a:pt x="259842" y="341090"/>
                    </a:cubicBezTo>
                    <a:cubicBezTo>
                      <a:pt x="259366" y="338423"/>
                      <a:pt x="259366" y="332137"/>
                      <a:pt x="259842" y="329089"/>
                    </a:cubicBezTo>
                    <a:cubicBezTo>
                      <a:pt x="260604" y="324707"/>
                      <a:pt x="261652" y="323088"/>
                      <a:pt x="266510" y="319183"/>
                    </a:cubicBezTo>
                    <a:cubicBezTo>
                      <a:pt x="267557" y="318421"/>
                      <a:pt x="268415" y="317278"/>
                      <a:pt x="269177" y="315754"/>
                    </a:cubicBezTo>
                    <a:lnTo>
                      <a:pt x="270320" y="313468"/>
                    </a:lnTo>
                    <a:lnTo>
                      <a:pt x="270510" y="303848"/>
                    </a:lnTo>
                    <a:lnTo>
                      <a:pt x="270701" y="294132"/>
                    </a:lnTo>
                    <a:lnTo>
                      <a:pt x="271558" y="292513"/>
                    </a:lnTo>
                    <a:cubicBezTo>
                      <a:pt x="272891" y="289846"/>
                      <a:pt x="274987" y="288131"/>
                      <a:pt x="279940" y="285655"/>
                    </a:cubicBezTo>
                    <a:cubicBezTo>
                      <a:pt x="283178" y="284036"/>
                      <a:pt x="286798" y="282893"/>
                      <a:pt x="290132" y="282512"/>
                    </a:cubicBezTo>
                    <a:cubicBezTo>
                      <a:pt x="291846" y="282321"/>
                      <a:pt x="293561" y="281940"/>
                      <a:pt x="294037" y="281750"/>
                    </a:cubicBezTo>
                    <a:cubicBezTo>
                      <a:pt x="295275" y="280988"/>
                      <a:pt x="296513" y="279654"/>
                      <a:pt x="297561" y="277654"/>
                    </a:cubicBezTo>
                    <a:cubicBezTo>
                      <a:pt x="299466" y="273749"/>
                      <a:pt x="302133" y="270605"/>
                      <a:pt x="306229" y="267367"/>
                    </a:cubicBezTo>
                    <a:cubicBezTo>
                      <a:pt x="310706" y="263843"/>
                      <a:pt x="314039" y="262795"/>
                      <a:pt x="318230" y="263557"/>
                    </a:cubicBezTo>
                    <a:cubicBezTo>
                      <a:pt x="319373" y="263747"/>
                      <a:pt x="322802" y="264700"/>
                      <a:pt x="325660" y="265652"/>
                    </a:cubicBezTo>
                    <a:cubicBezTo>
                      <a:pt x="330518" y="267176"/>
                      <a:pt x="331280" y="267367"/>
                      <a:pt x="334137" y="267367"/>
                    </a:cubicBezTo>
                    <a:cubicBezTo>
                      <a:pt x="336995" y="267367"/>
                      <a:pt x="337375" y="267367"/>
                      <a:pt x="338614" y="266510"/>
                    </a:cubicBezTo>
                    <a:cubicBezTo>
                      <a:pt x="341281" y="264795"/>
                      <a:pt x="341662" y="263176"/>
                      <a:pt x="344138" y="246507"/>
                    </a:cubicBezTo>
                    <a:cubicBezTo>
                      <a:pt x="344805" y="242030"/>
                      <a:pt x="345472" y="237839"/>
                      <a:pt x="345662" y="237173"/>
                    </a:cubicBezTo>
                    <a:cubicBezTo>
                      <a:pt x="346139" y="235268"/>
                      <a:pt x="348615" y="233077"/>
                      <a:pt x="352616" y="231077"/>
                    </a:cubicBezTo>
                    <a:cubicBezTo>
                      <a:pt x="354616" y="230124"/>
                      <a:pt x="356997" y="229172"/>
                      <a:pt x="358426" y="228791"/>
                    </a:cubicBezTo>
                    <a:cubicBezTo>
                      <a:pt x="361760" y="228124"/>
                      <a:pt x="366236" y="228410"/>
                      <a:pt x="369951" y="229553"/>
                    </a:cubicBezTo>
                    <a:cubicBezTo>
                      <a:pt x="375857" y="231267"/>
                      <a:pt x="380714" y="231267"/>
                      <a:pt x="385191" y="229648"/>
                    </a:cubicBezTo>
                    <a:cubicBezTo>
                      <a:pt x="391382" y="227362"/>
                      <a:pt x="393859" y="227076"/>
                      <a:pt x="395383" y="228219"/>
                    </a:cubicBezTo>
                    <a:cubicBezTo>
                      <a:pt x="397288" y="229648"/>
                      <a:pt x="398145" y="232029"/>
                      <a:pt x="399764" y="241554"/>
                    </a:cubicBezTo>
                    <a:cubicBezTo>
                      <a:pt x="401479" y="252032"/>
                      <a:pt x="402812" y="255937"/>
                      <a:pt x="405575" y="259842"/>
                    </a:cubicBezTo>
                    <a:cubicBezTo>
                      <a:pt x="410813" y="267272"/>
                      <a:pt x="412051" y="274320"/>
                      <a:pt x="410718" y="289274"/>
                    </a:cubicBezTo>
                    <a:cubicBezTo>
                      <a:pt x="409385" y="302800"/>
                      <a:pt x="409385" y="302324"/>
                      <a:pt x="410432" y="304133"/>
                    </a:cubicBezTo>
                    <a:cubicBezTo>
                      <a:pt x="412528" y="307658"/>
                      <a:pt x="416147" y="310420"/>
                      <a:pt x="424910" y="315373"/>
                    </a:cubicBezTo>
                    <a:cubicBezTo>
                      <a:pt x="428244" y="317183"/>
                      <a:pt x="435578" y="322326"/>
                      <a:pt x="440912" y="326422"/>
                    </a:cubicBezTo>
                    <a:cubicBezTo>
                      <a:pt x="447485" y="331470"/>
                      <a:pt x="455105" y="332804"/>
                      <a:pt x="462153" y="330232"/>
                    </a:cubicBezTo>
                    <a:cubicBezTo>
                      <a:pt x="464344" y="329375"/>
                      <a:pt x="467582" y="327184"/>
                      <a:pt x="472726" y="323183"/>
                    </a:cubicBezTo>
                    <a:cubicBezTo>
                      <a:pt x="480536" y="317087"/>
                      <a:pt x="481298" y="316706"/>
                      <a:pt x="490347" y="316420"/>
                    </a:cubicBezTo>
                    <a:cubicBezTo>
                      <a:pt x="493967" y="316230"/>
                      <a:pt x="499205" y="315944"/>
                      <a:pt x="501968" y="315659"/>
                    </a:cubicBezTo>
                    <a:cubicBezTo>
                      <a:pt x="506921" y="315182"/>
                      <a:pt x="507206" y="315182"/>
                      <a:pt x="510731" y="313468"/>
                    </a:cubicBezTo>
                    <a:cubicBezTo>
                      <a:pt x="515588" y="311277"/>
                      <a:pt x="517493" y="310039"/>
                      <a:pt x="520827" y="306705"/>
                    </a:cubicBezTo>
                    <a:cubicBezTo>
                      <a:pt x="527018" y="300609"/>
                      <a:pt x="532257" y="297847"/>
                      <a:pt x="544354" y="294513"/>
                    </a:cubicBezTo>
                    <a:cubicBezTo>
                      <a:pt x="554355" y="291751"/>
                      <a:pt x="560927" y="287274"/>
                      <a:pt x="565880" y="279749"/>
                    </a:cubicBezTo>
                    <a:cubicBezTo>
                      <a:pt x="569976" y="273653"/>
                      <a:pt x="572072" y="271844"/>
                      <a:pt x="586169" y="263462"/>
                    </a:cubicBezTo>
                    <a:cubicBezTo>
                      <a:pt x="589883" y="261271"/>
                      <a:pt x="593979" y="258604"/>
                      <a:pt x="595313" y="257651"/>
                    </a:cubicBezTo>
                    <a:cubicBezTo>
                      <a:pt x="600551" y="253746"/>
                      <a:pt x="608648" y="244602"/>
                      <a:pt x="611029" y="239649"/>
                    </a:cubicBezTo>
                    <a:cubicBezTo>
                      <a:pt x="612362" y="237268"/>
                      <a:pt x="612362" y="234791"/>
                      <a:pt x="611410" y="232696"/>
                    </a:cubicBezTo>
                    <a:cubicBezTo>
                      <a:pt x="610267" y="230315"/>
                      <a:pt x="607886" y="228600"/>
                      <a:pt x="601694" y="225457"/>
                    </a:cubicBezTo>
                    <a:cubicBezTo>
                      <a:pt x="598551" y="223933"/>
                      <a:pt x="595979" y="222504"/>
                      <a:pt x="595979" y="222313"/>
                    </a:cubicBezTo>
                    <a:cubicBezTo>
                      <a:pt x="595979" y="221647"/>
                      <a:pt x="597313" y="219837"/>
                      <a:pt x="598361" y="219075"/>
                    </a:cubicBezTo>
                    <a:cubicBezTo>
                      <a:pt x="600266" y="217646"/>
                      <a:pt x="604171" y="216408"/>
                      <a:pt x="611886" y="214979"/>
                    </a:cubicBezTo>
                    <a:cubicBezTo>
                      <a:pt x="613220" y="214598"/>
                      <a:pt x="614077" y="214313"/>
                      <a:pt x="614744" y="213646"/>
                    </a:cubicBezTo>
                    <a:cubicBezTo>
                      <a:pt x="615696" y="212788"/>
                      <a:pt x="615696" y="212693"/>
                      <a:pt x="615696" y="208788"/>
                    </a:cubicBezTo>
                    <a:cubicBezTo>
                      <a:pt x="615696" y="206693"/>
                      <a:pt x="615506" y="203549"/>
                      <a:pt x="615125" y="201835"/>
                    </a:cubicBezTo>
                    <a:cubicBezTo>
                      <a:pt x="614839" y="200120"/>
                      <a:pt x="614553" y="197072"/>
                      <a:pt x="614458" y="194977"/>
                    </a:cubicBezTo>
                    <a:cubicBezTo>
                      <a:pt x="614267" y="191643"/>
                      <a:pt x="614458" y="190691"/>
                      <a:pt x="615029" y="188500"/>
                    </a:cubicBezTo>
                    <a:cubicBezTo>
                      <a:pt x="615982" y="184785"/>
                      <a:pt x="617315" y="182594"/>
                      <a:pt x="623126" y="174403"/>
                    </a:cubicBezTo>
                    <a:cubicBezTo>
                      <a:pt x="628555" y="166878"/>
                      <a:pt x="630650" y="163354"/>
                      <a:pt x="631603" y="160020"/>
                    </a:cubicBezTo>
                    <a:cubicBezTo>
                      <a:pt x="632746" y="156210"/>
                      <a:pt x="631984" y="148685"/>
                      <a:pt x="630269" y="146018"/>
                    </a:cubicBezTo>
                    <a:cubicBezTo>
                      <a:pt x="628555" y="143351"/>
                      <a:pt x="625221" y="142113"/>
                      <a:pt x="623316" y="143351"/>
                    </a:cubicBezTo>
                    <a:cubicBezTo>
                      <a:pt x="621983" y="144209"/>
                      <a:pt x="621506" y="145256"/>
                      <a:pt x="619601" y="151638"/>
                    </a:cubicBezTo>
                    <a:cubicBezTo>
                      <a:pt x="617601" y="158020"/>
                      <a:pt x="615791" y="162497"/>
                      <a:pt x="613410" y="167259"/>
                    </a:cubicBezTo>
                    <a:cubicBezTo>
                      <a:pt x="611886" y="170117"/>
                      <a:pt x="611124" y="171260"/>
                      <a:pt x="609029" y="173355"/>
                    </a:cubicBezTo>
                    <a:cubicBezTo>
                      <a:pt x="604838" y="177546"/>
                      <a:pt x="602456" y="178118"/>
                      <a:pt x="598170" y="176117"/>
                    </a:cubicBezTo>
                    <a:cubicBezTo>
                      <a:pt x="593312" y="173736"/>
                      <a:pt x="590169" y="173736"/>
                      <a:pt x="579882" y="175927"/>
                    </a:cubicBezTo>
                    <a:cubicBezTo>
                      <a:pt x="576358" y="176689"/>
                      <a:pt x="572929" y="177260"/>
                      <a:pt x="572167" y="177260"/>
                    </a:cubicBezTo>
                    <a:cubicBezTo>
                      <a:pt x="568071" y="177260"/>
                      <a:pt x="564547" y="175736"/>
                      <a:pt x="558832" y="171450"/>
                    </a:cubicBezTo>
                    <a:cubicBezTo>
                      <a:pt x="550640" y="165259"/>
                      <a:pt x="546164" y="160782"/>
                      <a:pt x="541973" y="154305"/>
                    </a:cubicBezTo>
                    <a:cubicBezTo>
                      <a:pt x="539591" y="150781"/>
                      <a:pt x="537877" y="148971"/>
                      <a:pt x="535781" y="147828"/>
                    </a:cubicBezTo>
                    <a:cubicBezTo>
                      <a:pt x="533972" y="146971"/>
                      <a:pt x="531209" y="146304"/>
                      <a:pt x="521875" y="144780"/>
                    </a:cubicBezTo>
                    <a:cubicBezTo>
                      <a:pt x="513017" y="143351"/>
                      <a:pt x="512064" y="143256"/>
                      <a:pt x="506254" y="143256"/>
                    </a:cubicBezTo>
                    <a:cubicBezTo>
                      <a:pt x="499491" y="143256"/>
                      <a:pt x="496824" y="143637"/>
                      <a:pt x="488061" y="145733"/>
                    </a:cubicBezTo>
                    <a:cubicBezTo>
                      <a:pt x="482918" y="146971"/>
                      <a:pt x="480917" y="147828"/>
                      <a:pt x="474345" y="151543"/>
                    </a:cubicBezTo>
                    <a:cubicBezTo>
                      <a:pt x="461963" y="158496"/>
                      <a:pt x="456629" y="160496"/>
                      <a:pt x="449771" y="160496"/>
                    </a:cubicBezTo>
                    <a:cubicBezTo>
                      <a:pt x="443103" y="160496"/>
                      <a:pt x="440626" y="156210"/>
                      <a:pt x="440626" y="145066"/>
                    </a:cubicBezTo>
                    <a:cubicBezTo>
                      <a:pt x="440626" y="140303"/>
                      <a:pt x="440626" y="139827"/>
                      <a:pt x="441484" y="137160"/>
                    </a:cubicBezTo>
                    <a:cubicBezTo>
                      <a:pt x="443389" y="131350"/>
                      <a:pt x="446246" y="127064"/>
                      <a:pt x="451295" y="122301"/>
                    </a:cubicBezTo>
                    <a:cubicBezTo>
                      <a:pt x="457581" y="116205"/>
                      <a:pt x="466058" y="111728"/>
                      <a:pt x="476917" y="108490"/>
                    </a:cubicBezTo>
                    <a:cubicBezTo>
                      <a:pt x="482060" y="107061"/>
                      <a:pt x="482918" y="106871"/>
                      <a:pt x="491681" y="105823"/>
                    </a:cubicBezTo>
                    <a:cubicBezTo>
                      <a:pt x="498443" y="105061"/>
                      <a:pt x="506159" y="104680"/>
                      <a:pt x="509588" y="105251"/>
                    </a:cubicBezTo>
                    <a:cubicBezTo>
                      <a:pt x="510350" y="105251"/>
                      <a:pt x="514064" y="105823"/>
                      <a:pt x="517779" y="106299"/>
                    </a:cubicBezTo>
                    <a:cubicBezTo>
                      <a:pt x="523589" y="106966"/>
                      <a:pt x="525875" y="107156"/>
                      <a:pt x="532733" y="107156"/>
                    </a:cubicBezTo>
                    <a:cubicBezTo>
                      <a:pt x="544449" y="107156"/>
                      <a:pt x="545592" y="106775"/>
                      <a:pt x="548164" y="101918"/>
                    </a:cubicBezTo>
                    <a:cubicBezTo>
                      <a:pt x="551402" y="96107"/>
                      <a:pt x="557213" y="89154"/>
                      <a:pt x="561499" y="86106"/>
                    </a:cubicBezTo>
                    <a:cubicBezTo>
                      <a:pt x="567500" y="81820"/>
                      <a:pt x="572929" y="80105"/>
                      <a:pt x="584835" y="78867"/>
                    </a:cubicBezTo>
                    <a:cubicBezTo>
                      <a:pt x="594170" y="77915"/>
                      <a:pt x="600551" y="76486"/>
                      <a:pt x="608362" y="73628"/>
                    </a:cubicBezTo>
                    <a:cubicBezTo>
                      <a:pt x="618935" y="69723"/>
                      <a:pt x="624078" y="69818"/>
                      <a:pt x="636651" y="74105"/>
                    </a:cubicBezTo>
                    <a:cubicBezTo>
                      <a:pt x="649034" y="78391"/>
                      <a:pt x="653510" y="78772"/>
                      <a:pt x="663797" y="77153"/>
                    </a:cubicBezTo>
                    <a:cubicBezTo>
                      <a:pt x="666655" y="76676"/>
                      <a:pt x="670941" y="75914"/>
                      <a:pt x="673418" y="75628"/>
                    </a:cubicBezTo>
                    <a:cubicBezTo>
                      <a:pt x="678656" y="74771"/>
                      <a:pt x="683800" y="74771"/>
                      <a:pt x="686467" y="75438"/>
                    </a:cubicBezTo>
                    <a:cubicBezTo>
                      <a:pt x="691039" y="76676"/>
                      <a:pt x="694373" y="79153"/>
                      <a:pt x="700278" y="85725"/>
                    </a:cubicBezTo>
                    <a:cubicBezTo>
                      <a:pt x="705040" y="91154"/>
                      <a:pt x="705040" y="91250"/>
                      <a:pt x="704469" y="96679"/>
                    </a:cubicBezTo>
                    <a:cubicBezTo>
                      <a:pt x="703993" y="101251"/>
                      <a:pt x="703326" y="103442"/>
                      <a:pt x="701612" y="107061"/>
                    </a:cubicBezTo>
                    <a:cubicBezTo>
                      <a:pt x="699707" y="111157"/>
                      <a:pt x="696659" y="114205"/>
                      <a:pt x="692849" y="116205"/>
                    </a:cubicBezTo>
                    <a:cubicBezTo>
                      <a:pt x="690086" y="117539"/>
                      <a:pt x="688943" y="117824"/>
                      <a:pt x="680942" y="119729"/>
                    </a:cubicBezTo>
                    <a:cubicBezTo>
                      <a:pt x="672656" y="121634"/>
                      <a:pt x="670655" y="122872"/>
                      <a:pt x="670465" y="126873"/>
                    </a:cubicBezTo>
                    <a:cubicBezTo>
                      <a:pt x="670179" y="130874"/>
                      <a:pt x="671608" y="133350"/>
                      <a:pt x="675227" y="135255"/>
                    </a:cubicBezTo>
                    <a:cubicBezTo>
                      <a:pt x="677990" y="136684"/>
                      <a:pt x="680371" y="137160"/>
                      <a:pt x="686181" y="137636"/>
                    </a:cubicBezTo>
                    <a:cubicBezTo>
                      <a:pt x="698754" y="138398"/>
                      <a:pt x="700278" y="138970"/>
                      <a:pt x="704755" y="143637"/>
                    </a:cubicBezTo>
                    <a:cubicBezTo>
                      <a:pt x="707898" y="146971"/>
                      <a:pt x="708565" y="148019"/>
                      <a:pt x="708470" y="150305"/>
                    </a:cubicBezTo>
                    <a:cubicBezTo>
                      <a:pt x="708470" y="152591"/>
                      <a:pt x="707803" y="154686"/>
                      <a:pt x="705612" y="159258"/>
                    </a:cubicBezTo>
                    <a:cubicBezTo>
                      <a:pt x="703898" y="162687"/>
                      <a:pt x="703517" y="163354"/>
                      <a:pt x="699802" y="167259"/>
                    </a:cubicBezTo>
                    <a:cubicBezTo>
                      <a:pt x="697516" y="169545"/>
                      <a:pt x="695611" y="171831"/>
                      <a:pt x="695420" y="172307"/>
                    </a:cubicBezTo>
                    <a:cubicBezTo>
                      <a:pt x="695135" y="173450"/>
                      <a:pt x="695515" y="174593"/>
                      <a:pt x="696659" y="176213"/>
                    </a:cubicBezTo>
                    <a:cubicBezTo>
                      <a:pt x="698278" y="178594"/>
                      <a:pt x="700469" y="183547"/>
                      <a:pt x="701231" y="186309"/>
                    </a:cubicBezTo>
                    <a:cubicBezTo>
                      <a:pt x="701802" y="188786"/>
                      <a:pt x="702088" y="191262"/>
                      <a:pt x="702850" y="198596"/>
                    </a:cubicBezTo>
                    <a:cubicBezTo>
                      <a:pt x="703421" y="204692"/>
                      <a:pt x="705040" y="206597"/>
                      <a:pt x="712851" y="210312"/>
                    </a:cubicBezTo>
                    <a:cubicBezTo>
                      <a:pt x="722852" y="215075"/>
                      <a:pt x="732854" y="220980"/>
                      <a:pt x="748951" y="231267"/>
                    </a:cubicBezTo>
                    <a:cubicBezTo>
                      <a:pt x="759809" y="238316"/>
                      <a:pt x="762381" y="240506"/>
                      <a:pt x="763715" y="243935"/>
                    </a:cubicBezTo>
                    <a:cubicBezTo>
                      <a:pt x="764667" y="246602"/>
                      <a:pt x="764667" y="248984"/>
                      <a:pt x="763715" y="250412"/>
                    </a:cubicBezTo>
                    <a:cubicBezTo>
                      <a:pt x="761524" y="253746"/>
                      <a:pt x="758190" y="253841"/>
                      <a:pt x="751427" y="250793"/>
                    </a:cubicBezTo>
                    <a:cubicBezTo>
                      <a:pt x="740855" y="246031"/>
                      <a:pt x="738569" y="245174"/>
                      <a:pt x="736473" y="244793"/>
                    </a:cubicBezTo>
                    <a:cubicBezTo>
                      <a:pt x="730187" y="243745"/>
                      <a:pt x="726281" y="247269"/>
                      <a:pt x="726281" y="253937"/>
                    </a:cubicBezTo>
                    <a:cubicBezTo>
                      <a:pt x="726281" y="255746"/>
                      <a:pt x="726472" y="256413"/>
                      <a:pt x="727138" y="257556"/>
                    </a:cubicBezTo>
                    <a:cubicBezTo>
                      <a:pt x="729329" y="261366"/>
                      <a:pt x="730758" y="266129"/>
                      <a:pt x="731711" y="272987"/>
                    </a:cubicBezTo>
                    <a:cubicBezTo>
                      <a:pt x="733425" y="285464"/>
                      <a:pt x="735235" y="289751"/>
                      <a:pt x="744093" y="302419"/>
                    </a:cubicBezTo>
                    <a:cubicBezTo>
                      <a:pt x="761714" y="327660"/>
                      <a:pt x="770192" y="340138"/>
                      <a:pt x="774287" y="346901"/>
                    </a:cubicBezTo>
                    <a:cubicBezTo>
                      <a:pt x="780383" y="356997"/>
                      <a:pt x="785051" y="367570"/>
                      <a:pt x="788003" y="377857"/>
                    </a:cubicBezTo>
                    <a:cubicBezTo>
                      <a:pt x="789623" y="383762"/>
                      <a:pt x="790194" y="386620"/>
                      <a:pt x="790956" y="395954"/>
                    </a:cubicBezTo>
                    <a:cubicBezTo>
                      <a:pt x="791242" y="400241"/>
                      <a:pt x="792290" y="411480"/>
                      <a:pt x="793052" y="421100"/>
                    </a:cubicBezTo>
                    <a:cubicBezTo>
                      <a:pt x="795147" y="445199"/>
                      <a:pt x="796004" y="453581"/>
                      <a:pt x="796766" y="455771"/>
                    </a:cubicBezTo>
                    <a:cubicBezTo>
                      <a:pt x="798195" y="459962"/>
                      <a:pt x="801719" y="465677"/>
                      <a:pt x="808387" y="474440"/>
                    </a:cubicBezTo>
                    <a:cubicBezTo>
                      <a:pt x="812959" y="480536"/>
                      <a:pt x="819150" y="488061"/>
                      <a:pt x="827056" y="497491"/>
                    </a:cubicBezTo>
                    <a:cubicBezTo>
                      <a:pt x="835724" y="507778"/>
                      <a:pt x="838962" y="511016"/>
                      <a:pt x="842105" y="512731"/>
                    </a:cubicBezTo>
                    <a:cubicBezTo>
                      <a:pt x="844868" y="514255"/>
                      <a:pt x="845439" y="514064"/>
                      <a:pt x="844868" y="512064"/>
                    </a:cubicBezTo>
                    <a:cubicBezTo>
                      <a:pt x="844582" y="511302"/>
                      <a:pt x="843248" y="509397"/>
                      <a:pt x="841153" y="507111"/>
                    </a:cubicBezTo>
                    <a:cubicBezTo>
                      <a:pt x="835438" y="500729"/>
                      <a:pt x="833914" y="498443"/>
                      <a:pt x="833438" y="495872"/>
                    </a:cubicBezTo>
                    <a:cubicBezTo>
                      <a:pt x="832580" y="491109"/>
                      <a:pt x="840105" y="487490"/>
                      <a:pt x="848963" y="488347"/>
                    </a:cubicBezTo>
                    <a:cubicBezTo>
                      <a:pt x="849154" y="488347"/>
                      <a:pt x="849440" y="488347"/>
                      <a:pt x="849630" y="488347"/>
                    </a:cubicBezTo>
                    <a:cubicBezTo>
                      <a:pt x="882396" y="500444"/>
                      <a:pt x="914210" y="514541"/>
                      <a:pt x="944975" y="530352"/>
                    </a:cubicBezTo>
                    <a:cubicBezTo>
                      <a:pt x="945737" y="530733"/>
                      <a:pt x="946499" y="531114"/>
                      <a:pt x="947261" y="531495"/>
                    </a:cubicBezTo>
                    <a:lnTo>
                      <a:pt x="947261" y="857"/>
                    </a:lnTo>
                    <a:lnTo>
                      <a:pt x="0" y="857"/>
                    </a:lnTo>
                    <a:lnTo>
                      <a:pt x="0" y="0"/>
                    </a:lnTo>
                    <a:close/>
                    <a:moveTo>
                      <a:pt x="803434" y="698849"/>
                    </a:moveTo>
                    <a:cubicBezTo>
                      <a:pt x="804767" y="696182"/>
                      <a:pt x="812292" y="689420"/>
                      <a:pt x="816864" y="686657"/>
                    </a:cubicBezTo>
                    <a:cubicBezTo>
                      <a:pt x="816959" y="686562"/>
                      <a:pt x="817055" y="686562"/>
                      <a:pt x="817150" y="686467"/>
                    </a:cubicBezTo>
                    <a:cubicBezTo>
                      <a:pt x="821627" y="683800"/>
                      <a:pt x="824103" y="683228"/>
                      <a:pt x="826484" y="684276"/>
                    </a:cubicBezTo>
                    <a:cubicBezTo>
                      <a:pt x="828199" y="684943"/>
                      <a:pt x="829437" y="686181"/>
                      <a:pt x="830485" y="688372"/>
                    </a:cubicBezTo>
                    <a:cubicBezTo>
                      <a:pt x="832580" y="692468"/>
                      <a:pt x="832199" y="693706"/>
                      <a:pt x="827913" y="697992"/>
                    </a:cubicBezTo>
                    <a:cubicBezTo>
                      <a:pt x="823341" y="702374"/>
                      <a:pt x="820007" y="704850"/>
                      <a:pt x="816102" y="706088"/>
                    </a:cubicBezTo>
                    <a:cubicBezTo>
                      <a:pt x="814007" y="706755"/>
                      <a:pt x="811816" y="707136"/>
                      <a:pt x="809149" y="707327"/>
                    </a:cubicBezTo>
                    <a:cubicBezTo>
                      <a:pt x="806387" y="707517"/>
                      <a:pt x="805910" y="707422"/>
                      <a:pt x="805053" y="706850"/>
                    </a:cubicBezTo>
                    <a:cubicBezTo>
                      <a:pt x="803148" y="705612"/>
                      <a:pt x="802291" y="701231"/>
                      <a:pt x="803434" y="698849"/>
                    </a:cubicBezTo>
                    <a:close/>
                    <a:moveTo>
                      <a:pt x="171069" y="665893"/>
                    </a:moveTo>
                    <a:cubicBezTo>
                      <a:pt x="169926" y="667226"/>
                      <a:pt x="167831" y="668274"/>
                      <a:pt x="166497" y="668274"/>
                    </a:cubicBezTo>
                    <a:cubicBezTo>
                      <a:pt x="166021" y="668274"/>
                      <a:pt x="165164" y="667988"/>
                      <a:pt x="164497" y="667607"/>
                    </a:cubicBezTo>
                    <a:cubicBezTo>
                      <a:pt x="158877" y="664369"/>
                      <a:pt x="156972" y="663893"/>
                      <a:pt x="151067" y="663893"/>
                    </a:cubicBezTo>
                    <a:cubicBezTo>
                      <a:pt x="146114" y="663988"/>
                      <a:pt x="141542" y="664559"/>
                      <a:pt x="129445" y="667226"/>
                    </a:cubicBezTo>
                    <a:cubicBezTo>
                      <a:pt x="125635" y="668084"/>
                      <a:pt x="122015" y="668655"/>
                      <a:pt x="121730" y="668560"/>
                    </a:cubicBezTo>
                    <a:cubicBezTo>
                      <a:pt x="120396" y="668179"/>
                      <a:pt x="118872" y="666655"/>
                      <a:pt x="118015" y="664845"/>
                    </a:cubicBezTo>
                    <a:cubicBezTo>
                      <a:pt x="116205" y="660845"/>
                      <a:pt x="116586" y="659606"/>
                      <a:pt x="120206" y="657606"/>
                    </a:cubicBezTo>
                    <a:cubicBezTo>
                      <a:pt x="126302" y="654368"/>
                      <a:pt x="128969" y="653701"/>
                      <a:pt x="135065" y="653987"/>
                    </a:cubicBezTo>
                    <a:cubicBezTo>
                      <a:pt x="142018" y="654368"/>
                      <a:pt x="142304" y="654177"/>
                      <a:pt x="149924" y="647129"/>
                    </a:cubicBezTo>
                    <a:lnTo>
                      <a:pt x="154115" y="643319"/>
                    </a:lnTo>
                    <a:lnTo>
                      <a:pt x="155734" y="643414"/>
                    </a:lnTo>
                    <a:cubicBezTo>
                      <a:pt x="156591" y="643509"/>
                      <a:pt x="158401" y="644081"/>
                      <a:pt x="159925" y="644843"/>
                    </a:cubicBezTo>
                    <a:cubicBezTo>
                      <a:pt x="163354" y="646557"/>
                      <a:pt x="167831" y="650939"/>
                      <a:pt x="169736" y="654653"/>
                    </a:cubicBezTo>
                    <a:cubicBezTo>
                      <a:pt x="171260" y="657701"/>
                      <a:pt x="172117" y="660654"/>
                      <a:pt x="172117" y="662940"/>
                    </a:cubicBezTo>
                    <a:cubicBezTo>
                      <a:pt x="172117" y="664464"/>
                      <a:pt x="172022" y="664845"/>
                      <a:pt x="171069" y="665893"/>
                    </a:cubicBezTo>
                    <a:close/>
                    <a:moveTo>
                      <a:pt x="137255" y="639509"/>
                    </a:moveTo>
                    <a:cubicBezTo>
                      <a:pt x="137636" y="638080"/>
                      <a:pt x="140399" y="634460"/>
                      <a:pt x="141446" y="633984"/>
                    </a:cubicBezTo>
                    <a:cubicBezTo>
                      <a:pt x="142304" y="633603"/>
                      <a:pt x="145256" y="633222"/>
                      <a:pt x="146018" y="633413"/>
                    </a:cubicBezTo>
                    <a:cubicBezTo>
                      <a:pt x="146399" y="633508"/>
                      <a:pt x="146971" y="633794"/>
                      <a:pt x="147257" y="633984"/>
                    </a:cubicBezTo>
                    <a:cubicBezTo>
                      <a:pt x="148019" y="634651"/>
                      <a:pt x="149447" y="637604"/>
                      <a:pt x="149924" y="639509"/>
                    </a:cubicBezTo>
                    <a:cubicBezTo>
                      <a:pt x="150781" y="642938"/>
                      <a:pt x="149162" y="645033"/>
                      <a:pt x="144113" y="646652"/>
                    </a:cubicBezTo>
                    <a:cubicBezTo>
                      <a:pt x="141732" y="647414"/>
                      <a:pt x="140875" y="647605"/>
                      <a:pt x="140303" y="647319"/>
                    </a:cubicBezTo>
                    <a:cubicBezTo>
                      <a:pt x="138208" y="646557"/>
                      <a:pt x="136589" y="642176"/>
                      <a:pt x="137255" y="639509"/>
                    </a:cubicBezTo>
                    <a:close/>
                    <a:moveTo>
                      <a:pt x="184785" y="679514"/>
                    </a:moveTo>
                    <a:cubicBezTo>
                      <a:pt x="178975" y="682371"/>
                      <a:pt x="175165" y="679799"/>
                      <a:pt x="178308" y="675227"/>
                    </a:cubicBezTo>
                    <a:cubicBezTo>
                      <a:pt x="178689" y="674751"/>
                      <a:pt x="179642" y="672941"/>
                      <a:pt x="180499" y="671417"/>
                    </a:cubicBezTo>
                    <a:cubicBezTo>
                      <a:pt x="184118" y="664464"/>
                      <a:pt x="189452" y="660273"/>
                      <a:pt x="191738" y="662750"/>
                    </a:cubicBezTo>
                    <a:cubicBezTo>
                      <a:pt x="192215" y="663321"/>
                      <a:pt x="192405" y="664083"/>
                      <a:pt x="192500" y="665988"/>
                    </a:cubicBezTo>
                    <a:cubicBezTo>
                      <a:pt x="192786" y="672179"/>
                      <a:pt x="190024" y="676942"/>
                      <a:pt x="184785" y="679514"/>
                    </a:cubicBezTo>
                    <a:close/>
                    <a:moveTo>
                      <a:pt x="275749" y="614934"/>
                    </a:moveTo>
                    <a:cubicBezTo>
                      <a:pt x="273558" y="614648"/>
                      <a:pt x="271653" y="614172"/>
                      <a:pt x="270796" y="613791"/>
                    </a:cubicBezTo>
                    <a:cubicBezTo>
                      <a:pt x="268415" y="612553"/>
                      <a:pt x="267176" y="610076"/>
                      <a:pt x="267367" y="606647"/>
                    </a:cubicBezTo>
                    <a:cubicBezTo>
                      <a:pt x="267367" y="606266"/>
                      <a:pt x="267748" y="605600"/>
                      <a:pt x="268129" y="605219"/>
                    </a:cubicBezTo>
                    <a:cubicBezTo>
                      <a:pt x="268796" y="604552"/>
                      <a:pt x="268986" y="604552"/>
                      <a:pt x="275749" y="604742"/>
                    </a:cubicBezTo>
                    <a:cubicBezTo>
                      <a:pt x="279559" y="604838"/>
                      <a:pt x="284417" y="605219"/>
                      <a:pt x="286512" y="605409"/>
                    </a:cubicBezTo>
                    <a:cubicBezTo>
                      <a:pt x="296513" y="606743"/>
                      <a:pt x="304229" y="609314"/>
                      <a:pt x="309848" y="613029"/>
                    </a:cubicBezTo>
                    <a:cubicBezTo>
                      <a:pt x="312706" y="614934"/>
                      <a:pt x="314516" y="617030"/>
                      <a:pt x="316040" y="620078"/>
                    </a:cubicBezTo>
                    <a:cubicBezTo>
                      <a:pt x="318040" y="624364"/>
                      <a:pt x="317754" y="627126"/>
                      <a:pt x="314992" y="629412"/>
                    </a:cubicBezTo>
                    <a:cubicBezTo>
                      <a:pt x="311944" y="631889"/>
                      <a:pt x="309944" y="632365"/>
                      <a:pt x="306515" y="631317"/>
                    </a:cubicBezTo>
                    <a:cubicBezTo>
                      <a:pt x="302133" y="629984"/>
                      <a:pt x="297561" y="627317"/>
                      <a:pt x="290989" y="621982"/>
                    </a:cubicBezTo>
                    <a:cubicBezTo>
                      <a:pt x="285274" y="617315"/>
                      <a:pt x="281845" y="615791"/>
                      <a:pt x="275749" y="614934"/>
                    </a:cubicBezTo>
                    <a:close/>
                    <a:moveTo>
                      <a:pt x="341757" y="745236"/>
                    </a:moveTo>
                    <a:cubicBezTo>
                      <a:pt x="340328" y="748284"/>
                      <a:pt x="338519" y="750856"/>
                      <a:pt x="336233" y="753142"/>
                    </a:cubicBezTo>
                    <a:cubicBezTo>
                      <a:pt x="333947" y="755332"/>
                      <a:pt x="331280" y="757142"/>
                      <a:pt x="328136" y="758476"/>
                    </a:cubicBezTo>
                    <a:cubicBezTo>
                      <a:pt x="324993" y="759809"/>
                      <a:pt x="321755" y="760476"/>
                      <a:pt x="318230" y="760476"/>
                    </a:cubicBezTo>
                    <a:cubicBezTo>
                      <a:pt x="314801" y="760476"/>
                      <a:pt x="311563" y="759809"/>
                      <a:pt x="308515" y="758476"/>
                    </a:cubicBezTo>
                    <a:cubicBezTo>
                      <a:pt x="305467" y="757142"/>
                      <a:pt x="302800" y="755332"/>
                      <a:pt x="300609" y="753142"/>
                    </a:cubicBezTo>
                    <a:cubicBezTo>
                      <a:pt x="298323" y="750856"/>
                      <a:pt x="296609" y="748284"/>
                      <a:pt x="295275" y="745236"/>
                    </a:cubicBezTo>
                    <a:cubicBezTo>
                      <a:pt x="293942" y="742283"/>
                      <a:pt x="293275" y="739045"/>
                      <a:pt x="293275" y="735616"/>
                    </a:cubicBezTo>
                    <a:cubicBezTo>
                      <a:pt x="293275" y="732092"/>
                      <a:pt x="293942" y="728758"/>
                      <a:pt x="295275" y="725710"/>
                    </a:cubicBezTo>
                    <a:cubicBezTo>
                      <a:pt x="296609" y="722662"/>
                      <a:pt x="298418" y="719995"/>
                      <a:pt x="300609" y="717709"/>
                    </a:cubicBezTo>
                    <a:cubicBezTo>
                      <a:pt x="302800" y="715518"/>
                      <a:pt x="305467" y="713708"/>
                      <a:pt x="308515" y="712375"/>
                    </a:cubicBezTo>
                    <a:cubicBezTo>
                      <a:pt x="311563" y="711041"/>
                      <a:pt x="314801" y="710375"/>
                      <a:pt x="318230" y="710375"/>
                    </a:cubicBezTo>
                    <a:cubicBezTo>
                      <a:pt x="321755" y="710375"/>
                      <a:pt x="325088" y="711041"/>
                      <a:pt x="328136" y="712375"/>
                    </a:cubicBezTo>
                    <a:cubicBezTo>
                      <a:pt x="331184" y="713708"/>
                      <a:pt x="333947" y="715518"/>
                      <a:pt x="336233" y="717709"/>
                    </a:cubicBezTo>
                    <a:cubicBezTo>
                      <a:pt x="338519" y="719995"/>
                      <a:pt x="340328" y="722662"/>
                      <a:pt x="341757" y="725710"/>
                    </a:cubicBezTo>
                    <a:cubicBezTo>
                      <a:pt x="343091" y="728853"/>
                      <a:pt x="343853" y="732092"/>
                      <a:pt x="343853" y="735616"/>
                    </a:cubicBezTo>
                    <a:cubicBezTo>
                      <a:pt x="343853" y="739045"/>
                      <a:pt x="343091" y="742188"/>
                      <a:pt x="341757" y="745236"/>
                    </a:cubicBezTo>
                    <a:close/>
                    <a:moveTo>
                      <a:pt x="341186" y="463106"/>
                    </a:moveTo>
                    <a:cubicBezTo>
                      <a:pt x="341757" y="462534"/>
                      <a:pt x="342519" y="461867"/>
                      <a:pt x="342805" y="461772"/>
                    </a:cubicBezTo>
                    <a:cubicBezTo>
                      <a:pt x="343662" y="461296"/>
                      <a:pt x="345948" y="461296"/>
                      <a:pt x="347186" y="461772"/>
                    </a:cubicBezTo>
                    <a:cubicBezTo>
                      <a:pt x="349187" y="462534"/>
                      <a:pt x="350901" y="464915"/>
                      <a:pt x="351377" y="467582"/>
                    </a:cubicBezTo>
                    <a:cubicBezTo>
                      <a:pt x="351758" y="469297"/>
                      <a:pt x="351092" y="470344"/>
                      <a:pt x="349282" y="471297"/>
                    </a:cubicBezTo>
                    <a:cubicBezTo>
                      <a:pt x="346424" y="472726"/>
                      <a:pt x="344424" y="472440"/>
                      <a:pt x="342329" y="470154"/>
                    </a:cubicBezTo>
                    <a:cubicBezTo>
                      <a:pt x="339757" y="467201"/>
                      <a:pt x="339376" y="464725"/>
                      <a:pt x="341186" y="463106"/>
                    </a:cubicBezTo>
                    <a:close/>
                    <a:moveTo>
                      <a:pt x="326136" y="504444"/>
                    </a:moveTo>
                    <a:cubicBezTo>
                      <a:pt x="326517" y="503968"/>
                      <a:pt x="327089" y="503492"/>
                      <a:pt x="327565" y="503301"/>
                    </a:cubicBezTo>
                    <a:cubicBezTo>
                      <a:pt x="328803" y="503015"/>
                      <a:pt x="331565" y="503015"/>
                      <a:pt x="333470" y="503492"/>
                    </a:cubicBezTo>
                    <a:cubicBezTo>
                      <a:pt x="337852" y="504349"/>
                      <a:pt x="340424" y="509969"/>
                      <a:pt x="337852" y="512731"/>
                    </a:cubicBezTo>
                    <a:cubicBezTo>
                      <a:pt x="335947" y="514922"/>
                      <a:pt x="331565" y="515588"/>
                      <a:pt x="329470" y="514160"/>
                    </a:cubicBezTo>
                    <a:cubicBezTo>
                      <a:pt x="328136" y="513302"/>
                      <a:pt x="326422" y="509873"/>
                      <a:pt x="325850" y="507206"/>
                    </a:cubicBezTo>
                    <a:cubicBezTo>
                      <a:pt x="325469" y="505492"/>
                      <a:pt x="325565" y="505206"/>
                      <a:pt x="326136" y="504444"/>
                    </a:cubicBezTo>
                    <a:close/>
                    <a:moveTo>
                      <a:pt x="321278" y="480251"/>
                    </a:moveTo>
                    <a:cubicBezTo>
                      <a:pt x="321278" y="482156"/>
                      <a:pt x="320612" y="483775"/>
                      <a:pt x="319754" y="484251"/>
                    </a:cubicBezTo>
                    <a:cubicBezTo>
                      <a:pt x="318707" y="484823"/>
                      <a:pt x="313849" y="485870"/>
                      <a:pt x="312515" y="485870"/>
                    </a:cubicBezTo>
                    <a:cubicBezTo>
                      <a:pt x="310896" y="485870"/>
                      <a:pt x="308800" y="484442"/>
                      <a:pt x="307467" y="482346"/>
                    </a:cubicBezTo>
                    <a:cubicBezTo>
                      <a:pt x="305753" y="479584"/>
                      <a:pt x="305562" y="477393"/>
                      <a:pt x="306896" y="476155"/>
                    </a:cubicBezTo>
                    <a:cubicBezTo>
                      <a:pt x="307372" y="475679"/>
                      <a:pt x="309848" y="474917"/>
                      <a:pt x="311563" y="474726"/>
                    </a:cubicBezTo>
                    <a:cubicBezTo>
                      <a:pt x="311563" y="474726"/>
                      <a:pt x="313468" y="475107"/>
                      <a:pt x="315659" y="475583"/>
                    </a:cubicBezTo>
                    <a:cubicBezTo>
                      <a:pt x="318992" y="476250"/>
                      <a:pt x="319659" y="476441"/>
                      <a:pt x="320421" y="477298"/>
                    </a:cubicBezTo>
                    <a:cubicBezTo>
                      <a:pt x="321183" y="478250"/>
                      <a:pt x="321278" y="478727"/>
                      <a:pt x="321278" y="480251"/>
                    </a:cubicBezTo>
                    <a:close/>
                    <a:moveTo>
                      <a:pt x="295466" y="449580"/>
                    </a:moveTo>
                    <a:cubicBezTo>
                      <a:pt x="298228" y="446532"/>
                      <a:pt x="302609" y="445389"/>
                      <a:pt x="308229" y="446151"/>
                    </a:cubicBezTo>
                    <a:cubicBezTo>
                      <a:pt x="314516" y="447104"/>
                      <a:pt x="317754" y="449485"/>
                      <a:pt x="317754" y="453200"/>
                    </a:cubicBezTo>
                    <a:cubicBezTo>
                      <a:pt x="317754" y="455200"/>
                      <a:pt x="316897" y="456819"/>
                      <a:pt x="314897" y="458629"/>
                    </a:cubicBezTo>
                    <a:cubicBezTo>
                      <a:pt x="311087" y="462153"/>
                      <a:pt x="303943" y="463677"/>
                      <a:pt x="298514" y="461963"/>
                    </a:cubicBezTo>
                    <a:cubicBezTo>
                      <a:pt x="295847" y="461105"/>
                      <a:pt x="294608" y="460058"/>
                      <a:pt x="294132" y="458057"/>
                    </a:cubicBezTo>
                    <a:cubicBezTo>
                      <a:pt x="293084" y="454438"/>
                      <a:pt x="293561" y="451676"/>
                      <a:pt x="295466" y="449580"/>
                    </a:cubicBezTo>
                    <a:close/>
                    <a:moveTo>
                      <a:pt x="243364" y="534257"/>
                    </a:moveTo>
                    <a:cubicBezTo>
                      <a:pt x="254413" y="534638"/>
                      <a:pt x="255651" y="534638"/>
                      <a:pt x="256413" y="534162"/>
                    </a:cubicBezTo>
                    <a:cubicBezTo>
                      <a:pt x="256889" y="533876"/>
                      <a:pt x="257366" y="533400"/>
                      <a:pt x="257556" y="532924"/>
                    </a:cubicBezTo>
                    <a:cubicBezTo>
                      <a:pt x="257747" y="532543"/>
                      <a:pt x="259271" y="527209"/>
                      <a:pt x="260890" y="521018"/>
                    </a:cubicBezTo>
                    <a:cubicBezTo>
                      <a:pt x="265271" y="504635"/>
                      <a:pt x="265462" y="504063"/>
                      <a:pt x="267748" y="502539"/>
                    </a:cubicBezTo>
                    <a:cubicBezTo>
                      <a:pt x="269177" y="501587"/>
                      <a:pt x="271463" y="501587"/>
                      <a:pt x="274034" y="502253"/>
                    </a:cubicBezTo>
                    <a:cubicBezTo>
                      <a:pt x="276606" y="503015"/>
                      <a:pt x="277940" y="504539"/>
                      <a:pt x="279273" y="507968"/>
                    </a:cubicBezTo>
                    <a:cubicBezTo>
                      <a:pt x="280607" y="511588"/>
                      <a:pt x="280702" y="513588"/>
                      <a:pt x="279654" y="514731"/>
                    </a:cubicBezTo>
                    <a:cubicBezTo>
                      <a:pt x="279178" y="515207"/>
                      <a:pt x="278225" y="515779"/>
                      <a:pt x="277654" y="516065"/>
                    </a:cubicBezTo>
                    <a:cubicBezTo>
                      <a:pt x="276606" y="516541"/>
                      <a:pt x="273368" y="519398"/>
                      <a:pt x="273368" y="519875"/>
                    </a:cubicBezTo>
                    <a:cubicBezTo>
                      <a:pt x="273368" y="519970"/>
                      <a:pt x="274320" y="520541"/>
                      <a:pt x="275558" y="521303"/>
                    </a:cubicBezTo>
                    <a:cubicBezTo>
                      <a:pt x="282035" y="524637"/>
                      <a:pt x="287465" y="524828"/>
                      <a:pt x="302705" y="522542"/>
                    </a:cubicBezTo>
                    <a:cubicBezTo>
                      <a:pt x="309182" y="521589"/>
                      <a:pt x="313563" y="521684"/>
                      <a:pt x="323564" y="522827"/>
                    </a:cubicBezTo>
                    <a:cubicBezTo>
                      <a:pt x="332518" y="523780"/>
                      <a:pt x="335661" y="523685"/>
                      <a:pt x="341186" y="521875"/>
                    </a:cubicBezTo>
                    <a:cubicBezTo>
                      <a:pt x="344996" y="520637"/>
                      <a:pt x="348615" y="520637"/>
                      <a:pt x="351282" y="521875"/>
                    </a:cubicBezTo>
                    <a:cubicBezTo>
                      <a:pt x="353663" y="522923"/>
                      <a:pt x="354806" y="524066"/>
                      <a:pt x="357378" y="527399"/>
                    </a:cubicBezTo>
                    <a:cubicBezTo>
                      <a:pt x="362903" y="534638"/>
                      <a:pt x="369570" y="537782"/>
                      <a:pt x="381667" y="538829"/>
                    </a:cubicBezTo>
                    <a:cubicBezTo>
                      <a:pt x="389763" y="539591"/>
                      <a:pt x="396145" y="540639"/>
                      <a:pt x="397193" y="541306"/>
                    </a:cubicBezTo>
                    <a:cubicBezTo>
                      <a:pt x="398526" y="542163"/>
                      <a:pt x="399574" y="544068"/>
                      <a:pt x="399288" y="545592"/>
                    </a:cubicBezTo>
                    <a:cubicBezTo>
                      <a:pt x="398907" y="547592"/>
                      <a:pt x="397002" y="550164"/>
                      <a:pt x="394907" y="551593"/>
                    </a:cubicBezTo>
                    <a:cubicBezTo>
                      <a:pt x="384905" y="558546"/>
                      <a:pt x="372428" y="562166"/>
                      <a:pt x="362045" y="561213"/>
                    </a:cubicBezTo>
                    <a:cubicBezTo>
                      <a:pt x="358045" y="560832"/>
                      <a:pt x="352711" y="559689"/>
                      <a:pt x="350234" y="558641"/>
                    </a:cubicBezTo>
                    <a:cubicBezTo>
                      <a:pt x="347853" y="557594"/>
                      <a:pt x="340328" y="553212"/>
                      <a:pt x="337185" y="550926"/>
                    </a:cubicBezTo>
                    <a:cubicBezTo>
                      <a:pt x="328994" y="545021"/>
                      <a:pt x="322326" y="542830"/>
                      <a:pt x="313373" y="542830"/>
                    </a:cubicBezTo>
                    <a:cubicBezTo>
                      <a:pt x="307086" y="542830"/>
                      <a:pt x="304610" y="543401"/>
                      <a:pt x="286322" y="548640"/>
                    </a:cubicBezTo>
                    <a:cubicBezTo>
                      <a:pt x="274130" y="552164"/>
                      <a:pt x="274320" y="552164"/>
                      <a:pt x="267272" y="549593"/>
                    </a:cubicBezTo>
                    <a:cubicBezTo>
                      <a:pt x="262700" y="547973"/>
                      <a:pt x="258223" y="548164"/>
                      <a:pt x="254603" y="549878"/>
                    </a:cubicBezTo>
                    <a:cubicBezTo>
                      <a:pt x="242506" y="555974"/>
                      <a:pt x="237649" y="569500"/>
                      <a:pt x="241744" y="585692"/>
                    </a:cubicBezTo>
                    <a:cubicBezTo>
                      <a:pt x="244316" y="595694"/>
                      <a:pt x="249841" y="607028"/>
                      <a:pt x="255080" y="612839"/>
                    </a:cubicBezTo>
                    <a:cubicBezTo>
                      <a:pt x="257747" y="615791"/>
                      <a:pt x="258794" y="619792"/>
                      <a:pt x="257270" y="621221"/>
                    </a:cubicBezTo>
                    <a:cubicBezTo>
                      <a:pt x="255080" y="623126"/>
                      <a:pt x="252794" y="623126"/>
                      <a:pt x="247364" y="621030"/>
                    </a:cubicBezTo>
                    <a:cubicBezTo>
                      <a:pt x="242316" y="619220"/>
                      <a:pt x="231458" y="613886"/>
                      <a:pt x="226314" y="610743"/>
                    </a:cubicBezTo>
                    <a:cubicBezTo>
                      <a:pt x="216789" y="605028"/>
                      <a:pt x="215170" y="603695"/>
                      <a:pt x="209074" y="597694"/>
                    </a:cubicBezTo>
                    <a:cubicBezTo>
                      <a:pt x="205931" y="594551"/>
                      <a:pt x="201263" y="589502"/>
                      <a:pt x="198787" y="586645"/>
                    </a:cubicBezTo>
                    <a:cubicBezTo>
                      <a:pt x="196215" y="583787"/>
                      <a:pt x="193358" y="580549"/>
                      <a:pt x="192215" y="579501"/>
                    </a:cubicBezTo>
                    <a:cubicBezTo>
                      <a:pt x="188119" y="575405"/>
                      <a:pt x="182309" y="572357"/>
                      <a:pt x="176784" y="571214"/>
                    </a:cubicBezTo>
                    <a:cubicBezTo>
                      <a:pt x="172022" y="570167"/>
                      <a:pt x="161735" y="570548"/>
                      <a:pt x="159163" y="571881"/>
                    </a:cubicBezTo>
                    <a:cubicBezTo>
                      <a:pt x="156972" y="573119"/>
                      <a:pt x="154591" y="576644"/>
                      <a:pt x="154591" y="578834"/>
                    </a:cubicBezTo>
                    <a:cubicBezTo>
                      <a:pt x="154591" y="579882"/>
                      <a:pt x="154781" y="580263"/>
                      <a:pt x="155639" y="581120"/>
                    </a:cubicBezTo>
                    <a:cubicBezTo>
                      <a:pt x="156877" y="582359"/>
                      <a:pt x="163068" y="587026"/>
                      <a:pt x="166116" y="589121"/>
                    </a:cubicBezTo>
                    <a:cubicBezTo>
                      <a:pt x="169831" y="591884"/>
                      <a:pt x="169831" y="591884"/>
                      <a:pt x="169831" y="595979"/>
                    </a:cubicBezTo>
                    <a:cubicBezTo>
                      <a:pt x="169831" y="599313"/>
                      <a:pt x="169831" y="599599"/>
                      <a:pt x="169069" y="600456"/>
                    </a:cubicBezTo>
                    <a:cubicBezTo>
                      <a:pt x="167545" y="602075"/>
                      <a:pt x="166973" y="602075"/>
                      <a:pt x="152019" y="601885"/>
                    </a:cubicBezTo>
                    <a:cubicBezTo>
                      <a:pt x="136874" y="601599"/>
                      <a:pt x="136112" y="601694"/>
                      <a:pt x="134112" y="603314"/>
                    </a:cubicBezTo>
                    <a:cubicBezTo>
                      <a:pt x="132302" y="604742"/>
                      <a:pt x="131826" y="605885"/>
                      <a:pt x="131540" y="609981"/>
                    </a:cubicBezTo>
                    <a:cubicBezTo>
                      <a:pt x="131255" y="613220"/>
                      <a:pt x="131159" y="613696"/>
                      <a:pt x="130302" y="614363"/>
                    </a:cubicBezTo>
                    <a:cubicBezTo>
                      <a:pt x="129635" y="615220"/>
                      <a:pt x="129159" y="615220"/>
                      <a:pt x="127445" y="615220"/>
                    </a:cubicBezTo>
                    <a:cubicBezTo>
                      <a:pt x="125444" y="615220"/>
                      <a:pt x="125254" y="615220"/>
                      <a:pt x="124016" y="613982"/>
                    </a:cubicBezTo>
                    <a:cubicBezTo>
                      <a:pt x="122873" y="612934"/>
                      <a:pt x="122777" y="612553"/>
                      <a:pt x="122777" y="611219"/>
                    </a:cubicBezTo>
                    <a:cubicBezTo>
                      <a:pt x="122777" y="608362"/>
                      <a:pt x="123825" y="604933"/>
                      <a:pt x="126016" y="600647"/>
                    </a:cubicBezTo>
                    <a:cubicBezTo>
                      <a:pt x="128873" y="594932"/>
                      <a:pt x="129635" y="592931"/>
                      <a:pt x="130969" y="587788"/>
                    </a:cubicBezTo>
                    <a:cubicBezTo>
                      <a:pt x="132874" y="580168"/>
                      <a:pt x="135541" y="575786"/>
                      <a:pt x="141732" y="569595"/>
                    </a:cubicBezTo>
                    <a:cubicBezTo>
                      <a:pt x="146780" y="564642"/>
                      <a:pt x="152019" y="560642"/>
                      <a:pt x="157448" y="557975"/>
                    </a:cubicBezTo>
                    <a:cubicBezTo>
                      <a:pt x="162592" y="555403"/>
                      <a:pt x="166783" y="554165"/>
                      <a:pt x="173641" y="553307"/>
                    </a:cubicBezTo>
                    <a:cubicBezTo>
                      <a:pt x="176022" y="553022"/>
                      <a:pt x="179356" y="552450"/>
                      <a:pt x="181070" y="551974"/>
                    </a:cubicBezTo>
                    <a:cubicBezTo>
                      <a:pt x="184499" y="551117"/>
                      <a:pt x="190500" y="548735"/>
                      <a:pt x="193072" y="547307"/>
                    </a:cubicBezTo>
                    <a:cubicBezTo>
                      <a:pt x="195072" y="546259"/>
                      <a:pt x="201168" y="542925"/>
                      <a:pt x="207836" y="539591"/>
                    </a:cubicBezTo>
                    <a:cubicBezTo>
                      <a:pt x="214979" y="535877"/>
                      <a:pt x="220694" y="534353"/>
                      <a:pt x="227648" y="533876"/>
                    </a:cubicBezTo>
                    <a:cubicBezTo>
                      <a:pt x="229648" y="533972"/>
                      <a:pt x="236696" y="534067"/>
                      <a:pt x="243364" y="534257"/>
                    </a:cubicBezTo>
                    <a:close/>
                    <a:moveTo>
                      <a:pt x="233934" y="451771"/>
                    </a:moveTo>
                    <a:cubicBezTo>
                      <a:pt x="235172" y="455105"/>
                      <a:pt x="235268" y="455581"/>
                      <a:pt x="234887" y="456724"/>
                    </a:cubicBezTo>
                    <a:cubicBezTo>
                      <a:pt x="234696" y="457391"/>
                      <a:pt x="233934" y="458629"/>
                      <a:pt x="232981" y="459486"/>
                    </a:cubicBezTo>
                    <a:cubicBezTo>
                      <a:pt x="231648" y="460819"/>
                      <a:pt x="231362" y="460915"/>
                      <a:pt x="229838" y="460915"/>
                    </a:cubicBezTo>
                    <a:cubicBezTo>
                      <a:pt x="228410" y="460915"/>
                      <a:pt x="227457" y="460534"/>
                      <a:pt x="224409" y="459105"/>
                    </a:cubicBezTo>
                    <a:cubicBezTo>
                      <a:pt x="219932" y="456819"/>
                      <a:pt x="218599" y="456629"/>
                      <a:pt x="217075" y="458248"/>
                    </a:cubicBezTo>
                    <a:cubicBezTo>
                      <a:pt x="215741" y="459677"/>
                      <a:pt x="214789" y="463010"/>
                      <a:pt x="214789" y="466058"/>
                    </a:cubicBezTo>
                    <a:cubicBezTo>
                      <a:pt x="214789" y="469202"/>
                      <a:pt x="215837" y="475488"/>
                      <a:pt x="216789" y="477774"/>
                    </a:cubicBezTo>
                    <a:cubicBezTo>
                      <a:pt x="218123" y="480822"/>
                      <a:pt x="220885" y="484632"/>
                      <a:pt x="226219" y="490442"/>
                    </a:cubicBezTo>
                    <a:cubicBezTo>
                      <a:pt x="232410" y="497205"/>
                      <a:pt x="234315" y="499491"/>
                      <a:pt x="235839" y="502730"/>
                    </a:cubicBezTo>
                    <a:cubicBezTo>
                      <a:pt x="237935" y="507016"/>
                      <a:pt x="238982" y="511588"/>
                      <a:pt x="238316" y="513874"/>
                    </a:cubicBezTo>
                    <a:cubicBezTo>
                      <a:pt x="237554" y="516922"/>
                      <a:pt x="229362" y="520637"/>
                      <a:pt x="223838" y="520637"/>
                    </a:cubicBezTo>
                    <a:cubicBezTo>
                      <a:pt x="216599" y="520637"/>
                      <a:pt x="210312" y="516445"/>
                      <a:pt x="202692" y="506825"/>
                    </a:cubicBezTo>
                    <a:cubicBezTo>
                      <a:pt x="198120" y="500920"/>
                      <a:pt x="193834" y="492633"/>
                      <a:pt x="191072" y="484442"/>
                    </a:cubicBezTo>
                    <a:cubicBezTo>
                      <a:pt x="188405" y="476345"/>
                      <a:pt x="188500" y="472726"/>
                      <a:pt x="191643" y="468249"/>
                    </a:cubicBezTo>
                    <a:cubicBezTo>
                      <a:pt x="194786" y="463487"/>
                      <a:pt x="195644" y="460819"/>
                      <a:pt x="194596" y="457676"/>
                    </a:cubicBezTo>
                    <a:cubicBezTo>
                      <a:pt x="194310" y="456819"/>
                      <a:pt x="192977" y="454628"/>
                      <a:pt x="191453" y="452533"/>
                    </a:cubicBezTo>
                    <a:cubicBezTo>
                      <a:pt x="188500" y="448723"/>
                      <a:pt x="187738" y="446818"/>
                      <a:pt x="187738" y="443770"/>
                    </a:cubicBezTo>
                    <a:cubicBezTo>
                      <a:pt x="187738" y="441293"/>
                      <a:pt x="188786" y="438912"/>
                      <a:pt x="192024" y="433959"/>
                    </a:cubicBezTo>
                    <a:cubicBezTo>
                      <a:pt x="195167" y="429197"/>
                      <a:pt x="196787" y="427196"/>
                      <a:pt x="200692" y="423101"/>
                    </a:cubicBezTo>
                    <a:cubicBezTo>
                      <a:pt x="204216" y="419481"/>
                      <a:pt x="215741" y="408908"/>
                      <a:pt x="216884" y="408146"/>
                    </a:cubicBezTo>
                    <a:cubicBezTo>
                      <a:pt x="217837" y="407575"/>
                      <a:pt x="220028" y="407670"/>
                      <a:pt x="221552" y="408337"/>
                    </a:cubicBezTo>
                    <a:cubicBezTo>
                      <a:pt x="223171" y="409099"/>
                      <a:pt x="224600" y="410528"/>
                      <a:pt x="224790" y="411575"/>
                    </a:cubicBezTo>
                    <a:cubicBezTo>
                      <a:pt x="225266" y="413766"/>
                      <a:pt x="225647" y="420243"/>
                      <a:pt x="225647" y="425672"/>
                    </a:cubicBezTo>
                    <a:cubicBezTo>
                      <a:pt x="225743" y="434435"/>
                      <a:pt x="226790" y="438531"/>
                      <a:pt x="230791" y="445008"/>
                    </a:cubicBezTo>
                    <a:cubicBezTo>
                      <a:pt x="231839" y="446723"/>
                      <a:pt x="233172" y="449675"/>
                      <a:pt x="233934" y="451771"/>
                    </a:cubicBezTo>
                    <a:close/>
                    <a:moveTo>
                      <a:pt x="473202" y="185357"/>
                    </a:moveTo>
                    <a:cubicBezTo>
                      <a:pt x="474345" y="183071"/>
                      <a:pt x="477869" y="179642"/>
                      <a:pt x="480441" y="178403"/>
                    </a:cubicBezTo>
                    <a:cubicBezTo>
                      <a:pt x="483775" y="176784"/>
                      <a:pt x="485489" y="176498"/>
                      <a:pt x="492538" y="176498"/>
                    </a:cubicBezTo>
                    <a:cubicBezTo>
                      <a:pt x="499682" y="176498"/>
                      <a:pt x="502063" y="176022"/>
                      <a:pt x="506540" y="174308"/>
                    </a:cubicBezTo>
                    <a:cubicBezTo>
                      <a:pt x="508064" y="173736"/>
                      <a:pt x="509969" y="172879"/>
                      <a:pt x="510826" y="172307"/>
                    </a:cubicBezTo>
                    <a:cubicBezTo>
                      <a:pt x="515779" y="169259"/>
                      <a:pt x="515969" y="169069"/>
                      <a:pt x="517589" y="169069"/>
                    </a:cubicBezTo>
                    <a:cubicBezTo>
                      <a:pt x="518541" y="169069"/>
                      <a:pt x="519779" y="169355"/>
                      <a:pt x="520351" y="169640"/>
                    </a:cubicBezTo>
                    <a:cubicBezTo>
                      <a:pt x="521875" y="170498"/>
                      <a:pt x="522542" y="171164"/>
                      <a:pt x="523399" y="172974"/>
                    </a:cubicBezTo>
                    <a:cubicBezTo>
                      <a:pt x="524732" y="176022"/>
                      <a:pt x="524542" y="179927"/>
                      <a:pt x="522923" y="181070"/>
                    </a:cubicBezTo>
                    <a:cubicBezTo>
                      <a:pt x="521970" y="181642"/>
                      <a:pt x="519875" y="182023"/>
                      <a:pt x="508730" y="183833"/>
                    </a:cubicBezTo>
                    <a:cubicBezTo>
                      <a:pt x="496443" y="185738"/>
                      <a:pt x="493871" y="186785"/>
                      <a:pt x="488728" y="191357"/>
                    </a:cubicBezTo>
                    <a:cubicBezTo>
                      <a:pt x="487775" y="192215"/>
                      <a:pt x="486061" y="193262"/>
                      <a:pt x="484918" y="193834"/>
                    </a:cubicBezTo>
                    <a:cubicBezTo>
                      <a:pt x="483108" y="194691"/>
                      <a:pt x="482346" y="194882"/>
                      <a:pt x="479679" y="194977"/>
                    </a:cubicBezTo>
                    <a:cubicBezTo>
                      <a:pt x="475774" y="195072"/>
                      <a:pt x="474917" y="194596"/>
                      <a:pt x="473583" y="191929"/>
                    </a:cubicBezTo>
                    <a:cubicBezTo>
                      <a:pt x="472440" y="189357"/>
                      <a:pt x="472345" y="187357"/>
                      <a:pt x="473202" y="185357"/>
                    </a:cubicBezTo>
                    <a:close/>
                    <a:moveTo>
                      <a:pt x="453771" y="251746"/>
                    </a:moveTo>
                    <a:cubicBezTo>
                      <a:pt x="460629" y="250508"/>
                      <a:pt x="464058" y="249365"/>
                      <a:pt x="471392" y="245936"/>
                    </a:cubicBezTo>
                    <a:cubicBezTo>
                      <a:pt x="479012" y="242316"/>
                      <a:pt x="481203" y="241649"/>
                      <a:pt x="491966" y="239554"/>
                    </a:cubicBezTo>
                    <a:cubicBezTo>
                      <a:pt x="510350" y="235934"/>
                      <a:pt x="521399" y="232124"/>
                      <a:pt x="530543" y="226219"/>
                    </a:cubicBezTo>
                    <a:cubicBezTo>
                      <a:pt x="534067" y="223933"/>
                      <a:pt x="535305" y="223838"/>
                      <a:pt x="540639" y="224504"/>
                    </a:cubicBezTo>
                    <a:cubicBezTo>
                      <a:pt x="542544" y="224695"/>
                      <a:pt x="544163" y="225171"/>
                      <a:pt x="545497" y="225838"/>
                    </a:cubicBezTo>
                    <a:cubicBezTo>
                      <a:pt x="549212" y="227648"/>
                      <a:pt x="551879" y="231553"/>
                      <a:pt x="551879" y="235458"/>
                    </a:cubicBezTo>
                    <a:cubicBezTo>
                      <a:pt x="551879" y="236982"/>
                      <a:pt x="551783" y="237363"/>
                      <a:pt x="550831" y="238411"/>
                    </a:cubicBezTo>
                    <a:cubicBezTo>
                      <a:pt x="549307" y="240125"/>
                      <a:pt x="548164" y="240602"/>
                      <a:pt x="545021" y="240792"/>
                    </a:cubicBezTo>
                    <a:cubicBezTo>
                      <a:pt x="542830" y="240983"/>
                      <a:pt x="542163" y="241173"/>
                      <a:pt x="541496" y="241745"/>
                    </a:cubicBezTo>
                    <a:cubicBezTo>
                      <a:pt x="541020" y="242221"/>
                      <a:pt x="540639" y="242792"/>
                      <a:pt x="540639" y="243078"/>
                    </a:cubicBezTo>
                    <a:cubicBezTo>
                      <a:pt x="540639" y="244031"/>
                      <a:pt x="539591" y="244602"/>
                      <a:pt x="535210" y="246126"/>
                    </a:cubicBezTo>
                    <a:cubicBezTo>
                      <a:pt x="529590" y="248126"/>
                      <a:pt x="524447" y="249269"/>
                      <a:pt x="520256" y="249650"/>
                    </a:cubicBezTo>
                    <a:cubicBezTo>
                      <a:pt x="518350" y="249841"/>
                      <a:pt x="516255" y="250127"/>
                      <a:pt x="515588" y="250412"/>
                    </a:cubicBezTo>
                    <a:cubicBezTo>
                      <a:pt x="513683" y="251174"/>
                      <a:pt x="510826" y="253365"/>
                      <a:pt x="507778" y="256223"/>
                    </a:cubicBezTo>
                    <a:cubicBezTo>
                      <a:pt x="506063" y="257842"/>
                      <a:pt x="504158" y="259271"/>
                      <a:pt x="502825" y="259937"/>
                    </a:cubicBezTo>
                    <a:cubicBezTo>
                      <a:pt x="500825" y="260985"/>
                      <a:pt x="500539" y="261080"/>
                      <a:pt x="496919" y="261080"/>
                    </a:cubicBezTo>
                    <a:cubicBezTo>
                      <a:pt x="493300" y="261080"/>
                      <a:pt x="492919" y="260985"/>
                      <a:pt x="489204" y="259652"/>
                    </a:cubicBezTo>
                    <a:cubicBezTo>
                      <a:pt x="484061" y="257842"/>
                      <a:pt x="477869" y="255937"/>
                      <a:pt x="476822" y="255937"/>
                    </a:cubicBezTo>
                    <a:cubicBezTo>
                      <a:pt x="476441" y="255937"/>
                      <a:pt x="474726" y="256794"/>
                      <a:pt x="473297" y="257842"/>
                    </a:cubicBezTo>
                    <a:cubicBezTo>
                      <a:pt x="465677" y="262890"/>
                      <a:pt x="457391" y="265652"/>
                      <a:pt x="448913" y="266033"/>
                    </a:cubicBezTo>
                    <a:cubicBezTo>
                      <a:pt x="445199" y="266224"/>
                      <a:pt x="445008" y="266224"/>
                      <a:pt x="444246" y="265462"/>
                    </a:cubicBezTo>
                    <a:cubicBezTo>
                      <a:pt x="443484" y="264700"/>
                      <a:pt x="442722" y="262128"/>
                      <a:pt x="442722" y="260509"/>
                    </a:cubicBezTo>
                    <a:cubicBezTo>
                      <a:pt x="442913" y="256223"/>
                      <a:pt x="447008" y="252889"/>
                      <a:pt x="453771" y="251746"/>
                    </a:cubicBezTo>
                    <a:close/>
                    <a:moveTo>
                      <a:pt x="441960" y="163830"/>
                    </a:moveTo>
                    <a:cubicBezTo>
                      <a:pt x="442722" y="164592"/>
                      <a:pt x="443770" y="169069"/>
                      <a:pt x="443484" y="170402"/>
                    </a:cubicBezTo>
                    <a:cubicBezTo>
                      <a:pt x="443389" y="171069"/>
                      <a:pt x="442627" y="171926"/>
                      <a:pt x="441293" y="173069"/>
                    </a:cubicBezTo>
                    <a:cubicBezTo>
                      <a:pt x="440150" y="174022"/>
                      <a:pt x="438245" y="175832"/>
                      <a:pt x="436912" y="177070"/>
                    </a:cubicBezTo>
                    <a:cubicBezTo>
                      <a:pt x="433007" y="180880"/>
                      <a:pt x="431101" y="185928"/>
                      <a:pt x="432149" y="189167"/>
                    </a:cubicBezTo>
                    <a:cubicBezTo>
                      <a:pt x="432721" y="191072"/>
                      <a:pt x="435864" y="195167"/>
                      <a:pt x="438722" y="197834"/>
                    </a:cubicBezTo>
                    <a:cubicBezTo>
                      <a:pt x="442246" y="201073"/>
                      <a:pt x="443389" y="203454"/>
                      <a:pt x="443484" y="207455"/>
                    </a:cubicBezTo>
                    <a:cubicBezTo>
                      <a:pt x="443675" y="211360"/>
                      <a:pt x="442913" y="213074"/>
                      <a:pt x="440722" y="214027"/>
                    </a:cubicBezTo>
                    <a:cubicBezTo>
                      <a:pt x="439388" y="214598"/>
                      <a:pt x="438817" y="214598"/>
                      <a:pt x="435864" y="214503"/>
                    </a:cubicBezTo>
                    <a:cubicBezTo>
                      <a:pt x="430721" y="214122"/>
                      <a:pt x="427292" y="212503"/>
                      <a:pt x="424815" y="209169"/>
                    </a:cubicBezTo>
                    <a:cubicBezTo>
                      <a:pt x="423100" y="206788"/>
                      <a:pt x="422339" y="204502"/>
                      <a:pt x="421767" y="199549"/>
                    </a:cubicBezTo>
                    <a:cubicBezTo>
                      <a:pt x="421291" y="194977"/>
                      <a:pt x="420719" y="193358"/>
                      <a:pt x="419386" y="191834"/>
                    </a:cubicBezTo>
                    <a:cubicBezTo>
                      <a:pt x="417671" y="190119"/>
                      <a:pt x="415957" y="190024"/>
                      <a:pt x="411766" y="191643"/>
                    </a:cubicBezTo>
                    <a:cubicBezTo>
                      <a:pt x="409575" y="192405"/>
                      <a:pt x="405765" y="192500"/>
                      <a:pt x="401288" y="191834"/>
                    </a:cubicBezTo>
                    <a:cubicBezTo>
                      <a:pt x="399193" y="191453"/>
                      <a:pt x="395573" y="191357"/>
                      <a:pt x="390430" y="191357"/>
                    </a:cubicBezTo>
                    <a:cubicBezTo>
                      <a:pt x="380333" y="191357"/>
                      <a:pt x="380143" y="191357"/>
                      <a:pt x="378714" y="196501"/>
                    </a:cubicBezTo>
                    <a:cubicBezTo>
                      <a:pt x="376523" y="203835"/>
                      <a:pt x="371475" y="210407"/>
                      <a:pt x="364903" y="214408"/>
                    </a:cubicBezTo>
                    <a:cubicBezTo>
                      <a:pt x="360902" y="216789"/>
                      <a:pt x="353663" y="218885"/>
                      <a:pt x="351758" y="218218"/>
                    </a:cubicBezTo>
                    <a:cubicBezTo>
                      <a:pt x="349853" y="217456"/>
                      <a:pt x="348425" y="212503"/>
                      <a:pt x="349377" y="209645"/>
                    </a:cubicBezTo>
                    <a:cubicBezTo>
                      <a:pt x="349949" y="208026"/>
                      <a:pt x="351758" y="206026"/>
                      <a:pt x="353663" y="204978"/>
                    </a:cubicBezTo>
                    <a:cubicBezTo>
                      <a:pt x="355568" y="204025"/>
                      <a:pt x="357664" y="203454"/>
                      <a:pt x="363950" y="202025"/>
                    </a:cubicBezTo>
                    <a:cubicBezTo>
                      <a:pt x="366808" y="201454"/>
                      <a:pt x="369475" y="200692"/>
                      <a:pt x="369951" y="200406"/>
                    </a:cubicBezTo>
                    <a:cubicBezTo>
                      <a:pt x="372142" y="198882"/>
                      <a:pt x="371666" y="196691"/>
                      <a:pt x="368808" y="193548"/>
                    </a:cubicBezTo>
                    <a:cubicBezTo>
                      <a:pt x="366522" y="191072"/>
                      <a:pt x="366141" y="190500"/>
                      <a:pt x="366141" y="188976"/>
                    </a:cubicBezTo>
                    <a:cubicBezTo>
                      <a:pt x="366141" y="187452"/>
                      <a:pt x="368046" y="184499"/>
                      <a:pt x="370332" y="182118"/>
                    </a:cubicBezTo>
                    <a:cubicBezTo>
                      <a:pt x="372904" y="179546"/>
                      <a:pt x="376714" y="177641"/>
                      <a:pt x="382619" y="176117"/>
                    </a:cubicBezTo>
                    <a:cubicBezTo>
                      <a:pt x="390525" y="174022"/>
                      <a:pt x="394811" y="172212"/>
                      <a:pt x="398621" y="169355"/>
                    </a:cubicBezTo>
                    <a:cubicBezTo>
                      <a:pt x="399860" y="168402"/>
                      <a:pt x="401479" y="167354"/>
                      <a:pt x="402241" y="167069"/>
                    </a:cubicBezTo>
                    <a:cubicBezTo>
                      <a:pt x="403955" y="166307"/>
                      <a:pt x="409099" y="165925"/>
                      <a:pt x="413671" y="166116"/>
                    </a:cubicBezTo>
                    <a:cubicBezTo>
                      <a:pt x="417195" y="166402"/>
                      <a:pt x="425101" y="166116"/>
                      <a:pt x="430054" y="165449"/>
                    </a:cubicBezTo>
                    <a:cubicBezTo>
                      <a:pt x="431673" y="165259"/>
                      <a:pt x="434245" y="164687"/>
                      <a:pt x="435769" y="164211"/>
                    </a:cubicBezTo>
                    <a:cubicBezTo>
                      <a:pt x="439198" y="163068"/>
                      <a:pt x="441103" y="162973"/>
                      <a:pt x="441960" y="163830"/>
                    </a:cubicBezTo>
                    <a:close/>
                    <a:moveTo>
                      <a:pt x="762572" y="271367"/>
                    </a:moveTo>
                    <a:cubicBezTo>
                      <a:pt x="760571" y="275368"/>
                      <a:pt x="754761" y="275463"/>
                      <a:pt x="750094" y="271558"/>
                    </a:cubicBezTo>
                    <a:cubicBezTo>
                      <a:pt x="749237" y="270796"/>
                      <a:pt x="748951" y="270320"/>
                      <a:pt x="748951" y="269462"/>
                    </a:cubicBezTo>
                    <a:cubicBezTo>
                      <a:pt x="748951" y="268129"/>
                      <a:pt x="749713" y="266510"/>
                      <a:pt x="750761" y="265462"/>
                    </a:cubicBezTo>
                    <a:cubicBezTo>
                      <a:pt x="751332" y="264890"/>
                      <a:pt x="751713" y="264795"/>
                      <a:pt x="754666" y="264986"/>
                    </a:cubicBezTo>
                    <a:cubicBezTo>
                      <a:pt x="756380" y="264986"/>
                      <a:pt x="758666" y="265367"/>
                      <a:pt x="759809" y="265652"/>
                    </a:cubicBezTo>
                    <a:cubicBezTo>
                      <a:pt x="762953" y="266414"/>
                      <a:pt x="763905" y="268510"/>
                      <a:pt x="762572" y="271367"/>
                    </a:cubicBezTo>
                    <a:close/>
                    <a:moveTo>
                      <a:pt x="768287" y="440436"/>
                    </a:moveTo>
                    <a:cubicBezTo>
                      <a:pt x="763715" y="431197"/>
                      <a:pt x="759428" y="428054"/>
                      <a:pt x="748189" y="425958"/>
                    </a:cubicBezTo>
                    <a:cubicBezTo>
                      <a:pt x="744188" y="425196"/>
                      <a:pt x="732949" y="425101"/>
                      <a:pt x="728567" y="425672"/>
                    </a:cubicBezTo>
                    <a:cubicBezTo>
                      <a:pt x="721709" y="426625"/>
                      <a:pt x="713708" y="428720"/>
                      <a:pt x="707993" y="430911"/>
                    </a:cubicBezTo>
                    <a:cubicBezTo>
                      <a:pt x="700469" y="433864"/>
                      <a:pt x="690848" y="439388"/>
                      <a:pt x="683038" y="445389"/>
                    </a:cubicBezTo>
                    <a:cubicBezTo>
                      <a:pt x="676656" y="450247"/>
                      <a:pt x="652653" y="469773"/>
                      <a:pt x="640747" y="479965"/>
                    </a:cubicBezTo>
                    <a:cubicBezTo>
                      <a:pt x="633032" y="486537"/>
                      <a:pt x="630936" y="488061"/>
                      <a:pt x="627317" y="489966"/>
                    </a:cubicBezTo>
                    <a:cubicBezTo>
                      <a:pt x="620078" y="493586"/>
                      <a:pt x="611981" y="494729"/>
                      <a:pt x="604457" y="493014"/>
                    </a:cubicBezTo>
                    <a:cubicBezTo>
                      <a:pt x="601504" y="492347"/>
                      <a:pt x="600266" y="491300"/>
                      <a:pt x="598646" y="488061"/>
                    </a:cubicBezTo>
                    <a:cubicBezTo>
                      <a:pt x="597599" y="485775"/>
                      <a:pt x="597408" y="485394"/>
                      <a:pt x="597313" y="482156"/>
                    </a:cubicBezTo>
                    <a:cubicBezTo>
                      <a:pt x="597313" y="480251"/>
                      <a:pt x="597408" y="475964"/>
                      <a:pt x="597789" y="472631"/>
                    </a:cubicBezTo>
                    <a:cubicBezTo>
                      <a:pt x="598646" y="462058"/>
                      <a:pt x="598361" y="458915"/>
                      <a:pt x="596265" y="456343"/>
                    </a:cubicBezTo>
                    <a:cubicBezTo>
                      <a:pt x="594360" y="453962"/>
                      <a:pt x="591026" y="452914"/>
                      <a:pt x="587883" y="453771"/>
                    </a:cubicBezTo>
                    <a:cubicBezTo>
                      <a:pt x="587026" y="453962"/>
                      <a:pt x="584835" y="454819"/>
                      <a:pt x="582930" y="455581"/>
                    </a:cubicBezTo>
                    <a:cubicBezTo>
                      <a:pt x="579501" y="457105"/>
                      <a:pt x="577596" y="457391"/>
                      <a:pt x="575882" y="456819"/>
                    </a:cubicBezTo>
                    <a:cubicBezTo>
                      <a:pt x="575405" y="456533"/>
                      <a:pt x="574072" y="455676"/>
                      <a:pt x="572929" y="454819"/>
                    </a:cubicBezTo>
                    <a:cubicBezTo>
                      <a:pt x="569976" y="452438"/>
                      <a:pt x="567785" y="451866"/>
                      <a:pt x="562451" y="451866"/>
                    </a:cubicBezTo>
                    <a:cubicBezTo>
                      <a:pt x="557308" y="451866"/>
                      <a:pt x="555879" y="452247"/>
                      <a:pt x="555022" y="454057"/>
                    </a:cubicBezTo>
                    <a:cubicBezTo>
                      <a:pt x="554736" y="454724"/>
                      <a:pt x="554450" y="456057"/>
                      <a:pt x="554450" y="457105"/>
                    </a:cubicBezTo>
                    <a:cubicBezTo>
                      <a:pt x="554450" y="458629"/>
                      <a:pt x="554641" y="459486"/>
                      <a:pt x="556165" y="462534"/>
                    </a:cubicBezTo>
                    <a:cubicBezTo>
                      <a:pt x="556736" y="463868"/>
                      <a:pt x="557498" y="465582"/>
                      <a:pt x="558070" y="467011"/>
                    </a:cubicBezTo>
                    <a:cubicBezTo>
                      <a:pt x="558356" y="467678"/>
                      <a:pt x="558641" y="468344"/>
                      <a:pt x="558832" y="468725"/>
                    </a:cubicBezTo>
                    <a:cubicBezTo>
                      <a:pt x="560927" y="473964"/>
                      <a:pt x="562451" y="476345"/>
                      <a:pt x="571976" y="488347"/>
                    </a:cubicBezTo>
                    <a:cubicBezTo>
                      <a:pt x="576072" y="493395"/>
                      <a:pt x="581501" y="500444"/>
                      <a:pt x="584073" y="503682"/>
                    </a:cubicBezTo>
                    <a:cubicBezTo>
                      <a:pt x="586645" y="507016"/>
                      <a:pt x="589407" y="510159"/>
                      <a:pt x="590074" y="510826"/>
                    </a:cubicBezTo>
                    <a:cubicBezTo>
                      <a:pt x="592741" y="513112"/>
                      <a:pt x="596456" y="514350"/>
                      <a:pt x="598837" y="513779"/>
                    </a:cubicBezTo>
                    <a:cubicBezTo>
                      <a:pt x="599313" y="513683"/>
                      <a:pt x="601123" y="512255"/>
                      <a:pt x="602742" y="510635"/>
                    </a:cubicBezTo>
                    <a:cubicBezTo>
                      <a:pt x="604361" y="509111"/>
                      <a:pt x="606266" y="507397"/>
                      <a:pt x="606933" y="506920"/>
                    </a:cubicBezTo>
                    <a:cubicBezTo>
                      <a:pt x="608743" y="505682"/>
                      <a:pt x="610743" y="505873"/>
                      <a:pt x="612553" y="507111"/>
                    </a:cubicBezTo>
                    <a:cubicBezTo>
                      <a:pt x="612743" y="507206"/>
                      <a:pt x="612934" y="507397"/>
                      <a:pt x="613029" y="507587"/>
                    </a:cubicBezTo>
                    <a:cubicBezTo>
                      <a:pt x="613220" y="507683"/>
                      <a:pt x="613410" y="507873"/>
                      <a:pt x="613601" y="508064"/>
                    </a:cubicBezTo>
                    <a:cubicBezTo>
                      <a:pt x="614648" y="509492"/>
                      <a:pt x="614648" y="510540"/>
                      <a:pt x="613315" y="514541"/>
                    </a:cubicBezTo>
                    <a:cubicBezTo>
                      <a:pt x="611791" y="519017"/>
                      <a:pt x="611315" y="522065"/>
                      <a:pt x="611600" y="526828"/>
                    </a:cubicBezTo>
                    <a:cubicBezTo>
                      <a:pt x="611791" y="532067"/>
                      <a:pt x="612267" y="533019"/>
                      <a:pt x="615220" y="534734"/>
                    </a:cubicBezTo>
                    <a:cubicBezTo>
                      <a:pt x="619506" y="537305"/>
                      <a:pt x="625412" y="539115"/>
                      <a:pt x="630555" y="539401"/>
                    </a:cubicBezTo>
                    <a:cubicBezTo>
                      <a:pt x="633794" y="539687"/>
                      <a:pt x="639223" y="539306"/>
                      <a:pt x="646176" y="538544"/>
                    </a:cubicBezTo>
                    <a:cubicBezTo>
                      <a:pt x="649700" y="538163"/>
                      <a:pt x="653606" y="537686"/>
                      <a:pt x="657797" y="537020"/>
                    </a:cubicBezTo>
                    <a:cubicBezTo>
                      <a:pt x="667988" y="535400"/>
                      <a:pt x="670179" y="535591"/>
                      <a:pt x="678085" y="539306"/>
                    </a:cubicBezTo>
                    <a:cubicBezTo>
                      <a:pt x="684752" y="542354"/>
                      <a:pt x="686657" y="542735"/>
                      <a:pt x="692277" y="541687"/>
                    </a:cubicBezTo>
                    <a:cubicBezTo>
                      <a:pt x="703707" y="539496"/>
                      <a:pt x="714470" y="534067"/>
                      <a:pt x="722662" y="525971"/>
                    </a:cubicBezTo>
                    <a:cubicBezTo>
                      <a:pt x="726281" y="522542"/>
                      <a:pt x="726377" y="522161"/>
                      <a:pt x="726472" y="511874"/>
                    </a:cubicBezTo>
                    <a:cubicBezTo>
                      <a:pt x="726567" y="501682"/>
                      <a:pt x="726377" y="502349"/>
                      <a:pt x="730568" y="500634"/>
                    </a:cubicBezTo>
                    <a:cubicBezTo>
                      <a:pt x="741521" y="496443"/>
                      <a:pt x="752189" y="489585"/>
                      <a:pt x="760857" y="481203"/>
                    </a:cubicBezTo>
                    <a:cubicBezTo>
                      <a:pt x="765620" y="476631"/>
                      <a:pt x="768572" y="472916"/>
                      <a:pt x="770287" y="469583"/>
                    </a:cubicBezTo>
                    <a:cubicBezTo>
                      <a:pt x="772001" y="466154"/>
                      <a:pt x="772478" y="464058"/>
                      <a:pt x="772763" y="459867"/>
                    </a:cubicBezTo>
                    <a:cubicBezTo>
                      <a:pt x="773049" y="453200"/>
                      <a:pt x="771715" y="447389"/>
                      <a:pt x="768287" y="440436"/>
                    </a:cubicBezTo>
                    <a:close/>
                    <a:moveTo>
                      <a:pt x="663131" y="485966"/>
                    </a:moveTo>
                    <a:cubicBezTo>
                      <a:pt x="650462" y="495586"/>
                      <a:pt x="649700" y="496157"/>
                      <a:pt x="647319" y="496157"/>
                    </a:cubicBezTo>
                    <a:cubicBezTo>
                      <a:pt x="645605" y="496157"/>
                      <a:pt x="641699" y="494919"/>
                      <a:pt x="640747" y="494157"/>
                    </a:cubicBezTo>
                    <a:cubicBezTo>
                      <a:pt x="640556" y="493871"/>
                      <a:pt x="640366" y="493109"/>
                      <a:pt x="640366" y="492157"/>
                    </a:cubicBezTo>
                    <a:lnTo>
                      <a:pt x="640366" y="490538"/>
                    </a:lnTo>
                    <a:lnTo>
                      <a:pt x="645414" y="485204"/>
                    </a:lnTo>
                    <a:cubicBezTo>
                      <a:pt x="652272" y="478155"/>
                      <a:pt x="663035" y="467868"/>
                      <a:pt x="665512" y="466058"/>
                    </a:cubicBezTo>
                    <a:cubicBezTo>
                      <a:pt x="666655" y="465296"/>
                      <a:pt x="669512" y="463582"/>
                      <a:pt x="671894" y="462344"/>
                    </a:cubicBezTo>
                    <a:cubicBezTo>
                      <a:pt x="675894" y="460248"/>
                      <a:pt x="676465" y="460058"/>
                      <a:pt x="677799" y="460153"/>
                    </a:cubicBezTo>
                    <a:cubicBezTo>
                      <a:pt x="678752" y="460248"/>
                      <a:pt x="679895" y="460629"/>
                      <a:pt x="680752" y="461201"/>
                    </a:cubicBezTo>
                    <a:cubicBezTo>
                      <a:pt x="684276" y="463487"/>
                      <a:pt x="684467" y="469202"/>
                      <a:pt x="681133" y="472250"/>
                    </a:cubicBezTo>
                    <a:cubicBezTo>
                      <a:pt x="680466" y="472821"/>
                      <a:pt x="678466" y="474440"/>
                      <a:pt x="676751" y="475679"/>
                    </a:cubicBezTo>
                    <a:cubicBezTo>
                      <a:pt x="675037" y="476822"/>
                      <a:pt x="668941" y="481489"/>
                      <a:pt x="663131" y="485966"/>
                    </a:cubicBezTo>
                    <a:close/>
                    <a:moveTo>
                      <a:pt x="699326" y="482822"/>
                    </a:moveTo>
                    <a:cubicBezTo>
                      <a:pt x="698563" y="484442"/>
                      <a:pt x="694468" y="488442"/>
                      <a:pt x="687800" y="493967"/>
                    </a:cubicBezTo>
                    <a:cubicBezTo>
                      <a:pt x="682276" y="498539"/>
                      <a:pt x="681800" y="498824"/>
                      <a:pt x="680561" y="498634"/>
                    </a:cubicBezTo>
                    <a:cubicBezTo>
                      <a:pt x="679228" y="498348"/>
                      <a:pt x="677418" y="497205"/>
                      <a:pt x="676847" y="496157"/>
                    </a:cubicBezTo>
                    <a:cubicBezTo>
                      <a:pt x="676656" y="495681"/>
                      <a:pt x="676370" y="494729"/>
                      <a:pt x="676370" y="493967"/>
                    </a:cubicBezTo>
                    <a:cubicBezTo>
                      <a:pt x="676370" y="492728"/>
                      <a:pt x="676656" y="492347"/>
                      <a:pt x="680942" y="487775"/>
                    </a:cubicBezTo>
                    <a:cubicBezTo>
                      <a:pt x="683419" y="485108"/>
                      <a:pt x="687229" y="481203"/>
                      <a:pt x="689229" y="479108"/>
                    </a:cubicBezTo>
                    <a:lnTo>
                      <a:pt x="693039" y="475298"/>
                    </a:lnTo>
                    <a:lnTo>
                      <a:pt x="695420" y="475107"/>
                    </a:lnTo>
                    <a:cubicBezTo>
                      <a:pt x="698754" y="474821"/>
                      <a:pt x="698659" y="474821"/>
                      <a:pt x="699326" y="476345"/>
                    </a:cubicBezTo>
                    <a:cubicBezTo>
                      <a:pt x="700373" y="478536"/>
                      <a:pt x="700278" y="480917"/>
                      <a:pt x="699326" y="482822"/>
                    </a:cubicBezTo>
                    <a:close/>
                    <a:moveTo>
                      <a:pt x="666179" y="175546"/>
                    </a:moveTo>
                    <a:cubicBezTo>
                      <a:pt x="665893" y="173927"/>
                      <a:pt x="665607" y="173165"/>
                      <a:pt x="664940" y="172498"/>
                    </a:cubicBezTo>
                    <a:cubicBezTo>
                      <a:pt x="663797" y="171260"/>
                      <a:pt x="662940" y="171355"/>
                      <a:pt x="661797" y="172498"/>
                    </a:cubicBezTo>
                    <a:cubicBezTo>
                      <a:pt x="660749" y="173546"/>
                      <a:pt x="656368" y="180404"/>
                      <a:pt x="653225" y="185928"/>
                    </a:cubicBezTo>
                    <a:cubicBezTo>
                      <a:pt x="650938" y="190024"/>
                      <a:pt x="649129" y="194500"/>
                      <a:pt x="648176" y="198215"/>
                    </a:cubicBezTo>
                    <a:cubicBezTo>
                      <a:pt x="647319" y="201740"/>
                      <a:pt x="647319" y="201835"/>
                      <a:pt x="649891" y="203073"/>
                    </a:cubicBezTo>
                    <a:cubicBezTo>
                      <a:pt x="651891" y="204121"/>
                      <a:pt x="653415" y="204407"/>
                      <a:pt x="654653" y="203930"/>
                    </a:cubicBezTo>
                    <a:cubicBezTo>
                      <a:pt x="656082" y="203359"/>
                      <a:pt x="661035" y="198215"/>
                      <a:pt x="662750" y="195358"/>
                    </a:cubicBezTo>
                    <a:cubicBezTo>
                      <a:pt x="666560" y="189452"/>
                      <a:pt x="667607" y="183452"/>
                      <a:pt x="666179" y="175546"/>
                    </a:cubicBezTo>
                    <a:close/>
                    <a:moveTo>
                      <a:pt x="607124" y="301085"/>
                    </a:moveTo>
                    <a:cubicBezTo>
                      <a:pt x="606266" y="300990"/>
                      <a:pt x="604838" y="301276"/>
                      <a:pt x="603980" y="301562"/>
                    </a:cubicBezTo>
                    <a:cubicBezTo>
                      <a:pt x="600170" y="302990"/>
                      <a:pt x="596265" y="306134"/>
                      <a:pt x="594836" y="309086"/>
                    </a:cubicBezTo>
                    <a:cubicBezTo>
                      <a:pt x="594170" y="310420"/>
                      <a:pt x="593979" y="311182"/>
                      <a:pt x="594074" y="312706"/>
                    </a:cubicBezTo>
                    <a:lnTo>
                      <a:pt x="594265" y="314611"/>
                    </a:lnTo>
                    <a:lnTo>
                      <a:pt x="595408" y="314706"/>
                    </a:lnTo>
                    <a:cubicBezTo>
                      <a:pt x="596551" y="314897"/>
                      <a:pt x="597027" y="314420"/>
                      <a:pt x="601599" y="310801"/>
                    </a:cubicBezTo>
                    <a:cubicBezTo>
                      <a:pt x="608648" y="305181"/>
                      <a:pt x="608552" y="305276"/>
                      <a:pt x="608648" y="302990"/>
                    </a:cubicBezTo>
                    <a:lnTo>
                      <a:pt x="608648" y="301085"/>
                    </a:lnTo>
                    <a:lnTo>
                      <a:pt x="607124" y="301085"/>
                    </a:lnTo>
                    <a:close/>
                    <a:moveTo>
                      <a:pt x="585978" y="143447"/>
                    </a:moveTo>
                    <a:cubicBezTo>
                      <a:pt x="583406" y="140303"/>
                      <a:pt x="580168" y="139065"/>
                      <a:pt x="578072" y="140399"/>
                    </a:cubicBezTo>
                    <a:cubicBezTo>
                      <a:pt x="576644" y="141256"/>
                      <a:pt x="575215" y="143637"/>
                      <a:pt x="574643" y="145828"/>
                    </a:cubicBezTo>
                    <a:cubicBezTo>
                      <a:pt x="574262" y="147352"/>
                      <a:pt x="574358" y="151162"/>
                      <a:pt x="574834" y="152305"/>
                    </a:cubicBezTo>
                    <a:cubicBezTo>
                      <a:pt x="575215" y="153353"/>
                      <a:pt x="576644" y="153734"/>
                      <a:pt x="579882" y="153734"/>
                    </a:cubicBezTo>
                    <a:cubicBezTo>
                      <a:pt x="582930" y="153734"/>
                      <a:pt x="583216" y="153638"/>
                      <a:pt x="584359" y="152876"/>
                    </a:cubicBezTo>
                    <a:cubicBezTo>
                      <a:pt x="586073" y="151448"/>
                      <a:pt x="587026" y="149638"/>
                      <a:pt x="587026" y="146971"/>
                    </a:cubicBezTo>
                    <a:cubicBezTo>
                      <a:pt x="587026" y="144875"/>
                      <a:pt x="586835" y="144494"/>
                      <a:pt x="585978" y="143447"/>
                    </a:cubicBezTo>
                    <a:close/>
                    <a:moveTo>
                      <a:pt x="508730" y="327565"/>
                    </a:moveTo>
                    <a:cubicBezTo>
                      <a:pt x="508445" y="327279"/>
                      <a:pt x="507397" y="327089"/>
                      <a:pt x="506349" y="326993"/>
                    </a:cubicBezTo>
                    <a:cubicBezTo>
                      <a:pt x="504730" y="326898"/>
                      <a:pt x="504158" y="326993"/>
                      <a:pt x="501777" y="328232"/>
                    </a:cubicBezTo>
                    <a:cubicBezTo>
                      <a:pt x="497491" y="330422"/>
                      <a:pt x="491585" y="333851"/>
                      <a:pt x="488347" y="335947"/>
                    </a:cubicBezTo>
                    <a:cubicBezTo>
                      <a:pt x="484061" y="338519"/>
                      <a:pt x="481870" y="340614"/>
                      <a:pt x="480536" y="343376"/>
                    </a:cubicBezTo>
                    <a:cubicBezTo>
                      <a:pt x="478155" y="348044"/>
                      <a:pt x="478726" y="350806"/>
                      <a:pt x="482251" y="351377"/>
                    </a:cubicBezTo>
                    <a:cubicBezTo>
                      <a:pt x="483299" y="351568"/>
                      <a:pt x="484061" y="351092"/>
                      <a:pt x="490157" y="346996"/>
                    </a:cubicBezTo>
                    <a:cubicBezTo>
                      <a:pt x="504063" y="337661"/>
                      <a:pt x="505587" y="336328"/>
                      <a:pt x="508349" y="331756"/>
                    </a:cubicBezTo>
                    <a:cubicBezTo>
                      <a:pt x="509397" y="330137"/>
                      <a:pt x="509492" y="328232"/>
                      <a:pt x="508730" y="327565"/>
                    </a:cubicBezTo>
                    <a:close/>
                    <a:moveTo>
                      <a:pt x="364617" y="335947"/>
                    </a:moveTo>
                    <a:cubicBezTo>
                      <a:pt x="363569" y="328136"/>
                      <a:pt x="358712" y="319469"/>
                      <a:pt x="351377" y="312039"/>
                    </a:cubicBezTo>
                    <a:cubicBezTo>
                      <a:pt x="349472" y="310039"/>
                      <a:pt x="346805" y="307753"/>
                      <a:pt x="345662" y="307086"/>
                    </a:cubicBezTo>
                    <a:cubicBezTo>
                      <a:pt x="341281" y="304229"/>
                      <a:pt x="335471" y="302705"/>
                      <a:pt x="333470" y="303848"/>
                    </a:cubicBezTo>
                    <a:cubicBezTo>
                      <a:pt x="332994" y="304133"/>
                      <a:pt x="332232" y="305181"/>
                      <a:pt x="331851" y="306038"/>
                    </a:cubicBezTo>
                    <a:lnTo>
                      <a:pt x="330994" y="307753"/>
                    </a:lnTo>
                    <a:lnTo>
                      <a:pt x="331661" y="308419"/>
                    </a:lnTo>
                    <a:cubicBezTo>
                      <a:pt x="332137" y="308896"/>
                      <a:pt x="333947" y="310039"/>
                      <a:pt x="335661" y="310991"/>
                    </a:cubicBezTo>
                    <a:cubicBezTo>
                      <a:pt x="340233" y="313658"/>
                      <a:pt x="344424" y="316802"/>
                      <a:pt x="347948" y="320612"/>
                    </a:cubicBezTo>
                    <a:cubicBezTo>
                      <a:pt x="351758" y="324517"/>
                      <a:pt x="353568" y="327089"/>
                      <a:pt x="356235" y="332137"/>
                    </a:cubicBezTo>
                    <a:cubicBezTo>
                      <a:pt x="359093" y="337376"/>
                      <a:pt x="360331" y="339185"/>
                      <a:pt x="362141" y="340519"/>
                    </a:cubicBezTo>
                    <a:cubicBezTo>
                      <a:pt x="364903" y="342710"/>
                      <a:pt x="365474" y="341757"/>
                      <a:pt x="364617" y="335947"/>
                    </a:cubicBezTo>
                    <a:close/>
                    <a:moveTo>
                      <a:pt x="352235" y="357188"/>
                    </a:moveTo>
                    <a:cubicBezTo>
                      <a:pt x="351663" y="354806"/>
                      <a:pt x="350711" y="354140"/>
                      <a:pt x="345853" y="352616"/>
                    </a:cubicBezTo>
                    <a:cubicBezTo>
                      <a:pt x="334899" y="349187"/>
                      <a:pt x="328232" y="346329"/>
                      <a:pt x="323183" y="342900"/>
                    </a:cubicBezTo>
                    <a:cubicBezTo>
                      <a:pt x="314135" y="336804"/>
                      <a:pt x="308324" y="329279"/>
                      <a:pt x="304895" y="319183"/>
                    </a:cubicBezTo>
                    <a:cubicBezTo>
                      <a:pt x="302990" y="313373"/>
                      <a:pt x="302324" y="308705"/>
                      <a:pt x="302038" y="300323"/>
                    </a:cubicBezTo>
                    <a:cubicBezTo>
                      <a:pt x="301943" y="295180"/>
                      <a:pt x="301752" y="292989"/>
                      <a:pt x="301466" y="292322"/>
                    </a:cubicBezTo>
                    <a:cubicBezTo>
                      <a:pt x="300895" y="291370"/>
                      <a:pt x="300704" y="291275"/>
                      <a:pt x="299752" y="291941"/>
                    </a:cubicBezTo>
                    <a:cubicBezTo>
                      <a:pt x="298799" y="292703"/>
                      <a:pt x="297847" y="294704"/>
                      <a:pt x="295656" y="300800"/>
                    </a:cubicBezTo>
                    <a:cubicBezTo>
                      <a:pt x="293180" y="307658"/>
                      <a:pt x="290132" y="313944"/>
                      <a:pt x="287560" y="317278"/>
                    </a:cubicBezTo>
                    <a:cubicBezTo>
                      <a:pt x="283845" y="322231"/>
                      <a:pt x="283464" y="322898"/>
                      <a:pt x="282416" y="325565"/>
                    </a:cubicBezTo>
                    <a:cubicBezTo>
                      <a:pt x="281559" y="327946"/>
                      <a:pt x="281464" y="328422"/>
                      <a:pt x="281750" y="329279"/>
                    </a:cubicBezTo>
                    <a:cubicBezTo>
                      <a:pt x="282131" y="330518"/>
                      <a:pt x="293465" y="341757"/>
                      <a:pt x="299847" y="347377"/>
                    </a:cubicBezTo>
                    <a:cubicBezTo>
                      <a:pt x="310325" y="356616"/>
                      <a:pt x="321659" y="364236"/>
                      <a:pt x="329565" y="367379"/>
                    </a:cubicBezTo>
                    <a:cubicBezTo>
                      <a:pt x="336899" y="370332"/>
                      <a:pt x="343567" y="371094"/>
                      <a:pt x="347091" y="369570"/>
                    </a:cubicBezTo>
                    <a:cubicBezTo>
                      <a:pt x="351282" y="367760"/>
                      <a:pt x="353378" y="362617"/>
                      <a:pt x="352235" y="357188"/>
                    </a:cubicBezTo>
                    <a:close/>
                    <a:moveTo>
                      <a:pt x="299847" y="369951"/>
                    </a:moveTo>
                    <a:cubicBezTo>
                      <a:pt x="299657" y="367284"/>
                      <a:pt x="299371" y="366427"/>
                      <a:pt x="298037" y="364998"/>
                    </a:cubicBezTo>
                    <a:cubicBezTo>
                      <a:pt x="296323" y="363188"/>
                      <a:pt x="290608" y="362426"/>
                      <a:pt x="288131" y="363760"/>
                    </a:cubicBezTo>
                    <a:cubicBezTo>
                      <a:pt x="285464" y="365093"/>
                      <a:pt x="283845" y="369284"/>
                      <a:pt x="284512" y="373094"/>
                    </a:cubicBezTo>
                    <a:cubicBezTo>
                      <a:pt x="285274" y="377285"/>
                      <a:pt x="287465" y="379476"/>
                      <a:pt x="290989" y="379476"/>
                    </a:cubicBezTo>
                    <a:cubicBezTo>
                      <a:pt x="294037" y="379476"/>
                      <a:pt x="295942" y="378714"/>
                      <a:pt x="297752" y="377000"/>
                    </a:cubicBezTo>
                    <a:cubicBezTo>
                      <a:pt x="299561" y="375094"/>
                      <a:pt x="300038" y="373475"/>
                      <a:pt x="299847" y="369951"/>
                    </a:cubicBezTo>
                    <a:close/>
                  </a:path>
                </a:pathLst>
              </a:custGeom>
              <a:solidFill>
                <a:srgbClr val="1B4650"/>
              </a:solidFill>
              <a:ln w="9525" cap="flat">
                <a:noFill/>
                <a:prstDash val="solid"/>
                <a:miter/>
              </a:ln>
            </p:spPr>
            <p:txBody>
              <a:bodyPr rtlCol="0" anchor="ctr"/>
              <a:lstStyle/>
              <a:p>
                <a:endParaRPr lang="it-IT"/>
              </a:p>
            </p:txBody>
          </p:sp>
        </p:grpSp>
      </p:grpSp>
    </p:spTree>
    <p:extLst>
      <p:ext uri="{BB962C8B-B14F-4D97-AF65-F5344CB8AC3E}">
        <p14:creationId xmlns:p14="http://schemas.microsoft.com/office/powerpoint/2010/main" val="3438759406"/>
      </p:ext>
    </p:extLst>
  </p:cSld>
  <p:clrMapOvr>
    <a:overrideClrMapping bg1="dk1" tx1="lt1" bg2="dk2" tx2="lt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3" name="Segnaposto titolo 1">
            <a:extLst>
              <a:ext uri="{FF2B5EF4-FFF2-40B4-BE49-F238E27FC236}">
                <a16:creationId xmlns:a16="http://schemas.microsoft.com/office/drawing/2014/main" id="{7F8ED59F-8427-328F-D624-F53E8C58CB5B}"/>
              </a:ext>
            </a:extLst>
          </p:cNvPr>
          <p:cNvSpPr>
            <a:spLocks noGrp="1"/>
          </p:cNvSpPr>
          <p:nvPr>
            <p:ph type="title"/>
          </p:nvPr>
        </p:nvSpPr>
        <p:spPr>
          <a:xfrm>
            <a:off x="840853" y="891524"/>
            <a:ext cx="10798269" cy="1562476"/>
          </a:xfrm>
          <a:prstGeom prst="rect">
            <a:avLst/>
          </a:prstGeom>
        </p:spPr>
        <p:txBody>
          <a:bodyPr vert="horz" lIns="91440" tIns="45720" rIns="91440" bIns="45720" rtlCol="0" anchor="t">
            <a:normAutofit/>
          </a:bodyPr>
          <a:lstStyle>
            <a:lvl1pPr>
              <a:defRPr sz="4000">
                <a:latin typeface="Manrope Medium" pitchFamily="2" charset="0"/>
              </a:defRPr>
            </a:lvl1pPr>
          </a:lstStyle>
          <a:p>
            <a:r>
              <a:rPr lang="it-IT"/>
              <a:t>Fare clic per modificare lo stile del titolo dello schema</a:t>
            </a:r>
          </a:p>
        </p:txBody>
      </p:sp>
      <p:grpSp>
        <p:nvGrpSpPr>
          <p:cNvPr id="28" name="Gruppo 27">
            <a:extLst>
              <a:ext uri="{FF2B5EF4-FFF2-40B4-BE49-F238E27FC236}">
                <a16:creationId xmlns:a16="http://schemas.microsoft.com/office/drawing/2014/main" id="{155BC604-3392-6DC3-9BA7-0821B08CEE01}"/>
              </a:ext>
            </a:extLst>
          </p:cNvPr>
          <p:cNvGrpSpPr/>
          <p:nvPr userDrawn="1"/>
        </p:nvGrpSpPr>
        <p:grpSpPr>
          <a:xfrm>
            <a:off x="975960" y="5912674"/>
            <a:ext cx="2098072" cy="458052"/>
            <a:chOff x="609034" y="615400"/>
            <a:chExt cx="8245792" cy="1800225"/>
          </a:xfrm>
          <a:solidFill>
            <a:srgbClr val="1B4650"/>
          </a:solidFill>
        </p:grpSpPr>
        <p:sp>
          <p:nvSpPr>
            <p:cNvPr id="29" name="Figura a mano libera: forma 28">
              <a:extLst>
                <a:ext uri="{FF2B5EF4-FFF2-40B4-BE49-F238E27FC236}">
                  <a16:creationId xmlns:a16="http://schemas.microsoft.com/office/drawing/2014/main" id="{EA16B659-1CDE-366E-F67A-FFF0E9117858}"/>
                </a:ext>
              </a:extLst>
            </p:cNvPr>
            <p:cNvSpPr/>
            <p:nvPr/>
          </p:nvSpPr>
          <p:spPr>
            <a:xfrm>
              <a:off x="8651944" y="1896513"/>
              <a:ext cx="202882" cy="228600"/>
            </a:xfrm>
            <a:custGeom>
              <a:avLst/>
              <a:gdLst>
                <a:gd name="connsiteX0" fmla="*/ 104775 w 202882"/>
                <a:gd name="connsiteY0" fmla="*/ 228600 h 228600"/>
                <a:gd name="connsiteX1" fmla="*/ 0 w 202882"/>
                <a:gd name="connsiteY1" fmla="*/ 114300 h 228600"/>
                <a:gd name="connsiteX2" fmla="*/ 102870 w 202882"/>
                <a:gd name="connsiteY2" fmla="*/ 0 h 228600"/>
                <a:gd name="connsiteX3" fmla="*/ 202882 w 202882"/>
                <a:gd name="connsiteY3" fmla="*/ 121920 h 228600"/>
                <a:gd name="connsiteX4" fmla="*/ 35242 w 202882"/>
                <a:gd name="connsiteY4" fmla="*/ 121920 h 228600"/>
                <a:gd name="connsiteX5" fmla="*/ 104775 w 202882"/>
                <a:gd name="connsiteY5" fmla="*/ 199072 h 228600"/>
                <a:gd name="connsiteX6" fmla="*/ 164782 w 202882"/>
                <a:gd name="connsiteY6" fmla="*/ 154305 h 228600"/>
                <a:gd name="connsiteX7" fmla="*/ 198120 w 202882"/>
                <a:gd name="connsiteY7" fmla="*/ 154305 h 228600"/>
                <a:gd name="connsiteX8" fmla="*/ 104775 w 202882"/>
                <a:gd name="connsiteY8" fmla="*/ 228600 h 228600"/>
                <a:gd name="connsiteX9" fmla="*/ 102870 w 202882"/>
                <a:gd name="connsiteY9" fmla="*/ 27622 h 228600"/>
                <a:gd name="connsiteX10" fmla="*/ 36195 w 202882"/>
                <a:gd name="connsiteY10" fmla="*/ 97155 h 228600"/>
                <a:gd name="connsiteX11" fmla="*/ 166688 w 202882"/>
                <a:gd name="connsiteY11" fmla="*/ 97155 h 228600"/>
                <a:gd name="connsiteX12" fmla="*/ 102870 w 202882"/>
                <a:gd name="connsiteY12" fmla="*/ 27622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2882" h="228600">
                  <a:moveTo>
                    <a:pt x="104775" y="228600"/>
                  </a:moveTo>
                  <a:cubicBezTo>
                    <a:pt x="38100" y="228600"/>
                    <a:pt x="0" y="177165"/>
                    <a:pt x="0" y="114300"/>
                  </a:cubicBezTo>
                  <a:cubicBezTo>
                    <a:pt x="0" y="51435"/>
                    <a:pt x="40957" y="0"/>
                    <a:pt x="102870" y="0"/>
                  </a:cubicBezTo>
                  <a:cubicBezTo>
                    <a:pt x="167640" y="0"/>
                    <a:pt x="202882" y="50482"/>
                    <a:pt x="202882" y="121920"/>
                  </a:cubicBezTo>
                  <a:lnTo>
                    <a:pt x="35242" y="121920"/>
                  </a:lnTo>
                  <a:cubicBezTo>
                    <a:pt x="38100" y="165735"/>
                    <a:pt x="61913" y="199072"/>
                    <a:pt x="104775" y="199072"/>
                  </a:cubicBezTo>
                  <a:cubicBezTo>
                    <a:pt x="136207" y="199072"/>
                    <a:pt x="157163" y="183832"/>
                    <a:pt x="164782" y="154305"/>
                  </a:cubicBezTo>
                  <a:lnTo>
                    <a:pt x="198120" y="154305"/>
                  </a:lnTo>
                  <a:cubicBezTo>
                    <a:pt x="187642" y="201930"/>
                    <a:pt x="154305" y="228600"/>
                    <a:pt x="104775" y="228600"/>
                  </a:cubicBezTo>
                  <a:close/>
                  <a:moveTo>
                    <a:pt x="102870" y="27622"/>
                  </a:moveTo>
                  <a:cubicBezTo>
                    <a:pt x="62865" y="27622"/>
                    <a:pt x="40957" y="58102"/>
                    <a:pt x="36195" y="97155"/>
                  </a:cubicBezTo>
                  <a:lnTo>
                    <a:pt x="166688" y="97155"/>
                  </a:lnTo>
                  <a:cubicBezTo>
                    <a:pt x="163830" y="54292"/>
                    <a:pt x="141922" y="27622"/>
                    <a:pt x="102870" y="27622"/>
                  </a:cubicBezTo>
                  <a:close/>
                </a:path>
              </a:pathLst>
            </a:custGeom>
            <a:grpFill/>
            <a:ln w="9525" cap="flat">
              <a:noFill/>
              <a:prstDash val="solid"/>
              <a:miter/>
            </a:ln>
          </p:spPr>
          <p:txBody>
            <a:bodyPr rtlCol="0" anchor="ctr"/>
            <a:lstStyle/>
            <a:p>
              <a:endParaRPr lang="it-IT">
                <a:solidFill>
                  <a:schemeClr val="tx1"/>
                </a:solidFill>
              </a:endParaRPr>
            </a:p>
          </p:txBody>
        </p:sp>
        <p:sp>
          <p:nvSpPr>
            <p:cNvPr id="30" name="Figura a mano libera: forma 29">
              <a:extLst>
                <a:ext uri="{FF2B5EF4-FFF2-40B4-BE49-F238E27FC236}">
                  <a16:creationId xmlns:a16="http://schemas.microsoft.com/office/drawing/2014/main" id="{A60F605F-B6AB-93B2-DAE1-10140C8F02D5}"/>
                </a:ext>
              </a:extLst>
            </p:cNvPr>
            <p:cNvSpPr/>
            <p:nvPr/>
          </p:nvSpPr>
          <p:spPr>
            <a:xfrm>
              <a:off x="8573839" y="1819360"/>
              <a:ext cx="34289" cy="300037"/>
            </a:xfrm>
            <a:custGeom>
              <a:avLst/>
              <a:gdLst>
                <a:gd name="connsiteX0" fmla="*/ 0 w 34289"/>
                <a:gd name="connsiteY0" fmla="*/ 300038 h 300037"/>
                <a:gd name="connsiteX1" fmla="*/ 0 w 34289"/>
                <a:gd name="connsiteY1" fmla="*/ 0 h 300037"/>
                <a:gd name="connsiteX2" fmla="*/ 34290 w 34289"/>
                <a:gd name="connsiteY2" fmla="*/ 0 h 300037"/>
                <a:gd name="connsiteX3" fmla="*/ 34290 w 34289"/>
                <a:gd name="connsiteY3" fmla="*/ 300038 h 300037"/>
                <a:gd name="connsiteX4" fmla="*/ 0 w 34289"/>
                <a:gd name="connsiteY4" fmla="*/ 300038 h 30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89" h="300037">
                  <a:moveTo>
                    <a:pt x="0" y="300038"/>
                  </a:moveTo>
                  <a:lnTo>
                    <a:pt x="0" y="0"/>
                  </a:lnTo>
                  <a:lnTo>
                    <a:pt x="34290" y="0"/>
                  </a:lnTo>
                  <a:lnTo>
                    <a:pt x="34290" y="300038"/>
                  </a:lnTo>
                  <a:lnTo>
                    <a:pt x="0" y="300038"/>
                  </a:lnTo>
                  <a:close/>
                </a:path>
              </a:pathLst>
            </a:custGeom>
            <a:grpFill/>
            <a:ln w="9525" cap="flat">
              <a:noFill/>
              <a:prstDash val="solid"/>
              <a:miter/>
            </a:ln>
          </p:spPr>
          <p:txBody>
            <a:bodyPr rtlCol="0" anchor="ctr"/>
            <a:lstStyle/>
            <a:p>
              <a:endParaRPr lang="it-IT">
                <a:solidFill>
                  <a:schemeClr val="tx1"/>
                </a:solidFill>
              </a:endParaRPr>
            </a:p>
          </p:txBody>
        </p:sp>
        <p:sp>
          <p:nvSpPr>
            <p:cNvPr id="31" name="Figura a mano libera: forma 30">
              <a:extLst>
                <a:ext uri="{FF2B5EF4-FFF2-40B4-BE49-F238E27FC236}">
                  <a16:creationId xmlns:a16="http://schemas.microsoft.com/office/drawing/2014/main" id="{BEBA9603-BF39-D9A8-D72B-0BE8ED141B76}"/>
                </a:ext>
              </a:extLst>
            </p:cNvPr>
            <p:cNvSpPr/>
            <p:nvPr/>
          </p:nvSpPr>
          <p:spPr>
            <a:xfrm>
              <a:off x="8336666" y="1898418"/>
              <a:ext cx="201930" cy="224789"/>
            </a:xfrm>
            <a:custGeom>
              <a:avLst/>
              <a:gdLst>
                <a:gd name="connsiteX0" fmla="*/ 182880 w 201930"/>
                <a:gd name="connsiteY0" fmla="*/ 222885 h 224789"/>
                <a:gd name="connsiteX1" fmla="*/ 145732 w 201930"/>
                <a:gd name="connsiteY1" fmla="*/ 190500 h 224789"/>
                <a:gd name="connsiteX2" fmla="*/ 145732 w 201930"/>
                <a:gd name="connsiteY2" fmla="*/ 190500 h 224789"/>
                <a:gd name="connsiteX3" fmla="*/ 73343 w 201930"/>
                <a:gd name="connsiteY3" fmla="*/ 224790 h 224789"/>
                <a:gd name="connsiteX4" fmla="*/ 0 w 201930"/>
                <a:gd name="connsiteY4" fmla="*/ 164783 h 224789"/>
                <a:gd name="connsiteX5" fmla="*/ 94298 w 201930"/>
                <a:gd name="connsiteY5" fmla="*/ 95250 h 224789"/>
                <a:gd name="connsiteX6" fmla="*/ 146685 w 201930"/>
                <a:gd name="connsiteY6" fmla="*/ 63817 h 224789"/>
                <a:gd name="connsiteX7" fmla="*/ 98107 w 201930"/>
                <a:gd name="connsiteY7" fmla="*/ 25717 h 224789"/>
                <a:gd name="connsiteX8" fmla="*/ 43815 w 201930"/>
                <a:gd name="connsiteY8" fmla="*/ 73342 h 224789"/>
                <a:gd name="connsiteX9" fmla="*/ 11430 w 201930"/>
                <a:gd name="connsiteY9" fmla="*/ 73342 h 224789"/>
                <a:gd name="connsiteX10" fmla="*/ 98107 w 201930"/>
                <a:gd name="connsiteY10" fmla="*/ 0 h 224789"/>
                <a:gd name="connsiteX11" fmla="*/ 178118 w 201930"/>
                <a:gd name="connsiteY11" fmla="*/ 68580 h 224789"/>
                <a:gd name="connsiteX12" fmla="*/ 178118 w 201930"/>
                <a:gd name="connsiteY12" fmla="*/ 171450 h 224789"/>
                <a:gd name="connsiteX13" fmla="*/ 200978 w 201930"/>
                <a:gd name="connsiteY13" fmla="*/ 194310 h 224789"/>
                <a:gd name="connsiteX14" fmla="*/ 201930 w 201930"/>
                <a:gd name="connsiteY14" fmla="*/ 194310 h 224789"/>
                <a:gd name="connsiteX15" fmla="*/ 201930 w 201930"/>
                <a:gd name="connsiteY15" fmla="*/ 219075 h 224789"/>
                <a:gd name="connsiteX16" fmla="*/ 182880 w 201930"/>
                <a:gd name="connsiteY16" fmla="*/ 222885 h 224789"/>
                <a:gd name="connsiteX17" fmla="*/ 80010 w 201930"/>
                <a:gd name="connsiteY17" fmla="*/ 199072 h 224789"/>
                <a:gd name="connsiteX18" fmla="*/ 145732 w 201930"/>
                <a:gd name="connsiteY18" fmla="*/ 140970 h 224789"/>
                <a:gd name="connsiteX19" fmla="*/ 145732 w 201930"/>
                <a:gd name="connsiteY19" fmla="*/ 103822 h 224789"/>
                <a:gd name="connsiteX20" fmla="*/ 96203 w 201930"/>
                <a:gd name="connsiteY20" fmla="*/ 120015 h 224789"/>
                <a:gd name="connsiteX21" fmla="*/ 35243 w 201930"/>
                <a:gd name="connsiteY21" fmla="*/ 163830 h 224789"/>
                <a:gd name="connsiteX22" fmla="*/ 80010 w 201930"/>
                <a:gd name="connsiteY22" fmla="*/ 199072 h 22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1930" h="224789">
                  <a:moveTo>
                    <a:pt x="182880" y="222885"/>
                  </a:moveTo>
                  <a:cubicBezTo>
                    <a:pt x="160973" y="222885"/>
                    <a:pt x="148590" y="212408"/>
                    <a:pt x="145732" y="190500"/>
                  </a:cubicBezTo>
                  <a:lnTo>
                    <a:pt x="145732" y="190500"/>
                  </a:lnTo>
                  <a:cubicBezTo>
                    <a:pt x="132398" y="207645"/>
                    <a:pt x="110490" y="224790"/>
                    <a:pt x="73343" y="224790"/>
                  </a:cubicBezTo>
                  <a:cubicBezTo>
                    <a:pt x="32385" y="224790"/>
                    <a:pt x="0" y="205740"/>
                    <a:pt x="0" y="164783"/>
                  </a:cubicBezTo>
                  <a:cubicBezTo>
                    <a:pt x="0" y="113347"/>
                    <a:pt x="40005" y="102870"/>
                    <a:pt x="94298" y="95250"/>
                  </a:cubicBezTo>
                  <a:cubicBezTo>
                    <a:pt x="124778" y="90488"/>
                    <a:pt x="146685" y="87630"/>
                    <a:pt x="146685" y="63817"/>
                  </a:cubicBezTo>
                  <a:cubicBezTo>
                    <a:pt x="146685" y="39052"/>
                    <a:pt x="129540" y="25717"/>
                    <a:pt x="98107" y="25717"/>
                  </a:cubicBezTo>
                  <a:cubicBezTo>
                    <a:pt x="62865" y="25717"/>
                    <a:pt x="45720" y="40958"/>
                    <a:pt x="43815" y="73342"/>
                  </a:cubicBezTo>
                  <a:lnTo>
                    <a:pt x="11430" y="73342"/>
                  </a:lnTo>
                  <a:cubicBezTo>
                    <a:pt x="12382" y="31433"/>
                    <a:pt x="40005" y="0"/>
                    <a:pt x="98107" y="0"/>
                  </a:cubicBezTo>
                  <a:cubicBezTo>
                    <a:pt x="143828" y="0"/>
                    <a:pt x="178118" y="17145"/>
                    <a:pt x="178118" y="68580"/>
                  </a:cubicBezTo>
                  <a:lnTo>
                    <a:pt x="178118" y="171450"/>
                  </a:lnTo>
                  <a:cubicBezTo>
                    <a:pt x="178118" y="188595"/>
                    <a:pt x="181928" y="199072"/>
                    <a:pt x="200978" y="194310"/>
                  </a:cubicBezTo>
                  <a:lnTo>
                    <a:pt x="201930" y="194310"/>
                  </a:lnTo>
                  <a:lnTo>
                    <a:pt x="201930" y="219075"/>
                  </a:lnTo>
                  <a:cubicBezTo>
                    <a:pt x="197168" y="220980"/>
                    <a:pt x="191453" y="222885"/>
                    <a:pt x="182880" y="222885"/>
                  </a:cubicBezTo>
                  <a:close/>
                  <a:moveTo>
                    <a:pt x="80010" y="199072"/>
                  </a:moveTo>
                  <a:cubicBezTo>
                    <a:pt x="125730" y="199072"/>
                    <a:pt x="145732" y="165735"/>
                    <a:pt x="145732" y="140970"/>
                  </a:cubicBezTo>
                  <a:lnTo>
                    <a:pt x="145732" y="103822"/>
                  </a:lnTo>
                  <a:cubicBezTo>
                    <a:pt x="134303" y="110490"/>
                    <a:pt x="114300" y="116205"/>
                    <a:pt x="96203" y="120015"/>
                  </a:cubicBezTo>
                  <a:cubicBezTo>
                    <a:pt x="61913" y="126683"/>
                    <a:pt x="35243" y="132397"/>
                    <a:pt x="35243" y="163830"/>
                  </a:cubicBezTo>
                  <a:cubicBezTo>
                    <a:pt x="35243" y="193358"/>
                    <a:pt x="58103" y="199072"/>
                    <a:pt x="80010" y="199072"/>
                  </a:cubicBezTo>
                  <a:close/>
                </a:path>
              </a:pathLst>
            </a:custGeom>
            <a:grpFill/>
            <a:ln w="9525" cap="flat">
              <a:noFill/>
              <a:prstDash val="solid"/>
              <a:miter/>
            </a:ln>
          </p:spPr>
          <p:txBody>
            <a:bodyPr rtlCol="0" anchor="ctr"/>
            <a:lstStyle/>
            <a:p>
              <a:endParaRPr lang="it-IT">
                <a:solidFill>
                  <a:schemeClr val="tx1"/>
                </a:solidFill>
              </a:endParaRPr>
            </a:p>
          </p:txBody>
        </p:sp>
        <p:sp>
          <p:nvSpPr>
            <p:cNvPr id="32" name="Figura a mano libera: forma 31">
              <a:extLst>
                <a:ext uri="{FF2B5EF4-FFF2-40B4-BE49-F238E27FC236}">
                  <a16:creationId xmlns:a16="http://schemas.microsoft.com/office/drawing/2014/main" id="{E1DAE38E-6296-B4A5-672C-16A591381455}"/>
                </a:ext>
              </a:extLst>
            </p:cNvPr>
            <p:cNvSpPr/>
            <p:nvPr/>
          </p:nvSpPr>
          <p:spPr>
            <a:xfrm>
              <a:off x="8196648" y="1901275"/>
              <a:ext cx="113347" cy="218122"/>
            </a:xfrm>
            <a:custGeom>
              <a:avLst/>
              <a:gdLst>
                <a:gd name="connsiteX0" fmla="*/ 33338 w 113347"/>
                <a:gd name="connsiteY0" fmla="*/ 1905 h 218122"/>
                <a:gd name="connsiteX1" fmla="*/ 33338 w 113347"/>
                <a:gd name="connsiteY1" fmla="*/ 38100 h 218122"/>
                <a:gd name="connsiteX2" fmla="*/ 34290 w 113347"/>
                <a:gd name="connsiteY2" fmla="*/ 38100 h 218122"/>
                <a:gd name="connsiteX3" fmla="*/ 99060 w 113347"/>
                <a:gd name="connsiteY3" fmla="*/ 0 h 218122"/>
                <a:gd name="connsiteX4" fmla="*/ 113348 w 113347"/>
                <a:gd name="connsiteY4" fmla="*/ 2857 h 218122"/>
                <a:gd name="connsiteX5" fmla="*/ 113348 w 113347"/>
                <a:gd name="connsiteY5" fmla="*/ 35242 h 218122"/>
                <a:gd name="connsiteX6" fmla="*/ 112395 w 113347"/>
                <a:gd name="connsiteY6" fmla="*/ 35242 h 218122"/>
                <a:gd name="connsiteX7" fmla="*/ 97155 w 113347"/>
                <a:gd name="connsiteY7" fmla="*/ 33338 h 218122"/>
                <a:gd name="connsiteX8" fmla="*/ 34290 w 113347"/>
                <a:gd name="connsiteY8" fmla="*/ 99060 h 218122"/>
                <a:gd name="connsiteX9" fmla="*/ 34290 w 113347"/>
                <a:gd name="connsiteY9" fmla="*/ 218122 h 218122"/>
                <a:gd name="connsiteX10" fmla="*/ 0 w 113347"/>
                <a:gd name="connsiteY10" fmla="*/ 218122 h 218122"/>
                <a:gd name="connsiteX11" fmla="*/ 0 w 113347"/>
                <a:gd name="connsiteY11" fmla="*/ 1905 h 218122"/>
                <a:gd name="connsiteX12" fmla="*/ 33338 w 113347"/>
                <a:gd name="connsiteY12" fmla="*/ 1905 h 21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347" h="218122">
                  <a:moveTo>
                    <a:pt x="33338" y="1905"/>
                  </a:moveTo>
                  <a:lnTo>
                    <a:pt x="33338" y="38100"/>
                  </a:lnTo>
                  <a:lnTo>
                    <a:pt x="34290" y="38100"/>
                  </a:lnTo>
                  <a:cubicBezTo>
                    <a:pt x="47625" y="17145"/>
                    <a:pt x="69533" y="0"/>
                    <a:pt x="99060" y="0"/>
                  </a:cubicBezTo>
                  <a:cubicBezTo>
                    <a:pt x="105728" y="0"/>
                    <a:pt x="108585" y="952"/>
                    <a:pt x="113348" y="2857"/>
                  </a:cubicBezTo>
                  <a:lnTo>
                    <a:pt x="113348" y="35242"/>
                  </a:lnTo>
                  <a:lnTo>
                    <a:pt x="112395" y="35242"/>
                  </a:lnTo>
                  <a:cubicBezTo>
                    <a:pt x="107633" y="33338"/>
                    <a:pt x="103823" y="33338"/>
                    <a:pt x="97155" y="33338"/>
                  </a:cubicBezTo>
                  <a:cubicBezTo>
                    <a:pt x="63818" y="33338"/>
                    <a:pt x="34290" y="58102"/>
                    <a:pt x="34290" y="99060"/>
                  </a:cubicBezTo>
                  <a:lnTo>
                    <a:pt x="34290" y="218122"/>
                  </a:lnTo>
                  <a:lnTo>
                    <a:pt x="0" y="218122"/>
                  </a:lnTo>
                  <a:lnTo>
                    <a:pt x="0" y="1905"/>
                  </a:lnTo>
                  <a:lnTo>
                    <a:pt x="33338" y="1905"/>
                  </a:lnTo>
                  <a:close/>
                </a:path>
              </a:pathLst>
            </a:custGeom>
            <a:grpFill/>
            <a:ln w="9525" cap="flat">
              <a:noFill/>
              <a:prstDash val="solid"/>
              <a:miter/>
            </a:ln>
          </p:spPr>
          <p:txBody>
            <a:bodyPr rtlCol="0" anchor="ctr"/>
            <a:lstStyle/>
            <a:p>
              <a:endParaRPr lang="it-IT">
                <a:solidFill>
                  <a:schemeClr val="tx1"/>
                </a:solidFill>
              </a:endParaRPr>
            </a:p>
          </p:txBody>
        </p:sp>
        <p:sp>
          <p:nvSpPr>
            <p:cNvPr id="33" name="Figura a mano libera: forma 32">
              <a:extLst>
                <a:ext uri="{FF2B5EF4-FFF2-40B4-BE49-F238E27FC236}">
                  <a16:creationId xmlns:a16="http://schemas.microsoft.com/office/drawing/2014/main" id="{084AB585-AA6F-763F-EB5D-43B8A40E5209}"/>
                </a:ext>
              </a:extLst>
            </p:cNvPr>
            <p:cNvSpPr/>
            <p:nvPr/>
          </p:nvSpPr>
          <p:spPr>
            <a:xfrm>
              <a:off x="7966144" y="1903180"/>
              <a:ext cx="174307" cy="221932"/>
            </a:xfrm>
            <a:custGeom>
              <a:avLst/>
              <a:gdLst>
                <a:gd name="connsiteX0" fmla="*/ 174307 w 174307"/>
                <a:gd name="connsiteY0" fmla="*/ 216217 h 221932"/>
                <a:gd name="connsiteX1" fmla="*/ 140017 w 174307"/>
                <a:gd name="connsiteY1" fmla="*/ 216217 h 221932"/>
                <a:gd name="connsiteX2" fmla="*/ 140017 w 174307"/>
                <a:gd name="connsiteY2" fmla="*/ 186690 h 221932"/>
                <a:gd name="connsiteX3" fmla="*/ 139065 w 174307"/>
                <a:gd name="connsiteY3" fmla="*/ 186690 h 221932"/>
                <a:gd name="connsiteX4" fmla="*/ 73342 w 174307"/>
                <a:gd name="connsiteY4" fmla="*/ 221933 h 221932"/>
                <a:gd name="connsiteX5" fmla="*/ 0 w 174307"/>
                <a:gd name="connsiteY5" fmla="*/ 150495 h 221932"/>
                <a:gd name="connsiteX6" fmla="*/ 0 w 174307"/>
                <a:gd name="connsiteY6" fmla="*/ 0 h 221932"/>
                <a:gd name="connsiteX7" fmla="*/ 34290 w 174307"/>
                <a:gd name="connsiteY7" fmla="*/ 0 h 221932"/>
                <a:gd name="connsiteX8" fmla="*/ 34290 w 174307"/>
                <a:gd name="connsiteY8" fmla="*/ 149542 h 221932"/>
                <a:gd name="connsiteX9" fmla="*/ 82867 w 174307"/>
                <a:gd name="connsiteY9" fmla="*/ 194310 h 221932"/>
                <a:gd name="connsiteX10" fmla="*/ 139065 w 174307"/>
                <a:gd name="connsiteY10" fmla="*/ 134302 h 221932"/>
                <a:gd name="connsiteX11" fmla="*/ 139065 w 174307"/>
                <a:gd name="connsiteY11" fmla="*/ 952 h 221932"/>
                <a:gd name="connsiteX12" fmla="*/ 173355 w 174307"/>
                <a:gd name="connsiteY12" fmla="*/ 952 h 221932"/>
                <a:gd name="connsiteX13" fmla="*/ 173355 w 174307"/>
                <a:gd name="connsiteY13" fmla="*/ 216217 h 22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4307" h="221932">
                  <a:moveTo>
                    <a:pt x="174307" y="216217"/>
                  </a:moveTo>
                  <a:lnTo>
                    <a:pt x="140017" y="216217"/>
                  </a:lnTo>
                  <a:lnTo>
                    <a:pt x="140017" y="186690"/>
                  </a:lnTo>
                  <a:lnTo>
                    <a:pt x="139065" y="186690"/>
                  </a:lnTo>
                  <a:cubicBezTo>
                    <a:pt x="123825" y="207645"/>
                    <a:pt x="104775" y="221933"/>
                    <a:pt x="73342" y="221933"/>
                  </a:cubicBezTo>
                  <a:cubicBezTo>
                    <a:pt x="28575" y="221933"/>
                    <a:pt x="0" y="195263"/>
                    <a:pt x="0" y="150495"/>
                  </a:cubicBezTo>
                  <a:lnTo>
                    <a:pt x="0" y="0"/>
                  </a:lnTo>
                  <a:lnTo>
                    <a:pt x="34290" y="0"/>
                  </a:lnTo>
                  <a:lnTo>
                    <a:pt x="34290" y="149542"/>
                  </a:lnTo>
                  <a:cubicBezTo>
                    <a:pt x="34290" y="177165"/>
                    <a:pt x="52388" y="194310"/>
                    <a:pt x="82867" y="194310"/>
                  </a:cubicBezTo>
                  <a:cubicBezTo>
                    <a:pt x="117157" y="194310"/>
                    <a:pt x="139065" y="168592"/>
                    <a:pt x="139065" y="134302"/>
                  </a:cubicBezTo>
                  <a:lnTo>
                    <a:pt x="139065" y="952"/>
                  </a:lnTo>
                  <a:lnTo>
                    <a:pt x="173355" y="952"/>
                  </a:lnTo>
                  <a:lnTo>
                    <a:pt x="173355" y="216217"/>
                  </a:lnTo>
                  <a:close/>
                </a:path>
              </a:pathLst>
            </a:custGeom>
            <a:grpFill/>
            <a:ln w="9525" cap="flat">
              <a:noFill/>
              <a:prstDash val="solid"/>
              <a:miter/>
            </a:ln>
          </p:spPr>
          <p:txBody>
            <a:bodyPr rtlCol="0" anchor="ctr"/>
            <a:lstStyle/>
            <a:p>
              <a:endParaRPr lang="it-IT">
                <a:solidFill>
                  <a:schemeClr val="tx1"/>
                </a:solidFill>
              </a:endParaRPr>
            </a:p>
          </p:txBody>
        </p:sp>
        <p:sp>
          <p:nvSpPr>
            <p:cNvPr id="34" name="Figura a mano libera: forma 33">
              <a:extLst>
                <a:ext uri="{FF2B5EF4-FFF2-40B4-BE49-F238E27FC236}">
                  <a16:creationId xmlns:a16="http://schemas.microsoft.com/office/drawing/2014/main" id="{11F3558C-10FE-068E-E586-C7E174BF1F65}"/>
                </a:ext>
              </a:extLst>
            </p:cNvPr>
            <p:cNvSpPr/>
            <p:nvPr/>
          </p:nvSpPr>
          <p:spPr>
            <a:xfrm>
              <a:off x="7816601" y="1834600"/>
              <a:ext cx="107632" cy="286702"/>
            </a:xfrm>
            <a:custGeom>
              <a:avLst/>
              <a:gdLst>
                <a:gd name="connsiteX0" fmla="*/ 0 w 107632"/>
                <a:gd name="connsiteY0" fmla="*/ 96202 h 286702"/>
                <a:gd name="connsiteX1" fmla="*/ 0 w 107632"/>
                <a:gd name="connsiteY1" fmla="*/ 68580 h 286702"/>
                <a:gd name="connsiteX2" fmla="*/ 31432 w 107632"/>
                <a:gd name="connsiteY2" fmla="*/ 68580 h 286702"/>
                <a:gd name="connsiteX3" fmla="*/ 31432 w 107632"/>
                <a:gd name="connsiteY3" fmla="*/ 0 h 286702"/>
                <a:gd name="connsiteX4" fmla="*/ 65722 w 107632"/>
                <a:gd name="connsiteY4" fmla="*/ 0 h 286702"/>
                <a:gd name="connsiteX5" fmla="*/ 65722 w 107632"/>
                <a:gd name="connsiteY5" fmla="*/ 68580 h 286702"/>
                <a:gd name="connsiteX6" fmla="*/ 107632 w 107632"/>
                <a:gd name="connsiteY6" fmla="*/ 68580 h 286702"/>
                <a:gd name="connsiteX7" fmla="*/ 107632 w 107632"/>
                <a:gd name="connsiteY7" fmla="*/ 96202 h 286702"/>
                <a:gd name="connsiteX8" fmla="*/ 65722 w 107632"/>
                <a:gd name="connsiteY8" fmla="*/ 96202 h 286702"/>
                <a:gd name="connsiteX9" fmla="*/ 65722 w 107632"/>
                <a:gd name="connsiteY9" fmla="*/ 237172 h 286702"/>
                <a:gd name="connsiteX10" fmla="*/ 87630 w 107632"/>
                <a:gd name="connsiteY10" fmla="*/ 257175 h 286702"/>
                <a:gd name="connsiteX11" fmla="*/ 105727 w 107632"/>
                <a:gd name="connsiteY11" fmla="*/ 254317 h 286702"/>
                <a:gd name="connsiteX12" fmla="*/ 106680 w 107632"/>
                <a:gd name="connsiteY12" fmla="*/ 254317 h 286702"/>
                <a:gd name="connsiteX13" fmla="*/ 106680 w 107632"/>
                <a:gd name="connsiteY13" fmla="*/ 283845 h 286702"/>
                <a:gd name="connsiteX14" fmla="*/ 79057 w 107632"/>
                <a:gd name="connsiteY14" fmla="*/ 286702 h 286702"/>
                <a:gd name="connsiteX15" fmla="*/ 31432 w 107632"/>
                <a:gd name="connsiteY15" fmla="*/ 244792 h 286702"/>
                <a:gd name="connsiteX16" fmla="*/ 31432 w 107632"/>
                <a:gd name="connsiteY16" fmla="*/ 96202 h 286702"/>
                <a:gd name="connsiteX17" fmla="*/ 0 w 107632"/>
                <a:gd name="connsiteY17" fmla="*/ 96202 h 286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632" h="286702">
                  <a:moveTo>
                    <a:pt x="0" y="96202"/>
                  </a:moveTo>
                  <a:lnTo>
                    <a:pt x="0" y="68580"/>
                  </a:lnTo>
                  <a:lnTo>
                    <a:pt x="31432" y="68580"/>
                  </a:lnTo>
                  <a:lnTo>
                    <a:pt x="31432" y="0"/>
                  </a:lnTo>
                  <a:lnTo>
                    <a:pt x="65722" y="0"/>
                  </a:lnTo>
                  <a:lnTo>
                    <a:pt x="65722" y="68580"/>
                  </a:lnTo>
                  <a:lnTo>
                    <a:pt x="107632" y="68580"/>
                  </a:lnTo>
                  <a:lnTo>
                    <a:pt x="107632" y="96202"/>
                  </a:lnTo>
                  <a:lnTo>
                    <a:pt x="65722" y="96202"/>
                  </a:lnTo>
                  <a:lnTo>
                    <a:pt x="65722" y="237172"/>
                  </a:lnTo>
                  <a:cubicBezTo>
                    <a:pt x="65722" y="252413"/>
                    <a:pt x="73343" y="257175"/>
                    <a:pt x="87630" y="257175"/>
                  </a:cubicBezTo>
                  <a:cubicBezTo>
                    <a:pt x="94297" y="257175"/>
                    <a:pt x="101918" y="255270"/>
                    <a:pt x="105727" y="254317"/>
                  </a:cubicBezTo>
                  <a:lnTo>
                    <a:pt x="106680" y="254317"/>
                  </a:lnTo>
                  <a:lnTo>
                    <a:pt x="106680" y="283845"/>
                  </a:lnTo>
                  <a:cubicBezTo>
                    <a:pt x="99060" y="285750"/>
                    <a:pt x="89535" y="286702"/>
                    <a:pt x="79057" y="286702"/>
                  </a:cubicBezTo>
                  <a:cubicBezTo>
                    <a:pt x="51435" y="286702"/>
                    <a:pt x="31432" y="275272"/>
                    <a:pt x="31432" y="244792"/>
                  </a:cubicBezTo>
                  <a:lnTo>
                    <a:pt x="31432" y="96202"/>
                  </a:lnTo>
                  <a:lnTo>
                    <a:pt x="0" y="96202"/>
                  </a:lnTo>
                  <a:close/>
                </a:path>
              </a:pathLst>
            </a:custGeom>
            <a:grpFill/>
            <a:ln w="9525" cap="flat">
              <a:noFill/>
              <a:prstDash val="solid"/>
              <a:miter/>
            </a:ln>
          </p:spPr>
          <p:txBody>
            <a:bodyPr rtlCol="0" anchor="ctr"/>
            <a:lstStyle/>
            <a:p>
              <a:endParaRPr lang="it-IT">
                <a:solidFill>
                  <a:schemeClr val="tx1"/>
                </a:solidFill>
              </a:endParaRPr>
            </a:p>
          </p:txBody>
        </p:sp>
        <p:sp>
          <p:nvSpPr>
            <p:cNvPr id="35" name="Figura a mano libera: forma 34">
              <a:extLst>
                <a:ext uri="{FF2B5EF4-FFF2-40B4-BE49-F238E27FC236}">
                  <a16:creationId xmlns:a16="http://schemas.microsoft.com/office/drawing/2014/main" id="{A008F58F-6E35-A4D1-C7CB-56AF93BC2222}"/>
                </a:ext>
              </a:extLst>
            </p:cNvPr>
            <p:cNvSpPr/>
            <p:nvPr/>
          </p:nvSpPr>
          <p:spPr>
            <a:xfrm>
              <a:off x="7739448" y="1819360"/>
              <a:ext cx="34290" cy="300037"/>
            </a:xfrm>
            <a:custGeom>
              <a:avLst/>
              <a:gdLst>
                <a:gd name="connsiteX0" fmla="*/ 0 w 34290"/>
                <a:gd name="connsiteY0" fmla="*/ 300038 h 300037"/>
                <a:gd name="connsiteX1" fmla="*/ 0 w 34290"/>
                <a:gd name="connsiteY1" fmla="*/ 0 h 300037"/>
                <a:gd name="connsiteX2" fmla="*/ 34290 w 34290"/>
                <a:gd name="connsiteY2" fmla="*/ 0 h 300037"/>
                <a:gd name="connsiteX3" fmla="*/ 34290 w 34290"/>
                <a:gd name="connsiteY3" fmla="*/ 300038 h 300037"/>
                <a:gd name="connsiteX4" fmla="*/ 0 w 34290"/>
                <a:gd name="connsiteY4" fmla="*/ 300038 h 30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 h="300037">
                  <a:moveTo>
                    <a:pt x="0" y="300038"/>
                  </a:moveTo>
                  <a:lnTo>
                    <a:pt x="0" y="0"/>
                  </a:lnTo>
                  <a:lnTo>
                    <a:pt x="34290" y="0"/>
                  </a:lnTo>
                  <a:lnTo>
                    <a:pt x="34290" y="300038"/>
                  </a:lnTo>
                  <a:lnTo>
                    <a:pt x="0" y="300038"/>
                  </a:lnTo>
                  <a:close/>
                </a:path>
              </a:pathLst>
            </a:custGeom>
            <a:grpFill/>
            <a:ln w="9525" cap="flat">
              <a:noFill/>
              <a:prstDash val="solid"/>
              <a:miter/>
            </a:ln>
          </p:spPr>
          <p:txBody>
            <a:bodyPr rtlCol="0" anchor="ctr"/>
            <a:lstStyle/>
            <a:p>
              <a:endParaRPr lang="it-IT">
                <a:solidFill>
                  <a:schemeClr val="tx1"/>
                </a:solidFill>
              </a:endParaRPr>
            </a:p>
          </p:txBody>
        </p:sp>
        <p:sp>
          <p:nvSpPr>
            <p:cNvPr id="36" name="Figura a mano libera: forma 35">
              <a:extLst>
                <a:ext uri="{FF2B5EF4-FFF2-40B4-BE49-F238E27FC236}">
                  <a16:creationId xmlns:a16="http://schemas.microsoft.com/office/drawing/2014/main" id="{8BB00FAF-1C45-C273-C8DA-91D9B5DE3E5D}"/>
                </a:ext>
              </a:extLst>
            </p:cNvPr>
            <p:cNvSpPr/>
            <p:nvPr/>
          </p:nvSpPr>
          <p:spPr>
            <a:xfrm>
              <a:off x="7508944" y="1903180"/>
              <a:ext cx="174307" cy="221932"/>
            </a:xfrm>
            <a:custGeom>
              <a:avLst/>
              <a:gdLst>
                <a:gd name="connsiteX0" fmla="*/ 174307 w 174307"/>
                <a:gd name="connsiteY0" fmla="*/ 216217 h 221932"/>
                <a:gd name="connsiteX1" fmla="*/ 140017 w 174307"/>
                <a:gd name="connsiteY1" fmla="*/ 216217 h 221932"/>
                <a:gd name="connsiteX2" fmla="*/ 140017 w 174307"/>
                <a:gd name="connsiteY2" fmla="*/ 186690 h 221932"/>
                <a:gd name="connsiteX3" fmla="*/ 139065 w 174307"/>
                <a:gd name="connsiteY3" fmla="*/ 186690 h 221932"/>
                <a:gd name="connsiteX4" fmla="*/ 73342 w 174307"/>
                <a:gd name="connsiteY4" fmla="*/ 221933 h 221932"/>
                <a:gd name="connsiteX5" fmla="*/ 0 w 174307"/>
                <a:gd name="connsiteY5" fmla="*/ 150495 h 221932"/>
                <a:gd name="connsiteX6" fmla="*/ 0 w 174307"/>
                <a:gd name="connsiteY6" fmla="*/ 0 h 221932"/>
                <a:gd name="connsiteX7" fmla="*/ 34290 w 174307"/>
                <a:gd name="connsiteY7" fmla="*/ 0 h 221932"/>
                <a:gd name="connsiteX8" fmla="*/ 34290 w 174307"/>
                <a:gd name="connsiteY8" fmla="*/ 149542 h 221932"/>
                <a:gd name="connsiteX9" fmla="*/ 82867 w 174307"/>
                <a:gd name="connsiteY9" fmla="*/ 194310 h 221932"/>
                <a:gd name="connsiteX10" fmla="*/ 139065 w 174307"/>
                <a:gd name="connsiteY10" fmla="*/ 134302 h 221932"/>
                <a:gd name="connsiteX11" fmla="*/ 139065 w 174307"/>
                <a:gd name="connsiteY11" fmla="*/ 952 h 221932"/>
                <a:gd name="connsiteX12" fmla="*/ 173355 w 174307"/>
                <a:gd name="connsiteY12" fmla="*/ 952 h 221932"/>
                <a:gd name="connsiteX13" fmla="*/ 173355 w 174307"/>
                <a:gd name="connsiteY13" fmla="*/ 216217 h 22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4307" h="221932">
                  <a:moveTo>
                    <a:pt x="174307" y="216217"/>
                  </a:moveTo>
                  <a:lnTo>
                    <a:pt x="140017" y="216217"/>
                  </a:lnTo>
                  <a:lnTo>
                    <a:pt x="140017" y="186690"/>
                  </a:lnTo>
                  <a:lnTo>
                    <a:pt x="139065" y="186690"/>
                  </a:lnTo>
                  <a:cubicBezTo>
                    <a:pt x="123825" y="207645"/>
                    <a:pt x="104775" y="221933"/>
                    <a:pt x="73342" y="221933"/>
                  </a:cubicBezTo>
                  <a:cubicBezTo>
                    <a:pt x="28575" y="221933"/>
                    <a:pt x="0" y="195263"/>
                    <a:pt x="0" y="150495"/>
                  </a:cubicBezTo>
                  <a:lnTo>
                    <a:pt x="0" y="0"/>
                  </a:lnTo>
                  <a:lnTo>
                    <a:pt x="34290" y="0"/>
                  </a:lnTo>
                  <a:lnTo>
                    <a:pt x="34290" y="149542"/>
                  </a:lnTo>
                  <a:cubicBezTo>
                    <a:pt x="34290" y="177165"/>
                    <a:pt x="52388" y="194310"/>
                    <a:pt x="82867" y="194310"/>
                  </a:cubicBezTo>
                  <a:cubicBezTo>
                    <a:pt x="117157" y="194310"/>
                    <a:pt x="139065" y="168592"/>
                    <a:pt x="139065" y="134302"/>
                  </a:cubicBezTo>
                  <a:lnTo>
                    <a:pt x="139065" y="952"/>
                  </a:lnTo>
                  <a:lnTo>
                    <a:pt x="173355" y="952"/>
                  </a:lnTo>
                  <a:lnTo>
                    <a:pt x="173355" y="216217"/>
                  </a:lnTo>
                  <a:close/>
                </a:path>
              </a:pathLst>
            </a:custGeom>
            <a:grpFill/>
            <a:ln w="9525" cap="flat">
              <a:noFill/>
              <a:prstDash val="solid"/>
              <a:miter/>
            </a:ln>
          </p:spPr>
          <p:txBody>
            <a:bodyPr rtlCol="0" anchor="ctr"/>
            <a:lstStyle/>
            <a:p>
              <a:endParaRPr lang="it-IT">
                <a:solidFill>
                  <a:schemeClr val="tx1"/>
                </a:solidFill>
              </a:endParaRPr>
            </a:p>
          </p:txBody>
        </p:sp>
        <p:sp>
          <p:nvSpPr>
            <p:cNvPr id="37" name="Figura a mano libera: forma 36">
              <a:extLst>
                <a:ext uri="{FF2B5EF4-FFF2-40B4-BE49-F238E27FC236}">
                  <a16:creationId xmlns:a16="http://schemas.microsoft.com/office/drawing/2014/main" id="{C367734E-CBF1-37E9-DACB-81EC533CD021}"/>
                </a:ext>
              </a:extLst>
            </p:cNvPr>
            <p:cNvSpPr/>
            <p:nvPr/>
          </p:nvSpPr>
          <p:spPr>
            <a:xfrm>
              <a:off x="7198428" y="1812693"/>
              <a:ext cx="265747" cy="312420"/>
            </a:xfrm>
            <a:custGeom>
              <a:avLst/>
              <a:gdLst>
                <a:gd name="connsiteX0" fmla="*/ 140018 w 265747"/>
                <a:gd name="connsiteY0" fmla="*/ 312420 h 312420"/>
                <a:gd name="connsiteX1" fmla="*/ 0 w 265747"/>
                <a:gd name="connsiteY1" fmla="*/ 156210 h 312420"/>
                <a:gd name="connsiteX2" fmla="*/ 141923 w 265747"/>
                <a:gd name="connsiteY2" fmla="*/ 0 h 312420"/>
                <a:gd name="connsiteX3" fmla="*/ 261938 w 265747"/>
                <a:gd name="connsiteY3" fmla="*/ 95250 h 312420"/>
                <a:gd name="connsiteX4" fmla="*/ 224790 w 265747"/>
                <a:gd name="connsiteY4" fmla="*/ 95250 h 312420"/>
                <a:gd name="connsiteX5" fmla="*/ 140970 w 265747"/>
                <a:gd name="connsiteY5" fmla="*/ 32385 h 312420"/>
                <a:gd name="connsiteX6" fmla="*/ 38100 w 265747"/>
                <a:gd name="connsiteY6" fmla="*/ 156210 h 312420"/>
                <a:gd name="connsiteX7" fmla="*/ 140970 w 265747"/>
                <a:gd name="connsiteY7" fmla="*/ 279083 h 312420"/>
                <a:gd name="connsiteX8" fmla="*/ 228600 w 265747"/>
                <a:gd name="connsiteY8" fmla="*/ 196215 h 312420"/>
                <a:gd name="connsiteX9" fmla="*/ 265748 w 265747"/>
                <a:gd name="connsiteY9" fmla="*/ 196215 h 312420"/>
                <a:gd name="connsiteX10" fmla="*/ 229553 w 265747"/>
                <a:gd name="connsiteY10" fmla="*/ 280035 h 312420"/>
                <a:gd name="connsiteX11" fmla="*/ 140018 w 265747"/>
                <a:gd name="connsiteY11" fmla="*/ 312420 h 312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5747" h="312420">
                  <a:moveTo>
                    <a:pt x="140018" y="312420"/>
                  </a:moveTo>
                  <a:cubicBezTo>
                    <a:pt x="55245" y="312420"/>
                    <a:pt x="0" y="247650"/>
                    <a:pt x="0" y="156210"/>
                  </a:cubicBezTo>
                  <a:cubicBezTo>
                    <a:pt x="0" y="68580"/>
                    <a:pt x="52388" y="0"/>
                    <a:pt x="141923" y="0"/>
                  </a:cubicBezTo>
                  <a:cubicBezTo>
                    <a:pt x="211455" y="0"/>
                    <a:pt x="254318" y="40005"/>
                    <a:pt x="261938" y="95250"/>
                  </a:cubicBezTo>
                  <a:lnTo>
                    <a:pt x="224790" y="95250"/>
                  </a:lnTo>
                  <a:cubicBezTo>
                    <a:pt x="218123" y="58102"/>
                    <a:pt x="187643" y="32385"/>
                    <a:pt x="140970" y="32385"/>
                  </a:cubicBezTo>
                  <a:cubicBezTo>
                    <a:pt x="75248" y="32385"/>
                    <a:pt x="38100" y="85725"/>
                    <a:pt x="38100" y="156210"/>
                  </a:cubicBezTo>
                  <a:cubicBezTo>
                    <a:pt x="38100" y="229552"/>
                    <a:pt x="79057" y="279083"/>
                    <a:pt x="140970" y="279083"/>
                  </a:cubicBezTo>
                  <a:cubicBezTo>
                    <a:pt x="197168" y="279083"/>
                    <a:pt x="224790" y="240983"/>
                    <a:pt x="228600" y="196215"/>
                  </a:cubicBezTo>
                  <a:lnTo>
                    <a:pt x="265748" y="196215"/>
                  </a:lnTo>
                  <a:cubicBezTo>
                    <a:pt x="265748" y="225742"/>
                    <a:pt x="251460" y="259080"/>
                    <a:pt x="229553" y="280035"/>
                  </a:cubicBezTo>
                  <a:cubicBezTo>
                    <a:pt x="208598" y="301942"/>
                    <a:pt x="178118" y="312420"/>
                    <a:pt x="140018" y="312420"/>
                  </a:cubicBezTo>
                  <a:close/>
                </a:path>
              </a:pathLst>
            </a:custGeom>
            <a:grpFill/>
            <a:ln w="9525" cap="flat">
              <a:noFill/>
              <a:prstDash val="solid"/>
              <a:miter/>
            </a:ln>
          </p:spPr>
          <p:txBody>
            <a:bodyPr rtlCol="0" anchor="ctr"/>
            <a:lstStyle/>
            <a:p>
              <a:endParaRPr lang="it-IT">
                <a:solidFill>
                  <a:schemeClr val="tx1"/>
                </a:solidFill>
              </a:endParaRPr>
            </a:p>
          </p:txBody>
        </p:sp>
        <p:sp>
          <p:nvSpPr>
            <p:cNvPr id="38" name="Figura a mano libera: forma 37">
              <a:extLst>
                <a:ext uri="{FF2B5EF4-FFF2-40B4-BE49-F238E27FC236}">
                  <a16:creationId xmlns:a16="http://schemas.microsoft.com/office/drawing/2014/main" id="{39BE601E-D8FF-62D9-BE71-1DCA86A0B1BC}"/>
                </a:ext>
              </a:extLst>
            </p:cNvPr>
            <p:cNvSpPr/>
            <p:nvPr/>
          </p:nvSpPr>
          <p:spPr>
            <a:xfrm>
              <a:off x="6875531" y="1896513"/>
              <a:ext cx="209550" cy="228600"/>
            </a:xfrm>
            <a:custGeom>
              <a:avLst/>
              <a:gdLst>
                <a:gd name="connsiteX0" fmla="*/ 104775 w 209550"/>
                <a:gd name="connsiteY0" fmla="*/ 228600 h 228600"/>
                <a:gd name="connsiteX1" fmla="*/ 0 w 209550"/>
                <a:gd name="connsiteY1" fmla="*/ 114300 h 228600"/>
                <a:gd name="connsiteX2" fmla="*/ 104775 w 209550"/>
                <a:gd name="connsiteY2" fmla="*/ 0 h 228600"/>
                <a:gd name="connsiteX3" fmla="*/ 209550 w 209550"/>
                <a:gd name="connsiteY3" fmla="*/ 114300 h 228600"/>
                <a:gd name="connsiteX4" fmla="*/ 104775 w 209550"/>
                <a:gd name="connsiteY4" fmla="*/ 228600 h 228600"/>
                <a:gd name="connsiteX5" fmla="*/ 104775 w 209550"/>
                <a:gd name="connsiteY5" fmla="*/ 200025 h 228600"/>
                <a:gd name="connsiteX6" fmla="*/ 174307 w 209550"/>
                <a:gd name="connsiteY6" fmla="*/ 114300 h 228600"/>
                <a:gd name="connsiteX7" fmla="*/ 104775 w 209550"/>
                <a:gd name="connsiteY7" fmla="*/ 28575 h 228600"/>
                <a:gd name="connsiteX8" fmla="*/ 35242 w 209550"/>
                <a:gd name="connsiteY8" fmla="*/ 114300 h 228600"/>
                <a:gd name="connsiteX9" fmla="*/ 104775 w 209550"/>
                <a:gd name="connsiteY9" fmla="*/ 200025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550" h="228600">
                  <a:moveTo>
                    <a:pt x="104775" y="228600"/>
                  </a:moveTo>
                  <a:cubicBezTo>
                    <a:pt x="40005" y="228600"/>
                    <a:pt x="0" y="177165"/>
                    <a:pt x="0" y="114300"/>
                  </a:cubicBezTo>
                  <a:cubicBezTo>
                    <a:pt x="0" y="51435"/>
                    <a:pt x="40005" y="0"/>
                    <a:pt x="104775" y="0"/>
                  </a:cubicBezTo>
                  <a:cubicBezTo>
                    <a:pt x="169545" y="0"/>
                    <a:pt x="209550" y="51435"/>
                    <a:pt x="209550" y="114300"/>
                  </a:cubicBezTo>
                  <a:cubicBezTo>
                    <a:pt x="209550" y="177165"/>
                    <a:pt x="169545" y="228600"/>
                    <a:pt x="104775" y="228600"/>
                  </a:cubicBezTo>
                  <a:close/>
                  <a:moveTo>
                    <a:pt x="104775" y="200025"/>
                  </a:moveTo>
                  <a:cubicBezTo>
                    <a:pt x="150495" y="200025"/>
                    <a:pt x="174307" y="161925"/>
                    <a:pt x="174307" y="114300"/>
                  </a:cubicBezTo>
                  <a:cubicBezTo>
                    <a:pt x="174307" y="66675"/>
                    <a:pt x="150495" y="28575"/>
                    <a:pt x="104775" y="28575"/>
                  </a:cubicBezTo>
                  <a:cubicBezTo>
                    <a:pt x="59055" y="28575"/>
                    <a:pt x="35242" y="66675"/>
                    <a:pt x="35242" y="114300"/>
                  </a:cubicBezTo>
                  <a:cubicBezTo>
                    <a:pt x="35242" y="162877"/>
                    <a:pt x="59055" y="200025"/>
                    <a:pt x="104775" y="200025"/>
                  </a:cubicBezTo>
                  <a:close/>
                </a:path>
              </a:pathLst>
            </a:custGeom>
            <a:grpFill/>
            <a:ln w="9525" cap="flat">
              <a:noFill/>
              <a:prstDash val="solid"/>
              <a:miter/>
            </a:ln>
          </p:spPr>
          <p:txBody>
            <a:bodyPr rtlCol="0" anchor="ctr"/>
            <a:lstStyle/>
            <a:p>
              <a:endParaRPr lang="it-IT">
                <a:solidFill>
                  <a:schemeClr val="tx1"/>
                </a:solidFill>
              </a:endParaRPr>
            </a:p>
          </p:txBody>
        </p:sp>
        <p:sp>
          <p:nvSpPr>
            <p:cNvPr id="39" name="Figura a mano libera: forma 38">
              <a:extLst>
                <a:ext uri="{FF2B5EF4-FFF2-40B4-BE49-F238E27FC236}">
                  <a16:creationId xmlns:a16="http://schemas.microsoft.com/office/drawing/2014/main" id="{A10D2AFE-BDD5-BAAD-0B61-048679177D9D}"/>
                </a:ext>
              </a:extLst>
            </p:cNvPr>
            <p:cNvSpPr/>
            <p:nvPr/>
          </p:nvSpPr>
          <p:spPr>
            <a:xfrm>
              <a:off x="6798378" y="1819360"/>
              <a:ext cx="34290" cy="300037"/>
            </a:xfrm>
            <a:custGeom>
              <a:avLst/>
              <a:gdLst>
                <a:gd name="connsiteX0" fmla="*/ 0 w 34290"/>
                <a:gd name="connsiteY0" fmla="*/ 300038 h 300037"/>
                <a:gd name="connsiteX1" fmla="*/ 0 w 34290"/>
                <a:gd name="connsiteY1" fmla="*/ 83820 h 300037"/>
                <a:gd name="connsiteX2" fmla="*/ 34290 w 34290"/>
                <a:gd name="connsiteY2" fmla="*/ 83820 h 300037"/>
                <a:gd name="connsiteX3" fmla="*/ 34290 w 34290"/>
                <a:gd name="connsiteY3" fmla="*/ 300038 h 300037"/>
                <a:gd name="connsiteX4" fmla="*/ 0 w 34290"/>
                <a:gd name="connsiteY4" fmla="*/ 300038 h 300037"/>
                <a:gd name="connsiteX5" fmla="*/ 0 w 34290"/>
                <a:gd name="connsiteY5" fmla="*/ 41910 h 300037"/>
                <a:gd name="connsiteX6" fmla="*/ 0 w 34290"/>
                <a:gd name="connsiteY6" fmla="*/ 0 h 300037"/>
                <a:gd name="connsiteX7" fmla="*/ 34290 w 34290"/>
                <a:gd name="connsiteY7" fmla="*/ 0 h 300037"/>
                <a:gd name="connsiteX8" fmla="*/ 34290 w 34290"/>
                <a:gd name="connsiteY8" fmla="*/ 41910 h 300037"/>
                <a:gd name="connsiteX9" fmla="*/ 0 w 34290"/>
                <a:gd name="connsiteY9" fmla="*/ 41910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 h="300037">
                  <a:moveTo>
                    <a:pt x="0" y="300038"/>
                  </a:moveTo>
                  <a:lnTo>
                    <a:pt x="0" y="83820"/>
                  </a:lnTo>
                  <a:lnTo>
                    <a:pt x="34290" y="83820"/>
                  </a:lnTo>
                  <a:lnTo>
                    <a:pt x="34290" y="300038"/>
                  </a:lnTo>
                  <a:lnTo>
                    <a:pt x="0" y="300038"/>
                  </a:lnTo>
                  <a:close/>
                  <a:moveTo>
                    <a:pt x="0" y="41910"/>
                  </a:moveTo>
                  <a:lnTo>
                    <a:pt x="0" y="0"/>
                  </a:lnTo>
                  <a:lnTo>
                    <a:pt x="34290" y="0"/>
                  </a:lnTo>
                  <a:lnTo>
                    <a:pt x="34290" y="41910"/>
                  </a:lnTo>
                  <a:lnTo>
                    <a:pt x="0" y="41910"/>
                  </a:lnTo>
                  <a:close/>
                </a:path>
              </a:pathLst>
            </a:custGeom>
            <a:grpFill/>
            <a:ln w="9525" cap="flat">
              <a:noFill/>
              <a:prstDash val="solid"/>
              <a:miter/>
            </a:ln>
          </p:spPr>
          <p:txBody>
            <a:bodyPr rtlCol="0" anchor="ctr"/>
            <a:lstStyle/>
            <a:p>
              <a:endParaRPr lang="it-IT">
                <a:solidFill>
                  <a:schemeClr val="tx1"/>
                </a:solidFill>
              </a:endParaRPr>
            </a:p>
          </p:txBody>
        </p:sp>
        <p:sp>
          <p:nvSpPr>
            <p:cNvPr id="40" name="Figura a mano libera: forma 39">
              <a:extLst>
                <a:ext uri="{FF2B5EF4-FFF2-40B4-BE49-F238E27FC236}">
                  <a16:creationId xmlns:a16="http://schemas.microsoft.com/office/drawing/2014/main" id="{BE107969-F1CF-0BC5-A012-3C9B44208764}"/>
                </a:ext>
              </a:extLst>
            </p:cNvPr>
            <p:cNvSpPr/>
            <p:nvPr/>
          </p:nvSpPr>
          <p:spPr>
            <a:xfrm>
              <a:off x="6567873" y="1898418"/>
              <a:ext cx="176212" cy="221932"/>
            </a:xfrm>
            <a:custGeom>
              <a:avLst/>
              <a:gdLst>
                <a:gd name="connsiteX0" fmla="*/ 33338 w 176212"/>
                <a:gd name="connsiteY0" fmla="*/ 4763 h 221932"/>
                <a:gd name="connsiteX1" fmla="*/ 33338 w 176212"/>
                <a:gd name="connsiteY1" fmla="*/ 33338 h 221932"/>
                <a:gd name="connsiteX2" fmla="*/ 34290 w 176212"/>
                <a:gd name="connsiteY2" fmla="*/ 33338 h 221932"/>
                <a:gd name="connsiteX3" fmla="*/ 102870 w 176212"/>
                <a:gd name="connsiteY3" fmla="*/ 0 h 221932"/>
                <a:gd name="connsiteX4" fmla="*/ 176213 w 176212"/>
                <a:gd name="connsiteY4" fmla="*/ 69533 h 221932"/>
                <a:gd name="connsiteX5" fmla="*/ 176213 w 176212"/>
                <a:gd name="connsiteY5" fmla="*/ 221933 h 221932"/>
                <a:gd name="connsiteX6" fmla="*/ 141923 w 176212"/>
                <a:gd name="connsiteY6" fmla="*/ 221933 h 221932"/>
                <a:gd name="connsiteX7" fmla="*/ 141923 w 176212"/>
                <a:gd name="connsiteY7" fmla="*/ 72390 h 221932"/>
                <a:gd name="connsiteX8" fmla="*/ 93345 w 176212"/>
                <a:gd name="connsiteY8" fmla="*/ 28575 h 221932"/>
                <a:gd name="connsiteX9" fmla="*/ 34290 w 176212"/>
                <a:gd name="connsiteY9" fmla="*/ 88583 h 221932"/>
                <a:gd name="connsiteX10" fmla="*/ 34290 w 176212"/>
                <a:gd name="connsiteY10" fmla="*/ 221933 h 221932"/>
                <a:gd name="connsiteX11" fmla="*/ 0 w 176212"/>
                <a:gd name="connsiteY11" fmla="*/ 221933 h 221932"/>
                <a:gd name="connsiteX12" fmla="*/ 0 w 176212"/>
                <a:gd name="connsiteY12" fmla="*/ 5715 h 221932"/>
                <a:gd name="connsiteX13" fmla="*/ 33338 w 176212"/>
                <a:gd name="connsiteY13" fmla="*/ 5715 h 22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6212" h="221932">
                  <a:moveTo>
                    <a:pt x="33338" y="4763"/>
                  </a:moveTo>
                  <a:lnTo>
                    <a:pt x="33338" y="33338"/>
                  </a:lnTo>
                  <a:lnTo>
                    <a:pt x="34290" y="33338"/>
                  </a:lnTo>
                  <a:cubicBezTo>
                    <a:pt x="49530" y="12383"/>
                    <a:pt x="71438" y="0"/>
                    <a:pt x="102870" y="0"/>
                  </a:cubicBezTo>
                  <a:cubicBezTo>
                    <a:pt x="148590" y="0"/>
                    <a:pt x="176213" y="24765"/>
                    <a:pt x="176213" y="69533"/>
                  </a:cubicBezTo>
                  <a:lnTo>
                    <a:pt x="176213" y="221933"/>
                  </a:lnTo>
                  <a:lnTo>
                    <a:pt x="141923" y="221933"/>
                  </a:lnTo>
                  <a:lnTo>
                    <a:pt x="141923" y="72390"/>
                  </a:lnTo>
                  <a:cubicBezTo>
                    <a:pt x="141923" y="44767"/>
                    <a:pt x="123825" y="28575"/>
                    <a:pt x="93345" y="28575"/>
                  </a:cubicBezTo>
                  <a:cubicBezTo>
                    <a:pt x="59055" y="28575"/>
                    <a:pt x="34290" y="53340"/>
                    <a:pt x="34290" y="88583"/>
                  </a:cubicBezTo>
                  <a:lnTo>
                    <a:pt x="34290" y="221933"/>
                  </a:lnTo>
                  <a:lnTo>
                    <a:pt x="0" y="221933"/>
                  </a:lnTo>
                  <a:lnTo>
                    <a:pt x="0" y="5715"/>
                  </a:lnTo>
                  <a:lnTo>
                    <a:pt x="33338" y="5715"/>
                  </a:lnTo>
                  <a:close/>
                </a:path>
              </a:pathLst>
            </a:custGeom>
            <a:grpFill/>
            <a:ln w="9525" cap="flat">
              <a:noFill/>
              <a:prstDash val="solid"/>
              <a:miter/>
            </a:ln>
          </p:spPr>
          <p:txBody>
            <a:bodyPr rtlCol="0" anchor="ctr"/>
            <a:lstStyle/>
            <a:p>
              <a:endParaRPr lang="it-IT">
                <a:solidFill>
                  <a:schemeClr val="tx1"/>
                </a:solidFill>
              </a:endParaRPr>
            </a:p>
          </p:txBody>
        </p:sp>
        <p:sp>
          <p:nvSpPr>
            <p:cNvPr id="41" name="Figura a mano libera: forma 40">
              <a:extLst>
                <a:ext uri="{FF2B5EF4-FFF2-40B4-BE49-F238E27FC236}">
                  <a16:creationId xmlns:a16="http://schemas.microsoft.com/office/drawing/2014/main" id="{642D1834-E3E7-4982-3E8C-02A98F7C047A}"/>
                </a:ext>
              </a:extLst>
            </p:cNvPr>
            <p:cNvSpPr/>
            <p:nvPr/>
          </p:nvSpPr>
          <p:spPr>
            <a:xfrm>
              <a:off x="6314509" y="1896513"/>
              <a:ext cx="209550" cy="228600"/>
            </a:xfrm>
            <a:custGeom>
              <a:avLst/>
              <a:gdLst>
                <a:gd name="connsiteX0" fmla="*/ 104775 w 209550"/>
                <a:gd name="connsiteY0" fmla="*/ 228600 h 228600"/>
                <a:gd name="connsiteX1" fmla="*/ 0 w 209550"/>
                <a:gd name="connsiteY1" fmla="*/ 114300 h 228600"/>
                <a:gd name="connsiteX2" fmla="*/ 104775 w 209550"/>
                <a:gd name="connsiteY2" fmla="*/ 0 h 228600"/>
                <a:gd name="connsiteX3" fmla="*/ 209550 w 209550"/>
                <a:gd name="connsiteY3" fmla="*/ 114300 h 228600"/>
                <a:gd name="connsiteX4" fmla="*/ 104775 w 209550"/>
                <a:gd name="connsiteY4" fmla="*/ 228600 h 228600"/>
                <a:gd name="connsiteX5" fmla="*/ 104775 w 209550"/>
                <a:gd name="connsiteY5" fmla="*/ 200025 h 228600"/>
                <a:gd name="connsiteX6" fmla="*/ 174307 w 209550"/>
                <a:gd name="connsiteY6" fmla="*/ 114300 h 228600"/>
                <a:gd name="connsiteX7" fmla="*/ 104775 w 209550"/>
                <a:gd name="connsiteY7" fmla="*/ 28575 h 228600"/>
                <a:gd name="connsiteX8" fmla="*/ 35243 w 209550"/>
                <a:gd name="connsiteY8" fmla="*/ 114300 h 228600"/>
                <a:gd name="connsiteX9" fmla="*/ 104775 w 209550"/>
                <a:gd name="connsiteY9" fmla="*/ 200025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550" h="228600">
                  <a:moveTo>
                    <a:pt x="104775" y="228600"/>
                  </a:moveTo>
                  <a:cubicBezTo>
                    <a:pt x="40005" y="228600"/>
                    <a:pt x="0" y="177165"/>
                    <a:pt x="0" y="114300"/>
                  </a:cubicBezTo>
                  <a:cubicBezTo>
                    <a:pt x="0" y="51435"/>
                    <a:pt x="40005" y="0"/>
                    <a:pt x="104775" y="0"/>
                  </a:cubicBezTo>
                  <a:cubicBezTo>
                    <a:pt x="169545" y="0"/>
                    <a:pt x="209550" y="51435"/>
                    <a:pt x="209550" y="114300"/>
                  </a:cubicBezTo>
                  <a:cubicBezTo>
                    <a:pt x="209550" y="177165"/>
                    <a:pt x="169545" y="228600"/>
                    <a:pt x="104775" y="228600"/>
                  </a:cubicBezTo>
                  <a:close/>
                  <a:moveTo>
                    <a:pt x="104775" y="200025"/>
                  </a:moveTo>
                  <a:cubicBezTo>
                    <a:pt x="150495" y="200025"/>
                    <a:pt x="174307" y="161925"/>
                    <a:pt x="174307" y="114300"/>
                  </a:cubicBezTo>
                  <a:cubicBezTo>
                    <a:pt x="174307" y="66675"/>
                    <a:pt x="150495" y="28575"/>
                    <a:pt x="104775" y="28575"/>
                  </a:cubicBezTo>
                  <a:cubicBezTo>
                    <a:pt x="59055" y="28575"/>
                    <a:pt x="35243" y="66675"/>
                    <a:pt x="35243" y="114300"/>
                  </a:cubicBezTo>
                  <a:cubicBezTo>
                    <a:pt x="35243" y="162877"/>
                    <a:pt x="59055" y="200025"/>
                    <a:pt x="104775" y="200025"/>
                  </a:cubicBezTo>
                  <a:close/>
                </a:path>
              </a:pathLst>
            </a:custGeom>
            <a:grpFill/>
            <a:ln w="9525" cap="flat">
              <a:noFill/>
              <a:prstDash val="solid"/>
              <a:miter/>
            </a:ln>
          </p:spPr>
          <p:txBody>
            <a:bodyPr rtlCol="0" anchor="ctr"/>
            <a:lstStyle/>
            <a:p>
              <a:endParaRPr lang="it-IT">
                <a:solidFill>
                  <a:schemeClr val="tx1"/>
                </a:solidFill>
              </a:endParaRPr>
            </a:p>
          </p:txBody>
        </p:sp>
        <p:sp>
          <p:nvSpPr>
            <p:cNvPr id="42" name="Figura a mano libera: forma 41">
              <a:extLst>
                <a:ext uri="{FF2B5EF4-FFF2-40B4-BE49-F238E27FC236}">
                  <a16:creationId xmlns:a16="http://schemas.microsoft.com/office/drawing/2014/main" id="{02E390D0-DA76-ABC1-22FB-266AF916F15E}"/>
                </a:ext>
              </a:extLst>
            </p:cNvPr>
            <p:cNvSpPr/>
            <p:nvPr/>
          </p:nvSpPr>
          <p:spPr>
            <a:xfrm>
              <a:off x="5984944" y="1898418"/>
              <a:ext cx="288607" cy="221932"/>
            </a:xfrm>
            <a:custGeom>
              <a:avLst/>
              <a:gdLst>
                <a:gd name="connsiteX0" fmla="*/ 0 w 288607"/>
                <a:gd name="connsiteY0" fmla="*/ 220980 h 221932"/>
                <a:gd name="connsiteX1" fmla="*/ 0 w 288607"/>
                <a:gd name="connsiteY1" fmla="*/ 4763 h 221932"/>
                <a:gd name="connsiteX2" fmla="*/ 34290 w 288607"/>
                <a:gd name="connsiteY2" fmla="*/ 4763 h 221932"/>
                <a:gd name="connsiteX3" fmla="*/ 34290 w 288607"/>
                <a:gd name="connsiteY3" fmla="*/ 36195 h 221932"/>
                <a:gd name="connsiteX4" fmla="*/ 35242 w 288607"/>
                <a:gd name="connsiteY4" fmla="*/ 36195 h 221932"/>
                <a:gd name="connsiteX5" fmla="*/ 99060 w 288607"/>
                <a:gd name="connsiteY5" fmla="*/ 0 h 221932"/>
                <a:gd name="connsiteX6" fmla="*/ 155257 w 288607"/>
                <a:gd name="connsiteY6" fmla="*/ 38100 h 221932"/>
                <a:gd name="connsiteX7" fmla="*/ 156210 w 288607"/>
                <a:gd name="connsiteY7" fmla="*/ 38100 h 221932"/>
                <a:gd name="connsiteX8" fmla="*/ 222885 w 288607"/>
                <a:gd name="connsiteY8" fmla="*/ 0 h 221932"/>
                <a:gd name="connsiteX9" fmla="*/ 288607 w 288607"/>
                <a:gd name="connsiteY9" fmla="*/ 69533 h 221932"/>
                <a:gd name="connsiteX10" fmla="*/ 288607 w 288607"/>
                <a:gd name="connsiteY10" fmla="*/ 221933 h 221932"/>
                <a:gd name="connsiteX11" fmla="*/ 253365 w 288607"/>
                <a:gd name="connsiteY11" fmla="*/ 221933 h 221932"/>
                <a:gd name="connsiteX12" fmla="*/ 253365 w 288607"/>
                <a:gd name="connsiteY12" fmla="*/ 71438 h 221932"/>
                <a:gd name="connsiteX13" fmla="*/ 213360 w 288607"/>
                <a:gd name="connsiteY13" fmla="*/ 28575 h 221932"/>
                <a:gd name="connsiteX14" fmla="*/ 160020 w 288607"/>
                <a:gd name="connsiteY14" fmla="*/ 86677 h 221932"/>
                <a:gd name="connsiteX15" fmla="*/ 160020 w 288607"/>
                <a:gd name="connsiteY15" fmla="*/ 220980 h 221932"/>
                <a:gd name="connsiteX16" fmla="*/ 125730 w 288607"/>
                <a:gd name="connsiteY16" fmla="*/ 220980 h 221932"/>
                <a:gd name="connsiteX17" fmla="*/ 125730 w 288607"/>
                <a:gd name="connsiteY17" fmla="*/ 70485 h 221932"/>
                <a:gd name="connsiteX18" fmla="*/ 88582 w 288607"/>
                <a:gd name="connsiteY18" fmla="*/ 27622 h 221932"/>
                <a:gd name="connsiteX19" fmla="*/ 32385 w 288607"/>
                <a:gd name="connsiteY19" fmla="*/ 85725 h 221932"/>
                <a:gd name="connsiteX20" fmla="*/ 32385 w 288607"/>
                <a:gd name="connsiteY20" fmla="*/ 220980 h 221932"/>
                <a:gd name="connsiteX21" fmla="*/ 0 w 288607"/>
                <a:gd name="connsiteY21" fmla="*/ 220980 h 22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88607" h="221932">
                  <a:moveTo>
                    <a:pt x="0" y="220980"/>
                  </a:moveTo>
                  <a:lnTo>
                    <a:pt x="0" y="4763"/>
                  </a:lnTo>
                  <a:lnTo>
                    <a:pt x="34290" y="4763"/>
                  </a:lnTo>
                  <a:lnTo>
                    <a:pt x="34290" y="36195"/>
                  </a:lnTo>
                  <a:lnTo>
                    <a:pt x="35242" y="36195"/>
                  </a:lnTo>
                  <a:cubicBezTo>
                    <a:pt x="48577" y="15240"/>
                    <a:pt x="71438" y="0"/>
                    <a:pt x="99060" y="0"/>
                  </a:cubicBezTo>
                  <a:cubicBezTo>
                    <a:pt x="125730" y="0"/>
                    <a:pt x="146685" y="13335"/>
                    <a:pt x="155257" y="38100"/>
                  </a:cubicBezTo>
                  <a:lnTo>
                    <a:pt x="156210" y="38100"/>
                  </a:lnTo>
                  <a:cubicBezTo>
                    <a:pt x="170497" y="13335"/>
                    <a:pt x="196215" y="0"/>
                    <a:pt x="222885" y="0"/>
                  </a:cubicBezTo>
                  <a:cubicBezTo>
                    <a:pt x="260985" y="0"/>
                    <a:pt x="288607" y="24765"/>
                    <a:pt x="288607" y="69533"/>
                  </a:cubicBezTo>
                  <a:lnTo>
                    <a:pt x="288607" y="221933"/>
                  </a:lnTo>
                  <a:lnTo>
                    <a:pt x="253365" y="221933"/>
                  </a:lnTo>
                  <a:lnTo>
                    <a:pt x="253365" y="71438"/>
                  </a:lnTo>
                  <a:cubicBezTo>
                    <a:pt x="253365" y="44767"/>
                    <a:pt x="235267" y="28575"/>
                    <a:pt x="213360" y="28575"/>
                  </a:cubicBezTo>
                  <a:cubicBezTo>
                    <a:pt x="185738" y="28575"/>
                    <a:pt x="160020" y="53340"/>
                    <a:pt x="160020" y="86677"/>
                  </a:cubicBezTo>
                  <a:lnTo>
                    <a:pt x="160020" y="220980"/>
                  </a:lnTo>
                  <a:lnTo>
                    <a:pt x="125730" y="220980"/>
                  </a:lnTo>
                  <a:lnTo>
                    <a:pt x="125730" y="70485"/>
                  </a:lnTo>
                  <a:cubicBezTo>
                    <a:pt x="125730" y="43815"/>
                    <a:pt x="110490" y="27622"/>
                    <a:pt x="88582" y="27622"/>
                  </a:cubicBezTo>
                  <a:cubicBezTo>
                    <a:pt x="61913" y="27622"/>
                    <a:pt x="32385" y="52388"/>
                    <a:pt x="32385" y="85725"/>
                  </a:cubicBezTo>
                  <a:lnTo>
                    <a:pt x="32385" y="220980"/>
                  </a:lnTo>
                  <a:lnTo>
                    <a:pt x="0" y="220980"/>
                  </a:lnTo>
                  <a:close/>
                </a:path>
              </a:pathLst>
            </a:custGeom>
            <a:grpFill/>
            <a:ln w="9525" cap="flat">
              <a:noFill/>
              <a:prstDash val="solid"/>
              <a:miter/>
            </a:ln>
          </p:spPr>
          <p:txBody>
            <a:bodyPr rtlCol="0" anchor="ctr"/>
            <a:lstStyle/>
            <a:p>
              <a:endParaRPr lang="it-IT">
                <a:solidFill>
                  <a:schemeClr val="tx1"/>
                </a:solidFill>
              </a:endParaRPr>
            </a:p>
          </p:txBody>
        </p:sp>
        <p:sp>
          <p:nvSpPr>
            <p:cNvPr id="43" name="Figura a mano libera: forma 42">
              <a:extLst>
                <a:ext uri="{FF2B5EF4-FFF2-40B4-BE49-F238E27FC236}">
                  <a16:creationId xmlns:a16="http://schemas.microsoft.com/office/drawing/2014/main" id="{578169CD-5006-7664-4280-E45D0BE5300C}"/>
                </a:ext>
              </a:extLst>
            </p:cNvPr>
            <p:cNvSpPr/>
            <p:nvPr/>
          </p:nvSpPr>
          <p:spPr>
            <a:xfrm>
              <a:off x="5894456" y="1819360"/>
              <a:ext cx="34289" cy="300037"/>
            </a:xfrm>
            <a:custGeom>
              <a:avLst/>
              <a:gdLst>
                <a:gd name="connsiteX0" fmla="*/ 0 w 34289"/>
                <a:gd name="connsiteY0" fmla="*/ 300038 h 300037"/>
                <a:gd name="connsiteX1" fmla="*/ 0 w 34289"/>
                <a:gd name="connsiteY1" fmla="*/ 83820 h 300037"/>
                <a:gd name="connsiteX2" fmla="*/ 34290 w 34289"/>
                <a:gd name="connsiteY2" fmla="*/ 83820 h 300037"/>
                <a:gd name="connsiteX3" fmla="*/ 34290 w 34289"/>
                <a:gd name="connsiteY3" fmla="*/ 300038 h 300037"/>
                <a:gd name="connsiteX4" fmla="*/ 0 w 34289"/>
                <a:gd name="connsiteY4" fmla="*/ 300038 h 300037"/>
                <a:gd name="connsiteX5" fmla="*/ 0 w 34289"/>
                <a:gd name="connsiteY5" fmla="*/ 41910 h 300037"/>
                <a:gd name="connsiteX6" fmla="*/ 0 w 34289"/>
                <a:gd name="connsiteY6" fmla="*/ 0 h 300037"/>
                <a:gd name="connsiteX7" fmla="*/ 34290 w 34289"/>
                <a:gd name="connsiteY7" fmla="*/ 0 h 300037"/>
                <a:gd name="connsiteX8" fmla="*/ 34290 w 34289"/>
                <a:gd name="connsiteY8" fmla="*/ 41910 h 300037"/>
                <a:gd name="connsiteX9" fmla="*/ 0 w 34289"/>
                <a:gd name="connsiteY9" fmla="*/ 41910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89" h="300037">
                  <a:moveTo>
                    <a:pt x="0" y="300038"/>
                  </a:moveTo>
                  <a:lnTo>
                    <a:pt x="0" y="83820"/>
                  </a:lnTo>
                  <a:lnTo>
                    <a:pt x="34290" y="83820"/>
                  </a:lnTo>
                  <a:lnTo>
                    <a:pt x="34290" y="300038"/>
                  </a:lnTo>
                  <a:lnTo>
                    <a:pt x="0" y="300038"/>
                  </a:lnTo>
                  <a:close/>
                  <a:moveTo>
                    <a:pt x="0" y="41910"/>
                  </a:moveTo>
                  <a:lnTo>
                    <a:pt x="0" y="0"/>
                  </a:lnTo>
                  <a:lnTo>
                    <a:pt x="34290" y="0"/>
                  </a:lnTo>
                  <a:lnTo>
                    <a:pt x="34290" y="41910"/>
                  </a:lnTo>
                  <a:lnTo>
                    <a:pt x="0" y="41910"/>
                  </a:lnTo>
                  <a:close/>
                </a:path>
              </a:pathLst>
            </a:custGeom>
            <a:grpFill/>
            <a:ln w="9525" cap="flat">
              <a:noFill/>
              <a:prstDash val="solid"/>
              <a:miter/>
            </a:ln>
          </p:spPr>
          <p:txBody>
            <a:bodyPr rtlCol="0" anchor="ctr"/>
            <a:lstStyle/>
            <a:p>
              <a:endParaRPr lang="it-IT">
                <a:solidFill>
                  <a:schemeClr val="tx1"/>
                </a:solidFill>
              </a:endParaRPr>
            </a:p>
          </p:txBody>
        </p:sp>
        <p:sp>
          <p:nvSpPr>
            <p:cNvPr id="44" name="Figura a mano libera: forma 43">
              <a:extLst>
                <a:ext uri="{FF2B5EF4-FFF2-40B4-BE49-F238E27FC236}">
                  <a16:creationId xmlns:a16="http://schemas.microsoft.com/office/drawing/2014/main" id="{F750E6A2-B3AB-5FE8-02DE-98F1AC284B0A}"/>
                </a:ext>
              </a:extLst>
            </p:cNvPr>
            <p:cNvSpPr/>
            <p:nvPr/>
          </p:nvSpPr>
          <p:spPr>
            <a:xfrm>
              <a:off x="5742056" y="1901275"/>
              <a:ext cx="113347" cy="218122"/>
            </a:xfrm>
            <a:custGeom>
              <a:avLst/>
              <a:gdLst>
                <a:gd name="connsiteX0" fmla="*/ 33338 w 113347"/>
                <a:gd name="connsiteY0" fmla="*/ 1905 h 218122"/>
                <a:gd name="connsiteX1" fmla="*/ 33338 w 113347"/>
                <a:gd name="connsiteY1" fmla="*/ 38100 h 218122"/>
                <a:gd name="connsiteX2" fmla="*/ 34290 w 113347"/>
                <a:gd name="connsiteY2" fmla="*/ 38100 h 218122"/>
                <a:gd name="connsiteX3" fmla="*/ 99060 w 113347"/>
                <a:gd name="connsiteY3" fmla="*/ 0 h 218122"/>
                <a:gd name="connsiteX4" fmla="*/ 113347 w 113347"/>
                <a:gd name="connsiteY4" fmla="*/ 2857 h 218122"/>
                <a:gd name="connsiteX5" fmla="*/ 113347 w 113347"/>
                <a:gd name="connsiteY5" fmla="*/ 35242 h 218122"/>
                <a:gd name="connsiteX6" fmla="*/ 112395 w 113347"/>
                <a:gd name="connsiteY6" fmla="*/ 35242 h 218122"/>
                <a:gd name="connsiteX7" fmla="*/ 97155 w 113347"/>
                <a:gd name="connsiteY7" fmla="*/ 33338 h 218122"/>
                <a:gd name="connsiteX8" fmla="*/ 34290 w 113347"/>
                <a:gd name="connsiteY8" fmla="*/ 99060 h 218122"/>
                <a:gd name="connsiteX9" fmla="*/ 34290 w 113347"/>
                <a:gd name="connsiteY9" fmla="*/ 218122 h 218122"/>
                <a:gd name="connsiteX10" fmla="*/ 0 w 113347"/>
                <a:gd name="connsiteY10" fmla="*/ 218122 h 218122"/>
                <a:gd name="connsiteX11" fmla="*/ 0 w 113347"/>
                <a:gd name="connsiteY11" fmla="*/ 1905 h 218122"/>
                <a:gd name="connsiteX12" fmla="*/ 33338 w 113347"/>
                <a:gd name="connsiteY12" fmla="*/ 1905 h 21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347" h="218122">
                  <a:moveTo>
                    <a:pt x="33338" y="1905"/>
                  </a:moveTo>
                  <a:lnTo>
                    <a:pt x="33338" y="38100"/>
                  </a:lnTo>
                  <a:lnTo>
                    <a:pt x="34290" y="38100"/>
                  </a:lnTo>
                  <a:cubicBezTo>
                    <a:pt x="47625" y="17145"/>
                    <a:pt x="69532" y="0"/>
                    <a:pt x="99060" y="0"/>
                  </a:cubicBezTo>
                  <a:cubicBezTo>
                    <a:pt x="105727" y="0"/>
                    <a:pt x="108585" y="952"/>
                    <a:pt x="113347" y="2857"/>
                  </a:cubicBezTo>
                  <a:lnTo>
                    <a:pt x="113347" y="35242"/>
                  </a:lnTo>
                  <a:lnTo>
                    <a:pt x="112395" y="35242"/>
                  </a:lnTo>
                  <a:cubicBezTo>
                    <a:pt x="107632" y="33338"/>
                    <a:pt x="103822" y="33338"/>
                    <a:pt x="97155" y="33338"/>
                  </a:cubicBezTo>
                  <a:cubicBezTo>
                    <a:pt x="63817" y="33338"/>
                    <a:pt x="34290" y="58102"/>
                    <a:pt x="34290" y="99060"/>
                  </a:cubicBezTo>
                  <a:lnTo>
                    <a:pt x="34290" y="218122"/>
                  </a:lnTo>
                  <a:lnTo>
                    <a:pt x="0" y="218122"/>
                  </a:lnTo>
                  <a:lnTo>
                    <a:pt x="0" y="1905"/>
                  </a:lnTo>
                  <a:lnTo>
                    <a:pt x="33338" y="1905"/>
                  </a:lnTo>
                  <a:close/>
                </a:path>
              </a:pathLst>
            </a:custGeom>
            <a:grpFill/>
            <a:ln w="9525" cap="flat">
              <a:noFill/>
              <a:prstDash val="solid"/>
              <a:miter/>
            </a:ln>
          </p:spPr>
          <p:txBody>
            <a:bodyPr rtlCol="0" anchor="ctr"/>
            <a:lstStyle/>
            <a:p>
              <a:endParaRPr lang="it-IT">
                <a:solidFill>
                  <a:schemeClr val="tx1"/>
                </a:solidFill>
              </a:endParaRPr>
            </a:p>
          </p:txBody>
        </p:sp>
        <p:sp>
          <p:nvSpPr>
            <p:cNvPr id="45" name="Figura a mano libera: forma 44">
              <a:extLst>
                <a:ext uri="{FF2B5EF4-FFF2-40B4-BE49-F238E27FC236}">
                  <a16:creationId xmlns:a16="http://schemas.microsoft.com/office/drawing/2014/main" id="{5AFE8FF8-8BA1-7708-C0D3-73FA92475639}"/>
                </a:ext>
              </a:extLst>
            </p:cNvPr>
            <p:cNvSpPr/>
            <p:nvPr/>
          </p:nvSpPr>
          <p:spPr>
            <a:xfrm>
              <a:off x="5589656" y="1834600"/>
              <a:ext cx="107632" cy="286702"/>
            </a:xfrm>
            <a:custGeom>
              <a:avLst/>
              <a:gdLst>
                <a:gd name="connsiteX0" fmla="*/ 0 w 107632"/>
                <a:gd name="connsiteY0" fmla="*/ 96202 h 286702"/>
                <a:gd name="connsiteX1" fmla="*/ 0 w 107632"/>
                <a:gd name="connsiteY1" fmla="*/ 68580 h 286702"/>
                <a:gd name="connsiteX2" fmla="*/ 31432 w 107632"/>
                <a:gd name="connsiteY2" fmla="*/ 68580 h 286702"/>
                <a:gd name="connsiteX3" fmla="*/ 31432 w 107632"/>
                <a:gd name="connsiteY3" fmla="*/ 0 h 286702"/>
                <a:gd name="connsiteX4" fmla="*/ 65722 w 107632"/>
                <a:gd name="connsiteY4" fmla="*/ 0 h 286702"/>
                <a:gd name="connsiteX5" fmla="*/ 65722 w 107632"/>
                <a:gd name="connsiteY5" fmla="*/ 68580 h 286702"/>
                <a:gd name="connsiteX6" fmla="*/ 107632 w 107632"/>
                <a:gd name="connsiteY6" fmla="*/ 68580 h 286702"/>
                <a:gd name="connsiteX7" fmla="*/ 107632 w 107632"/>
                <a:gd name="connsiteY7" fmla="*/ 96202 h 286702"/>
                <a:gd name="connsiteX8" fmla="*/ 65722 w 107632"/>
                <a:gd name="connsiteY8" fmla="*/ 96202 h 286702"/>
                <a:gd name="connsiteX9" fmla="*/ 65722 w 107632"/>
                <a:gd name="connsiteY9" fmla="*/ 237172 h 286702"/>
                <a:gd name="connsiteX10" fmla="*/ 87630 w 107632"/>
                <a:gd name="connsiteY10" fmla="*/ 257175 h 286702"/>
                <a:gd name="connsiteX11" fmla="*/ 105727 w 107632"/>
                <a:gd name="connsiteY11" fmla="*/ 254317 h 286702"/>
                <a:gd name="connsiteX12" fmla="*/ 106680 w 107632"/>
                <a:gd name="connsiteY12" fmla="*/ 254317 h 286702"/>
                <a:gd name="connsiteX13" fmla="*/ 106680 w 107632"/>
                <a:gd name="connsiteY13" fmla="*/ 283845 h 286702"/>
                <a:gd name="connsiteX14" fmla="*/ 79057 w 107632"/>
                <a:gd name="connsiteY14" fmla="*/ 286702 h 286702"/>
                <a:gd name="connsiteX15" fmla="*/ 31432 w 107632"/>
                <a:gd name="connsiteY15" fmla="*/ 244792 h 286702"/>
                <a:gd name="connsiteX16" fmla="*/ 31432 w 107632"/>
                <a:gd name="connsiteY16" fmla="*/ 96202 h 286702"/>
                <a:gd name="connsiteX17" fmla="*/ 0 w 107632"/>
                <a:gd name="connsiteY17" fmla="*/ 96202 h 286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632" h="286702">
                  <a:moveTo>
                    <a:pt x="0" y="96202"/>
                  </a:moveTo>
                  <a:lnTo>
                    <a:pt x="0" y="68580"/>
                  </a:lnTo>
                  <a:lnTo>
                    <a:pt x="31432" y="68580"/>
                  </a:lnTo>
                  <a:lnTo>
                    <a:pt x="31432" y="0"/>
                  </a:lnTo>
                  <a:lnTo>
                    <a:pt x="65722" y="0"/>
                  </a:lnTo>
                  <a:lnTo>
                    <a:pt x="65722" y="68580"/>
                  </a:lnTo>
                  <a:lnTo>
                    <a:pt x="107632" y="68580"/>
                  </a:lnTo>
                  <a:lnTo>
                    <a:pt x="107632" y="96202"/>
                  </a:lnTo>
                  <a:lnTo>
                    <a:pt x="65722" y="96202"/>
                  </a:lnTo>
                  <a:lnTo>
                    <a:pt x="65722" y="237172"/>
                  </a:lnTo>
                  <a:cubicBezTo>
                    <a:pt x="65722" y="252413"/>
                    <a:pt x="73342" y="257175"/>
                    <a:pt x="87630" y="257175"/>
                  </a:cubicBezTo>
                  <a:cubicBezTo>
                    <a:pt x="94297" y="257175"/>
                    <a:pt x="101917" y="255270"/>
                    <a:pt x="105727" y="254317"/>
                  </a:cubicBezTo>
                  <a:lnTo>
                    <a:pt x="106680" y="254317"/>
                  </a:lnTo>
                  <a:lnTo>
                    <a:pt x="106680" y="283845"/>
                  </a:lnTo>
                  <a:cubicBezTo>
                    <a:pt x="99060" y="285750"/>
                    <a:pt x="89535" y="286702"/>
                    <a:pt x="79057" y="286702"/>
                  </a:cubicBezTo>
                  <a:cubicBezTo>
                    <a:pt x="51435" y="286702"/>
                    <a:pt x="31432" y="275272"/>
                    <a:pt x="31432" y="244792"/>
                  </a:cubicBezTo>
                  <a:lnTo>
                    <a:pt x="31432" y="96202"/>
                  </a:lnTo>
                  <a:lnTo>
                    <a:pt x="0" y="96202"/>
                  </a:lnTo>
                  <a:close/>
                </a:path>
              </a:pathLst>
            </a:custGeom>
            <a:grpFill/>
            <a:ln w="9525" cap="flat">
              <a:noFill/>
              <a:prstDash val="solid"/>
              <a:miter/>
            </a:ln>
          </p:spPr>
          <p:txBody>
            <a:bodyPr rtlCol="0" anchor="ctr"/>
            <a:lstStyle/>
            <a:p>
              <a:endParaRPr lang="it-IT">
                <a:solidFill>
                  <a:schemeClr val="tx1"/>
                </a:solidFill>
              </a:endParaRPr>
            </a:p>
          </p:txBody>
        </p:sp>
        <p:sp>
          <p:nvSpPr>
            <p:cNvPr id="46" name="Figura a mano libera: forma 45">
              <a:extLst>
                <a:ext uri="{FF2B5EF4-FFF2-40B4-BE49-F238E27FC236}">
                  <a16:creationId xmlns:a16="http://schemas.microsoft.com/office/drawing/2014/main" id="{5CB267FB-422A-C132-ED1B-E3CC23F1F0FE}"/>
                </a:ext>
              </a:extLst>
            </p:cNvPr>
            <p:cNvSpPr/>
            <p:nvPr/>
          </p:nvSpPr>
          <p:spPr>
            <a:xfrm>
              <a:off x="5367724" y="1898418"/>
              <a:ext cx="201929" cy="224789"/>
            </a:xfrm>
            <a:custGeom>
              <a:avLst/>
              <a:gdLst>
                <a:gd name="connsiteX0" fmla="*/ 182880 w 201929"/>
                <a:gd name="connsiteY0" fmla="*/ 222885 h 224789"/>
                <a:gd name="connsiteX1" fmla="*/ 145733 w 201929"/>
                <a:gd name="connsiteY1" fmla="*/ 190500 h 224789"/>
                <a:gd name="connsiteX2" fmla="*/ 145733 w 201929"/>
                <a:gd name="connsiteY2" fmla="*/ 190500 h 224789"/>
                <a:gd name="connsiteX3" fmla="*/ 73342 w 201929"/>
                <a:gd name="connsiteY3" fmla="*/ 224790 h 224789"/>
                <a:gd name="connsiteX4" fmla="*/ 0 w 201929"/>
                <a:gd name="connsiteY4" fmla="*/ 164783 h 224789"/>
                <a:gd name="connsiteX5" fmla="*/ 94297 w 201929"/>
                <a:gd name="connsiteY5" fmla="*/ 95250 h 224789"/>
                <a:gd name="connsiteX6" fmla="*/ 146685 w 201929"/>
                <a:gd name="connsiteY6" fmla="*/ 63817 h 224789"/>
                <a:gd name="connsiteX7" fmla="*/ 98107 w 201929"/>
                <a:gd name="connsiteY7" fmla="*/ 25717 h 224789"/>
                <a:gd name="connsiteX8" fmla="*/ 43815 w 201929"/>
                <a:gd name="connsiteY8" fmla="*/ 73342 h 224789"/>
                <a:gd name="connsiteX9" fmla="*/ 11430 w 201929"/>
                <a:gd name="connsiteY9" fmla="*/ 73342 h 224789"/>
                <a:gd name="connsiteX10" fmla="*/ 98107 w 201929"/>
                <a:gd name="connsiteY10" fmla="*/ 0 h 224789"/>
                <a:gd name="connsiteX11" fmla="*/ 178117 w 201929"/>
                <a:gd name="connsiteY11" fmla="*/ 68580 h 224789"/>
                <a:gd name="connsiteX12" fmla="*/ 178117 w 201929"/>
                <a:gd name="connsiteY12" fmla="*/ 171450 h 224789"/>
                <a:gd name="connsiteX13" fmla="*/ 200978 w 201929"/>
                <a:gd name="connsiteY13" fmla="*/ 194310 h 224789"/>
                <a:gd name="connsiteX14" fmla="*/ 201930 w 201929"/>
                <a:gd name="connsiteY14" fmla="*/ 194310 h 224789"/>
                <a:gd name="connsiteX15" fmla="*/ 201930 w 201929"/>
                <a:gd name="connsiteY15" fmla="*/ 219075 h 224789"/>
                <a:gd name="connsiteX16" fmla="*/ 182880 w 201929"/>
                <a:gd name="connsiteY16" fmla="*/ 222885 h 224789"/>
                <a:gd name="connsiteX17" fmla="*/ 80963 w 201929"/>
                <a:gd name="connsiteY17" fmla="*/ 199072 h 224789"/>
                <a:gd name="connsiteX18" fmla="*/ 146685 w 201929"/>
                <a:gd name="connsiteY18" fmla="*/ 140970 h 224789"/>
                <a:gd name="connsiteX19" fmla="*/ 146685 w 201929"/>
                <a:gd name="connsiteY19" fmla="*/ 103822 h 224789"/>
                <a:gd name="connsiteX20" fmla="*/ 97155 w 201929"/>
                <a:gd name="connsiteY20" fmla="*/ 120015 h 224789"/>
                <a:gd name="connsiteX21" fmla="*/ 36195 w 201929"/>
                <a:gd name="connsiteY21" fmla="*/ 163830 h 224789"/>
                <a:gd name="connsiteX22" fmla="*/ 80963 w 201929"/>
                <a:gd name="connsiteY22" fmla="*/ 199072 h 22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1929" h="224789">
                  <a:moveTo>
                    <a:pt x="182880" y="222885"/>
                  </a:moveTo>
                  <a:cubicBezTo>
                    <a:pt x="160972" y="222885"/>
                    <a:pt x="148590" y="212408"/>
                    <a:pt x="145733" y="190500"/>
                  </a:cubicBezTo>
                  <a:lnTo>
                    <a:pt x="145733" y="190500"/>
                  </a:lnTo>
                  <a:cubicBezTo>
                    <a:pt x="132397" y="207645"/>
                    <a:pt x="110490" y="224790"/>
                    <a:pt x="73342" y="224790"/>
                  </a:cubicBezTo>
                  <a:cubicBezTo>
                    <a:pt x="32385" y="224790"/>
                    <a:pt x="0" y="205740"/>
                    <a:pt x="0" y="164783"/>
                  </a:cubicBezTo>
                  <a:cubicBezTo>
                    <a:pt x="0" y="113347"/>
                    <a:pt x="40005" y="102870"/>
                    <a:pt x="94297" y="95250"/>
                  </a:cubicBezTo>
                  <a:cubicBezTo>
                    <a:pt x="124778" y="90488"/>
                    <a:pt x="146685" y="87630"/>
                    <a:pt x="146685" y="63817"/>
                  </a:cubicBezTo>
                  <a:cubicBezTo>
                    <a:pt x="146685" y="39052"/>
                    <a:pt x="129540" y="25717"/>
                    <a:pt x="98107" y="25717"/>
                  </a:cubicBezTo>
                  <a:cubicBezTo>
                    <a:pt x="62865" y="25717"/>
                    <a:pt x="45720" y="40958"/>
                    <a:pt x="43815" y="73342"/>
                  </a:cubicBezTo>
                  <a:lnTo>
                    <a:pt x="11430" y="73342"/>
                  </a:lnTo>
                  <a:cubicBezTo>
                    <a:pt x="12382" y="31433"/>
                    <a:pt x="40005" y="0"/>
                    <a:pt x="98107" y="0"/>
                  </a:cubicBezTo>
                  <a:cubicBezTo>
                    <a:pt x="143828" y="0"/>
                    <a:pt x="178117" y="17145"/>
                    <a:pt x="178117" y="68580"/>
                  </a:cubicBezTo>
                  <a:lnTo>
                    <a:pt x="178117" y="171450"/>
                  </a:lnTo>
                  <a:cubicBezTo>
                    <a:pt x="178117" y="188595"/>
                    <a:pt x="181928" y="199072"/>
                    <a:pt x="200978" y="194310"/>
                  </a:cubicBezTo>
                  <a:lnTo>
                    <a:pt x="201930" y="194310"/>
                  </a:lnTo>
                  <a:lnTo>
                    <a:pt x="201930" y="219075"/>
                  </a:lnTo>
                  <a:cubicBezTo>
                    <a:pt x="197167" y="220980"/>
                    <a:pt x="191453" y="222885"/>
                    <a:pt x="182880" y="222885"/>
                  </a:cubicBezTo>
                  <a:close/>
                  <a:moveTo>
                    <a:pt x="80963" y="199072"/>
                  </a:moveTo>
                  <a:cubicBezTo>
                    <a:pt x="126683" y="199072"/>
                    <a:pt x="146685" y="165735"/>
                    <a:pt x="146685" y="140970"/>
                  </a:cubicBezTo>
                  <a:lnTo>
                    <a:pt x="146685" y="103822"/>
                  </a:lnTo>
                  <a:cubicBezTo>
                    <a:pt x="135255" y="110490"/>
                    <a:pt x="115253" y="116205"/>
                    <a:pt x="97155" y="120015"/>
                  </a:cubicBezTo>
                  <a:cubicBezTo>
                    <a:pt x="62865" y="126683"/>
                    <a:pt x="36195" y="132397"/>
                    <a:pt x="36195" y="163830"/>
                  </a:cubicBezTo>
                  <a:cubicBezTo>
                    <a:pt x="36195" y="193358"/>
                    <a:pt x="58103" y="199072"/>
                    <a:pt x="80963" y="199072"/>
                  </a:cubicBezTo>
                  <a:close/>
                </a:path>
              </a:pathLst>
            </a:custGeom>
            <a:grpFill/>
            <a:ln w="9525" cap="flat">
              <a:noFill/>
              <a:prstDash val="solid"/>
              <a:miter/>
            </a:ln>
          </p:spPr>
          <p:txBody>
            <a:bodyPr rtlCol="0" anchor="ctr"/>
            <a:lstStyle/>
            <a:p>
              <a:endParaRPr lang="it-IT">
                <a:solidFill>
                  <a:schemeClr val="tx1"/>
                </a:solidFill>
              </a:endParaRPr>
            </a:p>
          </p:txBody>
        </p:sp>
        <p:sp>
          <p:nvSpPr>
            <p:cNvPr id="47" name="Figura a mano libera: forma 46">
              <a:extLst>
                <a:ext uri="{FF2B5EF4-FFF2-40B4-BE49-F238E27FC236}">
                  <a16:creationId xmlns:a16="http://schemas.microsoft.com/office/drawing/2014/main" id="{189FED70-BE5A-C7FE-A028-3F3FA80D0696}"/>
                </a:ext>
              </a:extLst>
            </p:cNvPr>
            <p:cNvSpPr/>
            <p:nvPr/>
          </p:nvSpPr>
          <p:spPr>
            <a:xfrm>
              <a:off x="5122931" y="1819360"/>
              <a:ext cx="216217" cy="300037"/>
            </a:xfrm>
            <a:custGeom>
              <a:avLst/>
              <a:gdLst>
                <a:gd name="connsiteX0" fmla="*/ 0 w 216217"/>
                <a:gd name="connsiteY0" fmla="*/ 300038 h 300037"/>
                <a:gd name="connsiteX1" fmla="*/ 0 w 216217"/>
                <a:gd name="connsiteY1" fmla="*/ 0 h 300037"/>
                <a:gd name="connsiteX2" fmla="*/ 124778 w 216217"/>
                <a:gd name="connsiteY2" fmla="*/ 0 h 300037"/>
                <a:gd name="connsiteX3" fmla="*/ 196215 w 216217"/>
                <a:gd name="connsiteY3" fmla="*/ 28575 h 300037"/>
                <a:gd name="connsiteX4" fmla="*/ 216218 w 216217"/>
                <a:gd name="connsiteY4" fmla="*/ 85725 h 300037"/>
                <a:gd name="connsiteX5" fmla="*/ 119063 w 216217"/>
                <a:gd name="connsiteY5" fmla="*/ 173355 h 300037"/>
                <a:gd name="connsiteX6" fmla="*/ 37147 w 216217"/>
                <a:gd name="connsiteY6" fmla="*/ 173355 h 300037"/>
                <a:gd name="connsiteX7" fmla="*/ 37147 w 216217"/>
                <a:gd name="connsiteY7" fmla="*/ 300038 h 300037"/>
                <a:gd name="connsiteX8" fmla="*/ 0 w 216217"/>
                <a:gd name="connsiteY8" fmla="*/ 300038 h 300037"/>
                <a:gd name="connsiteX9" fmla="*/ 38100 w 216217"/>
                <a:gd name="connsiteY9" fmla="*/ 33338 h 300037"/>
                <a:gd name="connsiteX10" fmla="*/ 38100 w 216217"/>
                <a:gd name="connsiteY10" fmla="*/ 143828 h 300037"/>
                <a:gd name="connsiteX11" fmla="*/ 117158 w 216217"/>
                <a:gd name="connsiteY11" fmla="*/ 143828 h 300037"/>
                <a:gd name="connsiteX12" fmla="*/ 180022 w 216217"/>
                <a:gd name="connsiteY12" fmla="*/ 87630 h 300037"/>
                <a:gd name="connsiteX13" fmla="*/ 120015 w 216217"/>
                <a:gd name="connsiteY13" fmla="*/ 32385 h 300037"/>
                <a:gd name="connsiteX14" fmla="*/ 38100 w 216217"/>
                <a:gd name="connsiteY14" fmla="*/ 32385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6217" h="300037">
                  <a:moveTo>
                    <a:pt x="0" y="300038"/>
                  </a:moveTo>
                  <a:lnTo>
                    <a:pt x="0" y="0"/>
                  </a:lnTo>
                  <a:lnTo>
                    <a:pt x="124778" y="0"/>
                  </a:lnTo>
                  <a:cubicBezTo>
                    <a:pt x="156210" y="0"/>
                    <a:pt x="180975" y="10477"/>
                    <a:pt x="196215" y="28575"/>
                  </a:cubicBezTo>
                  <a:cubicBezTo>
                    <a:pt x="208597" y="42863"/>
                    <a:pt x="216218" y="62865"/>
                    <a:pt x="216218" y="85725"/>
                  </a:cubicBezTo>
                  <a:cubicBezTo>
                    <a:pt x="216218" y="140970"/>
                    <a:pt x="184785" y="173355"/>
                    <a:pt x="119063" y="173355"/>
                  </a:cubicBezTo>
                  <a:lnTo>
                    <a:pt x="37147" y="173355"/>
                  </a:lnTo>
                  <a:lnTo>
                    <a:pt x="37147" y="300038"/>
                  </a:lnTo>
                  <a:lnTo>
                    <a:pt x="0" y="300038"/>
                  </a:lnTo>
                  <a:close/>
                  <a:moveTo>
                    <a:pt x="38100" y="33338"/>
                  </a:moveTo>
                  <a:lnTo>
                    <a:pt x="38100" y="143828"/>
                  </a:lnTo>
                  <a:lnTo>
                    <a:pt x="117158" y="143828"/>
                  </a:lnTo>
                  <a:cubicBezTo>
                    <a:pt x="159068" y="143828"/>
                    <a:pt x="180022" y="122872"/>
                    <a:pt x="180022" y="87630"/>
                  </a:cubicBezTo>
                  <a:cubicBezTo>
                    <a:pt x="180022" y="51435"/>
                    <a:pt x="158115" y="32385"/>
                    <a:pt x="120015" y="32385"/>
                  </a:cubicBezTo>
                  <a:lnTo>
                    <a:pt x="38100" y="32385"/>
                  </a:lnTo>
                  <a:close/>
                </a:path>
              </a:pathLst>
            </a:custGeom>
            <a:grpFill/>
            <a:ln w="9525" cap="flat">
              <a:noFill/>
              <a:prstDash val="solid"/>
              <a:miter/>
            </a:ln>
          </p:spPr>
          <p:txBody>
            <a:bodyPr rtlCol="0" anchor="ctr"/>
            <a:lstStyle/>
            <a:p>
              <a:endParaRPr lang="it-IT">
                <a:solidFill>
                  <a:schemeClr val="tx1"/>
                </a:solidFill>
              </a:endParaRPr>
            </a:p>
          </p:txBody>
        </p:sp>
        <p:sp>
          <p:nvSpPr>
            <p:cNvPr id="48" name="Figura a mano libera: forma 47">
              <a:extLst>
                <a:ext uri="{FF2B5EF4-FFF2-40B4-BE49-F238E27FC236}">
                  <a16:creationId xmlns:a16="http://schemas.microsoft.com/office/drawing/2014/main" id="{28153B73-0ED9-2EDE-643B-4E38BBBD859A}"/>
                </a:ext>
              </a:extLst>
            </p:cNvPr>
            <p:cNvSpPr/>
            <p:nvPr/>
          </p:nvSpPr>
          <p:spPr>
            <a:xfrm>
              <a:off x="7483226" y="1352635"/>
              <a:ext cx="34289" cy="300037"/>
            </a:xfrm>
            <a:custGeom>
              <a:avLst/>
              <a:gdLst>
                <a:gd name="connsiteX0" fmla="*/ 0 w 34289"/>
                <a:gd name="connsiteY0" fmla="*/ 300038 h 300037"/>
                <a:gd name="connsiteX1" fmla="*/ 0 w 34289"/>
                <a:gd name="connsiteY1" fmla="*/ 0 h 300037"/>
                <a:gd name="connsiteX2" fmla="*/ 34290 w 34289"/>
                <a:gd name="connsiteY2" fmla="*/ 0 h 300037"/>
                <a:gd name="connsiteX3" fmla="*/ 34290 w 34289"/>
                <a:gd name="connsiteY3" fmla="*/ 300038 h 300037"/>
                <a:gd name="connsiteX4" fmla="*/ 0 w 34289"/>
                <a:gd name="connsiteY4" fmla="*/ 300038 h 30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89" h="300037">
                  <a:moveTo>
                    <a:pt x="0" y="300038"/>
                  </a:moveTo>
                  <a:lnTo>
                    <a:pt x="0" y="0"/>
                  </a:lnTo>
                  <a:lnTo>
                    <a:pt x="34290" y="0"/>
                  </a:lnTo>
                  <a:lnTo>
                    <a:pt x="34290" y="300038"/>
                  </a:lnTo>
                  <a:lnTo>
                    <a:pt x="0" y="300038"/>
                  </a:lnTo>
                  <a:close/>
                </a:path>
              </a:pathLst>
            </a:custGeom>
            <a:grpFill/>
            <a:ln w="9525" cap="flat">
              <a:noFill/>
              <a:prstDash val="solid"/>
              <a:miter/>
            </a:ln>
          </p:spPr>
          <p:txBody>
            <a:bodyPr rtlCol="0" anchor="ctr"/>
            <a:lstStyle/>
            <a:p>
              <a:endParaRPr lang="it-IT">
                <a:solidFill>
                  <a:schemeClr val="tx1"/>
                </a:solidFill>
              </a:endParaRPr>
            </a:p>
          </p:txBody>
        </p:sp>
        <p:sp>
          <p:nvSpPr>
            <p:cNvPr id="49" name="Figura a mano libera: forma 48">
              <a:extLst>
                <a:ext uri="{FF2B5EF4-FFF2-40B4-BE49-F238E27FC236}">
                  <a16:creationId xmlns:a16="http://schemas.microsoft.com/office/drawing/2014/main" id="{A6C8403B-69EF-F9FB-233C-127E58E20BB5}"/>
                </a:ext>
              </a:extLst>
            </p:cNvPr>
            <p:cNvSpPr/>
            <p:nvPr/>
          </p:nvSpPr>
          <p:spPr>
            <a:xfrm>
              <a:off x="7391786" y="1352635"/>
              <a:ext cx="34290" cy="300037"/>
            </a:xfrm>
            <a:custGeom>
              <a:avLst/>
              <a:gdLst>
                <a:gd name="connsiteX0" fmla="*/ 0 w 34290"/>
                <a:gd name="connsiteY0" fmla="*/ 300038 h 300037"/>
                <a:gd name="connsiteX1" fmla="*/ 0 w 34290"/>
                <a:gd name="connsiteY1" fmla="*/ 83820 h 300037"/>
                <a:gd name="connsiteX2" fmla="*/ 34290 w 34290"/>
                <a:gd name="connsiteY2" fmla="*/ 83820 h 300037"/>
                <a:gd name="connsiteX3" fmla="*/ 34290 w 34290"/>
                <a:gd name="connsiteY3" fmla="*/ 300038 h 300037"/>
                <a:gd name="connsiteX4" fmla="*/ 0 w 34290"/>
                <a:gd name="connsiteY4" fmla="*/ 300038 h 300037"/>
                <a:gd name="connsiteX5" fmla="*/ 0 w 34290"/>
                <a:gd name="connsiteY5" fmla="*/ 41910 h 300037"/>
                <a:gd name="connsiteX6" fmla="*/ 0 w 34290"/>
                <a:gd name="connsiteY6" fmla="*/ 0 h 300037"/>
                <a:gd name="connsiteX7" fmla="*/ 34290 w 34290"/>
                <a:gd name="connsiteY7" fmla="*/ 0 h 300037"/>
                <a:gd name="connsiteX8" fmla="*/ 34290 w 34290"/>
                <a:gd name="connsiteY8" fmla="*/ 41910 h 300037"/>
                <a:gd name="connsiteX9" fmla="*/ 0 w 34290"/>
                <a:gd name="connsiteY9" fmla="*/ 41910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 h="300037">
                  <a:moveTo>
                    <a:pt x="0" y="300038"/>
                  </a:moveTo>
                  <a:lnTo>
                    <a:pt x="0" y="83820"/>
                  </a:lnTo>
                  <a:lnTo>
                    <a:pt x="34290" y="83820"/>
                  </a:lnTo>
                  <a:lnTo>
                    <a:pt x="34290" y="300038"/>
                  </a:lnTo>
                  <a:lnTo>
                    <a:pt x="0" y="300038"/>
                  </a:lnTo>
                  <a:close/>
                  <a:moveTo>
                    <a:pt x="0" y="41910"/>
                  </a:moveTo>
                  <a:lnTo>
                    <a:pt x="0" y="0"/>
                  </a:lnTo>
                  <a:lnTo>
                    <a:pt x="34290" y="0"/>
                  </a:lnTo>
                  <a:lnTo>
                    <a:pt x="34290" y="41910"/>
                  </a:lnTo>
                  <a:lnTo>
                    <a:pt x="0" y="41910"/>
                  </a:lnTo>
                  <a:close/>
                </a:path>
              </a:pathLst>
            </a:custGeom>
            <a:grpFill/>
            <a:ln w="9525" cap="flat">
              <a:noFill/>
              <a:prstDash val="solid"/>
              <a:miter/>
            </a:ln>
          </p:spPr>
          <p:txBody>
            <a:bodyPr rtlCol="0" anchor="ctr"/>
            <a:lstStyle/>
            <a:p>
              <a:endParaRPr lang="it-IT">
                <a:solidFill>
                  <a:schemeClr val="tx1"/>
                </a:solidFill>
              </a:endParaRPr>
            </a:p>
          </p:txBody>
        </p:sp>
        <p:sp>
          <p:nvSpPr>
            <p:cNvPr id="50" name="Figura a mano libera: forma 49">
              <a:extLst>
                <a:ext uri="{FF2B5EF4-FFF2-40B4-BE49-F238E27FC236}">
                  <a16:creationId xmlns:a16="http://schemas.microsoft.com/office/drawing/2014/main" id="{992E7812-2A2A-3D94-DBE4-3A816E0EA6C7}"/>
                </a:ext>
              </a:extLst>
            </p:cNvPr>
            <p:cNvSpPr/>
            <p:nvPr/>
          </p:nvSpPr>
          <p:spPr>
            <a:xfrm>
              <a:off x="7162234" y="1433598"/>
              <a:ext cx="114300" cy="219075"/>
            </a:xfrm>
            <a:custGeom>
              <a:avLst/>
              <a:gdLst>
                <a:gd name="connsiteX0" fmla="*/ 34290 w 114300"/>
                <a:gd name="connsiteY0" fmla="*/ 2858 h 219075"/>
                <a:gd name="connsiteX1" fmla="*/ 34290 w 114300"/>
                <a:gd name="connsiteY1" fmla="*/ 38100 h 219075"/>
                <a:gd name="connsiteX2" fmla="*/ 35243 w 114300"/>
                <a:gd name="connsiteY2" fmla="*/ 38100 h 219075"/>
                <a:gd name="connsiteX3" fmla="*/ 100013 w 114300"/>
                <a:gd name="connsiteY3" fmla="*/ 0 h 219075"/>
                <a:gd name="connsiteX4" fmla="*/ 114300 w 114300"/>
                <a:gd name="connsiteY4" fmla="*/ 2858 h 219075"/>
                <a:gd name="connsiteX5" fmla="*/ 114300 w 114300"/>
                <a:gd name="connsiteY5" fmla="*/ 35242 h 219075"/>
                <a:gd name="connsiteX6" fmla="*/ 113348 w 114300"/>
                <a:gd name="connsiteY6" fmla="*/ 35242 h 219075"/>
                <a:gd name="connsiteX7" fmla="*/ 98107 w 114300"/>
                <a:gd name="connsiteY7" fmla="*/ 33338 h 219075"/>
                <a:gd name="connsiteX8" fmla="*/ 35243 w 114300"/>
                <a:gd name="connsiteY8" fmla="*/ 99060 h 219075"/>
                <a:gd name="connsiteX9" fmla="*/ 35243 w 114300"/>
                <a:gd name="connsiteY9" fmla="*/ 219075 h 219075"/>
                <a:gd name="connsiteX10" fmla="*/ 0 w 114300"/>
                <a:gd name="connsiteY10" fmla="*/ 219075 h 219075"/>
                <a:gd name="connsiteX11" fmla="*/ 0 w 114300"/>
                <a:gd name="connsiteY11" fmla="*/ 2858 h 219075"/>
                <a:gd name="connsiteX12" fmla="*/ 34290 w 114300"/>
                <a:gd name="connsiteY12" fmla="*/ 2858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4300" h="219075">
                  <a:moveTo>
                    <a:pt x="34290" y="2858"/>
                  </a:moveTo>
                  <a:lnTo>
                    <a:pt x="34290" y="38100"/>
                  </a:lnTo>
                  <a:lnTo>
                    <a:pt x="35243" y="38100"/>
                  </a:lnTo>
                  <a:cubicBezTo>
                    <a:pt x="48577" y="17145"/>
                    <a:pt x="70485" y="0"/>
                    <a:pt x="100013" y="0"/>
                  </a:cubicBezTo>
                  <a:cubicBezTo>
                    <a:pt x="106680" y="0"/>
                    <a:pt x="109538" y="952"/>
                    <a:pt x="114300" y="2858"/>
                  </a:cubicBezTo>
                  <a:lnTo>
                    <a:pt x="114300" y="35242"/>
                  </a:lnTo>
                  <a:lnTo>
                    <a:pt x="113348" y="35242"/>
                  </a:lnTo>
                  <a:cubicBezTo>
                    <a:pt x="108585" y="33338"/>
                    <a:pt x="104775" y="33338"/>
                    <a:pt x="98107" y="33338"/>
                  </a:cubicBezTo>
                  <a:cubicBezTo>
                    <a:pt x="64770" y="33338"/>
                    <a:pt x="35243" y="58102"/>
                    <a:pt x="35243" y="99060"/>
                  </a:cubicBezTo>
                  <a:lnTo>
                    <a:pt x="35243" y="219075"/>
                  </a:lnTo>
                  <a:lnTo>
                    <a:pt x="0" y="219075"/>
                  </a:lnTo>
                  <a:lnTo>
                    <a:pt x="0" y="2858"/>
                  </a:lnTo>
                  <a:lnTo>
                    <a:pt x="34290" y="2858"/>
                  </a:lnTo>
                  <a:close/>
                </a:path>
              </a:pathLst>
            </a:custGeom>
            <a:grpFill/>
            <a:ln w="9525" cap="flat">
              <a:noFill/>
              <a:prstDash val="solid"/>
              <a:miter/>
            </a:ln>
          </p:spPr>
          <p:txBody>
            <a:bodyPr rtlCol="0" anchor="ctr"/>
            <a:lstStyle/>
            <a:p>
              <a:endParaRPr lang="it-IT">
                <a:solidFill>
                  <a:schemeClr val="tx1"/>
                </a:solidFill>
              </a:endParaRPr>
            </a:p>
          </p:txBody>
        </p:sp>
        <p:sp>
          <p:nvSpPr>
            <p:cNvPr id="51" name="Figura a mano libera: forma 50">
              <a:extLst>
                <a:ext uri="{FF2B5EF4-FFF2-40B4-BE49-F238E27FC236}">
                  <a16:creationId xmlns:a16="http://schemas.microsoft.com/office/drawing/2014/main" id="{B3F7CB23-F72B-A0E4-05D7-53DAE65521E0}"/>
                </a:ext>
              </a:extLst>
            </p:cNvPr>
            <p:cNvSpPr/>
            <p:nvPr/>
          </p:nvSpPr>
          <p:spPr>
            <a:xfrm>
              <a:off x="6917441" y="1429787"/>
              <a:ext cx="202882" cy="228600"/>
            </a:xfrm>
            <a:custGeom>
              <a:avLst/>
              <a:gdLst>
                <a:gd name="connsiteX0" fmla="*/ 104775 w 202882"/>
                <a:gd name="connsiteY0" fmla="*/ 228600 h 228600"/>
                <a:gd name="connsiteX1" fmla="*/ 0 w 202882"/>
                <a:gd name="connsiteY1" fmla="*/ 114300 h 228600"/>
                <a:gd name="connsiteX2" fmla="*/ 102870 w 202882"/>
                <a:gd name="connsiteY2" fmla="*/ 0 h 228600"/>
                <a:gd name="connsiteX3" fmla="*/ 202882 w 202882"/>
                <a:gd name="connsiteY3" fmla="*/ 121920 h 228600"/>
                <a:gd name="connsiteX4" fmla="*/ 35243 w 202882"/>
                <a:gd name="connsiteY4" fmla="*/ 121920 h 228600"/>
                <a:gd name="connsiteX5" fmla="*/ 104775 w 202882"/>
                <a:gd name="connsiteY5" fmla="*/ 199073 h 228600"/>
                <a:gd name="connsiteX6" fmla="*/ 164782 w 202882"/>
                <a:gd name="connsiteY6" fmla="*/ 154305 h 228600"/>
                <a:gd name="connsiteX7" fmla="*/ 198120 w 202882"/>
                <a:gd name="connsiteY7" fmla="*/ 154305 h 228600"/>
                <a:gd name="connsiteX8" fmla="*/ 104775 w 202882"/>
                <a:gd name="connsiteY8" fmla="*/ 228600 h 228600"/>
                <a:gd name="connsiteX9" fmla="*/ 102870 w 202882"/>
                <a:gd name="connsiteY9" fmla="*/ 27623 h 228600"/>
                <a:gd name="connsiteX10" fmla="*/ 36195 w 202882"/>
                <a:gd name="connsiteY10" fmla="*/ 97155 h 228600"/>
                <a:gd name="connsiteX11" fmla="*/ 166688 w 202882"/>
                <a:gd name="connsiteY11" fmla="*/ 97155 h 228600"/>
                <a:gd name="connsiteX12" fmla="*/ 102870 w 202882"/>
                <a:gd name="connsiteY12" fmla="*/ 27623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2882" h="228600">
                  <a:moveTo>
                    <a:pt x="104775" y="228600"/>
                  </a:moveTo>
                  <a:cubicBezTo>
                    <a:pt x="38100" y="228600"/>
                    <a:pt x="0" y="177165"/>
                    <a:pt x="0" y="114300"/>
                  </a:cubicBezTo>
                  <a:cubicBezTo>
                    <a:pt x="0" y="51435"/>
                    <a:pt x="40957" y="0"/>
                    <a:pt x="102870" y="0"/>
                  </a:cubicBezTo>
                  <a:cubicBezTo>
                    <a:pt x="167640" y="0"/>
                    <a:pt x="202882" y="50483"/>
                    <a:pt x="202882" y="121920"/>
                  </a:cubicBezTo>
                  <a:lnTo>
                    <a:pt x="35243" y="121920"/>
                  </a:lnTo>
                  <a:cubicBezTo>
                    <a:pt x="38100" y="165735"/>
                    <a:pt x="61913" y="199073"/>
                    <a:pt x="104775" y="199073"/>
                  </a:cubicBezTo>
                  <a:cubicBezTo>
                    <a:pt x="136207" y="199073"/>
                    <a:pt x="157163" y="183833"/>
                    <a:pt x="164782" y="154305"/>
                  </a:cubicBezTo>
                  <a:lnTo>
                    <a:pt x="198120" y="154305"/>
                  </a:lnTo>
                  <a:cubicBezTo>
                    <a:pt x="187643" y="201930"/>
                    <a:pt x="153353" y="228600"/>
                    <a:pt x="104775" y="228600"/>
                  </a:cubicBezTo>
                  <a:close/>
                  <a:moveTo>
                    <a:pt x="102870" y="27623"/>
                  </a:moveTo>
                  <a:cubicBezTo>
                    <a:pt x="62865" y="27623"/>
                    <a:pt x="40957" y="58102"/>
                    <a:pt x="36195" y="97155"/>
                  </a:cubicBezTo>
                  <a:lnTo>
                    <a:pt x="166688" y="97155"/>
                  </a:lnTo>
                  <a:cubicBezTo>
                    <a:pt x="163830" y="54293"/>
                    <a:pt x="141923" y="27623"/>
                    <a:pt x="102870" y="27623"/>
                  </a:cubicBezTo>
                  <a:close/>
                </a:path>
              </a:pathLst>
            </a:custGeom>
            <a:grpFill/>
            <a:ln w="9525" cap="flat">
              <a:noFill/>
              <a:prstDash val="solid"/>
              <a:miter/>
            </a:ln>
          </p:spPr>
          <p:txBody>
            <a:bodyPr rtlCol="0" anchor="ctr"/>
            <a:lstStyle/>
            <a:p>
              <a:endParaRPr lang="it-IT">
                <a:solidFill>
                  <a:schemeClr val="tx1"/>
                </a:solidFill>
              </a:endParaRPr>
            </a:p>
          </p:txBody>
        </p:sp>
        <p:sp>
          <p:nvSpPr>
            <p:cNvPr id="52" name="Figura a mano libera: forma 51">
              <a:extLst>
                <a:ext uri="{FF2B5EF4-FFF2-40B4-BE49-F238E27FC236}">
                  <a16:creationId xmlns:a16="http://schemas.microsoft.com/office/drawing/2014/main" id="{B3D53348-B8B7-BECD-4F33-41FB70AC9648}"/>
                </a:ext>
              </a:extLst>
            </p:cNvPr>
            <p:cNvSpPr/>
            <p:nvPr/>
          </p:nvSpPr>
          <p:spPr>
            <a:xfrm>
              <a:off x="6688841" y="1431693"/>
              <a:ext cx="198119" cy="292417"/>
            </a:xfrm>
            <a:custGeom>
              <a:avLst/>
              <a:gdLst>
                <a:gd name="connsiteX0" fmla="*/ 0 w 198119"/>
                <a:gd name="connsiteY0" fmla="*/ 290513 h 292417"/>
                <a:gd name="connsiteX1" fmla="*/ 0 w 198119"/>
                <a:gd name="connsiteY1" fmla="*/ 4763 h 292417"/>
                <a:gd name="connsiteX2" fmla="*/ 34290 w 198119"/>
                <a:gd name="connsiteY2" fmla="*/ 4763 h 292417"/>
                <a:gd name="connsiteX3" fmla="*/ 34290 w 198119"/>
                <a:gd name="connsiteY3" fmla="*/ 35242 h 292417"/>
                <a:gd name="connsiteX4" fmla="*/ 35243 w 198119"/>
                <a:gd name="connsiteY4" fmla="*/ 35242 h 292417"/>
                <a:gd name="connsiteX5" fmla="*/ 104775 w 198119"/>
                <a:gd name="connsiteY5" fmla="*/ 0 h 292417"/>
                <a:gd name="connsiteX6" fmla="*/ 198120 w 198119"/>
                <a:gd name="connsiteY6" fmla="*/ 114300 h 292417"/>
                <a:gd name="connsiteX7" fmla="*/ 103823 w 198119"/>
                <a:gd name="connsiteY7" fmla="*/ 228600 h 292417"/>
                <a:gd name="connsiteX8" fmla="*/ 35243 w 198119"/>
                <a:gd name="connsiteY8" fmla="*/ 197167 h 292417"/>
                <a:gd name="connsiteX9" fmla="*/ 34290 w 198119"/>
                <a:gd name="connsiteY9" fmla="*/ 197167 h 292417"/>
                <a:gd name="connsiteX10" fmla="*/ 34290 w 198119"/>
                <a:gd name="connsiteY10" fmla="*/ 292417 h 292417"/>
                <a:gd name="connsiteX11" fmla="*/ 0 w 198119"/>
                <a:gd name="connsiteY11" fmla="*/ 292417 h 292417"/>
                <a:gd name="connsiteX12" fmla="*/ 100013 w 198119"/>
                <a:gd name="connsiteY12" fmla="*/ 199072 h 292417"/>
                <a:gd name="connsiteX13" fmla="*/ 161925 w 198119"/>
                <a:gd name="connsiteY13" fmla="*/ 114300 h 292417"/>
                <a:gd name="connsiteX14" fmla="*/ 100013 w 198119"/>
                <a:gd name="connsiteY14" fmla="*/ 28575 h 292417"/>
                <a:gd name="connsiteX15" fmla="*/ 30480 w 198119"/>
                <a:gd name="connsiteY15" fmla="*/ 114300 h 292417"/>
                <a:gd name="connsiteX16" fmla="*/ 100013 w 198119"/>
                <a:gd name="connsiteY16" fmla="*/ 199072 h 29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8119" h="292417">
                  <a:moveTo>
                    <a:pt x="0" y="290513"/>
                  </a:moveTo>
                  <a:lnTo>
                    <a:pt x="0" y="4763"/>
                  </a:lnTo>
                  <a:lnTo>
                    <a:pt x="34290" y="4763"/>
                  </a:lnTo>
                  <a:lnTo>
                    <a:pt x="34290" y="35242"/>
                  </a:lnTo>
                  <a:lnTo>
                    <a:pt x="35243" y="35242"/>
                  </a:lnTo>
                  <a:cubicBezTo>
                    <a:pt x="51435" y="13335"/>
                    <a:pt x="73343" y="0"/>
                    <a:pt x="104775" y="0"/>
                  </a:cubicBezTo>
                  <a:cubicBezTo>
                    <a:pt x="160020" y="0"/>
                    <a:pt x="198120" y="41910"/>
                    <a:pt x="198120" y="114300"/>
                  </a:cubicBezTo>
                  <a:cubicBezTo>
                    <a:pt x="198120" y="183832"/>
                    <a:pt x="162878" y="228600"/>
                    <a:pt x="103823" y="228600"/>
                  </a:cubicBezTo>
                  <a:cubicBezTo>
                    <a:pt x="74295" y="228600"/>
                    <a:pt x="53340" y="220027"/>
                    <a:pt x="35243" y="197167"/>
                  </a:cubicBezTo>
                  <a:lnTo>
                    <a:pt x="34290" y="197167"/>
                  </a:lnTo>
                  <a:lnTo>
                    <a:pt x="34290" y="292417"/>
                  </a:lnTo>
                  <a:lnTo>
                    <a:pt x="0" y="292417"/>
                  </a:lnTo>
                  <a:close/>
                  <a:moveTo>
                    <a:pt x="100013" y="199072"/>
                  </a:moveTo>
                  <a:cubicBezTo>
                    <a:pt x="141923" y="199072"/>
                    <a:pt x="161925" y="162877"/>
                    <a:pt x="161925" y="114300"/>
                  </a:cubicBezTo>
                  <a:cubicBezTo>
                    <a:pt x="161925" y="65722"/>
                    <a:pt x="140970" y="28575"/>
                    <a:pt x="100013" y="28575"/>
                  </a:cubicBezTo>
                  <a:cubicBezTo>
                    <a:pt x="52388" y="28575"/>
                    <a:pt x="30480" y="66675"/>
                    <a:pt x="30480" y="114300"/>
                  </a:cubicBezTo>
                  <a:cubicBezTo>
                    <a:pt x="30480" y="161925"/>
                    <a:pt x="50482" y="199072"/>
                    <a:pt x="100013" y="199072"/>
                  </a:cubicBezTo>
                  <a:close/>
                </a:path>
              </a:pathLst>
            </a:custGeom>
            <a:grpFill/>
            <a:ln w="9525" cap="flat">
              <a:noFill/>
              <a:prstDash val="solid"/>
              <a:miter/>
            </a:ln>
          </p:spPr>
          <p:txBody>
            <a:bodyPr rtlCol="0" anchor="ctr"/>
            <a:lstStyle/>
            <a:p>
              <a:endParaRPr lang="it-IT">
                <a:solidFill>
                  <a:schemeClr val="tx1"/>
                </a:solidFill>
              </a:endParaRPr>
            </a:p>
          </p:txBody>
        </p:sp>
        <p:sp>
          <p:nvSpPr>
            <p:cNvPr id="53" name="Figura a mano libera: forma 52">
              <a:extLst>
                <a:ext uri="{FF2B5EF4-FFF2-40B4-BE49-F238E27FC236}">
                  <a16:creationId xmlns:a16="http://schemas.microsoft.com/office/drawing/2014/main" id="{E6E0C223-45F8-A738-EF70-EC1159670F9B}"/>
                </a:ext>
              </a:extLst>
            </p:cNvPr>
            <p:cNvSpPr/>
            <p:nvPr/>
          </p:nvSpPr>
          <p:spPr>
            <a:xfrm>
              <a:off x="6523106" y="1352635"/>
              <a:ext cx="34289" cy="300037"/>
            </a:xfrm>
            <a:custGeom>
              <a:avLst/>
              <a:gdLst>
                <a:gd name="connsiteX0" fmla="*/ 0 w 34289"/>
                <a:gd name="connsiteY0" fmla="*/ 300038 h 300037"/>
                <a:gd name="connsiteX1" fmla="*/ 0 w 34289"/>
                <a:gd name="connsiteY1" fmla="*/ 83820 h 300037"/>
                <a:gd name="connsiteX2" fmla="*/ 34290 w 34289"/>
                <a:gd name="connsiteY2" fmla="*/ 83820 h 300037"/>
                <a:gd name="connsiteX3" fmla="*/ 34290 w 34289"/>
                <a:gd name="connsiteY3" fmla="*/ 300038 h 300037"/>
                <a:gd name="connsiteX4" fmla="*/ 0 w 34289"/>
                <a:gd name="connsiteY4" fmla="*/ 300038 h 300037"/>
                <a:gd name="connsiteX5" fmla="*/ 0 w 34289"/>
                <a:gd name="connsiteY5" fmla="*/ 41910 h 300037"/>
                <a:gd name="connsiteX6" fmla="*/ 0 w 34289"/>
                <a:gd name="connsiteY6" fmla="*/ 0 h 300037"/>
                <a:gd name="connsiteX7" fmla="*/ 34290 w 34289"/>
                <a:gd name="connsiteY7" fmla="*/ 0 h 300037"/>
                <a:gd name="connsiteX8" fmla="*/ 34290 w 34289"/>
                <a:gd name="connsiteY8" fmla="*/ 41910 h 300037"/>
                <a:gd name="connsiteX9" fmla="*/ 0 w 34289"/>
                <a:gd name="connsiteY9" fmla="*/ 41910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89" h="300037">
                  <a:moveTo>
                    <a:pt x="0" y="300038"/>
                  </a:moveTo>
                  <a:lnTo>
                    <a:pt x="0" y="83820"/>
                  </a:lnTo>
                  <a:lnTo>
                    <a:pt x="34290" y="83820"/>
                  </a:lnTo>
                  <a:lnTo>
                    <a:pt x="34290" y="300038"/>
                  </a:lnTo>
                  <a:lnTo>
                    <a:pt x="0" y="300038"/>
                  </a:lnTo>
                  <a:close/>
                  <a:moveTo>
                    <a:pt x="0" y="41910"/>
                  </a:moveTo>
                  <a:lnTo>
                    <a:pt x="0" y="0"/>
                  </a:lnTo>
                  <a:lnTo>
                    <a:pt x="34290" y="0"/>
                  </a:lnTo>
                  <a:lnTo>
                    <a:pt x="34290" y="41910"/>
                  </a:lnTo>
                  <a:lnTo>
                    <a:pt x="0" y="41910"/>
                  </a:lnTo>
                  <a:close/>
                </a:path>
              </a:pathLst>
            </a:custGeom>
            <a:grpFill/>
            <a:ln w="9525" cap="flat">
              <a:noFill/>
              <a:prstDash val="solid"/>
              <a:miter/>
            </a:ln>
          </p:spPr>
          <p:txBody>
            <a:bodyPr rtlCol="0" anchor="ctr"/>
            <a:lstStyle/>
            <a:p>
              <a:endParaRPr lang="it-IT">
                <a:solidFill>
                  <a:schemeClr val="tx1"/>
                </a:solidFill>
              </a:endParaRPr>
            </a:p>
          </p:txBody>
        </p:sp>
        <p:sp>
          <p:nvSpPr>
            <p:cNvPr id="54" name="Figura a mano libera: forma 53">
              <a:extLst>
                <a:ext uri="{FF2B5EF4-FFF2-40B4-BE49-F238E27FC236}">
                  <a16:creationId xmlns:a16="http://schemas.microsoft.com/office/drawing/2014/main" id="{70046A1E-A336-E90C-2DDC-559A436C0C51}"/>
                </a:ext>
              </a:extLst>
            </p:cNvPr>
            <p:cNvSpPr/>
            <p:nvPr/>
          </p:nvSpPr>
          <p:spPr>
            <a:xfrm>
              <a:off x="6306889" y="1436455"/>
              <a:ext cx="173355" cy="216217"/>
            </a:xfrm>
            <a:custGeom>
              <a:avLst/>
              <a:gdLst>
                <a:gd name="connsiteX0" fmla="*/ 0 w 173355"/>
                <a:gd name="connsiteY0" fmla="*/ 216217 h 216217"/>
                <a:gd name="connsiteX1" fmla="*/ 0 w 173355"/>
                <a:gd name="connsiteY1" fmla="*/ 189547 h 216217"/>
                <a:gd name="connsiteX2" fmla="*/ 120968 w 173355"/>
                <a:gd name="connsiteY2" fmla="*/ 30480 h 216217"/>
                <a:gd name="connsiteX3" fmla="*/ 120968 w 173355"/>
                <a:gd name="connsiteY3" fmla="*/ 29527 h 216217"/>
                <a:gd name="connsiteX4" fmla="*/ 7620 w 173355"/>
                <a:gd name="connsiteY4" fmla="*/ 29527 h 216217"/>
                <a:gd name="connsiteX5" fmla="*/ 7620 w 173355"/>
                <a:gd name="connsiteY5" fmla="*/ 0 h 216217"/>
                <a:gd name="connsiteX6" fmla="*/ 168593 w 173355"/>
                <a:gd name="connsiteY6" fmla="*/ 0 h 216217"/>
                <a:gd name="connsiteX7" fmla="*/ 168593 w 173355"/>
                <a:gd name="connsiteY7" fmla="*/ 20002 h 216217"/>
                <a:gd name="connsiteX8" fmla="*/ 43815 w 173355"/>
                <a:gd name="connsiteY8" fmla="*/ 183832 h 216217"/>
                <a:gd name="connsiteX9" fmla="*/ 43815 w 173355"/>
                <a:gd name="connsiteY9" fmla="*/ 184785 h 216217"/>
                <a:gd name="connsiteX10" fmla="*/ 173355 w 173355"/>
                <a:gd name="connsiteY10" fmla="*/ 184785 h 216217"/>
                <a:gd name="connsiteX11" fmla="*/ 173355 w 173355"/>
                <a:gd name="connsiteY11" fmla="*/ 216217 h 216217"/>
                <a:gd name="connsiteX12" fmla="*/ 0 w 173355"/>
                <a:gd name="connsiteY12" fmla="*/ 216217 h 216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355" h="216217">
                  <a:moveTo>
                    <a:pt x="0" y="216217"/>
                  </a:moveTo>
                  <a:lnTo>
                    <a:pt x="0" y="189547"/>
                  </a:lnTo>
                  <a:lnTo>
                    <a:pt x="120968" y="30480"/>
                  </a:lnTo>
                  <a:lnTo>
                    <a:pt x="120968" y="29527"/>
                  </a:lnTo>
                  <a:lnTo>
                    <a:pt x="7620" y="29527"/>
                  </a:lnTo>
                  <a:lnTo>
                    <a:pt x="7620" y="0"/>
                  </a:lnTo>
                  <a:lnTo>
                    <a:pt x="168593" y="0"/>
                  </a:lnTo>
                  <a:lnTo>
                    <a:pt x="168593" y="20002"/>
                  </a:lnTo>
                  <a:lnTo>
                    <a:pt x="43815" y="183832"/>
                  </a:lnTo>
                  <a:lnTo>
                    <a:pt x="43815" y="184785"/>
                  </a:lnTo>
                  <a:lnTo>
                    <a:pt x="173355" y="184785"/>
                  </a:lnTo>
                  <a:lnTo>
                    <a:pt x="173355" y="216217"/>
                  </a:lnTo>
                  <a:lnTo>
                    <a:pt x="0" y="216217"/>
                  </a:lnTo>
                  <a:close/>
                </a:path>
              </a:pathLst>
            </a:custGeom>
            <a:grpFill/>
            <a:ln w="9525" cap="flat">
              <a:noFill/>
              <a:prstDash val="solid"/>
              <a:miter/>
            </a:ln>
          </p:spPr>
          <p:txBody>
            <a:bodyPr rtlCol="0" anchor="ctr"/>
            <a:lstStyle/>
            <a:p>
              <a:endParaRPr lang="it-IT">
                <a:solidFill>
                  <a:schemeClr val="tx1"/>
                </a:solidFill>
              </a:endParaRPr>
            </a:p>
          </p:txBody>
        </p:sp>
        <p:sp>
          <p:nvSpPr>
            <p:cNvPr id="55" name="Figura a mano libera: forma 54">
              <a:extLst>
                <a:ext uri="{FF2B5EF4-FFF2-40B4-BE49-F238E27FC236}">
                  <a16:creationId xmlns:a16="http://schemas.microsoft.com/office/drawing/2014/main" id="{B502751C-4B30-5019-D911-57F3F64FF482}"/>
                </a:ext>
              </a:extLst>
            </p:cNvPr>
            <p:cNvSpPr/>
            <p:nvPr/>
          </p:nvSpPr>
          <p:spPr>
            <a:xfrm>
              <a:off x="6225926" y="1352635"/>
              <a:ext cx="34289" cy="300037"/>
            </a:xfrm>
            <a:custGeom>
              <a:avLst/>
              <a:gdLst>
                <a:gd name="connsiteX0" fmla="*/ 0 w 34289"/>
                <a:gd name="connsiteY0" fmla="*/ 300038 h 300037"/>
                <a:gd name="connsiteX1" fmla="*/ 0 w 34289"/>
                <a:gd name="connsiteY1" fmla="*/ 83820 h 300037"/>
                <a:gd name="connsiteX2" fmla="*/ 34290 w 34289"/>
                <a:gd name="connsiteY2" fmla="*/ 83820 h 300037"/>
                <a:gd name="connsiteX3" fmla="*/ 34290 w 34289"/>
                <a:gd name="connsiteY3" fmla="*/ 300038 h 300037"/>
                <a:gd name="connsiteX4" fmla="*/ 0 w 34289"/>
                <a:gd name="connsiteY4" fmla="*/ 300038 h 300037"/>
                <a:gd name="connsiteX5" fmla="*/ 0 w 34289"/>
                <a:gd name="connsiteY5" fmla="*/ 41910 h 300037"/>
                <a:gd name="connsiteX6" fmla="*/ 0 w 34289"/>
                <a:gd name="connsiteY6" fmla="*/ 0 h 300037"/>
                <a:gd name="connsiteX7" fmla="*/ 34290 w 34289"/>
                <a:gd name="connsiteY7" fmla="*/ 0 h 300037"/>
                <a:gd name="connsiteX8" fmla="*/ 34290 w 34289"/>
                <a:gd name="connsiteY8" fmla="*/ 41910 h 300037"/>
                <a:gd name="connsiteX9" fmla="*/ 0 w 34289"/>
                <a:gd name="connsiteY9" fmla="*/ 41910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89" h="300037">
                  <a:moveTo>
                    <a:pt x="0" y="300038"/>
                  </a:moveTo>
                  <a:lnTo>
                    <a:pt x="0" y="83820"/>
                  </a:lnTo>
                  <a:lnTo>
                    <a:pt x="34290" y="83820"/>
                  </a:lnTo>
                  <a:lnTo>
                    <a:pt x="34290" y="300038"/>
                  </a:lnTo>
                  <a:lnTo>
                    <a:pt x="0" y="300038"/>
                  </a:lnTo>
                  <a:close/>
                  <a:moveTo>
                    <a:pt x="0" y="41910"/>
                  </a:moveTo>
                  <a:lnTo>
                    <a:pt x="0" y="0"/>
                  </a:lnTo>
                  <a:lnTo>
                    <a:pt x="34290" y="0"/>
                  </a:lnTo>
                  <a:lnTo>
                    <a:pt x="34290" y="41910"/>
                  </a:lnTo>
                  <a:lnTo>
                    <a:pt x="0" y="41910"/>
                  </a:lnTo>
                  <a:close/>
                </a:path>
              </a:pathLst>
            </a:custGeom>
            <a:grpFill/>
            <a:ln w="9525" cap="flat">
              <a:noFill/>
              <a:prstDash val="solid"/>
              <a:miter/>
            </a:ln>
          </p:spPr>
          <p:txBody>
            <a:bodyPr rtlCol="0" anchor="ctr"/>
            <a:lstStyle/>
            <a:p>
              <a:endParaRPr lang="it-IT">
                <a:solidFill>
                  <a:schemeClr val="tx1"/>
                </a:solidFill>
              </a:endParaRPr>
            </a:p>
          </p:txBody>
        </p:sp>
        <p:sp>
          <p:nvSpPr>
            <p:cNvPr id="56" name="Figura a mano libera: forma 55">
              <a:extLst>
                <a:ext uri="{FF2B5EF4-FFF2-40B4-BE49-F238E27FC236}">
                  <a16:creationId xmlns:a16="http://schemas.microsoft.com/office/drawing/2014/main" id="{A807F312-0558-32F5-1941-27C49D142651}"/>
                </a:ext>
              </a:extLst>
            </p:cNvPr>
            <p:cNvSpPr/>
            <p:nvPr/>
          </p:nvSpPr>
          <p:spPr>
            <a:xfrm>
              <a:off x="6001136" y="1436455"/>
              <a:ext cx="191452" cy="216217"/>
            </a:xfrm>
            <a:custGeom>
              <a:avLst/>
              <a:gdLst>
                <a:gd name="connsiteX0" fmla="*/ 76200 w 191452"/>
                <a:gd name="connsiteY0" fmla="*/ 216217 h 216217"/>
                <a:gd name="connsiteX1" fmla="*/ 0 w 191452"/>
                <a:gd name="connsiteY1" fmla="*/ 0 h 216217"/>
                <a:gd name="connsiteX2" fmla="*/ 36195 w 191452"/>
                <a:gd name="connsiteY2" fmla="*/ 0 h 216217"/>
                <a:gd name="connsiteX3" fmla="*/ 80963 w 191452"/>
                <a:gd name="connsiteY3" fmla="*/ 137160 h 216217"/>
                <a:gd name="connsiteX4" fmla="*/ 95250 w 191452"/>
                <a:gd name="connsiteY4" fmla="*/ 182880 h 216217"/>
                <a:gd name="connsiteX5" fmla="*/ 96203 w 191452"/>
                <a:gd name="connsiteY5" fmla="*/ 182880 h 216217"/>
                <a:gd name="connsiteX6" fmla="*/ 110490 w 191452"/>
                <a:gd name="connsiteY6" fmla="*/ 137160 h 216217"/>
                <a:gd name="connsiteX7" fmla="*/ 156210 w 191452"/>
                <a:gd name="connsiteY7" fmla="*/ 0 h 216217"/>
                <a:gd name="connsiteX8" fmla="*/ 191453 w 191452"/>
                <a:gd name="connsiteY8" fmla="*/ 0 h 216217"/>
                <a:gd name="connsiteX9" fmla="*/ 113348 w 191452"/>
                <a:gd name="connsiteY9" fmla="*/ 216217 h 216217"/>
                <a:gd name="connsiteX10" fmla="*/ 76200 w 191452"/>
                <a:gd name="connsiteY10" fmla="*/ 216217 h 216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1452" h="216217">
                  <a:moveTo>
                    <a:pt x="76200" y="216217"/>
                  </a:moveTo>
                  <a:lnTo>
                    <a:pt x="0" y="0"/>
                  </a:lnTo>
                  <a:lnTo>
                    <a:pt x="36195" y="0"/>
                  </a:lnTo>
                  <a:lnTo>
                    <a:pt x="80963" y="137160"/>
                  </a:lnTo>
                  <a:cubicBezTo>
                    <a:pt x="87630" y="156210"/>
                    <a:pt x="95250" y="182880"/>
                    <a:pt x="95250" y="182880"/>
                  </a:cubicBezTo>
                  <a:lnTo>
                    <a:pt x="96203" y="182880"/>
                  </a:lnTo>
                  <a:cubicBezTo>
                    <a:pt x="96203" y="182880"/>
                    <a:pt x="103823" y="156210"/>
                    <a:pt x="110490" y="137160"/>
                  </a:cubicBezTo>
                  <a:lnTo>
                    <a:pt x="156210" y="0"/>
                  </a:lnTo>
                  <a:lnTo>
                    <a:pt x="191453" y="0"/>
                  </a:lnTo>
                  <a:lnTo>
                    <a:pt x="113348" y="216217"/>
                  </a:lnTo>
                  <a:lnTo>
                    <a:pt x="76200" y="216217"/>
                  </a:lnTo>
                  <a:close/>
                </a:path>
              </a:pathLst>
            </a:custGeom>
            <a:grpFill/>
            <a:ln w="9525" cap="flat">
              <a:noFill/>
              <a:prstDash val="solid"/>
              <a:miter/>
            </a:ln>
          </p:spPr>
          <p:txBody>
            <a:bodyPr rtlCol="0" anchor="ctr"/>
            <a:lstStyle/>
            <a:p>
              <a:endParaRPr lang="it-IT">
                <a:solidFill>
                  <a:schemeClr val="tx1"/>
                </a:solidFill>
              </a:endParaRPr>
            </a:p>
          </p:txBody>
        </p:sp>
        <p:sp>
          <p:nvSpPr>
            <p:cNvPr id="57" name="Figura a mano libera: forma 56">
              <a:extLst>
                <a:ext uri="{FF2B5EF4-FFF2-40B4-BE49-F238E27FC236}">
                  <a16:creationId xmlns:a16="http://schemas.microsoft.com/office/drawing/2014/main" id="{6116B0A7-30C3-2C20-0FD7-9A13C35411C2}"/>
                </a:ext>
              </a:extLst>
            </p:cNvPr>
            <p:cNvSpPr/>
            <p:nvPr/>
          </p:nvSpPr>
          <p:spPr>
            <a:xfrm>
              <a:off x="5870644" y="1433598"/>
              <a:ext cx="113347" cy="219075"/>
            </a:xfrm>
            <a:custGeom>
              <a:avLst/>
              <a:gdLst>
                <a:gd name="connsiteX0" fmla="*/ 33338 w 113347"/>
                <a:gd name="connsiteY0" fmla="*/ 2858 h 219075"/>
                <a:gd name="connsiteX1" fmla="*/ 33338 w 113347"/>
                <a:gd name="connsiteY1" fmla="*/ 38100 h 219075"/>
                <a:gd name="connsiteX2" fmla="*/ 34290 w 113347"/>
                <a:gd name="connsiteY2" fmla="*/ 38100 h 219075"/>
                <a:gd name="connsiteX3" fmla="*/ 99060 w 113347"/>
                <a:gd name="connsiteY3" fmla="*/ 0 h 219075"/>
                <a:gd name="connsiteX4" fmla="*/ 113347 w 113347"/>
                <a:gd name="connsiteY4" fmla="*/ 2858 h 219075"/>
                <a:gd name="connsiteX5" fmla="*/ 113347 w 113347"/>
                <a:gd name="connsiteY5" fmla="*/ 35242 h 219075"/>
                <a:gd name="connsiteX6" fmla="*/ 112395 w 113347"/>
                <a:gd name="connsiteY6" fmla="*/ 35242 h 219075"/>
                <a:gd name="connsiteX7" fmla="*/ 97155 w 113347"/>
                <a:gd name="connsiteY7" fmla="*/ 33338 h 219075"/>
                <a:gd name="connsiteX8" fmla="*/ 34290 w 113347"/>
                <a:gd name="connsiteY8" fmla="*/ 99060 h 219075"/>
                <a:gd name="connsiteX9" fmla="*/ 34290 w 113347"/>
                <a:gd name="connsiteY9" fmla="*/ 219075 h 219075"/>
                <a:gd name="connsiteX10" fmla="*/ 0 w 113347"/>
                <a:gd name="connsiteY10" fmla="*/ 219075 h 219075"/>
                <a:gd name="connsiteX11" fmla="*/ 0 w 113347"/>
                <a:gd name="connsiteY11" fmla="*/ 2858 h 219075"/>
                <a:gd name="connsiteX12" fmla="*/ 33338 w 113347"/>
                <a:gd name="connsiteY12" fmla="*/ 2858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347" h="219075">
                  <a:moveTo>
                    <a:pt x="33338" y="2858"/>
                  </a:moveTo>
                  <a:lnTo>
                    <a:pt x="33338" y="38100"/>
                  </a:lnTo>
                  <a:lnTo>
                    <a:pt x="34290" y="38100"/>
                  </a:lnTo>
                  <a:cubicBezTo>
                    <a:pt x="47625" y="17145"/>
                    <a:pt x="69532" y="0"/>
                    <a:pt x="99060" y="0"/>
                  </a:cubicBezTo>
                  <a:cubicBezTo>
                    <a:pt x="105727" y="0"/>
                    <a:pt x="108585" y="952"/>
                    <a:pt x="113347" y="2858"/>
                  </a:cubicBezTo>
                  <a:lnTo>
                    <a:pt x="113347" y="35242"/>
                  </a:lnTo>
                  <a:lnTo>
                    <a:pt x="112395" y="35242"/>
                  </a:lnTo>
                  <a:cubicBezTo>
                    <a:pt x="107632" y="33338"/>
                    <a:pt x="103822" y="33338"/>
                    <a:pt x="97155" y="33338"/>
                  </a:cubicBezTo>
                  <a:cubicBezTo>
                    <a:pt x="63817" y="33338"/>
                    <a:pt x="34290" y="58102"/>
                    <a:pt x="34290" y="99060"/>
                  </a:cubicBezTo>
                  <a:lnTo>
                    <a:pt x="34290" y="219075"/>
                  </a:lnTo>
                  <a:lnTo>
                    <a:pt x="0" y="219075"/>
                  </a:lnTo>
                  <a:lnTo>
                    <a:pt x="0" y="2858"/>
                  </a:lnTo>
                  <a:lnTo>
                    <a:pt x="33338" y="2858"/>
                  </a:lnTo>
                  <a:close/>
                </a:path>
              </a:pathLst>
            </a:custGeom>
            <a:grpFill/>
            <a:ln w="9525" cap="flat">
              <a:noFill/>
              <a:prstDash val="solid"/>
              <a:miter/>
            </a:ln>
          </p:spPr>
          <p:txBody>
            <a:bodyPr rtlCol="0" anchor="ctr"/>
            <a:lstStyle/>
            <a:p>
              <a:endParaRPr lang="it-IT">
                <a:solidFill>
                  <a:schemeClr val="tx1"/>
                </a:solidFill>
              </a:endParaRPr>
            </a:p>
          </p:txBody>
        </p:sp>
        <p:sp>
          <p:nvSpPr>
            <p:cNvPr id="58" name="Figura a mano libera: forma 57">
              <a:extLst>
                <a:ext uri="{FF2B5EF4-FFF2-40B4-BE49-F238E27FC236}">
                  <a16:creationId xmlns:a16="http://schemas.microsoft.com/office/drawing/2014/main" id="{4B69EA03-B4C5-1C8D-9049-DCCF4CDD3FA7}"/>
                </a:ext>
              </a:extLst>
            </p:cNvPr>
            <p:cNvSpPr/>
            <p:nvPr/>
          </p:nvSpPr>
          <p:spPr>
            <a:xfrm>
              <a:off x="5624898" y="1429787"/>
              <a:ext cx="202882" cy="228600"/>
            </a:xfrm>
            <a:custGeom>
              <a:avLst/>
              <a:gdLst>
                <a:gd name="connsiteX0" fmla="*/ 104775 w 202882"/>
                <a:gd name="connsiteY0" fmla="*/ 228600 h 228600"/>
                <a:gd name="connsiteX1" fmla="*/ 0 w 202882"/>
                <a:gd name="connsiteY1" fmla="*/ 114300 h 228600"/>
                <a:gd name="connsiteX2" fmla="*/ 102870 w 202882"/>
                <a:gd name="connsiteY2" fmla="*/ 0 h 228600"/>
                <a:gd name="connsiteX3" fmla="*/ 202883 w 202882"/>
                <a:gd name="connsiteY3" fmla="*/ 121920 h 228600"/>
                <a:gd name="connsiteX4" fmla="*/ 35243 w 202882"/>
                <a:gd name="connsiteY4" fmla="*/ 121920 h 228600"/>
                <a:gd name="connsiteX5" fmla="*/ 104775 w 202882"/>
                <a:gd name="connsiteY5" fmla="*/ 199073 h 228600"/>
                <a:gd name="connsiteX6" fmla="*/ 164783 w 202882"/>
                <a:gd name="connsiteY6" fmla="*/ 154305 h 228600"/>
                <a:gd name="connsiteX7" fmla="*/ 198120 w 202882"/>
                <a:gd name="connsiteY7" fmla="*/ 154305 h 228600"/>
                <a:gd name="connsiteX8" fmla="*/ 104775 w 202882"/>
                <a:gd name="connsiteY8" fmla="*/ 228600 h 228600"/>
                <a:gd name="connsiteX9" fmla="*/ 102870 w 202882"/>
                <a:gd name="connsiteY9" fmla="*/ 27623 h 228600"/>
                <a:gd name="connsiteX10" fmla="*/ 36195 w 202882"/>
                <a:gd name="connsiteY10" fmla="*/ 97155 h 228600"/>
                <a:gd name="connsiteX11" fmla="*/ 165735 w 202882"/>
                <a:gd name="connsiteY11" fmla="*/ 97155 h 228600"/>
                <a:gd name="connsiteX12" fmla="*/ 102870 w 202882"/>
                <a:gd name="connsiteY12" fmla="*/ 27623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2882" h="228600">
                  <a:moveTo>
                    <a:pt x="104775" y="228600"/>
                  </a:moveTo>
                  <a:cubicBezTo>
                    <a:pt x="38100" y="228600"/>
                    <a:pt x="0" y="177165"/>
                    <a:pt x="0" y="114300"/>
                  </a:cubicBezTo>
                  <a:cubicBezTo>
                    <a:pt x="0" y="51435"/>
                    <a:pt x="40958" y="0"/>
                    <a:pt x="102870" y="0"/>
                  </a:cubicBezTo>
                  <a:cubicBezTo>
                    <a:pt x="167640" y="0"/>
                    <a:pt x="202883" y="50483"/>
                    <a:pt x="202883" y="121920"/>
                  </a:cubicBezTo>
                  <a:lnTo>
                    <a:pt x="35243" y="121920"/>
                  </a:lnTo>
                  <a:cubicBezTo>
                    <a:pt x="38100" y="165735"/>
                    <a:pt x="61913" y="199073"/>
                    <a:pt x="104775" y="199073"/>
                  </a:cubicBezTo>
                  <a:cubicBezTo>
                    <a:pt x="136208" y="199073"/>
                    <a:pt x="157163" y="183833"/>
                    <a:pt x="164783" y="154305"/>
                  </a:cubicBezTo>
                  <a:lnTo>
                    <a:pt x="198120" y="154305"/>
                  </a:lnTo>
                  <a:cubicBezTo>
                    <a:pt x="187643" y="201930"/>
                    <a:pt x="154305" y="228600"/>
                    <a:pt x="104775" y="228600"/>
                  </a:cubicBezTo>
                  <a:close/>
                  <a:moveTo>
                    <a:pt x="102870" y="27623"/>
                  </a:moveTo>
                  <a:cubicBezTo>
                    <a:pt x="62865" y="27623"/>
                    <a:pt x="40958" y="58102"/>
                    <a:pt x="36195" y="97155"/>
                  </a:cubicBezTo>
                  <a:lnTo>
                    <a:pt x="165735" y="97155"/>
                  </a:lnTo>
                  <a:cubicBezTo>
                    <a:pt x="163830" y="54293"/>
                    <a:pt x="141923" y="27623"/>
                    <a:pt x="102870" y="27623"/>
                  </a:cubicBezTo>
                  <a:close/>
                </a:path>
              </a:pathLst>
            </a:custGeom>
            <a:grpFill/>
            <a:ln w="9525" cap="flat">
              <a:noFill/>
              <a:prstDash val="solid"/>
              <a:miter/>
            </a:ln>
          </p:spPr>
          <p:txBody>
            <a:bodyPr rtlCol="0" anchor="ctr"/>
            <a:lstStyle/>
            <a:p>
              <a:endParaRPr lang="it-IT">
                <a:solidFill>
                  <a:schemeClr val="tx1"/>
                </a:solidFill>
              </a:endParaRPr>
            </a:p>
          </p:txBody>
        </p:sp>
        <p:sp>
          <p:nvSpPr>
            <p:cNvPr id="59" name="Figura a mano libera: forma 58">
              <a:extLst>
                <a:ext uri="{FF2B5EF4-FFF2-40B4-BE49-F238E27FC236}">
                  <a16:creationId xmlns:a16="http://schemas.microsoft.com/office/drawing/2014/main" id="{FF1A4026-869A-A36B-BD5C-0D82EBB628B6}"/>
                </a:ext>
              </a:extLst>
            </p:cNvPr>
            <p:cNvSpPr/>
            <p:nvPr/>
          </p:nvSpPr>
          <p:spPr>
            <a:xfrm>
              <a:off x="5413443" y="1432645"/>
              <a:ext cx="180993" cy="226694"/>
            </a:xfrm>
            <a:custGeom>
              <a:avLst/>
              <a:gdLst>
                <a:gd name="connsiteX0" fmla="*/ 96203 w 180993"/>
                <a:gd name="connsiteY0" fmla="*/ 226695 h 226694"/>
                <a:gd name="connsiteX1" fmla="*/ 0 w 180993"/>
                <a:gd name="connsiteY1" fmla="*/ 149542 h 226694"/>
                <a:gd name="connsiteX2" fmla="*/ 35243 w 180993"/>
                <a:gd name="connsiteY2" fmla="*/ 149542 h 226694"/>
                <a:gd name="connsiteX3" fmla="*/ 97155 w 180993"/>
                <a:gd name="connsiteY3" fmla="*/ 198120 h 226694"/>
                <a:gd name="connsiteX4" fmla="*/ 147638 w 180993"/>
                <a:gd name="connsiteY4" fmla="*/ 162877 h 226694"/>
                <a:gd name="connsiteX5" fmla="*/ 91440 w 180993"/>
                <a:gd name="connsiteY5" fmla="*/ 123825 h 226694"/>
                <a:gd name="connsiteX6" fmla="*/ 10478 w 180993"/>
                <a:gd name="connsiteY6" fmla="*/ 59055 h 226694"/>
                <a:gd name="connsiteX7" fmla="*/ 88583 w 180993"/>
                <a:gd name="connsiteY7" fmla="*/ 0 h 226694"/>
                <a:gd name="connsiteX8" fmla="*/ 173355 w 180993"/>
                <a:gd name="connsiteY8" fmla="*/ 67627 h 226694"/>
                <a:gd name="connsiteX9" fmla="*/ 138113 w 180993"/>
                <a:gd name="connsiteY9" fmla="*/ 67627 h 226694"/>
                <a:gd name="connsiteX10" fmla="*/ 86678 w 180993"/>
                <a:gd name="connsiteY10" fmla="*/ 26670 h 226694"/>
                <a:gd name="connsiteX11" fmla="*/ 42863 w 180993"/>
                <a:gd name="connsiteY11" fmla="*/ 58102 h 226694"/>
                <a:gd name="connsiteX12" fmla="*/ 100965 w 180993"/>
                <a:gd name="connsiteY12" fmla="*/ 93345 h 226694"/>
                <a:gd name="connsiteX13" fmla="*/ 180975 w 180993"/>
                <a:gd name="connsiteY13" fmla="*/ 161925 h 226694"/>
                <a:gd name="connsiteX14" fmla="*/ 96203 w 180993"/>
                <a:gd name="connsiteY14" fmla="*/ 226695 h 22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0993" h="226694">
                  <a:moveTo>
                    <a:pt x="96203" y="226695"/>
                  </a:moveTo>
                  <a:cubicBezTo>
                    <a:pt x="37147" y="226695"/>
                    <a:pt x="3810" y="199073"/>
                    <a:pt x="0" y="149542"/>
                  </a:cubicBezTo>
                  <a:lnTo>
                    <a:pt x="35243" y="149542"/>
                  </a:lnTo>
                  <a:cubicBezTo>
                    <a:pt x="40005" y="187642"/>
                    <a:pt x="64770" y="198120"/>
                    <a:pt x="97155" y="198120"/>
                  </a:cubicBezTo>
                  <a:cubicBezTo>
                    <a:pt x="132397" y="198120"/>
                    <a:pt x="147638" y="182880"/>
                    <a:pt x="147638" y="162877"/>
                  </a:cubicBezTo>
                  <a:cubicBezTo>
                    <a:pt x="147638" y="138113"/>
                    <a:pt x="130492" y="132398"/>
                    <a:pt x="91440" y="123825"/>
                  </a:cubicBezTo>
                  <a:cubicBezTo>
                    <a:pt x="48578" y="115252"/>
                    <a:pt x="10478" y="106680"/>
                    <a:pt x="10478" y="59055"/>
                  </a:cubicBezTo>
                  <a:cubicBezTo>
                    <a:pt x="10478" y="22860"/>
                    <a:pt x="38100" y="0"/>
                    <a:pt x="88583" y="0"/>
                  </a:cubicBezTo>
                  <a:cubicBezTo>
                    <a:pt x="141922" y="0"/>
                    <a:pt x="168592" y="25717"/>
                    <a:pt x="173355" y="67627"/>
                  </a:cubicBezTo>
                  <a:lnTo>
                    <a:pt x="138113" y="67627"/>
                  </a:lnTo>
                  <a:cubicBezTo>
                    <a:pt x="134303" y="39052"/>
                    <a:pt x="119063" y="26670"/>
                    <a:pt x="86678" y="26670"/>
                  </a:cubicBezTo>
                  <a:cubicBezTo>
                    <a:pt x="55245" y="26670"/>
                    <a:pt x="42863" y="40957"/>
                    <a:pt x="42863" y="58102"/>
                  </a:cubicBezTo>
                  <a:cubicBezTo>
                    <a:pt x="42863" y="81915"/>
                    <a:pt x="63818" y="85725"/>
                    <a:pt x="100965" y="93345"/>
                  </a:cubicBezTo>
                  <a:cubicBezTo>
                    <a:pt x="144780" y="101917"/>
                    <a:pt x="180975" y="111442"/>
                    <a:pt x="180975" y="161925"/>
                  </a:cubicBezTo>
                  <a:cubicBezTo>
                    <a:pt x="181928" y="203835"/>
                    <a:pt x="145733" y="226695"/>
                    <a:pt x="96203" y="226695"/>
                  </a:cubicBezTo>
                  <a:close/>
                </a:path>
              </a:pathLst>
            </a:custGeom>
            <a:grpFill/>
            <a:ln w="9525" cap="flat">
              <a:noFill/>
              <a:prstDash val="solid"/>
              <a:miter/>
            </a:ln>
          </p:spPr>
          <p:txBody>
            <a:bodyPr rtlCol="0" anchor="ctr"/>
            <a:lstStyle/>
            <a:p>
              <a:endParaRPr lang="it-IT">
                <a:solidFill>
                  <a:schemeClr val="tx1"/>
                </a:solidFill>
              </a:endParaRPr>
            </a:p>
          </p:txBody>
        </p:sp>
        <p:sp>
          <p:nvSpPr>
            <p:cNvPr id="60" name="Figura a mano libera: forma 59">
              <a:extLst>
                <a:ext uri="{FF2B5EF4-FFF2-40B4-BE49-F238E27FC236}">
                  <a16:creationId xmlns:a16="http://schemas.microsoft.com/office/drawing/2014/main" id="{DB4A04D4-2C1C-460D-1EF9-D43796B9BECC}"/>
                </a:ext>
              </a:extLst>
            </p:cNvPr>
            <p:cNvSpPr/>
            <p:nvPr/>
          </p:nvSpPr>
          <p:spPr>
            <a:xfrm>
              <a:off x="5105786" y="1429787"/>
              <a:ext cx="202882" cy="228600"/>
            </a:xfrm>
            <a:custGeom>
              <a:avLst/>
              <a:gdLst>
                <a:gd name="connsiteX0" fmla="*/ 104775 w 202882"/>
                <a:gd name="connsiteY0" fmla="*/ 228600 h 228600"/>
                <a:gd name="connsiteX1" fmla="*/ 0 w 202882"/>
                <a:gd name="connsiteY1" fmla="*/ 114300 h 228600"/>
                <a:gd name="connsiteX2" fmla="*/ 102870 w 202882"/>
                <a:gd name="connsiteY2" fmla="*/ 0 h 228600"/>
                <a:gd name="connsiteX3" fmla="*/ 202882 w 202882"/>
                <a:gd name="connsiteY3" fmla="*/ 121920 h 228600"/>
                <a:gd name="connsiteX4" fmla="*/ 35242 w 202882"/>
                <a:gd name="connsiteY4" fmla="*/ 121920 h 228600"/>
                <a:gd name="connsiteX5" fmla="*/ 104775 w 202882"/>
                <a:gd name="connsiteY5" fmla="*/ 199073 h 228600"/>
                <a:gd name="connsiteX6" fmla="*/ 164782 w 202882"/>
                <a:gd name="connsiteY6" fmla="*/ 154305 h 228600"/>
                <a:gd name="connsiteX7" fmla="*/ 198120 w 202882"/>
                <a:gd name="connsiteY7" fmla="*/ 154305 h 228600"/>
                <a:gd name="connsiteX8" fmla="*/ 104775 w 202882"/>
                <a:gd name="connsiteY8" fmla="*/ 228600 h 228600"/>
                <a:gd name="connsiteX9" fmla="*/ 102870 w 202882"/>
                <a:gd name="connsiteY9" fmla="*/ 27623 h 228600"/>
                <a:gd name="connsiteX10" fmla="*/ 36195 w 202882"/>
                <a:gd name="connsiteY10" fmla="*/ 97155 h 228600"/>
                <a:gd name="connsiteX11" fmla="*/ 166688 w 202882"/>
                <a:gd name="connsiteY11" fmla="*/ 97155 h 228600"/>
                <a:gd name="connsiteX12" fmla="*/ 102870 w 202882"/>
                <a:gd name="connsiteY12" fmla="*/ 27623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2882" h="228600">
                  <a:moveTo>
                    <a:pt x="104775" y="228600"/>
                  </a:moveTo>
                  <a:cubicBezTo>
                    <a:pt x="38100" y="228600"/>
                    <a:pt x="0" y="177165"/>
                    <a:pt x="0" y="114300"/>
                  </a:cubicBezTo>
                  <a:cubicBezTo>
                    <a:pt x="0" y="51435"/>
                    <a:pt x="40957" y="0"/>
                    <a:pt x="102870" y="0"/>
                  </a:cubicBezTo>
                  <a:cubicBezTo>
                    <a:pt x="167640" y="0"/>
                    <a:pt x="202882" y="50483"/>
                    <a:pt x="202882" y="121920"/>
                  </a:cubicBezTo>
                  <a:lnTo>
                    <a:pt x="35242" y="121920"/>
                  </a:lnTo>
                  <a:cubicBezTo>
                    <a:pt x="38100" y="165735"/>
                    <a:pt x="61913" y="199073"/>
                    <a:pt x="104775" y="199073"/>
                  </a:cubicBezTo>
                  <a:cubicBezTo>
                    <a:pt x="136207" y="199073"/>
                    <a:pt x="157163" y="183833"/>
                    <a:pt x="164782" y="154305"/>
                  </a:cubicBezTo>
                  <a:lnTo>
                    <a:pt x="198120" y="154305"/>
                  </a:lnTo>
                  <a:cubicBezTo>
                    <a:pt x="188595" y="201930"/>
                    <a:pt x="154305" y="228600"/>
                    <a:pt x="104775" y="228600"/>
                  </a:cubicBezTo>
                  <a:close/>
                  <a:moveTo>
                    <a:pt x="102870" y="27623"/>
                  </a:moveTo>
                  <a:cubicBezTo>
                    <a:pt x="62865" y="27623"/>
                    <a:pt x="40957" y="58102"/>
                    <a:pt x="36195" y="97155"/>
                  </a:cubicBezTo>
                  <a:lnTo>
                    <a:pt x="166688" y="97155"/>
                  </a:lnTo>
                  <a:cubicBezTo>
                    <a:pt x="163830" y="54293"/>
                    <a:pt x="141922" y="27623"/>
                    <a:pt x="102870" y="27623"/>
                  </a:cubicBezTo>
                  <a:close/>
                </a:path>
              </a:pathLst>
            </a:custGeom>
            <a:grpFill/>
            <a:ln w="9525" cap="flat">
              <a:noFill/>
              <a:prstDash val="solid"/>
              <a:miter/>
            </a:ln>
          </p:spPr>
          <p:txBody>
            <a:bodyPr rtlCol="0" anchor="ctr"/>
            <a:lstStyle/>
            <a:p>
              <a:endParaRPr lang="it-IT">
                <a:solidFill>
                  <a:schemeClr val="tx1"/>
                </a:solidFill>
              </a:endParaRPr>
            </a:p>
          </p:txBody>
        </p:sp>
        <p:sp>
          <p:nvSpPr>
            <p:cNvPr id="61" name="Figura a mano libera: forma 60">
              <a:extLst>
                <a:ext uri="{FF2B5EF4-FFF2-40B4-BE49-F238E27FC236}">
                  <a16:creationId xmlns:a16="http://schemas.microsoft.com/office/drawing/2014/main" id="{E0F46CA7-837C-2279-7D56-F7914BB174C2}"/>
                </a:ext>
              </a:extLst>
            </p:cNvPr>
            <p:cNvSpPr/>
            <p:nvPr/>
          </p:nvSpPr>
          <p:spPr>
            <a:xfrm>
              <a:off x="7335589" y="964967"/>
              <a:ext cx="201930" cy="224790"/>
            </a:xfrm>
            <a:custGeom>
              <a:avLst/>
              <a:gdLst>
                <a:gd name="connsiteX0" fmla="*/ 182880 w 201930"/>
                <a:gd name="connsiteY0" fmla="*/ 222885 h 224790"/>
                <a:gd name="connsiteX1" fmla="*/ 145732 w 201930"/>
                <a:gd name="connsiteY1" fmla="*/ 190500 h 224790"/>
                <a:gd name="connsiteX2" fmla="*/ 145732 w 201930"/>
                <a:gd name="connsiteY2" fmla="*/ 190500 h 224790"/>
                <a:gd name="connsiteX3" fmla="*/ 73343 w 201930"/>
                <a:gd name="connsiteY3" fmla="*/ 224790 h 224790"/>
                <a:gd name="connsiteX4" fmla="*/ 0 w 201930"/>
                <a:gd name="connsiteY4" fmla="*/ 164783 h 224790"/>
                <a:gd name="connsiteX5" fmla="*/ 94297 w 201930"/>
                <a:gd name="connsiteY5" fmla="*/ 95250 h 224790"/>
                <a:gd name="connsiteX6" fmla="*/ 146685 w 201930"/>
                <a:gd name="connsiteY6" fmla="*/ 63818 h 224790"/>
                <a:gd name="connsiteX7" fmla="*/ 98107 w 201930"/>
                <a:gd name="connsiteY7" fmla="*/ 25718 h 224790"/>
                <a:gd name="connsiteX8" fmla="*/ 43815 w 201930"/>
                <a:gd name="connsiteY8" fmla="*/ 73343 h 224790"/>
                <a:gd name="connsiteX9" fmla="*/ 11430 w 201930"/>
                <a:gd name="connsiteY9" fmla="*/ 73343 h 224790"/>
                <a:gd name="connsiteX10" fmla="*/ 98107 w 201930"/>
                <a:gd name="connsiteY10" fmla="*/ 0 h 224790"/>
                <a:gd name="connsiteX11" fmla="*/ 178118 w 201930"/>
                <a:gd name="connsiteY11" fmla="*/ 68580 h 224790"/>
                <a:gd name="connsiteX12" fmla="*/ 178118 w 201930"/>
                <a:gd name="connsiteY12" fmla="*/ 171450 h 224790"/>
                <a:gd name="connsiteX13" fmla="*/ 200977 w 201930"/>
                <a:gd name="connsiteY13" fmla="*/ 194310 h 224790"/>
                <a:gd name="connsiteX14" fmla="*/ 201930 w 201930"/>
                <a:gd name="connsiteY14" fmla="*/ 194310 h 224790"/>
                <a:gd name="connsiteX15" fmla="*/ 201930 w 201930"/>
                <a:gd name="connsiteY15" fmla="*/ 219075 h 224790"/>
                <a:gd name="connsiteX16" fmla="*/ 182880 w 201930"/>
                <a:gd name="connsiteY16" fmla="*/ 222885 h 224790"/>
                <a:gd name="connsiteX17" fmla="*/ 80010 w 201930"/>
                <a:gd name="connsiteY17" fmla="*/ 199073 h 224790"/>
                <a:gd name="connsiteX18" fmla="*/ 145732 w 201930"/>
                <a:gd name="connsiteY18" fmla="*/ 140970 h 224790"/>
                <a:gd name="connsiteX19" fmla="*/ 145732 w 201930"/>
                <a:gd name="connsiteY19" fmla="*/ 103823 h 224790"/>
                <a:gd name="connsiteX20" fmla="*/ 96202 w 201930"/>
                <a:gd name="connsiteY20" fmla="*/ 120015 h 224790"/>
                <a:gd name="connsiteX21" fmla="*/ 35243 w 201930"/>
                <a:gd name="connsiteY21" fmla="*/ 163830 h 224790"/>
                <a:gd name="connsiteX22" fmla="*/ 80010 w 201930"/>
                <a:gd name="connsiteY22" fmla="*/ 199073 h 22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1930" h="224790">
                  <a:moveTo>
                    <a:pt x="182880" y="222885"/>
                  </a:moveTo>
                  <a:cubicBezTo>
                    <a:pt x="160972" y="222885"/>
                    <a:pt x="148590" y="212408"/>
                    <a:pt x="145732" y="190500"/>
                  </a:cubicBezTo>
                  <a:lnTo>
                    <a:pt x="145732" y="190500"/>
                  </a:lnTo>
                  <a:cubicBezTo>
                    <a:pt x="132397" y="207645"/>
                    <a:pt x="110490" y="224790"/>
                    <a:pt x="73343" y="224790"/>
                  </a:cubicBezTo>
                  <a:cubicBezTo>
                    <a:pt x="32385" y="224790"/>
                    <a:pt x="0" y="205740"/>
                    <a:pt x="0" y="164783"/>
                  </a:cubicBezTo>
                  <a:cubicBezTo>
                    <a:pt x="0" y="113348"/>
                    <a:pt x="40005" y="102870"/>
                    <a:pt x="94297" y="95250"/>
                  </a:cubicBezTo>
                  <a:cubicBezTo>
                    <a:pt x="124777" y="90488"/>
                    <a:pt x="146685" y="87630"/>
                    <a:pt x="146685" y="63818"/>
                  </a:cubicBezTo>
                  <a:cubicBezTo>
                    <a:pt x="146685" y="39053"/>
                    <a:pt x="129540" y="25718"/>
                    <a:pt x="98107" y="25718"/>
                  </a:cubicBezTo>
                  <a:cubicBezTo>
                    <a:pt x="62865" y="25718"/>
                    <a:pt x="45720" y="40957"/>
                    <a:pt x="43815" y="73343"/>
                  </a:cubicBezTo>
                  <a:lnTo>
                    <a:pt x="11430" y="73343"/>
                  </a:lnTo>
                  <a:cubicBezTo>
                    <a:pt x="12382" y="31432"/>
                    <a:pt x="40005" y="0"/>
                    <a:pt x="98107" y="0"/>
                  </a:cubicBezTo>
                  <a:cubicBezTo>
                    <a:pt x="143827" y="0"/>
                    <a:pt x="178118" y="17145"/>
                    <a:pt x="178118" y="68580"/>
                  </a:cubicBezTo>
                  <a:lnTo>
                    <a:pt x="178118" y="171450"/>
                  </a:lnTo>
                  <a:cubicBezTo>
                    <a:pt x="178118" y="188595"/>
                    <a:pt x="181927" y="199073"/>
                    <a:pt x="200977" y="194310"/>
                  </a:cubicBezTo>
                  <a:lnTo>
                    <a:pt x="201930" y="194310"/>
                  </a:lnTo>
                  <a:lnTo>
                    <a:pt x="201930" y="219075"/>
                  </a:lnTo>
                  <a:cubicBezTo>
                    <a:pt x="197168" y="220980"/>
                    <a:pt x="191452" y="222885"/>
                    <a:pt x="182880" y="222885"/>
                  </a:cubicBezTo>
                  <a:close/>
                  <a:moveTo>
                    <a:pt x="80010" y="199073"/>
                  </a:moveTo>
                  <a:cubicBezTo>
                    <a:pt x="125730" y="199073"/>
                    <a:pt x="145732" y="165735"/>
                    <a:pt x="145732" y="140970"/>
                  </a:cubicBezTo>
                  <a:lnTo>
                    <a:pt x="145732" y="103823"/>
                  </a:lnTo>
                  <a:cubicBezTo>
                    <a:pt x="134302" y="110490"/>
                    <a:pt x="114300" y="116205"/>
                    <a:pt x="96202" y="120015"/>
                  </a:cubicBezTo>
                  <a:cubicBezTo>
                    <a:pt x="61913" y="126682"/>
                    <a:pt x="35243" y="132398"/>
                    <a:pt x="35243" y="163830"/>
                  </a:cubicBezTo>
                  <a:cubicBezTo>
                    <a:pt x="35243" y="193358"/>
                    <a:pt x="58102" y="199073"/>
                    <a:pt x="80010" y="199073"/>
                  </a:cubicBezTo>
                  <a:close/>
                </a:path>
              </a:pathLst>
            </a:custGeom>
            <a:grpFill/>
            <a:ln w="9525" cap="flat">
              <a:noFill/>
              <a:prstDash val="solid"/>
              <a:miter/>
            </a:ln>
          </p:spPr>
          <p:txBody>
            <a:bodyPr rtlCol="0" anchor="ctr"/>
            <a:lstStyle/>
            <a:p>
              <a:endParaRPr lang="it-IT">
                <a:solidFill>
                  <a:schemeClr val="tx1"/>
                </a:solidFill>
              </a:endParaRPr>
            </a:p>
          </p:txBody>
        </p:sp>
        <p:sp>
          <p:nvSpPr>
            <p:cNvPr id="62" name="Figura a mano libera: forma 61">
              <a:extLst>
                <a:ext uri="{FF2B5EF4-FFF2-40B4-BE49-F238E27FC236}">
                  <a16:creationId xmlns:a16="http://schemas.microsoft.com/office/drawing/2014/main" id="{33A06C35-E255-224E-A6EA-931AAE32FF5F}"/>
                </a:ext>
              </a:extLst>
            </p:cNvPr>
            <p:cNvSpPr/>
            <p:nvPr/>
          </p:nvSpPr>
          <p:spPr>
            <a:xfrm>
              <a:off x="7195571" y="966873"/>
              <a:ext cx="113347" cy="219075"/>
            </a:xfrm>
            <a:custGeom>
              <a:avLst/>
              <a:gdLst>
                <a:gd name="connsiteX0" fmla="*/ 33338 w 113347"/>
                <a:gd name="connsiteY0" fmla="*/ 2857 h 219075"/>
                <a:gd name="connsiteX1" fmla="*/ 33338 w 113347"/>
                <a:gd name="connsiteY1" fmla="*/ 38100 h 219075"/>
                <a:gd name="connsiteX2" fmla="*/ 34290 w 113347"/>
                <a:gd name="connsiteY2" fmla="*/ 38100 h 219075"/>
                <a:gd name="connsiteX3" fmla="*/ 99060 w 113347"/>
                <a:gd name="connsiteY3" fmla="*/ 0 h 219075"/>
                <a:gd name="connsiteX4" fmla="*/ 113348 w 113347"/>
                <a:gd name="connsiteY4" fmla="*/ 2857 h 219075"/>
                <a:gd name="connsiteX5" fmla="*/ 113348 w 113347"/>
                <a:gd name="connsiteY5" fmla="*/ 35243 h 219075"/>
                <a:gd name="connsiteX6" fmla="*/ 112395 w 113347"/>
                <a:gd name="connsiteY6" fmla="*/ 35243 h 219075"/>
                <a:gd name="connsiteX7" fmla="*/ 97155 w 113347"/>
                <a:gd name="connsiteY7" fmla="*/ 33338 h 219075"/>
                <a:gd name="connsiteX8" fmla="*/ 34290 w 113347"/>
                <a:gd name="connsiteY8" fmla="*/ 99060 h 219075"/>
                <a:gd name="connsiteX9" fmla="*/ 34290 w 113347"/>
                <a:gd name="connsiteY9" fmla="*/ 219075 h 219075"/>
                <a:gd name="connsiteX10" fmla="*/ 0 w 113347"/>
                <a:gd name="connsiteY10" fmla="*/ 219075 h 219075"/>
                <a:gd name="connsiteX11" fmla="*/ 0 w 113347"/>
                <a:gd name="connsiteY11" fmla="*/ 2857 h 219075"/>
                <a:gd name="connsiteX12" fmla="*/ 33338 w 113347"/>
                <a:gd name="connsiteY12" fmla="*/ 2857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347" h="219075">
                  <a:moveTo>
                    <a:pt x="33338" y="2857"/>
                  </a:moveTo>
                  <a:lnTo>
                    <a:pt x="33338" y="38100"/>
                  </a:lnTo>
                  <a:lnTo>
                    <a:pt x="34290" y="38100"/>
                  </a:lnTo>
                  <a:cubicBezTo>
                    <a:pt x="47625" y="17145"/>
                    <a:pt x="69532" y="0"/>
                    <a:pt x="99060" y="0"/>
                  </a:cubicBezTo>
                  <a:cubicBezTo>
                    <a:pt x="105727" y="0"/>
                    <a:pt x="108585" y="952"/>
                    <a:pt x="113348" y="2857"/>
                  </a:cubicBezTo>
                  <a:lnTo>
                    <a:pt x="113348" y="35243"/>
                  </a:lnTo>
                  <a:lnTo>
                    <a:pt x="112395" y="35243"/>
                  </a:lnTo>
                  <a:cubicBezTo>
                    <a:pt x="107632" y="33338"/>
                    <a:pt x="103823" y="33338"/>
                    <a:pt x="97155" y="33338"/>
                  </a:cubicBezTo>
                  <a:cubicBezTo>
                    <a:pt x="63818" y="33338"/>
                    <a:pt x="34290" y="58102"/>
                    <a:pt x="34290" y="99060"/>
                  </a:cubicBezTo>
                  <a:lnTo>
                    <a:pt x="34290" y="219075"/>
                  </a:lnTo>
                  <a:lnTo>
                    <a:pt x="0" y="219075"/>
                  </a:lnTo>
                  <a:lnTo>
                    <a:pt x="0" y="2857"/>
                  </a:lnTo>
                  <a:lnTo>
                    <a:pt x="33338" y="2857"/>
                  </a:lnTo>
                  <a:close/>
                </a:path>
              </a:pathLst>
            </a:custGeom>
            <a:grpFill/>
            <a:ln w="9525" cap="flat">
              <a:noFill/>
              <a:prstDash val="solid"/>
              <a:miter/>
            </a:ln>
          </p:spPr>
          <p:txBody>
            <a:bodyPr rtlCol="0" anchor="ctr"/>
            <a:lstStyle/>
            <a:p>
              <a:endParaRPr lang="it-IT">
                <a:solidFill>
                  <a:schemeClr val="tx1"/>
                </a:solidFill>
              </a:endParaRPr>
            </a:p>
          </p:txBody>
        </p:sp>
        <p:sp>
          <p:nvSpPr>
            <p:cNvPr id="63" name="Figura a mano libera: forma 62">
              <a:extLst>
                <a:ext uri="{FF2B5EF4-FFF2-40B4-BE49-F238E27FC236}">
                  <a16:creationId xmlns:a16="http://schemas.microsoft.com/office/drawing/2014/main" id="{C8D53C40-495D-321B-A048-B303931BA9BA}"/>
                </a:ext>
              </a:extLst>
            </p:cNvPr>
            <p:cNvSpPr/>
            <p:nvPr/>
          </p:nvSpPr>
          <p:spPr>
            <a:xfrm>
              <a:off x="6965066" y="969730"/>
              <a:ext cx="174307" cy="221932"/>
            </a:xfrm>
            <a:custGeom>
              <a:avLst/>
              <a:gdLst>
                <a:gd name="connsiteX0" fmla="*/ 174307 w 174307"/>
                <a:gd name="connsiteY0" fmla="*/ 216218 h 221932"/>
                <a:gd name="connsiteX1" fmla="*/ 140018 w 174307"/>
                <a:gd name="connsiteY1" fmla="*/ 216218 h 221932"/>
                <a:gd name="connsiteX2" fmla="*/ 140018 w 174307"/>
                <a:gd name="connsiteY2" fmla="*/ 186690 h 221932"/>
                <a:gd name="connsiteX3" fmla="*/ 139065 w 174307"/>
                <a:gd name="connsiteY3" fmla="*/ 186690 h 221932"/>
                <a:gd name="connsiteX4" fmla="*/ 73343 w 174307"/>
                <a:gd name="connsiteY4" fmla="*/ 221933 h 221932"/>
                <a:gd name="connsiteX5" fmla="*/ 0 w 174307"/>
                <a:gd name="connsiteY5" fmla="*/ 150495 h 221932"/>
                <a:gd name="connsiteX6" fmla="*/ 0 w 174307"/>
                <a:gd name="connsiteY6" fmla="*/ 0 h 221932"/>
                <a:gd name="connsiteX7" fmla="*/ 34290 w 174307"/>
                <a:gd name="connsiteY7" fmla="*/ 0 h 221932"/>
                <a:gd name="connsiteX8" fmla="*/ 34290 w 174307"/>
                <a:gd name="connsiteY8" fmla="*/ 149543 h 221932"/>
                <a:gd name="connsiteX9" fmla="*/ 82868 w 174307"/>
                <a:gd name="connsiteY9" fmla="*/ 194310 h 221932"/>
                <a:gd name="connsiteX10" fmla="*/ 139065 w 174307"/>
                <a:gd name="connsiteY10" fmla="*/ 134303 h 221932"/>
                <a:gd name="connsiteX11" fmla="*/ 139065 w 174307"/>
                <a:gd name="connsiteY11" fmla="*/ 953 h 221932"/>
                <a:gd name="connsiteX12" fmla="*/ 173355 w 174307"/>
                <a:gd name="connsiteY12" fmla="*/ 953 h 221932"/>
                <a:gd name="connsiteX13" fmla="*/ 173355 w 174307"/>
                <a:gd name="connsiteY13" fmla="*/ 216218 h 22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4307" h="221932">
                  <a:moveTo>
                    <a:pt x="174307" y="216218"/>
                  </a:moveTo>
                  <a:lnTo>
                    <a:pt x="140018" y="216218"/>
                  </a:lnTo>
                  <a:lnTo>
                    <a:pt x="140018" y="186690"/>
                  </a:lnTo>
                  <a:lnTo>
                    <a:pt x="139065" y="186690"/>
                  </a:lnTo>
                  <a:cubicBezTo>
                    <a:pt x="123825" y="207645"/>
                    <a:pt x="104775" y="221933"/>
                    <a:pt x="73343" y="221933"/>
                  </a:cubicBezTo>
                  <a:cubicBezTo>
                    <a:pt x="28575" y="221933"/>
                    <a:pt x="0" y="195263"/>
                    <a:pt x="0" y="150495"/>
                  </a:cubicBezTo>
                  <a:lnTo>
                    <a:pt x="0" y="0"/>
                  </a:lnTo>
                  <a:lnTo>
                    <a:pt x="34290" y="0"/>
                  </a:lnTo>
                  <a:lnTo>
                    <a:pt x="34290" y="149543"/>
                  </a:lnTo>
                  <a:cubicBezTo>
                    <a:pt x="34290" y="177165"/>
                    <a:pt x="52388" y="194310"/>
                    <a:pt x="82868" y="194310"/>
                  </a:cubicBezTo>
                  <a:cubicBezTo>
                    <a:pt x="117157" y="194310"/>
                    <a:pt x="139065" y="168593"/>
                    <a:pt x="139065" y="134303"/>
                  </a:cubicBezTo>
                  <a:lnTo>
                    <a:pt x="139065" y="953"/>
                  </a:lnTo>
                  <a:lnTo>
                    <a:pt x="173355" y="953"/>
                  </a:lnTo>
                  <a:lnTo>
                    <a:pt x="173355" y="216218"/>
                  </a:lnTo>
                  <a:close/>
                </a:path>
              </a:pathLst>
            </a:custGeom>
            <a:grpFill/>
            <a:ln w="9525" cap="flat">
              <a:noFill/>
              <a:prstDash val="solid"/>
              <a:miter/>
            </a:ln>
          </p:spPr>
          <p:txBody>
            <a:bodyPr rtlCol="0" anchor="ctr"/>
            <a:lstStyle/>
            <a:p>
              <a:endParaRPr lang="it-IT">
                <a:solidFill>
                  <a:schemeClr val="tx1"/>
                </a:solidFill>
              </a:endParaRPr>
            </a:p>
          </p:txBody>
        </p:sp>
        <p:sp>
          <p:nvSpPr>
            <p:cNvPr id="64" name="Figura a mano libera: forma 63">
              <a:extLst>
                <a:ext uri="{FF2B5EF4-FFF2-40B4-BE49-F238E27FC236}">
                  <a16:creationId xmlns:a16="http://schemas.microsoft.com/office/drawing/2014/main" id="{E205CB83-05FD-0464-3E4D-CC615E5724C9}"/>
                </a:ext>
              </a:extLst>
            </p:cNvPr>
            <p:cNvSpPr/>
            <p:nvPr/>
          </p:nvSpPr>
          <p:spPr>
            <a:xfrm>
              <a:off x="6815523" y="901150"/>
              <a:ext cx="107632" cy="286702"/>
            </a:xfrm>
            <a:custGeom>
              <a:avLst/>
              <a:gdLst>
                <a:gd name="connsiteX0" fmla="*/ 0 w 107632"/>
                <a:gd name="connsiteY0" fmla="*/ 96203 h 286702"/>
                <a:gd name="connsiteX1" fmla="*/ 0 w 107632"/>
                <a:gd name="connsiteY1" fmla="*/ 68580 h 286702"/>
                <a:gd name="connsiteX2" fmla="*/ 31433 w 107632"/>
                <a:gd name="connsiteY2" fmla="*/ 68580 h 286702"/>
                <a:gd name="connsiteX3" fmla="*/ 31433 w 107632"/>
                <a:gd name="connsiteY3" fmla="*/ 0 h 286702"/>
                <a:gd name="connsiteX4" fmla="*/ 65723 w 107632"/>
                <a:gd name="connsiteY4" fmla="*/ 0 h 286702"/>
                <a:gd name="connsiteX5" fmla="*/ 65723 w 107632"/>
                <a:gd name="connsiteY5" fmla="*/ 68580 h 286702"/>
                <a:gd name="connsiteX6" fmla="*/ 107633 w 107632"/>
                <a:gd name="connsiteY6" fmla="*/ 68580 h 286702"/>
                <a:gd name="connsiteX7" fmla="*/ 107633 w 107632"/>
                <a:gd name="connsiteY7" fmla="*/ 96203 h 286702"/>
                <a:gd name="connsiteX8" fmla="*/ 65723 w 107632"/>
                <a:gd name="connsiteY8" fmla="*/ 96203 h 286702"/>
                <a:gd name="connsiteX9" fmla="*/ 65723 w 107632"/>
                <a:gd name="connsiteY9" fmla="*/ 237173 h 286702"/>
                <a:gd name="connsiteX10" fmla="*/ 87630 w 107632"/>
                <a:gd name="connsiteY10" fmla="*/ 257175 h 286702"/>
                <a:gd name="connsiteX11" fmla="*/ 105728 w 107632"/>
                <a:gd name="connsiteY11" fmla="*/ 254317 h 286702"/>
                <a:gd name="connsiteX12" fmla="*/ 106680 w 107632"/>
                <a:gd name="connsiteY12" fmla="*/ 254317 h 286702"/>
                <a:gd name="connsiteX13" fmla="*/ 106680 w 107632"/>
                <a:gd name="connsiteY13" fmla="*/ 283845 h 286702"/>
                <a:gd name="connsiteX14" fmla="*/ 79058 w 107632"/>
                <a:gd name="connsiteY14" fmla="*/ 286703 h 286702"/>
                <a:gd name="connsiteX15" fmla="*/ 31433 w 107632"/>
                <a:gd name="connsiteY15" fmla="*/ 244792 h 286702"/>
                <a:gd name="connsiteX16" fmla="*/ 31433 w 107632"/>
                <a:gd name="connsiteY16" fmla="*/ 96203 h 286702"/>
                <a:gd name="connsiteX17" fmla="*/ 0 w 107632"/>
                <a:gd name="connsiteY17" fmla="*/ 96203 h 286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632" h="286702">
                  <a:moveTo>
                    <a:pt x="0" y="96203"/>
                  </a:moveTo>
                  <a:lnTo>
                    <a:pt x="0" y="68580"/>
                  </a:lnTo>
                  <a:lnTo>
                    <a:pt x="31433" y="68580"/>
                  </a:lnTo>
                  <a:lnTo>
                    <a:pt x="31433" y="0"/>
                  </a:lnTo>
                  <a:lnTo>
                    <a:pt x="65723" y="0"/>
                  </a:lnTo>
                  <a:lnTo>
                    <a:pt x="65723" y="68580"/>
                  </a:lnTo>
                  <a:lnTo>
                    <a:pt x="107633" y="68580"/>
                  </a:lnTo>
                  <a:lnTo>
                    <a:pt x="107633" y="96203"/>
                  </a:lnTo>
                  <a:lnTo>
                    <a:pt x="65723" y="96203"/>
                  </a:lnTo>
                  <a:lnTo>
                    <a:pt x="65723" y="237173"/>
                  </a:lnTo>
                  <a:cubicBezTo>
                    <a:pt x="65723" y="252412"/>
                    <a:pt x="73343" y="257175"/>
                    <a:pt x="87630" y="257175"/>
                  </a:cubicBezTo>
                  <a:cubicBezTo>
                    <a:pt x="94298" y="257175"/>
                    <a:pt x="101918" y="255270"/>
                    <a:pt x="105728" y="254317"/>
                  </a:cubicBezTo>
                  <a:lnTo>
                    <a:pt x="106680" y="254317"/>
                  </a:lnTo>
                  <a:lnTo>
                    <a:pt x="106680" y="283845"/>
                  </a:lnTo>
                  <a:cubicBezTo>
                    <a:pt x="99060" y="285750"/>
                    <a:pt x="89535" y="286703"/>
                    <a:pt x="79058" y="286703"/>
                  </a:cubicBezTo>
                  <a:cubicBezTo>
                    <a:pt x="51435" y="286703"/>
                    <a:pt x="31433" y="275273"/>
                    <a:pt x="31433" y="244792"/>
                  </a:cubicBezTo>
                  <a:lnTo>
                    <a:pt x="31433" y="96203"/>
                  </a:lnTo>
                  <a:lnTo>
                    <a:pt x="0" y="96203"/>
                  </a:lnTo>
                  <a:close/>
                </a:path>
              </a:pathLst>
            </a:custGeom>
            <a:grpFill/>
            <a:ln w="9525" cap="flat">
              <a:noFill/>
              <a:prstDash val="solid"/>
              <a:miter/>
            </a:ln>
          </p:spPr>
          <p:txBody>
            <a:bodyPr rtlCol="0" anchor="ctr"/>
            <a:lstStyle/>
            <a:p>
              <a:endParaRPr lang="it-IT">
                <a:solidFill>
                  <a:schemeClr val="tx1"/>
                </a:solidFill>
              </a:endParaRPr>
            </a:p>
          </p:txBody>
        </p:sp>
        <p:sp>
          <p:nvSpPr>
            <p:cNvPr id="65" name="Figura a mano libera: forma 64">
              <a:extLst>
                <a:ext uri="{FF2B5EF4-FFF2-40B4-BE49-F238E27FC236}">
                  <a16:creationId xmlns:a16="http://schemas.microsoft.com/office/drawing/2014/main" id="{4CFEE4CF-141C-4393-C9D6-9B06258DDF2C}"/>
                </a:ext>
              </a:extLst>
            </p:cNvPr>
            <p:cNvSpPr/>
            <p:nvPr/>
          </p:nvSpPr>
          <p:spPr>
            <a:xfrm>
              <a:off x="6677411" y="901150"/>
              <a:ext cx="107632" cy="286702"/>
            </a:xfrm>
            <a:custGeom>
              <a:avLst/>
              <a:gdLst>
                <a:gd name="connsiteX0" fmla="*/ 0 w 107632"/>
                <a:gd name="connsiteY0" fmla="*/ 96203 h 286702"/>
                <a:gd name="connsiteX1" fmla="*/ 0 w 107632"/>
                <a:gd name="connsiteY1" fmla="*/ 68580 h 286702"/>
                <a:gd name="connsiteX2" fmla="*/ 31433 w 107632"/>
                <a:gd name="connsiteY2" fmla="*/ 68580 h 286702"/>
                <a:gd name="connsiteX3" fmla="*/ 31433 w 107632"/>
                <a:gd name="connsiteY3" fmla="*/ 0 h 286702"/>
                <a:gd name="connsiteX4" fmla="*/ 65723 w 107632"/>
                <a:gd name="connsiteY4" fmla="*/ 0 h 286702"/>
                <a:gd name="connsiteX5" fmla="*/ 65723 w 107632"/>
                <a:gd name="connsiteY5" fmla="*/ 68580 h 286702"/>
                <a:gd name="connsiteX6" fmla="*/ 107633 w 107632"/>
                <a:gd name="connsiteY6" fmla="*/ 68580 h 286702"/>
                <a:gd name="connsiteX7" fmla="*/ 107633 w 107632"/>
                <a:gd name="connsiteY7" fmla="*/ 96203 h 286702"/>
                <a:gd name="connsiteX8" fmla="*/ 65723 w 107632"/>
                <a:gd name="connsiteY8" fmla="*/ 96203 h 286702"/>
                <a:gd name="connsiteX9" fmla="*/ 65723 w 107632"/>
                <a:gd name="connsiteY9" fmla="*/ 237173 h 286702"/>
                <a:gd name="connsiteX10" fmla="*/ 87630 w 107632"/>
                <a:gd name="connsiteY10" fmla="*/ 257175 h 286702"/>
                <a:gd name="connsiteX11" fmla="*/ 105728 w 107632"/>
                <a:gd name="connsiteY11" fmla="*/ 254317 h 286702"/>
                <a:gd name="connsiteX12" fmla="*/ 106680 w 107632"/>
                <a:gd name="connsiteY12" fmla="*/ 254317 h 286702"/>
                <a:gd name="connsiteX13" fmla="*/ 106680 w 107632"/>
                <a:gd name="connsiteY13" fmla="*/ 283845 h 286702"/>
                <a:gd name="connsiteX14" fmla="*/ 79058 w 107632"/>
                <a:gd name="connsiteY14" fmla="*/ 286703 h 286702"/>
                <a:gd name="connsiteX15" fmla="*/ 31433 w 107632"/>
                <a:gd name="connsiteY15" fmla="*/ 244792 h 286702"/>
                <a:gd name="connsiteX16" fmla="*/ 31433 w 107632"/>
                <a:gd name="connsiteY16" fmla="*/ 96203 h 286702"/>
                <a:gd name="connsiteX17" fmla="*/ 0 w 107632"/>
                <a:gd name="connsiteY17" fmla="*/ 96203 h 286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632" h="286702">
                  <a:moveTo>
                    <a:pt x="0" y="96203"/>
                  </a:moveTo>
                  <a:lnTo>
                    <a:pt x="0" y="68580"/>
                  </a:lnTo>
                  <a:lnTo>
                    <a:pt x="31433" y="68580"/>
                  </a:lnTo>
                  <a:lnTo>
                    <a:pt x="31433" y="0"/>
                  </a:lnTo>
                  <a:lnTo>
                    <a:pt x="65723" y="0"/>
                  </a:lnTo>
                  <a:lnTo>
                    <a:pt x="65723" y="68580"/>
                  </a:lnTo>
                  <a:lnTo>
                    <a:pt x="107633" y="68580"/>
                  </a:lnTo>
                  <a:lnTo>
                    <a:pt x="107633" y="96203"/>
                  </a:lnTo>
                  <a:lnTo>
                    <a:pt x="65723" y="96203"/>
                  </a:lnTo>
                  <a:lnTo>
                    <a:pt x="65723" y="237173"/>
                  </a:lnTo>
                  <a:cubicBezTo>
                    <a:pt x="65723" y="252412"/>
                    <a:pt x="73343" y="257175"/>
                    <a:pt x="87630" y="257175"/>
                  </a:cubicBezTo>
                  <a:cubicBezTo>
                    <a:pt x="94298" y="257175"/>
                    <a:pt x="101918" y="255270"/>
                    <a:pt x="105728" y="254317"/>
                  </a:cubicBezTo>
                  <a:lnTo>
                    <a:pt x="106680" y="254317"/>
                  </a:lnTo>
                  <a:lnTo>
                    <a:pt x="106680" y="283845"/>
                  </a:lnTo>
                  <a:cubicBezTo>
                    <a:pt x="99060" y="285750"/>
                    <a:pt x="89535" y="286703"/>
                    <a:pt x="79058" y="286703"/>
                  </a:cubicBezTo>
                  <a:cubicBezTo>
                    <a:pt x="51435" y="286703"/>
                    <a:pt x="31433" y="275273"/>
                    <a:pt x="31433" y="244792"/>
                  </a:cubicBezTo>
                  <a:lnTo>
                    <a:pt x="31433" y="96203"/>
                  </a:lnTo>
                  <a:lnTo>
                    <a:pt x="0" y="96203"/>
                  </a:lnTo>
                  <a:close/>
                </a:path>
              </a:pathLst>
            </a:custGeom>
            <a:grpFill/>
            <a:ln w="9525" cap="flat">
              <a:noFill/>
              <a:prstDash val="solid"/>
              <a:miter/>
            </a:ln>
          </p:spPr>
          <p:txBody>
            <a:bodyPr rtlCol="0" anchor="ctr"/>
            <a:lstStyle/>
            <a:p>
              <a:endParaRPr lang="it-IT">
                <a:solidFill>
                  <a:schemeClr val="tx1"/>
                </a:solidFill>
              </a:endParaRPr>
            </a:p>
          </p:txBody>
        </p:sp>
        <p:sp>
          <p:nvSpPr>
            <p:cNvPr id="66" name="Figura a mano libera: forma 65">
              <a:extLst>
                <a:ext uri="{FF2B5EF4-FFF2-40B4-BE49-F238E27FC236}">
                  <a16:creationId xmlns:a16="http://schemas.microsoft.com/office/drawing/2014/main" id="{258D12EC-3BCA-C2FA-6995-399FE7E079C7}"/>
                </a:ext>
              </a:extLst>
            </p:cNvPr>
            <p:cNvSpPr/>
            <p:nvPr/>
          </p:nvSpPr>
          <p:spPr>
            <a:xfrm>
              <a:off x="6461194" y="969730"/>
              <a:ext cx="174307" cy="221932"/>
            </a:xfrm>
            <a:custGeom>
              <a:avLst/>
              <a:gdLst>
                <a:gd name="connsiteX0" fmla="*/ 174307 w 174307"/>
                <a:gd name="connsiteY0" fmla="*/ 216218 h 221932"/>
                <a:gd name="connsiteX1" fmla="*/ 140017 w 174307"/>
                <a:gd name="connsiteY1" fmla="*/ 216218 h 221932"/>
                <a:gd name="connsiteX2" fmla="*/ 140017 w 174307"/>
                <a:gd name="connsiteY2" fmla="*/ 186690 h 221932"/>
                <a:gd name="connsiteX3" fmla="*/ 139065 w 174307"/>
                <a:gd name="connsiteY3" fmla="*/ 186690 h 221932"/>
                <a:gd name="connsiteX4" fmla="*/ 73342 w 174307"/>
                <a:gd name="connsiteY4" fmla="*/ 221933 h 221932"/>
                <a:gd name="connsiteX5" fmla="*/ 0 w 174307"/>
                <a:gd name="connsiteY5" fmla="*/ 150495 h 221932"/>
                <a:gd name="connsiteX6" fmla="*/ 0 w 174307"/>
                <a:gd name="connsiteY6" fmla="*/ 0 h 221932"/>
                <a:gd name="connsiteX7" fmla="*/ 34290 w 174307"/>
                <a:gd name="connsiteY7" fmla="*/ 0 h 221932"/>
                <a:gd name="connsiteX8" fmla="*/ 34290 w 174307"/>
                <a:gd name="connsiteY8" fmla="*/ 149543 h 221932"/>
                <a:gd name="connsiteX9" fmla="*/ 82867 w 174307"/>
                <a:gd name="connsiteY9" fmla="*/ 194310 h 221932"/>
                <a:gd name="connsiteX10" fmla="*/ 139065 w 174307"/>
                <a:gd name="connsiteY10" fmla="*/ 134303 h 221932"/>
                <a:gd name="connsiteX11" fmla="*/ 139065 w 174307"/>
                <a:gd name="connsiteY11" fmla="*/ 953 h 221932"/>
                <a:gd name="connsiteX12" fmla="*/ 173355 w 174307"/>
                <a:gd name="connsiteY12" fmla="*/ 953 h 221932"/>
                <a:gd name="connsiteX13" fmla="*/ 173355 w 174307"/>
                <a:gd name="connsiteY13" fmla="*/ 216218 h 22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4307" h="221932">
                  <a:moveTo>
                    <a:pt x="174307" y="216218"/>
                  </a:moveTo>
                  <a:lnTo>
                    <a:pt x="140017" y="216218"/>
                  </a:lnTo>
                  <a:lnTo>
                    <a:pt x="140017" y="186690"/>
                  </a:lnTo>
                  <a:lnTo>
                    <a:pt x="139065" y="186690"/>
                  </a:lnTo>
                  <a:cubicBezTo>
                    <a:pt x="123825" y="207645"/>
                    <a:pt x="104775" y="221933"/>
                    <a:pt x="73342" y="221933"/>
                  </a:cubicBezTo>
                  <a:cubicBezTo>
                    <a:pt x="28575" y="221933"/>
                    <a:pt x="0" y="195263"/>
                    <a:pt x="0" y="150495"/>
                  </a:cubicBezTo>
                  <a:lnTo>
                    <a:pt x="0" y="0"/>
                  </a:lnTo>
                  <a:lnTo>
                    <a:pt x="34290" y="0"/>
                  </a:lnTo>
                  <a:lnTo>
                    <a:pt x="34290" y="149543"/>
                  </a:lnTo>
                  <a:cubicBezTo>
                    <a:pt x="34290" y="177165"/>
                    <a:pt x="52388" y="194310"/>
                    <a:pt x="82867" y="194310"/>
                  </a:cubicBezTo>
                  <a:cubicBezTo>
                    <a:pt x="117157" y="194310"/>
                    <a:pt x="139065" y="168593"/>
                    <a:pt x="139065" y="134303"/>
                  </a:cubicBezTo>
                  <a:lnTo>
                    <a:pt x="139065" y="953"/>
                  </a:lnTo>
                  <a:lnTo>
                    <a:pt x="173355" y="953"/>
                  </a:lnTo>
                  <a:lnTo>
                    <a:pt x="173355" y="216218"/>
                  </a:lnTo>
                  <a:close/>
                </a:path>
              </a:pathLst>
            </a:custGeom>
            <a:grpFill/>
            <a:ln w="9525" cap="flat">
              <a:noFill/>
              <a:prstDash val="solid"/>
              <a:miter/>
            </a:ln>
          </p:spPr>
          <p:txBody>
            <a:bodyPr rtlCol="0" anchor="ctr"/>
            <a:lstStyle/>
            <a:p>
              <a:endParaRPr lang="it-IT">
                <a:solidFill>
                  <a:schemeClr val="tx1"/>
                </a:solidFill>
              </a:endParaRPr>
            </a:p>
          </p:txBody>
        </p:sp>
        <p:sp>
          <p:nvSpPr>
            <p:cNvPr id="67" name="Figura a mano libera: forma 66">
              <a:extLst>
                <a:ext uri="{FF2B5EF4-FFF2-40B4-BE49-F238E27FC236}">
                  <a16:creationId xmlns:a16="http://schemas.microsoft.com/office/drawing/2014/main" id="{E8762711-81C4-61A0-9C41-64D1AED4C6E2}"/>
                </a:ext>
              </a:extLst>
            </p:cNvPr>
            <p:cNvSpPr/>
            <p:nvPr/>
          </p:nvSpPr>
          <p:spPr>
            <a:xfrm>
              <a:off x="6311651" y="966873"/>
              <a:ext cx="113347" cy="219075"/>
            </a:xfrm>
            <a:custGeom>
              <a:avLst/>
              <a:gdLst>
                <a:gd name="connsiteX0" fmla="*/ 33338 w 113347"/>
                <a:gd name="connsiteY0" fmla="*/ 2857 h 219075"/>
                <a:gd name="connsiteX1" fmla="*/ 33338 w 113347"/>
                <a:gd name="connsiteY1" fmla="*/ 38100 h 219075"/>
                <a:gd name="connsiteX2" fmla="*/ 34290 w 113347"/>
                <a:gd name="connsiteY2" fmla="*/ 38100 h 219075"/>
                <a:gd name="connsiteX3" fmla="*/ 99060 w 113347"/>
                <a:gd name="connsiteY3" fmla="*/ 0 h 219075"/>
                <a:gd name="connsiteX4" fmla="*/ 113347 w 113347"/>
                <a:gd name="connsiteY4" fmla="*/ 2857 h 219075"/>
                <a:gd name="connsiteX5" fmla="*/ 113347 w 113347"/>
                <a:gd name="connsiteY5" fmla="*/ 35243 h 219075"/>
                <a:gd name="connsiteX6" fmla="*/ 112395 w 113347"/>
                <a:gd name="connsiteY6" fmla="*/ 35243 h 219075"/>
                <a:gd name="connsiteX7" fmla="*/ 97155 w 113347"/>
                <a:gd name="connsiteY7" fmla="*/ 33338 h 219075"/>
                <a:gd name="connsiteX8" fmla="*/ 34290 w 113347"/>
                <a:gd name="connsiteY8" fmla="*/ 99060 h 219075"/>
                <a:gd name="connsiteX9" fmla="*/ 34290 w 113347"/>
                <a:gd name="connsiteY9" fmla="*/ 219075 h 219075"/>
                <a:gd name="connsiteX10" fmla="*/ 0 w 113347"/>
                <a:gd name="connsiteY10" fmla="*/ 219075 h 219075"/>
                <a:gd name="connsiteX11" fmla="*/ 0 w 113347"/>
                <a:gd name="connsiteY11" fmla="*/ 2857 h 219075"/>
                <a:gd name="connsiteX12" fmla="*/ 33338 w 113347"/>
                <a:gd name="connsiteY12" fmla="*/ 2857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347" h="219075">
                  <a:moveTo>
                    <a:pt x="33338" y="2857"/>
                  </a:moveTo>
                  <a:lnTo>
                    <a:pt x="33338" y="38100"/>
                  </a:lnTo>
                  <a:lnTo>
                    <a:pt x="34290" y="38100"/>
                  </a:lnTo>
                  <a:cubicBezTo>
                    <a:pt x="47625" y="17145"/>
                    <a:pt x="69532" y="0"/>
                    <a:pt x="99060" y="0"/>
                  </a:cubicBezTo>
                  <a:cubicBezTo>
                    <a:pt x="105727" y="0"/>
                    <a:pt x="108585" y="952"/>
                    <a:pt x="113347" y="2857"/>
                  </a:cubicBezTo>
                  <a:lnTo>
                    <a:pt x="113347" y="35243"/>
                  </a:lnTo>
                  <a:lnTo>
                    <a:pt x="112395" y="35243"/>
                  </a:lnTo>
                  <a:cubicBezTo>
                    <a:pt x="107632" y="33338"/>
                    <a:pt x="103822" y="33338"/>
                    <a:pt x="97155" y="33338"/>
                  </a:cubicBezTo>
                  <a:cubicBezTo>
                    <a:pt x="63818" y="33338"/>
                    <a:pt x="34290" y="58102"/>
                    <a:pt x="34290" y="99060"/>
                  </a:cubicBezTo>
                  <a:lnTo>
                    <a:pt x="34290" y="219075"/>
                  </a:lnTo>
                  <a:lnTo>
                    <a:pt x="0" y="219075"/>
                  </a:lnTo>
                  <a:lnTo>
                    <a:pt x="0" y="2857"/>
                  </a:lnTo>
                  <a:lnTo>
                    <a:pt x="33338" y="2857"/>
                  </a:lnTo>
                  <a:close/>
                </a:path>
              </a:pathLst>
            </a:custGeom>
            <a:grpFill/>
            <a:ln w="9525" cap="flat">
              <a:noFill/>
              <a:prstDash val="solid"/>
              <a:miter/>
            </a:ln>
          </p:spPr>
          <p:txBody>
            <a:bodyPr rtlCol="0" anchor="ctr"/>
            <a:lstStyle/>
            <a:p>
              <a:endParaRPr lang="it-IT">
                <a:solidFill>
                  <a:schemeClr val="tx1"/>
                </a:solidFill>
              </a:endParaRPr>
            </a:p>
          </p:txBody>
        </p:sp>
        <p:sp>
          <p:nvSpPr>
            <p:cNvPr id="68" name="Figura a mano libera: forma 67">
              <a:extLst>
                <a:ext uri="{FF2B5EF4-FFF2-40B4-BE49-F238E27FC236}">
                  <a16:creationId xmlns:a16="http://schemas.microsoft.com/office/drawing/2014/main" id="{D31A752D-BA77-03DE-39B7-58EF1F4753CD}"/>
                </a:ext>
              </a:extLst>
            </p:cNvPr>
            <p:cNvSpPr/>
            <p:nvPr/>
          </p:nvSpPr>
          <p:spPr>
            <a:xfrm>
              <a:off x="6159251" y="901150"/>
              <a:ext cx="107632" cy="286702"/>
            </a:xfrm>
            <a:custGeom>
              <a:avLst/>
              <a:gdLst>
                <a:gd name="connsiteX0" fmla="*/ 0 w 107632"/>
                <a:gd name="connsiteY0" fmla="*/ 96203 h 286702"/>
                <a:gd name="connsiteX1" fmla="*/ 0 w 107632"/>
                <a:gd name="connsiteY1" fmla="*/ 68580 h 286702"/>
                <a:gd name="connsiteX2" fmla="*/ 31432 w 107632"/>
                <a:gd name="connsiteY2" fmla="*/ 68580 h 286702"/>
                <a:gd name="connsiteX3" fmla="*/ 31432 w 107632"/>
                <a:gd name="connsiteY3" fmla="*/ 0 h 286702"/>
                <a:gd name="connsiteX4" fmla="*/ 65722 w 107632"/>
                <a:gd name="connsiteY4" fmla="*/ 0 h 286702"/>
                <a:gd name="connsiteX5" fmla="*/ 65722 w 107632"/>
                <a:gd name="connsiteY5" fmla="*/ 68580 h 286702"/>
                <a:gd name="connsiteX6" fmla="*/ 107632 w 107632"/>
                <a:gd name="connsiteY6" fmla="*/ 68580 h 286702"/>
                <a:gd name="connsiteX7" fmla="*/ 107632 w 107632"/>
                <a:gd name="connsiteY7" fmla="*/ 96203 h 286702"/>
                <a:gd name="connsiteX8" fmla="*/ 65722 w 107632"/>
                <a:gd name="connsiteY8" fmla="*/ 96203 h 286702"/>
                <a:gd name="connsiteX9" fmla="*/ 65722 w 107632"/>
                <a:gd name="connsiteY9" fmla="*/ 237173 h 286702"/>
                <a:gd name="connsiteX10" fmla="*/ 87630 w 107632"/>
                <a:gd name="connsiteY10" fmla="*/ 257175 h 286702"/>
                <a:gd name="connsiteX11" fmla="*/ 105727 w 107632"/>
                <a:gd name="connsiteY11" fmla="*/ 254317 h 286702"/>
                <a:gd name="connsiteX12" fmla="*/ 106680 w 107632"/>
                <a:gd name="connsiteY12" fmla="*/ 254317 h 286702"/>
                <a:gd name="connsiteX13" fmla="*/ 106680 w 107632"/>
                <a:gd name="connsiteY13" fmla="*/ 283845 h 286702"/>
                <a:gd name="connsiteX14" fmla="*/ 79057 w 107632"/>
                <a:gd name="connsiteY14" fmla="*/ 286703 h 286702"/>
                <a:gd name="connsiteX15" fmla="*/ 31432 w 107632"/>
                <a:gd name="connsiteY15" fmla="*/ 244792 h 286702"/>
                <a:gd name="connsiteX16" fmla="*/ 31432 w 107632"/>
                <a:gd name="connsiteY16" fmla="*/ 96203 h 286702"/>
                <a:gd name="connsiteX17" fmla="*/ 0 w 107632"/>
                <a:gd name="connsiteY17" fmla="*/ 96203 h 286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632" h="286702">
                  <a:moveTo>
                    <a:pt x="0" y="96203"/>
                  </a:moveTo>
                  <a:lnTo>
                    <a:pt x="0" y="68580"/>
                  </a:lnTo>
                  <a:lnTo>
                    <a:pt x="31432" y="68580"/>
                  </a:lnTo>
                  <a:lnTo>
                    <a:pt x="31432" y="0"/>
                  </a:lnTo>
                  <a:lnTo>
                    <a:pt x="65722" y="0"/>
                  </a:lnTo>
                  <a:lnTo>
                    <a:pt x="65722" y="68580"/>
                  </a:lnTo>
                  <a:lnTo>
                    <a:pt x="107632" y="68580"/>
                  </a:lnTo>
                  <a:lnTo>
                    <a:pt x="107632" y="96203"/>
                  </a:lnTo>
                  <a:lnTo>
                    <a:pt x="65722" y="96203"/>
                  </a:lnTo>
                  <a:lnTo>
                    <a:pt x="65722" y="237173"/>
                  </a:lnTo>
                  <a:cubicBezTo>
                    <a:pt x="65722" y="252412"/>
                    <a:pt x="73343" y="257175"/>
                    <a:pt x="87630" y="257175"/>
                  </a:cubicBezTo>
                  <a:cubicBezTo>
                    <a:pt x="94297" y="257175"/>
                    <a:pt x="101918" y="255270"/>
                    <a:pt x="105727" y="254317"/>
                  </a:cubicBezTo>
                  <a:lnTo>
                    <a:pt x="106680" y="254317"/>
                  </a:lnTo>
                  <a:lnTo>
                    <a:pt x="106680" y="283845"/>
                  </a:lnTo>
                  <a:cubicBezTo>
                    <a:pt x="99060" y="285750"/>
                    <a:pt x="89535" y="286703"/>
                    <a:pt x="79057" y="286703"/>
                  </a:cubicBezTo>
                  <a:cubicBezTo>
                    <a:pt x="51435" y="286703"/>
                    <a:pt x="31432" y="275273"/>
                    <a:pt x="31432" y="244792"/>
                  </a:cubicBezTo>
                  <a:lnTo>
                    <a:pt x="31432" y="96203"/>
                  </a:lnTo>
                  <a:lnTo>
                    <a:pt x="0" y="96203"/>
                  </a:lnTo>
                  <a:close/>
                </a:path>
              </a:pathLst>
            </a:custGeom>
            <a:grpFill/>
            <a:ln w="9525" cap="flat">
              <a:noFill/>
              <a:prstDash val="solid"/>
              <a:miter/>
            </a:ln>
          </p:spPr>
          <p:txBody>
            <a:bodyPr rtlCol="0" anchor="ctr"/>
            <a:lstStyle/>
            <a:p>
              <a:endParaRPr lang="it-IT">
                <a:solidFill>
                  <a:schemeClr val="tx1"/>
                </a:solidFill>
              </a:endParaRPr>
            </a:p>
          </p:txBody>
        </p:sp>
        <p:sp>
          <p:nvSpPr>
            <p:cNvPr id="69" name="Figura a mano libera: forma 68">
              <a:extLst>
                <a:ext uri="{FF2B5EF4-FFF2-40B4-BE49-F238E27FC236}">
                  <a16:creationId xmlns:a16="http://schemas.microsoft.com/office/drawing/2014/main" id="{F76B6F22-4B37-73DF-B3F5-2136AA864747}"/>
                </a:ext>
              </a:extLst>
            </p:cNvPr>
            <p:cNvSpPr/>
            <p:nvPr/>
          </p:nvSpPr>
          <p:spPr>
            <a:xfrm>
              <a:off x="5948748" y="965920"/>
              <a:ext cx="180993" cy="226694"/>
            </a:xfrm>
            <a:custGeom>
              <a:avLst/>
              <a:gdLst>
                <a:gd name="connsiteX0" fmla="*/ 96203 w 180993"/>
                <a:gd name="connsiteY0" fmla="*/ 226695 h 226694"/>
                <a:gd name="connsiteX1" fmla="*/ 0 w 180993"/>
                <a:gd name="connsiteY1" fmla="*/ 149542 h 226694"/>
                <a:gd name="connsiteX2" fmla="*/ 35243 w 180993"/>
                <a:gd name="connsiteY2" fmla="*/ 149542 h 226694"/>
                <a:gd name="connsiteX3" fmla="*/ 97155 w 180993"/>
                <a:gd name="connsiteY3" fmla="*/ 198120 h 226694"/>
                <a:gd name="connsiteX4" fmla="*/ 147638 w 180993"/>
                <a:gd name="connsiteY4" fmla="*/ 162877 h 226694"/>
                <a:gd name="connsiteX5" fmla="*/ 91440 w 180993"/>
                <a:gd name="connsiteY5" fmla="*/ 123825 h 226694"/>
                <a:gd name="connsiteX6" fmla="*/ 10478 w 180993"/>
                <a:gd name="connsiteY6" fmla="*/ 59055 h 226694"/>
                <a:gd name="connsiteX7" fmla="*/ 88583 w 180993"/>
                <a:gd name="connsiteY7" fmla="*/ 0 h 226694"/>
                <a:gd name="connsiteX8" fmla="*/ 173355 w 180993"/>
                <a:gd name="connsiteY8" fmla="*/ 67627 h 226694"/>
                <a:gd name="connsiteX9" fmla="*/ 138113 w 180993"/>
                <a:gd name="connsiteY9" fmla="*/ 67627 h 226694"/>
                <a:gd name="connsiteX10" fmla="*/ 86678 w 180993"/>
                <a:gd name="connsiteY10" fmla="*/ 26670 h 226694"/>
                <a:gd name="connsiteX11" fmla="*/ 42863 w 180993"/>
                <a:gd name="connsiteY11" fmla="*/ 58102 h 226694"/>
                <a:gd name="connsiteX12" fmla="*/ 100965 w 180993"/>
                <a:gd name="connsiteY12" fmla="*/ 93345 h 226694"/>
                <a:gd name="connsiteX13" fmla="*/ 180975 w 180993"/>
                <a:gd name="connsiteY13" fmla="*/ 161925 h 226694"/>
                <a:gd name="connsiteX14" fmla="*/ 96203 w 180993"/>
                <a:gd name="connsiteY14" fmla="*/ 226695 h 22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0993" h="226694">
                  <a:moveTo>
                    <a:pt x="96203" y="226695"/>
                  </a:moveTo>
                  <a:cubicBezTo>
                    <a:pt x="37148" y="226695"/>
                    <a:pt x="3810" y="199072"/>
                    <a:pt x="0" y="149542"/>
                  </a:cubicBezTo>
                  <a:lnTo>
                    <a:pt x="35243" y="149542"/>
                  </a:lnTo>
                  <a:cubicBezTo>
                    <a:pt x="40005" y="187642"/>
                    <a:pt x="64770" y="198120"/>
                    <a:pt x="97155" y="198120"/>
                  </a:cubicBezTo>
                  <a:cubicBezTo>
                    <a:pt x="132398" y="198120"/>
                    <a:pt x="147638" y="182880"/>
                    <a:pt x="147638" y="162877"/>
                  </a:cubicBezTo>
                  <a:cubicBezTo>
                    <a:pt x="147638" y="138113"/>
                    <a:pt x="130493" y="132397"/>
                    <a:pt x="91440" y="123825"/>
                  </a:cubicBezTo>
                  <a:cubicBezTo>
                    <a:pt x="48578" y="115252"/>
                    <a:pt x="10478" y="106680"/>
                    <a:pt x="10478" y="59055"/>
                  </a:cubicBezTo>
                  <a:cubicBezTo>
                    <a:pt x="10478" y="22860"/>
                    <a:pt x="38100" y="0"/>
                    <a:pt x="88583" y="0"/>
                  </a:cubicBezTo>
                  <a:cubicBezTo>
                    <a:pt x="141923" y="0"/>
                    <a:pt x="168593" y="25717"/>
                    <a:pt x="173355" y="67627"/>
                  </a:cubicBezTo>
                  <a:lnTo>
                    <a:pt x="138113" y="67627"/>
                  </a:lnTo>
                  <a:cubicBezTo>
                    <a:pt x="134303" y="39052"/>
                    <a:pt x="119063" y="26670"/>
                    <a:pt x="86678" y="26670"/>
                  </a:cubicBezTo>
                  <a:cubicBezTo>
                    <a:pt x="55245" y="26670"/>
                    <a:pt x="42863" y="40957"/>
                    <a:pt x="42863" y="58102"/>
                  </a:cubicBezTo>
                  <a:cubicBezTo>
                    <a:pt x="42863" y="81915"/>
                    <a:pt x="63818" y="85725"/>
                    <a:pt x="100965" y="93345"/>
                  </a:cubicBezTo>
                  <a:cubicBezTo>
                    <a:pt x="144780" y="101917"/>
                    <a:pt x="180975" y="111442"/>
                    <a:pt x="180975" y="161925"/>
                  </a:cubicBezTo>
                  <a:cubicBezTo>
                    <a:pt x="181928" y="203835"/>
                    <a:pt x="146685" y="226695"/>
                    <a:pt x="96203" y="226695"/>
                  </a:cubicBezTo>
                  <a:close/>
                </a:path>
              </a:pathLst>
            </a:custGeom>
            <a:grpFill/>
            <a:ln w="9525" cap="flat">
              <a:noFill/>
              <a:prstDash val="solid"/>
              <a:miter/>
            </a:ln>
          </p:spPr>
          <p:txBody>
            <a:bodyPr rtlCol="0" anchor="ctr"/>
            <a:lstStyle/>
            <a:p>
              <a:endParaRPr lang="it-IT">
                <a:solidFill>
                  <a:schemeClr val="tx1"/>
                </a:solidFill>
              </a:endParaRPr>
            </a:p>
          </p:txBody>
        </p:sp>
        <p:sp>
          <p:nvSpPr>
            <p:cNvPr id="70" name="Figura a mano libera: forma 69">
              <a:extLst>
                <a:ext uri="{FF2B5EF4-FFF2-40B4-BE49-F238E27FC236}">
                  <a16:creationId xmlns:a16="http://schemas.microsoft.com/office/drawing/2014/main" id="{9A13A6E0-5F28-4C16-9E70-CD985BF1719C}"/>
                </a:ext>
              </a:extLst>
            </p:cNvPr>
            <p:cNvSpPr/>
            <p:nvPr/>
          </p:nvSpPr>
          <p:spPr>
            <a:xfrm>
              <a:off x="5727769" y="964967"/>
              <a:ext cx="201929" cy="224790"/>
            </a:xfrm>
            <a:custGeom>
              <a:avLst/>
              <a:gdLst>
                <a:gd name="connsiteX0" fmla="*/ 182880 w 201929"/>
                <a:gd name="connsiteY0" fmla="*/ 222885 h 224790"/>
                <a:gd name="connsiteX1" fmla="*/ 145732 w 201929"/>
                <a:gd name="connsiteY1" fmla="*/ 190500 h 224790"/>
                <a:gd name="connsiteX2" fmla="*/ 145732 w 201929"/>
                <a:gd name="connsiteY2" fmla="*/ 190500 h 224790"/>
                <a:gd name="connsiteX3" fmla="*/ 73342 w 201929"/>
                <a:gd name="connsiteY3" fmla="*/ 224790 h 224790"/>
                <a:gd name="connsiteX4" fmla="*/ 0 w 201929"/>
                <a:gd name="connsiteY4" fmla="*/ 164783 h 224790"/>
                <a:gd name="connsiteX5" fmla="*/ 94297 w 201929"/>
                <a:gd name="connsiteY5" fmla="*/ 95250 h 224790"/>
                <a:gd name="connsiteX6" fmla="*/ 146685 w 201929"/>
                <a:gd name="connsiteY6" fmla="*/ 63818 h 224790"/>
                <a:gd name="connsiteX7" fmla="*/ 98107 w 201929"/>
                <a:gd name="connsiteY7" fmla="*/ 25718 h 224790"/>
                <a:gd name="connsiteX8" fmla="*/ 43815 w 201929"/>
                <a:gd name="connsiteY8" fmla="*/ 73343 h 224790"/>
                <a:gd name="connsiteX9" fmla="*/ 11430 w 201929"/>
                <a:gd name="connsiteY9" fmla="*/ 73343 h 224790"/>
                <a:gd name="connsiteX10" fmla="*/ 98107 w 201929"/>
                <a:gd name="connsiteY10" fmla="*/ 0 h 224790"/>
                <a:gd name="connsiteX11" fmla="*/ 178117 w 201929"/>
                <a:gd name="connsiteY11" fmla="*/ 68580 h 224790"/>
                <a:gd name="connsiteX12" fmla="*/ 178117 w 201929"/>
                <a:gd name="connsiteY12" fmla="*/ 171450 h 224790"/>
                <a:gd name="connsiteX13" fmla="*/ 200977 w 201929"/>
                <a:gd name="connsiteY13" fmla="*/ 194310 h 224790"/>
                <a:gd name="connsiteX14" fmla="*/ 201930 w 201929"/>
                <a:gd name="connsiteY14" fmla="*/ 194310 h 224790"/>
                <a:gd name="connsiteX15" fmla="*/ 201930 w 201929"/>
                <a:gd name="connsiteY15" fmla="*/ 219075 h 224790"/>
                <a:gd name="connsiteX16" fmla="*/ 182880 w 201929"/>
                <a:gd name="connsiteY16" fmla="*/ 222885 h 224790"/>
                <a:gd name="connsiteX17" fmla="*/ 80010 w 201929"/>
                <a:gd name="connsiteY17" fmla="*/ 199073 h 224790"/>
                <a:gd name="connsiteX18" fmla="*/ 145732 w 201929"/>
                <a:gd name="connsiteY18" fmla="*/ 140970 h 224790"/>
                <a:gd name="connsiteX19" fmla="*/ 145732 w 201929"/>
                <a:gd name="connsiteY19" fmla="*/ 103823 h 224790"/>
                <a:gd name="connsiteX20" fmla="*/ 96202 w 201929"/>
                <a:gd name="connsiteY20" fmla="*/ 120015 h 224790"/>
                <a:gd name="connsiteX21" fmla="*/ 35242 w 201929"/>
                <a:gd name="connsiteY21" fmla="*/ 163830 h 224790"/>
                <a:gd name="connsiteX22" fmla="*/ 80010 w 201929"/>
                <a:gd name="connsiteY22" fmla="*/ 199073 h 22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1929" h="224790">
                  <a:moveTo>
                    <a:pt x="182880" y="222885"/>
                  </a:moveTo>
                  <a:cubicBezTo>
                    <a:pt x="160972" y="222885"/>
                    <a:pt x="148590" y="212408"/>
                    <a:pt x="145732" y="190500"/>
                  </a:cubicBezTo>
                  <a:lnTo>
                    <a:pt x="145732" y="190500"/>
                  </a:lnTo>
                  <a:cubicBezTo>
                    <a:pt x="132397" y="207645"/>
                    <a:pt x="110490" y="224790"/>
                    <a:pt x="73342" y="224790"/>
                  </a:cubicBezTo>
                  <a:cubicBezTo>
                    <a:pt x="32385" y="224790"/>
                    <a:pt x="0" y="205740"/>
                    <a:pt x="0" y="164783"/>
                  </a:cubicBezTo>
                  <a:cubicBezTo>
                    <a:pt x="0" y="113348"/>
                    <a:pt x="40005" y="102870"/>
                    <a:pt x="94297" y="95250"/>
                  </a:cubicBezTo>
                  <a:cubicBezTo>
                    <a:pt x="124777" y="90488"/>
                    <a:pt x="146685" y="87630"/>
                    <a:pt x="146685" y="63818"/>
                  </a:cubicBezTo>
                  <a:cubicBezTo>
                    <a:pt x="146685" y="39053"/>
                    <a:pt x="129540" y="25718"/>
                    <a:pt x="98107" y="25718"/>
                  </a:cubicBezTo>
                  <a:cubicBezTo>
                    <a:pt x="62865" y="25718"/>
                    <a:pt x="45720" y="40957"/>
                    <a:pt x="43815" y="73343"/>
                  </a:cubicBezTo>
                  <a:lnTo>
                    <a:pt x="11430" y="73343"/>
                  </a:lnTo>
                  <a:cubicBezTo>
                    <a:pt x="12382" y="31432"/>
                    <a:pt x="40005" y="0"/>
                    <a:pt x="98107" y="0"/>
                  </a:cubicBezTo>
                  <a:cubicBezTo>
                    <a:pt x="143827" y="0"/>
                    <a:pt x="178117" y="17145"/>
                    <a:pt x="178117" y="68580"/>
                  </a:cubicBezTo>
                  <a:lnTo>
                    <a:pt x="178117" y="171450"/>
                  </a:lnTo>
                  <a:cubicBezTo>
                    <a:pt x="178117" y="188595"/>
                    <a:pt x="181927" y="199073"/>
                    <a:pt x="200977" y="194310"/>
                  </a:cubicBezTo>
                  <a:lnTo>
                    <a:pt x="201930" y="194310"/>
                  </a:lnTo>
                  <a:lnTo>
                    <a:pt x="201930" y="219075"/>
                  </a:lnTo>
                  <a:cubicBezTo>
                    <a:pt x="197167" y="220980"/>
                    <a:pt x="191452" y="222885"/>
                    <a:pt x="182880" y="222885"/>
                  </a:cubicBezTo>
                  <a:close/>
                  <a:moveTo>
                    <a:pt x="80010" y="199073"/>
                  </a:moveTo>
                  <a:cubicBezTo>
                    <a:pt x="125730" y="199073"/>
                    <a:pt x="145732" y="165735"/>
                    <a:pt x="145732" y="140970"/>
                  </a:cubicBezTo>
                  <a:lnTo>
                    <a:pt x="145732" y="103823"/>
                  </a:lnTo>
                  <a:cubicBezTo>
                    <a:pt x="134302" y="110490"/>
                    <a:pt x="114300" y="116205"/>
                    <a:pt x="96202" y="120015"/>
                  </a:cubicBezTo>
                  <a:cubicBezTo>
                    <a:pt x="61913" y="126682"/>
                    <a:pt x="35242" y="132398"/>
                    <a:pt x="35242" y="163830"/>
                  </a:cubicBezTo>
                  <a:cubicBezTo>
                    <a:pt x="35242" y="193358"/>
                    <a:pt x="58102" y="199073"/>
                    <a:pt x="80010" y="199073"/>
                  </a:cubicBezTo>
                  <a:close/>
                </a:path>
              </a:pathLst>
            </a:custGeom>
            <a:grpFill/>
            <a:ln w="9525" cap="flat">
              <a:noFill/>
              <a:prstDash val="solid"/>
              <a:miter/>
            </a:ln>
          </p:spPr>
          <p:txBody>
            <a:bodyPr rtlCol="0" anchor="ctr"/>
            <a:lstStyle/>
            <a:p>
              <a:endParaRPr lang="it-IT">
                <a:solidFill>
                  <a:schemeClr val="tx1"/>
                </a:solidFill>
              </a:endParaRPr>
            </a:p>
          </p:txBody>
        </p:sp>
        <p:sp>
          <p:nvSpPr>
            <p:cNvPr id="71" name="Figura a mano libera: forma 70">
              <a:extLst>
                <a:ext uri="{FF2B5EF4-FFF2-40B4-BE49-F238E27FC236}">
                  <a16:creationId xmlns:a16="http://schemas.microsoft.com/office/drawing/2014/main" id="{64534A9F-6FC3-7EFE-05DA-EBD9F0AB1E90}"/>
                </a:ext>
              </a:extLst>
            </p:cNvPr>
            <p:cNvSpPr/>
            <p:nvPr/>
          </p:nvSpPr>
          <p:spPr>
            <a:xfrm>
              <a:off x="5587751" y="966873"/>
              <a:ext cx="113347" cy="219075"/>
            </a:xfrm>
            <a:custGeom>
              <a:avLst/>
              <a:gdLst>
                <a:gd name="connsiteX0" fmla="*/ 33338 w 113347"/>
                <a:gd name="connsiteY0" fmla="*/ 2857 h 219075"/>
                <a:gd name="connsiteX1" fmla="*/ 33338 w 113347"/>
                <a:gd name="connsiteY1" fmla="*/ 38100 h 219075"/>
                <a:gd name="connsiteX2" fmla="*/ 34290 w 113347"/>
                <a:gd name="connsiteY2" fmla="*/ 38100 h 219075"/>
                <a:gd name="connsiteX3" fmla="*/ 99060 w 113347"/>
                <a:gd name="connsiteY3" fmla="*/ 0 h 219075"/>
                <a:gd name="connsiteX4" fmla="*/ 113347 w 113347"/>
                <a:gd name="connsiteY4" fmla="*/ 2857 h 219075"/>
                <a:gd name="connsiteX5" fmla="*/ 113347 w 113347"/>
                <a:gd name="connsiteY5" fmla="*/ 35243 h 219075"/>
                <a:gd name="connsiteX6" fmla="*/ 112395 w 113347"/>
                <a:gd name="connsiteY6" fmla="*/ 35243 h 219075"/>
                <a:gd name="connsiteX7" fmla="*/ 97155 w 113347"/>
                <a:gd name="connsiteY7" fmla="*/ 33338 h 219075"/>
                <a:gd name="connsiteX8" fmla="*/ 34290 w 113347"/>
                <a:gd name="connsiteY8" fmla="*/ 99060 h 219075"/>
                <a:gd name="connsiteX9" fmla="*/ 34290 w 113347"/>
                <a:gd name="connsiteY9" fmla="*/ 219075 h 219075"/>
                <a:gd name="connsiteX10" fmla="*/ 0 w 113347"/>
                <a:gd name="connsiteY10" fmla="*/ 219075 h 219075"/>
                <a:gd name="connsiteX11" fmla="*/ 0 w 113347"/>
                <a:gd name="connsiteY11" fmla="*/ 2857 h 219075"/>
                <a:gd name="connsiteX12" fmla="*/ 33338 w 113347"/>
                <a:gd name="connsiteY12" fmla="*/ 2857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347" h="219075">
                  <a:moveTo>
                    <a:pt x="33338" y="2857"/>
                  </a:moveTo>
                  <a:lnTo>
                    <a:pt x="33338" y="38100"/>
                  </a:lnTo>
                  <a:lnTo>
                    <a:pt x="34290" y="38100"/>
                  </a:lnTo>
                  <a:cubicBezTo>
                    <a:pt x="47625" y="17145"/>
                    <a:pt x="69532" y="0"/>
                    <a:pt x="99060" y="0"/>
                  </a:cubicBezTo>
                  <a:cubicBezTo>
                    <a:pt x="105727" y="0"/>
                    <a:pt x="108585" y="952"/>
                    <a:pt x="113347" y="2857"/>
                  </a:cubicBezTo>
                  <a:lnTo>
                    <a:pt x="113347" y="35243"/>
                  </a:lnTo>
                  <a:lnTo>
                    <a:pt x="112395" y="35243"/>
                  </a:lnTo>
                  <a:cubicBezTo>
                    <a:pt x="107632" y="33338"/>
                    <a:pt x="103822" y="33338"/>
                    <a:pt x="97155" y="33338"/>
                  </a:cubicBezTo>
                  <a:cubicBezTo>
                    <a:pt x="63818" y="33338"/>
                    <a:pt x="34290" y="58102"/>
                    <a:pt x="34290" y="99060"/>
                  </a:cubicBezTo>
                  <a:lnTo>
                    <a:pt x="34290" y="219075"/>
                  </a:lnTo>
                  <a:lnTo>
                    <a:pt x="0" y="219075"/>
                  </a:lnTo>
                  <a:lnTo>
                    <a:pt x="0" y="2857"/>
                  </a:lnTo>
                  <a:lnTo>
                    <a:pt x="33338" y="2857"/>
                  </a:lnTo>
                  <a:close/>
                </a:path>
              </a:pathLst>
            </a:custGeom>
            <a:grpFill/>
            <a:ln w="9525" cap="flat">
              <a:noFill/>
              <a:prstDash val="solid"/>
              <a:miter/>
            </a:ln>
          </p:spPr>
          <p:txBody>
            <a:bodyPr rtlCol="0" anchor="ctr"/>
            <a:lstStyle/>
            <a:p>
              <a:endParaRPr lang="it-IT">
                <a:solidFill>
                  <a:schemeClr val="tx1"/>
                </a:solidFill>
              </a:endParaRPr>
            </a:p>
          </p:txBody>
        </p:sp>
        <p:sp>
          <p:nvSpPr>
            <p:cNvPr id="72" name="Figura a mano libera: forma 71">
              <a:extLst>
                <a:ext uri="{FF2B5EF4-FFF2-40B4-BE49-F238E27FC236}">
                  <a16:creationId xmlns:a16="http://schemas.microsoft.com/office/drawing/2014/main" id="{212DA3DC-5497-DF88-B2E2-F98881205D4A}"/>
                </a:ext>
              </a:extLst>
            </p:cNvPr>
            <p:cNvSpPr/>
            <p:nvPr/>
          </p:nvSpPr>
          <p:spPr>
            <a:xfrm>
              <a:off x="5440114" y="884005"/>
              <a:ext cx="103822" cy="301942"/>
            </a:xfrm>
            <a:custGeom>
              <a:avLst/>
              <a:gdLst>
                <a:gd name="connsiteX0" fmla="*/ 0 w 103822"/>
                <a:gd name="connsiteY0" fmla="*/ 113348 h 301942"/>
                <a:gd name="connsiteX1" fmla="*/ 0 w 103822"/>
                <a:gd name="connsiteY1" fmla="*/ 85725 h 301942"/>
                <a:gd name="connsiteX2" fmla="*/ 29527 w 103822"/>
                <a:gd name="connsiteY2" fmla="*/ 85725 h 301942"/>
                <a:gd name="connsiteX3" fmla="*/ 29527 w 103822"/>
                <a:gd name="connsiteY3" fmla="*/ 50482 h 301942"/>
                <a:gd name="connsiteX4" fmla="*/ 86677 w 103822"/>
                <a:gd name="connsiteY4" fmla="*/ 0 h 301942"/>
                <a:gd name="connsiteX5" fmla="*/ 103822 w 103822"/>
                <a:gd name="connsiteY5" fmla="*/ 953 h 301942"/>
                <a:gd name="connsiteX6" fmla="*/ 103822 w 103822"/>
                <a:gd name="connsiteY6" fmla="*/ 29528 h 301942"/>
                <a:gd name="connsiteX7" fmla="*/ 93345 w 103822"/>
                <a:gd name="connsiteY7" fmla="*/ 29528 h 301942"/>
                <a:gd name="connsiteX8" fmla="*/ 63818 w 103822"/>
                <a:gd name="connsiteY8" fmla="*/ 52388 h 301942"/>
                <a:gd name="connsiteX9" fmla="*/ 63818 w 103822"/>
                <a:gd name="connsiteY9" fmla="*/ 85725 h 301942"/>
                <a:gd name="connsiteX10" fmla="*/ 103822 w 103822"/>
                <a:gd name="connsiteY10" fmla="*/ 85725 h 301942"/>
                <a:gd name="connsiteX11" fmla="*/ 103822 w 103822"/>
                <a:gd name="connsiteY11" fmla="*/ 113348 h 301942"/>
                <a:gd name="connsiteX12" fmla="*/ 63818 w 103822"/>
                <a:gd name="connsiteY12" fmla="*/ 113348 h 301942"/>
                <a:gd name="connsiteX13" fmla="*/ 63818 w 103822"/>
                <a:gd name="connsiteY13" fmla="*/ 301943 h 301942"/>
                <a:gd name="connsiteX14" fmla="*/ 29527 w 103822"/>
                <a:gd name="connsiteY14" fmla="*/ 301943 h 301942"/>
                <a:gd name="connsiteX15" fmla="*/ 29527 w 103822"/>
                <a:gd name="connsiteY15" fmla="*/ 113348 h 301942"/>
                <a:gd name="connsiteX16" fmla="*/ 0 w 103822"/>
                <a:gd name="connsiteY16" fmla="*/ 113348 h 30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22" h="301942">
                  <a:moveTo>
                    <a:pt x="0" y="113348"/>
                  </a:moveTo>
                  <a:lnTo>
                    <a:pt x="0" y="85725"/>
                  </a:lnTo>
                  <a:lnTo>
                    <a:pt x="29527" y="85725"/>
                  </a:lnTo>
                  <a:lnTo>
                    <a:pt x="29527" y="50482"/>
                  </a:lnTo>
                  <a:cubicBezTo>
                    <a:pt x="29527" y="13335"/>
                    <a:pt x="50482" y="0"/>
                    <a:pt x="86677" y="0"/>
                  </a:cubicBezTo>
                  <a:cubicBezTo>
                    <a:pt x="93345" y="0"/>
                    <a:pt x="99060" y="0"/>
                    <a:pt x="103822" y="953"/>
                  </a:cubicBezTo>
                  <a:lnTo>
                    <a:pt x="103822" y="29528"/>
                  </a:lnTo>
                  <a:cubicBezTo>
                    <a:pt x="98107" y="29528"/>
                    <a:pt x="96202" y="29528"/>
                    <a:pt x="93345" y="29528"/>
                  </a:cubicBezTo>
                  <a:cubicBezTo>
                    <a:pt x="71438" y="29528"/>
                    <a:pt x="63818" y="35243"/>
                    <a:pt x="63818" y="52388"/>
                  </a:cubicBezTo>
                  <a:lnTo>
                    <a:pt x="63818" y="85725"/>
                  </a:lnTo>
                  <a:lnTo>
                    <a:pt x="103822" y="85725"/>
                  </a:lnTo>
                  <a:lnTo>
                    <a:pt x="103822" y="113348"/>
                  </a:lnTo>
                  <a:lnTo>
                    <a:pt x="63818" y="113348"/>
                  </a:lnTo>
                  <a:lnTo>
                    <a:pt x="63818" y="301943"/>
                  </a:lnTo>
                  <a:lnTo>
                    <a:pt x="29527" y="301943"/>
                  </a:lnTo>
                  <a:lnTo>
                    <a:pt x="29527" y="113348"/>
                  </a:lnTo>
                  <a:lnTo>
                    <a:pt x="0" y="113348"/>
                  </a:lnTo>
                  <a:close/>
                </a:path>
              </a:pathLst>
            </a:custGeom>
            <a:grpFill/>
            <a:ln w="9525" cap="flat">
              <a:noFill/>
              <a:prstDash val="solid"/>
              <a:miter/>
            </a:ln>
          </p:spPr>
          <p:txBody>
            <a:bodyPr rtlCol="0" anchor="ctr"/>
            <a:lstStyle/>
            <a:p>
              <a:endParaRPr lang="it-IT">
                <a:solidFill>
                  <a:schemeClr val="tx1"/>
                </a:solidFill>
              </a:endParaRPr>
            </a:p>
          </p:txBody>
        </p:sp>
        <p:sp>
          <p:nvSpPr>
            <p:cNvPr id="73" name="Figura a mano libera: forma 72">
              <a:extLst>
                <a:ext uri="{FF2B5EF4-FFF2-40B4-BE49-F238E27FC236}">
                  <a16:creationId xmlns:a16="http://schemas.microsoft.com/office/drawing/2014/main" id="{59D69C20-0887-5EA3-DF68-4428D4C9E84D}"/>
                </a:ext>
              </a:extLst>
            </p:cNvPr>
            <p:cNvSpPr/>
            <p:nvPr/>
          </p:nvSpPr>
          <p:spPr>
            <a:xfrm>
              <a:off x="5223896" y="964967"/>
              <a:ext cx="176212" cy="221932"/>
            </a:xfrm>
            <a:custGeom>
              <a:avLst/>
              <a:gdLst>
                <a:gd name="connsiteX0" fmla="*/ 33338 w 176212"/>
                <a:gd name="connsiteY0" fmla="*/ 4763 h 221932"/>
                <a:gd name="connsiteX1" fmla="*/ 33338 w 176212"/>
                <a:gd name="connsiteY1" fmla="*/ 33338 h 221932"/>
                <a:gd name="connsiteX2" fmla="*/ 34290 w 176212"/>
                <a:gd name="connsiteY2" fmla="*/ 33338 h 221932"/>
                <a:gd name="connsiteX3" fmla="*/ 102870 w 176212"/>
                <a:gd name="connsiteY3" fmla="*/ 0 h 221932"/>
                <a:gd name="connsiteX4" fmla="*/ 176213 w 176212"/>
                <a:gd name="connsiteY4" fmla="*/ 69532 h 221932"/>
                <a:gd name="connsiteX5" fmla="*/ 176213 w 176212"/>
                <a:gd name="connsiteY5" fmla="*/ 221933 h 221932"/>
                <a:gd name="connsiteX6" fmla="*/ 141922 w 176212"/>
                <a:gd name="connsiteY6" fmla="*/ 221933 h 221932"/>
                <a:gd name="connsiteX7" fmla="*/ 141922 w 176212"/>
                <a:gd name="connsiteY7" fmla="*/ 71438 h 221932"/>
                <a:gd name="connsiteX8" fmla="*/ 93345 w 176212"/>
                <a:gd name="connsiteY8" fmla="*/ 27623 h 221932"/>
                <a:gd name="connsiteX9" fmla="*/ 34290 w 176212"/>
                <a:gd name="connsiteY9" fmla="*/ 87630 h 221932"/>
                <a:gd name="connsiteX10" fmla="*/ 34290 w 176212"/>
                <a:gd name="connsiteY10" fmla="*/ 220980 h 221932"/>
                <a:gd name="connsiteX11" fmla="*/ 0 w 176212"/>
                <a:gd name="connsiteY11" fmla="*/ 220980 h 221932"/>
                <a:gd name="connsiteX12" fmla="*/ 0 w 176212"/>
                <a:gd name="connsiteY12" fmla="*/ 4763 h 221932"/>
                <a:gd name="connsiteX13" fmla="*/ 33338 w 176212"/>
                <a:gd name="connsiteY13" fmla="*/ 4763 h 22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6212" h="221932">
                  <a:moveTo>
                    <a:pt x="33338" y="4763"/>
                  </a:moveTo>
                  <a:lnTo>
                    <a:pt x="33338" y="33338"/>
                  </a:lnTo>
                  <a:lnTo>
                    <a:pt x="34290" y="33338"/>
                  </a:lnTo>
                  <a:cubicBezTo>
                    <a:pt x="49530" y="12382"/>
                    <a:pt x="71438" y="0"/>
                    <a:pt x="102870" y="0"/>
                  </a:cubicBezTo>
                  <a:cubicBezTo>
                    <a:pt x="148590" y="0"/>
                    <a:pt x="176213" y="24765"/>
                    <a:pt x="176213" y="69532"/>
                  </a:cubicBezTo>
                  <a:lnTo>
                    <a:pt x="176213" y="221933"/>
                  </a:lnTo>
                  <a:lnTo>
                    <a:pt x="141922" y="221933"/>
                  </a:lnTo>
                  <a:lnTo>
                    <a:pt x="141922" y="71438"/>
                  </a:lnTo>
                  <a:cubicBezTo>
                    <a:pt x="141922" y="43815"/>
                    <a:pt x="123825" y="27623"/>
                    <a:pt x="93345" y="27623"/>
                  </a:cubicBezTo>
                  <a:cubicBezTo>
                    <a:pt x="59055" y="27623"/>
                    <a:pt x="34290" y="52388"/>
                    <a:pt x="34290" y="87630"/>
                  </a:cubicBezTo>
                  <a:lnTo>
                    <a:pt x="34290" y="220980"/>
                  </a:lnTo>
                  <a:lnTo>
                    <a:pt x="0" y="220980"/>
                  </a:lnTo>
                  <a:lnTo>
                    <a:pt x="0" y="4763"/>
                  </a:lnTo>
                  <a:lnTo>
                    <a:pt x="33338" y="4763"/>
                  </a:lnTo>
                  <a:close/>
                </a:path>
              </a:pathLst>
            </a:custGeom>
            <a:grpFill/>
            <a:ln w="9525" cap="flat">
              <a:noFill/>
              <a:prstDash val="solid"/>
              <a:miter/>
            </a:ln>
          </p:spPr>
          <p:txBody>
            <a:bodyPr rtlCol="0" anchor="ctr"/>
            <a:lstStyle/>
            <a:p>
              <a:endParaRPr lang="it-IT">
                <a:solidFill>
                  <a:schemeClr val="tx1"/>
                </a:solidFill>
              </a:endParaRPr>
            </a:p>
          </p:txBody>
        </p:sp>
        <p:sp>
          <p:nvSpPr>
            <p:cNvPr id="74" name="Figura a mano libera: forma 73">
              <a:extLst>
                <a:ext uri="{FF2B5EF4-FFF2-40B4-BE49-F238E27FC236}">
                  <a16:creationId xmlns:a16="http://schemas.microsoft.com/office/drawing/2014/main" id="{47E95224-686F-3623-DABD-9D76F6C91A5D}"/>
                </a:ext>
              </a:extLst>
            </p:cNvPr>
            <p:cNvSpPr/>
            <p:nvPr/>
          </p:nvSpPr>
          <p:spPr>
            <a:xfrm>
              <a:off x="5123884" y="885910"/>
              <a:ext cx="38100" cy="300037"/>
            </a:xfrm>
            <a:custGeom>
              <a:avLst/>
              <a:gdLst>
                <a:gd name="connsiteX0" fmla="*/ 0 w 38100"/>
                <a:gd name="connsiteY0" fmla="*/ 300038 h 300037"/>
                <a:gd name="connsiteX1" fmla="*/ 0 w 38100"/>
                <a:gd name="connsiteY1" fmla="*/ 0 h 300037"/>
                <a:gd name="connsiteX2" fmla="*/ 38100 w 38100"/>
                <a:gd name="connsiteY2" fmla="*/ 0 h 300037"/>
                <a:gd name="connsiteX3" fmla="*/ 38100 w 38100"/>
                <a:gd name="connsiteY3" fmla="*/ 300038 h 300037"/>
                <a:gd name="connsiteX4" fmla="*/ 0 w 38100"/>
                <a:gd name="connsiteY4" fmla="*/ 300038 h 30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00037">
                  <a:moveTo>
                    <a:pt x="0" y="300038"/>
                  </a:moveTo>
                  <a:lnTo>
                    <a:pt x="0" y="0"/>
                  </a:lnTo>
                  <a:lnTo>
                    <a:pt x="38100" y="0"/>
                  </a:lnTo>
                  <a:lnTo>
                    <a:pt x="38100" y="300038"/>
                  </a:lnTo>
                  <a:lnTo>
                    <a:pt x="0" y="300038"/>
                  </a:lnTo>
                  <a:close/>
                </a:path>
              </a:pathLst>
            </a:custGeom>
            <a:grpFill/>
            <a:ln w="9525" cap="flat">
              <a:noFill/>
              <a:prstDash val="solid"/>
              <a:miter/>
            </a:ln>
          </p:spPr>
          <p:txBody>
            <a:bodyPr rtlCol="0" anchor="ctr"/>
            <a:lstStyle/>
            <a:p>
              <a:endParaRPr lang="it-IT">
                <a:solidFill>
                  <a:schemeClr val="tx1"/>
                </a:solidFill>
              </a:endParaRPr>
            </a:p>
          </p:txBody>
        </p:sp>
        <p:grpSp>
          <p:nvGrpSpPr>
            <p:cNvPr id="75" name="Elemento grafico 7">
              <a:extLst>
                <a:ext uri="{FF2B5EF4-FFF2-40B4-BE49-F238E27FC236}">
                  <a16:creationId xmlns:a16="http://schemas.microsoft.com/office/drawing/2014/main" id="{D6016798-F975-4F2D-5E6B-9821D0835E2D}"/>
                </a:ext>
              </a:extLst>
            </p:cNvPr>
            <p:cNvGrpSpPr/>
            <p:nvPr/>
          </p:nvGrpSpPr>
          <p:grpSpPr>
            <a:xfrm>
              <a:off x="609034" y="615400"/>
              <a:ext cx="4057650" cy="1800225"/>
              <a:chOff x="888600" y="425831"/>
              <a:chExt cx="4057650" cy="1800225"/>
            </a:xfrm>
            <a:grpFill/>
          </p:grpSpPr>
          <p:sp>
            <p:nvSpPr>
              <p:cNvPr id="76" name="Figura a mano libera: forma 75">
                <a:extLst>
                  <a:ext uri="{FF2B5EF4-FFF2-40B4-BE49-F238E27FC236}">
                    <a16:creationId xmlns:a16="http://schemas.microsoft.com/office/drawing/2014/main" id="{214555E4-0965-4541-69B8-5213B25F636F}"/>
                  </a:ext>
                </a:extLst>
              </p:cNvPr>
              <p:cNvSpPr/>
              <p:nvPr/>
            </p:nvSpPr>
            <p:spPr>
              <a:xfrm>
                <a:off x="888600" y="645859"/>
                <a:ext cx="471487" cy="1360169"/>
              </a:xfrm>
              <a:custGeom>
                <a:avLst/>
                <a:gdLst>
                  <a:gd name="connsiteX0" fmla="*/ 220028 w 471487"/>
                  <a:gd name="connsiteY0" fmla="*/ 0 h 1360169"/>
                  <a:gd name="connsiteX1" fmla="*/ 220028 w 471487"/>
                  <a:gd name="connsiteY1" fmla="*/ 1139190 h 1360169"/>
                  <a:gd name="connsiteX2" fmla="*/ 0 w 471487"/>
                  <a:gd name="connsiteY2" fmla="*/ 1139190 h 1360169"/>
                  <a:gd name="connsiteX3" fmla="*/ 0 w 471487"/>
                  <a:gd name="connsiteY3" fmla="*/ 1360170 h 1360169"/>
                  <a:gd name="connsiteX4" fmla="*/ 220028 w 471487"/>
                  <a:gd name="connsiteY4" fmla="*/ 1360170 h 1360169"/>
                  <a:gd name="connsiteX5" fmla="*/ 471488 w 471487"/>
                  <a:gd name="connsiteY5" fmla="*/ 1360170 h 1360169"/>
                  <a:gd name="connsiteX6" fmla="*/ 471488 w 471487"/>
                  <a:gd name="connsiteY6" fmla="*/ 0 h 1360169"/>
                  <a:gd name="connsiteX7" fmla="*/ 220028 w 471487"/>
                  <a:gd name="connsiteY7" fmla="*/ 0 h 136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1487" h="1360169">
                    <a:moveTo>
                      <a:pt x="220028" y="0"/>
                    </a:moveTo>
                    <a:lnTo>
                      <a:pt x="220028" y="1139190"/>
                    </a:lnTo>
                    <a:lnTo>
                      <a:pt x="0" y="1139190"/>
                    </a:lnTo>
                    <a:lnTo>
                      <a:pt x="0" y="1360170"/>
                    </a:lnTo>
                    <a:lnTo>
                      <a:pt x="220028" y="1360170"/>
                    </a:lnTo>
                    <a:lnTo>
                      <a:pt x="471488" y="1360170"/>
                    </a:lnTo>
                    <a:lnTo>
                      <a:pt x="471488" y="0"/>
                    </a:lnTo>
                    <a:lnTo>
                      <a:pt x="220028" y="0"/>
                    </a:lnTo>
                    <a:close/>
                  </a:path>
                </a:pathLst>
              </a:custGeom>
              <a:grpFill/>
              <a:ln w="9525" cap="flat">
                <a:noFill/>
                <a:prstDash val="solid"/>
                <a:miter/>
              </a:ln>
            </p:spPr>
            <p:txBody>
              <a:bodyPr rtlCol="0" anchor="ctr"/>
              <a:lstStyle/>
              <a:p>
                <a:endParaRPr lang="it-IT">
                  <a:solidFill>
                    <a:schemeClr val="tx1"/>
                  </a:solidFill>
                </a:endParaRPr>
              </a:p>
            </p:txBody>
          </p:sp>
          <p:sp>
            <p:nvSpPr>
              <p:cNvPr id="77" name="Figura a mano libera: forma 76">
                <a:extLst>
                  <a:ext uri="{FF2B5EF4-FFF2-40B4-BE49-F238E27FC236}">
                    <a16:creationId xmlns:a16="http://schemas.microsoft.com/office/drawing/2014/main" id="{EE7967AE-E6A6-30FC-7AEA-843AE3ED247B}"/>
                  </a:ext>
                </a:extLst>
              </p:cNvPr>
              <p:cNvSpPr/>
              <p:nvPr/>
            </p:nvSpPr>
            <p:spPr>
              <a:xfrm>
                <a:off x="888600" y="425831"/>
                <a:ext cx="220027" cy="220027"/>
              </a:xfrm>
              <a:custGeom>
                <a:avLst/>
                <a:gdLst>
                  <a:gd name="connsiteX0" fmla="*/ 220028 w 220027"/>
                  <a:gd name="connsiteY0" fmla="*/ 0 h 220027"/>
                  <a:gd name="connsiteX1" fmla="*/ 0 w 220027"/>
                  <a:gd name="connsiteY1" fmla="*/ 0 h 220027"/>
                  <a:gd name="connsiteX2" fmla="*/ 0 w 220027"/>
                  <a:gd name="connsiteY2" fmla="*/ 220028 h 220027"/>
                  <a:gd name="connsiteX3" fmla="*/ 220028 w 220027"/>
                  <a:gd name="connsiteY3" fmla="*/ 220028 h 220027"/>
                  <a:gd name="connsiteX4" fmla="*/ 220028 w 220027"/>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027" h="220027">
                    <a:moveTo>
                      <a:pt x="220028" y="0"/>
                    </a:moveTo>
                    <a:lnTo>
                      <a:pt x="0" y="0"/>
                    </a:lnTo>
                    <a:lnTo>
                      <a:pt x="0" y="220028"/>
                    </a:lnTo>
                    <a:lnTo>
                      <a:pt x="220028" y="220028"/>
                    </a:lnTo>
                    <a:lnTo>
                      <a:pt x="220028" y="0"/>
                    </a:lnTo>
                    <a:close/>
                  </a:path>
                </a:pathLst>
              </a:custGeom>
              <a:grpFill/>
              <a:ln w="9525" cap="flat">
                <a:noFill/>
                <a:prstDash val="solid"/>
                <a:miter/>
              </a:ln>
            </p:spPr>
            <p:txBody>
              <a:bodyPr rtlCol="0" anchor="ctr"/>
              <a:lstStyle/>
              <a:p>
                <a:endParaRPr lang="it-IT">
                  <a:solidFill>
                    <a:schemeClr val="tx1"/>
                  </a:solidFill>
                </a:endParaRPr>
              </a:p>
            </p:txBody>
          </p:sp>
          <p:sp>
            <p:nvSpPr>
              <p:cNvPr id="78" name="Figura a mano libera: forma 77">
                <a:extLst>
                  <a:ext uri="{FF2B5EF4-FFF2-40B4-BE49-F238E27FC236}">
                    <a16:creationId xmlns:a16="http://schemas.microsoft.com/office/drawing/2014/main" id="{B9D41F13-4FAE-ECD5-19B2-45D1D65017C8}"/>
                  </a:ext>
                </a:extLst>
              </p:cNvPr>
              <p:cNvSpPr/>
              <p:nvPr/>
            </p:nvSpPr>
            <p:spPr>
              <a:xfrm>
                <a:off x="1360087" y="2006029"/>
                <a:ext cx="220027" cy="220027"/>
              </a:xfrm>
              <a:custGeom>
                <a:avLst/>
                <a:gdLst>
                  <a:gd name="connsiteX0" fmla="*/ 220027 w 220027"/>
                  <a:gd name="connsiteY0" fmla="*/ 0 h 220027"/>
                  <a:gd name="connsiteX1" fmla="*/ 220027 w 220027"/>
                  <a:gd name="connsiteY1" fmla="*/ 220028 h 220027"/>
                  <a:gd name="connsiteX2" fmla="*/ 0 w 220027"/>
                  <a:gd name="connsiteY2" fmla="*/ 220028 h 220027"/>
                  <a:gd name="connsiteX3" fmla="*/ 0 w 220027"/>
                  <a:gd name="connsiteY3" fmla="*/ 0 h 220027"/>
                  <a:gd name="connsiteX4" fmla="*/ 220027 w 220027"/>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027" h="220027">
                    <a:moveTo>
                      <a:pt x="220027" y="0"/>
                    </a:moveTo>
                    <a:lnTo>
                      <a:pt x="220027" y="220028"/>
                    </a:lnTo>
                    <a:lnTo>
                      <a:pt x="0" y="220028"/>
                    </a:lnTo>
                    <a:lnTo>
                      <a:pt x="0" y="0"/>
                    </a:lnTo>
                    <a:lnTo>
                      <a:pt x="220027" y="0"/>
                    </a:lnTo>
                    <a:close/>
                  </a:path>
                </a:pathLst>
              </a:custGeom>
              <a:grpFill/>
              <a:ln w="9525" cap="flat">
                <a:noFill/>
                <a:prstDash val="solid"/>
                <a:miter/>
              </a:ln>
            </p:spPr>
            <p:txBody>
              <a:bodyPr rtlCol="0" anchor="ctr"/>
              <a:lstStyle/>
              <a:p>
                <a:endParaRPr lang="it-IT">
                  <a:solidFill>
                    <a:schemeClr val="tx1"/>
                  </a:solidFill>
                </a:endParaRPr>
              </a:p>
            </p:txBody>
          </p:sp>
          <p:sp>
            <p:nvSpPr>
              <p:cNvPr id="79" name="Figura a mano libera: forma 78">
                <a:extLst>
                  <a:ext uri="{FF2B5EF4-FFF2-40B4-BE49-F238E27FC236}">
                    <a16:creationId xmlns:a16="http://schemas.microsoft.com/office/drawing/2014/main" id="{B8762C0C-EC66-846B-5B44-7417FCF71320}"/>
                  </a:ext>
                </a:extLst>
              </p:cNvPr>
              <p:cNvSpPr/>
              <p:nvPr/>
            </p:nvSpPr>
            <p:spPr>
              <a:xfrm>
                <a:off x="1580114" y="645859"/>
                <a:ext cx="1044892" cy="1360169"/>
              </a:xfrm>
              <a:custGeom>
                <a:avLst/>
                <a:gdLst>
                  <a:gd name="connsiteX0" fmla="*/ 1044893 w 1044892"/>
                  <a:gd name="connsiteY0" fmla="*/ 453390 h 1360169"/>
                  <a:gd name="connsiteX1" fmla="*/ 570548 w 1044892"/>
                  <a:gd name="connsiteY1" fmla="*/ 906780 h 1360169"/>
                  <a:gd name="connsiteX2" fmla="*/ 251460 w 1044892"/>
                  <a:gd name="connsiteY2" fmla="*/ 906780 h 1360169"/>
                  <a:gd name="connsiteX3" fmla="*/ 251460 w 1044892"/>
                  <a:gd name="connsiteY3" fmla="*/ 1360170 h 1360169"/>
                  <a:gd name="connsiteX4" fmla="*/ 0 w 1044892"/>
                  <a:gd name="connsiteY4" fmla="*/ 1360170 h 1360169"/>
                  <a:gd name="connsiteX5" fmla="*/ 0 w 1044892"/>
                  <a:gd name="connsiteY5" fmla="*/ 0 h 1360169"/>
                  <a:gd name="connsiteX6" fmla="*/ 566738 w 1044892"/>
                  <a:gd name="connsiteY6" fmla="*/ 0 h 1360169"/>
                  <a:gd name="connsiteX7" fmla="*/ 1044893 w 1044892"/>
                  <a:gd name="connsiteY7" fmla="*/ 453390 h 1360169"/>
                  <a:gd name="connsiteX8" fmla="*/ 1044893 w 1044892"/>
                  <a:gd name="connsiteY8" fmla="*/ 453390 h 1360169"/>
                  <a:gd name="connsiteX9" fmla="*/ 793432 w 1044892"/>
                  <a:gd name="connsiteY9" fmla="*/ 453390 h 1360169"/>
                  <a:gd name="connsiteX10" fmla="*/ 564832 w 1044892"/>
                  <a:gd name="connsiteY10" fmla="*/ 225743 h 1360169"/>
                  <a:gd name="connsiteX11" fmla="*/ 251460 w 1044892"/>
                  <a:gd name="connsiteY11" fmla="*/ 225743 h 1360169"/>
                  <a:gd name="connsiteX12" fmla="*/ 251460 w 1044892"/>
                  <a:gd name="connsiteY12" fmla="*/ 681037 h 1360169"/>
                  <a:gd name="connsiteX13" fmla="*/ 562928 w 1044892"/>
                  <a:gd name="connsiteY13" fmla="*/ 681037 h 1360169"/>
                  <a:gd name="connsiteX14" fmla="*/ 793432 w 1044892"/>
                  <a:gd name="connsiteY14" fmla="*/ 453390 h 136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44892" h="1360169">
                    <a:moveTo>
                      <a:pt x="1044893" y="453390"/>
                    </a:moveTo>
                    <a:cubicBezTo>
                      <a:pt x="1044893" y="720090"/>
                      <a:pt x="863918" y="906780"/>
                      <a:pt x="570548" y="906780"/>
                    </a:cubicBezTo>
                    <a:lnTo>
                      <a:pt x="251460" y="906780"/>
                    </a:lnTo>
                    <a:lnTo>
                      <a:pt x="251460" y="1360170"/>
                    </a:lnTo>
                    <a:lnTo>
                      <a:pt x="0" y="1360170"/>
                    </a:lnTo>
                    <a:lnTo>
                      <a:pt x="0" y="0"/>
                    </a:lnTo>
                    <a:lnTo>
                      <a:pt x="566738" y="0"/>
                    </a:lnTo>
                    <a:cubicBezTo>
                      <a:pt x="869632" y="0"/>
                      <a:pt x="1044893" y="194310"/>
                      <a:pt x="1044893" y="453390"/>
                    </a:cubicBezTo>
                    <a:lnTo>
                      <a:pt x="1044893" y="453390"/>
                    </a:lnTo>
                    <a:close/>
                    <a:moveTo>
                      <a:pt x="793432" y="453390"/>
                    </a:moveTo>
                    <a:cubicBezTo>
                      <a:pt x="793432" y="339090"/>
                      <a:pt x="719138" y="225743"/>
                      <a:pt x="564832" y="225743"/>
                    </a:cubicBezTo>
                    <a:lnTo>
                      <a:pt x="251460" y="225743"/>
                    </a:lnTo>
                    <a:lnTo>
                      <a:pt x="251460" y="681037"/>
                    </a:lnTo>
                    <a:lnTo>
                      <a:pt x="562928" y="681037"/>
                    </a:lnTo>
                    <a:cubicBezTo>
                      <a:pt x="720090" y="681037"/>
                      <a:pt x="793432" y="570548"/>
                      <a:pt x="793432" y="453390"/>
                    </a:cubicBezTo>
                    <a:close/>
                  </a:path>
                </a:pathLst>
              </a:custGeom>
              <a:grpFill/>
              <a:ln w="9525" cap="flat">
                <a:noFill/>
                <a:prstDash val="solid"/>
                <a:miter/>
              </a:ln>
            </p:spPr>
            <p:txBody>
              <a:bodyPr rtlCol="0" anchor="ctr"/>
              <a:lstStyle/>
              <a:p>
                <a:endParaRPr lang="it-IT">
                  <a:solidFill>
                    <a:schemeClr val="tx1"/>
                  </a:solidFill>
                </a:endParaRPr>
              </a:p>
            </p:txBody>
          </p:sp>
          <p:sp>
            <p:nvSpPr>
              <p:cNvPr id="80" name="Figura a mano libera: forma 79">
                <a:extLst>
                  <a:ext uri="{FF2B5EF4-FFF2-40B4-BE49-F238E27FC236}">
                    <a16:creationId xmlns:a16="http://schemas.microsoft.com/office/drawing/2014/main" id="{0FE1CA3E-C1DF-EE0D-A49E-043F1122C476}"/>
                  </a:ext>
                </a:extLst>
              </p:cNvPr>
              <p:cNvSpPr/>
              <p:nvPr/>
            </p:nvSpPr>
            <p:spPr>
              <a:xfrm>
                <a:off x="2638342" y="1010666"/>
                <a:ext cx="1055370" cy="1020127"/>
              </a:xfrm>
              <a:custGeom>
                <a:avLst/>
                <a:gdLst>
                  <a:gd name="connsiteX0" fmla="*/ 862013 w 1055370"/>
                  <a:gd name="connsiteY0" fmla="*/ 783908 h 1020127"/>
                  <a:gd name="connsiteX1" fmla="*/ 862013 w 1055370"/>
                  <a:gd name="connsiteY1" fmla="*/ 338138 h 1020127"/>
                  <a:gd name="connsiteX2" fmla="*/ 443865 w 1055370"/>
                  <a:gd name="connsiteY2" fmla="*/ 0 h 1020127"/>
                  <a:gd name="connsiteX3" fmla="*/ 15240 w 1055370"/>
                  <a:gd name="connsiteY3" fmla="*/ 308610 h 1020127"/>
                  <a:gd name="connsiteX4" fmla="*/ 227648 w 1055370"/>
                  <a:gd name="connsiteY4" fmla="*/ 389573 h 1020127"/>
                  <a:gd name="connsiteX5" fmla="*/ 443865 w 1055370"/>
                  <a:gd name="connsiteY5" fmla="*/ 185738 h 1020127"/>
                  <a:gd name="connsiteX6" fmla="*/ 626745 w 1055370"/>
                  <a:gd name="connsiteY6" fmla="*/ 311467 h 1020127"/>
                  <a:gd name="connsiteX7" fmla="*/ 321945 w 1055370"/>
                  <a:gd name="connsiteY7" fmla="*/ 442913 h 1020127"/>
                  <a:gd name="connsiteX8" fmla="*/ 0 w 1055370"/>
                  <a:gd name="connsiteY8" fmla="*/ 739140 h 1020127"/>
                  <a:gd name="connsiteX9" fmla="*/ 329565 w 1055370"/>
                  <a:gd name="connsiteY9" fmla="*/ 1020128 h 1020127"/>
                  <a:gd name="connsiteX10" fmla="*/ 640080 w 1055370"/>
                  <a:gd name="connsiteY10" fmla="*/ 881063 h 1020127"/>
                  <a:gd name="connsiteX11" fmla="*/ 668655 w 1055370"/>
                  <a:gd name="connsiteY11" fmla="*/ 829628 h 1020127"/>
                  <a:gd name="connsiteX12" fmla="*/ 668655 w 1055370"/>
                  <a:gd name="connsiteY12" fmla="*/ 994410 h 1020127"/>
                  <a:gd name="connsiteX13" fmla="*/ 1055370 w 1055370"/>
                  <a:gd name="connsiteY13" fmla="*/ 994410 h 1020127"/>
                  <a:gd name="connsiteX14" fmla="*/ 1055370 w 1055370"/>
                  <a:gd name="connsiteY14" fmla="*/ 782955 h 1020127"/>
                  <a:gd name="connsiteX15" fmla="*/ 862013 w 1055370"/>
                  <a:gd name="connsiteY15" fmla="*/ 782955 h 1020127"/>
                  <a:gd name="connsiteX16" fmla="*/ 862013 w 1055370"/>
                  <a:gd name="connsiteY16" fmla="*/ 783908 h 1020127"/>
                  <a:gd name="connsiteX17" fmla="*/ 626745 w 1055370"/>
                  <a:gd name="connsiteY17" fmla="*/ 610553 h 1020127"/>
                  <a:gd name="connsiteX18" fmla="*/ 384810 w 1055370"/>
                  <a:gd name="connsiteY18" fmla="*/ 842010 h 1020127"/>
                  <a:gd name="connsiteX19" fmla="*/ 251460 w 1055370"/>
                  <a:gd name="connsiteY19" fmla="*/ 727710 h 1020127"/>
                  <a:gd name="connsiteX20" fmla="*/ 390525 w 1055370"/>
                  <a:gd name="connsiteY20" fmla="*/ 600075 h 1020127"/>
                  <a:gd name="connsiteX21" fmla="*/ 626745 w 1055370"/>
                  <a:gd name="connsiteY21" fmla="*/ 541020 h 1020127"/>
                  <a:gd name="connsiteX22" fmla="*/ 626745 w 1055370"/>
                  <a:gd name="connsiteY22" fmla="*/ 610553 h 1020127"/>
                  <a:gd name="connsiteX23" fmla="*/ 626745 w 1055370"/>
                  <a:gd name="connsiteY23" fmla="*/ 610553 h 102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55370" h="1020127">
                    <a:moveTo>
                      <a:pt x="862013" y="783908"/>
                    </a:moveTo>
                    <a:lnTo>
                      <a:pt x="862013" y="338138"/>
                    </a:lnTo>
                    <a:cubicBezTo>
                      <a:pt x="862013" y="118110"/>
                      <a:pt x="699135" y="0"/>
                      <a:pt x="443865" y="0"/>
                    </a:cubicBezTo>
                    <a:cubicBezTo>
                      <a:pt x="216217" y="0"/>
                      <a:pt x="49530" y="127635"/>
                      <a:pt x="15240" y="308610"/>
                    </a:cubicBezTo>
                    <a:lnTo>
                      <a:pt x="227648" y="389573"/>
                    </a:lnTo>
                    <a:cubicBezTo>
                      <a:pt x="227648" y="263842"/>
                      <a:pt x="312420" y="185738"/>
                      <a:pt x="443865" y="185738"/>
                    </a:cubicBezTo>
                    <a:cubicBezTo>
                      <a:pt x="552450" y="185738"/>
                      <a:pt x="626745" y="228600"/>
                      <a:pt x="626745" y="311467"/>
                    </a:cubicBezTo>
                    <a:cubicBezTo>
                      <a:pt x="626745" y="394335"/>
                      <a:pt x="585788" y="396240"/>
                      <a:pt x="321945" y="442913"/>
                    </a:cubicBezTo>
                    <a:cubicBezTo>
                      <a:pt x="125730" y="478155"/>
                      <a:pt x="0" y="572453"/>
                      <a:pt x="0" y="739140"/>
                    </a:cubicBezTo>
                    <a:cubicBezTo>
                      <a:pt x="0" y="914400"/>
                      <a:pt x="135255" y="1020128"/>
                      <a:pt x="329565" y="1020128"/>
                    </a:cubicBezTo>
                    <a:cubicBezTo>
                      <a:pt x="459105" y="1020128"/>
                      <a:pt x="575310" y="968693"/>
                      <a:pt x="640080" y="881063"/>
                    </a:cubicBezTo>
                    <a:cubicBezTo>
                      <a:pt x="655320" y="859155"/>
                      <a:pt x="662940" y="842963"/>
                      <a:pt x="668655" y="829628"/>
                    </a:cubicBezTo>
                    <a:lnTo>
                      <a:pt x="668655" y="994410"/>
                    </a:lnTo>
                    <a:lnTo>
                      <a:pt x="1055370" y="994410"/>
                    </a:lnTo>
                    <a:lnTo>
                      <a:pt x="1055370" y="782955"/>
                    </a:lnTo>
                    <a:lnTo>
                      <a:pt x="862013" y="782955"/>
                    </a:lnTo>
                    <a:lnTo>
                      <a:pt x="862013" y="783908"/>
                    </a:lnTo>
                    <a:close/>
                    <a:moveTo>
                      <a:pt x="626745" y="610553"/>
                    </a:moveTo>
                    <a:cubicBezTo>
                      <a:pt x="626745" y="741997"/>
                      <a:pt x="548640" y="842010"/>
                      <a:pt x="384810" y="842010"/>
                    </a:cubicBezTo>
                    <a:cubicBezTo>
                      <a:pt x="300038" y="842010"/>
                      <a:pt x="251460" y="792480"/>
                      <a:pt x="251460" y="727710"/>
                    </a:cubicBezTo>
                    <a:cubicBezTo>
                      <a:pt x="251460" y="651510"/>
                      <a:pt x="306705" y="617220"/>
                      <a:pt x="390525" y="600075"/>
                    </a:cubicBezTo>
                    <a:cubicBezTo>
                      <a:pt x="547688" y="572453"/>
                      <a:pt x="599123" y="562928"/>
                      <a:pt x="626745" y="541020"/>
                    </a:cubicBezTo>
                    <a:lnTo>
                      <a:pt x="626745" y="610553"/>
                    </a:lnTo>
                    <a:lnTo>
                      <a:pt x="626745" y="610553"/>
                    </a:lnTo>
                    <a:close/>
                  </a:path>
                </a:pathLst>
              </a:custGeom>
              <a:grpFill/>
              <a:ln w="9525" cap="flat">
                <a:noFill/>
                <a:prstDash val="solid"/>
                <a:miter/>
              </a:ln>
            </p:spPr>
            <p:txBody>
              <a:bodyPr rtlCol="0" anchor="ctr"/>
              <a:lstStyle/>
              <a:p>
                <a:endParaRPr lang="it-IT">
                  <a:solidFill>
                    <a:schemeClr val="tx1"/>
                  </a:solidFill>
                </a:endParaRPr>
              </a:p>
            </p:txBody>
          </p:sp>
          <p:sp>
            <p:nvSpPr>
              <p:cNvPr id="81" name="Figura a mano libera: forma 80">
                <a:extLst>
                  <a:ext uri="{FF2B5EF4-FFF2-40B4-BE49-F238E27FC236}">
                    <a16:creationId xmlns:a16="http://schemas.microsoft.com/office/drawing/2014/main" id="{6AC347F5-B571-9083-F891-F924CCB44438}"/>
                  </a:ext>
                </a:extLst>
              </p:cNvPr>
              <p:cNvSpPr/>
              <p:nvPr/>
            </p:nvSpPr>
            <p:spPr>
              <a:xfrm>
                <a:off x="3617512" y="613452"/>
                <a:ext cx="1328737" cy="1421151"/>
              </a:xfrm>
              <a:custGeom>
                <a:avLst/>
                <a:gdLst>
                  <a:gd name="connsiteX0" fmla="*/ 1321118 w 1328737"/>
                  <a:gd name="connsiteY0" fmla="*/ 351494 h 1421151"/>
                  <a:gd name="connsiteX1" fmla="*/ 1115378 w 1328737"/>
                  <a:gd name="connsiteY1" fmla="*/ 487702 h 1421151"/>
                  <a:gd name="connsiteX2" fmla="*/ 706755 w 1328737"/>
                  <a:gd name="connsiteY2" fmla="*/ 222907 h 1421151"/>
                  <a:gd name="connsiteX3" fmla="*/ 251460 w 1328737"/>
                  <a:gd name="connsiteY3" fmla="*/ 709634 h 1421151"/>
                  <a:gd name="connsiteX4" fmla="*/ 702945 w 1328737"/>
                  <a:gd name="connsiteY4" fmla="*/ 1194457 h 1421151"/>
                  <a:gd name="connsiteX5" fmla="*/ 1122998 w 1328737"/>
                  <a:gd name="connsiteY5" fmla="*/ 924899 h 1421151"/>
                  <a:gd name="connsiteX6" fmla="*/ 1328738 w 1328737"/>
                  <a:gd name="connsiteY6" fmla="*/ 1062059 h 1421151"/>
                  <a:gd name="connsiteX7" fmla="*/ 707707 w 1328737"/>
                  <a:gd name="connsiteY7" fmla="*/ 1421152 h 1421151"/>
                  <a:gd name="connsiteX8" fmla="*/ 0 w 1328737"/>
                  <a:gd name="connsiteY8" fmla="*/ 709634 h 1421151"/>
                  <a:gd name="connsiteX9" fmla="*/ 709613 w 1328737"/>
                  <a:gd name="connsiteY9" fmla="*/ 22 h 1421151"/>
                  <a:gd name="connsiteX10" fmla="*/ 1321118 w 1328737"/>
                  <a:gd name="connsiteY10" fmla="*/ 351494 h 1421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28737" h="1421151">
                    <a:moveTo>
                      <a:pt x="1321118" y="351494"/>
                    </a:moveTo>
                    <a:lnTo>
                      <a:pt x="1115378" y="487702"/>
                    </a:lnTo>
                    <a:cubicBezTo>
                      <a:pt x="1056323" y="328634"/>
                      <a:pt x="902970" y="222907"/>
                      <a:pt x="706755" y="222907"/>
                    </a:cubicBezTo>
                    <a:cubicBezTo>
                      <a:pt x="445770" y="222907"/>
                      <a:pt x="251460" y="407692"/>
                      <a:pt x="251460" y="709634"/>
                    </a:cubicBezTo>
                    <a:cubicBezTo>
                      <a:pt x="251460" y="1010624"/>
                      <a:pt x="440055" y="1194457"/>
                      <a:pt x="702945" y="1194457"/>
                    </a:cubicBezTo>
                    <a:cubicBezTo>
                      <a:pt x="897255" y="1194457"/>
                      <a:pt x="1063943" y="1094444"/>
                      <a:pt x="1122998" y="924899"/>
                    </a:cubicBezTo>
                    <a:lnTo>
                      <a:pt x="1328738" y="1062059"/>
                    </a:lnTo>
                    <a:cubicBezTo>
                      <a:pt x="1208723" y="1291612"/>
                      <a:pt x="982980" y="1421152"/>
                      <a:pt x="707707" y="1421152"/>
                    </a:cubicBezTo>
                    <a:cubicBezTo>
                      <a:pt x="304800" y="1421152"/>
                      <a:pt x="0" y="1134449"/>
                      <a:pt x="0" y="709634"/>
                    </a:cubicBezTo>
                    <a:cubicBezTo>
                      <a:pt x="0" y="283867"/>
                      <a:pt x="321945" y="22"/>
                      <a:pt x="709613" y="22"/>
                    </a:cubicBezTo>
                    <a:cubicBezTo>
                      <a:pt x="969645" y="-1883"/>
                      <a:pt x="1208723" y="121942"/>
                      <a:pt x="1321118" y="351494"/>
                    </a:cubicBezTo>
                    <a:close/>
                  </a:path>
                </a:pathLst>
              </a:custGeom>
              <a:grpFill/>
              <a:ln w="9525" cap="flat">
                <a:noFill/>
                <a:prstDash val="solid"/>
                <a:miter/>
              </a:ln>
            </p:spPr>
            <p:txBody>
              <a:bodyPr rtlCol="0" anchor="ctr"/>
              <a:lstStyle/>
              <a:p>
                <a:endParaRPr lang="it-IT">
                  <a:solidFill>
                    <a:schemeClr val="tx1"/>
                  </a:solidFill>
                </a:endParaRPr>
              </a:p>
            </p:txBody>
          </p:sp>
        </p:grpSp>
      </p:grpSp>
      <p:sp>
        <p:nvSpPr>
          <p:cNvPr id="94" name="Rettangolo 93">
            <a:extLst>
              <a:ext uri="{FF2B5EF4-FFF2-40B4-BE49-F238E27FC236}">
                <a16:creationId xmlns:a16="http://schemas.microsoft.com/office/drawing/2014/main" id="{64537BD4-22CB-44F4-F862-E77530D7887A}"/>
              </a:ext>
            </a:extLst>
          </p:cNvPr>
          <p:cNvSpPr/>
          <p:nvPr userDrawn="1"/>
        </p:nvSpPr>
        <p:spPr>
          <a:xfrm>
            <a:off x="11225755" y="5898028"/>
            <a:ext cx="982460" cy="9751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5" name="Rettangolo 94">
            <a:extLst>
              <a:ext uri="{FF2B5EF4-FFF2-40B4-BE49-F238E27FC236}">
                <a16:creationId xmlns:a16="http://schemas.microsoft.com/office/drawing/2014/main" id="{51AF63BE-BA90-F9AB-2C0B-375F4DFFB380}"/>
              </a:ext>
            </a:extLst>
          </p:cNvPr>
          <p:cNvSpPr/>
          <p:nvPr userDrawn="1"/>
        </p:nvSpPr>
        <p:spPr>
          <a:xfrm>
            <a:off x="11233115" y="979095"/>
            <a:ext cx="975100" cy="975100"/>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1" name="Segnaposto numero diapositiva 2">
            <a:extLst>
              <a:ext uri="{FF2B5EF4-FFF2-40B4-BE49-F238E27FC236}">
                <a16:creationId xmlns:a16="http://schemas.microsoft.com/office/drawing/2014/main" id="{2FFD79ED-04EE-B57E-365C-18883690BED9}"/>
              </a:ext>
            </a:extLst>
          </p:cNvPr>
          <p:cNvSpPr>
            <a:spLocks noGrp="1"/>
          </p:cNvSpPr>
          <p:nvPr>
            <p:ph type="sldNum" sz="quarter" idx="10"/>
          </p:nvPr>
        </p:nvSpPr>
        <p:spPr>
          <a:xfrm>
            <a:off x="11421135" y="6071095"/>
            <a:ext cx="554138" cy="515319"/>
          </a:xfrm>
        </p:spPr>
        <p:txBody>
          <a:bodyPr/>
          <a:lstStyle>
            <a:lvl1pPr algn="ctr">
              <a:defRPr>
                <a:solidFill>
                  <a:schemeClr val="tx1"/>
                </a:solidFill>
                <a:latin typeface="Manrope Light" pitchFamily="2" charset="0"/>
              </a:defRPr>
            </a:lvl1pPr>
          </a:lstStyle>
          <a:p>
            <a:fld id="{4FD464FC-7F50-4ECC-A8FE-0EFE49235618}" type="slidenum">
              <a:rPr lang="it-IT" smtClean="0"/>
              <a:pPr/>
              <a:t>‹#›</a:t>
            </a:fld>
            <a:endParaRPr lang="it-IT"/>
          </a:p>
        </p:txBody>
      </p:sp>
      <p:sp>
        <p:nvSpPr>
          <p:cNvPr id="103" name="Rettangolo 102">
            <a:extLst>
              <a:ext uri="{FF2B5EF4-FFF2-40B4-BE49-F238E27FC236}">
                <a16:creationId xmlns:a16="http://schemas.microsoft.com/office/drawing/2014/main" id="{5EEFEE6F-E67E-8533-95CF-A57C91160EC9}"/>
              </a:ext>
            </a:extLst>
          </p:cNvPr>
          <p:cNvSpPr/>
          <p:nvPr userDrawn="1"/>
        </p:nvSpPr>
        <p:spPr>
          <a:xfrm>
            <a:off x="10240022" y="3920279"/>
            <a:ext cx="982460" cy="9824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4" name="Rettangolo 103">
            <a:extLst>
              <a:ext uri="{FF2B5EF4-FFF2-40B4-BE49-F238E27FC236}">
                <a16:creationId xmlns:a16="http://schemas.microsoft.com/office/drawing/2014/main" id="{9D01F777-75A0-B79A-7E29-85B97D31FBBD}"/>
              </a:ext>
            </a:extLst>
          </p:cNvPr>
          <p:cNvSpPr/>
          <p:nvPr userDrawn="1"/>
        </p:nvSpPr>
        <p:spPr>
          <a:xfrm>
            <a:off x="10240022" y="2942996"/>
            <a:ext cx="982460" cy="9824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5" name="Rettangolo 104">
            <a:extLst>
              <a:ext uri="{FF2B5EF4-FFF2-40B4-BE49-F238E27FC236}">
                <a16:creationId xmlns:a16="http://schemas.microsoft.com/office/drawing/2014/main" id="{B7A291E5-7801-05B9-3AEC-A974CEB0492B}"/>
              </a:ext>
            </a:extLst>
          </p:cNvPr>
          <p:cNvSpPr/>
          <p:nvPr userDrawn="1"/>
        </p:nvSpPr>
        <p:spPr>
          <a:xfrm>
            <a:off x="10240022" y="1954195"/>
            <a:ext cx="982460" cy="9824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6" name="Rettangolo 105">
            <a:extLst>
              <a:ext uri="{FF2B5EF4-FFF2-40B4-BE49-F238E27FC236}">
                <a16:creationId xmlns:a16="http://schemas.microsoft.com/office/drawing/2014/main" id="{2A93A5CF-74B9-7178-21E0-8A78D5120949}"/>
              </a:ext>
            </a:extLst>
          </p:cNvPr>
          <p:cNvSpPr/>
          <p:nvPr userDrawn="1"/>
        </p:nvSpPr>
        <p:spPr>
          <a:xfrm>
            <a:off x="10240022" y="4899758"/>
            <a:ext cx="982460" cy="9824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8" name="Rettangolo 107">
            <a:extLst>
              <a:ext uri="{FF2B5EF4-FFF2-40B4-BE49-F238E27FC236}">
                <a16:creationId xmlns:a16="http://schemas.microsoft.com/office/drawing/2014/main" id="{74A96BE8-FDD6-FAC7-2854-5BBFA2A9D90E}"/>
              </a:ext>
            </a:extLst>
          </p:cNvPr>
          <p:cNvSpPr/>
          <p:nvPr userDrawn="1"/>
        </p:nvSpPr>
        <p:spPr>
          <a:xfrm>
            <a:off x="9263125" y="3920279"/>
            <a:ext cx="982460" cy="9824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9" name="Rettangolo 108">
            <a:extLst>
              <a:ext uri="{FF2B5EF4-FFF2-40B4-BE49-F238E27FC236}">
                <a16:creationId xmlns:a16="http://schemas.microsoft.com/office/drawing/2014/main" id="{B435C4C0-D3B7-B050-C413-0748AE8845C2}"/>
              </a:ext>
            </a:extLst>
          </p:cNvPr>
          <p:cNvSpPr/>
          <p:nvPr userDrawn="1"/>
        </p:nvSpPr>
        <p:spPr>
          <a:xfrm>
            <a:off x="9263125" y="2942996"/>
            <a:ext cx="982460" cy="9824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0" name="Rettangolo 109">
            <a:extLst>
              <a:ext uri="{FF2B5EF4-FFF2-40B4-BE49-F238E27FC236}">
                <a16:creationId xmlns:a16="http://schemas.microsoft.com/office/drawing/2014/main" id="{455A25E4-805C-0648-0CB0-8C54F8424195}"/>
              </a:ext>
            </a:extLst>
          </p:cNvPr>
          <p:cNvSpPr/>
          <p:nvPr userDrawn="1"/>
        </p:nvSpPr>
        <p:spPr>
          <a:xfrm>
            <a:off x="9263125" y="1954195"/>
            <a:ext cx="982460" cy="982460"/>
          </a:xfrm>
          <a:prstGeom prst="rect">
            <a:avLst/>
          </a:prstGeom>
          <a:solidFill>
            <a:srgbClr val="31314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1" name="Rettangolo 110">
            <a:extLst>
              <a:ext uri="{FF2B5EF4-FFF2-40B4-BE49-F238E27FC236}">
                <a16:creationId xmlns:a16="http://schemas.microsoft.com/office/drawing/2014/main" id="{8A0167D9-8432-2F9F-8B28-3B609BD35B85}"/>
              </a:ext>
            </a:extLst>
          </p:cNvPr>
          <p:cNvSpPr/>
          <p:nvPr userDrawn="1"/>
        </p:nvSpPr>
        <p:spPr>
          <a:xfrm>
            <a:off x="9263125" y="4899758"/>
            <a:ext cx="982460" cy="9824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5" name="Rettangolo 174">
            <a:extLst>
              <a:ext uri="{FF2B5EF4-FFF2-40B4-BE49-F238E27FC236}">
                <a16:creationId xmlns:a16="http://schemas.microsoft.com/office/drawing/2014/main" id="{79D23F0B-E147-DFF6-4CBD-673811CF32B2}"/>
              </a:ext>
            </a:extLst>
          </p:cNvPr>
          <p:cNvSpPr/>
          <p:nvPr userDrawn="1"/>
        </p:nvSpPr>
        <p:spPr>
          <a:xfrm>
            <a:off x="7270988" y="3920279"/>
            <a:ext cx="982460" cy="9824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6" name="Rettangolo 175">
            <a:extLst>
              <a:ext uri="{FF2B5EF4-FFF2-40B4-BE49-F238E27FC236}">
                <a16:creationId xmlns:a16="http://schemas.microsoft.com/office/drawing/2014/main" id="{748248ED-2600-6A29-2731-4A685D627ED8}"/>
              </a:ext>
            </a:extLst>
          </p:cNvPr>
          <p:cNvSpPr/>
          <p:nvPr userDrawn="1"/>
        </p:nvSpPr>
        <p:spPr>
          <a:xfrm>
            <a:off x="7270988" y="2942996"/>
            <a:ext cx="982460" cy="9824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7" name="Rettangolo 176">
            <a:extLst>
              <a:ext uri="{FF2B5EF4-FFF2-40B4-BE49-F238E27FC236}">
                <a16:creationId xmlns:a16="http://schemas.microsoft.com/office/drawing/2014/main" id="{B0E41708-4D38-F487-A85B-6872CBD67155}"/>
              </a:ext>
            </a:extLst>
          </p:cNvPr>
          <p:cNvSpPr/>
          <p:nvPr userDrawn="1"/>
        </p:nvSpPr>
        <p:spPr>
          <a:xfrm>
            <a:off x="7304039" y="1954195"/>
            <a:ext cx="982460" cy="9824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8" name="Rettangolo 177">
            <a:extLst>
              <a:ext uri="{FF2B5EF4-FFF2-40B4-BE49-F238E27FC236}">
                <a16:creationId xmlns:a16="http://schemas.microsoft.com/office/drawing/2014/main" id="{0A2C982B-C66E-0AC9-1A66-07B776971A27}"/>
              </a:ext>
            </a:extLst>
          </p:cNvPr>
          <p:cNvSpPr/>
          <p:nvPr userDrawn="1"/>
        </p:nvSpPr>
        <p:spPr>
          <a:xfrm>
            <a:off x="7270988" y="4899758"/>
            <a:ext cx="982460" cy="9824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9" name="Rettangolo 178">
            <a:extLst>
              <a:ext uri="{FF2B5EF4-FFF2-40B4-BE49-F238E27FC236}">
                <a16:creationId xmlns:a16="http://schemas.microsoft.com/office/drawing/2014/main" id="{B11A5326-8840-4D91-423F-246494A51559}"/>
              </a:ext>
            </a:extLst>
          </p:cNvPr>
          <p:cNvSpPr/>
          <p:nvPr userDrawn="1"/>
        </p:nvSpPr>
        <p:spPr>
          <a:xfrm>
            <a:off x="6289331" y="3920279"/>
            <a:ext cx="982460" cy="9824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0" name="Rettangolo 179">
            <a:extLst>
              <a:ext uri="{FF2B5EF4-FFF2-40B4-BE49-F238E27FC236}">
                <a16:creationId xmlns:a16="http://schemas.microsoft.com/office/drawing/2014/main" id="{D1B0BC36-ABF6-416E-6A9C-4EA17B8CDA3F}"/>
              </a:ext>
            </a:extLst>
          </p:cNvPr>
          <p:cNvSpPr/>
          <p:nvPr userDrawn="1"/>
        </p:nvSpPr>
        <p:spPr>
          <a:xfrm>
            <a:off x="6289331" y="2942996"/>
            <a:ext cx="982460" cy="9824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1" name="Rettangolo 180">
            <a:extLst>
              <a:ext uri="{FF2B5EF4-FFF2-40B4-BE49-F238E27FC236}">
                <a16:creationId xmlns:a16="http://schemas.microsoft.com/office/drawing/2014/main" id="{2463E31B-AAF8-6F44-349C-B39821753D8F}"/>
              </a:ext>
            </a:extLst>
          </p:cNvPr>
          <p:cNvSpPr/>
          <p:nvPr userDrawn="1"/>
        </p:nvSpPr>
        <p:spPr>
          <a:xfrm>
            <a:off x="6302487" y="1954195"/>
            <a:ext cx="982460" cy="982460"/>
          </a:xfrm>
          <a:prstGeom prst="rect">
            <a:avLst/>
          </a:prstGeom>
          <a:solidFill>
            <a:srgbClr val="A190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2" name="Rettangolo 181">
            <a:extLst>
              <a:ext uri="{FF2B5EF4-FFF2-40B4-BE49-F238E27FC236}">
                <a16:creationId xmlns:a16="http://schemas.microsoft.com/office/drawing/2014/main" id="{D5432A83-D199-4BF4-BFE6-8200F92C0464}"/>
              </a:ext>
            </a:extLst>
          </p:cNvPr>
          <p:cNvSpPr/>
          <p:nvPr userDrawn="1"/>
        </p:nvSpPr>
        <p:spPr>
          <a:xfrm>
            <a:off x="6289331" y="4899758"/>
            <a:ext cx="982460" cy="9824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3" name="Rettangolo 182">
            <a:extLst>
              <a:ext uri="{FF2B5EF4-FFF2-40B4-BE49-F238E27FC236}">
                <a16:creationId xmlns:a16="http://schemas.microsoft.com/office/drawing/2014/main" id="{255B4AF0-688B-4CE4-6E08-57818806CB25}"/>
              </a:ext>
            </a:extLst>
          </p:cNvPr>
          <p:cNvSpPr/>
          <p:nvPr userDrawn="1"/>
        </p:nvSpPr>
        <p:spPr>
          <a:xfrm>
            <a:off x="5279383" y="3920279"/>
            <a:ext cx="982460" cy="9824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4" name="Rettangolo 183">
            <a:extLst>
              <a:ext uri="{FF2B5EF4-FFF2-40B4-BE49-F238E27FC236}">
                <a16:creationId xmlns:a16="http://schemas.microsoft.com/office/drawing/2014/main" id="{8FF21804-4C9C-B3D2-71BB-B96B2CC32EC6}"/>
              </a:ext>
            </a:extLst>
          </p:cNvPr>
          <p:cNvSpPr/>
          <p:nvPr userDrawn="1"/>
        </p:nvSpPr>
        <p:spPr>
          <a:xfrm>
            <a:off x="5279383" y="2942996"/>
            <a:ext cx="982460" cy="9824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5" name="Rettangolo 184">
            <a:extLst>
              <a:ext uri="{FF2B5EF4-FFF2-40B4-BE49-F238E27FC236}">
                <a16:creationId xmlns:a16="http://schemas.microsoft.com/office/drawing/2014/main" id="{1E134B97-AE4D-C8BA-2A94-B55A099ADF67}"/>
              </a:ext>
            </a:extLst>
          </p:cNvPr>
          <p:cNvSpPr/>
          <p:nvPr userDrawn="1"/>
        </p:nvSpPr>
        <p:spPr>
          <a:xfrm>
            <a:off x="5323451" y="1954195"/>
            <a:ext cx="982460" cy="982460"/>
          </a:xfrm>
          <a:prstGeom prst="rect">
            <a:avLst/>
          </a:prstGeom>
          <a:solidFill>
            <a:srgbClr val="907D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it-IT"/>
          </a:p>
        </p:txBody>
      </p:sp>
      <p:sp>
        <p:nvSpPr>
          <p:cNvPr id="186" name="Rettangolo 185">
            <a:extLst>
              <a:ext uri="{FF2B5EF4-FFF2-40B4-BE49-F238E27FC236}">
                <a16:creationId xmlns:a16="http://schemas.microsoft.com/office/drawing/2014/main" id="{D9AFE93C-F01A-1082-08A0-012D0975A75F}"/>
              </a:ext>
            </a:extLst>
          </p:cNvPr>
          <p:cNvSpPr/>
          <p:nvPr userDrawn="1"/>
        </p:nvSpPr>
        <p:spPr>
          <a:xfrm>
            <a:off x="5279383" y="4899758"/>
            <a:ext cx="982460" cy="9824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7" name="Rettangolo 186">
            <a:extLst>
              <a:ext uri="{FF2B5EF4-FFF2-40B4-BE49-F238E27FC236}">
                <a16:creationId xmlns:a16="http://schemas.microsoft.com/office/drawing/2014/main" id="{6AB04387-0CAA-B8BA-7F34-2430420AE774}"/>
              </a:ext>
            </a:extLst>
          </p:cNvPr>
          <p:cNvSpPr/>
          <p:nvPr userDrawn="1"/>
        </p:nvSpPr>
        <p:spPr>
          <a:xfrm>
            <a:off x="4295287" y="3920279"/>
            <a:ext cx="982460" cy="9824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8" name="Rettangolo 187">
            <a:extLst>
              <a:ext uri="{FF2B5EF4-FFF2-40B4-BE49-F238E27FC236}">
                <a16:creationId xmlns:a16="http://schemas.microsoft.com/office/drawing/2014/main" id="{6D5715B7-F1F3-1E56-8804-D1DE04ABE0A0}"/>
              </a:ext>
            </a:extLst>
          </p:cNvPr>
          <p:cNvSpPr/>
          <p:nvPr userDrawn="1"/>
        </p:nvSpPr>
        <p:spPr>
          <a:xfrm>
            <a:off x="4295287" y="2942996"/>
            <a:ext cx="982460" cy="9824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9" name="Rettangolo 188">
            <a:extLst>
              <a:ext uri="{FF2B5EF4-FFF2-40B4-BE49-F238E27FC236}">
                <a16:creationId xmlns:a16="http://schemas.microsoft.com/office/drawing/2014/main" id="{AF3EAF8C-7A33-B74B-9CDC-353EC19F5C54}"/>
              </a:ext>
            </a:extLst>
          </p:cNvPr>
          <p:cNvSpPr/>
          <p:nvPr userDrawn="1"/>
        </p:nvSpPr>
        <p:spPr>
          <a:xfrm>
            <a:off x="4328338" y="1954195"/>
            <a:ext cx="982460" cy="9824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0" name="Rettangolo 189">
            <a:extLst>
              <a:ext uri="{FF2B5EF4-FFF2-40B4-BE49-F238E27FC236}">
                <a16:creationId xmlns:a16="http://schemas.microsoft.com/office/drawing/2014/main" id="{DE509088-6C3F-57D9-560F-01C9BD6132E3}"/>
              </a:ext>
            </a:extLst>
          </p:cNvPr>
          <p:cNvSpPr/>
          <p:nvPr userDrawn="1"/>
        </p:nvSpPr>
        <p:spPr>
          <a:xfrm>
            <a:off x="4295287" y="4899758"/>
            <a:ext cx="982460" cy="9824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2" name="Rettangolo 191">
            <a:extLst>
              <a:ext uri="{FF2B5EF4-FFF2-40B4-BE49-F238E27FC236}">
                <a16:creationId xmlns:a16="http://schemas.microsoft.com/office/drawing/2014/main" id="{2E849B23-B012-9987-5EBB-F3445FC1C730}"/>
              </a:ext>
            </a:extLst>
          </p:cNvPr>
          <p:cNvSpPr/>
          <p:nvPr userDrawn="1"/>
        </p:nvSpPr>
        <p:spPr>
          <a:xfrm>
            <a:off x="3319524" y="3920279"/>
            <a:ext cx="982460" cy="9824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3" name="Rettangolo 192">
            <a:extLst>
              <a:ext uri="{FF2B5EF4-FFF2-40B4-BE49-F238E27FC236}">
                <a16:creationId xmlns:a16="http://schemas.microsoft.com/office/drawing/2014/main" id="{41083A55-C439-5A6C-2459-0242B51EE550}"/>
              </a:ext>
            </a:extLst>
          </p:cNvPr>
          <p:cNvSpPr/>
          <p:nvPr userDrawn="1"/>
        </p:nvSpPr>
        <p:spPr>
          <a:xfrm>
            <a:off x="3319524" y="2942996"/>
            <a:ext cx="982460" cy="9824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4" name="Rettangolo 193">
            <a:extLst>
              <a:ext uri="{FF2B5EF4-FFF2-40B4-BE49-F238E27FC236}">
                <a16:creationId xmlns:a16="http://schemas.microsoft.com/office/drawing/2014/main" id="{5C954244-08E6-4947-29E3-5C5F45158046}"/>
              </a:ext>
            </a:extLst>
          </p:cNvPr>
          <p:cNvSpPr/>
          <p:nvPr userDrawn="1"/>
        </p:nvSpPr>
        <p:spPr>
          <a:xfrm>
            <a:off x="3341558" y="1954195"/>
            <a:ext cx="982460" cy="982460"/>
          </a:xfrm>
          <a:prstGeom prst="rect">
            <a:avLst/>
          </a:prstGeom>
          <a:solidFill>
            <a:srgbClr val="D6F2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5" name="Rettangolo 194">
            <a:extLst>
              <a:ext uri="{FF2B5EF4-FFF2-40B4-BE49-F238E27FC236}">
                <a16:creationId xmlns:a16="http://schemas.microsoft.com/office/drawing/2014/main" id="{47398E16-ED5B-A645-EF65-D3808B92935A}"/>
              </a:ext>
            </a:extLst>
          </p:cNvPr>
          <p:cNvSpPr/>
          <p:nvPr userDrawn="1"/>
        </p:nvSpPr>
        <p:spPr>
          <a:xfrm>
            <a:off x="3319524" y="4899758"/>
            <a:ext cx="982460" cy="9824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9" name="Rettangolo 208">
            <a:extLst>
              <a:ext uri="{FF2B5EF4-FFF2-40B4-BE49-F238E27FC236}">
                <a16:creationId xmlns:a16="http://schemas.microsoft.com/office/drawing/2014/main" id="{1F111892-9AD3-9769-FA14-4E3ADECFAC07}"/>
              </a:ext>
            </a:extLst>
          </p:cNvPr>
          <p:cNvSpPr/>
          <p:nvPr userDrawn="1"/>
        </p:nvSpPr>
        <p:spPr>
          <a:xfrm>
            <a:off x="8279779" y="1954195"/>
            <a:ext cx="982460" cy="98246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0" name="Rettangolo 209">
            <a:extLst>
              <a:ext uri="{FF2B5EF4-FFF2-40B4-BE49-F238E27FC236}">
                <a16:creationId xmlns:a16="http://schemas.microsoft.com/office/drawing/2014/main" id="{C9938358-784D-F7E7-BF4A-F1F21D7DE17F}"/>
              </a:ext>
            </a:extLst>
          </p:cNvPr>
          <p:cNvSpPr/>
          <p:nvPr userDrawn="1"/>
        </p:nvSpPr>
        <p:spPr>
          <a:xfrm>
            <a:off x="2362532" y="1954195"/>
            <a:ext cx="982460" cy="98246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Rettangolo 1">
            <a:extLst>
              <a:ext uri="{FF2B5EF4-FFF2-40B4-BE49-F238E27FC236}">
                <a16:creationId xmlns:a16="http://schemas.microsoft.com/office/drawing/2014/main" id="{2318AA76-445A-9EF3-6614-AE425F88FDB6}"/>
              </a:ext>
            </a:extLst>
          </p:cNvPr>
          <p:cNvSpPr/>
          <p:nvPr userDrawn="1"/>
        </p:nvSpPr>
        <p:spPr>
          <a:xfrm>
            <a:off x="1379656" y="1979008"/>
            <a:ext cx="982460" cy="9824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Rettangolo 3">
            <a:extLst>
              <a:ext uri="{FF2B5EF4-FFF2-40B4-BE49-F238E27FC236}">
                <a16:creationId xmlns:a16="http://schemas.microsoft.com/office/drawing/2014/main" id="{5BFD2247-ADAF-AFA9-667D-ADA11F568775}"/>
              </a:ext>
            </a:extLst>
          </p:cNvPr>
          <p:cNvSpPr/>
          <p:nvPr userDrawn="1"/>
        </p:nvSpPr>
        <p:spPr>
          <a:xfrm>
            <a:off x="402759" y="1979008"/>
            <a:ext cx="982460" cy="98246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6512225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Diapositiva titolo">
    <p:spTree>
      <p:nvGrpSpPr>
        <p:cNvPr id="1" name=""/>
        <p:cNvGrpSpPr/>
        <p:nvPr/>
      </p:nvGrpSpPr>
      <p:grpSpPr>
        <a:xfrm>
          <a:off x="0" y="0"/>
          <a:ext cx="0" cy="0"/>
          <a:chOff x="0" y="0"/>
          <a:chExt cx="0" cy="0"/>
        </a:xfrm>
      </p:grpSpPr>
      <p:sp>
        <p:nvSpPr>
          <p:cNvPr id="3" name="Segnaposto titolo 1">
            <a:extLst>
              <a:ext uri="{FF2B5EF4-FFF2-40B4-BE49-F238E27FC236}">
                <a16:creationId xmlns:a16="http://schemas.microsoft.com/office/drawing/2014/main" id="{7F8ED59F-8427-328F-D624-F53E8C58CB5B}"/>
              </a:ext>
            </a:extLst>
          </p:cNvPr>
          <p:cNvSpPr>
            <a:spLocks noGrp="1"/>
          </p:cNvSpPr>
          <p:nvPr>
            <p:ph type="title"/>
          </p:nvPr>
        </p:nvSpPr>
        <p:spPr>
          <a:xfrm>
            <a:off x="840853" y="891524"/>
            <a:ext cx="10798269" cy="1562476"/>
          </a:xfrm>
          <a:prstGeom prst="rect">
            <a:avLst/>
          </a:prstGeom>
        </p:spPr>
        <p:txBody>
          <a:bodyPr vert="horz" lIns="91440" tIns="45720" rIns="91440" bIns="45720" rtlCol="0" anchor="t">
            <a:normAutofit/>
          </a:bodyPr>
          <a:lstStyle>
            <a:lvl1pPr>
              <a:defRPr sz="4000">
                <a:latin typeface="Manrope Medium" pitchFamily="2" charset="0"/>
              </a:defRPr>
            </a:lvl1pPr>
          </a:lstStyle>
          <a:p>
            <a:r>
              <a:rPr lang="it-IT"/>
              <a:t>Fare clic per modificare lo stile del titolo dello schema</a:t>
            </a:r>
          </a:p>
        </p:txBody>
      </p:sp>
      <p:grpSp>
        <p:nvGrpSpPr>
          <p:cNvPr id="28" name="Gruppo 27">
            <a:extLst>
              <a:ext uri="{FF2B5EF4-FFF2-40B4-BE49-F238E27FC236}">
                <a16:creationId xmlns:a16="http://schemas.microsoft.com/office/drawing/2014/main" id="{155BC604-3392-6DC3-9BA7-0821B08CEE01}"/>
              </a:ext>
            </a:extLst>
          </p:cNvPr>
          <p:cNvGrpSpPr/>
          <p:nvPr userDrawn="1"/>
        </p:nvGrpSpPr>
        <p:grpSpPr>
          <a:xfrm>
            <a:off x="975960" y="5912674"/>
            <a:ext cx="2098072" cy="458052"/>
            <a:chOff x="609034" y="615400"/>
            <a:chExt cx="8245792" cy="1800225"/>
          </a:xfrm>
          <a:solidFill>
            <a:srgbClr val="1B4650"/>
          </a:solidFill>
        </p:grpSpPr>
        <p:sp>
          <p:nvSpPr>
            <p:cNvPr id="29" name="Figura a mano libera: forma 28">
              <a:extLst>
                <a:ext uri="{FF2B5EF4-FFF2-40B4-BE49-F238E27FC236}">
                  <a16:creationId xmlns:a16="http://schemas.microsoft.com/office/drawing/2014/main" id="{EA16B659-1CDE-366E-F67A-FFF0E9117858}"/>
                </a:ext>
              </a:extLst>
            </p:cNvPr>
            <p:cNvSpPr/>
            <p:nvPr/>
          </p:nvSpPr>
          <p:spPr>
            <a:xfrm>
              <a:off x="8651944" y="1896513"/>
              <a:ext cx="202882" cy="228600"/>
            </a:xfrm>
            <a:custGeom>
              <a:avLst/>
              <a:gdLst>
                <a:gd name="connsiteX0" fmla="*/ 104775 w 202882"/>
                <a:gd name="connsiteY0" fmla="*/ 228600 h 228600"/>
                <a:gd name="connsiteX1" fmla="*/ 0 w 202882"/>
                <a:gd name="connsiteY1" fmla="*/ 114300 h 228600"/>
                <a:gd name="connsiteX2" fmla="*/ 102870 w 202882"/>
                <a:gd name="connsiteY2" fmla="*/ 0 h 228600"/>
                <a:gd name="connsiteX3" fmla="*/ 202882 w 202882"/>
                <a:gd name="connsiteY3" fmla="*/ 121920 h 228600"/>
                <a:gd name="connsiteX4" fmla="*/ 35242 w 202882"/>
                <a:gd name="connsiteY4" fmla="*/ 121920 h 228600"/>
                <a:gd name="connsiteX5" fmla="*/ 104775 w 202882"/>
                <a:gd name="connsiteY5" fmla="*/ 199072 h 228600"/>
                <a:gd name="connsiteX6" fmla="*/ 164782 w 202882"/>
                <a:gd name="connsiteY6" fmla="*/ 154305 h 228600"/>
                <a:gd name="connsiteX7" fmla="*/ 198120 w 202882"/>
                <a:gd name="connsiteY7" fmla="*/ 154305 h 228600"/>
                <a:gd name="connsiteX8" fmla="*/ 104775 w 202882"/>
                <a:gd name="connsiteY8" fmla="*/ 228600 h 228600"/>
                <a:gd name="connsiteX9" fmla="*/ 102870 w 202882"/>
                <a:gd name="connsiteY9" fmla="*/ 27622 h 228600"/>
                <a:gd name="connsiteX10" fmla="*/ 36195 w 202882"/>
                <a:gd name="connsiteY10" fmla="*/ 97155 h 228600"/>
                <a:gd name="connsiteX11" fmla="*/ 166688 w 202882"/>
                <a:gd name="connsiteY11" fmla="*/ 97155 h 228600"/>
                <a:gd name="connsiteX12" fmla="*/ 102870 w 202882"/>
                <a:gd name="connsiteY12" fmla="*/ 27622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2882" h="228600">
                  <a:moveTo>
                    <a:pt x="104775" y="228600"/>
                  </a:moveTo>
                  <a:cubicBezTo>
                    <a:pt x="38100" y="228600"/>
                    <a:pt x="0" y="177165"/>
                    <a:pt x="0" y="114300"/>
                  </a:cubicBezTo>
                  <a:cubicBezTo>
                    <a:pt x="0" y="51435"/>
                    <a:pt x="40957" y="0"/>
                    <a:pt x="102870" y="0"/>
                  </a:cubicBezTo>
                  <a:cubicBezTo>
                    <a:pt x="167640" y="0"/>
                    <a:pt x="202882" y="50482"/>
                    <a:pt x="202882" y="121920"/>
                  </a:cubicBezTo>
                  <a:lnTo>
                    <a:pt x="35242" y="121920"/>
                  </a:lnTo>
                  <a:cubicBezTo>
                    <a:pt x="38100" y="165735"/>
                    <a:pt x="61913" y="199072"/>
                    <a:pt x="104775" y="199072"/>
                  </a:cubicBezTo>
                  <a:cubicBezTo>
                    <a:pt x="136207" y="199072"/>
                    <a:pt x="157163" y="183832"/>
                    <a:pt x="164782" y="154305"/>
                  </a:cubicBezTo>
                  <a:lnTo>
                    <a:pt x="198120" y="154305"/>
                  </a:lnTo>
                  <a:cubicBezTo>
                    <a:pt x="187642" y="201930"/>
                    <a:pt x="154305" y="228600"/>
                    <a:pt x="104775" y="228600"/>
                  </a:cubicBezTo>
                  <a:close/>
                  <a:moveTo>
                    <a:pt x="102870" y="27622"/>
                  </a:moveTo>
                  <a:cubicBezTo>
                    <a:pt x="62865" y="27622"/>
                    <a:pt x="40957" y="58102"/>
                    <a:pt x="36195" y="97155"/>
                  </a:cubicBezTo>
                  <a:lnTo>
                    <a:pt x="166688" y="97155"/>
                  </a:lnTo>
                  <a:cubicBezTo>
                    <a:pt x="163830" y="54292"/>
                    <a:pt x="141922" y="27622"/>
                    <a:pt x="102870" y="27622"/>
                  </a:cubicBezTo>
                  <a:close/>
                </a:path>
              </a:pathLst>
            </a:custGeom>
            <a:grpFill/>
            <a:ln w="9525" cap="flat">
              <a:noFill/>
              <a:prstDash val="solid"/>
              <a:miter/>
            </a:ln>
          </p:spPr>
          <p:txBody>
            <a:bodyPr rtlCol="0" anchor="ctr"/>
            <a:lstStyle/>
            <a:p>
              <a:endParaRPr lang="it-IT">
                <a:solidFill>
                  <a:schemeClr val="tx1"/>
                </a:solidFill>
              </a:endParaRPr>
            </a:p>
          </p:txBody>
        </p:sp>
        <p:sp>
          <p:nvSpPr>
            <p:cNvPr id="30" name="Figura a mano libera: forma 29">
              <a:extLst>
                <a:ext uri="{FF2B5EF4-FFF2-40B4-BE49-F238E27FC236}">
                  <a16:creationId xmlns:a16="http://schemas.microsoft.com/office/drawing/2014/main" id="{A60F605F-B6AB-93B2-DAE1-10140C8F02D5}"/>
                </a:ext>
              </a:extLst>
            </p:cNvPr>
            <p:cNvSpPr/>
            <p:nvPr/>
          </p:nvSpPr>
          <p:spPr>
            <a:xfrm>
              <a:off x="8573839" y="1819360"/>
              <a:ext cx="34289" cy="300037"/>
            </a:xfrm>
            <a:custGeom>
              <a:avLst/>
              <a:gdLst>
                <a:gd name="connsiteX0" fmla="*/ 0 w 34289"/>
                <a:gd name="connsiteY0" fmla="*/ 300038 h 300037"/>
                <a:gd name="connsiteX1" fmla="*/ 0 w 34289"/>
                <a:gd name="connsiteY1" fmla="*/ 0 h 300037"/>
                <a:gd name="connsiteX2" fmla="*/ 34290 w 34289"/>
                <a:gd name="connsiteY2" fmla="*/ 0 h 300037"/>
                <a:gd name="connsiteX3" fmla="*/ 34290 w 34289"/>
                <a:gd name="connsiteY3" fmla="*/ 300038 h 300037"/>
                <a:gd name="connsiteX4" fmla="*/ 0 w 34289"/>
                <a:gd name="connsiteY4" fmla="*/ 300038 h 30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89" h="300037">
                  <a:moveTo>
                    <a:pt x="0" y="300038"/>
                  </a:moveTo>
                  <a:lnTo>
                    <a:pt x="0" y="0"/>
                  </a:lnTo>
                  <a:lnTo>
                    <a:pt x="34290" y="0"/>
                  </a:lnTo>
                  <a:lnTo>
                    <a:pt x="34290" y="300038"/>
                  </a:lnTo>
                  <a:lnTo>
                    <a:pt x="0" y="300038"/>
                  </a:lnTo>
                  <a:close/>
                </a:path>
              </a:pathLst>
            </a:custGeom>
            <a:grpFill/>
            <a:ln w="9525" cap="flat">
              <a:noFill/>
              <a:prstDash val="solid"/>
              <a:miter/>
            </a:ln>
          </p:spPr>
          <p:txBody>
            <a:bodyPr rtlCol="0" anchor="ctr"/>
            <a:lstStyle/>
            <a:p>
              <a:endParaRPr lang="it-IT">
                <a:solidFill>
                  <a:schemeClr val="tx1"/>
                </a:solidFill>
              </a:endParaRPr>
            </a:p>
          </p:txBody>
        </p:sp>
        <p:sp>
          <p:nvSpPr>
            <p:cNvPr id="31" name="Figura a mano libera: forma 30">
              <a:extLst>
                <a:ext uri="{FF2B5EF4-FFF2-40B4-BE49-F238E27FC236}">
                  <a16:creationId xmlns:a16="http://schemas.microsoft.com/office/drawing/2014/main" id="{BEBA9603-BF39-D9A8-D72B-0BE8ED141B76}"/>
                </a:ext>
              </a:extLst>
            </p:cNvPr>
            <p:cNvSpPr/>
            <p:nvPr/>
          </p:nvSpPr>
          <p:spPr>
            <a:xfrm>
              <a:off x="8336666" y="1898418"/>
              <a:ext cx="201930" cy="224789"/>
            </a:xfrm>
            <a:custGeom>
              <a:avLst/>
              <a:gdLst>
                <a:gd name="connsiteX0" fmla="*/ 182880 w 201930"/>
                <a:gd name="connsiteY0" fmla="*/ 222885 h 224789"/>
                <a:gd name="connsiteX1" fmla="*/ 145732 w 201930"/>
                <a:gd name="connsiteY1" fmla="*/ 190500 h 224789"/>
                <a:gd name="connsiteX2" fmla="*/ 145732 w 201930"/>
                <a:gd name="connsiteY2" fmla="*/ 190500 h 224789"/>
                <a:gd name="connsiteX3" fmla="*/ 73343 w 201930"/>
                <a:gd name="connsiteY3" fmla="*/ 224790 h 224789"/>
                <a:gd name="connsiteX4" fmla="*/ 0 w 201930"/>
                <a:gd name="connsiteY4" fmla="*/ 164783 h 224789"/>
                <a:gd name="connsiteX5" fmla="*/ 94298 w 201930"/>
                <a:gd name="connsiteY5" fmla="*/ 95250 h 224789"/>
                <a:gd name="connsiteX6" fmla="*/ 146685 w 201930"/>
                <a:gd name="connsiteY6" fmla="*/ 63817 h 224789"/>
                <a:gd name="connsiteX7" fmla="*/ 98107 w 201930"/>
                <a:gd name="connsiteY7" fmla="*/ 25717 h 224789"/>
                <a:gd name="connsiteX8" fmla="*/ 43815 w 201930"/>
                <a:gd name="connsiteY8" fmla="*/ 73342 h 224789"/>
                <a:gd name="connsiteX9" fmla="*/ 11430 w 201930"/>
                <a:gd name="connsiteY9" fmla="*/ 73342 h 224789"/>
                <a:gd name="connsiteX10" fmla="*/ 98107 w 201930"/>
                <a:gd name="connsiteY10" fmla="*/ 0 h 224789"/>
                <a:gd name="connsiteX11" fmla="*/ 178118 w 201930"/>
                <a:gd name="connsiteY11" fmla="*/ 68580 h 224789"/>
                <a:gd name="connsiteX12" fmla="*/ 178118 w 201930"/>
                <a:gd name="connsiteY12" fmla="*/ 171450 h 224789"/>
                <a:gd name="connsiteX13" fmla="*/ 200978 w 201930"/>
                <a:gd name="connsiteY13" fmla="*/ 194310 h 224789"/>
                <a:gd name="connsiteX14" fmla="*/ 201930 w 201930"/>
                <a:gd name="connsiteY14" fmla="*/ 194310 h 224789"/>
                <a:gd name="connsiteX15" fmla="*/ 201930 w 201930"/>
                <a:gd name="connsiteY15" fmla="*/ 219075 h 224789"/>
                <a:gd name="connsiteX16" fmla="*/ 182880 w 201930"/>
                <a:gd name="connsiteY16" fmla="*/ 222885 h 224789"/>
                <a:gd name="connsiteX17" fmla="*/ 80010 w 201930"/>
                <a:gd name="connsiteY17" fmla="*/ 199072 h 224789"/>
                <a:gd name="connsiteX18" fmla="*/ 145732 w 201930"/>
                <a:gd name="connsiteY18" fmla="*/ 140970 h 224789"/>
                <a:gd name="connsiteX19" fmla="*/ 145732 w 201930"/>
                <a:gd name="connsiteY19" fmla="*/ 103822 h 224789"/>
                <a:gd name="connsiteX20" fmla="*/ 96203 w 201930"/>
                <a:gd name="connsiteY20" fmla="*/ 120015 h 224789"/>
                <a:gd name="connsiteX21" fmla="*/ 35243 w 201930"/>
                <a:gd name="connsiteY21" fmla="*/ 163830 h 224789"/>
                <a:gd name="connsiteX22" fmla="*/ 80010 w 201930"/>
                <a:gd name="connsiteY22" fmla="*/ 199072 h 22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1930" h="224789">
                  <a:moveTo>
                    <a:pt x="182880" y="222885"/>
                  </a:moveTo>
                  <a:cubicBezTo>
                    <a:pt x="160973" y="222885"/>
                    <a:pt x="148590" y="212408"/>
                    <a:pt x="145732" y="190500"/>
                  </a:cubicBezTo>
                  <a:lnTo>
                    <a:pt x="145732" y="190500"/>
                  </a:lnTo>
                  <a:cubicBezTo>
                    <a:pt x="132398" y="207645"/>
                    <a:pt x="110490" y="224790"/>
                    <a:pt x="73343" y="224790"/>
                  </a:cubicBezTo>
                  <a:cubicBezTo>
                    <a:pt x="32385" y="224790"/>
                    <a:pt x="0" y="205740"/>
                    <a:pt x="0" y="164783"/>
                  </a:cubicBezTo>
                  <a:cubicBezTo>
                    <a:pt x="0" y="113347"/>
                    <a:pt x="40005" y="102870"/>
                    <a:pt x="94298" y="95250"/>
                  </a:cubicBezTo>
                  <a:cubicBezTo>
                    <a:pt x="124778" y="90488"/>
                    <a:pt x="146685" y="87630"/>
                    <a:pt x="146685" y="63817"/>
                  </a:cubicBezTo>
                  <a:cubicBezTo>
                    <a:pt x="146685" y="39052"/>
                    <a:pt x="129540" y="25717"/>
                    <a:pt x="98107" y="25717"/>
                  </a:cubicBezTo>
                  <a:cubicBezTo>
                    <a:pt x="62865" y="25717"/>
                    <a:pt x="45720" y="40958"/>
                    <a:pt x="43815" y="73342"/>
                  </a:cubicBezTo>
                  <a:lnTo>
                    <a:pt x="11430" y="73342"/>
                  </a:lnTo>
                  <a:cubicBezTo>
                    <a:pt x="12382" y="31433"/>
                    <a:pt x="40005" y="0"/>
                    <a:pt x="98107" y="0"/>
                  </a:cubicBezTo>
                  <a:cubicBezTo>
                    <a:pt x="143828" y="0"/>
                    <a:pt x="178118" y="17145"/>
                    <a:pt x="178118" y="68580"/>
                  </a:cubicBezTo>
                  <a:lnTo>
                    <a:pt x="178118" y="171450"/>
                  </a:lnTo>
                  <a:cubicBezTo>
                    <a:pt x="178118" y="188595"/>
                    <a:pt x="181928" y="199072"/>
                    <a:pt x="200978" y="194310"/>
                  </a:cubicBezTo>
                  <a:lnTo>
                    <a:pt x="201930" y="194310"/>
                  </a:lnTo>
                  <a:lnTo>
                    <a:pt x="201930" y="219075"/>
                  </a:lnTo>
                  <a:cubicBezTo>
                    <a:pt x="197168" y="220980"/>
                    <a:pt x="191453" y="222885"/>
                    <a:pt x="182880" y="222885"/>
                  </a:cubicBezTo>
                  <a:close/>
                  <a:moveTo>
                    <a:pt x="80010" y="199072"/>
                  </a:moveTo>
                  <a:cubicBezTo>
                    <a:pt x="125730" y="199072"/>
                    <a:pt x="145732" y="165735"/>
                    <a:pt x="145732" y="140970"/>
                  </a:cubicBezTo>
                  <a:lnTo>
                    <a:pt x="145732" y="103822"/>
                  </a:lnTo>
                  <a:cubicBezTo>
                    <a:pt x="134303" y="110490"/>
                    <a:pt x="114300" y="116205"/>
                    <a:pt x="96203" y="120015"/>
                  </a:cubicBezTo>
                  <a:cubicBezTo>
                    <a:pt x="61913" y="126683"/>
                    <a:pt x="35243" y="132397"/>
                    <a:pt x="35243" y="163830"/>
                  </a:cubicBezTo>
                  <a:cubicBezTo>
                    <a:pt x="35243" y="193358"/>
                    <a:pt x="58103" y="199072"/>
                    <a:pt x="80010" y="199072"/>
                  </a:cubicBezTo>
                  <a:close/>
                </a:path>
              </a:pathLst>
            </a:custGeom>
            <a:grpFill/>
            <a:ln w="9525" cap="flat">
              <a:noFill/>
              <a:prstDash val="solid"/>
              <a:miter/>
            </a:ln>
          </p:spPr>
          <p:txBody>
            <a:bodyPr rtlCol="0" anchor="ctr"/>
            <a:lstStyle/>
            <a:p>
              <a:endParaRPr lang="it-IT">
                <a:solidFill>
                  <a:schemeClr val="tx1"/>
                </a:solidFill>
              </a:endParaRPr>
            </a:p>
          </p:txBody>
        </p:sp>
        <p:sp>
          <p:nvSpPr>
            <p:cNvPr id="32" name="Figura a mano libera: forma 31">
              <a:extLst>
                <a:ext uri="{FF2B5EF4-FFF2-40B4-BE49-F238E27FC236}">
                  <a16:creationId xmlns:a16="http://schemas.microsoft.com/office/drawing/2014/main" id="{E1DAE38E-6296-B4A5-672C-16A591381455}"/>
                </a:ext>
              </a:extLst>
            </p:cNvPr>
            <p:cNvSpPr/>
            <p:nvPr/>
          </p:nvSpPr>
          <p:spPr>
            <a:xfrm>
              <a:off x="8196648" y="1901275"/>
              <a:ext cx="113347" cy="218122"/>
            </a:xfrm>
            <a:custGeom>
              <a:avLst/>
              <a:gdLst>
                <a:gd name="connsiteX0" fmla="*/ 33338 w 113347"/>
                <a:gd name="connsiteY0" fmla="*/ 1905 h 218122"/>
                <a:gd name="connsiteX1" fmla="*/ 33338 w 113347"/>
                <a:gd name="connsiteY1" fmla="*/ 38100 h 218122"/>
                <a:gd name="connsiteX2" fmla="*/ 34290 w 113347"/>
                <a:gd name="connsiteY2" fmla="*/ 38100 h 218122"/>
                <a:gd name="connsiteX3" fmla="*/ 99060 w 113347"/>
                <a:gd name="connsiteY3" fmla="*/ 0 h 218122"/>
                <a:gd name="connsiteX4" fmla="*/ 113348 w 113347"/>
                <a:gd name="connsiteY4" fmla="*/ 2857 h 218122"/>
                <a:gd name="connsiteX5" fmla="*/ 113348 w 113347"/>
                <a:gd name="connsiteY5" fmla="*/ 35242 h 218122"/>
                <a:gd name="connsiteX6" fmla="*/ 112395 w 113347"/>
                <a:gd name="connsiteY6" fmla="*/ 35242 h 218122"/>
                <a:gd name="connsiteX7" fmla="*/ 97155 w 113347"/>
                <a:gd name="connsiteY7" fmla="*/ 33338 h 218122"/>
                <a:gd name="connsiteX8" fmla="*/ 34290 w 113347"/>
                <a:gd name="connsiteY8" fmla="*/ 99060 h 218122"/>
                <a:gd name="connsiteX9" fmla="*/ 34290 w 113347"/>
                <a:gd name="connsiteY9" fmla="*/ 218122 h 218122"/>
                <a:gd name="connsiteX10" fmla="*/ 0 w 113347"/>
                <a:gd name="connsiteY10" fmla="*/ 218122 h 218122"/>
                <a:gd name="connsiteX11" fmla="*/ 0 w 113347"/>
                <a:gd name="connsiteY11" fmla="*/ 1905 h 218122"/>
                <a:gd name="connsiteX12" fmla="*/ 33338 w 113347"/>
                <a:gd name="connsiteY12" fmla="*/ 1905 h 21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347" h="218122">
                  <a:moveTo>
                    <a:pt x="33338" y="1905"/>
                  </a:moveTo>
                  <a:lnTo>
                    <a:pt x="33338" y="38100"/>
                  </a:lnTo>
                  <a:lnTo>
                    <a:pt x="34290" y="38100"/>
                  </a:lnTo>
                  <a:cubicBezTo>
                    <a:pt x="47625" y="17145"/>
                    <a:pt x="69533" y="0"/>
                    <a:pt x="99060" y="0"/>
                  </a:cubicBezTo>
                  <a:cubicBezTo>
                    <a:pt x="105728" y="0"/>
                    <a:pt x="108585" y="952"/>
                    <a:pt x="113348" y="2857"/>
                  </a:cubicBezTo>
                  <a:lnTo>
                    <a:pt x="113348" y="35242"/>
                  </a:lnTo>
                  <a:lnTo>
                    <a:pt x="112395" y="35242"/>
                  </a:lnTo>
                  <a:cubicBezTo>
                    <a:pt x="107633" y="33338"/>
                    <a:pt x="103823" y="33338"/>
                    <a:pt x="97155" y="33338"/>
                  </a:cubicBezTo>
                  <a:cubicBezTo>
                    <a:pt x="63818" y="33338"/>
                    <a:pt x="34290" y="58102"/>
                    <a:pt x="34290" y="99060"/>
                  </a:cubicBezTo>
                  <a:lnTo>
                    <a:pt x="34290" y="218122"/>
                  </a:lnTo>
                  <a:lnTo>
                    <a:pt x="0" y="218122"/>
                  </a:lnTo>
                  <a:lnTo>
                    <a:pt x="0" y="1905"/>
                  </a:lnTo>
                  <a:lnTo>
                    <a:pt x="33338" y="1905"/>
                  </a:lnTo>
                  <a:close/>
                </a:path>
              </a:pathLst>
            </a:custGeom>
            <a:grpFill/>
            <a:ln w="9525" cap="flat">
              <a:noFill/>
              <a:prstDash val="solid"/>
              <a:miter/>
            </a:ln>
          </p:spPr>
          <p:txBody>
            <a:bodyPr rtlCol="0" anchor="ctr"/>
            <a:lstStyle/>
            <a:p>
              <a:endParaRPr lang="it-IT">
                <a:solidFill>
                  <a:schemeClr val="tx1"/>
                </a:solidFill>
              </a:endParaRPr>
            </a:p>
          </p:txBody>
        </p:sp>
        <p:sp>
          <p:nvSpPr>
            <p:cNvPr id="33" name="Figura a mano libera: forma 32">
              <a:extLst>
                <a:ext uri="{FF2B5EF4-FFF2-40B4-BE49-F238E27FC236}">
                  <a16:creationId xmlns:a16="http://schemas.microsoft.com/office/drawing/2014/main" id="{084AB585-AA6F-763F-EB5D-43B8A40E5209}"/>
                </a:ext>
              </a:extLst>
            </p:cNvPr>
            <p:cNvSpPr/>
            <p:nvPr/>
          </p:nvSpPr>
          <p:spPr>
            <a:xfrm>
              <a:off x="7966144" y="1903180"/>
              <a:ext cx="174307" cy="221932"/>
            </a:xfrm>
            <a:custGeom>
              <a:avLst/>
              <a:gdLst>
                <a:gd name="connsiteX0" fmla="*/ 174307 w 174307"/>
                <a:gd name="connsiteY0" fmla="*/ 216217 h 221932"/>
                <a:gd name="connsiteX1" fmla="*/ 140017 w 174307"/>
                <a:gd name="connsiteY1" fmla="*/ 216217 h 221932"/>
                <a:gd name="connsiteX2" fmla="*/ 140017 w 174307"/>
                <a:gd name="connsiteY2" fmla="*/ 186690 h 221932"/>
                <a:gd name="connsiteX3" fmla="*/ 139065 w 174307"/>
                <a:gd name="connsiteY3" fmla="*/ 186690 h 221932"/>
                <a:gd name="connsiteX4" fmla="*/ 73342 w 174307"/>
                <a:gd name="connsiteY4" fmla="*/ 221933 h 221932"/>
                <a:gd name="connsiteX5" fmla="*/ 0 w 174307"/>
                <a:gd name="connsiteY5" fmla="*/ 150495 h 221932"/>
                <a:gd name="connsiteX6" fmla="*/ 0 w 174307"/>
                <a:gd name="connsiteY6" fmla="*/ 0 h 221932"/>
                <a:gd name="connsiteX7" fmla="*/ 34290 w 174307"/>
                <a:gd name="connsiteY7" fmla="*/ 0 h 221932"/>
                <a:gd name="connsiteX8" fmla="*/ 34290 w 174307"/>
                <a:gd name="connsiteY8" fmla="*/ 149542 h 221932"/>
                <a:gd name="connsiteX9" fmla="*/ 82867 w 174307"/>
                <a:gd name="connsiteY9" fmla="*/ 194310 h 221932"/>
                <a:gd name="connsiteX10" fmla="*/ 139065 w 174307"/>
                <a:gd name="connsiteY10" fmla="*/ 134302 h 221932"/>
                <a:gd name="connsiteX11" fmla="*/ 139065 w 174307"/>
                <a:gd name="connsiteY11" fmla="*/ 952 h 221932"/>
                <a:gd name="connsiteX12" fmla="*/ 173355 w 174307"/>
                <a:gd name="connsiteY12" fmla="*/ 952 h 221932"/>
                <a:gd name="connsiteX13" fmla="*/ 173355 w 174307"/>
                <a:gd name="connsiteY13" fmla="*/ 216217 h 22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4307" h="221932">
                  <a:moveTo>
                    <a:pt x="174307" y="216217"/>
                  </a:moveTo>
                  <a:lnTo>
                    <a:pt x="140017" y="216217"/>
                  </a:lnTo>
                  <a:lnTo>
                    <a:pt x="140017" y="186690"/>
                  </a:lnTo>
                  <a:lnTo>
                    <a:pt x="139065" y="186690"/>
                  </a:lnTo>
                  <a:cubicBezTo>
                    <a:pt x="123825" y="207645"/>
                    <a:pt x="104775" y="221933"/>
                    <a:pt x="73342" y="221933"/>
                  </a:cubicBezTo>
                  <a:cubicBezTo>
                    <a:pt x="28575" y="221933"/>
                    <a:pt x="0" y="195263"/>
                    <a:pt x="0" y="150495"/>
                  </a:cubicBezTo>
                  <a:lnTo>
                    <a:pt x="0" y="0"/>
                  </a:lnTo>
                  <a:lnTo>
                    <a:pt x="34290" y="0"/>
                  </a:lnTo>
                  <a:lnTo>
                    <a:pt x="34290" y="149542"/>
                  </a:lnTo>
                  <a:cubicBezTo>
                    <a:pt x="34290" y="177165"/>
                    <a:pt x="52388" y="194310"/>
                    <a:pt x="82867" y="194310"/>
                  </a:cubicBezTo>
                  <a:cubicBezTo>
                    <a:pt x="117157" y="194310"/>
                    <a:pt x="139065" y="168592"/>
                    <a:pt x="139065" y="134302"/>
                  </a:cubicBezTo>
                  <a:lnTo>
                    <a:pt x="139065" y="952"/>
                  </a:lnTo>
                  <a:lnTo>
                    <a:pt x="173355" y="952"/>
                  </a:lnTo>
                  <a:lnTo>
                    <a:pt x="173355" y="216217"/>
                  </a:lnTo>
                  <a:close/>
                </a:path>
              </a:pathLst>
            </a:custGeom>
            <a:grpFill/>
            <a:ln w="9525" cap="flat">
              <a:noFill/>
              <a:prstDash val="solid"/>
              <a:miter/>
            </a:ln>
          </p:spPr>
          <p:txBody>
            <a:bodyPr rtlCol="0" anchor="ctr"/>
            <a:lstStyle/>
            <a:p>
              <a:endParaRPr lang="it-IT">
                <a:solidFill>
                  <a:schemeClr val="tx1"/>
                </a:solidFill>
              </a:endParaRPr>
            </a:p>
          </p:txBody>
        </p:sp>
        <p:sp>
          <p:nvSpPr>
            <p:cNvPr id="34" name="Figura a mano libera: forma 33">
              <a:extLst>
                <a:ext uri="{FF2B5EF4-FFF2-40B4-BE49-F238E27FC236}">
                  <a16:creationId xmlns:a16="http://schemas.microsoft.com/office/drawing/2014/main" id="{11F3558C-10FE-068E-E586-C7E174BF1F65}"/>
                </a:ext>
              </a:extLst>
            </p:cNvPr>
            <p:cNvSpPr/>
            <p:nvPr/>
          </p:nvSpPr>
          <p:spPr>
            <a:xfrm>
              <a:off x="7816601" y="1834600"/>
              <a:ext cx="107632" cy="286702"/>
            </a:xfrm>
            <a:custGeom>
              <a:avLst/>
              <a:gdLst>
                <a:gd name="connsiteX0" fmla="*/ 0 w 107632"/>
                <a:gd name="connsiteY0" fmla="*/ 96202 h 286702"/>
                <a:gd name="connsiteX1" fmla="*/ 0 w 107632"/>
                <a:gd name="connsiteY1" fmla="*/ 68580 h 286702"/>
                <a:gd name="connsiteX2" fmla="*/ 31432 w 107632"/>
                <a:gd name="connsiteY2" fmla="*/ 68580 h 286702"/>
                <a:gd name="connsiteX3" fmla="*/ 31432 w 107632"/>
                <a:gd name="connsiteY3" fmla="*/ 0 h 286702"/>
                <a:gd name="connsiteX4" fmla="*/ 65722 w 107632"/>
                <a:gd name="connsiteY4" fmla="*/ 0 h 286702"/>
                <a:gd name="connsiteX5" fmla="*/ 65722 w 107632"/>
                <a:gd name="connsiteY5" fmla="*/ 68580 h 286702"/>
                <a:gd name="connsiteX6" fmla="*/ 107632 w 107632"/>
                <a:gd name="connsiteY6" fmla="*/ 68580 h 286702"/>
                <a:gd name="connsiteX7" fmla="*/ 107632 w 107632"/>
                <a:gd name="connsiteY7" fmla="*/ 96202 h 286702"/>
                <a:gd name="connsiteX8" fmla="*/ 65722 w 107632"/>
                <a:gd name="connsiteY8" fmla="*/ 96202 h 286702"/>
                <a:gd name="connsiteX9" fmla="*/ 65722 w 107632"/>
                <a:gd name="connsiteY9" fmla="*/ 237172 h 286702"/>
                <a:gd name="connsiteX10" fmla="*/ 87630 w 107632"/>
                <a:gd name="connsiteY10" fmla="*/ 257175 h 286702"/>
                <a:gd name="connsiteX11" fmla="*/ 105727 w 107632"/>
                <a:gd name="connsiteY11" fmla="*/ 254317 h 286702"/>
                <a:gd name="connsiteX12" fmla="*/ 106680 w 107632"/>
                <a:gd name="connsiteY12" fmla="*/ 254317 h 286702"/>
                <a:gd name="connsiteX13" fmla="*/ 106680 w 107632"/>
                <a:gd name="connsiteY13" fmla="*/ 283845 h 286702"/>
                <a:gd name="connsiteX14" fmla="*/ 79057 w 107632"/>
                <a:gd name="connsiteY14" fmla="*/ 286702 h 286702"/>
                <a:gd name="connsiteX15" fmla="*/ 31432 w 107632"/>
                <a:gd name="connsiteY15" fmla="*/ 244792 h 286702"/>
                <a:gd name="connsiteX16" fmla="*/ 31432 w 107632"/>
                <a:gd name="connsiteY16" fmla="*/ 96202 h 286702"/>
                <a:gd name="connsiteX17" fmla="*/ 0 w 107632"/>
                <a:gd name="connsiteY17" fmla="*/ 96202 h 286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632" h="286702">
                  <a:moveTo>
                    <a:pt x="0" y="96202"/>
                  </a:moveTo>
                  <a:lnTo>
                    <a:pt x="0" y="68580"/>
                  </a:lnTo>
                  <a:lnTo>
                    <a:pt x="31432" y="68580"/>
                  </a:lnTo>
                  <a:lnTo>
                    <a:pt x="31432" y="0"/>
                  </a:lnTo>
                  <a:lnTo>
                    <a:pt x="65722" y="0"/>
                  </a:lnTo>
                  <a:lnTo>
                    <a:pt x="65722" y="68580"/>
                  </a:lnTo>
                  <a:lnTo>
                    <a:pt x="107632" y="68580"/>
                  </a:lnTo>
                  <a:lnTo>
                    <a:pt x="107632" y="96202"/>
                  </a:lnTo>
                  <a:lnTo>
                    <a:pt x="65722" y="96202"/>
                  </a:lnTo>
                  <a:lnTo>
                    <a:pt x="65722" y="237172"/>
                  </a:lnTo>
                  <a:cubicBezTo>
                    <a:pt x="65722" y="252413"/>
                    <a:pt x="73343" y="257175"/>
                    <a:pt x="87630" y="257175"/>
                  </a:cubicBezTo>
                  <a:cubicBezTo>
                    <a:pt x="94297" y="257175"/>
                    <a:pt x="101918" y="255270"/>
                    <a:pt x="105727" y="254317"/>
                  </a:cubicBezTo>
                  <a:lnTo>
                    <a:pt x="106680" y="254317"/>
                  </a:lnTo>
                  <a:lnTo>
                    <a:pt x="106680" y="283845"/>
                  </a:lnTo>
                  <a:cubicBezTo>
                    <a:pt x="99060" y="285750"/>
                    <a:pt x="89535" y="286702"/>
                    <a:pt x="79057" y="286702"/>
                  </a:cubicBezTo>
                  <a:cubicBezTo>
                    <a:pt x="51435" y="286702"/>
                    <a:pt x="31432" y="275272"/>
                    <a:pt x="31432" y="244792"/>
                  </a:cubicBezTo>
                  <a:lnTo>
                    <a:pt x="31432" y="96202"/>
                  </a:lnTo>
                  <a:lnTo>
                    <a:pt x="0" y="96202"/>
                  </a:lnTo>
                  <a:close/>
                </a:path>
              </a:pathLst>
            </a:custGeom>
            <a:grpFill/>
            <a:ln w="9525" cap="flat">
              <a:noFill/>
              <a:prstDash val="solid"/>
              <a:miter/>
            </a:ln>
          </p:spPr>
          <p:txBody>
            <a:bodyPr rtlCol="0" anchor="ctr"/>
            <a:lstStyle/>
            <a:p>
              <a:endParaRPr lang="it-IT">
                <a:solidFill>
                  <a:schemeClr val="tx1"/>
                </a:solidFill>
              </a:endParaRPr>
            </a:p>
          </p:txBody>
        </p:sp>
        <p:sp>
          <p:nvSpPr>
            <p:cNvPr id="35" name="Figura a mano libera: forma 34">
              <a:extLst>
                <a:ext uri="{FF2B5EF4-FFF2-40B4-BE49-F238E27FC236}">
                  <a16:creationId xmlns:a16="http://schemas.microsoft.com/office/drawing/2014/main" id="{A008F58F-6E35-A4D1-C7CB-56AF93BC2222}"/>
                </a:ext>
              </a:extLst>
            </p:cNvPr>
            <p:cNvSpPr/>
            <p:nvPr/>
          </p:nvSpPr>
          <p:spPr>
            <a:xfrm>
              <a:off x="7739448" y="1819360"/>
              <a:ext cx="34290" cy="300037"/>
            </a:xfrm>
            <a:custGeom>
              <a:avLst/>
              <a:gdLst>
                <a:gd name="connsiteX0" fmla="*/ 0 w 34290"/>
                <a:gd name="connsiteY0" fmla="*/ 300038 h 300037"/>
                <a:gd name="connsiteX1" fmla="*/ 0 w 34290"/>
                <a:gd name="connsiteY1" fmla="*/ 0 h 300037"/>
                <a:gd name="connsiteX2" fmla="*/ 34290 w 34290"/>
                <a:gd name="connsiteY2" fmla="*/ 0 h 300037"/>
                <a:gd name="connsiteX3" fmla="*/ 34290 w 34290"/>
                <a:gd name="connsiteY3" fmla="*/ 300038 h 300037"/>
                <a:gd name="connsiteX4" fmla="*/ 0 w 34290"/>
                <a:gd name="connsiteY4" fmla="*/ 300038 h 30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 h="300037">
                  <a:moveTo>
                    <a:pt x="0" y="300038"/>
                  </a:moveTo>
                  <a:lnTo>
                    <a:pt x="0" y="0"/>
                  </a:lnTo>
                  <a:lnTo>
                    <a:pt x="34290" y="0"/>
                  </a:lnTo>
                  <a:lnTo>
                    <a:pt x="34290" y="300038"/>
                  </a:lnTo>
                  <a:lnTo>
                    <a:pt x="0" y="300038"/>
                  </a:lnTo>
                  <a:close/>
                </a:path>
              </a:pathLst>
            </a:custGeom>
            <a:grpFill/>
            <a:ln w="9525" cap="flat">
              <a:noFill/>
              <a:prstDash val="solid"/>
              <a:miter/>
            </a:ln>
          </p:spPr>
          <p:txBody>
            <a:bodyPr rtlCol="0" anchor="ctr"/>
            <a:lstStyle/>
            <a:p>
              <a:endParaRPr lang="it-IT">
                <a:solidFill>
                  <a:schemeClr val="tx1"/>
                </a:solidFill>
              </a:endParaRPr>
            </a:p>
          </p:txBody>
        </p:sp>
        <p:sp>
          <p:nvSpPr>
            <p:cNvPr id="36" name="Figura a mano libera: forma 35">
              <a:extLst>
                <a:ext uri="{FF2B5EF4-FFF2-40B4-BE49-F238E27FC236}">
                  <a16:creationId xmlns:a16="http://schemas.microsoft.com/office/drawing/2014/main" id="{8BB00FAF-1C45-C273-C8DA-91D9B5DE3E5D}"/>
                </a:ext>
              </a:extLst>
            </p:cNvPr>
            <p:cNvSpPr/>
            <p:nvPr/>
          </p:nvSpPr>
          <p:spPr>
            <a:xfrm>
              <a:off x="7508944" y="1903180"/>
              <a:ext cx="174307" cy="221932"/>
            </a:xfrm>
            <a:custGeom>
              <a:avLst/>
              <a:gdLst>
                <a:gd name="connsiteX0" fmla="*/ 174307 w 174307"/>
                <a:gd name="connsiteY0" fmla="*/ 216217 h 221932"/>
                <a:gd name="connsiteX1" fmla="*/ 140017 w 174307"/>
                <a:gd name="connsiteY1" fmla="*/ 216217 h 221932"/>
                <a:gd name="connsiteX2" fmla="*/ 140017 w 174307"/>
                <a:gd name="connsiteY2" fmla="*/ 186690 h 221932"/>
                <a:gd name="connsiteX3" fmla="*/ 139065 w 174307"/>
                <a:gd name="connsiteY3" fmla="*/ 186690 h 221932"/>
                <a:gd name="connsiteX4" fmla="*/ 73342 w 174307"/>
                <a:gd name="connsiteY4" fmla="*/ 221933 h 221932"/>
                <a:gd name="connsiteX5" fmla="*/ 0 w 174307"/>
                <a:gd name="connsiteY5" fmla="*/ 150495 h 221932"/>
                <a:gd name="connsiteX6" fmla="*/ 0 w 174307"/>
                <a:gd name="connsiteY6" fmla="*/ 0 h 221932"/>
                <a:gd name="connsiteX7" fmla="*/ 34290 w 174307"/>
                <a:gd name="connsiteY7" fmla="*/ 0 h 221932"/>
                <a:gd name="connsiteX8" fmla="*/ 34290 w 174307"/>
                <a:gd name="connsiteY8" fmla="*/ 149542 h 221932"/>
                <a:gd name="connsiteX9" fmla="*/ 82867 w 174307"/>
                <a:gd name="connsiteY9" fmla="*/ 194310 h 221932"/>
                <a:gd name="connsiteX10" fmla="*/ 139065 w 174307"/>
                <a:gd name="connsiteY10" fmla="*/ 134302 h 221932"/>
                <a:gd name="connsiteX11" fmla="*/ 139065 w 174307"/>
                <a:gd name="connsiteY11" fmla="*/ 952 h 221932"/>
                <a:gd name="connsiteX12" fmla="*/ 173355 w 174307"/>
                <a:gd name="connsiteY12" fmla="*/ 952 h 221932"/>
                <a:gd name="connsiteX13" fmla="*/ 173355 w 174307"/>
                <a:gd name="connsiteY13" fmla="*/ 216217 h 22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4307" h="221932">
                  <a:moveTo>
                    <a:pt x="174307" y="216217"/>
                  </a:moveTo>
                  <a:lnTo>
                    <a:pt x="140017" y="216217"/>
                  </a:lnTo>
                  <a:lnTo>
                    <a:pt x="140017" y="186690"/>
                  </a:lnTo>
                  <a:lnTo>
                    <a:pt x="139065" y="186690"/>
                  </a:lnTo>
                  <a:cubicBezTo>
                    <a:pt x="123825" y="207645"/>
                    <a:pt x="104775" y="221933"/>
                    <a:pt x="73342" y="221933"/>
                  </a:cubicBezTo>
                  <a:cubicBezTo>
                    <a:pt x="28575" y="221933"/>
                    <a:pt x="0" y="195263"/>
                    <a:pt x="0" y="150495"/>
                  </a:cubicBezTo>
                  <a:lnTo>
                    <a:pt x="0" y="0"/>
                  </a:lnTo>
                  <a:lnTo>
                    <a:pt x="34290" y="0"/>
                  </a:lnTo>
                  <a:lnTo>
                    <a:pt x="34290" y="149542"/>
                  </a:lnTo>
                  <a:cubicBezTo>
                    <a:pt x="34290" y="177165"/>
                    <a:pt x="52388" y="194310"/>
                    <a:pt x="82867" y="194310"/>
                  </a:cubicBezTo>
                  <a:cubicBezTo>
                    <a:pt x="117157" y="194310"/>
                    <a:pt x="139065" y="168592"/>
                    <a:pt x="139065" y="134302"/>
                  </a:cubicBezTo>
                  <a:lnTo>
                    <a:pt x="139065" y="952"/>
                  </a:lnTo>
                  <a:lnTo>
                    <a:pt x="173355" y="952"/>
                  </a:lnTo>
                  <a:lnTo>
                    <a:pt x="173355" y="216217"/>
                  </a:lnTo>
                  <a:close/>
                </a:path>
              </a:pathLst>
            </a:custGeom>
            <a:grpFill/>
            <a:ln w="9525" cap="flat">
              <a:noFill/>
              <a:prstDash val="solid"/>
              <a:miter/>
            </a:ln>
          </p:spPr>
          <p:txBody>
            <a:bodyPr rtlCol="0" anchor="ctr"/>
            <a:lstStyle/>
            <a:p>
              <a:endParaRPr lang="it-IT">
                <a:solidFill>
                  <a:schemeClr val="tx1"/>
                </a:solidFill>
              </a:endParaRPr>
            </a:p>
          </p:txBody>
        </p:sp>
        <p:sp>
          <p:nvSpPr>
            <p:cNvPr id="37" name="Figura a mano libera: forma 36">
              <a:extLst>
                <a:ext uri="{FF2B5EF4-FFF2-40B4-BE49-F238E27FC236}">
                  <a16:creationId xmlns:a16="http://schemas.microsoft.com/office/drawing/2014/main" id="{C367734E-CBF1-37E9-DACB-81EC533CD021}"/>
                </a:ext>
              </a:extLst>
            </p:cNvPr>
            <p:cNvSpPr/>
            <p:nvPr/>
          </p:nvSpPr>
          <p:spPr>
            <a:xfrm>
              <a:off x="7198428" y="1812693"/>
              <a:ext cx="265747" cy="312420"/>
            </a:xfrm>
            <a:custGeom>
              <a:avLst/>
              <a:gdLst>
                <a:gd name="connsiteX0" fmla="*/ 140018 w 265747"/>
                <a:gd name="connsiteY0" fmla="*/ 312420 h 312420"/>
                <a:gd name="connsiteX1" fmla="*/ 0 w 265747"/>
                <a:gd name="connsiteY1" fmla="*/ 156210 h 312420"/>
                <a:gd name="connsiteX2" fmla="*/ 141923 w 265747"/>
                <a:gd name="connsiteY2" fmla="*/ 0 h 312420"/>
                <a:gd name="connsiteX3" fmla="*/ 261938 w 265747"/>
                <a:gd name="connsiteY3" fmla="*/ 95250 h 312420"/>
                <a:gd name="connsiteX4" fmla="*/ 224790 w 265747"/>
                <a:gd name="connsiteY4" fmla="*/ 95250 h 312420"/>
                <a:gd name="connsiteX5" fmla="*/ 140970 w 265747"/>
                <a:gd name="connsiteY5" fmla="*/ 32385 h 312420"/>
                <a:gd name="connsiteX6" fmla="*/ 38100 w 265747"/>
                <a:gd name="connsiteY6" fmla="*/ 156210 h 312420"/>
                <a:gd name="connsiteX7" fmla="*/ 140970 w 265747"/>
                <a:gd name="connsiteY7" fmla="*/ 279083 h 312420"/>
                <a:gd name="connsiteX8" fmla="*/ 228600 w 265747"/>
                <a:gd name="connsiteY8" fmla="*/ 196215 h 312420"/>
                <a:gd name="connsiteX9" fmla="*/ 265748 w 265747"/>
                <a:gd name="connsiteY9" fmla="*/ 196215 h 312420"/>
                <a:gd name="connsiteX10" fmla="*/ 229553 w 265747"/>
                <a:gd name="connsiteY10" fmla="*/ 280035 h 312420"/>
                <a:gd name="connsiteX11" fmla="*/ 140018 w 265747"/>
                <a:gd name="connsiteY11" fmla="*/ 312420 h 312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5747" h="312420">
                  <a:moveTo>
                    <a:pt x="140018" y="312420"/>
                  </a:moveTo>
                  <a:cubicBezTo>
                    <a:pt x="55245" y="312420"/>
                    <a:pt x="0" y="247650"/>
                    <a:pt x="0" y="156210"/>
                  </a:cubicBezTo>
                  <a:cubicBezTo>
                    <a:pt x="0" y="68580"/>
                    <a:pt x="52388" y="0"/>
                    <a:pt x="141923" y="0"/>
                  </a:cubicBezTo>
                  <a:cubicBezTo>
                    <a:pt x="211455" y="0"/>
                    <a:pt x="254318" y="40005"/>
                    <a:pt x="261938" y="95250"/>
                  </a:cubicBezTo>
                  <a:lnTo>
                    <a:pt x="224790" y="95250"/>
                  </a:lnTo>
                  <a:cubicBezTo>
                    <a:pt x="218123" y="58102"/>
                    <a:pt x="187643" y="32385"/>
                    <a:pt x="140970" y="32385"/>
                  </a:cubicBezTo>
                  <a:cubicBezTo>
                    <a:pt x="75248" y="32385"/>
                    <a:pt x="38100" y="85725"/>
                    <a:pt x="38100" y="156210"/>
                  </a:cubicBezTo>
                  <a:cubicBezTo>
                    <a:pt x="38100" y="229552"/>
                    <a:pt x="79057" y="279083"/>
                    <a:pt x="140970" y="279083"/>
                  </a:cubicBezTo>
                  <a:cubicBezTo>
                    <a:pt x="197168" y="279083"/>
                    <a:pt x="224790" y="240983"/>
                    <a:pt x="228600" y="196215"/>
                  </a:cubicBezTo>
                  <a:lnTo>
                    <a:pt x="265748" y="196215"/>
                  </a:lnTo>
                  <a:cubicBezTo>
                    <a:pt x="265748" y="225742"/>
                    <a:pt x="251460" y="259080"/>
                    <a:pt x="229553" y="280035"/>
                  </a:cubicBezTo>
                  <a:cubicBezTo>
                    <a:pt x="208598" y="301942"/>
                    <a:pt x="178118" y="312420"/>
                    <a:pt x="140018" y="312420"/>
                  </a:cubicBezTo>
                  <a:close/>
                </a:path>
              </a:pathLst>
            </a:custGeom>
            <a:grpFill/>
            <a:ln w="9525" cap="flat">
              <a:noFill/>
              <a:prstDash val="solid"/>
              <a:miter/>
            </a:ln>
          </p:spPr>
          <p:txBody>
            <a:bodyPr rtlCol="0" anchor="ctr"/>
            <a:lstStyle/>
            <a:p>
              <a:endParaRPr lang="it-IT">
                <a:solidFill>
                  <a:schemeClr val="tx1"/>
                </a:solidFill>
              </a:endParaRPr>
            </a:p>
          </p:txBody>
        </p:sp>
        <p:sp>
          <p:nvSpPr>
            <p:cNvPr id="38" name="Figura a mano libera: forma 37">
              <a:extLst>
                <a:ext uri="{FF2B5EF4-FFF2-40B4-BE49-F238E27FC236}">
                  <a16:creationId xmlns:a16="http://schemas.microsoft.com/office/drawing/2014/main" id="{39BE601E-D8FF-62D9-BE71-1DCA86A0B1BC}"/>
                </a:ext>
              </a:extLst>
            </p:cNvPr>
            <p:cNvSpPr/>
            <p:nvPr/>
          </p:nvSpPr>
          <p:spPr>
            <a:xfrm>
              <a:off x="6875531" y="1896513"/>
              <a:ext cx="209550" cy="228600"/>
            </a:xfrm>
            <a:custGeom>
              <a:avLst/>
              <a:gdLst>
                <a:gd name="connsiteX0" fmla="*/ 104775 w 209550"/>
                <a:gd name="connsiteY0" fmla="*/ 228600 h 228600"/>
                <a:gd name="connsiteX1" fmla="*/ 0 w 209550"/>
                <a:gd name="connsiteY1" fmla="*/ 114300 h 228600"/>
                <a:gd name="connsiteX2" fmla="*/ 104775 w 209550"/>
                <a:gd name="connsiteY2" fmla="*/ 0 h 228600"/>
                <a:gd name="connsiteX3" fmla="*/ 209550 w 209550"/>
                <a:gd name="connsiteY3" fmla="*/ 114300 h 228600"/>
                <a:gd name="connsiteX4" fmla="*/ 104775 w 209550"/>
                <a:gd name="connsiteY4" fmla="*/ 228600 h 228600"/>
                <a:gd name="connsiteX5" fmla="*/ 104775 w 209550"/>
                <a:gd name="connsiteY5" fmla="*/ 200025 h 228600"/>
                <a:gd name="connsiteX6" fmla="*/ 174307 w 209550"/>
                <a:gd name="connsiteY6" fmla="*/ 114300 h 228600"/>
                <a:gd name="connsiteX7" fmla="*/ 104775 w 209550"/>
                <a:gd name="connsiteY7" fmla="*/ 28575 h 228600"/>
                <a:gd name="connsiteX8" fmla="*/ 35242 w 209550"/>
                <a:gd name="connsiteY8" fmla="*/ 114300 h 228600"/>
                <a:gd name="connsiteX9" fmla="*/ 104775 w 209550"/>
                <a:gd name="connsiteY9" fmla="*/ 200025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550" h="228600">
                  <a:moveTo>
                    <a:pt x="104775" y="228600"/>
                  </a:moveTo>
                  <a:cubicBezTo>
                    <a:pt x="40005" y="228600"/>
                    <a:pt x="0" y="177165"/>
                    <a:pt x="0" y="114300"/>
                  </a:cubicBezTo>
                  <a:cubicBezTo>
                    <a:pt x="0" y="51435"/>
                    <a:pt x="40005" y="0"/>
                    <a:pt x="104775" y="0"/>
                  </a:cubicBezTo>
                  <a:cubicBezTo>
                    <a:pt x="169545" y="0"/>
                    <a:pt x="209550" y="51435"/>
                    <a:pt x="209550" y="114300"/>
                  </a:cubicBezTo>
                  <a:cubicBezTo>
                    <a:pt x="209550" y="177165"/>
                    <a:pt x="169545" y="228600"/>
                    <a:pt x="104775" y="228600"/>
                  </a:cubicBezTo>
                  <a:close/>
                  <a:moveTo>
                    <a:pt x="104775" y="200025"/>
                  </a:moveTo>
                  <a:cubicBezTo>
                    <a:pt x="150495" y="200025"/>
                    <a:pt x="174307" y="161925"/>
                    <a:pt x="174307" y="114300"/>
                  </a:cubicBezTo>
                  <a:cubicBezTo>
                    <a:pt x="174307" y="66675"/>
                    <a:pt x="150495" y="28575"/>
                    <a:pt x="104775" y="28575"/>
                  </a:cubicBezTo>
                  <a:cubicBezTo>
                    <a:pt x="59055" y="28575"/>
                    <a:pt x="35242" y="66675"/>
                    <a:pt x="35242" y="114300"/>
                  </a:cubicBezTo>
                  <a:cubicBezTo>
                    <a:pt x="35242" y="162877"/>
                    <a:pt x="59055" y="200025"/>
                    <a:pt x="104775" y="200025"/>
                  </a:cubicBezTo>
                  <a:close/>
                </a:path>
              </a:pathLst>
            </a:custGeom>
            <a:grpFill/>
            <a:ln w="9525" cap="flat">
              <a:noFill/>
              <a:prstDash val="solid"/>
              <a:miter/>
            </a:ln>
          </p:spPr>
          <p:txBody>
            <a:bodyPr rtlCol="0" anchor="ctr"/>
            <a:lstStyle/>
            <a:p>
              <a:endParaRPr lang="it-IT">
                <a:solidFill>
                  <a:schemeClr val="tx1"/>
                </a:solidFill>
              </a:endParaRPr>
            </a:p>
          </p:txBody>
        </p:sp>
        <p:sp>
          <p:nvSpPr>
            <p:cNvPr id="39" name="Figura a mano libera: forma 38">
              <a:extLst>
                <a:ext uri="{FF2B5EF4-FFF2-40B4-BE49-F238E27FC236}">
                  <a16:creationId xmlns:a16="http://schemas.microsoft.com/office/drawing/2014/main" id="{A10D2AFE-BDD5-BAAD-0B61-048679177D9D}"/>
                </a:ext>
              </a:extLst>
            </p:cNvPr>
            <p:cNvSpPr/>
            <p:nvPr/>
          </p:nvSpPr>
          <p:spPr>
            <a:xfrm>
              <a:off x="6798378" y="1819360"/>
              <a:ext cx="34290" cy="300037"/>
            </a:xfrm>
            <a:custGeom>
              <a:avLst/>
              <a:gdLst>
                <a:gd name="connsiteX0" fmla="*/ 0 w 34290"/>
                <a:gd name="connsiteY0" fmla="*/ 300038 h 300037"/>
                <a:gd name="connsiteX1" fmla="*/ 0 w 34290"/>
                <a:gd name="connsiteY1" fmla="*/ 83820 h 300037"/>
                <a:gd name="connsiteX2" fmla="*/ 34290 w 34290"/>
                <a:gd name="connsiteY2" fmla="*/ 83820 h 300037"/>
                <a:gd name="connsiteX3" fmla="*/ 34290 w 34290"/>
                <a:gd name="connsiteY3" fmla="*/ 300038 h 300037"/>
                <a:gd name="connsiteX4" fmla="*/ 0 w 34290"/>
                <a:gd name="connsiteY4" fmla="*/ 300038 h 300037"/>
                <a:gd name="connsiteX5" fmla="*/ 0 w 34290"/>
                <a:gd name="connsiteY5" fmla="*/ 41910 h 300037"/>
                <a:gd name="connsiteX6" fmla="*/ 0 w 34290"/>
                <a:gd name="connsiteY6" fmla="*/ 0 h 300037"/>
                <a:gd name="connsiteX7" fmla="*/ 34290 w 34290"/>
                <a:gd name="connsiteY7" fmla="*/ 0 h 300037"/>
                <a:gd name="connsiteX8" fmla="*/ 34290 w 34290"/>
                <a:gd name="connsiteY8" fmla="*/ 41910 h 300037"/>
                <a:gd name="connsiteX9" fmla="*/ 0 w 34290"/>
                <a:gd name="connsiteY9" fmla="*/ 41910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 h="300037">
                  <a:moveTo>
                    <a:pt x="0" y="300038"/>
                  </a:moveTo>
                  <a:lnTo>
                    <a:pt x="0" y="83820"/>
                  </a:lnTo>
                  <a:lnTo>
                    <a:pt x="34290" y="83820"/>
                  </a:lnTo>
                  <a:lnTo>
                    <a:pt x="34290" y="300038"/>
                  </a:lnTo>
                  <a:lnTo>
                    <a:pt x="0" y="300038"/>
                  </a:lnTo>
                  <a:close/>
                  <a:moveTo>
                    <a:pt x="0" y="41910"/>
                  </a:moveTo>
                  <a:lnTo>
                    <a:pt x="0" y="0"/>
                  </a:lnTo>
                  <a:lnTo>
                    <a:pt x="34290" y="0"/>
                  </a:lnTo>
                  <a:lnTo>
                    <a:pt x="34290" y="41910"/>
                  </a:lnTo>
                  <a:lnTo>
                    <a:pt x="0" y="41910"/>
                  </a:lnTo>
                  <a:close/>
                </a:path>
              </a:pathLst>
            </a:custGeom>
            <a:grpFill/>
            <a:ln w="9525" cap="flat">
              <a:noFill/>
              <a:prstDash val="solid"/>
              <a:miter/>
            </a:ln>
          </p:spPr>
          <p:txBody>
            <a:bodyPr rtlCol="0" anchor="ctr"/>
            <a:lstStyle/>
            <a:p>
              <a:endParaRPr lang="it-IT">
                <a:solidFill>
                  <a:schemeClr val="tx1"/>
                </a:solidFill>
              </a:endParaRPr>
            </a:p>
          </p:txBody>
        </p:sp>
        <p:sp>
          <p:nvSpPr>
            <p:cNvPr id="40" name="Figura a mano libera: forma 39">
              <a:extLst>
                <a:ext uri="{FF2B5EF4-FFF2-40B4-BE49-F238E27FC236}">
                  <a16:creationId xmlns:a16="http://schemas.microsoft.com/office/drawing/2014/main" id="{BE107969-F1CF-0BC5-A012-3C9B44208764}"/>
                </a:ext>
              </a:extLst>
            </p:cNvPr>
            <p:cNvSpPr/>
            <p:nvPr/>
          </p:nvSpPr>
          <p:spPr>
            <a:xfrm>
              <a:off x="6567873" y="1898418"/>
              <a:ext cx="176212" cy="221932"/>
            </a:xfrm>
            <a:custGeom>
              <a:avLst/>
              <a:gdLst>
                <a:gd name="connsiteX0" fmla="*/ 33338 w 176212"/>
                <a:gd name="connsiteY0" fmla="*/ 4763 h 221932"/>
                <a:gd name="connsiteX1" fmla="*/ 33338 w 176212"/>
                <a:gd name="connsiteY1" fmla="*/ 33338 h 221932"/>
                <a:gd name="connsiteX2" fmla="*/ 34290 w 176212"/>
                <a:gd name="connsiteY2" fmla="*/ 33338 h 221932"/>
                <a:gd name="connsiteX3" fmla="*/ 102870 w 176212"/>
                <a:gd name="connsiteY3" fmla="*/ 0 h 221932"/>
                <a:gd name="connsiteX4" fmla="*/ 176213 w 176212"/>
                <a:gd name="connsiteY4" fmla="*/ 69533 h 221932"/>
                <a:gd name="connsiteX5" fmla="*/ 176213 w 176212"/>
                <a:gd name="connsiteY5" fmla="*/ 221933 h 221932"/>
                <a:gd name="connsiteX6" fmla="*/ 141923 w 176212"/>
                <a:gd name="connsiteY6" fmla="*/ 221933 h 221932"/>
                <a:gd name="connsiteX7" fmla="*/ 141923 w 176212"/>
                <a:gd name="connsiteY7" fmla="*/ 72390 h 221932"/>
                <a:gd name="connsiteX8" fmla="*/ 93345 w 176212"/>
                <a:gd name="connsiteY8" fmla="*/ 28575 h 221932"/>
                <a:gd name="connsiteX9" fmla="*/ 34290 w 176212"/>
                <a:gd name="connsiteY9" fmla="*/ 88583 h 221932"/>
                <a:gd name="connsiteX10" fmla="*/ 34290 w 176212"/>
                <a:gd name="connsiteY10" fmla="*/ 221933 h 221932"/>
                <a:gd name="connsiteX11" fmla="*/ 0 w 176212"/>
                <a:gd name="connsiteY11" fmla="*/ 221933 h 221932"/>
                <a:gd name="connsiteX12" fmla="*/ 0 w 176212"/>
                <a:gd name="connsiteY12" fmla="*/ 5715 h 221932"/>
                <a:gd name="connsiteX13" fmla="*/ 33338 w 176212"/>
                <a:gd name="connsiteY13" fmla="*/ 5715 h 22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6212" h="221932">
                  <a:moveTo>
                    <a:pt x="33338" y="4763"/>
                  </a:moveTo>
                  <a:lnTo>
                    <a:pt x="33338" y="33338"/>
                  </a:lnTo>
                  <a:lnTo>
                    <a:pt x="34290" y="33338"/>
                  </a:lnTo>
                  <a:cubicBezTo>
                    <a:pt x="49530" y="12383"/>
                    <a:pt x="71438" y="0"/>
                    <a:pt x="102870" y="0"/>
                  </a:cubicBezTo>
                  <a:cubicBezTo>
                    <a:pt x="148590" y="0"/>
                    <a:pt x="176213" y="24765"/>
                    <a:pt x="176213" y="69533"/>
                  </a:cubicBezTo>
                  <a:lnTo>
                    <a:pt x="176213" y="221933"/>
                  </a:lnTo>
                  <a:lnTo>
                    <a:pt x="141923" y="221933"/>
                  </a:lnTo>
                  <a:lnTo>
                    <a:pt x="141923" y="72390"/>
                  </a:lnTo>
                  <a:cubicBezTo>
                    <a:pt x="141923" y="44767"/>
                    <a:pt x="123825" y="28575"/>
                    <a:pt x="93345" y="28575"/>
                  </a:cubicBezTo>
                  <a:cubicBezTo>
                    <a:pt x="59055" y="28575"/>
                    <a:pt x="34290" y="53340"/>
                    <a:pt x="34290" y="88583"/>
                  </a:cubicBezTo>
                  <a:lnTo>
                    <a:pt x="34290" y="221933"/>
                  </a:lnTo>
                  <a:lnTo>
                    <a:pt x="0" y="221933"/>
                  </a:lnTo>
                  <a:lnTo>
                    <a:pt x="0" y="5715"/>
                  </a:lnTo>
                  <a:lnTo>
                    <a:pt x="33338" y="5715"/>
                  </a:lnTo>
                  <a:close/>
                </a:path>
              </a:pathLst>
            </a:custGeom>
            <a:grpFill/>
            <a:ln w="9525" cap="flat">
              <a:noFill/>
              <a:prstDash val="solid"/>
              <a:miter/>
            </a:ln>
          </p:spPr>
          <p:txBody>
            <a:bodyPr rtlCol="0" anchor="ctr"/>
            <a:lstStyle/>
            <a:p>
              <a:endParaRPr lang="it-IT">
                <a:solidFill>
                  <a:schemeClr val="tx1"/>
                </a:solidFill>
              </a:endParaRPr>
            </a:p>
          </p:txBody>
        </p:sp>
        <p:sp>
          <p:nvSpPr>
            <p:cNvPr id="41" name="Figura a mano libera: forma 40">
              <a:extLst>
                <a:ext uri="{FF2B5EF4-FFF2-40B4-BE49-F238E27FC236}">
                  <a16:creationId xmlns:a16="http://schemas.microsoft.com/office/drawing/2014/main" id="{642D1834-E3E7-4982-3E8C-02A98F7C047A}"/>
                </a:ext>
              </a:extLst>
            </p:cNvPr>
            <p:cNvSpPr/>
            <p:nvPr/>
          </p:nvSpPr>
          <p:spPr>
            <a:xfrm>
              <a:off x="6314509" y="1896513"/>
              <a:ext cx="209550" cy="228600"/>
            </a:xfrm>
            <a:custGeom>
              <a:avLst/>
              <a:gdLst>
                <a:gd name="connsiteX0" fmla="*/ 104775 w 209550"/>
                <a:gd name="connsiteY0" fmla="*/ 228600 h 228600"/>
                <a:gd name="connsiteX1" fmla="*/ 0 w 209550"/>
                <a:gd name="connsiteY1" fmla="*/ 114300 h 228600"/>
                <a:gd name="connsiteX2" fmla="*/ 104775 w 209550"/>
                <a:gd name="connsiteY2" fmla="*/ 0 h 228600"/>
                <a:gd name="connsiteX3" fmla="*/ 209550 w 209550"/>
                <a:gd name="connsiteY3" fmla="*/ 114300 h 228600"/>
                <a:gd name="connsiteX4" fmla="*/ 104775 w 209550"/>
                <a:gd name="connsiteY4" fmla="*/ 228600 h 228600"/>
                <a:gd name="connsiteX5" fmla="*/ 104775 w 209550"/>
                <a:gd name="connsiteY5" fmla="*/ 200025 h 228600"/>
                <a:gd name="connsiteX6" fmla="*/ 174307 w 209550"/>
                <a:gd name="connsiteY6" fmla="*/ 114300 h 228600"/>
                <a:gd name="connsiteX7" fmla="*/ 104775 w 209550"/>
                <a:gd name="connsiteY7" fmla="*/ 28575 h 228600"/>
                <a:gd name="connsiteX8" fmla="*/ 35243 w 209550"/>
                <a:gd name="connsiteY8" fmla="*/ 114300 h 228600"/>
                <a:gd name="connsiteX9" fmla="*/ 104775 w 209550"/>
                <a:gd name="connsiteY9" fmla="*/ 200025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550" h="228600">
                  <a:moveTo>
                    <a:pt x="104775" y="228600"/>
                  </a:moveTo>
                  <a:cubicBezTo>
                    <a:pt x="40005" y="228600"/>
                    <a:pt x="0" y="177165"/>
                    <a:pt x="0" y="114300"/>
                  </a:cubicBezTo>
                  <a:cubicBezTo>
                    <a:pt x="0" y="51435"/>
                    <a:pt x="40005" y="0"/>
                    <a:pt x="104775" y="0"/>
                  </a:cubicBezTo>
                  <a:cubicBezTo>
                    <a:pt x="169545" y="0"/>
                    <a:pt x="209550" y="51435"/>
                    <a:pt x="209550" y="114300"/>
                  </a:cubicBezTo>
                  <a:cubicBezTo>
                    <a:pt x="209550" y="177165"/>
                    <a:pt x="169545" y="228600"/>
                    <a:pt x="104775" y="228600"/>
                  </a:cubicBezTo>
                  <a:close/>
                  <a:moveTo>
                    <a:pt x="104775" y="200025"/>
                  </a:moveTo>
                  <a:cubicBezTo>
                    <a:pt x="150495" y="200025"/>
                    <a:pt x="174307" y="161925"/>
                    <a:pt x="174307" y="114300"/>
                  </a:cubicBezTo>
                  <a:cubicBezTo>
                    <a:pt x="174307" y="66675"/>
                    <a:pt x="150495" y="28575"/>
                    <a:pt x="104775" y="28575"/>
                  </a:cubicBezTo>
                  <a:cubicBezTo>
                    <a:pt x="59055" y="28575"/>
                    <a:pt x="35243" y="66675"/>
                    <a:pt x="35243" y="114300"/>
                  </a:cubicBezTo>
                  <a:cubicBezTo>
                    <a:pt x="35243" y="162877"/>
                    <a:pt x="59055" y="200025"/>
                    <a:pt x="104775" y="200025"/>
                  </a:cubicBezTo>
                  <a:close/>
                </a:path>
              </a:pathLst>
            </a:custGeom>
            <a:grpFill/>
            <a:ln w="9525" cap="flat">
              <a:noFill/>
              <a:prstDash val="solid"/>
              <a:miter/>
            </a:ln>
          </p:spPr>
          <p:txBody>
            <a:bodyPr rtlCol="0" anchor="ctr"/>
            <a:lstStyle/>
            <a:p>
              <a:endParaRPr lang="it-IT">
                <a:solidFill>
                  <a:schemeClr val="tx1"/>
                </a:solidFill>
              </a:endParaRPr>
            </a:p>
          </p:txBody>
        </p:sp>
        <p:sp>
          <p:nvSpPr>
            <p:cNvPr id="42" name="Figura a mano libera: forma 41">
              <a:extLst>
                <a:ext uri="{FF2B5EF4-FFF2-40B4-BE49-F238E27FC236}">
                  <a16:creationId xmlns:a16="http://schemas.microsoft.com/office/drawing/2014/main" id="{02E390D0-DA76-ABC1-22FB-266AF916F15E}"/>
                </a:ext>
              </a:extLst>
            </p:cNvPr>
            <p:cNvSpPr/>
            <p:nvPr/>
          </p:nvSpPr>
          <p:spPr>
            <a:xfrm>
              <a:off x="5984944" y="1898418"/>
              <a:ext cx="288607" cy="221932"/>
            </a:xfrm>
            <a:custGeom>
              <a:avLst/>
              <a:gdLst>
                <a:gd name="connsiteX0" fmla="*/ 0 w 288607"/>
                <a:gd name="connsiteY0" fmla="*/ 220980 h 221932"/>
                <a:gd name="connsiteX1" fmla="*/ 0 w 288607"/>
                <a:gd name="connsiteY1" fmla="*/ 4763 h 221932"/>
                <a:gd name="connsiteX2" fmla="*/ 34290 w 288607"/>
                <a:gd name="connsiteY2" fmla="*/ 4763 h 221932"/>
                <a:gd name="connsiteX3" fmla="*/ 34290 w 288607"/>
                <a:gd name="connsiteY3" fmla="*/ 36195 h 221932"/>
                <a:gd name="connsiteX4" fmla="*/ 35242 w 288607"/>
                <a:gd name="connsiteY4" fmla="*/ 36195 h 221932"/>
                <a:gd name="connsiteX5" fmla="*/ 99060 w 288607"/>
                <a:gd name="connsiteY5" fmla="*/ 0 h 221932"/>
                <a:gd name="connsiteX6" fmla="*/ 155257 w 288607"/>
                <a:gd name="connsiteY6" fmla="*/ 38100 h 221932"/>
                <a:gd name="connsiteX7" fmla="*/ 156210 w 288607"/>
                <a:gd name="connsiteY7" fmla="*/ 38100 h 221932"/>
                <a:gd name="connsiteX8" fmla="*/ 222885 w 288607"/>
                <a:gd name="connsiteY8" fmla="*/ 0 h 221932"/>
                <a:gd name="connsiteX9" fmla="*/ 288607 w 288607"/>
                <a:gd name="connsiteY9" fmla="*/ 69533 h 221932"/>
                <a:gd name="connsiteX10" fmla="*/ 288607 w 288607"/>
                <a:gd name="connsiteY10" fmla="*/ 221933 h 221932"/>
                <a:gd name="connsiteX11" fmla="*/ 253365 w 288607"/>
                <a:gd name="connsiteY11" fmla="*/ 221933 h 221932"/>
                <a:gd name="connsiteX12" fmla="*/ 253365 w 288607"/>
                <a:gd name="connsiteY12" fmla="*/ 71438 h 221932"/>
                <a:gd name="connsiteX13" fmla="*/ 213360 w 288607"/>
                <a:gd name="connsiteY13" fmla="*/ 28575 h 221932"/>
                <a:gd name="connsiteX14" fmla="*/ 160020 w 288607"/>
                <a:gd name="connsiteY14" fmla="*/ 86677 h 221932"/>
                <a:gd name="connsiteX15" fmla="*/ 160020 w 288607"/>
                <a:gd name="connsiteY15" fmla="*/ 220980 h 221932"/>
                <a:gd name="connsiteX16" fmla="*/ 125730 w 288607"/>
                <a:gd name="connsiteY16" fmla="*/ 220980 h 221932"/>
                <a:gd name="connsiteX17" fmla="*/ 125730 w 288607"/>
                <a:gd name="connsiteY17" fmla="*/ 70485 h 221932"/>
                <a:gd name="connsiteX18" fmla="*/ 88582 w 288607"/>
                <a:gd name="connsiteY18" fmla="*/ 27622 h 221932"/>
                <a:gd name="connsiteX19" fmla="*/ 32385 w 288607"/>
                <a:gd name="connsiteY19" fmla="*/ 85725 h 221932"/>
                <a:gd name="connsiteX20" fmla="*/ 32385 w 288607"/>
                <a:gd name="connsiteY20" fmla="*/ 220980 h 221932"/>
                <a:gd name="connsiteX21" fmla="*/ 0 w 288607"/>
                <a:gd name="connsiteY21" fmla="*/ 220980 h 22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88607" h="221932">
                  <a:moveTo>
                    <a:pt x="0" y="220980"/>
                  </a:moveTo>
                  <a:lnTo>
                    <a:pt x="0" y="4763"/>
                  </a:lnTo>
                  <a:lnTo>
                    <a:pt x="34290" y="4763"/>
                  </a:lnTo>
                  <a:lnTo>
                    <a:pt x="34290" y="36195"/>
                  </a:lnTo>
                  <a:lnTo>
                    <a:pt x="35242" y="36195"/>
                  </a:lnTo>
                  <a:cubicBezTo>
                    <a:pt x="48577" y="15240"/>
                    <a:pt x="71438" y="0"/>
                    <a:pt x="99060" y="0"/>
                  </a:cubicBezTo>
                  <a:cubicBezTo>
                    <a:pt x="125730" y="0"/>
                    <a:pt x="146685" y="13335"/>
                    <a:pt x="155257" y="38100"/>
                  </a:cubicBezTo>
                  <a:lnTo>
                    <a:pt x="156210" y="38100"/>
                  </a:lnTo>
                  <a:cubicBezTo>
                    <a:pt x="170497" y="13335"/>
                    <a:pt x="196215" y="0"/>
                    <a:pt x="222885" y="0"/>
                  </a:cubicBezTo>
                  <a:cubicBezTo>
                    <a:pt x="260985" y="0"/>
                    <a:pt x="288607" y="24765"/>
                    <a:pt x="288607" y="69533"/>
                  </a:cubicBezTo>
                  <a:lnTo>
                    <a:pt x="288607" y="221933"/>
                  </a:lnTo>
                  <a:lnTo>
                    <a:pt x="253365" y="221933"/>
                  </a:lnTo>
                  <a:lnTo>
                    <a:pt x="253365" y="71438"/>
                  </a:lnTo>
                  <a:cubicBezTo>
                    <a:pt x="253365" y="44767"/>
                    <a:pt x="235267" y="28575"/>
                    <a:pt x="213360" y="28575"/>
                  </a:cubicBezTo>
                  <a:cubicBezTo>
                    <a:pt x="185738" y="28575"/>
                    <a:pt x="160020" y="53340"/>
                    <a:pt x="160020" y="86677"/>
                  </a:cubicBezTo>
                  <a:lnTo>
                    <a:pt x="160020" y="220980"/>
                  </a:lnTo>
                  <a:lnTo>
                    <a:pt x="125730" y="220980"/>
                  </a:lnTo>
                  <a:lnTo>
                    <a:pt x="125730" y="70485"/>
                  </a:lnTo>
                  <a:cubicBezTo>
                    <a:pt x="125730" y="43815"/>
                    <a:pt x="110490" y="27622"/>
                    <a:pt x="88582" y="27622"/>
                  </a:cubicBezTo>
                  <a:cubicBezTo>
                    <a:pt x="61913" y="27622"/>
                    <a:pt x="32385" y="52388"/>
                    <a:pt x="32385" y="85725"/>
                  </a:cubicBezTo>
                  <a:lnTo>
                    <a:pt x="32385" y="220980"/>
                  </a:lnTo>
                  <a:lnTo>
                    <a:pt x="0" y="220980"/>
                  </a:lnTo>
                  <a:close/>
                </a:path>
              </a:pathLst>
            </a:custGeom>
            <a:grpFill/>
            <a:ln w="9525" cap="flat">
              <a:noFill/>
              <a:prstDash val="solid"/>
              <a:miter/>
            </a:ln>
          </p:spPr>
          <p:txBody>
            <a:bodyPr rtlCol="0" anchor="ctr"/>
            <a:lstStyle/>
            <a:p>
              <a:endParaRPr lang="it-IT">
                <a:solidFill>
                  <a:schemeClr val="tx1"/>
                </a:solidFill>
              </a:endParaRPr>
            </a:p>
          </p:txBody>
        </p:sp>
        <p:sp>
          <p:nvSpPr>
            <p:cNvPr id="43" name="Figura a mano libera: forma 42">
              <a:extLst>
                <a:ext uri="{FF2B5EF4-FFF2-40B4-BE49-F238E27FC236}">
                  <a16:creationId xmlns:a16="http://schemas.microsoft.com/office/drawing/2014/main" id="{578169CD-5006-7664-4280-E45D0BE5300C}"/>
                </a:ext>
              </a:extLst>
            </p:cNvPr>
            <p:cNvSpPr/>
            <p:nvPr/>
          </p:nvSpPr>
          <p:spPr>
            <a:xfrm>
              <a:off x="5894456" y="1819360"/>
              <a:ext cx="34289" cy="300037"/>
            </a:xfrm>
            <a:custGeom>
              <a:avLst/>
              <a:gdLst>
                <a:gd name="connsiteX0" fmla="*/ 0 w 34289"/>
                <a:gd name="connsiteY0" fmla="*/ 300038 h 300037"/>
                <a:gd name="connsiteX1" fmla="*/ 0 w 34289"/>
                <a:gd name="connsiteY1" fmla="*/ 83820 h 300037"/>
                <a:gd name="connsiteX2" fmla="*/ 34290 w 34289"/>
                <a:gd name="connsiteY2" fmla="*/ 83820 h 300037"/>
                <a:gd name="connsiteX3" fmla="*/ 34290 w 34289"/>
                <a:gd name="connsiteY3" fmla="*/ 300038 h 300037"/>
                <a:gd name="connsiteX4" fmla="*/ 0 w 34289"/>
                <a:gd name="connsiteY4" fmla="*/ 300038 h 300037"/>
                <a:gd name="connsiteX5" fmla="*/ 0 w 34289"/>
                <a:gd name="connsiteY5" fmla="*/ 41910 h 300037"/>
                <a:gd name="connsiteX6" fmla="*/ 0 w 34289"/>
                <a:gd name="connsiteY6" fmla="*/ 0 h 300037"/>
                <a:gd name="connsiteX7" fmla="*/ 34290 w 34289"/>
                <a:gd name="connsiteY7" fmla="*/ 0 h 300037"/>
                <a:gd name="connsiteX8" fmla="*/ 34290 w 34289"/>
                <a:gd name="connsiteY8" fmla="*/ 41910 h 300037"/>
                <a:gd name="connsiteX9" fmla="*/ 0 w 34289"/>
                <a:gd name="connsiteY9" fmla="*/ 41910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89" h="300037">
                  <a:moveTo>
                    <a:pt x="0" y="300038"/>
                  </a:moveTo>
                  <a:lnTo>
                    <a:pt x="0" y="83820"/>
                  </a:lnTo>
                  <a:lnTo>
                    <a:pt x="34290" y="83820"/>
                  </a:lnTo>
                  <a:lnTo>
                    <a:pt x="34290" y="300038"/>
                  </a:lnTo>
                  <a:lnTo>
                    <a:pt x="0" y="300038"/>
                  </a:lnTo>
                  <a:close/>
                  <a:moveTo>
                    <a:pt x="0" y="41910"/>
                  </a:moveTo>
                  <a:lnTo>
                    <a:pt x="0" y="0"/>
                  </a:lnTo>
                  <a:lnTo>
                    <a:pt x="34290" y="0"/>
                  </a:lnTo>
                  <a:lnTo>
                    <a:pt x="34290" y="41910"/>
                  </a:lnTo>
                  <a:lnTo>
                    <a:pt x="0" y="41910"/>
                  </a:lnTo>
                  <a:close/>
                </a:path>
              </a:pathLst>
            </a:custGeom>
            <a:grpFill/>
            <a:ln w="9525" cap="flat">
              <a:noFill/>
              <a:prstDash val="solid"/>
              <a:miter/>
            </a:ln>
          </p:spPr>
          <p:txBody>
            <a:bodyPr rtlCol="0" anchor="ctr"/>
            <a:lstStyle/>
            <a:p>
              <a:endParaRPr lang="it-IT">
                <a:solidFill>
                  <a:schemeClr val="tx1"/>
                </a:solidFill>
              </a:endParaRPr>
            </a:p>
          </p:txBody>
        </p:sp>
        <p:sp>
          <p:nvSpPr>
            <p:cNvPr id="44" name="Figura a mano libera: forma 43">
              <a:extLst>
                <a:ext uri="{FF2B5EF4-FFF2-40B4-BE49-F238E27FC236}">
                  <a16:creationId xmlns:a16="http://schemas.microsoft.com/office/drawing/2014/main" id="{F750E6A2-B3AB-5FE8-02DE-98F1AC284B0A}"/>
                </a:ext>
              </a:extLst>
            </p:cNvPr>
            <p:cNvSpPr/>
            <p:nvPr/>
          </p:nvSpPr>
          <p:spPr>
            <a:xfrm>
              <a:off x="5742056" y="1901275"/>
              <a:ext cx="113347" cy="218122"/>
            </a:xfrm>
            <a:custGeom>
              <a:avLst/>
              <a:gdLst>
                <a:gd name="connsiteX0" fmla="*/ 33338 w 113347"/>
                <a:gd name="connsiteY0" fmla="*/ 1905 h 218122"/>
                <a:gd name="connsiteX1" fmla="*/ 33338 w 113347"/>
                <a:gd name="connsiteY1" fmla="*/ 38100 h 218122"/>
                <a:gd name="connsiteX2" fmla="*/ 34290 w 113347"/>
                <a:gd name="connsiteY2" fmla="*/ 38100 h 218122"/>
                <a:gd name="connsiteX3" fmla="*/ 99060 w 113347"/>
                <a:gd name="connsiteY3" fmla="*/ 0 h 218122"/>
                <a:gd name="connsiteX4" fmla="*/ 113347 w 113347"/>
                <a:gd name="connsiteY4" fmla="*/ 2857 h 218122"/>
                <a:gd name="connsiteX5" fmla="*/ 113347 w 113347"/>
                <a:gd name="connsiteY5" fmla="*/ 35242 h 218122"/>
                <a:gd name="connsiteX6" fmla="*/ 112395 w 113347"/>
                <a:gd name="connsiteY6" fmla="*/ 35242 h 218122"/>
                <a:gd name="connsiteX7" fmla="*/ 97155 w 113347"/>
                <a:gd name="connsiteY7" fmla="*/ 33338 h 218122"/>
                <a:gd name="connsiteX8" fmla="*/ 34290 w 113347"/>
                <a:gd name="connsiteY8" fmla="*/ 99060 h 218122"/>
                <a:gd name="connsiteX9" fmla="*/ 34290 w 113347"/>
                <a:gd name="connsiteY9" fmla="*/ 218122 h 218122"/>
                <a:gd name="connsiteX10" fmla="*/ 0 w 113347"/>
                <a:gd name="connsiteY10" fmla="*/ 218122 h 218122"/>
                <a:gd name="connsiteX11" fmla="*/ 0 w 113347"/>
                <a:gd name="connsiteY11" fmla="*/ 1905 h 218122"/>
                <a:gd name="connsiteX12" fmla="*/ 33338 w 113347"/>
                <a:gd name="connsiteY12" fmla="*/ 1905 h 21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347" h="218122">
                  <a:moveTo>
                    <a:pt x="33338" y="1905"/>
                  </a:moveTo>
                  <a:lnTo>
                    <a:pt x="33338" y="38100"/>
                  </a:lnTo>
                  <a:lnTo>
                    <a:pt x="34290" y="38100"/>
                  </a:lnTo>
                  <a:cubicBezTo>
                    <a:pt x="47625" y="17145"/>
                    <a:pt x="69532" y="0"/>
                    <a:pt x="99060" y="0"/>
                  </a:cubicBezTo>
                  <a:cubicBezTo>
                    <a:pt x="105727" y="0"/>
                    <a:pt x="108585" y="952"/>
                    <a:pt x="113347" y="2857"/>
                  </a:cubicBezTo>
                  <a:lnTo>
                    <a:pt x="113347" y="35242"/>
                  </a:lnTo>
                  <a:lnTo>
                    <a:pt x="112395" y="35242"/>
                  </a:lnTo>
                  <a:cubicBezTo>
                    <a:pt x="107632" y="33338"/>
                    <a:pt x="103822" y="33338"/>
                    <a:pt x="97155" y="33338"/>
                  </a:cubicBezTo>
                  <a:cubicBezTo>
                    <a:pt x="63817" y="33338"/>
                    <a:pt x="34290" y="58102"/>
                    <a:pt x="34290" y="99060"/>
                  </a:cubicBezTo>
                  <a:lnTo>
                    <a:pt x="34290" y="218122"/>
                  </a:lnTo>
                  <a:lnTo>
                    <a:pt x="0" y="218122"/>
                  </a:lnTo>
                  <a:lnTo>
                    <a:pt x="0" y="1905"/>
                  </a:lnTo>
                  <a:lnTo>
                    <a:pt x="33338" y="1905"/>
                  </a:lnTo>
                  <a:close/>
                </a:path>
              </a:pathLst>
            </a:custGeom>
            <a:grpFill/>
            <a:ln w="9525" cap="flat">
              <a:noFill/>
              <a:prstDash val="solid"/>
              <a:miter/>
            </a:ln>
          </p:spPr>
          <p:txBody>
            <a:bodyPr rtlCol="0" anchor="ctr"/>
            <a:lstStyle/>
            <a:p>
              <a:endParaRPr lang="it-IT">
                <a:solidFill>
                  <a:schemeClr val="tx1"/>
                </a:solidFill>
              </a:endParaRPr>
            </a:p>
          </p:txBody>
        </p:sp>
        <p:sp>
          <p:nvSpPr>
            <p:cNvPr id="45" name="Figura a mano libera: forma 44">
              <a:extLst>
                <a:ext uri="{FF2B5EF4-FFF2-40B4-BE49-F238E27FC236}">
                  <a16:creationId xmlns:a16="http://schemas.microsoft.com/office/drawing/2014/main" id="{5AFE8FF8-8BA1-7708-C0D3-73FA92475639}"/>
                </a:ext>
              </a:extLst>
            </p:cNvPr>
            <p:cNvSpPr/>
            <p:nvPr/>
          </p:nvSpPr>
          <p:spPr>
            <a:xfrm>
              <a:off x="5589656" y="1834600"/>
              <a:ext cx="107632" cy="286702"/>
            </a:xfrm>
            <a:custGeom>
              <a:avLst/>
              <a:gdLst>
                <a:gd name="connsiteX0" fmla="*/ 0 w 107632"/>
                <a:gd name="connsiteY0" fmla="*/ 96202 h 286702"/>
                <a:gd name="connsiteX1" fmla="*/ 0 w 107632"/>
                <a:gd name="connsiteY1" fmla="*/ 68580 h 286702"/>
                <a:gd name="connsiteX2" fmla="*/ 31432 w 107632"/>
                <a:gd name="connsiteY2" fmla="*/ 68580 h 286702"/>
                <a:gd name="connsiteX3" fmla="*/ 31432 w 107632"/>
                <a:gd name="connsiteY3" fmla="*/ 0 h 286702"/>
                <a:gd name="connsiteX4" fmla="*/ 65722 w 107632"/>
                <a:gd name="connsiteY4" fmla="*/ 0 h 286702"/>
                <a:gd name="connsiteX5" fmla="*/ 65722 w 107632"/>
                <a:gd name="connsiteY5" fmla="*/ 68580 h 286702"/>
                <a:gd name="connsiteX6" fmla="*/ 107632 w 107632"/>
                <a:gd name="connsiteY6" fmla="*/ 68580 h 286702"/>
                <a:gd name="connsiteX7" fmla="*/ 107632 w 107632"/>
                <a:gd name="connsiteY7" fmla="*/ 96202 h 286702"/>
                <a:gd name="connsiteX8" fmla="*/ 65722 w 107632"/>
                <a:gd name="connsiteY8" fmla="*/ 96202 h 286702"/>
                <a:gd name="connsiteX9" fmla="*/ 65722 w 107632"/>
                <a:gd name="connsiteY9" fmla="*/ 237172 h 286702"/>
                <a:gd name="connsiteX10" fmla="*/ 87630 w 107632"/>
                <a:gd name="connsiteY10" fmla="*/ 257175 h 286702"/>
                <a:gd name="connsiteX11" fmla="*/ 105727 w 107632"/>
                <a:gd name="connsiteY11" fmla="*/ 254317 h 286702"/>
                <a:gd name="connsiteX12" fmla="*/ 106680 w 107632"/>
                <a:gd name="connsiteY12" fmla="*/ 254317 h 286702"/>
                <a:gd name="connsiteX13" fmla="*/ 106680 w 107632"/>
                <a:gd name="connsiteY13" fmla="*/ 283845 h 286702"/>
                <a:gd name="connsiteX14" fmla="*/ 79057 w 107632"/>
                <a:gd name="connsiteY14" fmla="*/ 286702 h 286702"/>
                <a:gd name="connsiteX15" fmla="*/ 31432 w 107632"/>
                <a:gd name="connsiteY15" fmla="*/ 244792 h 286702"/>
                <a:gd name="connsiteX16" fmla="*/ 31432 w 107632"/>
                <a:gd name="connsiteY16" fmla="*/ 96202 h 286702"/>
                <a:gd name="connsiteX17" fmla="*/ 0 w 107632"/>
                <a:gd name="connsiteY17" fmla="*/ 96202 h 286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632" h="286702">
                  <a:moveTo>
                    <a:pt x="0" y="96202"/>
                  </a:moveTo>
                  <a:lnTo>
                    <a:pt x="0" y="68580"/>
                  </a:lnTo>
                  <a:lnTo>
                    <a:pt x="31432" y="68580"/>
                  </a:lnTo>
                  <a:lnTo>
                    <a:pt x="31432" y="0"/>
                  </a:lnTo>
                  <a:lnTo>
                    <a:pt x="65722" y="0"/>
                  </a:lnTo>
                  <a:lnTo>
                    <a:pt x="65722" y="68580"/>
                  </a:lnTo>
                  <a:lnTo>
                    <a:pt x="107632" y="68580"/>
                  </a:lnTo>
                  <a:lnTo>
                    <a:pt x="107632" y="96202"/>
                  </a:lnTo>
                  <a:lnTo>
                    <a:pt x="65722" y="96202"/>
                  </a:lnTo>
                  <a:lnTo>
                    <a:pt x="65722" y="237172"/>
                  </a:lnTo>
                  <a:cubicBezTo>
                    <a:pt x="65722" y="252413"/>
                    <a:pt x="73342" y="257175"/>
                    <a:pt x="87630" y="257175"/>
                  </a:cubicBezTo>
                  <a:cubicBezTo>
                    <a:pt x="94297" y="257175"/>
                    <a:pt x="101917" y="255270"/>
                    <a:pt x="105727" y="254317"/>
                  </a:cubicBezTo>
                  <a:lnTo>
                    <a:pt x="106680" y="254317"/>
                  </a:lnTo>
                  <a:lnTo>
                    <a:pt x="106680" y="283845"/>
                  </a:lnTo>
                  <a:cubicBezTo>
                    <a:pt x="99060" y="285750"/>
                    <a:pt x="89535" y="286702"/>
                    <a:pt x="79057" y="286702"/>
                  </a:cubicBezTo>
                  <a:cubicBezTo>
                    <a:pt x="51435" y="286702"/>
                    <a:pt x="31432" y="275272"/>
                    <a:pt x="31432" y="244792"/>
                  </a:cubicBezTo>
                  <a:lnTo>
                    <a:pt x="31432" y="96202"/>
                  </a:lnTo>
                  <a:lnTo>
                    <a:pt x="0" y="96202"/>
                  </a:lnTo>
                  <a:close/>
                </a:path>
              </a:pathLst>
            </a:custGeom>
            <a:grpFill/>
            <a:ln w="9525" cap="flat">
              <a:noFill/>
              <a:prstDash val="solid"/>
              <a:miter/>
            </a:ln>
          </p:spPr>
          <p:txBody>
            <a:bodyPr rtlCol="0" anchor="ctr"/>
            <a:lstStyle/>
            <a:p>
              <a:endParaRPr lang="it-IT">
                <a:solidFill>
                  <a:schemeClr val="tx1"/>
                </a:solidFill>
              </a:endParaRPr>
            </a:p>
          </p:txBody>
        </p:sp>
        <p:sp>
          <p:nvSpPr>
            <p:cNvPr id="46" name="Figura a mano libera: forma 45">
              <a:extLst>
                <a:ext uri="{FF2B5EF4-FFF2-40B4-BE49-F238E27FC236}">
                  <a16:creationId xmlns:a16="http://schemas.microsoft.com/office/drawing/2014/main" id="{5CB267FB-422A-C132-ED1B-E3CC23F1F0FE}"/>
                </a:ext>
              </a:extLst>
            </p:cNvPr>
            <p:cNvSpPr/>
            <p:nvPr/>
          </p:nvSpPr>
          <p:spPr>
            <a:xfrm>
              <a:off x="5367724" y="1898418"/>
              <a:ext cx="201929" cy="224789"/>
            </a:xfrm>
            <a:custGeom>
              <a:avLst/>
              <a:gdLst>
                <a:gd name="connsiteX0" fmla="*/ 182880 w 201929"/>
                <a:gd name="connsiteY0" fmla="*/ 222885 h 224789"/>
                <a:gd name="connsiteX1" fmla="*/ 145733 w 201929"/>
                <a:gd name="connsiteY1" fmla="*/ 190500 h 224789"/>
                <a:gd name="connsiteX2" fmla="*/ 145733 w 201929"/>
                <a:gd name="connsiteY2" fmla="*/ 190500 h 224789"/>
                <a:gd name="connsiteX3" fmla="*/ 73342 w 201929"/>
                <a:gd name="connsiteY3" fmla="*/ 224790 h 224789"/>
                <a:gd name="connsiteX4" fmla="*/ 0 w 201929"/>
                <a:gd name="connsiteY4" fmla="*/ 164783 h 224789"/>
                <a:gd name="connsiteX5" fmla="*/ 94297 w 201929"/>
                <a:gd name="connsiteY5" fmla="*/ 95250 h 224789"/>
                <a:gd name="connsiteX6" fmla="*/ 146685 w 201929"/>
                <a:gd name="connsiteY6" fmla="*/ 63817 h 224789"/>
                <a:gd name="connsiteX7" fmla="*/ 98107 w 201929"/>
                <a:gd name="connsiteY7" fmla="*/ 25717 h 224789"/>
                <a:gd name="connsiteX8" fmla="*/ 43815 w 201929"/>
                <a:gd name="connsiteY8" fmla="*/ 73342 h 224789"/>
                <a:gd name="connsiteX9" fmla="*/ 11430 w 201929"/>
                <a:gd name="connsiteY9" fmla="*/ 73342 h 224789"/>
                <a:gd name="connsiteX10" fmla="*/ 98107 w 201929"/>
                <a:gd name="connsiteY10" fmla="*/ 0 h 224789"/>
                <a:gd name="connsiteX11" fmla="*/ 178117 w 201929"/>
                <a:gd name="connsiteY11" fmla="*/ 68580 h 224789"/>
                <a:gd name="connsiteX12" fmla="*/ 178117 w 201929"/>
                <a:gd name="connsiteY12" fmla="*/ 171450 h 224789"/>
                <a:gd name="connsiteX13" fmla="*/ 200978 w 201929"/>
                <a:gd name="connsiteY13" fmla="*/ 194310 h 224789"/>
                <a:gd name="connsiteX14" fmla="*/ 201930 w 201929"/>
                <a:gd name="connsiteY14" fmla="*/ 194310 h 224789"/>
                <a:gd name="connsiteX15" fmla="*/ 201930 w 201929"/>
                <a:gd name="connsiteY15" fmla="*/ 219075 h 224789"/>
                <a:gd name="connsiteX16" fmla="*/ 182880 w 201929"/>
                <a:gd name="connsiteY16" fmla="*/ 222885 h 224789"/>
                <a:gd name="connsiteX17" fmla="*/ 80963 w 201929"/>
                <a:gd name="connsiteY17" fmla="*/ 199072 h 224789"/>
                <a:gd name="connsiteX18" fmla="*/ 146685 w 201929"/>
                <a:gd name="connsiteY18" fmla="*/ 140970 h 224789"/>
                <a:gd name="connsiteX19" fmla="*/ 146685 w 201929"/>
                <a:gd name="connsiteY19" fmla="*/ 103822 h 224789"/>
                <a:gd name="connsiteX20" fmla="*/ 97155 w 201929"/>
                <a:gd name="connsiteY20" fmla="*/ 120015 h 224789"/>
                <a:gd name="connsiteX21" fmla="*/ 36195 w 201929"/>
                <a:gd name="connsiteY21" fmla="*/ 163830 h 224789"/>
                <a:gd name="connsiteX22" fmla="*/ 80963 w 201929"/>
                <a:gd name="connsiteY22" fmla="*/ 199072 h 22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1929" h="224789">
                  <a:moveTo>
                    <a:pt x="182880" y="222885"/>
                  </a:moveTo>
                  <a:cubicBezTo>
                    <a:pt x="160972" y="222885"/>
                    <a:pt x="148590" y="212408"/>
                    <a:pt x="145733" y="190500"/>
                  </a:cubicBezTo>
                  <a:lnTo>
                    <a:pt x="145733" y="190500"/>
                  </a:lnTo>
                  <a:cubicBezTo>
                    <a:pt x="132397" y="207645"/>
                    <a:pt x="110490" y="224790"/>
                    <a:pt x="73342" y="224790"/>
                  </a:cubicBezTo>
                  <a:cubicBezTo>
                    <a:pt x="32385" y="224790"/>
                    <a:pt x="0" y="205740"/>
                    <a:pt x="0" y="164783"/>
                  </a:cubicBezTo>
                  <a:cubicBezTo>
                    <a:pt x="0" y="113347"/>
                    <a:pt x="40005" y="102870"/>
                    <a:pt x="94297" y="95250"/>
                  </a:cubicBezTo>
                  <a:cubicBezTo>
                    <a:pt x="124778" y="90488"/>
                    <a:pt x="146685" y="87630"/>
                    <a:pt x="146685" y="63817"/>
                  </a:cubicBezTo>
                  <a:cubicBezTo>
                    <a:pt x="146685" y="39052"/>
                    <a:pt x="129540" y="25717"/>
                    <a:pt x="98107" y="25717"/>
                  </a:cubicBezTo>
                  <a:cubicBezTo>
                    <a:pt x="62865" y="25717"/>
                    <a:pt x="45720" y="40958"/>
                    <a:pt x="43815" y="73342"/>
                  </a:cubicBezTo>
                  <a:lnTo>
                    <a:pt x="11430" y="73342"/>
                  </a:lnTo>
                  <a:cubicBezTo>
                    <a:pt x="12382" y="31433"/>
                    <a:pt x="40005" y="0"/>
                    <a:pt x="98107" y="0"/>
                  </a:cubicBezTo>
                  <a:cubicBezTo>
                    <a:pt x="143828" y="0"/>
                    <a:pt x="178117" y="17145"/>
                    <a:pt x="178117" y="68580"/>
                  </a:cubicBezTo>
                  <a:lnTo>
                    <a:pt x="178117" y="171450"/>
                  </a:lnTo>
                  <a:cubicBezTo>
                    <a:pt x="178117" y="188595"/>
                    <a:pt x="181928" y="199072"/>
                    <a:pt x="200978" y="194310"/>
                  </a:cubicBezTo>
                  <a:lnTo>
                    <a:pt x="201930" y="194310"/>
                  </a:lnTo>
                  <a:lnTo>
                    <a:pt x="201930" y="219075"/>
                  </a:lnTo>
                  <a:cubicBezTo>
                    <a:pt x="197167" y="220980"/>
                    <a:pt x="191453" y="222885"/>
                    <a:pt x="182880" y="222885"/>
                  </a:cubicBezTo>
                  <a:close/>
                  <a:moveTo>
                    <a:pt x="80963" y="199072"/>
                  </a:moveTo>
                  <a:cubicBezTo>
                    <a:pt x="126683" y="199072"/>
                    <a:pt x="146685" y="165735"/>
                    <a:pt x="146685" y="140970"/>
                  </a:cubicBezTo>
                  <a:lnTo>
                    <a:pt x="146685" y="103822"/>
                  </a:lnTo>
                  <a:cubicBezTo>
                    <a:pt x="135255" y="110490"/>
                    <a:pt x="115253" y="116205"/>
                    <a:pt x="97155" y="120015"/>
                  </a:cubicBezTo>
                  <a:cubicBezTo>
                    <a:pt x="62865" y="126683"/>
                    <a:pt x="36195" y="132397"/>
                    <a:pt x="36195" y="163830"/>
                  </a:cubicBezTo>
                  <a:cubicBezTo>
                    <a:pt x="36195" y="193358"/>
                    <a:pt x="58103" y="199072"/>
                    <a:pt x="80963" y="199072"/>
                  </a:cubicBezTo>
                  <a:close/>
                </a:path>
              </a:pathLst>
            </a:custGeom>
            <a:grpFill/>
            <a:ln w="9525" cap="flat">
              <a:noFill/>
              <a:prstDash val="solid"/>
              <a:miter/>
            </a:ln>
          </p:spPr>
          <p:txBody>
            <a:bodyPr rtlCol="0" anchor="ctr"/>
            <a:lstStyle/>
            <a:p>
              <a:endParaRPr lang="it-IT">
                <a:solidFill>
                  <a:schemeClr val="tx1"/>
                </a:solidFill>
              </a:endParaRPr>
            </a:p>
          </p:txBody>
        </p:sp>
        <p:sp>
          <p:nvSpPr>
            <p:cNvPr id="47" name="Figura a mano libera: forma 46">
              <a:extLst>
                <a:ext uri="{FF2B5EF4-FFF2-40B4-BE49-F238E27FC236}">
                  <a16:creationId xmlns:a16="http://schemas.microsoft.com/office/drawing/2014/main" id="{189FED70-BE5A-C7FE-A028-3F3FA80D0696}"/>
                </a:ext>
              </a:extLst>
            </p:cNvPr>
            <p:cNvSpPr/>
            <p:nvPr/>
          </p:nvSpPr>
          <p:spPr>
            <a:xfrm>
              <a:off x="5122931" y="1819360"/>
              <a:ext cx="216217" cy="300037"/>
            </a:xfrm>
            <a:custGeom>
              <a:avLst/>
              <a:gdLst>
                <a:gd name="connsiteX0" fmla="*/ 0 w 216217"/>
                <a:gd name="connsiteY0" fmla="*/ 300038 h 300037"/>
                <a:gd name="connsiteX1" fmla="*/ 0 w 216217"/>
                <a:gd name="connsiteY1" fmla="*/ 0 h 300037"/>
                <a:gd name="connsiteX2" fmla="*/ 124778 w 216217"/>
                <a:gd name="connsiteY2" fmla="*/ 0 h 300037"/>
                <a:gd name="connsiteX3" fmla="*/ 196215 w 216217"/>
                <a:gd name="connsiteY3" fmla="*/ 28575 h 300037"/>
                <a:gd name="connsiteX4" fmla="*/ 216218 w 216217"/>
                <a:gd name="connsiteY4" fmla="*/ 85725 h 300037"/>
                <a:gd name="connsiteX5" fmla="*/ 119063 w 216217"/>
                <a:gd name="connsiteY5" fmla="*/ 173355 h 300037"/>
                <a:gd name="connsiteX6" fmla="*/ 37147 w 216217"/>
                <a:gd name="connsiteY6" fmla="*/ 173355 h 300037"/>
                <a:gd name="connsiteX7" fmla="*/ 37147 w 216217"/>
                <a:gd name="connsiteY7" fmla="*/ 300038 h 300037"/>
                <a:gd name="connsiteX8" fmla="*/ 0 w 216217"/>
                <a:gd name="connsiteY8" fmla="*/ 300038 h 300037"/>
                <a:gd name="connsiteX9" fmla="*/ 38100 w 216217"/>
                <a:gd name="connsiteY9" fmla="*/ 33338 h 300037"/>
                <a:gd name="connsiteX10" fmla="*/ 38100 w 216217"/>
                <a:gd name="connsiteY10" fmla="*/ 143828 h 300037"/>
                <a:gd name="connsiteX11" fmla="*/ 117158 w 216217"/>
                <a:gd name="connsiteY11" fmla="*/ 143828 h 300037"/>
                <a:gd name="connsiteX12" fmla="*/ 180022 w 216217"/>
                <a:gd name="connsiteY12" fmla="*/ 87630 h 300037"/>
                <a:gd name="connsiteX13" fmla="*/ 120015 w 216217"/>
                <a:gd name="connsiteY13" fmla="*/ 32385 h 300037"/>
                <a:gd name="connsiteX14" fmla="*/ 38100 w 216217"/>
                <a:gd name="connsiteY14" fmla="*/ 32385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6217" h="300037">
                  <a:moveTo>
                    <a:pt x="0" y="300038"/>
                  </a:moveTo>
                  <a:lnTo>
                    <a:pt x="0" y="0"/>
                  </a:lnTo>
                  <a:lnTo>
                    <a:pt x="124778" y="0"/>
                  </a:lnTo>
                  <a:cubicBezTo>
                    <a:pt x="156210" y="0"/>
                    <a:pt x="180975" y="10477"/>
                    <a:pt x="196215" y="28575"/>
                  </a:cubicBezTo>
                  <a:cubicBezTo>
                    <a:pt x="208597" y="42863"/>
                    <a:pt x="216218" y="62865"/>
                    <a:pt x="216218" y="85725"/>
                  </a:cubicBezTo>
                  <a:cubicBezTo>
                    <a:pt x="216218" y="140970"/>
                    <a:pt x="184785" y="173355"/>
                    <a:pt x="119063" y="173355"/>
                  </a:cubicBezTo>
                  <a:lnTo>
                    <a:pt x="37147" y="173355"/>
                  </a:lnTo>
                  <a:lnTo>
                    <a:pt x="37147" y="300038"/>
                  </a:lnTo>
                  <a:lnTo>
                    <a:pt x="0" y="300038"/>
                  </a:lnTo>
                  <a:close/>
                  <a:moveTo>
                    <a:pt x="38100" y="33338"/>
                  </a:moveTo>
                  <a:lnTo>
                    <a:pt x="38100" y="143828"/>
                  </a:lnTo>
                  <a:lnTo>
                    <a:pt x="117158" y="143828"/>
                  </a:lnTo>
                  <a:cubicBezTo>
                    <a:pt x="159068" y="143828"/>
                    <a:pt x="180022" y="122872"/>
                    <a:pt x="180022" y="87630"/>
                  </a:cubicBezTo>
                  <a:cubicBezTo>
                    <a:pt x="180022" y="51435"/>
                    <a:pt x="158115" y="32385"/>
                    <a:pt x="120015" y="32385"/>
                  </a:cubicBezTo>
                  <a:lnTo>
                    <a:pt x="38100" y="32385"/>
                  </a:lnTo>
                  <a:close/>
                </a:path>
              </a:pathLst>
            </a:custGeom>
            <a:grpFill/>
            <a:ln w="9525" cap="flat">
              <a:noFill/>
              <a:prstDash val="solid"/>
              <a:miter/>
            </a:ln>
          </p:spPr>
          <p:txBody>
            <a:bodyPr rtlCol="0" anchor="ctr"/>
            <a:lstStyle/>
            <a:p>
              <a:endParaRPr lang="it-IT">
                <a:solidFill>
                  <a:schemeClr val="tx1"/>
                </a:solidFill>
              </a:endParaRPr>
            </a:p>
          </p:txBody>
        </p:sp>
        <p:sp>
          <p:nvSpPr>
            <p:cNvPr id="48" name="Figura a mano libera: forma 47">
              <a:extLst>
                <a:ext uri="{FF2B5EF4-FFF2-40B4-BE49-F238E27FC236}">
                  <a16:creationId xmlns:a16="http://schemas.microsoft.com/office/drawing/2014/main" id="{28153B73-0ED9-2EDE-643B-4E38BBBD859A}"/>
                </a:ext>
              </a:extLst>
            </p:cNvPr>
            <p:cNvSpPr/>
            <p:nvPr/>
          </p:nvSpPr>
          <p:spPr>
            <a:xfrm>
              <a:off x="7483226" y="1352635"/>
              <a:ext cx="34289" cy="300037"/>
            </a:xfrm>
            <a:custGeom>
              <a:avLst/>
              <a:gdLst>
                <a:gd name="connsiteX0" fmla="*/ 0 w 34289"/>
                <a:gd name="connsiteY0" fmla="*/ 300038 h 300037"/>
                <a:gd name="connsiteX1" fmla="*/ 0 w 34289"/>
                <a:gd name="connsiteY1" fmla="*/ 0 h 300037"/>
                <a:gd name="connsiteX2" fmla="*/ 34290 w 34289"/>
                <a:gd name="connsiteY2" fmla="*/ 0 h 300037"/>
                <a:gd name="connsiteX3" fmla="*/ 34290 w 34289"/>
                <a:gd name="connsiteY3" fmla="*/ 300038 h 300037"/>
                <a:gd name="connsiteX4" fmla="*/ 0 w 34289"/>
                <a:gd name="connsiteY4" fmla="*/ 300038 h 30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89" h="300037">
                  <a:moveTo>
                    <a:pt x="0" y="300038"/>
                  </a:moveTo>
                  <a:lnTo>
                    <a:pt x="0" y="0"/>
                  </a:lnTo>
                  <a:lnTo>
                    <a:pt x="34290" y="0"/>
                  </a:lnTo>
                  <a:lnTo>
                    <a:pt x="34290" y="300038"/>
                  </a:lnTo>
                  <a:lnTo>
                    <a:pt x="0" y="300038"/>
                  </a:lnTo>
                  <a:close/>
                </a:path>
              </a:pathLst>
            </a:custGeom>
            <a:grpFill/>
            <a:ln w="9525" cap="flat">
              <a:noFill/>
              <a:prstDash val="solid"/>
              <a:miter/>
            </a:ln>
          </p:spPr>
          <p:txBody>
            <a:bodyPr rtlCol="0" anchor="ctr"/>
            <a:lstStyle/>
            <a:p>
              <a:endParaRPr lang="it-IT">
                <a:solidFill>
                  <a:schemeClr val="tx1"/>
                </a:solidFill>
              </a:endParaRPr>
            </a:p>
          </p:txBody>
        </p:sp>
        <p:sp>
          <p:nvSpPr>
            <p:cNvPr id="49" name="Figura a mano libera: forma 48">
              <a:extLst>
                <a:ext uri="{FF2B5EF4-FFF2-40B4-BE49-F238E27FC236}">
                  <a16:creationId xmlns:a16="http://schemas.microsoft.com/office/drawing/2014/main" id="{A6C8403B-69EF-F9FB-233C-127E58E20BB5}"/>
                </a:ext>
              </a:extLst>
            </p:cNvPr>
            <p:cNvSpPr/>
            <p:nvPr/>
          </p:nvSpPr>
          <p:spPr>
            <a:xfrm>
              <a:off x="7391786" y="1352635"/>
              <a:ext cx="34290" cy="300037"/>
            </a:xfrm>
            <a:custGeom>
              <a:avLst/>
              <a:gdLst>
                <a:gd name="connsiteX0" fmla="*/ 0 w 34290"/>
                <a:gd name="connsiteY0" fmla="*/ 300038 h 300037"/>
                <a:gd name="connsiteX1" fmla="*/ 0 w 34290"/>
                <a:gd name="connsiteY1" fmla="*/ 83820 h 300037"/>
                <a:gd name="connsiteX2" fmla="*/ 34290 w 34290"/>
                <a:gd name="connsiteY2" fmla="*/ 83820 h 300037"/>
                <a:gd name="connsiteX3" fmla="*/ 34290 w 34290"/>
                <a:gd name="connsiteY3" fmla="*/ 300038 h 300037"/>
                <a:gd name="connsiteX4" fmla="*/ 0 w 34290"/>
                <a:gd name="connsiteY4" fmla="*/ 300038 h 300037"/>
                <a:gd name="connsiteX5" fmla="*/ 0 w 34290"/>
                <a:gd name="connsiteY5" fmla="*/ 41910 h 300037"/>
                <a:gd name="connsiteX6" fmla="*/ 0 w 34290"/>
                <a:gd name="connsiteY6" fmla="*/ 0 h 300037"/>
                <a:gd name="connsiteX7" fmla="*/ 34290 w 34290"/>
                <a:gd name="connsiteY7" fmla="*/ 0 h 300037"/>
                <a:gd name="connsiteX8" fmla="*/ 34290 w 34290"/>
                <a:gd name="connsiteY8" fmla="*/ 41910 h 300037"/>
                <a:gd name="connsiteX9" fmla="*/ 0 w 34290"/>
                <a:gd name="connsiteY9" fmla="*/ 41910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 h="300037">
                  <a:moveTo>
                    <a:pt x="0" y="300038"/>
                  </a:moveTo>
                  <a:lnTo>
                    <a:pt x="0" y="83820"/>
                  </a:lnTo>
                  <a:lnTo>
                    <a:pt x="34290" y="83820"/>
                  </a:lnTo>
                  <a:lnTo>
                    <a:pt x="34290" y="300038"/>
                  </a:lnTo>
                  <a:lnTo>
                    <a:pt x="0" y="300038"/>
                  </a:lnTo>
                  <a:close/>
                  <a:moveTo>
                    <a:pt x="0" y="41910"/>
                  </a:moveTo>
                  <a:lnTo>
                    <a:pt x="0" y="0"/>
                  </a:lnTo>
                  <a:lnTo>
                    <a:pt x="34290" y="0"/>
                  </a:lnTo>
                  <a:lnTo>
                    <a:pt x="34290" y="41910"/>
                  </a:lnTo>
                  <a:lnTo>
                    <a:pt x="0" y="41910"/>
                  </a:lnTo>
                  <a:close/>
                </a:path>
              </a:pathLst>
            </a:custGeom>
            <a:grpFill/>
            <a:ln w="9525" cap="flat">
              <a:noFill/>
              <a:prstDash val="solid"/>
              <a:miter/>
            </a:ln>
          </p:spPr>
          <p:txBody>
            <a:bodyPr rtlCol="0" anchor="ctr"/>
            <a:lstStyle/>
            <a:p>
              <a:endParaRPr lang="it-IT">
                <a:solidFill>
                  <a:schemeClr val="tx1"/>
                </a:solidFill>
              </a:endParaRPr>
            </a:p>
          </p:txBody>
        </p:sp>
        <p:sp>
          <p:nvSpPr>
            <p:cNvPr id="50" name="Figura a mano libera: forma 49">
              <a:extLst>
                <a:ext uri="{FF2B5EF4-FFF2-40B4-BE49-F238E27FC236}">
                  <a16:creationId xmlns:a16="http://schemas.microsoft.com/office/drawing/2014/main" id="{992E7812-2A2A-3D94-DBE4-3A816E0EA6C7}"/>
                </a:ext>
              </a:extLst>
            </p:cNvPr>
            <p:cNvSpPr/>
            <p:nvPr/>
          </p:nvSpPr>
          <p:spPr>
            <a:xfrm>
              <a:off x="7162234" y="1433598"/>
              <a:ext cx="114300" cy="219075"/>
            </a:xfrm>
            <a:custGeom>
              <a:avLst/>
              <a:gdLst>
                <a:gd name="connsiteX0" fmla="*/ 34290 w 114300"/>
                <a:gd name="connsiteY0" fmla="*/ 2858 h 219075"/>
                <a:gd name="connsiteX1" fmla="*/ 34290 w 114300"/>
                <a:gd name="connsiteY1" fmla="*/ 38100 h 219075"/>
                <a:gd name="connsiteX2" fmla="*/ 35243 w 114300"/>
                <a:gd name="connsiteY2" fmla="*/ 38100 h 219075"/>
                <a:gd name="connsiteX3" fmla="*/ 100013 w 114300"/>
                <a:gd name="connsiteY3" fmla="*/ 0 h 219075"/>
                <a:gd name="connsiteX4" fmla="*/ 114300 w 114300"/>
                <a:gd name="connsiteY4" fmla="*/ 2858 h 219075"/>
                <a:gd name="connsiteX5" fmla="*/ 114300 w 114300"/>
                <a:gd name="connsiteY5" fmla="*/ 35242 h 219075"/>
                <a:gd name="connsiteX6" fmla="*/ 113348 w 114300"/>
                <a:gd name="connsiteY6" fmla="*/ 35242 h 219075"/>
                <a:gd name="connsiteX7" fmla="*/ 98107 w 114300"/>
                <a:gd name="connsiteY7" fmla="*/ 33338 h 219075"/>
                <a:gd name="connsiteX8" fmla="*/ 35243 w 114300"/>
                <a:gd name="connsiteY8" fmla="*/ 99060 h 219075"/>
                <a:gd name="connsiteX9" fmla="*/ 35243 w 114300"/>
                <a:gd name="connsiteY9" fmla="*/ 219075 h 219075"/>
                <a:gd name="connsiteX10" fmla="*/ 0 w 114300"/>
                <a:gd name="connsiteY10" fmla="*/ 219075 h 219075"/>
                <a:gd name="connsiteX11" fmla="*/ 0 w 114300"/>
                <a:gd name="connsiteY11" fmla="*/ 2858 h 219075"/>
                <a:gd name="connsiteX12" fmla="*/ 34290 w 114300"/>
                <a:gd name="connsiteY12" fmla="*/ 2858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4300" h="219075">
                  <a:moveTo>
                    <a:pt x="34290" y="2858"/>
                  </a:moveTo>
                  <a:lnTo>
                    <a:pt x="34290" y="38100"/>
                  </a:lnTo>
                  <a:lnTo>
                    <a:pt x="35243" y="38100"/>
                  </a:lnTo>
                  <a:cubicBezTo>
                    <a:pt x="48577" y="17145"/>
                    <a:pt x="70485" y="0"/>
                    <a:pt x="100013" y="0"/>
                  </a:cubicBezTo>
                  <a:cubicBezTo>
                    <a:pt x="106680" y="0"/>
                    <a:pt x="109538" y="952"/>
                    <a:pt x="114300" y="2858"/>
                  </a:cubicBezTo>
                  <a:lnTo>
                    <a:pt x="114300" y="35242"/>
                  </a:lnTo>
                  <a:lnTo>
                    <a:pt x="113348" y="35242"/>
                  </a:lnTo>
                  <a:cubicBezTo>
                    <a:pt x="108585" y="33338"/>
                    <a:pt x="104775" y="33338"/>
                    <a:pt x="98107" y="33338"/>
                  </a:cubicBezTo>
                  <a:cubicBezTo>
                    <a:pt x="64770" y="33338"/>
                    <a:pt x="35243" y="58102"/>
                    <a:pt x="35243" y="99060"/>
                  </a:cubicBezTo>
                  <a:lnTo>
                    <a:pt x="35243" y="219075"/>
                  </a:lnTo>
                  <a:lnTo>
                    <a:pt x="0" y="219075"/>
                  </a:lnTo>
                  <a:lnTo>
                    <a:pt x="0" y="2858"/>
                  </a:lnTo>
                  <a:lnTo>
                    <a:pt x="34290" y="2858"/>
                  </a:lnTo>
                  <a:close/>
                </a:path>
              </a:pathLst>
            </a:custGeom>
            <a:grpFill/>
            <a:ln w="9525" cap="flat">
              <a:noFill/>
              <a:prstDash val="solid"/>
              <a:miter/>
            </a:ln>
          </p:spPr>
          <p:txBody>
            <a:bodyPr rtlCol="0" anchor="ctr"/>
            <a:lstStyle/>
            <a:p>
              <a:endParaRPr lang="it-IT">
                <a:solidFill>
                  <a:schemeClr val="tx1"/>
                </a:solidFill>
              </a:endParaRPr>
            </a:p>
          </p:txBody>
        </p:sp>
        <p:sp>
          <p:nvSpPr>
            <p:cNvPr id="51" name="Figura a mano libera: forma 50">
              <a:extLst>
                <a:ext uri="{FF2B5EF4-FFF2-40B4-BE49-F238E27FC236}">
                  <a16:creationId xmlns:a16="http://schemas.microsoft.com/office/drawing/2014/main" id="{B3F7CB23-F72B-A0E4-05D7-53DAE65521E0}"/>
                </a:ext>
              </a:extLst>
            </p:cNvPr>
            <p:cNvSpPr/>
            <p:nvPr/>
          </p:nvSpPr>
          <p:spPr>
            <a:xfrm>
              <a:off x="6917441" y="1429787"/>
              <a:ext cx="202882" cy="228600"/>
            </a:xfrm>
            <a:custGeom>
              <a:avLst/>
              <a:gdLst>
                <a:gd name="connsiteX0" fmla="*/ 104775 w 202882"/>
                <a:gd name="connsiteY0" fmla="*/ 228600 h 228600"/>
                <a:gd name="connsiteX1" fmla="*/ 0 w 202882"/>
                <a:gd name="connsiteY1" fmla="*/ 114300 h 228600"/>
                <a:gd name="connsiteX2" fmla="*/ 102870 w 202882"/>
                <a:gd name="connsiteY2" fmla="*/ 0 h 228600"/>
                <a:gd name="connsiteX3" fmla="*/ 202882 w 202882"/>
                <a:gd name="connsiteY3" fmla="*/ 121920 h 228600"/>
                <a:gd name="connsiteX4" fmla="*/ 35243 w 202882"/>
                <a:gd name="connsiteY4" fmla="*/ 121920 h 228600"/>
                <a:gd name="connsiteX5" fmla="*/ 104775 w 202882"/>
                <a:gd name="connsiteY5" fmla="*/ 199073 h 228600"/>
                <a:gd name="connsiteX6" fmla="*/ 164782 w 202882"/>
                <a:gd name="connsiteY6" fmla="*/ 154305 h 228600"/>
                <a:gd name="connsiteX7" fmla="*/ 198120 w 202882"/>
                <a:gd name="connsiteY7" fmla="*/ 154305 h 228600"/>
                <a:gd name="connsiteX8" fmla="*/ 104775 w 202882"/>
                <a:gd name="connsiteY8" fmla="*/ 228600 h 228600"/>
                <a:gd name="connsiteX9" fmla="*/ 102870 w 202882"/>
                <a:gd name="connsiteY9" fmla="*/ 27623 h 228600"/>
                <a:gd name="connsiteX10" fmla="*/ 36195 w 202882"/>
                <a:gd name="connsiteY10" fmla="*/ 97155 h 228600"/>
                <a:gd name="connsiteX11" fmla="*/ 166688 w 202882"/>
                <a:gd name="connsiteY11" fmla="*/ 97155 h 228600"/>
                <a:gd name="connsiteX12" fmla="*/ 102870 w 202882"/>
                <a:gd name="connsiteY12" fmla="*/ 27623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2882" h="228600">
                  <a:moveTo>
                    <a:pt x="104775" y="228600"/>
                  </a:moveTo>
                  <a:cubicBezTo>
                    <a:pt x="38100" y="228600"/>
                    <a:pt x="0" y="177165"/>
                    <a:pt x="0" y="114300"/>
                  </a:cubicBezTo>
                  <a:cubicBezTo>
                    <a:pt x="0" y="51435"/>
                    <a:pt x="40957" y="0"/>
                    <a:pt x="102870" y="0"/>
                  </a:cubicBezTo>
                  <a:cubicBezTo>
                    <a:pt x="167640" y="0"/>
                    <a:pt x="202882" y="50483"/>
                    <a:pt x="202882" y="121920"/>
                  </a:cubicBezTo>
                  <a:lnTo>
                    <a:pt x="35243" y="121920"/>
                  </a:lnTo>
                  <a:cubicBezTo>
                    <a:pt x="38100" y="165735"/>
                    <a:pt x="61913" y="199073"/>
                    <a:pt x="104775" y="199073"/>
                  </a:cubicBezTo>
                  <a:cubicBezTo>
                    <a:pt x="136207" y="199073"/>
                    <a:pt x="157163" y="183833"/>
                    <a:pt x="164782" y="154305"/>
                  </a:cubicBezTo>
                  <a:lnTo>
                    <a:pt x="198120" y="154305"/>
                  </a:lnTo>
                  <a:cubicBezTo>
                    <a:pt x="187643" y="201930"/>
                    <a:pt x="153353" y="228600"/>
                    <a:pt x="104775" y="228600"/>
                  </a:cubicBezTo>
                  <a:close/>
                  <a:moveTo>
                    <a:pt x="102870" y="27623"/>
                  </a:moveTo>
                  <a:cubicBezTo>
                    <a:pt x="62865" y="27623"/>
                    <a:pt x="40957" y="58102"/>
                    <a:pt x="36195" y="97155"/>
                  </a:cubicBezTo>
                  <a:lnTo>
                    <a:pt x="166688" y="97155"/>
                  </a:lnTo>
                  <a:cubicBezTo>
                    <a:pt x="163830" y="54293"/>
                    <a:pt x="141923" y="27623"/>
                    <a:pt x="102870" y="27623"/>
                  </a:cubicBezTo>
                  <a:close/>
                </a:path>
              </a:pathLst>
            </a:custGeom>
            <a:grpFill/>
            <a:ln w="9525" cap="flat">
              <a:noFill/>
              <a:prstDash val="solid"/>
              <a:miter/>
            </a:ln>
          </p:spPr>
          <p:txBody>
            <a:bodyPr rtlCol="0" anchor="ctr"/>
            <a:lstStyle/>
            <a:p>
              <a:endParaRPr lang="it-IT">
                <a:solidFill>
                  <a:schemeClr val="tx1"/>
                </a:solidFill>
              </a:endParaRPr>
            </a:p>
          </p:txBody>
        </p:sp>
        <p:sp>
          <p:nvSpPr>
            <p:cNvPr id="52" name="Figura a mano libera: forma 51">
              <a:extLst>
                <a:ext uri="{FF2B5EF4-FFF2-40B4-BE49-F238E27FC236}">
                  <a16:creationId xmlns:a16="http://schemas.microsoft.com/office/drawing/2014/main" id="{B3D53348-B8B7-BECD-4F33-41FB70AC9648}"/>
                </a:ext>
              </a:extLst>
            </p:cNvPr>
            <p:cNvSpPr/>
            <p:nvPr/>
          </p:nvSpPr>
          <p:spPr>
            <a:xfrm>
              <a:off x="6688841" y="1431693"/>
              <a:ext cx="198119" cy="292417"/>
            </a:xfrm>
            <a:custGeom>
              <a:avLst/>
              <a:gdLst>
                <a:gd name="connsiteX0" fmla="*/ 0 w 198119"/>
                <a:gd name="connsiteY0" fmla="*/ 290513 h 292417"/>
                <a:gd name="connsiteX1" fmla="*/ 0 w 198119"/>
                <a:gd name="connsiteY1" fmla="*/ 4763 h 292417"/>
                <a:gd name="connsiteX2" fmla="*/ 34290 w 198119"/>
                <a:gd name="connsiteY2" fmla="*/ 4763 h 292417"/>
                <a:gd name="connsiteX3" fmla="*/ 34290 w 198119"/>
                <a:gd name="connsiteY3" fmla="*/ 35242 h 292417"/>
                <a:gd name="connsiteX4" fmla="*/ 35243 w 198119"/>
                <a:gd name="connsiteY4" fmla="*/ 35242 h 292417"/>
                <a:gd name="connsiteX5" fmla="*/ 104775 w 198119"/>
                <a:gd name="connsiteY5" fmla="*/ 0 h 292417"/>
                <a:gd name="connsiteX6" fmla="*/ 198120 w 198119"/>
                <a:gd name="connsiteY6" fmla="*/ 114300 h 292417"/>
                <a:gd name="connsiteX7" fmla="*/ 103823 w 198119"/>
                <a:gd name="connsiteY7" fmla="*/ 228600 h 292417"/>
                <a:gd name="connsiteX8" fmla="*/ 35243 w 198119"/>
                <a:gd name="connsiteY8" fmla="*/ 197167 h 292417"/>
                <a:gd name="connsiteX9" fmla="*/ 34290 w 198119"/>
                <a:gd name="connsiteY9" fmla="*/ 197167 h 292417"/>
                <a:gd name="connsiteX10" fmla="*/ 34290 w 198119"/>
                <a:gd name="connsiteY10" fmla="*/ 292417 h 292417"/>
                <a:gd name="connsiteX11" fmla="*/ 0 w 198119"/>
                <a:gd name="connsiteY11" fmla="*/ 292417 h 292417"/>
                <a:gd name="connsiteX12" fmla="*/ 100013 w 198119"/>
                <a:gd name="connsiteY12" fmla="*/ 199072 h 292417"/>
                <a:gd name="connsiteX13" fmla="*/ 161925 w 198119"/>
                <a:gd name="connsiteY13" fmla="*/ 114300 h 292417"/>
                <a:gd name="connsiteX14" fmla="*/ 100013 w 198119"/>
                <a:gd name="connsiteY14" fmla="*/ 28575 h 292417"/>
                <a:gd name="connsiteX15" fmla="*/ 30480 w 198119"/>
                <a:gd name="connsiteY15" fmla="*/ 114300 h 292417"/>
                <a:gd name="connsiteX16" fmla="*/ 100013 w 198119"/>
                <a:gd name="connsiteY16" fmla="*/ 199072 h 29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8119" h="292417">
                  <a:moveTo>
                    <a:pt x="0" y="290513"/>
                  </a:moveTo>
                  <a:lnTo>
                    <a:pt x="0" y="4763"/>
                  </a:lnTo>
                  <a:lnTo>
                    <a:pt x="34290" y="4763"/>
                  </a:lnTo>
                  <a:lnTo>
                    <a:pt x="34290" y="35242"/>
                  </a:lnTo>
                  <a:lnTo>
                    <a:pt x="35243" y="35242"/>
                  </a:lnTo>
                  <a:cubicBezTo>
                    <a:pt x="51435" y="13335"/>
                    <a:pt x="73343" y="0"/>
                    <a:pt x="104775" y="0"/>
                  </a:cubicBezTo>
                  <a:cubicBezTo>
                    <a:pt x="160020" y="0"/>
                    <a:pt x="198120" y="41910"/>
                    <a:pt x="198120" y="114300"/>
                  </a:cubicBezTo>
                  <a:cubicBezTo>
                    <a:pt x="198120" y="183832"/>
                    <a:pt x="162878" y="228600"/>
                    <a:pt x="103823" y="228600"/>
                  </a:cubicBezTo>
                  <a:cubicBezTo>
                    <a:pt x="74295" y="228600"/>
                    <a:pt x="53340" y="220027"/>
                    <a:pt x="35243" y="197167"/>
                  </a:cubicBezTo>
                  <a:lnTo>
                    <a:pt x="34290" y="197167"/>
                  </a:lnTo>
                  <a:lnTo>
                    <a:pt x="34290" y="292417"/>
                  </a:lnTo>
                  <a:lnTo>
                    <a:pt x="0" y="292417"/>
                  </a:lnTo>
                  <a:close/>
                  <a:moveTo>
                    <a:pt x="100013" y="199072"/>
                  </a:moveTo>
                  <a:cubicBezTo>
                    <a:pt x="141923" y="199072"/>
                    <a:pt x="161925" y="162877"/>
                    <a:pt x="161925" y="114300"/>
                  </a:cubicBezTo>
                  <a:cubicBezTo>
                    <a:pt x="161925" y="65722"/>
                    <a:pt x="140970" y="28575"/>
                    <a:pt x="100013" y="28575"/>
                  </a:cubicBezTo>
                  <a:cubicBezTo>
                    <a:pt x="52388" y="28575"/>
                    <a:pt x="30480" y="66675"/>
                    <a:pt x="30480" y="114300"/>
                  </a:cubicBezTo>
                  <a:cubicBezTo>
                    <a:pt x="30480" y="161925"/>
                    <a:pt x="50482" y="199072"/>
                    <a:pt x="100013" y="199072"/>
                  </a:cubicBezTo>
                  <a:close/>
                </a:path>
              </a:pathLst>
            </a:custGeom>
            <a:grpFill/>
            <a:ln w="9525" cap="flat">
              <a:noFill/>
              <a:prstDash val="solid"/>
              <a:miter/>
            </a:ln>
          </p:spPr>
          <p:txBody>
            <a:bodyPr rtlCol="0" anchor="ctr"/>
            <a:lstStyle/>
            <a:p>
              <a:endParaRPr lang="it-IT">
                <a:solidFill>
                  <a:schemeClr val="tx1"/>
                </a:solidFill>
              </a:endParaRPr>
            </a:p>
          </p:txBody>
        </p:sp>
        <p:sp>
          <p:nvSpPr>
            <p:cNvPr id="53" name="Figura a mano libera: forma 52">
              <a:extLst>
                <a:ext uri="{FF2B5EF4-FFF2-40B4-BE49-F238E27FC236}">
                  <a16:creationId xmlns:a16="http://schemas.microsoft.com/office/drawing/2014/main" id="{E6E0C223-45F8-A738-EF70-EC1159670F9B}"/>
                </a:ext>
              </a:extLst>
            </p:cNvPr>
            <p:cNvSpPr/>
            <p:nvPr/>
          </p:nvSpPr>
          <p:spPr>
            <a:xfrm>
              <a:off x="6523106" y="1352635"/>
              <a:ext cx="34289" cy="300037"/>
            </a:xfrm>
            <a:custGeom>
              <a:avLst/>
              <a:gdLst>
                <a:gd name="connsiteX0" fmla="*/ 0 w 34289"/>
                <a:gd name="connsiteY0" fmla="*/ 300038 h 300037"/>
                <a:gd name="connsiteX1" fmla="*/ 0 w 34289"/>
                <a:gd name="connsiteY1" fmla="*/ 83820 h 300037"/>
                <a:gd name="connsiteX2" fmla="*/ 34290 w 34289"/>
                <a:gd name="connsiteY2" fmla="*/ 83820 h 300037"/>
                <a:gd name="connsiteX3" fmla="*/ 34290 w 34289"/>
                <a:gd name="connsiteY3" fmla="*/ 300038 h 300037"/>
                <a:gd name="connsiteX4" fmla="*/ 0 w 34289"/>
                <a:gd name="connsiteY4" fmla="*/ 300038 h 300037"/>
                <a:gd name="connsiteX5" fmla="*/ 0 w 34289"/>
                <a:gd name="connsiteY5" fmla="*/ 41910 h 300037"/>
                <a:gd name="connsiteX6" fmla="*/ 0 w 34289"/>
                <a:gd name="connsiteY6" fmla="*/ 0 h 300037"/>
                <a:gd name="connsiteX7" fmla="*/ 34290 w 34289"/>
                <a:gd name="connsiteY7" fmla="*/ 0 h 300037"/>
                <a:gd name="connsiteX8" fmla="*/ 34290 w 34289"/>
                <a:gd name="connsiteY8" fmla="*/ 41910 h 300037"/>
                <a:gd name="connsiteX9" fmla="*/ 0 w 34289"/>
                <a:gd name="connsiteY9" fmla="*/ 41910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89" h="300037">
                  <a:moveTo>
                    <a:pt x="0" y="300038"/>
                  </a:moveTo>
                  <a:lnTo>
                    <a:pt x="0" y="83820"/>
                  </a:lnTo>
                  <a:lnTo>
                    <a:pt x="34290" y="83820"/>
                  </a:lnTo>
                  <a:lnTo>
                    <a:pt x="34290" y="300038"/>
                  </a:lnTo>
                  <a:lnTo>
                    <a:pt x="0" y="300038"/>
                  </a:lnTo>
                  <a:close/>
                  <a:moveTo>
                    <a:pt x="0" y="41910"/>
                  </a:moveTo>
                  <a:lnTo>
                    <a:pt x="0" y="0"/>
                  </a:lnTo>
                  <a:lnTo>
                    <a:pt x="34290" y="0"/>
                  </a:lnTo>
                  <a:lnTo>
                    <a:pt x="34290" y="41910"/>
                  </a:lnTo>
                  <a:lnTo>
                    <a:pt x="0" y="41910"/>
                  </a:lnTo>
                  <a:close/>
                </a:path>
              </a:pathLst>
            </a:custGeom>
            <a:grpFill/>
            <a:ln w="9525" cap="flat">
              <a:noFill/>
              <a:prstDash val="solid"/>
              <a:miter/>
            </a:ln>
          </p:spPr>
          <p:txBody>
            <a:bodyPr rtlCol="0" anchor="ctr"/>
            <a:lstStyle/>
            <a:p>
              <a:endParaRPr lang="it-IT">
                <a:solidFill>
                  <a:schemeClr val="tx1"/>
                </a:solidFill>
              </a:endParaRPr>
            </a:p>
          </p:txBody>
        </p:sp>
        <p:sp>
          <p:nvSpPr>
            <p:cNvPr id="54" name="Figura a mano libera: forma 53">
              <a:extLst>
                <a:ext uri="{FF2B5EF4-FFF2-40B4-BE49-F238E27FC236}">
                  <a16:creationId xmlns:a16="http://schemas.microsoft.com/office/drawing/2014/main" id="{70046A1E-A336-E90C-2DDC-559A436C0C51}"/>
                </a:ext>
              </a:extLst>
            </p:cNvPr>
            <p:cNvSpPr/>
            <p:nvPr/>
          </p:nvSpPr>
          <p:spPr>
            <a:xfrm>
              <a:off x="6306889" y="1436455"/>
              <a:ext cx="173355" cy="216217"/>
            </a:xfrm>
            <a:custGeom>
              <a:avLst/>
              <a:gdLst>
                <a:gd name="connsiteX0" fmla="*/ 0 w 173355"/>
                <a:gd name="connsiteY0" fmla="*/ 216217 h 216217"/>
                <a:gd name="connsiteX1" fmla="*/ 0 w 173355"/>
                <a:gd name="connsiteY1" fmla="*/ 189547 h 216217"/>
                <a:gd name="connsiteX2" fmla="*/ 120968 w 173355"/>
                <a:gd name="connsiteY2" fmla="*/ 30480 h 216217"/>
                <a:gd name="connsiteX3" fmla="*/ 120968 w 173355"/>
                <a:gd name="connsiteY3" fmla="*/ 29527 h 216217"/>
                <a:gd name="connsiteX4" fmla="*/ 7620 w 173355"/>
                <a:gd name="connsiteY4" fmla="*/ 29527 h 216217"/>
                <a:gd name="connsiteX5" fmla="*/ 7620 w 173355"/>
                <a:gd name="connsiteY5" fmla="*/ 0 h 216217"/>
                <a:gd name="connsiteX6" fmla="*/ 168593 w 173355"/>
                <a:gd name="connsiteY6" fmla="*/ 0 h 216217"/>
                <a:gd name="connsiteX7" fmla="*/ 168593 w 173355"/>
                <a:gd name="connsiteY7" fmla="*/ 20002 h 216217"/>
                <a:gd name="connsiteX8" fmla="*/ 43815 w 173355"/>
                <a:gd name="connsiteY8" fmla="*/ 183832 h 216217"/>
                <a:gd name="connsiteX9" fmla="*/ 43815 w 173355"/>
                <a:gd name="connsiteY9" fmla="*/ 184785 h 216217"/>
                <a:gd name="connsiteX10" fmla="*/ 173355 w 173355"/>
                <a:gd name="connsiteY10" fmla="*/ 184785 h 216217"/>
                <a:gd name="connsiteX11" fmla="*/ 173355 w 173355"/>
                <a:gd name="connsiteY11" fmla="*/ 216217 h 216217"/>
                <a:gd name="connsiteX12" fmla="*/ 0 w 173355"/>
                <a:gd name="connsiteY12" fmla="*/ 216217 h 216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355" h="216217">
                  <a:moveTo>
                    <a:pt x="0" y="216217"/>
                  </a:moveTo>
                  <a:lnTo>
                    <a:pt x="0" y="189547"/>
                  </a:lnTo>
                  <a:lnTo>
                    <a:pt x="120968" y="30480"/>
                  </a:lnTo>
                  <a:lnTo>
                    <a:pt x="120968" y="29527"/>
                  </a:lnTo>
                  <a:lnTo>
                    <a:pt x="7620" y="29527"/>
                  </a:lnTo>
                  <a:lnTo>
                    <a:pt x="7620" y="0"/>
                  </a:lnTo>
                  <a:lnTo>
                    <a:pt x="168593" y="0"/>
                  </a:lnTo>
                  <a:lnTo>
                    <a:pt x="168593" y="20002"/>
                  </a:lnTo>
                  <a:lnTo>
                    <a:pt x="43815" y="183832"/>
                  </a:lnTo>
                  <a:lnTo>
                    <a:pt x="43815" y="184785"/>
                  </a:lnTo>
                  <a:lnTo>
                    <a:pt x="173355" y="184785"/>
                  </a:lnTo>
                  <a:lnTo>
                    <a:pt x="173355" y="216217"/>
                  </a:lnTo>
                  <a:lnTo>
                    <a:pt x="0" y="216217"/>
                  </a:lnTo>
                  <a:close/>
                </a:path>
              </a:pathLst>
            </a:custGeom>
            <a:grpFill/>
            <a:ln w="9525" cap="flat">
              <a:noFill/>
              <a:prstDash val="solid"/>
              <a:miter/>
            </a:ln>
          </p:spPr>
          <p:txBody>
            <a:bodyPr rtlCol="0" anchor="ctr"/>
            <a:lstStyle/>
            <a:p>
              <a:endParaRPr lang="it-IT">
                <a:solidFill>
                  <a:schemeClr val="tx1"/>
                </a:solidFill>
              </a:endParaRPr>
            </a:p>
          </p:txBody>
        </p:sp>
        <p:sp>
          <p:nvSpPr>
            <p:cNvPr id="55" name="Figura a mano libera: forma 54">
              <a:extLst>
                <a:ext uri="{FF2B5EF4-FFF2-40B4-BE49-F238E27FC236}">
                  <a16:creationId xmlns:a16="http://schemas.microsoft.com/office/drawing/2014/main" id="{B502751C-4B30-5019-D911-57F3F64FF482}"/>
                </a:ext>
              </a:extLst>
            </p:cNvPr>
            <p:cNvSpPr/>
            <p:nvPr/>
          </p:nvSpPr>
          <p:spPr>
            <a:xfrm>
              <a:off x="6225926" y="1352635"/>
              <a:ext cx="34289" cy="300037"/>
            </a:xfrm>
            <a:custGeom>
              <a:avLst/>
              <a:gdLst>
                <a:gd name="connsiteX0" fmla="*/ 0 w 34289"/>
                <a:gd name="connsiteY0" fmla="*/ 300038 h 300037"/>
                <a:gd name="connsiteX1" fmla="*/ 0 w 34289"/>
                <a:gd name="connsiteY1" fmla="*/ 83820 h 300037"/>
                <a:gd name="connsiteX2" fmla="*/ 34290 w 34289"/>
                <a:gd name="connsiteY2" fmla="*/ 83820 h 300037"/>
                <a:gd name="connsiteX3" fmla="*/ 34290 w 34289"/>
                <a:gd name="connsiteY3" fmla="*/ 300038 h 300037"/>
                <a:gd name="connsiteX4" fmla="*/ 0 w 34289"/>
                <a:gd name="connsiteY4" fmla="*/ 300038 h 300037"/>
                <a:gd name="connsiteX5" fmla="*/ 0 w 34289"/>
                <a:gd name="connsiteY5" fmla="*/ 41910 h 300037"/>
                <a:gd name="connsiteX6" fmla="*/ 0 w 34289"/>
                <a:gd name="connsiteY6" fmla="*/ 0 h 300037"/>
                <a:gd name="connsiteX7" fmla="*/ 34290 w 34289"/>
                <a:gd name="connsiteY7" fmla="*/ 0 h 300037"/>
                <a:gd name="connsiteX8" fmla="*/ 34290 w 34289"/>
                <a:gd name="connsiteY8" fmla="*/ 41910 h 300037"/>
                <a:gd name="connsiteX9" fmla="*/ 0 w 34289"/>
                <a:gd name="connsiteY9" fmla="*/ 41910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89" h="300037">
                  <a:moveTo>
                    <a:pt x="0" y="300038"/>
                  </a:moveTo>
                  <a:lnTo>
                    <a:pt x="0" y="83820"/>
                  </a:lnTo>
                  <a:lnTo>
                    <a:pt x="34290" y="83820"/>
                  </a:lnTo>
                  <a:lnTo>
                    <a:pt x="34290" y="300038"/>
                  </a:lnTo>
                  <a:lnTo>
                    <a:pt x="0" y="300038"/>
                  </a:lnTo>
                  <a:close/>
                  <a:moveTo>
                    <a:pt x="0" y="41910"/>
                  </a:moveTo>
                  <a:lnTo>
                    <a:pt x="0" y="0"/>
                  </a:lnTo>
                  <a:lnTo>
                    <a:pt x="34290" y="0"/>
                  </a:lnTo>
                  <a:lnTo>
                    <a:pt x="34290" y="41910"/>
                  </a:lnTo>
                  <a:lnTo>
                    <a:pt x="0" y="41910"/>
                  </a:lnTo>
                  <a:close/>
                </a:path>
              </a:pathLst>
            </a:custGeom>
            <a:grpFill/>
            <a:ln w="9525" cap="flat">
              <a:noFill/>
              <a:prstDash val="solid"/>
              <a:miter/>
            </a:ln>
          </p:spPr>
          <p:txBody>
            <a:bodyPr rtlCol="0" anchor="ctr"/>
            <a:lstStyle/>
            <a:p>
              <a:endParaRPr lang="it-IT">
                <a:solidFill>
                  <a:schemeClr val="tx1"/>
                </a:solidFill>
              </a:endParaRPr>
            </a:p>
          </p:txBody>
        </p:sp>
        <p:sp>
          <p:nvSpPr>
            <p:cNvPr id="56" name="Figura a mano libera: forma 55">
              <a:extLst>
                <a:ext uri="{FF2B5EF4-FFF2-40B4-BE49-F238E27FC236}">
                  <a16:creationId xmlns:a16="http://schemas.microsoft.com/office/drawing/2014/main" id="{A807F312-0558-32F5-1941-27C49D142651}"/>
                </a:ext>
              </a:extLst>
            </p:cNvPr>
            <p:cNvSpPr/>
            <p:nvPr/>
          </p:nvSpPr>
          <p:spPr>
            <a:xfrm>
              <a:off x="6001136" y="1436455"/>
              <a:ext cx="191452" cy="216217"/>
            </a:xfrm>
            <a:custGeom>
              <a:avLst/>
              <a:gdLst>
                <a:gd name="connsiteX0" fmla="*/ 76200 w 191452"/>
                <a:gd name="connsiteY0" fmla="*/ 216217 h 216217"/>
                <a:gd name="connsiteX1" fmla="*/ 0 w 191452"/>
                <a:gd name="connsiteY1" fmla="*/ 0 h 216217"/>
                <a:gd name="connsiteX2" fmla="*/ 36195 w 191452"/>
                <a:gd name="connsiteY2" fmla="*/ 0 h 216217"/>
                <a:gd name="connsiteX3" fmla="*/ 80963 w 191452"/>
                <a:gd name="connsiteY3" fmla="*/ 137160 h 216217"/>
                <a:gd name="connsiteX4" fmla="*/ 95250 w 191452"/>
                <a:gd name="connsiteY4" fmla="*/ 182880 h 216217"/>
                <a:gd name="connsiteX5" fmla="*/ 96203 w 191452"/>
                <a:gd name="connsiteY5" fmla="*/ 182880 h 216217"/>
                <a:gd name="connsiteX6" fmla="*/ 110490 w 191452"/>
                <a:gd name="connsiteY6" fmla="*/ 137160 h 216217"/>
                <a:gd name="connsiteX7" fmla="*/ 156210 w 191452"/>
                <a:gd name="connsiteY7" fmla="*/ 0 h 216217"/>
                <a:gd name="connsiteX8" fmla="*/ 191453 w 191452"/>
                <a:gd name="connsiteY8" fmla="*/ 0 h 216217"/>
                <a:gd name="connsiteX9" fmla="*/ 113348 w 191452"/>
                <a:gd name="connsiteY9" fmla="*/ 216217 h 216217"/>
                <a:gd name="connsiteX10" fmla="*/ 76200 w 191452"/>
                <a:gd name="connsiteY10" fmla="*/ 216217 h 216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1452" h="216217">
                  <a:moveTo>
                    <a:pt x="76200" y="216217"/>
                  </a:moveTo>
                  <a:lnTo>
                    <a:pt x="0" y="0"/>
                  </a:lnTo>
                  <a:lnTo>
                    <a:pt x="36195" y="0"/>
                  </a:lnTo>
                  <a:lnTo>
                    <a:pt x="80963" y="137160"/>
                  </a:lnTo>
                  <a:cubicBezTo>
                    <a:pt x="87630" y="156210"/>
                    <a:pt x="95250" y="182880"/>
                    <a:pt x="95250" y="182880"/>
                  </a:cubicBezTo>
                  <a:lnTo>
                    <a:pt x="96203" y="182880"/>
                  </a:lnTo>
                  <a:cubicBezTo>
                    <a:pt x="96203" y="182880"/>
                    <a:pt x="103823" y="156210"/>
                    <a:pt x="110490" y="137160"/>
                  </a:cubicBezTo>
                  <a:lnTo>
                    <a:pt x="156210" y="0"/>
                  </a:lnTo>
                  <a:lnTo>
                    <a:pt x="191453" y="0"/>
                  </a:lnTo>
                  <a:lnTo>
                    <a:pt x="113348" y="216217"/>
                  </a:lnTo>
                  <a:lnTo>
                    <a:pt x="76200" y="216217"/>
                  </a:lnTo>
                  <a:close/>
                </a:path>
              </a:pathLst>
            </a:custGeom>
            <a:grpFill/>
            <a:ln w="9525" cap="flat">
              <a:noFill/>
              <a:prstDash val="solid"/>
              <a:miter/>
            </a:ln>
          </p:spPr>
          <p:txBody>
            <a:bodyPr rtlCol="0" anchor="ctr"/>
            <a:lstStyle/>
            <a:p>
              <a:endParaRPr lang="it-IT">
                <a:solidFill>
                  <a:schemeClr val="tx1"/>
                </a:solidFill>
              </a:endParaRPr>
            </a:p>
          </p:txBody>
        </p:sp>
        <p:sp>
          <p:nvSpPr>
            <p:cNvPr id="57" name="Figura a mano libera: forma 56">
              <a:extLst>
                <a:ext uri="{FF2B5EF4-FFF2-40B4-BE49-F238E27FC236}">
                  <a16:creationId xmlns:a16="http://schemas.microsoft.com/office/drawing/2014/main" id="{6116B0A7-30C3-2C20-0FD7-9A13C35411C2}"/>
                </a:ext>
              </a:extLst>
            </p:cNvPr>
            <p:cNvSpPr/>
            <p:nvPr/>
          </p:nvSpPr>
          <p:spPr>
            <a:xfrm>
              <a:off x="5870644" y="1433598"/>
              <a:ext cx="113347" cy="219075"/>
            </a:xfrm>
            <a:custGeom>
              <a:avLst/>
              <a:gdLst>
                <a:gd name="connsiteX0" fmla="*/ 33338 w 113347"/>
                <a:gd name="connsiteY0" fmla="*/ 2858 h 219075"/>
                <a:gd name="connsiteX1" fmla="*/ 33338 w 113347"/>
                <a:gd name="connsiteY1" fmla="*/ 38100 h 219075"/>
                <a:gd name="connsiteX2" fmla="*/ 34290 w 113347"/>
                <a:gd name="connsiteY2" fmla="*/ 38100 h 219075"/>
                <a:gd name="connsiteX3" fmla="*/ 99060 w 113347"/>
                <a:gd name="connsiteY3" fmla="*/ 0 h 219075"/>
                <a:gd name="connsiteX4" fmla="*/ 113347 w 113347"/>
                <a:gd name="connsiteY4" fmla="*/ 2858 h 219075"/>
                <a:gd name="connsiteX5" fmla="*/ 113347 w 113347"/>
                <a:gd name="connsiteY5" fmla="*/ 35242 h 219075"/>
                <a:gd name="connsiteX6" fmla="*/ 112395 w 113347"/>
                <a:gd name="connsiteY6" fmla="*/ 35242 h 219075"/>
                <a:gd name="connsiteX7" fmla="*/ 97155 w 113347"/>
                <a:gd name="connsiteY7" fmla="*/ 33338 h 219075"/>
                <a:gd name="connsiteX8" fmla="*/ 34290 w 113347"/>
                <a:gd name="connsiteY8" fmla="*/ 99060 h 219075"/>
                <a:gd name="connsiteX9" fmla="*/ 34290 w 113347"/>
                <a:gd name="connsiteY9" fmla="*/ 219075 h 219075"/>
                <a:gd name="connsiteX10" fmla="*/ 0 w 113347"/>
                <a:gd name="connsiteY10" fmla="*/ 219075 h 219075"/>
                <a:gd name="connsiteX11" fmla="*/ 0 w 113347"/>
                <a:gd name="connsiteY11" fmla="*/ 2858 h 219075"/>
                <a:gd name="connsiteX12" fmla="*/ 33338 w 113347"/>
                <a:gd name="connsiteY12" fmla="*/ 2858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347" h="219075">
                  <a:moveTo>
                    <a:pt x="33338" y="2858"/>
                  </a:moveTo>
                  <a:lnTo>
                    <a:pt x="33338" y="38100"/>
                  </a:lnTo>
                  <a:lnTo>
                    <a:pt x="34290" y="38100"/>
                  </a:lnTo>
                  <a:cubicBezTo>
                    <a:pt x="47625" y="17145"/>
                    <a:pt x="69532" y="0"/>
                    <a:pt x="99060" y="0"/>
                  </a:cubicBezTo>
                  <a:cubicBezTo>
                    <a:pt x="105727" y="0"/>
                    <a:pt x="108585" y="952"/>
                    <a:pt x="113347" y="2858"/>
                  </a:cubicBezTo>
                  <a:lnTo>
                    <a:pt x="113347" y="35242"/>
                  </a:lnTo>
                  <a:lnTo>
                    <a:pt x="112395" y="35242"/>
                  </a:lnTo>
                  <a:cubicBezTo>
                    <a:pt x="107632" y="33338"/>
                    <a:pt x="103822" y="33338"/>
                    <a:pt x="97155" y="33338"/>
                  </a:cubicBezTo>
                  <a:cubicBezTo>
                    <a:pt x="63817" y="33338"/>
                    <a:pt x="34290" y="58102"/>
                    <a:pt x="34290" y="99060"/>
                  </a:cubicBezTo>
                  <a:lnTo>
                    <a:pt x="34290" y="219075"/>
                  </a:lnTo>
                  <a:lnTo>
                    <a:pt x="0" y="219075"/>
                  </a:lnTo>
                  <a:lnTo>
                    <a:pt x="0" y="2858"/>
                  </a:lnTo>
                  <a:lnTo>
                    <a:pt x="33338" y="2858"/>
                  </a:lnTo>
                  <a:close/>
                </a:path>
              </a:pathLst>
            </a:custGeom>
            <a:grpFill/>
            <a:ln w="9525" cap="flat">
              <a:noFill/>
              <a:prstDash val="solid"/>
              <a:miter/>
            </a:ln>
          </p:spPr>
          <p:txBody>
            <a:bodyPr rtlCol="0" anchor="ctr"/>
            <a:lstStyle/>
            <a:p>
              <a:endParaRPr lang="it-IT">
                <a:solidFill>
                  <a:schemeClr val="tx1"/>
                </a:solidFill>
              </a:endParaRPr>
            </a:p>
          </p:txBody>
        </p:sp>
        <p:sp>
          <p:nvSpPr>
            <p:cNvPr id="58" name="Figura a mano libera: forma 57">
              <a:extLst>
                <a:ext uri="{FF2B5EF4-FFF2-40B4-BE49-F238E27FC236}">
                  <a16:creationId xmlns:a16="http://schemas.microsoft.com/office/drawing/2014/main" id="{4B69EA03-B4C5-1C8D-9049-DCCF4CDD3FA7}"/>
                </a:ext>
              </a:extLst>
            </p:cNvPr>
            <p:cNvSpPr/>
            <p:nvPr/>
          </p:nvSpPr>
          <p:spPr>
            <a:xfrm>
              <a:off x="5624898" y="1429787"/>
              <a:ext cx="202882" cy="228600"/>
            </a:xfrm>
            <a:custGeom>
              <a:avLst/>
              <a:gdLst>
                <a:gd name="connsiteX0" fmla="*/ 104775 w 202882"/>
                <a:gd name="connsiteY0" fmla="*/ 228600 h 228600"/>
                <a:gd name="connsiteX1" fmla="*/ 0 w 202882"/>
                <a:gd name="connsiteY1" fmla="*/ 114300 h 228600"/>
                <a:gd name="connsiteX2" fmla="*/ 102870 w 202882"/>
                <a:gd name="connsiteY2" fmla="*/ 0 h 228600"/>
                <a:gd name="connsiteX3" fmla="*/ 202883 w 202882"/>
                <a:gd name="connsiteY3" fmla="*/ 121920 h 228600"/>
                <a:gd name="connsiteX4" fmla="*/ 35243 w 202882"/>
                <a:gd name="connsiteY4" fmla="*/ 121920 h 228600"/>
                <a:gd name="connsiteX5" fmla="*/ 104775 w 202882"/>
                <a:gd name="connsiteY5" fmla="*/ 199073 h 228600"/>
                <a:gd name="connsiteX6" fmla="*/ 164783 w 202882"/>
                <a:gd name="connsiteY6" fmla="*/ 154305 h 228600"/>
                <a:gd name="connsiteX7" fmla="*/ 198120 w 202882"/>
                <a:gd name="connsiteY7" fmla="*/ 154305 h 228600"/>
                <a:gd name="connsiteX8" fmla="*/ 104775 w 202882"/>
                <a:gd name="connsiteY8" fmla="*/ 228600 h 228600"/>
                <a:gd name="connsiteX9" fmla="*/ 102870 w 202882"/>
                <a:gd name="connsiteY9" fmla="*/ 27623 h 228600"/>
                <a:gd name="connsiteX10" fmla="*/ 36195 w 202882"/>
                <a:gd name="connsiteY10" fmla="*/ 97155 h 228600"/>
                <a:gd name="connsiteX11" fmla="*/ 165735 w 202882"/>
                <a:gd name="connsiteY11" fmla="*/ 97155 h 228600"/>
                <a:gd name="connsiteX12" fmla="*/ 102870 w 202882"/>
                <a:gd name="connsiteY12" fmla="*/ 27623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2882" h="228600">
                  <a:moveTo>
                    <a:pt x="104775" y="228600"/>
                  </a:moveTo>
                  <a:cubicBezTo>
                    <a:pt x="38100" y="228600"/>
                    <a:pt x="0" y="177165"/>
                    <a:pt x="0" y="114300"/>
                  </a:cubicBezTo>
                  <a:cubicBezTo>
                    <a:pt x="0" y="51435"/>
                    <a:pt x="40958" y="0"/>
                    <a:pt x="102870" y="0"/>
                  </a:cubicBezTo>
                  <a:cubicBezTo>
                    <a:pt x="167640" y="0"/>
                    <a:pt x="202883" y="50483"/>
                    <a:pt x="202883" y="121920"/>
                  </a:cubicBezTo>
                  <a:lnTo>
                    <a:pt x="35243" y="121920"/>
                  </a:lnTo>
                  <a:cubicBezTo>
                    <a:pt x="38100" y="165735"/>
                    <a:pt x="61913" y="199073"/>
                    <a:pt x="104775" y="199073"/>
                  </a:cubicBezTo>
                  <a:cubicBezTo>
                    <a:pt x="136208" y="199073"/>
                    <a:pt x="157163" y="183833"/>
                    <a:pt x="164783" y="154305"/>
                  </a:cubicBezTo>
                  <a:lnTo>
                    <a:pt x="198120" y="154305"/>
                  </a:lnTo>
                  <a:cubicBezTo>
                    <a:pt x="187643" y="201930"/>
                    <a:pt x="154305" y="228600"/>
                    <a:pt x="104775" y="228600"/>
                  </a:cubicBezTo>
                  <a:close/>
                  <a:moveTo>
                    <a:pt x="102870" y="27623"/>
                  </a:moveTo>
                  <a:cubicBezTo>
                    <a:pt x="62865" y="27623"/>
                    <a:pt x="40958" y="58102"/>
                    <a:pt x="36195" y="97155"/>
                  </a:cubicBezTo>
                  <a:lnTo>
                    <a:pt x="165735" y="97155"/>
                  </a:lnTo>
                  <a:cubicBezTo>
                    <a:pt x="163830" y="54293"/>
                    <a:pt x="141923" y="27623"/>
                    <a:pt x="102870" y="27623"/>
                  </a:cubicBezTo>
                  <a:close/>
                </a:path>
              </a:pathLst>
            </a:custGeom>
            <a:grpFill/>
            <a:ln w="9525" cap="flat">
              <a:noFill/>
              <a:prstDash val="solid"/>
              <a:miter/>
            </a:ln>
          </p:spPr>
          <p:txBody>
            <a:bodyPr rtlCol="0" anchor="ctr"/>
            <a:lstStyle/>
            <a:p>
              <a:endParaRPr lang="it-IT">
                <a:solidFill>
                  <a:schemeClr val="tx1"/>
                </a:solidFill>
              </a:endParaRPr>
            </a:p>
          </p:txBody>
        </p:sp>
        <p:sp>
          <p:nvSpPr>
            <p:cNvPr id="59" name="Figura a mano libera: forma 58">
              <a:extLst>
                <a:ext uri="{FF2B5EF4-FFF2-40B4-BE49-F238E27FC236}">
                  <a16:creationId xmlns:a16="http://schemas.microsoft.com/office/drawing/2014/main" id="{FF1A4026-869A-A36B-BD5C-0D82EBB628B6}"/>
                </a:ext>
              </a:extLst>
            </p:cNvPr>
            <p:cNvSpPr/>
            <p:nvPr/>
          </p:nvSpPr>
          <p:spPr>
            <a:xfrm>
              <a:off x="5413443" y="1432645"/>
              <a:ext cx="180993" cy="226694"/>
            </a:xfrm>
            <a:custGeom>
              <a:avLst/>
              <a:gdLst>
                <a:gd name="connsiteX0" fmla="*/ 96203 w 180993"/>
                <a:gd name="connsiteY0" fmla="*/ 226695 h 226694"/>
                <a:gd name="connsiteX1" fmla="*/ 0 w 180993"/>
                <a:gd name="connsiteY1" fmla="*/ 149542 h 226694"/>
                <a:gd name="connsiteX2" fmla="*/ 35243 w 180993"/>
                <a:gd name="connsiteY2" fmla="*/ 149542 h 226694"/>
                <a:gd name="connsiteX3" fmla="*/ 97155 w 180993"/>
                <a:gd name="connsiteY3" fmla="*/ 198120 h 226694"/>
                <a:gd name="connsiteX4" fmla="*/ 147638 w 180993"/>
                <a:gd name="connsiteY4" fmla="*/ 162877 h 226694"/>
                <a:gd name="connsiteX5" fmla="*/ 91440 w 180993"/>
                <a:gd name="connsiteY5" fmla="*/ 123825 h 226694"/>
                <a:gd name="connsiteX6" fmla="*/ 10478 w 180993"/>
                <a:gd name="connsiteY6" fmla="*/ 59055 h 226694"/>
                <a:gd name="connsiteX7" fmla="*/ 88583 w 180993"/>
                <a:gd name="connsiteY7" fmla="*/ 0 h 226694"/>
                <a:gd name="connsiteX8" fmla="*/ 173355 w 180993"/>
                <a:gd name="connsiteY8" fmla="*/ 67627 h 226694"/>
                <a:gd name="connsiteX9" fmla="*/ 138113 w 180993"/>
                <a:gd name="connsiteY9" fmla="*/ 67627 h 226694"/>
                <a:gd name="connsiteX10" fmla="*/ 86678 w 180993"/>
                <a:gd name="connsiteY10" fmla="*/ 26670 h 226694"/>
                <a:gd name="connsiteX11" fmla="*/ 42863 w 180993"/>
                <a:gd name="connsiteY11" fmla="*/ 58102 h 226694"/>
                <a:gd name="connsiteX12" fmla="*/ 100965 w 180993"/>
                <a:gd name="connsiteY12" fmla="*/ 93345 h 226694"/>
                <a:gd name="connsiteX13" fmla="*/ 180975 w 180993"/>
                <a:gd name="connsiteY13" fmla="*/ 161925 h 226694"/>
                <a:gd name="connsiteX14" fmla="*/ 96203 w 180993"/>
                <a:gd name="connsiteY14" fmla="*/ 226695 h 22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0993" h="226694">
                  <a:moveTo>
                    <a:pt x="96203" y="226695"/>
                  </a:moveTo>
                  <a:cubicBezTo>
                    <a:pt x="37147" y="226695"/>
                    <a:pt x="3810" y="199073"/>
                    <a:pt x="0" y="149542"/>
                  </a:cubicBezTo>
                  <a:lnTo>
                    <a:pt x="35243" y="149542"/>
                  </a:lnTo>
                  <a:cubicBezTo>
                    <a:pt x="40005" y="187642"/>
                    <a:pt x="64770" y="198120"/>
                    <a:pt x="97155" y="198120"/>
                  </a:cubicBezTo>
                  <a:cubicBezTo>
                    <a:pt x="132397" y="198120"/>
                    <a:pt x="147638" y="182880"/>
                    <a:pt x="147638" y="162877"/>
                  </a:cubicBezTo>
                  <a:cubicBezTo>
                    <a:pt x="147638" y="138113"/>
                    <a:pt x="130492" y="132398"/>
                    <a:pt x="91440" y="123825"/>
                  </a:cubicBezTo>
                  <a:cubicBezTo>
                    <a:pt x="48578" y="115252"/>
                    <a:pt x="10478" y="106680"/>
                    <a:pt x="10478" y="59055"/>
                  </a:cubicBezTo>
                  <a:cubicBezTo>
                    <a:pt x="10478" y="22860"/>
                    <a:pt x="38100" y="0"/>
                    <a:pt x="88583" y="0"/>
                  </a:cubicBezTo>
                  <a:cubicBezTo>
                    <a:pt x="141922" y="0"/>
                    <a:pt x="168592" y="25717"/>
                    <a:pt x="173355" y="67627"/>
                  </a:cubicBezTo>
                  <a:lnTo>
                    <a:pt x="138113" y="67627"/>
                  </a:lnTo>
                  <a:cubicBezTo>
                    <a:pt x="134303" y="39052"/>
                    <a:pt x="119063" y="26670"/>
                    <a:pt x="86678" y="26670"/>
                  </a:cubicBezTo>
                  <a:cubicBezTo>
                    <a:pt x="55245" y="26670"/>
                    <a:pt x="42863" y="40957"/>
                    <a:pt x="42863" y="58102"/>
                  </a:cubicBezTo>
                  <a:cubicBezTo>
                    <a:pt x="42863" y="81915"/>
                    <a:pt x="63818" y="85725"/>
                    <a:pt x="100965" y="93345"/>
                  </a:cubicBezTo>
                  <a:cubicBezTo>
                    <a:pt x="144780" y="101917"/>
                    <a:pt x="180975" y="111442"/>
                    <a:pt x="180975" y="161925"/>
                  </a:cubicBezTo>
                  <a:cubicBezTo>
                    <a:pt x="181928" y="203835"/>
                    <a:pt x="145733" y="226695"/>
                    <a:pt x="96203" y="226695"/>
                  </a:cubicBezTo>
                  <a:close/>
                </a:path>
              </a:pathLst>
            </a:custGeom>
            <a:grpFill/>
            <a:ln w="9525" cap="flat">
              <a:noFill/>
              <a:prstDash val="solid"/>
              <a:miter/>
            </a:ln>
          </p:spPr>
          <p:txBody>
            <a:bodyPr rtlCol="0" anchor="ctr"/>
            <a:lstStyle/>
            <a:p>
              <a:endParaRPr lang="it-IT">
                <a:solidFill>
                  <a:schemeClr val="tx1"/>
                </a:solidFill>
              </a:endParaRPr>
            </a:p>
          </p:txBody>
        </p:sp>
        <p:sp>
          <p:nvSpPr>
            <p:cNvPr id="60" name="Figura a mano libera: forma 59">
              <a:extLst>
                <a:ext uri="{FF2B5EF4-FFF2-40B4-BE49-F238E27FC236}">
                  <a16:creationId xmlns:a16="http://schemas.microsoft.com/office/drawing/2014/main" id="{DB4A04D4-2C1C-460D-1EF9-D43796B9BECC}"/>
                </a:ext>
              </a:extLst>
            </p:cNvPr>
            <p:cNvSpPr/>
            <p:nvPr/>
          </p:nvSpPr>
          <p:spPr>
            <a:xfrm>
              <a:off x="5105786" y="1429787"/>
              <a:ext cx="202882" cy="228600"/>
            </a:xfrm>
            <a:custGeom>
              <a:avLst/>
              <a:gdLst>
                <a:gd name="connsiteX0" fmla="*/ 104775 w 202882"/>
                <a:gd name="connsiteY0" fmla="*/ 228600 h 228600"/>
                <a:gd name="connsiteX1" fmla="*/ 0 w 202882"/>
                <a:gd name="connsiteY1" fmla="*/ 114300 h 228600"/>
                <a:gd name="connsiteX2" fmla="*/ 102870 w 202882"/>
                <a:gd name="connsiteY2" fmla="*/ 0 h 228600"/>
                <a:gd name="connsiteX3" fmla="*/ 202882 w 202882"/>
                <a:gd name="connsiteY3" fmla="*/ 121920 h 228600"/>
                <a:gd name="connsiteX4" fmla="*/ 35242 w 202882"/>
                <a:gd name="connsiteY4" fmla="*/ 121920 h 228600"/>
                <a:gd name="connsiteX5" fmla="*/ 104775 w 202882"/>
                <a:gd name="connsiteY5" fmla="*/ 199073 h 228600"/>
                <a:gd name="connsiteX6" fmla="*/ 164782 w 202882"/>
                <a:gd name="connsiteY6" fmla="*/ 154305 h 228600"/>
                <a:gd name="connsiteX7" fmla="*/ 198120 w 202882"/>
                <a:gd name="connsiteY7" fmla="*/ 154305 h 228600"/>
                <a:gd name="connsiteX8" fmla="*/ 104775 w 202882"/>
                <a:gd name="connsiteY8" fmla="*/ 228600 h 228600"/>
                <a:gd name="connsiteX9" fmla="*/ 102870 w 202882"/>
                <a:gd name="connsiteY9" fmla="*/ 27623 h 228600"/>
                <a:gd name="connsiteX10" fmla="*/ 36195 w 202882"/>
                <a:gd name="connsiteY10" fmla="*/ 97155 h 228600"/>
                <a:gd name="connsiteX11" fmla="*/ 166688 w 202882"/>
                <a:gd name="connsiteY11" fmla="*/ 97155 h 228600"/>
                <a:gd name="connsiteX12" fmla="*/ 102870 w 202882"/>
                <a:gd name="connsiteY12" fmla="*/ 27623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2882" h="228600">
                  <a:moveTo>
                    <a:pt x="104775" y="228600"/>
                  </a:moveTo>
                  <a:cubicBezTo>
                    <a:pt x="38100" y="228600"/>
                    <a:pt x="0" y="177165"/>
                    <a:pt x="0" y="114300"/>
                  </a:cubicBezTo>
                  <a:cubicBezTo>
                    <a:pt x="0" y="51435"/>
                    <a:pt x="40957" y="0"/>
                    <a:pt x="102870" y="0"/>
                  </a:cubicBezTo>
                  <a:cubicBezTo>
                    <a:pt x="167640" y="0"/>
                    <a:pt x="202882" y="50483"/>
                    <a:pt x="202882" y="121920"/>
                  </a:cubicBezTo>
                  <a:lnTo>
                    <a:pt x="35242" y="121920"/>
                  </a:lnTo>
                  <a:cubicBezTo>
                    <a:pt x="38100" y="165735"/>
                    <a:pt x="61913" y="199073"/>
                    <a:pt x="104775" y="199073"/>
                  </a:cubicBezTo>
                  <a:cubicBezTo>
                    <a:pt x="136207" y="199073"/>
                    <a:pt x="157163" y="183833"/>
                    <a:pt x="164782" y="154305"/>
                  </a:cubicBezTo>
                  <a:lnTo>
                    <a:pt x="198120" y="154305"/>
                  </a:lnTo>
                  <a:cubicBezTo>
                    <a:pt x="188595" y="201930"/>
                    <a:pt x="154305" y="228600"/>
                    <a:pt x="104775" y="228600"/>
                  </a:cubicBezTo>
                  <a:close/>
                  <a:moveTo>
                    <a:pt x="102870" y="27623"/>
                  </a:moveTo>
                  <a:cubicBezTo>
                    <a:pt x="62865" y="27623"/>
                    <a:pt x="40957" y="58102"/>
                    <a:pt x="36195" y="97155"/>
                  </a:cubicBezTo>
                  <a:lnTo>
                    <a:pt x="166688" y="97155"/>
                  </a:lnTo>
                  <a:cubicBezTo>
                    <a:pt x="163830" y="54293"/>
                    <a:pt x="141922" y="27623"/>
                    <a:pt x="102870" y="27623"/>
                  </a:cubicBezTo>
                  <a:close/>
                </a:path>
              </a:pathLst>
            </a:custGeom>
            <a:grpFill/>
            <a:ln w="9525" cap="flat">
              <a:noFill/>
              <a:prstDash val="solid"/>
              <a:miter/>
            </a:ln>
          </p:spPr>
          <p:txBody>
            <a:bodyPr rtlCol="0" anchor="ctr"/>
            <a:lstStyle/>
            <a:p>
              <a:endParaRPr lang="it-IT">
                <a:solidFill>
                  <a:schemeClr val="tx1"/>
                </a:solidFill>
              </a:endParaRPr>
            </a:p>
          </p:txBody>
        </p:sp>
        <p:sp>
          <p:nvSpPr>
            <p:cNvPr id="61" name="Figura a mano libera: forma 60">
              <a:extLst>
                <a:ext uri="{FF2B5EF4-FFF2-40B4-BE49-F238E27FC236}">
                  <a16:creationId xmlns:a16="http://schemas.microsoft.com/office/drawing/2014/main" id="{E0F46CA7-837C-2279-7D56-F7914BB174C2}"/>
                </a:ext>
              </a:extLst>
            </p:cNvPr>
            <p:cNvSpPr/>
            <p:nvPr/>
          </p:nvSpPr>
          <p:spPr>
            <a:xfrm>
              <a:off x="7335589" y="964967"/>
              <a:ext cx="201930" cy="224790"/>
            </a:xfrm>
            <a:custGeom>
              <a:avLst/>
              <a:gdLst>
                <a:gd name="connsiteX0" fmla="*/ 182880 w 201930"/>
                <a:gd name="connsiteY0" fmla="*/ 222885 h 224790"/>
                <a:gd name="connsiteX1" fmla="*/ 145732 w 201930"/>
                <a:gd name="connsiteY1" fmla="*/ 190500 h 224790"/>
                <a:gd name="connsiteX2" fmla="*/ 145732 w 201930"/>
                <a:gd name="connsiteY2" fmla="*/ 190500 h 224790"/>
                <a:gd name="connsiteX3" fmla="*/ 73343 w 201930"/>
                <a:gd name="connsiteY3" fmla="*/ 224790 h 224790"/>
                <a:gd name="connsiteX4" fmla="*/ 0 w 201930"/>
                <a:gd name="connsiteY4" fmla="*/ 164783 h 224790"/>
                <a:gd name="connsiteX5" fmla="*/ 94297 w 201930"/>
                <a:gd name="connsiteY5" fmla="*/ 95250 h 224790"/>
                <a:gd name="connsiteX6" fmla="*/ 146685 w 201930"/>
                <a:gd name="connsiteY6" fmla="*/ 63818 h 224790"/>
                <a:gd name="connsiteX7" fmla="*/ 98107 w 201930"/>
                <a:gd name="connsiteY7" fmla="*/ 25718 h 224790"/>
                <a:gd name="connsiteX8" fmla="*/ 43815 w 201930"/>
                <a:gd name="connsiteY8" fmla="*/ 73343 h 224790"/>
                <a:gd name="connsiteX9" fmla="*/ 11430 w 201930"/>
                <a:gd name="connsiteY9" fmla="*/ 73343 h 224790"/>
                <a:gd name="connsiteX10" fmla="*/ 98107 w 201930"/>
                <a:gd name="connsiteY10" fmla="*/ 0 h 224790"/>
                <a:gd name="connsiteX11" fmla="*/ 178118 w 201930"/>
                <a:gd name="connsiteY11" fmla="*/ 68580 h 224790"/>
                <a:gd name="connsiteX12" fmla="*/ 178118 w 201930"/>
                <a:gd name="connsiteY12" fmla="*/ 171450 h 224790"/>
                <a:gd name="connsiteX13" fmla="*/ 200977 w 201930"/>
                <a:gd name="connsiteY13" fmla="*/ 194310 h 224790"/>
                <a:gd name="connsiteX14" fmla="*/ 201930 w 201930"/>
                <a:gd name="connsiteY14" fmla="*/ 194310 h 224790"/>
                <a:gd name="connsiteX15" fmla="*/ 201930 w 201930"/>
                <a:gd name="connsiteY15" fmla="*/ 219075 h 224790"/>
                <a:gd name="connsiteX16" fmla="*/ 182880 w 201930"/>
                <a:gd name="connsiteY16" fmla="*/ 222885 h 224790"/>
                <a:gd name="connsiteX17" fmla="*/ 80010 w 201930"/>
                <a:gd name="connsiteY17" fmla="*/ 199073 h 224790"/>
                <a:gd name="connsiteX18" fmla="*/ 145732 w 201930"/>
                <a:gd name="connsiteY18" fmla="*/ 140970 h 224790"/>
                <a:gd name="connsiteX19" fmla="*/ 145732 w 201930"/>
                <a:gd name="connsiteY19" fmla="*/ 103823 h 224790"/>
                <a:gd name="connsiteX20" fmla="*/ 96202 w 201930"/>
                <a:gd name="connsiteY20" fmla="*/ 120015 h 224790"/>
                <a:gd name="connsiteX21" fmla="*/ 35243 w 201930"/>
                <a:gd name="connsiteY21" fmla="*/ 163830 h 224790"/>
                <a:gd name="connsiteX22" fmla="*/ 80010 w 201930"/>
                <a:gd name="connsiteY22" fmla="*/ 199073 h 22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1930" h="224790">
                  <a:moveTo>
                    <a:pt x="182880" y="222885"/>
                  </a:moveTo>
                  <a:cubicBezTo>
                    <a:pt x="160972" y="222885"/>
                    <a:pt x="148590" y="212408"/>
                    <a:pt x="145732" y="190500"/>
                  </a:cubicBezTo>
                  <a:lnTo>
                    <a:pt x="145732" y="190500"/>
                  </a:lnTo>
                  <a:cubicBezTo>
                    <a:pt x="132397" y="207645"/>
                    <a:pt x="110490" y="224790"/>
                    <a:pt x="73343" y="224790"/>
                  </a:cubicBezTo>
                  <a:cubicBezTo>
                    <a:pt x="32385" y="224790"/>
                    <a:pt x="0" y="205740"/>
                    <a:pt x="0" y="164783"/>
                  </a:cubicBezTo>
                  <a:cubicBezTo>
                    <a:pt x="0" y="113348"/>
                    <a:pt x="40005" y="102870"/>
                    <a:pt x="94297" y="95250"/>
                  </a:cubicBezTo>
                  <a:cubicBezTo>
                    <a:pt x="124777" y="90488"/>
                    <a:pt x="146685" y="87630"/>
                    <a:pt x="146685" y="63818"/>
                  </a:cubicBezTo>
                  <a:cubicBezTo>
                    <a:pt x="146685" y="39053"/>
                    <a:pt x="129540" y="25718"/>
                    <a:pt x="98107" y="25718"/>
                  </a:cubicBezTo>
                  <a:cubicBezTo>
                    <a:pt x="62865" y="25718"/>
                    <a:pt x="45720" y="40957"/>
                    <a:pt x="43815" y="73343"/>
                  </a:cubicBezTo>
                  <a:lnTo>
                    <a:pt x="11430" y="73343"/>
                  </a:lnTo>
                  <a:cubicBezTo>
                    <a:pt x="12382" y="31432"/>
                    <a:pt x="40005" y="0"/>
                    <a:pt x="98107" y="0"/>
                  </a:cubicBezTo>
                  <a:cubicBezTo>
                    <a:pt x="143827" y="0"/>
                    <a:pt x="178118" y="17145"/>
                    <a:pt x="178118" y="68580"/>
                  </a:cubicBezTo>
                  <a:lnTo>
                    <a:pt x="178118" y="171450"/>
                  </a:lnTo>
                  <a:cubicBezTo>
                    <a:pt x="178118" y="188595"/>
                    <a:pt x="181927" y="199073"/>
                    <a:pt x="200977" y="194310"/>
                  </a:cubicBezTo>
                  <a:lnTo>
                    <a:pt x="201930" y="194310"/>
                  </a:lnTo>
                  <a:lnTo>
                    <a:pt x="201930" y="219075"/>
                  </a:lnTo>
                  <a:cubicBezTo>
                    <a:pt x="197168" y="220980"/>
                    <a:pt x="191452" y="222885"/>
                    <a:pt x="182880" y="222885"/>
                  </a:cubicBezTo>
                  <a:close/>
                  <a:moveTo>
                    <a:pt x="80010" y="199073"/>
                  </a:moveTo>
                  <a:cubicBezTo>
                    <a:pt x="125730" y="199073"/>
                    <a:pt x="145732" y="165735"/>
                    <a:pt x="145732" y="140970"/>
                  </a:cubicBezTo>
                  <a:lnTo>
                    <a:pt x="145732" y="103823"/>
                  </a:lnTo>
                  <a:cubicBezTo>
                    <a:pt x="134302" y="110490"/>
                    <a:pt x="114300" y="116205"/>
                    <a:pt x="96202" y="120015"/>
                  </a:cubicBezTo>
                  <a:cubicBezTo>
                    <a:pt x="61913" y="126682"/>
                    <a:pt x="35243" y="132398"/>
                    <a:pt x="35243" y="163830"/>
                  </a:cubicBezTo>
                  <a:cubicBezTo>
                    <a:pt x="35243" y="193358"/>
                    <a:pt x="58102" y="199073"/>
                    <a:pt x="80010" y="199073"/>
                  </a:cubicBezTo>
                  <a:close/>
                </a:path>
              </a:pathLst>
            </a:custGeom>
            <a:grpFill/>
            <a:ln w="9525" cap="flat">
              <a:noFill/>
              <a:prstDash val="solid"/>
              <a:miter/>
            </a:ln>
          </p:spPr>
          <p:txBody>
            <a:bodyPr rtlCol="0" anchor="ctr"/>
            <a:lstStyle/>
            <a:p>
              <a:endParaRPr lang="it-IT">
                <a:solidFill>
                  <a:schemeClr val="tx1"/>
                </a:solidFill>
              </a:endParaRPr>
            </a:p>
          </p:txBody>
        </p:sp>
        <p:sp>
          <p:nvSpPr>
            <p:cNvPr id="62" name="Figura a mano libera: forma 61">
              <a:extLst>
                <a:ext uri="{FF2B5EF4-FFF2-40B4-BE49-F238E27FC236}">
                  <a16:creationId xmlns:a16="http://schemas.microsoft.com/office/drawing/2014/main" id="{33A06C35-E255-224E-A6EA-931AAE32FF5F}"/>
                </a:ext>
              </a:extLst>
            </p:cNvPr>
            <p:cNvSpPr/>
            <p:nvPr/>
          </p:nvSpPr>
          <p:spPr>
            <a:xfrm>
              <a:off x="7195571" y="966873"/>
              <a:ext cx="113347" cy="219075"/>
            </a:xfrm>
            <a:custGeom>
              <a:avLst/>
              <a:gdLst>
                <a:gd name="connsiteX0" fmla="*/ 33338 w 113347"/>
                <a:gd name="connsiteY0" fmla="*/ 2857 h 219075"/>
                <a:gd name="connsiteX1" fmla="*/ 33338 w 113347"/>
                <a:gd name="connsiteY1" fmla="*/ 38100 h 219075"/>
                <a:gd name="connsiteX2" fmla="*/ 34290 w 113347"/>
                <a:gd name="connsiteY2" fmla="*/ 38100 h 219075"/>
                <a:gd name="connsiteX3" fmla="*/ 99060 w 113347"/>
                <a:gd name="connsiteY3" fmla="*/ 0 h 219075"/>
                <a:gd name="connsiteX4" fmla="*/ 113348 w 113347"/>
                <a:gd name="connsiteY4" fmla="*/ 2857 h 219075"/>
                <a:gd name="connsiteX5" fmla="*/ 113348 w 113347"/>
                <a:gd name="connsiteY5" fmla="*/ 35243 h 219075"/>
                <a:gd name="connsiteX6" fmla="*/ 112395 w 113347"/>
                <a:gd name="connsiteY6" fmla="*/ 35243 h 219075"/>
                <a:gd name="connsiteX7" fmla="*/ 97155 w 113347"/>
                <a:gd name="connsiteY7" fmla="*/ 33338 h 219075"/>
                <a:gd name="connsiteX8" fmla="*/ 34290 w 113347"/>
                <a:gd name="connsiteY8" fmla="*/ 99060 h 219075"/>
                <a:gd name="connsiteX9" fmla="*/ 34290 w 113347"/>
                <a:gd name="connsiteY9" fmla="*/ 219075 h 219075"/>
                <a:gd name="connsiteX10" fmla="*/ 0 w 113347"/>
                <a:gd name="connsiteY10" fmla="*/ 219075 h 219075"/>
                <a:gd name="connsiteX11" fmla="*/ 0 w 113347"/>
                <a:gd name="connsiteY11" fmla="*/ 2857 h 219075"/>
                <a:gd name="connsiteX12" fmla="*/ 33338 w 113347"/>
                <a:gd name="connsiteY12" fmla="*/ 2857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347" h="219075">
                  <a:moveTo>
                    <a:pt x="33338" y="2857"/>
                  </a:moveTo>
                  <a:lnTo>
                    <a:pt x="33338" y="38100"/>
                  </a:lnTo>
                  <a:lnTo>
                    <a:pt x="34290" y="38100"/>
                  </a:lnTo>
                  <a:cubicBezTo>
                    <a:pt x="47625" y="17145"/>
                    <a:pt x="69532" y="0"/>
                    <a:pt x="99060" y="0"/>
                  </a:cubicBezTo>
                  <a:cubicBezTo>
                    <a:pt x="105727" y="0"/>
                    <a:pt x="108585" y="952"/>
                    <a:pt x="113348" y="2857"/>
                  </a:cubicBezTo>
                  <a:lnTo>
                    <a:pt x="113348" y="35243"/>
                  </a:lnTo>
                  <a:lnTo>
                    <a:pt x="112395" y="35243"/>
                  </a:lnTo>
                  <a:cubicBezTo>
                    <a:pt x="107632" y="33338"/>
                    <a:pt x="103823" y="33338"/>
                    <a:pt x="97155" y="33338"/>
                  </a:cubicBezTo>
                  <a:cubicBezTo>
                    <a:pt x="63818" y="33338"/>
                    <a:pt x="34290" y="58102"/>
                    <a:pt x="34290" y="99060"/>
                  </a:cubicBezTo>
                  <a:lnTo>
                    <a:pt x="34290" y="219075"/>
                  </a:lnTo>
                  <a:lnTo>
                    <a:pt x="0" y="219075"/>
                  </a:lnTo>
                  <a:lnTo>
                    <a:pt x="0" y="2857"/>
                  </a:lnTo>
                  <a:lnTo>
                    <a:pt x="33338" y="2857"/>
                  </a:lnTo>
                  <a:close/>
                </a:path>
              </a:pathLst>
            </a:custGeom>
            <a:grpFill/>
            <a:ln w="9525" cap="flat">
              <a:noFill/>
              <a:prstDash val="solid"/>
              <a:miter/>
            </a:ln>
          </p:spPr>
          <p:txBody>
            <a:bodyPr rtlCol="0" anchor="ctr"/>
            <a:lstStyle/>
            <a:p>
              <a:endParaRPr lang="it-IT">
                <a:solidFill>
                  <a:schemeClr val="tx1"/>
                </a:solidFill>
              </a:endParaRPr>
            </a:p>
          </p:txBody>
        </p:sp>
        <p:sp>
          <p:nvSpPr>
            <p:cNvPr id="63" name="Figura a mano libera: forma 62">
              <a:extLst>
                <a:ext uri="{FF2B5EF4-FFF2-40B4-BE49-F238E27FC236}">
                  <a16:creationId xmlns:a16="http://schemas.microsoft.com/office/drawing/2014/main" id="{C8D53C40-495D-321B-A048-B303931BA9BA}"/>
                </a:ext>
              </a:extLst>
            </p:cNvPr>
            <p:cNvSpPr/>
            <p:nvPr/>
          </p:nvSpPr>
          <p:spPr>
            <a:xfrm>
              <a:off x="6965066" y="969730"/>
              <a:ext cx="174307" cy="221932"/>
            </a:xfrm>
            <a:custGeom>
              <a:avLst/>
              <a:gdLst>
                <a:gd name="connsiteX0" fmla="*/ 174307 w 174307"/>
                <a:gd name="connsiteY0" fmla="*/ 216218 h 221932"/>
                <a:gd name="connsiteX1" fmla="*/ 140018 w 174307"/>
                <a:gd name="connsiteY1" fmla="*/ 216218 h 221932"/>
                <a:gd name="connsiteX2" fmla="*/ 140018 w 174307"/>
                <a:gd name="connsiteY2" fmla="*/ 186690 h 221932"/>
                <a:gd name="connsiteX3" fmla="*/ 139065 w 174307"/>
                <a:gd name="connsiteY3" fmla="*/ 186690 h 221932"/>
                <a:gd name="connsiteX4" fmla="*/ 73343 w 174307"/>
                <a:gd name="connsiteY4" fmla="*/ 221933 h 221932"/>
                <a:gd name="connsiteX5" fmla="*/ 0 w 174307"/>
                <a:gd name="connsiteY5" fmla="*/ 150495 h 221932"/>
                <a:gd name="connsiteX6" fmla="*/ 0 w 174307"/>
                <a:gd name="connsiteY6" fmla="*/ 0 h 221932"/>
                <a:gd name="connsiteX7" fmla="*/ 34290 w 174307"/>
                <a:gd name="connsiteY7" fmla="*/ 0 h 221932"/>
                <a:gd name="connsiteX8" fmla="*/ 34290 w 174307"/>
                <a:gd name="connsiteY8" fmla="*/ 149543 h 221932"/>
                <a:gd name="connsiteX9" fmla="*/ 82868 w 174307"/>
                <a:gd name="connsiteY9" fmla="*/ 194310 h 221932"/>
                <a:gd name="connsiteX10" fmla="*/ 139065 w 174307"/>
                <a:gd name="connsiteY10" fmla="*/ 134303 h 221932"/>
                <a:gd name="connsiteX11" fmla="*/ 139065 w 174307"/>
                <a:gd name="connsiteY11" fmla="*/ 953 h 221932"/>
                <a:gd name="connsiteX12" fmla="*/ 173355 w 174307"/>
                <a:gd name="connsiteY12" fmla="*/ 953 h 221932"/>
                <a:gd name="connsiteX13" fmla="*/ 173355 w 174307"/>
                <a:gd name="connsiteY13" fmla="*/ 216218 h 22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4307" h="221932">
                  <a:moveTo>
                    <a:pt x="174307" y="216218"/>
                  </a:moveTo>
                  <a:lnTo>
                    <a:pt x="140018" y="216218"/>
                  </a:lnTo>
                  <a:lnTo>
                    <a:pt x="140018" y="186690"/>
                  </a:lnTo>
                  <a:lnTo>
                    <a:pt x="139065" y="186690"/>
                  </a:lnTo>
                  <a:cubicBezTo>
                    <a:pt x="123825" y="207645"/>
                    <a:pt x="104775" y="221933"/>
                    <a:pt x="73343" y="221933"/>
                  </a:cubicBezTo>
                  <a:cubicBezTo>
                    <a:pt x="28575" y="221933"/>
                    <a:pt x="0" y="195263"/>
                    <a:pt x="0" y="150495"/>
                  </a:cubicBezTo>
                  <a:lnTo>
                    <a:pt x="0" y="0"/>
                  </a:lnTo>
                  <a:lnTo>
                    <a:pt x="34290" y="0"/>
                  </a:lnTo>
                  <a:lnTo>
                    <a:pt x="34290" y="149543"/>
                  </a:lnTo>
                  <a:cubicBezTo>
                    <a:pt x="34290" y="177165"/>
                    <a:pt x="52388" y="194310"/>
                    <a:pt x="82868" y="194310"/>
                  </a:cubicBezTo>
                  <a:cubicBezTo>
                    <a:pt x="117157" y="194310"/>
                    <a:pt x="139065" y="168593"/>
                    <a:pt x="139065" y="134303"/>
                  </a:cubicBezTo>
                  <a:lnTo>
                    <a:pt x="139065" y="953"/>
                  </a:lnTo>
                  <a:lnTo>
                    <a:pt x="173355" y="953"/>
                  </a:lnTo>
                  <a:lnTo>
                    <a:pt x="173355" y="216218"/>
                  </a:lnTo>
                  <a:close/>
                </a:path>
              </a:pathLst>
            </a:custGeom>
            <a:grpFill/>
            <a:ln w="9525" cap="flat">
              <a:noFill/>
              <a:prstDash val="solid"/>
              <a:miter/>
            </a:ln>
          </p:spPr>
          <p:txBody>
            <a:bodyPr rtlCol="0" anchor="ctr"/>
            <a:lstStyle/>
            <a:p>
              <a:endParaRPr lang="it-IT">
                <a:solidFill>
                  <a:schemeClr val="tx1"/>
                </a:solidFill>
              </a:endParaRPr>
            </a:p>
          </p:txBody>
        </p:sp>
        <p:sp>
          <p:nvSpPr>
            <p:cNvPr id="64" name="Figura a mano libera: forma 63">
              <a:extLst>
                <a:ext uri="{FF2B5EF4-FFF2-40B4-BE49-F238E27FC236}">
                  <a16:creationId xmlns:a16="http://schemas.microsoft.com/office/drawing/2014/main" id="{E205CB83-05FD-0464-3E4D-CC615E5724C9}"/>
                </a:ext>
              </a:extLst>
            </p:cNvPr>
            <p:cNvSpPr/>
            <p:nvPr/>
          </p:nvSpPr>
          <p:spPr>
            <a:xfrm>
              <a:off x="6815523" y="901150"/>
              <a:ext cx="107632" cy="286702"/>
            </a:xfrm>
            <a:custGeom>
              <a:avLst/>
              <a:gdLst>
                <a:gd name="connsiteX0" fmla="*/ 0 w 107632"/>
                <a:gd name="connsiteY0" fmla="*/ 96203 h 286702"/>
                <a:gd name="connsiteX1" fmla="*/ 0 w 107632"/>
                <a:gd name="connsiteY1" fmla="*/ 68580 h 286702"/>
                <a:gd name="connsiteX2" fmla="*/ 31433 w 107632"/>
                <a:gd name="connsiteY2" fmla="*/ 68580 h 286702"/>
                <a:gd name="connsiteX3" fmla="*/ 31433 w 107632"/>
                <a:gd name="connsiteY3" fmla="*/ 0 h 286702"/>
                <a:gd name="connsiteX4" fmla="*/ 65723 w 107632"/>
                <a:gd name="connsiteY4" fmla="*/ 0 h 286702"/>
                <a:gd name="connsiteX5" fmla="*/ 65723 w 107632"/>
                <a:gd name="connsiteY5" fmla="*/ 68580 h 286702"/>
                <a:gd name="connsiteX6" fmla="*/ 107633 w 107632"/>
                <a:gd name="connsiteY6" fmla="*/ 68580 h 286702"/>
                <a:gd name="connsiteX7" fmla="*/ 107633 w 107632"/>
                <a:gd name="connsiteY7" fmla="*/ 96203 h 286702"/>
                <a:gd name="connsiteX8" fmla="*/ 65723 w 107632"/>
                <a:gd name="connsiteY8" fmla="*/ 96203 h 286702"/>
                <a:gd name="connsiteX9" fmla="*/ 65723 w 107632"/>
                <a:gd name="connsiteY9" fmla="*/ 237173 h 286702"/>
                <a:gd name="connsiteX10" fmla="*/ 87630 w 107632"/>
                <a:gd name="connsiteY10" fmla="*/ 257175 h 286702"/>
                <a:gd name="connsiteX11" fmla="*/ 105728 w 107632"/>
                <a:gd name="connsiteY11" fmla="*/ 254317 h 286702"/>
                <a:gd name="connsiteX12" fmla="*/ 106680 w 107632"/>
                <a:gd name="connsiteY12" fmla="*/ 254317 h 286702"/>
                <a:gd name="connsiteX13" fmla="*/ 106680 w 107632"/>
                <a:gd name="connsiteY13" fmla="*/ 283845 h 286702"/>
                <a:gd name="connsiteX14" fmla="*/ 79058 w 107632"/>
                <a:gd name="connsiteY14" fmla="*/ 286703 h 286702"/>
                <a:gd name="connsiteX15" fmla="*/ 31433 w 107632"/>
                <a:gd name="connsiteY15" fmla="*/ 244792 h 286702"/>
                <a:gd name="connsiteX16" fmla="*/ 31433 w 107632"/>
                <a:gd name="connsiteY16" fmla="*/ 96203 h 286702"/>
                <a:gd name="connsiteX17" fmla="*/ 0 w 107632"/>
                <a:gd name="connsiteY17" fmla="*/ 96203 h 286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632" h="286702">
                  <a:moveTo>
                    <a:pt x="0" y="96203"/>
                  </a:moveTo>
                  <a:lnTo>
                    <a:pt x="0" y="68580"/>
                  </a:lnTo>
                  <a:lnTo>
                    <a:pt x="31433" y="68580"/>
                  </a:lnTo>
                  <a:lnTo>
                    <a:pt x="31433" y="0"/>
                  </a:lnTo>
                  <a:lnTo>
                    <a:pt x="65723" y="0"/>
                  </a:lnTo>
                  <a:lnTo>
                    <a:pt x="65723" y="68580"/>
                  </a:lnTo>
                  <a:lnTo>
                    <a:pt x="107633" y="68580"/>
                  </a:lnTo>
                  <a:lnTo>
                    <a:pt x="107633" y="96203"/>
                  </a:lnTo>
                  <a:lnTo>
                    <a:pt x="65723" y="96203"/>
                  </a:lnTo>
                  <a:lnTo>
                    <a:pt x="65723" y="237173"/>
                  </a:lnTo>
                  <a:cubicBezTo>
                    <a:pt x="65723" y="252412"/>
                    <a:pt x="73343" y="257175"/>
                    <a:pt x="87630" y="257175"/>
                  </a:cubicBezTo>
                  <a:cubicBezTo>
                    <a:pt x="94298" y="257175"/>
                    <a:pt x="101918" y="255270"/>
                    <a:pt x="105728" y="254317"/>
                  </a:cubicBezTo>
                  <a:lnTo>
                    <a:pt x="106680" y="254317"/>
                  </a:lnTo>
                  <a:lnTo>
                    <a:pt x="106680" y="283845"/>
                  </a:lnTo>
                  <a:cubicBezTo>
                    <a:pt x="99060" y="285750"/>
                    <a:pt x="89535" y="286703"/>
                    <a:pt x="79058" y="286703"/>
                  </a:cubicBezTo>
                  <a:cubicBezTo>
                    <a:pt x="51435" y="286703"/>
                    <a:pt x="31433" y="275273"/>
                    <a:pt x="31433" y="244792"/>
                  </a:cubicBezTo>
                  <a:lnTo>
                    <a:pt x="31433" y="96203"/>
                  </a:lnTo>
                  <a:lnTo>
                    <a:pt x="0" y="96203"/>
                  </a:lnTo>
                  <a:close/>
                </a:path>
              </a:pathLst>
            </a:custGeom>
            <a:grpFill/>
            <a:ln w="9525" cap="flat">
              <a:noFill/>
              <a:prstDash val="solid"/>
              <a:miter/>
            </a:ln>
          </p:spPr>
          <p:txBody>
            <a:bodyPr rtlCol="0" anchor="ctr"/>
            <a:lstStyle/>
            <a:p>
              <a:endParaRPr lang="it-IT">
                <a:solidFill>
                  <a:schemeClr val="tx1"/>
                </a:solidFill>
              </a:endParaRPr>
            </a:p>
          </p:txBody>
        </p:sp>
        <p:sp>
          <p:nvSpPr>
            <p:cNvPr id="65" name="Figura a mano libera: forma 64">
              <a:extLst>
                <a:ext uri="{FF2B5EF4-FFF2-40B4-BE49-F238E27FC236}">
                  <a16:creationId xmlns:a16="http://schemas.microsoft.com/office/drawing/2014/main" id="{4CFEE4CF-141C-4393-C9D6-9B06258DDF2C}"/>
                </a:ext>
              </a:extLst>
            </p:cNvPr>
            <p:cNvSpPr/>
            <p:nvPr/>
          </p:nvSpPr>
          <p:spPr>
            <a:xfrm>
              <a:off x="6677411" y="901150"/>
              <a:ext cx="107632" cy="286702"/>
            </a:xfrm>
            <a:custGeom>
              <a:avLst/>
              <a:gdLst>
                <a:gd name="connsiteX0" fmla="*/ 0 w 107632"/>
                <a:gd name="connsiteY0" fmla="*/ 96203 h 286702"/>
                <a:gd name="connsiteX1" fmla="*/ 0 w 107632"/>
                <a:gd name="connsiteY1" fmla="*/ 68580 h 286702"/>
                <a:gd name="connsiteX2" fmla="*/ 31433 w 107632"/>
                <a:gd name="connsiteY2" fmla="*/ 68580 h 286702"/>
                <a:gd name="connsiteX3" fmla="*/ 31433 w 107632"/>
                <a:gd name="connsiteY3" fmla="*/ 0 h 286702"/>
                <a:gd name="connsiteX4" fmla="*/ 65723 w 107632"/>
                <a:gd name="connsiteY4" fmla="*/ 0 h 286702"/>
                <a:gd name="connsiteX5" fmla="*/ 65723 w 107632"/>
                <a:gd name="connsiteY5" fmla="*/ 68580 h 286702"/>
                <a:gd name="connsiteX6" fmla="*/ 107633 w 107632"/>
                <a:gd name="connsiteY6" fmla="*/ 68580 h 286702"/>
                <a:gd name="connsiteX7" fmla="*/ 107633 w 107632"/>
                <a:gd name="connsiteY7" fmla="*/ 96203 h 286702"/>
                <a:gd name="connsiteX8" fmla="*/ 65723 w 107632"/>
                <a:gd name="connsiteY8" fmla="*/ 96203 h 286702"/>
                <a:gd name="connsiteX9" fmla="*/ 65723 w 107632"/>
                <a:gd name="connsiteY9" fmla="*/ 237173 h 286702"/>
                <a:gd name="connsiteX10" fmla="*/ 87630 w 107632"/>
                <a:gd name="connsiteY10" fmla="*/ 257175 h 286702"/>
                <a:gd name="connsiteX11" fmla="*/ 105728 w 107632"/>
                <a:gd name="connsiteY11" fmla="*/ 254317 h 286702"/>
                <a:gd name="connsiteX12" fmla="*/ 106680 w 107632"/>
                <a:gd name="connsiteY12" fmla="*/ 254317 h 286702"/>
                <a:gd name="connsiteX13" fmla="*/ 106680 w 107632"/>
                <a:gd name="connsiteY13" fmla="*/ 283845 h 286702"/>
                <a:gd name="connsiteX14" fmla="*/ 79058 w 107632"/>
                <a:gd name="connsiteY14" fmla="*/ 286703 h 286702"/>
                <a:gd name="connsiteX15" fmla="*/ 31433 w 107632"/>
                <a:gd name="connsiteY15" fmla="*/ 244792 h 286702"/>
                <a:gd name="connsiteX16" fmla="*/ 31433 w 107632"/>
                <a:gd name="connsiteY16" fmla="*/ 96203 h 286702"/>
                <a:gd name="connsiteX17" fmla="*/ 0 w 107632"/>
                <a:gd name="connsiteY17" fmla="*/ 96203 h 286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632" h="286702">
                  <a:moveTo>
                    <a:pt x="0" y="96203"/>
                  </a:moveTo>
                  <a:lnTo>
                    <a:pt x="0" y="68580"/>
                  </a:lnTo>
                  <a:lnTo>
                    <a:pt x="31433" y="68580"/>
                  </a:lnTo>
                  <a:lnTo>
                    <a:pt x="31433" y="0"/>
                  </a:lnTo>
                  <a:lnTo>
                    <a:pt x="65723" y="0"/>
                  </a:lnTo>
                  <a:lnTo>
                    <a:pt x="65723" y="68580"/>
                  </a:lnTo>
                  <a:lnTo>
                    <a:pt x="107633" y="68580"/>
                  </a:lnTo>
                  <a:lnTo>
                    <a:pt x="107633" y="96203"/>
                  </a:lnTo>
                  <a:lnTo>
                    <a:pt x="65723" y="96203"/>
                  </a:lnTo>
                  <a:lnTo>
                    <a:pt x="65723" y="237173"/>
                  </a:lnTo>
                  <a:cubicBezTo>
                    <a:pt x="65723" y="252412"/>
                    <a:pt x="73343" y="257175"/>
                    <a:pt x="87630" y="257175"/>
                  </a:cubicBezTo>
                  <a:cubicBezTo>
                    <a:pt x="94298" y="257175"/>
                    <a:pt x="101918" y="255270"/>
                    <a:pt x="105728" y="254317"/>
                  </a:cubicBezTo>
                  <a:lnTo>
                    <a:pt x="106680" y="254317"/>
                  </a:lnTo>
                  <a:lnTo>
                    <a:pt x="106680" y="283845"/>
                  </a:lnTo>
                  <a:cubicBezTo>
                    <a:pt x="99060" y="285750"/>
                    <a:pt x="89535" y="286703"/>
                    <a:pt x="79058" y="286703"/>
                  </a:cubicBezTo>
                  <a:cubicBezTo>
                    <a:pt x="51435" y="286703"/>
                    <a:pt x="31433" y="275273"/>
                    <a:pt x="31433" y="244792"/>
                  </a:cubicBezTo>
                  <a:lnTo>
                    <a:pt x="31433" y="96203"/>
                  </a:lnTo>
                  <a:lnTo>
                    <a:pt x="0" y="96203"/>
                  </a:lnTo>
                  <a:close/>
                </a:path>
              </a:pathLst>
            </a:custGeom>
            <a:grpFill/>
            <a:ln w="9525" cap="flat">
              <a:noFill/>
              <a:prstDash val="solid"/>
              <a:miter/>
            </a:ln>
          </p:spPr>
          <p:txBody>
            <a:bodyPr rtlCol="0" anchor="ctr"/>
            <a:lstStyle/>
            <a:p>
              <a:endParaRPr lang="it-IT">
                <a:solidFill>
                  <a:schemeClr val="tx1"/>
                </a:solidFill>
              </a:endParaRPr>
            </a:p>
          </p:txBody>
        </p:sp>
        <p:sp>
          <p:nvSpPr>
            <p:cNvPr id="66" name="Figura a mano libera: forma 65">
              <a:extLst>
                <a:ext uri="{FF2B5EF4-FFF2-40B4-BE49-F238E27FC236}">
                  <a16:creationId xmlns:a16="http://schemas.microsoft.com/office/drawing/2014/main" id="{258D12EC-3BCA-C2FA-6995-399FE7E079C7}"/>
                </a:ext>
              </a:extLst>
            </p:cNvPr>
            <p:cNvSpPr/>
            <p:nvPr/>
          </p:nvSpPr>
          <p:spPr>
            <a:xfrm>
              <a:off x="6461194" y="969730"/>
              <a:ext cx="174307" cy="221932"/>
            </a:xfrm>
            <a:custGeom>
              <a:avLst/>
              <a:gdLst>
                <a:gd name="connsiteX0" fmla="*/ 174307 w 174307"/>
                <a:gd name="connsiteY0" fmla="*/ 216218 h 221932"/>
                <a:gd name="connsiteX1" fmla="*/ 140017 w 174307"/>
                <a:gd name="connsiteY1" fmla="*/ 216218 h 221932"/>
                <a:gd name="connsiteX2" fmla="*/ 140017 w 174307"/>
                <a:gd name="connsiteY2" fmla="*/ 186690 h 221932"/>
                <a:gd name="connsiteX3" fmla="*/ 139065 w 174307"/>
                <a:gd name="connsiteY3" fmla="*/ 186690 h 221932"/>
                <a:gd name="connsiteX4" fmla="*/ 73342 w 174307"/>
                <a:gd name="connsiteY4" fmla="*/ 221933 h 221932"/>
                <a:gd name="connsiteX5" fmla="*/ 0 w 174307"/>
                <a:gd name="connsiteY5" fmla="*/ 150495 h 221932"/>
                <a:gd name="connsiteX6" fmla="*/ 0 w 174307"/>
                <a:gd name="connsiteY6" fmla="*/ 0 h 221932"/>
                <a:gd name="connsiteX7" fmla="*/ 34290 w 174307"/>
                <a:gd name="connsiteY7" fmla="*/ 0 h 221932"/>
                <a:gd name="connsiteX8" fmla="*/ 34290 w 174307"/>
                <a:gd name="connsiteY8" fmla="*/ 149543 h 221932"/>
                <a:gd name="connsiteX9" fmla="*/ 82867 w 174307"/>
                <a:gd name="connsiteY9" fmla="*/ 194310 h 221932"/>
                <a:gd name="connsiteX10" fmla="*/ 139065 w 174307"/>
                <a:gd name="connsiteY10" fmla="*/ 134303 h 221932"/>
                <a:gd name="connsiteX11" fmla="*/ 139065 w 174307"/>
                <a:gd name="connsiteY11" fmla="*/ 953 h 221932"/>
                <a:gd name="connsiteX12" fmla="*/ 173355 w 174307"/>
                <a:gd name="connsiteY12" fmla="*/ 953 h 221932"/>
                <a:gd name="connsiteX13" fmla="*/ 173355 w 174307"/>
                <a:gd name="connsiteY13" fmla="*/ 216218 h 22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4307" h="221932">
                  <a:moveTo>
                    <a:pt x="174307" y="216218"/>
                  </a:moveTo>
                  <a:lnTo>
                    <a:pt x="140017" y="216218"/>
                  </a:lnTo>
                  <a:lnTo>
                    <a:pt x="140017" y="186690"/>
                  </a:lnTo>
                  <a:lnTo>
                    <a:pt x="139065" y="186690"/>
                  </a:lnTo>
                  <a:cubicBezTo>
                    <a:pt x="123825" y="207645"/>
                    <a:pt x="104775" y="221933"/>
                    <a:pt x="73342" y="221933"/>
                  </a:cubicBezTo>
                  <a:cubicBezTo>
                    <a:pt x="28575" y="221933"/>
                    <a:pt x="0" y="195263"/>
                    <a:pt x="0" y="150495"/>
                  </a:cubicBezTo>
                  <a:lnTo>
                    <a:pt x="0" y="0"/>
                  </a:lnTo>
                  <a:lnTo>
                    <a:pt x="34290" y="0"/>
                  </a:lnTo>
                  <a:lnTo>
                    <a:pt x="34290" y="149543"/>
                  </a:lnTo>
                  <a:cubicBezTo>
                    <a:pt x="34290" y="177165"/>
                    <a:pt x="52388" y="194310"/>
                    <a:pt x="82867" y="194310"/>
                  </a:cubicBezTo>
                  <a:cubicBezTo>
                    <a:pt x="117157" y="194310"/>
                    <a:pt x="139065" y="168593"/>
                    <a:pt x="139065" y="134303"/>
                  </a:cubicBezTo>
                  <a:lnTo>
                    <a:pt x="139065" y="953"/>
                  </a:lnTo>
                  <a:lnTo>
                    <a:pt x="173355" y="953"/>
                  </a:lnTo>
                  <a:lnTo>
                    <a:pt x="173355" y="216218"/>
                  </a:lnTo>
                  <a:close/>
                </a:path>
              </a:pathLst>
            </a:custGeom>
            <a:grpFill/>
            <a:ln w="9525" cap="flat">
              <a:noFill/>
              <a:prstDash val="solid"/>
              <a:miter/>
            </a:ln>
          </p:spPr>
          <p:txBody>
            <a:bodyPr rtlCol="0" anchor="ctr"/>
            <a:lstStyle/>
            <a:p>
              <a:endParaRPr lang="it-IT">
                <a:solidFill>
                  <a:schemeClr val="tx1"/>
                </a:solidFill>
              </a:endParaRPr>
            </a:p>
          </p:txBody>
        </p:sp>
        <p:sp>
          <p:nvSpPr>
            <p:cNvPr id="67" name="Figura a mano libera: forma 66">
              <a:extLst>
                <a:ext uri="{FF2B5EF4-FFF2-40B4-BE49-F238E27FC236}">
                  <a16:creationId xmlns:a16="http://schemas.microsoft.com/office/drawing/2014/main" id="{E8762711-81C4-61A0-9C41-64D1AED4C6E2}"/>
                </a:ext>
              </a:extLst>
            </p:cNvPr>
            <p:cNvSpPr/>
            <p:nvPr/>
          </p:nvSpPr>
          <p:spPr>
            <a:xfrm>
              <a:off x="6311651" y="966873"/>
              <a:ext cx="113347" cy="219075"/>
            </a:xfrm>
            <a:custGeom>
              <a:avLst/>
              <a:gdLst>
                <a:gd name="connsiteX0" fmla="*/ 33338 w 113347"/>
                <a:gd name="connsiteY0" fmla="*/ 2857 h 219075"/>
                <a:gd name="connsiteX1" fmla="*/ 33338 w 113347"/>
                <a:gd name="connsiteY1" fmla="*/ 38100 h 219075"/>
                <a:gd name="connsiteX2" fmla="*/ 34290 w 113347"/>
                <a:gd name="connsiteY2" fmla="*/ 38100 h 219075"/>
                <a:gd name="connsiteX3" fmla="*/ 99060 w 113347"/>
                <a:gd name="connsiteY3" fmla="*/ 0 h 219075"/>
                <a:gd name="connsiteX4" fmla="*/ 113347 w 113347"/>
                <a:gd name="connsiteY4" fmla="*/ 2857 h 219075"/>
                <a:gd name="connsiteX5" fmla="*/ 113347 w 113347"/>
                <a:gd name="connsiteY5" fmla="*/ 35243 h 219075"/>
                <a:gd name="connsiteX6" fmla="*/ 112395 w 113347"/>
                <a:gd name="connsiteY6" fmla="*/ 35243 h 219075"/>
                <a:gd name="connsiteX7" fmla="*/ 97155 w 113347"/>
                <a:gd name="connsiteY7" fmla="*/ 33338 h 219075"/>
                <a:gd name="connsiteX8" fmla="*/ 34290 w 113347"/>
                <a:gd name="connsiteY8" fmla="*/ 99060 h 219075"/>
                <a:gd name="connsiteX9" fmla="*/ 34290 w 113347"/>
                <a:gd name="connsiteY9" fmla="*/ 219075 h 219075"/>
                <a:gd name="connsiteX10" fmla="*/ 0 w 113347"/>
                <a:gd name="connsiteY10" fmla="*/ 219075 h 219075"/>
                <a:gd name="connsiteX11" fmla="*/ 0 w 113347"/>
                <a:gd name="connsiteY11" fmla="*/ 2857 h 219075"/>
                <a:gd name="connsiteX12" fmla="*/ 33338 w 113347"/>
                <a:gd name="connsiteY12" fmla="*/ 2857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347" h="219075">
                  <a:moveTo>
                    <a:pt x="33338" y="2857"/>
                  </a:moveTo>
                  <a:lnTo>
                    <a:pt x="33338" y="38100"/>
                  </a:lnTo>
                  <a:lnTo>
                    <a:pt x="34290" y="38100"/>
                  </a:lnTo>
                  <a:cubicBezTo>
                    <a:pt x="47625" y="17145"/>
                    <a:pt x="69532" y="0"/>
                    <a:pt x="99060" y="0"/>
                  </a:cubicBezTo>
                  <a:cubicBezTo>
                    <a:pt x="105727" y="0"/>
                    <a:pt x="108585" y="952"/>
                    <a:pt x="113347" y="2857"/>
                  </a:cubicBezTo>
                  <a:lnTo>
                    <a:pt x="113347" y="35243"/>
                  </a:lnTo>
                  <a:lnTo>
                    <a:pt x="112395" y="35243"/>
                  </a:lnTo>
                  <a:cubicBezTo>
                    <a:pt x="107632" y="33338"/>
                    <a:pt x="103822" y="33338"/>
                    <a:pt x="97155" y="33338"/>
                  </a:cubicBezTo>
                  <a:cubicBezTo>
                    <a:pt x="63818" y="33338"/>
                    <a:pt x="34290" y="58102"/>
                    <a:pt x="34290" y="99060"/>
                  </a:cubicBezTo>
                  <a:lnTo>
                    <a:pt x="34290" y="219075"/>
                  </a:lnTo>
                  <a:lnTo>
                    <a:pt x="0" y="219075"/>
                  </a:lnTo>
                  <a:lnTo>
                    <a:pt x="0" y="2857"/>
                  </a:lnTo>
                  <a:lnTo>
                    <a:pt x="33338" y="2857"/>
                  </a:lnTo>
                  <a:close/>
                </a:path>
              </a:pathLst>
            </a:custGeom>
            <a:grpFill/>
            <a:ln w="9525" cap="flat">
              <a:noFill/>
              <a:prstDash val="solid"/>
              <a:miter/>
            </a:ln>
          </p:spPr>
          <p:txBody>
            <a:bodyPr rtlCol="0" anchor="ctr"/>
            <a:lstStyle/>
            <a:p>
              <a:endParaRPr lang="it-IT">
                <a:solidFill>
                  <a:schemeClr val="tx1"/>
                </a:solidFill>
              </a:endParaRPr>
            </a:p>
          </p:txBody>
        </p:sp>
        <p:sp>
          <p:nvSpPr>
            <p:cNvPr id="68" name="Figura a mano libera: forma 67">
              <a:extLst>
                <a:ext uri="{FF2B5EF4-FFF2-40B4-BE49-F238E27FC236}">
                  <a16:creationId xmlns:a16="http://schemas.microsoft.com/office/drawing/2014/main" id="{D31A752D-BA77-03DE-39B7-58EF1F4753CD}"/>
                </a:ext>
              </a:extLst>
            </p:cNvPr>
            <p:cNvSpPr/>
            <p:nvPr/>
          </p:nvSpPr>
          <p:spPr>
            <a:xfrm>
              <a:off x="6159251" y="901150"/>
              <a:ext cx="107632" cy="286702"/>
            </a:xfrm>
            <a:custGeom>
              <a:avLst/>
              <a:gdLst>
                <a:gd name="connsiteX0" fmla="*/ 0 w 107632"/>
                <a:gd name="connsiteY0" fmla="*/ 96203 h 286702"/>
                <a:gd name="connsiteX1" fmla="*/ 0 w 107632"/>
                <a:gd name="connsiteY1" fmla="*/ 68580 h 286702"/>
                <a:gd name="connsiteX2" fmla="*/ 31432 w 107632"/>
                <a:gd name="connsiteY2" fmla="*/ 68580 h 286702"/>
                <a:gd name="connsiteX3" fmla="*/ 31432 w 107632"/>
                <a:gd name="connsiteY3" fmla="*/ 0 h 286702"/>
                <a:gd name="connsiteX4" fmla="*/ 65722 w 107632"/>
                <a:gd name="connsiteY4" fmla="*/ 0 h 286702"/>
                <a:gd name="connsiteX5" fmla="*/ 65722 w 107632"/>
                <a:gd name="connsiteY5" fmla="*/ 68580 h 286702"/>
                <a:gd name="connsiteX6" fmla="*/ 107632 w 107632"/>
                <a:gd name="connsiteY6" fmla="*/ 68580 h 286702"/>
                <a:gd name="connsiteX7" fmla="*/ 107632 w 107632"/>
                <a:gd name="connsiteY7" fmla="*/ 96203 h 286702"/>
                <a:gd name="connsiteX8" fmla="*/ 65722 w 107632"/>
                <a:gd name="connsiteY8" fmla="*/ 96203 h 286702"/>
                <a:gd name="connsiteX9" fmla="*/ 65722 w 107632"/>
                <a:gd name="connsiteY9" fmla="*/ 237173 h 286702"/>
                <a:gd name="connsiteX10" fmla="*/ 87630 w 107632"/>
                <a:gd name="connsiteY10" fmla="*/ 257175 h 286702"/>
                <a:gd name="connsiteX11" fmla="*/ 105727 w 107632"/>
                <a:gd name="connsiteY11" fmla="*/ 254317 h 286702"/>
                <a:gd name="connsiteX12" fmla="*/ 106680 w 107632"/>
                <a:gd name="connsiteY12" fmla="*/ 254317 h 286702"/>
                <a:gd name="connsiteX13" fmla="*/ 106680 w 107632"/>
                <a:gd name="connsiteY13" fmla="*/ 283845 h 286702"/>
                <a:gd name="connsiteX14" fmla="*/ 79057 w 107632"/>
                <a:gd name="connsiteY14" fmla="*/ 286703 h 286702"/>
                <a:gd name="connsiteX15" fmla="*/ 31432 w 107632"/>
                <a:gd name="connsiteY15" fmla="*/ 244792 h 286702"/>
                <a:gd name="connsiteX16" fmla="*/ 31432 w 107632"/>
                <a:gd name="connsiteY16" fmla="*/ 96203 h 286702"/>
                <a:gd name="connsiteX17" fmla="*/ 0 w 107632"/>
                <a:gd name="connsiteY17" fmla="*/ 96203 h 286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632" h="286702">
                  <a:moveTo>
                    <a:pt x="0" y="96203"/>
                  </a:moveTo>
                  <a:lnTo>
                    <a:pt x="0" y="68580"/>
                  </a:lnTo>
                  <a:lnTo>
                    <a:pt x="31432" y="68580"/>
                  </a:lnTo>
                  <a:lnTo>
                    <a:pt x="31432" y="0"/>
                  </a:lnTo>
                  <a:lnTo>
                    <a:pt x="65722" y="0"/>
                  </a:lnTo>
                  <a:lnTo>
                    <a:pt x="65722" y="68580"/>
                  </a:lnTo>
                  <a:lnTo>
                    <a:pt x="107632" y="68580"/>
                  </a:lnTo>
                  <a:lnTo>
                    <a:pt x="107632" y="96203"/>
                  </a:lnTo>
                  <a:lnTo>
                    <a:pt x="65722" y="96203"/>
                  </a:lnTo>
                  <a:lnTo>
                    <a:pt x="65722" y="237173"/>
                  </a:lnTo>
                  <a:cubicBezTo>
                    <a:pt x="65722" y="252412"/>
                    <a:pt x="73343" y="257175"/>
                    <a:pt x="87630" y="257175"/>
                  </a:cubicBezTo>
                  <a:cubicBezTo>
                    <a:pt x="94297" y="257175"/>
                    <a:pt x="101918" y="255270"/>
                    <a:pt x="105727" y="254317"/>
                  </a:cubicBezTo>
                  <a:lnTo>
                    <a:pt x="106680" y="254317"/>
                  </a:lnTo>
                  <a:lnTo>
                    <a:pt x="106680" y="283845"/>
                  </a:lnTo>
                  <a:cubicBezTo>
                    <a:pt x="99060" y="285750"/>
                    <a:pt x="89535" y="286703"/>
                    <a:pt x="79057" y="286703"/>
                  </a:cubicBezTo>
                  <a:cubicBezTo>
                    <a:pt x="51435" y="286703"/>
                    <a:pt x="31432" y="275273"/>
                    <a:pt x="31432" y="244792"/>
                  </a:cubicBezTo>
                  <a:lnTo>
                    <a:pt x="31432" y="96203"/>
                  </a:lnTo>
                  <a:lnTo>
                    <a:pt x="0" y="96203"/>
                  </a:lnTo>
                  <a:close/>
                </a:path>
              </a:pathLst>
            </a:custGeom>
            <a:grpFill/>
            <a:ln w="9525" cap="flat">
              <a:noFill/>
              <a:prstDash val="solid"/>
              <a:miter/>
            </a:ln>
          </p:spPr>
          <p:txBody>
            <a:bodyPr rtlCol="0" anchor="ctr"/>
            <a:lstStyle/>
            <a:p>
              <a:endParaRPr lang="it-IT">
                <a:solidFill>
                  <a:schemeClr val="tx1"/>
                </a:solidFill>
              </a:endParaRPr>
            </a:p>
          </p:txBody>
        </p:sp>
        <p:sp>
          <p:nvSpPr>
            <p:cNvPr id="69" name="Figura a mano libera: forma 68">
              <a:extLst>
                <a:ext uri="{FF2B5EF4-FFF2-40B4-BE49-F238E27FC236}">
                  <a16:creationId xmlns:a16="http://schemas.microsoft.com/office/drawing/2014/main" id="{F76B6F22-4B37-73DF-B3F5-2136AA864747}"/>
                </a:ext>
              </a:extLst>
            </p:cNvPr>
            <p:cNvSpPr/>
            <p:nvPr/>
          </p:nvSpPr>
          <p:spPr>
            <a:xfrm>
              <a:off x="5948748" y="965920"/>
              <a:ext cx="180993" cy="226694"/>
            </a:xfrm>
            <a:custGeom>
              <a:avLst/>
              <a:gdLst>
                <a:gd name="connsiteX0" fmla="*/ 96203 w 180993"/>
                <a:gd name="connsiteY0" fmla="*/ 226695 h 226694"/>
                <a:gd name="connsiteX1" fmla="*/ 0 w 180993"/>
                <a:gd name="connsiteY1" fmla="*/ 149542 h 226694"/>
                <a:gd name="connsiteX2" fmla="*/ 35243 w 180993"/>
                <a:gd name="connsiteY2" fmla="*/ 149542 h 226694"/>
                <a:gd name="connsiteX3" fmla="*/ 97155 w 180993"/>
                <a:gd name="connsiteY3" fmla="*/ 198120 h 226694"/>
                <a:gd name="connsiteX4" fmla="*/ 147638 w 180993"/>
                <a:gd name="connsiteY4" fmla="*/ 162877 h 226694"/>
                <a:gd name="connsiteX5" fmla="*/ 91440 w 180993"/>
                <a:gd name="connsiteY5" fmla="*/ 123825 h 226694"/>
                <a:gd name="connsiteX6" fmla="*/ 10478 w 180993"/>
                <a:gd name="connsiteY6" fmla="*/ 59055 h 226694"/>
                <a:gd name="connsiteX7" fmla="*/ 88583 w 180993"/>
                <a:gd name="connsiteY7" fmla="*/ 0 h 226694"/>
                <a:gd name="connsiteX8" fmla="*/ 173355 w 180993"/>
                <a:gd name="connsiteY8" fmla="*/ 67627 h 226694"/>
                <a:gd name="connsiteX9" fmla="*/ 138113 w 180993"/>
                <a:gd name="connsiteY9" fmla="*/ 67627 h 226694"/>
                <a:gd name="connsiteX10" fmla="*/ 86678 w 180993"/>
                <a:gd name="connsiteY10" fmla="*/ 26670 h 226694"/>
                <a:gd name="connsiteX11" fmla="*/ 42863 w 180993"/>
                <a:gd name="connsiteY11" fmla="*/ 58102 h 226694"/>
                <a:gd name="connsiteX12" fmla="*/ 100965 w 180993"/>
                <a:gd name="connsiteY12" fmla="*/ 93345 h 226694"/>
                <a:gd name="connsiteX13" fmla="*/ 180975 w 180993"/>
                <a:gd name="connsiteY13" fmla="*/ 161925 h 226694"/>
                <a:gd name="connsiteX14" fmla="*/ 96203 w 180993"/>
                <a:gd name="connsiteY14" fmla="*/ 226695 h 22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0993" h="226694">
                  <a:moveTo>
                    <a:pt x="96203" y="226695"/>
                  </a:moveTo>
                  <a:cubicBezTo>
                    <a:pt x="37148" y="226695"/>
                    <a:pt x="3810" y="199072"/>
                    <a:pt x="0" y="149542"/>
                  </a:cubicBezTo>
                  <a:lnTo>
                    <a:pt x="35243" y="149542"/>
                  </a:lnTo>
                  <a:cubicBezTo>
                    <a:pt x="40005" y="187642"/>
                    <a:pt x="64770" y="198120"/>
                    <a:pt x="97155" y="198120"/>
                  </a:cubicBezTo>
                  <a:cubicBezTo>
                    <a:pt x="132398" y="198120"/>
                    <a:pt x="147638" y="182880"/>
                    <a:pt x="147638" y="162877"/>
                  </a:cubicBezTo>
                  <a:cubicBezTo>
                    <a:pt x="147638" y="138113"/>
                    <a:pt x="130493" y="132397"/>
                    <a:pt x="91440" y="123825"/>
                  </a:cubicBezTo>
                  <a:cubicBezTo>
                    <a:pt x="48578" y="115252"/>
                    <a:pt x="10478" y="106680"/>
                    <a:pt x="10478" y="59055"/>
                  </a:cubicBezTo>
                  <a:cubicBezTo>
                    <a:pt x="10478" y="22860"/>
                    <a:pt x="38100" y="0"/>
                    <a:pt x="88583" y="0"/>
                  </a:cubicBezTo>
                  <a:cubicBezTo>
                    <a:pt x="141923" y="0"/>
                    <a:pt x="168593" y="25717"/>
                    <a:pt x="173355" y="67627"/>
                  </a:cubicBezTo>
                  <a:lnTo>
                    <a:pt x="138113" y="67627"/>
                  </a:lnTo>
                  <a:cubicBezTo>
                    <a:pt x="134303" y="39052"/>
                    <a:pt x="119063" y="26670"/>
                    <a:pt x="86678" y="26670"/>
                  </a:cubicBezTo>
                  <a:cubicBezTo>
                    <a:pt x="55245" y="26670"/>
                    <a:pt x="42863" y="40957"/>
                    <a:pt x="42863" y="58102"/>
                  </a:cubicBezTo>
                  <a:cubicBezTo>
                    <a:pt x="42863" y="81915"/>
                    <a:pt x="63818" y="85725"/>
                    <a:pt x="100965" y="93345"/>
                  </a:cubicBezTo>
                  <a:cubicBezTo>
                    <a:pt x="144780" y="101917"/>
                    <a:pt x="180975" y="111442"/>
                    <a:pt x="180975" y="161925"/>
                  </a:cubicBezTo>
                  <a:cubicBezTo>
                    <a:pt x="181928" y="203835"/>
                    <a:pt x="146685" y="226695"/>
                    <a:pt x="96203" y="226695"/>
                  </a:cubicBezTo>
                  <a:close/>
                </a:path>
              </a:pathLst>
            </a:custGeom>
            <a:grpFill/>
            <a:ln w="9525" cap="flat">
              <a:noFill/>
              <a:prstDash val="solid"/>
              <a:miter/>
            </a:ln>
          </p:spPr>
          <p:txBody>
            <a:bodyPr rtlCol="0" anchor="ctr"/>
            <a:lstStyle/>
            <a:p>
              <a:endParaRPr lang="it-IT">
                <a:solidFill>
                  <a:schemeClr val="tx1"/>
                </a:solidFill>
              </a:endParaRPr>
            </a:p>
          </p:txBody>
        </p:sp>
        <p:sp>
          <p:nvSpPr>
            <p:cNvPr id="70" name="Figura a mano libera: forma 69">
              <a:extLst>
                <a:ext uri="{FF2B5EF4-FFF2-40B4-BE49-F238E27FC236}">
                  <a16:creationId xmlns:a16="http://schemas.microsoft.com/office/drawing/2014/main" id="{9A13A6E0-5F28-4C16-9E70-CD985BF1719C}"/>
                </a:ext>
              </a:extLst>
            </p:cNvPr>
            <p:cNvSpPr/>
            <p:nvPr/>
          </p:nvSpPr>
          <p:spPr>
            <a:xfrm>
              <a:off x="5727769" y="964967"/>
              <a:ext cx="201929" cy="224790"/>
            </a:xfrm>
            <a:custGeom>
              <a:avLst/>
              <a:gdLst>
                <a:gd name="connsiteX0" fmla="*/ 182880 w 201929"/>
                <a:gd name="connsiteY0" fmla="*/ 222885 h 224790"/>
                <a:gd name="connsiteX1" fmla="*/ 145732 w 201929"/>
                <a:gd name="connsiteY1" fmla="*/ 190500 h 224790"/>
                <a:gd name="connsiteX2" fmla="*/ 145732 w 201929"/>
                <a:gd name="connsiteY2" fmla="*/ 190500 h 224790"/>
                <a:gd name="connsiteX3" fmla="*/ 73342 w 201929"/>
                <a:gd name="connsiteY3" fmla="*/ 224790 h 224790"/>
                <a:gd name="connsiteX4" fmla="*/ 0 w 201929"/>
                <a:gd name="connsiteY4" fmla="*/ 164783 h 224790"/>
                <a:gd name="connsiteX5" fmla="*/ 94297 w 201929"/>
                <a:gd name="connsiteY5" fmla="*/ 95250 h 224790"/>
                <a:gd name="connsiteX6" fmla="*/ 146685 w 201929"/>
                <a:gd name="connsiteY6" fmla="*/ 63818 h 224790"/>
                <a:gd name="connsiteX7" fmla="*/ 98107 w 201929"/>
                <a:gd name="connsiteY7" fmla="*/ 25718 h 224790"/>
                <a:gd name="connsiteX8" fmla="*/ 43815 w 201929"/>
                <a:gd name="connsiteY8" fmla="*/ 73343 h 224790"/>
                <a:gd name="connsiteX9" fmla="*/ 11430 w 201929"/>
                <a:gd name="connsiteY9" fmla="*/ 73343 h 224790"/>
                <a:gd name="connsiteX10" fmla="*/ 98107 w 201929"/>
                <a:gd name="connsiteY10" fmla="*/ 0 h 224790"/>
                <a:gd name="connsiteX11" fmla="*/ 178117 w 201929"/>
                <a:gd name="connsiteY11" fmla="*/ 68580 h 224790"/>
                <a:gd name="connsiteX12" fmla="*/ 178117 w 201929"/>
                <a:gd name="connsiteY12" fmla="*/ 171450 h 224790"/>
                <a:gd name="connsiteX13" fmla="*/ 200977 w 201929"/>
                <a:gd name="connsiteY13" fmla="*/ 194310 h 224790"/>
                <a:gd name="connsiteX14" fmla="*/ 201930 w 201929"/>
                <a:gd name="connsiteY14" fmla="*/ 194310 h 224790"/>
                <a:gd name="connsiteX15" fmla="*/ 201930 w 201929"/>
                <a:gd name="connsiteY15" fmla="*/ 219075 h 224790"/>
                <a:gd name="connsiteX16" fmla="*/ 182880 w 201929"/>
                <a:gd name="connsiteY16" fmla="*/ 222885 h 224790"/>
                <a:gd name="connsiteX17" fmla="*/ 80010 w 201929"/>
                <a:gd name="connsiteY17" fmla="*/ 199073 h 224790"/>
                <a:gd name="connsiteX18" fmla="*/ 145732 w 201929"/>
                <a:gd name="connsiteY18" fmla="*/ 140970 h 224790"/>
                <a:gd name="connsiteX19" fmla="*/ 145732 w 201929"/>
                <a:gd name="connsiteY19" fmla="*/ 103823 h 224790"/>
                <a:gd name="connsiteX20" fmla="*/ 96202 w 201929"/>
                <a:gd name="connsiteY20" fmla="*/ 120015 h 224790"/>
                <a:gd name="connsiteX21" fmla="*/ 35242 w 201929"/>
                <a:gd name="connsiteY21" fmla="*/ 163830 h 224790"/>
                <a:gd name="connsiteX22" fmla="*/ 80010 w 201929"/>
                <a:gd name="connsiteY22" fmla="*/ 199073 h 22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1929" h="224790">
                  <a:moveTo>
                    <a:pt x="182880" y="222885"/>
                  </a:moveTo>
                  <a:cubicBezTo>
                    <a:pt x="160972" y="222885"/>
                    <a:pt x="148590" y="212408"/>
                    <a:pt x="145732" y="190500"/>
                  </a:cubicBezTo>
                  <a:lnTo>
                    <a:pt x="145732" y="190500"/>
                  </a:lnTo>
                  <a:cubicBezTo>
                    <a:pt x="132397" y="207645"/>
                    <a:pt x="110490" y="224790"/>
                    <a:pt x="73342" y="224790"/>
                  </a:cubicBezTo>
                  <a:cubicBezTo>
                    <a:pt x="32385" y="224790"/>
                    <a:pt x="0" y="205740"/>
                    <a:pt x="0" y="164783"/>
                  </a:cubicBezTo>
                  <a:cubicBezTo>
                    <a:pt x="0" y="113348"/>
                    <a:pt x="40005" y="102870"/>
                    <a:pt x="94297" y="95250"/>
                  </a:cubicBezTo>
                  <a:cubicBezTo>
                    <a:pt x="124777" y="90488"/>
                    <a:pt x="146685" y="87630"/>
                    <a:pt x="146685" y="63818"/>
                  </a:cubicBezTo>
                  <a:cubicBezTo>
                    <a:pt x="146685" y="39053"/>
                    <a:pt x="129540" y="25718"/>
                    <a:pt x="98107" y="25718"/>
                  </a:cubicBezTo>
                  <a:cubicBezTo>
                    <a:pt x="62865" y="25718"/>
                    <a:pt x="45720" y="40957"/>
                    <a:pt x="43815" y="73343"/>
                  </a:cubicBezTo>
                  <a:lnTo>
                    <a:pt x="11430" y="73343"/>
                  </a:lnTo>
                  <a:cubicBezTo>
                    <a:pt x="12382" y="31432"/>
                    <a:pt x="40005" y="0"/>
                    <a:pt x="98107" y="0"/>
                  </a:cubicBezTo>
                  <a:cubicBezTo>
                    <a:pt x="143827" y="0"/>
                    <a:pt x="178117" y="17145"/>
                    <a:pt x="178117" y="68580"/>
                  </a:cubicBezTo>
                  <a:lnTo>
                    <a:pt x="178117" y="171450"/>
                  </a:lnTo>
                  <a:cubicBezTo>
                    <a:pt x="178117" y="188595"/>
                    <a:pt x="181927" y="199073"/>
                    <a:pt x="200977" y="194310"/>
                  </a:cubicBezTo>
                  <a:lnTo>
                    <a:pt x="201930" y="194310"/>
                  </a:lnTo>
                  <a:lnTo>
                    <a:pt x="201930" y="219075"/>
                  </a:lnTo>
                  <a:cubicBezTo>
                    <a:pt x="197167" y="220980"/>
                    <a:pt x="191452" y="222885"/>
                    <a:pt x="182880" y="222885"/>
                  </a:cubicBezTo>
                  <a:close/>
                  <a:moveTo>
                    <a:pt x="80010" y="199073"/>
                  </a:moveTo>
                  <a:cubicBezTo>
                    <a:pt x="125730" y="199073"/>
                    <a:pt x="145732" y="165735"/>
                    <a:pt x="145732" y="140970"/>
                  </a:cubicBezTo>
                  <a:lnTo>
                    <a:pt x="145732" y="103823"/>
                  </a:lnTo>
                  <a:cubicBezTo>
                    <a:pt x="134302" y="110490"/>
                    <a:pt x="114300" y="116205"/>
                    <a:pt x="96202" y="120015"/>
                  </a:cubicBezTo>
                  <a:cubicBezTo>
                    <a:pt x="61913" y="126682"/>
                    <a:pt x="35242" y="132398"/>
                    <a:pt x="35242" y="163830"/>
                  </a:cubicBezTo>
                  <a:cubicBezTo>
                    <a:pt x="35242" y="193358"/>
                    <a:pt x="58102" y="199073"/>
                    <a:pt x="80010" y="199073"/>
                  </a:cubicBezTo>
                  <a:close/>
                </a:path>
              </a:pathLst>
            </a:custGeom>
            <a:grpFill/>
            <a:ln w="9525" cap="flat">
              <a:noFill/>
              <a:prstDash val="solid"/>
              <a:miter/>
            </a:ln>
          </p:spPr>
          <p:txBody>
            <a:bodyPr rtlCol="0" anchor="ctr"/>
            <a:lstStyle/>
            <a:p>
              <a:endParaRPr lang="it-IT">
                <a:solidFill>
                  <a:schemeClr val="tx1"/>
                </a:solidFill>
              </a:endParaRPr>
            </a:p>
          </p:txBody>
        </p:sp>
        <p:sp>
          <p:nvSpPr>
            <p:cNvPr id="71" name="Figura a mano libera: forma 70">
              <a:extLst>
                <a:ext uri="{FF2B5EF4-FFF2-40B4-BE49-F238E27FC236}">
                  <a16:creationId xmlns:a16="http://schemas.microsoft.com/office/drawing/2014/main" id="{64534A9F-6FC3-7EFE-05DA-EBD9F0AB1E90}"/>
                </a:ext>
              </a:extLst>
            </p:cNvPr>
            <p:cNvSpPr/>
            <p:nvPr/>
          </p:nvSpPr>
          <p:spPr>
            <a:xfrm>
              <a:off x="5587751" y="966873"/>
              <a:ext cx="113347" cy="219075"/>
            </a:xfrm>
            <a:custGeom>
              <a:avLst/>
              <a:gdLst>
                <a:gd name="connsiteX0" fmla="*/ 33338 w 113347"/>
                <a:gd name="connsiteY0" fmla="*/ 2857 h 219075"/>
                <a:gd name="connsiteX1" fmla="*/ 33338 w 113347"/>
                <a:gd name="connsiteY1" fmla="*/ 38100 h 219075"/>
                <a:gd name="connsiteX2" fmla="*/ 34290 w 113347"/>
                <a:gd name="connsiteY2" fmla="*/ 38100 h 219075"/>
                <a:gd name="connsiteX3" fmla="*/ 99060 w 113347"/>
                <a:gd name="connsiteY3" fmla="*/ 0 h 219075"/>
                <a:gd name="connsiteX4" fmla="*/ 113347 w 113347"/>
                <a:gd name="connsiteY4" fmla="*/ 2857 h 219075"/>
                <a:gd name="connsiteX5" fmla="*/ 113347 w 113347"/>
                <a:gd name="connsiteY5" fmla="*/ 35243 h 219075"/>
                <a:gd name="connsiteX6" fmla="*/ 112395 w 113347"/>
                <a:gd name="connsiteY6" fmla="*/ 35243 h 219075"/>
                <a:gd name="connsiteX7" fmla="*/ 97155 w 113347"/>
                <a:gd name="connsiteY7" fmla="*/ 33338 h 219075"/>
                <a:gd name="connsiteX8" fmla="*/ 34290 w 113347"/>
                <a:gd name="connsiteY8" fmla="*/ 99060 h 219075"/>
                <a:gd name="connsiteX9" fmla="*/ 34290 w 113347"/>
                <a:gd name="connsiteY9" fmla="*/ 219075 h 219075"/>
                <a:gd name="connsiteX10" fmla="*/ 0 w 113347"/>
                <a:gd name="connsiteY10" fmla="*/ 219075 h 219075"/>
                <a:gd name="connsiteX11" fmla="*/ 0 w 113347"/>
                <a:gd name="connsiteY11" fmla="*/ 2857 h 219075"/>
                <a:gd name="connsiteX12" fmla="*/ 33338 w 113347"/>
                <a:gd name="connsiteY12" fmla="*/ 2857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347" h="219075">
                  <a:moveTo>
                    <a:pt x="33338" y="2857"/>
                  </a:moveTo>
                  <a:lnTo>
                    <a:pt x="33338" y="38100"/>
                  </a:lnTo>
                  <a:lnTo>
                    <a:pt x="34290" y="38100"/>
                  </a:lnTo>
                  <a:cubicBezTo>
                    <a:pt x="47625" y="17145"/>
                    <a:pt x="69532" y="0"/>
                    <a:pt x="99060" y="0"/>
                  </a:cubicBezTo>
                  <a:cubicBezTo>
                    <a:pt x="105727" y="0"/>
                    <a:pt x="108585" y="952"/>
                    <a:pt x="113347" y="2857"/>
                  </a:cubicBezTo>
                  <a:lnTo>
                    <a:pt x="113347" y="35243"/>
                  </a:lnTo>
                  <a:lnTo>
                    <a:pt x="112395" y="35243"/>
                  </a:lnTo>
                  <a:cubicBezTo>
                    <a:pt x="107632" y="33338"/>
                    <a:pt x="103822" y="33338"/>
                    <a:pt x="97155" y="33338"/>
                  </a:cubicBezTo>
                  <a:cubicBezTo>
                    <a:pt x="63818" y="33338"/>
                    <a:pt x="34290" y="58102"/>
                    <a:pt x="34290" y="99060"/>
                  </a:cubicBezTo>
                  <a:lnTo>
                    <a:pt x="34290" y="219075"/>
                  </a:lnTo>
                  <a:lnTo>
                    <a:pt x="0" y="219075"/>
                  </a:lnTo>
                  <a:lnTo>
                    <a:pt x="0" y="2857"/>
                  </a:lnTo>
                  <a:lnTo>
                    <a:pt x="33338" y="2857"/>
                  </a:lnTo>
                  <a:close/>
                </a:path>
              </a:pathLst>
            </a:custGeom>
            <a:grpFill/>
            <a:ln w="9525" cap="flat">
              <a:noFill/>
              <a:prstDash val="solid"/>
              <a:miter/>
            </a:ln>
          </p:spPr>
          <p:txBody>
            <a:bodyPr rtlCol="0" anchor="ctr"/>
            <a:lstStyle/>
            <a:p>
              <a:endParaRPr lang="it-IT">
                <a:solidFill>
                  <a:schemeClr val="tx1"/>
                </a:solidFill>
              </a:endParaRPr>
            </a:p>
          </p:txBody>
        </p:sp>
        <p:sp>
          <p:nvSpPr>
            <p:cNvPr id="72" name="Figura a mano libera: forma 71">
              <a:extLst>
                <a:ext uri="{FF2B5EF4-FFF2-40B4-BE49-F238E27FC236}">
                  <a16:creationId xmlns:a16="http://schemas.microsoft.com/office/drawing/2014/main" id="{212DA3DC-5497-DF88-B2E2-F98881205D4A}"/>
                </a:ext>
              </a:extLst>
            </p:cNvPr>
            <p:cNvSpPr/>
            <p:nvPr/>
          </p:nvSpPr>
          <p:spPr>
            <a:xfrm>
              <a:off x="5440114" y="884005"/>
              <a:ext cx="103822" cy="301942"/>
            </a:xfrm>
            <a:custGeom>
              <a:avLst/>
              <a:gdLst>
                <a:gd name="connsiteX0" fmla="*/ 0 w 103822"/>
                <a:gd name="connsiteY0" fmla="*/ 113348 h 301942"/>
                <a:gd name="connsiteX1" fmla="*/ 0 w 103822"/>
                <a:gd name="connsiteY1" fmla="*/ 85725 h 301942"/>
                <a:gd name="connsiteX2" fmla="*/ 29527 w 103822"/>
                <a:gd name="connsiteY2" fmla="*/ 85725 h 301942"/>
                <a:gd name="connsiteX3" fmla="*/ 29527 w 103822"/>
                <a:gd name="connsiteY3" fmla="*/ 50482 h 301942"/>
                <a:gd name="connsiteX4" fmla="*/ 86677 w 103822"/>
                <a:gd name="connsiteY4" fmla="*/ 0 h 301942"/>
                <a:gd name="connsiteX5" fmla="*/ 103822 w 103822"/>
                <a:gd name="connsiteY5" fmla="*/ 953 h 301942"/>
                <a:gd name="connsiteX6" fmla="*/ 103822 w 103822"/>
                <a:gd name="connsiteY6" fmla="*/ 29528 h 301942"/>
                <a:gd name="connsiteX7" fmla="*/ 93345 w 103822"/>
                <a:gd name="connsiteY7" fmla="*/ 29528 h 301942"/>
                <a:gd name="connsiteX8" fmla="*/ 63818 w 103822"/>
                <a:gd name="connsiteY8" fmla="*/ 52388 h 301942"/>
                <a:gd name="connsiteX9" fmla="*/ 63818 w 103822"/>
                <a:gd name="connsiteY9" fmla="*/ 85725 h 301942"/>
                <a:gd name="connsiteX10" fmla="*/ 103822 w 103822"/>
                <a:gd name="connsiteY10" fmla="*/ 85725 h 301942"/>
                <a:gd name="connsiteX11" fmla="*/ 103822 w 103822"/>
                <a:gd name="connsiteY11" fmla="*/ 113348 h 301942"/>
                <a:gd name="connsiteX12" fmla="*/ 63818 w 103822"/>
                <a:gd name="connsiteY12" fmla="*/ 113348 h 301942"/>
                <a:gd name="connsiteX13" fmla="*/ 63818 w 103822"/>
                <a:gd name="connsiteY13" fmla="*/ 301943 h 301942"/>
                <a:gd name="connsiteX14" fmla="*/ 29527 w 103822"/>
                <a:gd name="connsiteY14" fmla="*/ 301943 h 301942"/>
                <a:gd name="connsiteX15" fmla="*/ 29527 w 103822"/>
                <a:gd name="connsiteY15" fmla="*/ 113348 h 301942"/>
                <a:gd name="connsiteX16" fmla="*/ 0 w 103822"/>
                <a:gd name="connsiteY16" fmla="*/ 113348 h 30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22" h="301942">
                  <a:moveTo>
                    <a:pt x="0" y="113348"/>
                  </a:moveTo>
                  <a:lnTo>
                    <a:pt x="0" y="85725"/>
                  </a:lnTo>
                  <a:lnTo>
                    <a:pt x="29527" y="85725"/>
                  </a:lnTo>
                  <a:lnTo>
                    <a:pt x="29527" y="50482"/>
                  </a:lnTo>
                  <a:cubicBezTo>
                    <a:pt x="29527" y="13335"/>
                    <a:pt x="50482" y="0"/>
                    <a:pt x="86677" y="0"/>
                  </a:cubicBezTo>
                  <a:cubicBezTo>
                    <a:pt x="93345" y="0"/>
                    <a:pt x="99060" y="0"/>
                    <a:pt x="103822" y="953"/>
                  </a:cubicBezTo>
                  <a:lnTo>
                    <a:pt x="103822" y="29528"/>
                  </a:lnTo>
                  <a:cubicBezTo>
                    <a:pt x="98107" y="29528"/>
                    <a:pt x="96202" y="29528"/>
                    <a:pt x="93345" y="29528"/>
                  </a:cubicBezTo>
                  <a:cubicBezTo>
                    <a:pt x="71438" y="29528"/>
                    <a:pt x="63818" y="35243"/>
                    <a:pt x="63818" y="52388"/>
                  </a:cubicBezTo>
                  <a:lnTo>
                    <a:pt x="63818" y="85725"/>
                  </a:lnTo>
                  <a:lnTo>
                    <a:pt x="103822" y="85725"/>
                  </a:lnTo>
                  <a:lnTo>
                    <a:pt x="103822" y="113348"/>
                  </a:lnTo>
                  <a:lnTo>
                    <a:pt x="63818" y="113348"/>
                  </a:lnTo>
                  <a:lnTo>
                    <a:pt x="63818" y="301943"/>
                  </a:lnTo>
                  <a:lnTo>
                    <a:pt x="29527" y="301943"/>
                  </a:lnTo>
                  <a:lnTo>
                    <a:pt x="29527" y="113348"/>
                  </a:lnTo>
                  <a:lnTo>
                    <a:pt x="0" y="113348"/>
                  </a:lnTo>
                  <a:close/>
                </a:path>
              </a:pathLst>
            </a:custGeom>
            <a:grpFill/>
            <a:ln w="9525" cap="flat">
              <a:noFill/>
              <a:prstDash val="solid"/>
              <a:miter/>
            </a:ln>
          </p:spPr>
          <p:txBody>
            <a:bodyPr rtlCol="0" anchor="ctr"/>
            <a:lstStyle/>
            <a:p>
              <a:endParaRPr lang="it-IT">
                <a:solidFill>
                  <a:schemeClr val="tx1"/>
                </a:solidFill>
              </a:endParaRPr>
            </a:p>
          </p:txBody>
        </p:sp>
        <p:sp>
          <p:nvSpPr>
            <p:cNvPr id="73" name="Figura a mano libera: forma 72">
              <a:extLst>
                <a:ext uri="{FF2B5EF4-FFF2-40B4-BE49-F238E27FC236}">
                  <a16:creationId xmlns:a16="http://schemas.microsoft.com/office/drawing/2014/main" id="{59D69C20-0887-5EA3-DF68-4428D4C9E84D}"/>
                </a:ext>
              </a:extLst>
            </p:cNvPr>
            <p:cNvSpPr/>
            <p:nvPr/>
          </p:nvSpPr>
          <p:spPr>
            <a:xfrm>
              <a:off x="5223896" y="964967"/>
              <a:ext cx="176212" cy="221932"/>
            </a:xfrm>
            <a:custGeom>
              <a:avLst/>
              <a:gdLst>
                <a:gd name="connsiteX0" fmla="*/ 33338 w 176212"/>
                <a:gd name="connsiteY0" fmla="*/ 4763 h 221932"/>
                <a:gd name="connsiteX1" fmla="*/ 33338 w 176212"/>
                <a:gd name="connsiteY1" fmla="*/ 33338 h 221932"/>
                <a:gd name="connsiteX2" fmla="*/ 34290 w 176212"/>
                <a:gd name="connsiteY2" fmla="*/ 33338 h 221932"/>
                <a:gd name="connsiteX3" fmla="*/ 102870 w 176212"/>
                <a:gd name="connsiteY3" fmla="*/ 0 h 221932"/>
                <a:gd name="connsiteX4" fmla="*/ 176213 w 176212"/>
                <a:gd name="connsiteY4" fmla="*/ 69532 h 221932"/>
                <a:gd name="connsiteX5" fmla="*/ 176213 w 176212"/>
                <a:gd name="connsiteY5" fmla="*/ 221933 h 221932"/>
                <a:gd name="connsiteX6" fmla="*/ 141922 w 176212"/>
                <a:gd name="connsiteY6" fmla="*/ 221933 h 221932"/>
                <a:gd name="connsiteX7" fmla="*/ 141922 w 176212"/>
                <a:gd name="connsiteY7" fmla="*/ 71438 h 221932"/>
                <a:gd name="connsiteX8" fmla="*/ 93345 w 176212"/>
                <a:gd name="connsiteY8" fmla="*/ 27623 h 221932"/>
                <a:gd name="connsiteX9" fmla="*/ 34290 w 176212"/>
                <a:gd name="connsiteY9" fmla="*/ 87630 h 221932"/>
                <a:gd name="connsiteX10" fmla="*/ 34290 w 176212"/>
                <a:gd name="connsiteY10" fmla="*/ 220980 h 221932"/>
                <a:gd name="connsiteX11" fmla="*/ 0 w 176212"/>
                <a:gd name="connsiteY11" fmla="*/ 220980 h 221932"/>
                <a:gd name="connsiteX12" fmla="*/ 0 w 176212"/>
                <a:gd name="connsiteY12" fmla="*/ 4763 h 221932"/>
                <a:gd name="connsiteX13" fmla="*/ 33338 w 176212"/>
                <a:gd name="connsiteY13" fmla="*/ 4763 h 22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6212" h="221932">
                  <a:moveTo>
                    <a:pt x="33338" y="4763"/>
                  </a:moveTo>
                  <a:lnTo>
                    <a:pt x="33338" y="33338"/>
                  </a:lnTo>
                  <a:lnTo>
                    <a:pt x="34290" y="33338"/>
                  </a:lnTo>
                  <a:cubicBezTo>
                    <a:pt x="49530" y="12382"/>
                    <a:pt x="71438" y="0"/>
                    <a:pt x="102870" y="0"/>
                  </a:cubicBezTo>
                  <a:cubicBezTo>
                    <a:pt x="148590" y="0"/>
                    <a:pt x="176213" y="24765"/>
                    <a:pt x="176213" y="69532"/>
                  </a:cubicBezTo>
                  <a:lnTo>
                    <a:pt x="176213" y="221933"/>
                  </a:lnTo>
                  <a:lnTo>
                    <a:pt x="141922" y="221933"/>
                  </a:lnTo>
                  <a:lnTo>
                    <a:pt x="141922" y="71438"/>
                  </a:lnTo>
                  <a:cubicBezTo>
                    <a:pt x="141922" y="43815"/>
                    <a:pt x="123825" y="27623"/>
                    <a:pt x="93345" y="27623"/>
                  </a:cubicBezTo>
                  <a:cubicBezTo>
                    <a:pt x="59055" y="27623"/>
                    <a:pt x="34290" y="52388"/>
                    <a:pt x="34290" y="87630"/>
                  </a:cubicBezTo>
                  <a:lnTo>
                    <a:pt x="34290" y="220980"/>
                  </a:lnTo>
                  <a:lnTo>
                    <a:pt x="0" y="220980"/>
                  </a:lnTo>
                  <a:lnTo>
                    <a:pt x="0" y="4763"/>
                  </a:lnTo>
                  <a:lnTo>
                    <a:pt x="33338" y="4763"/>
                  </a:lnTo>
                  <a:close/>
                </a:path>
              </a:pathLst>
            </a:custGeom>
            <a:grpFill/>
            <a:ln w="9525" cap="flat">
              <a:noFill/>
              <a:prstDash val="solid"/>
              <a:miter/>
            </a:ln>
          </p:spPr>
          <p:txBody>
            <a:bodyPr rtlCol="0" anchor="ctr"/>
            <a:lstStyle/>
            <a:p>
              <a:endParaRPr lang="it-IT">
                <a:solidFill>
                  <a:schemeClr val="tx1"/>
                </a:solidFill>
              </a:endParaRPr>
            </a:p>
          </p:txBody>
        </p:sp>
        <p:sp>
          <p:nvSpPr>
            <p:cNvPr id="74" name="Figura a mano libera: forma 73">
              <a:extLst>
                <a:ext uri="{FF2B5EF4-FFF2-40B4-BE49-F238E27FC236}">
                  <a16:creationId xmlns:a16="http://schemas.microsoft.com/office/drawing/2014/main" id="{47E95224-686F-3623-DABD-9D76F6C91A5D}"/>
                </a:ext>
              </a:extLst>
            </p:cNvPr>
            <p:cNvSpPr/>
            <p:nvPr/>
          </p:nvSpPr>
          <p:spPr>
            <a:xfrm>
              <a:off x="5123884" y="885910"/>
              <a:ext cx="38100" cy="300037"/>
            </a:xfrm>
            <a:custGeom>
              <a:avLst/>
              <a:gdLst>
                <a:gd name="connsiteX0" fmla="*/ 0 w 38100"/>
                <a:gd name="connsiteY0" fmla="*/ 300038 h 300037"/>
                <a:gd name="connsiteX1" fmla="*/ 0 w 38100"/>
                <a:gd name="connsiteY1" fmla="*/ 0 h 300037"/>
                <a:gd name="connsiteX2" fmla="*/ 38100 w 38100"/>
                <a:gd name="connsiteY2" fmla="*/ 0 h 300037"/>
                <a:gd name="connsiteX3" fmla="*/ 38100 w 38100"/>
                <a:gd name="connsiteY3" fmla="*/ 300038 h 300037"/>
                <a:gd name="connsiteX4" fmla="*/ 0 w 38100"/>
                <a:gd name="connsiteY4" fmla="*/ 300038 h 30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00037">
                  <a:moveTo>
                    <a:pt x="0" y="300038"/>
                  </a:moveTo>
                  <a:lnTo>
                    <a:pt x="0" y="0"/>
                  </a:lnTo>
                  <a:lnTo>
                    <a:pt x="38100" y="0"/>
                  </a:lnTo>
                  <a:lnTo>
                    <a:pt x="38100" y="300038"/>
                  </a:lnTo>
                  <a:lnTo>
                    <a:pt x="0" y="300038"/>
                  </a:lnTo>
                  <a:close/>
                </a:path>
              </a:pathLst>
            </a:custGeom>
            <a:grpFill/>
            <a:ln w="9525" cap="flat">
              <a:noFill/>
              <a:prstDash val="solid"/>
              <a:miter/>
            </a:ln>
          </p:spPr>
          <p:txBody>
            <a:bodyPr rtlCol="0" anchor="ctr"/>
            <a:lstStyle/>
            <a:p>
              <a:endParaRPr lang="it-IT">
                <a:solidFill>
                  <a:schemeClr val="tx1"/>
                </a:solidFill>
              </a:endParaRPr>
            </a:p>
          </p:txBody>
        </p:sp>
        <p:grpSp>
          <p:nvGrpSpPr>
            <p:cNvPr id="75" name="Elemento grafico 7">
              <a:extLst>
                <a:ext uri="{FF2B5EF4-FFF2-40B4-BE49-F238E27FC236}">
                  <a16:creationId xmlns:a16="http://schemas.microsoft.com/office/drawing/2014/main" id="{D6016798-F975-4F2D-5E6B-9821D0835E2D}"/>
                </a:ext>
              </a:extLst>
            </p:cNvPr>
            <p:cNvGrpSpPr/>
            <p:nvPr/>
          </p:nvGrpSpPr>
          <p:grpSpPr>
            <a:xfrm>
              <a:off x="609034" y="615400"/>
              <a:ext cx="4057650" cy="1800225"/>
              <a:chOff x="888600" y="425831"/>
              <a:chExt cx="4057650" cy="1800225"/>
            </a:xfrm>
            <a:grpFill/>
          </p:grpSpPr>
          <p:sp>
            <p:nvSpPr>
              <p:cNvPr id="76" name="Figura a mano libera: forma 75">
                <a:extLst>
                  <a:ext uri="{FF2B5EF4-FFF2-40B4-BE49-F238E27FC236}">
                    <a16:creationId xmlns:a16="http://schemas.microsoft.com/office/drawing/2014/main" id="{214555E4-0965-4541-69B8-5213B25F636F}"/>
                  </a:ext>
                </a:extLst>
              </p:cNvPr>
              <p:cNvSpPr/>
              <p:nvPr/>
            </p:nvSpPr>
            <p:spPr>
              <a:xfrm>
                <a:off x="888600" y="645859"/>
                <a:ext cx="471487" cy="1360169"/>
              </a:xfrm>
              <a:custGeom>
                <a:avLst/>
                <a:gdLst>
                  <a:gd name="connsiteX0" fmla="*/ 220028 w 471487"/>
                  <a:gd name="connsiteY0" fmla="*/ 0 h 1360169"/>
                  <a:gd name="connsiteX1" fmla="*/ 220028 w 471487"/>
                  <a:gd name="connsiteY1" fmla="*/ 1139190 h 1360169"/>
                  <a:gd name="connsiteX2" fmla="*/ 0 w 471487"/>
                  <a:gd name="connsiteY2" fmla="*/ 1139190 h 1360169"/>
                  <a:gd name="connsiteX3" fmla="*/ 0 w 471487"/>
                  <a:gd name="connsiteY3" fmla="*/ 1360170 h 1360169"/>
                  <a:gd name="connsiteX4" fmla="*/ 220028 w 471487"/>
                  <a:gd name="connsiteY4" fmla="*/ 1360170 h 1360169"/>
                  <a:gd name="connsiteX5" fmla="*/ 471488 w 471487"/>
                  <a:gd name="connsiteY5" fmla="*/ 1360170 h 1360169"/>
                  <a:gd name="connsiteX6" fmla="*/ 471488 w 471487"/>
                  <a:gd name="connsiteY6" fmla="*/ 0 h 1360169"/>
                  <a:gd name="connsiteX7" fmla="*/ 220028 w 471487"/>
                  <a:gd name="connsiteY7" fmla="*/ 0 h 136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1487" h="1360169">
                    <a:moveTo>
                      <a:pt x="220028" y="0"/>
                    </a:moveTo>
                    <a:lnTo>
                      <a:pt x="220028" y="1139190"/>
                    </a:lnTo>
                    <a:lnTo>
                      <a:pt x="0" y="1139190"/>
                    </a:lnTo>
                    <a:lnTo>
                      <a:pt x="0" y="1360170"/>
                    </a:lnTo>
                    <a:lnTo>
                      <a:pt x="220028" y="1360170"/>
                    </a:lnTo>
                    <a:lnTo>
                      <a:pt x="471488" y="1360170"/>
                    </a:lnTo>
                    <a:lnTo>
                      <a:pt x="471488" y="0"/>
                    </a:lnTo>
                    <a:lnTo>
                      <a:pt x="220028" y="0"/>
                    </a:lnTo>
                    <a:close/>
                  </a:path>
                </a:pathLst>
              </a:custGeom>
              <a:grpFill/>
              <a:ln w="9525" cap="flat">
                <a:noFill/>
                <a:prstDash val="solid"/>
                <a:miter/>
              </a:ln>
            </p:spPr>
            <p:txBody>
              <a:bodyPr rtlCol="0" anchor="ctr"/>
              <a:lstStyle/>
              <a:p>
                <a:endParaRPr lang="it-IT">
                  <a:solidFill>
                    <a:schemeClr val="tx1"/>
                  </a:solidFill>
                </a:endParaRPr>
              </a:p>
            </p:txBody>
          </p:sp>
          <p:sp>
            <p:nvSpPr>
              <p:cNvPr id="77" name="Figura a mano libera: forma 76">
                <a:extLst>
                  <a:ext uri="{FF2B5EF4-FFF2-40B4-BE49-F238E27FC236}">
                    <a16:creationId xmlns:a16="http://schemas.microsoft.com/office/drawing/2014/main" id="{EE7967AE-E6A6-30FC-7AEA-843AE3ED247B}"/>
                  </a:ext>
                </a:extLst>
              </p:cNvPr>
              <p:cNvSpPr/>
              <p:nvPr/>
            </p:nvSpPr>
            <p:spPr>
              <a:xfrm>
                <a:off x="888600" y="425831"/>
                <a:ext cx="220027" cy="220027"/>
              </a:xfrm>
              <a:custGeom>
                <a:avLst/>
                <a:gdLst>
                  <a:gd name="connsiteX0" fmla="*/ 220028 w 220027"/>
                  <a:gd name="connsiteY0" fmla="*/ 0 h 220027"/>
                  <a:gd name="connsiteX1" fmla="*/ 0 w 220027"/>
                  <a:gd name="connsiteY1" fmla="*/ 0 h 220027"/>
                  <a:gd name="connsiteX2" fmla="*/ 0 w 220027"/>
                  <a:gd name="connsiteY2" fmla="*/ 220028 h 220027"/>
                  <a:gd name="connsiteX3" fmla="*/ 220028 w 220027"/>
                  <a:gd name="connsiteY3" fmla="*/ 220028 h 220027"/>
                  <a:gd name="connsiteX4" fmla="*/ 220028 w 220027"/>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027" h="220027">
                    <a:moveTo>
                      <a:pt x="220028" y="0"/>
                    </a:moveTo>
                    <a:lnTo>
                      <a:pt x="0" y="0"/>
                    </a:lnTo>
                    <a:lnTo>
                      <a:pt x="0" y="220028"/>
                    </a:lnTo>
                    <a:lnTo>
                      <a:pt x="220028" y="220028"/>
                    </a:lnTo>
                    <a:lnTo>
                      <a:pt x="220028" y="0"/>
                    </a:lnTo>
                    <a:close/>
                  </a:path>
                </a:pathLst>
              </a:custGeom>
              <a:grpFill/>
              <a:ln w="9525" cap="flat">
                <a:noFill/>
                <a:prstDash val="solid"/>
                <a:miter/>
              </a:ln>
            </p:spPr>
            <p:txBody>
              <a:bodyPr rtlCol="0" anchor="ctr"/>
              <a:lstStyle/>
              <a:p>
                <a:endParaRPr lang="it-IT">
                  <a:solidFill>
                    <a:schemeClr val="tx1"/>
                  </a:solidFill>
                </a:endParaRPr>
              </a:p>
            </p:txBody>
          </p:sp>
          <p:sp>
            <p:nvSpPr>
              <p:cNvPr id="78" name="Figura a mano libera: forma 77">
                <a:extLst>
                  <a:ext uri="{FF2B5EF4-FFF2-40B4-BE49-F238E27FC236}">
                    <a16:creationId xmlns:a16="http://schemas.microsoft.com/office/drawing/2014/main" id="{B9D41F13-4FAE-ECD5-19B2-45D1D65017C8}"/>
                  </a:ext>
                </a:extLst>
              </p:cNvPr>
              <p:cNvSpPr/>
              <p:nvPr/>
            </p:nvSpPr>
            <p:spPr>
              <a:xfrm>
                <a:off x="1360087" y="2006029"/>
                <a:ext cx="220027" cy="220027"/>
              </a:xfrm>
              <a:custGeom>
                <a:avLst/>
                <a:gdLst>
                  <a:gd name="connsiteX0" fmla="*/ 220027 w 220027"/>
                  <a:gd name="connsiteY0" fmla="*/ 0 h 220027"/>
                  <a:gd name="connsiteX1" fmla="*/ 220027 w 220027"/>
                  <a:gd name="connsiteY1" fmla="*/ 220028 h 220027"/>
                  <a:gd name="connsiteX2" fmla="*/ 0 w 220027"/>
                  <a:gd name="connsiteY2" fmla="*/ 220028 h 220027"/>
                  <a:gd name="connsiteX3" fmla="*/ 0 w 220027"/>
                  <a:gd name="connsiteY3" fmla="*/ 0 h 220027"/>
                  <a:gd name="connsiteX4" fmla="*/ 220027 w 220027"/>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027" h="220027">
                    <a:moveTo>
                      <a:pt x="220027" y="0"/>
                    </a:moveTo>
                    <a:lnTo>
                      <a:pt x="220027" y="220028"/>
                    </a:lnTo>
                    <a:lnTo>
                      <a:pt x="0" y="220028"/>
                    </a:lnTo>
                    <a:lnTo>
                      <a:pt x="0" y="0"/>
                    </a:lnTo>
                    <a:lnTo>
                      <a:pt x="220027" y="0"/>
                    </a:lnTo>
                    <a:close/>
                  </a:path>
                </a:pathLst>
              </a:custGeom>
              <a:grpFill/>
              <a:ln w="9525" cap="flat">
                <a:noFill/>
                <a:prstDash val="solid"/>
                <a:miter/>
              </a:ln>
            </p:spPr>
            <p:txBody>
              <a:bodyPr rtlCol="0" anchor="ctr"/>
              <a:lstStyle/>
              <a:p>
                <a:endParaRPr lang="it-IT">
                  <a:solidFill>
                    <a:schemeClr val="tx1"/>
                  </a:solidFill>
                </a:endParaRPr>
              </a:p>
            </p:txBody>
          </p:sp>
          <p:sp>
            <p:nvSpPr>
              <p:cNvPr id="79" name="Figura a mano libera: forma 78">
                <a:extLst>
                  <a:ext uri="{FF2B5EF4-FFF2-40B4-BE49-F238E27FC236}">
                    <a16:creationId xmlns:a16="http://schemas.microsoft.com/office/drawing/2014/main" id="{B8762C0C-EC66-846B-5B44-7417FCF71320}"/>
                  </a:ext>
                </a:extLst>
              </p:cNvPr>
              <p:cNvSpPr/>
              <p:nvPr/>
            </p:nvSpPr>
            <p:spPr>
              <a:xfrm>
                <a:off x="1580114" y="645859"/>
                <a:ext cx="1044892" cy="1360169"/>
              </a:xfrm>
              <a:custGeom>
                <a:avLst/>
                <a:gdLst>
                  <a:gd name="connsiteX0" fmla="*/ 1044893 w 1044892"/>
                  <a:gd name="connsiteY0" fmla="*/ 453390 h 1360169"/>
                  <a:gd name="connsiteX1" fmla="*/ 570548 w 1044892"/>
                  <a:gd name="connsiteY1" fmla="*/ 906780 h 1360169"/>
                  <a:gd name="connsiteX2" fmla="*/ 251460 w 1044892"/>
                  <a:gd name="connsiteY2" fmla="*/ 906780 h 1360169"/>
                  <a:gd name="connsiteX3" fmla="*/ 251460 w 1044892"/>
                  <a:gd name="connsiteY3" fmla="*/ 1360170 h 1360169"/>
                  <a:gd name="connsiteX4" fmla="*/ 0 w 1044892"/>
                  <a:gd name="connsiteY4" fmla="*/ 1360170 h 1360169"/>
                  <a:gd name="connsiteX5" fmla="*/ 0 w 1044892"/>
                  <a:gd name="connsiteY5" fmla="*/ 0 h 1360169"/>
                  <a:gd name="connsiteX6" fmla="*/ 566738 w 1044892"/>
                  <a:gd name="connsiteY6" fmla="*/ 0 h 1360169"/>
                  <a:gd name="connsiteX7" fmla="*/ 1044893 w 1044892"/>
                  <a:gd name="connsiteY7" fmla="*/ 453390 h 1360169"/>
                  <a:gd name="connsiteX8" fmla="*/ 1044893 w 1044892"/>
                  <a:gd name="connsiteY8" fmla="*/ 453390 h 1360169"/>
                  <a:gd name="connsiteX9" fmla="*/ 793432 w 1044892"/>
                  <a:gd name="connsiteY9" fmla="*/ 453390 h 1360169"/>
                  <a:gd name="connsiteX10" fmla="*/ 564832 w 1044892"/>
                  <a:gd name="connsiteY10" fmla="*/ 225743 h 1360169"/>
                  <a:gd name="connsiteX11" fmla="*/ 251460 w 1044892"/>
                  <a:gd name="connsiteY11" fmla="*/ 225743 h 1360169"/>
                  <a:gd name="connsiteX12" fmla="*/ 251460 w 1044892"/>
                  <a:gd name="connsiteY12" fmla="*/ 681037 h 1360169"/>
                  <a:gd name="connsiteX13" fmla="*/ 562928 w 1044892"/>
                  <a:gd name="connsiteY13" fmla="*/ 681037 h 1360169"/>
                  <a:gd name="connsiteX14" fmla="*/ 793432 w 1044892"/>
                  <a:gd name="connsiteY14" fmla="*/ 453390 h 136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44892" h="1360169">
                    <a:moveTo>
                      <a:pt x="1044893" y="453390"/>
                    </a:moveTo>
                    <a:cubicBezTo>
                      <a:pt x="1044893" y="720090"/>
                      <a:pt x="863918" y="906780"/>
                      <a:pt x="570548" y="906780"/>
                    </a:cubicBezTo>
                    <a:lnTo>
                      <a:pt x="251460" y="906780"/>
                    </a:lnTo>
                    <a:lnTo>
                      <a:pt x="251460" y="1360170"/>
                    </a:lnTo>
                    <a:lnTo>
                      <a:pt x="0" y="1360170"/>
                    </a:lnTo>
                    <a:lnTo>
                      <a:pt x="0" y="0"/>
                    </a:lnTo>
                    <a:lnTo>
                      <a:pt x="566738" y="0"/>
                    </a:lnTo>
                    <a:cubicBezTo>
                      <a:pt x="869632" y="0"/>
                      <a:pt x="1044893" y="194310"/>
                      <a:pt x="1044893" y="453390"/>
                    </a:cubicBezTo>
                    <a:lnTo>
                      <a:pt x="1044893" y="453390"/>
                    </a:lnTo>
                    <a:close/>
                    <a:moveTo>
                      <a:pt x="793432" y="453390"/>
                    </a:moveTo>
                    <a:cubicBezTo>
                      <a:pt x="793432" y="339090"/>
                      <a:pt x="719138" y="225743"/>
                      <a:pt x="564832" y="225743"/>
                    </a:cubicBezTo>
                    <a:lnTo>
                      <a:pt x="251460" y="225743"/>
                    </a:lnTo>
                    <a:lnTo>
                      <a:pt x="251460" y="681037"/>
                    </a:lnTo>
                    <a:lnTo>
                      <a:pt x="562928" y="681037"/>
                    </a:lnTo>
                    <a:cubicBezTo>
                      <a:pt x="720090" y="681037"/>
                      <a:pt x="793432" y="570548"/>
                      <a:pt x="793432" y="453390"/>
                    </a:cubicBezTo>
                    <a:close/>
                  </a:path>
                </a:pathLst>
              </a:custGeom>
              <a:grpFill/>
              <a:ln w="9525" cap="flat">
                <a:noFill/>
                <a:prstDash val="solid"/>
                <a:miter/>
              </a:ln>
            </p:spPr>
            <p:txBody>
              <a:bodyPr rtlCol="0" anchor="ctr"/>
              <a:lstStyle/>
              <a:p>
                <a:endParaRPr lang="it-IT">
                  <a:solidFill>
                    <a:schemeClr val="tx1"/>
                  </a:solidFill>
                </a:endParaRPr>
              </a:p>
            </p:txBody>
          </p:sp>
          <p:sp>
            <p:nvSpPr>
              <p:cNvPr id="80" name="Figura a mano libera: forma 79">
                <a:extLst>
                  <a:ext uri="{FF2B5EF4-FFF2-40B4-BE49-F238E27FC236}">
                    <a16:creationId xmlns:a16="http://schemas.microsoft.com/office/drawing/2014/main" id="{0FE1CA3E-C1DF-EE0D-A49E-043F1122C476}"/>
                  </a:ext>
                </a:extLst>
              </p:cNvPr>
              <p:cNvSpPr/>
              <p:nvPr/>
            </p:nvSpPr>
            <p:spPr>
              <a:xfrm>
                <a:off x="2638342" y="1010666"/>
                <a:ext cx="1055370" cy="1020127"/>
              </a:xfrm>
              <a:custGeom>
                <a:avLst/>
                <a:gdLst>
                  <a:gd name="connsiteX0" fmla="*/ 862013 w 1055370"/>
                  <a:gd name="connsiteY0" fmla="*/ 783908 h 1020127"/>
                  <a:gd name="connsiteX1" fmla="*/ 862013 w 1055370"/>
                  <a:gd name="connsiteY1" fmla="*/ 338138 h 1020127"/>
                  <a:gd name="connsiteX2" fmla="*/ 443865 w 1055370"/>
                  <a:gd name="connsiteY2" fmla="*/ 0 h 1020127"/>
                  <a:gd name="connsiteX3" fmla="*/ 15240 w 1055370"/>
                  <a:gd name="connsiteY3" fmla="*/ 308610 h 1020127"/>
                  <a:gd name="connsiteX4" fmla="*/ 227648 w 1055370"/>
                  <a:gd name="connsiteY4" fmla="*/ 389573 h 1020127"/>
                  <a:gd name="connsiteX5" fmla="*/ 443865 w 1055370"/>
                  <a:gd name="connsiteY5" fmla="*/ 185738 h 1020127"/>
                  <a:gd name="connsiteX6" fmla="*/ 626745 w 1055370"/>
                  <a:gd name="connsiteY6" fmla="*/ 311467 h 1020127"/>
                  <a:gd name="connsiteX7" fmla="*/ 321945 w 1055370"/>
                  <a:gd name="connsiteY7" fmla="*/ 442913 h 1020127"/>
                  <a:gd name="connsiteX8" fmla="*/ 0 w 1055370"/>
                  <a:gd name="connsiteY8" fmla="*/ 739140 h 1020127"/>
                  <a:gd name="connsiteX9" fmla="*/ 329565 w 1055370"/>
                  <a:gd name="connsiteY9" fmla="*/ 1020128 h 1020127"/>
                  <a:gd name="connsiteX10" fmla="*/ 640080 w 1055370"/>
                  <a:gd name="connsiteY10" fmla="*/ 881063 h 1020127"/>
                  <a:gd name="connsiteX11" fmla="*/ 668655 w 1055370"/>
                  <a:gd name="connsiteY11" fmla="*/ 829628 h 1020127"/>
                  <a:gd name="connsiteX12" fmla="*/ 668655 w 1055370"/>
                  <a:gd name="connsiteY12" fmla="*/ 994410 h 1020127"/>
                  <a:gd name="connsiteX13" fmla="*/ 1055370 w 1055370"/>
                  <a:gd name="connsiteY13" fmla="*/ 994410 h 1020127"/>
                  <a:gd name="connsiteX14" fmla="*/ 1055370 w 1055370"/>
                  <a:gd name="connsiteY14" fmla="*/ 782955 h 1020127"/>
                  <a:gd name="connsiteX15" fmla="*/ 862013 w 1055370"/>
                  <a:gd name="connsiteY15" fmla="*/ 782955 h 1020127"/>
                  <a:gd name="connsiteX16" fmla="*/ 862013 w 1055370"/>
                  <a:gd name="connsiteY16" fmla="*/ 783908 h 1020127"/>
                  <a:gd name="connsiteX17" fmla="*/ 626745 w 1055370"/>
                  <a:gd name="connsiteY17" fmla="*/ 610553 h 1020127"/>
                  <a:gd name="connsiteX18" fmla="*/ 384810 w 1055370"/>
                  <a:gd name="connsiteY18" fmla="*/ 842010 h 1020127"/>
                  <a:gd name="connsiteX19" fmla="*/ 251460 w 1055370"/>
                  <a:gd name="connsiteY19" fmla="*/ 727710 h 1020127"/>
                  <a:gd name="connsiteX20" fmla="*/ 390525 w 1055370"/>
                  <a:gd name="connsiteY20" fmla="*/ 600075 h 1020127"/>
                  <a:gd name="connsiteX21" fmla="*/ 626745 w 1055370"/>
                  <a:gd name="connsiteY21" fmla="*/ 541020 h 1020127"/>
                  <a:gd name="connsiteX22" fmla="*/ 626745 w 1055370"/>
                  <a:gd name="connsiteY22" fmla="*/ 610553 h 1020127"/>
                  <a:gd name="connsiteX23" fmla="*/ 626745 w 1055370"/>
                  <a:gd name="connsiteY23" fmla="*/ 610553 h 102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55370" h="1020127">
                    <a:moveTo>
                      <a:pt x="862013" y="783908"/>
                    </a:moveTo>
                    <a:lnTo>
                      <a:pt x="862013" y="338138"/>
                    </a:lnTo>
                    <a:cubicBezTo>
                      <a:pt x="862013" y="118110"/>
                      <a:pt x="699135" y="0"/>
                      <a:pt x="443865" y="0"/>
                    </a:cubicBezTo>
                    <a:cubicBezTo>
                      <a:pt x="216217" y="0"/>
                      <a:pt x="49530" y="127635"/>
                      <a:pt x="15240" y="308610"/>
                    </a:cubicBezTo>
                    <a:lnTo>
                      <a:pt x="227648" y="389573"/>
                    </a:lnTo>
                    <a:cubicBezTo>
                      <a:pt x="227648" y="263842"/>
                      <a:pt x="312420" y="185738"/>
                      <a:pt x="443865" y="185738"/>
                    </a:cubicBezTo>
                    <a:cubicBezTo>
                      <a:pt x="552450" y="185738"/>
                      <a:pt x="626745" y="228600"/>
                      <a:pt x="626745" y="311467"/>
                    </a:cubicBezTo>
                    <a:cubicBezTo>
                      <a:pt x="626745" y="394335"/>
                      <a:pt x="585788" y="396240"/>
                      <a:pt x="321945" y="442913"/>
                    </a:cubicBezTo>
                    <a:cubicBezTo>
                      <a:pt x="125730" y="478155"/>
                      <a:pt x="0" y="572453"/>
                      <a:pt x="0" y="739140"/>
                    </a:cubicBezTo>
                    <a:cubicBezTo>
                      <a:pt x="0" y="914400"/>
                      <a:pt x="135255" y="1020128"/>
                      <a:pt x="329565" y="1020128"/>
                    </a:cubicBezTo>
                    <a:cubicBezTo>
                      <a:pt x="459105" y="1020128"/>
                      <a:pt x="575310" y="968693"/>
                      <a:pt x="640080" y="881063"/>
                    </a:cubicBezTo>
                    <a:cubicBezTo>
                      <a:pt x="655320" y="859155"/>
                      <a:pt x="662940" y="842963"/>
                      <a:pt x="668655" y="829628"/>
                    </a:cubicBezTo>
                    <a:lnTo>
                      <a:pt x="668655" y="994410"/>
                    </a:lnTo>
                    <a:lnTo>
                      <a:pt x="1055370" y="994410"/>
                    </a:lnTo>
                    <a:lnTo>
                      <a:pt x="1055370" y="782955"/>
                    </a:lnTo>
                    <a:lnTo>
                      <a:pt x="862013" y="782955"/>
                    </a:lnTo>
                    <a:lnTo>
                      <a:pt x="862013" y="783908"/>
                    </a:lnTo>
                    <a:close/>
                    <a:moveTo>
                      <a:pt x="626745" y="610553"/>
                    </a:moveTo>
                    <a:cubicBezTo>
                      <a:pt x="626745" y="741997"/>
                      <a:pt x="548640" y="842010"/>
                      <a:pt x="384810" y="842010"/>
                    </a:cubicBezTo>
                    <a:cubicBezTo>
                      <a:pt x="300038" y="842010"/>
                      <a:pt x="251460" y="792480"/>
                      <a:pt x="251460" y="727710"/>
                    </a:cubicBezTo>
                    <a:cubicBezTo>
                      <a:pt x="251460" y="651510"/>
                      <a:pt x="306705" y="617220"/>
                      <a:pt x="390525" y="600075"/>
                    </a:cubicBezTo>
                    <a:cubicBezTo>
                      <a:pt x="547688" y="572453"/>
                      <a:pt x="599123" y="562928"/>
                      <a:pt x="626745" y="541020"/>
                    </a:cubicBezTo>
                    <a:lnTo>
                      <a:pt x="626745" y="610553"/>
                    </a:lnTo>
                    <a:lnTo>
                      <a:pt x="626745" y="610553"/>
                    </a:lnTo>
                    <a:close/>
                  </a:path>
                </a:pathLst>
              </a:custGeom>
              <a:grpFill/>
              <a:ln w="9525" cap="flat">
                <a:noFill/>
                <a:prstDash val="solid"/>
                <a:miter/>
              </a:ln>
            </p:spPr>
            <p:txBody>
              <a:bodyPr rtlCol="0" anchor="ctr"/>
              <a:lstStyle/>
              <a:p>
                <a:endParaRPr lang="it-IT">
                  <a:solidFill>
                    <a:schemeClr val="tx1"/>
                  </a:solidFill>
                </a:endParaRPr>
              </a:p>
            </p:txBody>
          </p:sp>
          <p:sp>
            <p:nvSpPr>
              <p:cNvPr id="81" name="Figura a mano libera: forma 80">
                <a:extLst>
                  <a:ext uri="{FF2B5EF4-FFF2-40B4-BE49-F238E27FC236}">
                    <a16:creationId xmlns:a16="http://schemas.microsoft.com/office/drawing/2014/main" id="{6AC347F5-B571-9083-F891-F924CCB44438}"/>
                  </a:ext>
                </a:extLst>
              </p:cNvPr>
              <p:cNvSpPr/>
              <p:nvPr/>
            </p:nvSpPr>
            <p:spPr>
              <a:xfrm>
                <a:off x="3617512" y="613452"/>
                <a:ext cx="1328737" cy="1421151"/>
              </a:xfrm>
              <a:custGeom>
                <a:avLst/>
                <a:gdLst>
                  <a:gd name="connsiteX0" fmla="*/ 1321118 w 1328737"/>
                  <a:gd name="connsiteY0" fmla="*/ 351494 h 1421151"/>
                  <a:gd name="connsiteX1" fmla="*/ 1115378 w 1328737"/>
                  <a:gd name="connsiteY1" fmla="*/ 487702 h 1421151"/>
                  <a:gd name="connsiteX2" fmla="*/ 706755 w 1328737"/>
                  <a:gd name="connsiteY2" fmla="*/ 222907 h 1421151"/>
                  <a:gd name="connsiteX3" fmla="*/ 251460 w 1328737"/>
                  <a:gd name="connsiteY3" fmla="*/ 709634 h 1421151"/>
                  <a:gd name="connsiteX4" fmla="*/ 702945 w 1328737"/>
                  <a:gd name="connsiteY4" fmla="*/ 1194457 h 1421151"/>
                  <a:gd name="connsiteX5" fmla="*/ 1122998 w 1328737"/>
                  <a:gd name="connsiteY5" fmla="*/ 924899 h 1421151"/>
                  <a:gd name="connsiteX6" fmla="*/ 1328738 w 1328737"/>
                  <a:gd name="connsiteY6" fmla="*/ 1062059 h 1421151"/>
                  <a:gd name="connsiteX7" fmla="*/ 707707 w 1328737"/>
                  <a:gd name="connsiteY7" fmla="*/ 1421152 h 1421151"/>
                  <a:gd name="connsiteX8" fmla="*/ 0 w 1328737"/>
                  <a:gd name="connsiteY8" fmla="*/ 709634 h 1421151"/>
                  <a:gd name="connsiteX9" fmla="*/ 709613 w 1328737"/>
                  <a:gd name="connsiteY9" fmla="*/ 22 h 1421151"/>
                  <a:gd name="connsiteX10" fmla="*/ 1321118 w 1328737"/>
                  <a:gd name="connsiteY10" fmla="*/ 351494 h 1421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28737" h="1421151">
                    <a:moveTo>
                      <a:pt x="1321118" y="351494"/>
                    </a:moveTo>
                    <a:lnTo>
                      <a:pt x="1115378" y="487702"/>
                    </a:lnTo>
                    <a:cubicBezTo>
                      <a:pt x="1056323" y="328634"/>
                      <a:pt x="902970" y="222907"/>
                      <a:pt x="706755" y="222907"/>
                    </a:cubicBezTo>
                    <a:cubicBezTo>
                      <a:pt x="445770" y="222907"/>
                      <a:pt x="251460" y="407692"/>
                      <a:pt x="251460" y="709634"/>
                    </a:cubicBezTo>
                    <a:cubicBezTo>
                      <a:pt x="251460" y="1010624"/>
                      <a:pt x="440055" y="1194457"/>
                      <a:pt x="702945" y="1194457"/>
                    </a:cubicBezTo>
                    <a:cubicBezTo>
                      <a:pt x="897255" y="1194457"/>
                      <a:pt x="1063943" y="1094444"/>
                      <a:pt x="1122998" y="924899"/>
                    </a:cubicBezTo>
                    <a:lnTo>
                      <a:pt x="1328738" y="1062059"/>
                    </a:lnTo>
                    <a:cubicBezTo>
                      <a:pt x="1208723" y="1291612"/>
                      <a:pt x="982980" y="1421152"/>
                      <a:pt x="707707" y="1421152"/>
                    </a:cubicBezTo>
                    <a:cubicBezTo>
                      <a:pt x="304800" y="1421152"/>
                      <a:pt x="0" y="1134449"/>
                      <a:pt x="0" y="709634"/>
                    </a:cubicBezTo>
                    <a:cubicBezTo>
                      <a:pt x="0" y="283867"/>
                      <a:pt x="321945" y="22"/>
                      <a:pt x="709613" y="22"/>
                    </a:cubicBezTo>
                    <a:cubicBezTo>
                      <a:pt x="969645" y="-1883"/>
                      <a:pt x="1208723" y="121942"/>
                      <a:pt x="1321118" y="351494"/>
                    </a:cubicBezTo>
                    <a:close/>
                  </a:path>
                </a:pathLst>
              </a:custGeom>
              <a:grpFill/>
              <a:ln w="9525" cap="flat">
                <a:noFill/>
                <a:prstDash val="solid"/>
                <a:miter/>
              </a:ln>
            </p:spPr>
            <p:txBody>
              <a:bodyPr rtlCol="0" anchor="ctr"/>
              <a:lstStyle/>
              <a:p>
                <a:endParaRPr lang="it-IT">
                  <a:solidFill>
                    <a:schemeClr val="tx1"/>
                  </a:solidFill>
                </a:endParaRPr>
              </a:p>
            </p:txBody>
          </p:sp>
        </p:grpSp>
      </p:grpSp>
      <p:sp>
        <p:nvSpPr>
          <p:cNvPr id="95" name="Rettangolo 94">
            <a:extLst>
              <a:ext uri="{FF2B5EF4-FFF2-40B4-BE49-F238E27FC236}">
                <a16:creationId xmlns:a16="http://schemas.microsoft.com/office/drawing/2014/main" id="{51AF63BE-BA90-F9AB-2C0B-375F4DFFB380}"/>
              </a:ext>
            </a:extLst>
          </p:cNvPr>
          <p:cNvSpPr/>
          <p:nvPr userDrawn="1"/>
        </p:nvSpPr>
        <p:spPr>
          <a:xfrm>
            <a:off x="11229704" y="4927823"/>
            <a:ext cx="975100" cy="9751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1" name="Segnaposto numero diapositiva 2">
            <a:extLst>
              <a:ext uri="{FF2B5EF4-FFF2-40B4-BE49-F238E27FC236}">
                <a16:creationId xmlns:a16="http://schemas.microsoft.com/office/drawing/2014/main" id="{2FFD79ED-04EE-B57E-365C-18883690BED9}"/>
              </a:ext>
            </a:extLst>
          </p:cNvPr>
          <p:cNvSpPr>
            <a:spLocks noGrp="1"/>
          </p:cNvSpPr>
          <p:nvPr>
            <p:ph type="sldNum" sz="quarter" idx="10"/>
          </p:nvPr>
        </p:nvSpPr>
        <p:spPr>
          <a:xfrm>
            <a:off x="11421135" y="6071095"/>
            <a:ext cx="554138" cy="515319"/>
          </a:xfrm>
        </p:spPr>
        <p:txBody>
          <a:bodyPr/>
          <a:lstStyle>
            <a:lvl1pPr algn="ctr">
              <a:defRPr>
                <a:solidFill>
                  <a:schemeClr val="tx1"/>
                </a:solidFill>
                <a:latin typeface="Manrope Light" pitchFamily="2" charset="0"/>
              </a:defRPr>
            </a:lvl1pPr>
          </a:lstStyle>
          <a:p>
            <a:fld id="{4FD464FC-7F50-4ECC-A8FE-0EFE49235618}" type="slidenum">
              <a:rPr lang="it-IT" smtClean="0"/>
              <a:pPr/>
              <a:t>‹#›</a:t>
            </a:fld>
            <a:endParaRPr lang="it-IT"/>
          </a:p>
        </p:txBody>
      </p:sp>
      <p:sp>
        <p:nvSpPr>
          <p:cNvPr id="103" name="Rettangolo 102">
            <a:extLst>
              <a:ext uri="{FF2B5EF4-FFF2-40B4-BE49-F238E27FC236}">
                <a16:creationId xmlns:a16="http://schemas.microsoft.com/office/drawing/2014/main" id="{5EEFEE6F-E67E-8533-95CF-A57C91160EC9}"/>
              </a:ext>
            </a:extLst>
          </p:cNvPr>
          <p:cNvSpPr/>
          <p:nvPr userDrawn="1"/>
        </p:nvSpPr>
        <p:spPr>
          <a:xfrm>
            <a:off x="10240022" y="3920279"/>
            <a:ext cx="982460" cy="9824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4" name="Rettangolo 103">
            <a:extLst>
              <a:ext uri="{FF2B5EF4-FFF2-40B4-BE49-F238E27FC236}">
                <a16:creationId xmlns:a16="http://schemas.microsoft.com/office/drawing/2014/main" id="{9D01F777-75A0-B79A-7E29-85B97D31FBBD}"/>
              </a:ext>
            </a:extLst>
          </p:cNvPr>
          <p:cNvSpPr/>
          <p:nvPr userDrawn="1"/>
        </p:nvSpPr>
        <p:spPr>
          <a:xfrm>
            <a:off x="10240022" y="2942996"/>
            <a:ext cx="982460" cy="9824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5" name="Rettangolo 104">
            <a:extLst>
              <a:ext uri="{FF2B5EF4-FFF2-40B4-BE49-F238E27FC236}">
                <a16:creationId xmlns:a16="http://schemas.microsoft.com/office/drawing/2014/main" id="{B7A291E5-7801-05B9-3AEC-A974CEB0492B}"/>
              </a:ext>
            </a:extLst>
          </p:cNvPr>
          <p:cNvSpPr/>
          <p:nvPr userDrawn="1"/>
        </p:nvSpPr>
        <p:spPr>
          <a:xfrm>
            <a:off x="10240022" y="1954195"/>
            <a:ext cx="982460" cy="9824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6" name="Rettangolo 105">
            <a:extLst>
              <a:ext uri="{FF2B5EF4-FFF2-40B4-BE49-F238E27FC236}">
                <a16:creationId xmlns:a16="http://schemas.microsoft.com/office/drawing/2014/main" id="{2A93A5CF-74B9-7178-21E0-8A78D5120949}"/>
              </a:ext>
            </a:extLst>
          </p:cNvPr>
          <p:cNvSpPr/>
          <p:nvPr userDrawn="1"/>
        </p:nvSpPr>
        <p:spPr>
          <a:xfrm>
            <a:off x="10240022" y="4899758"/>
            <a:ext cx="982460" cy="9824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8" name="Rettangolo 107">
            <a:extLst>
              <a:ext uri="{FF2B5EF4-FFF2-40B4-BE49-F238E27FC236}">
                <a16:creationId xmlns:a16="http://schemas.microsoft.com/office/drawing/2014/main" id="{74A96BE8-FDD6-FAC7-2854-5BBFA2A9D90E}"/>
              </a:ext>
            </a:extLst>
          </p:cNvPr>
          <p:cNvSpPr/>
          <p:nvPr userDrawn="1"/>
        </p:nvSpPr>
        <p:spPr>
          <a:xfrm>
            <a:off x="9263125" y="3920279"/>
            <a:ext cx="982460" cy="9824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9" name="Rettangolo 108">
            <a:extLst>
              <a:ext uri="{FF2B5EF4-FFF2-40B4-BE49-F238E27FC236}">
                <a16:creationId xmlns:a16="http://schemas.microsoft.com/office/drawing/2014/main" id="{B435C4C0-D3B7-B050-C413-0748AE8845C2}"/>
              </a:ext>
            </a:extLst>
          </p:cNvPr>
          <p:cNvSpPr/>
          <p:nvPr userDrawn="1"/>
        </p:nvSpPr>
        <p:spPr>
          <a:xfrm>
            <a:off x="9263125" y="2942996"/>
            <a:ext cx="982460" cy="9824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0" name="Rettangolo 109">
            <a:extLst>
              <a:ext uri="{FF2B5EF4-FFF2-40B4-BE49-F238E27FC236}">
                <a16:creationId xmlns:a16="http://schemas.microsoft.com/office/drawing/2014/main" id="{455A25E4-805C-0648-0CB0-8C54F8424195}"/>
              </a:ext>
            </a:extLst>
          </p:cNvPr>
          <p:cNvSpPr/>
          <p:nvPr userDrawn="1"/>
        </p:nvSpPr>
        <p:spPr>
          <a:xfrm>
            <a:off x="9244075" y="1954195"/>
            <a:ext cx="982460" cy="982460"/>
          </a:xfrm>
          <a:prstGeom prst="rect">
            <a:avLst/>
          </a:prstGeom>
          <a:solidFill>
            <a:srgbClr val="5F5F6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1" name="Rettangolo 110">
            <a:extLst>
              <a:ext uri="{FF2B5EF4-FFF2-40B4-BE49-F238E27FC236}">
                <a16:creationId xmlns:a16="http://schemas.microsoft.com/office/drawing/2014/main" id="{8A0167D9-8432-2F9F-8B28-3B609BD35B85}"/>
              </a:ext>
            </a:extLst>
          </p:cNvPr>
          <p:cNvSpPr/>
          <p:nvPr userDrawn="1"/>
        </p:nvSpPr>
        <p:spPr>
          <a:xfrm>
            <a:off x="9263125" y="4899758"/>
            <a:ext cx="982460" cy="9824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5" name="Rettangolo 174">
            <a:extLst>
              <a:ext uri="{FF2B5EF4-FFF2-40B4-BE49-F238E27FC236}">
                <a16:creationId xmlns:a16="http://schemas.microsoft.com/office/drawing/2014/main" id="{79D23F0B-E147-DFF6-4CBD-673811CF32B2}"/>
              </a:ext>
            </a:extLst>
          </p:cNvPr>
          <p:cNvSpPr/>
          <p:nvPr userDrawn="1"/>
        </p:nvSpPr>
        <p:spPr>
          <a:xfrm>
            <a:off x="7270988" y="3920279"/>
            <a:ext cx="982460" cy="9824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6" name="Rettangolo 175">
            <a:extLst>
              <a:ext uri="{FF2B5EF4-FFF2-40B4-BE49-F238E27FC236}">
                <a16:creationId xmlns:a16="http://schemas.microsoft.com/office/drawing/2014/main" id="{748248ED-2600-6A29-2731-4A685D627ED8}"/>
              </a:ext>
            </a:extLst>
          </p:cNvPr>
          <p:cNvSpPr/>
          <p:nvPr userDrawn="1"/>
        </p:nvSpPr>
        <p:spPr>
          <a:xfrm>
            <a:off x="7270988" y="2942996"/>
            <a:ext cx="982460" cy="9824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7" name="Rettangolo 176">
            <a:extLst>
              <a:ext uri="{FF2B5EF4-FFF2-40B4-BE49-F238E27FC236}">
                <a16:creationId xmlns:a16="http://schemas.microsoft.com/office/drawing/2014/main" id="{B0E41708-4D38-F487-A85B-6872CBD67155}"/>
              </a:ext>
            </a:extLst>
          </p:cNvPr>
          <p:cNvSpPr/>
          <p:nvPr userDrawn="1"/>
        </p:nvSpPr>
        <p:spPr>
          <a:xfrm>
            <a:off x="7294514" y="1954195"/>
            <a:ext cx="982460" cy="982460"/>
          </a:xfrm>
          <a:prstGeom prst="rect">
            <a:avLst/>
          </a:prstGeom>
          <a:solidFill>
            <a:srgbClr val="31314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8" name="Rettangolo 177">
            <a:extLst>
              <a:ext uri="{FF2B5EF4-FFF2-40B4-BE49-F238E27FC236}">
                <a16:creationId xmlns:a16="http://schemas.microsoft.com/office/drawing/2014/main" id="{0A2C982B-C66E-0AC9-1A66-07B776971A27}"/>
              </a:ext>
            </a:extLst>
          </p:cNvPr>
          <p:cNvSpPr/>
          <p:nvPr userDrawn="1"/>
        </p:nvSpPr>
        <p:spPr>
          <a:xfrm>
            <a:off x="7270988" y="4899758"/>
            <a:ext cx="982460" cy="9824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9" name="Rettangolo 178">
            <a:extLst>
              <a:ext uri="{FF2B5EF4-FFF2-40B4-BE49-F238E27FC236}">
                <a16:creationId xmlns:a16="http://schemas.microsoft.com/office/drawing/2014/main" id="{B11A5326-8840-4D91-423F-246494A51559}"/>
              </a:ext>
            </a:extLst>
          </p:cNvPr>
          <p:cNvSpPr/>
          <p:nvPr userDrawn="1"/>
        </p:nvSpPr>
        <p:spPr>
          <a:xfrm>
            <a:off x="6289331" y="3920279"/>
            <a:ext cx="982460" cy="9824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0" name="Rettangolo 179">
            <a:extLst>
              <a:ext uri="{FF2B5EF4-FFF2-40B4-BE49-F238E27FC236}">
                <a16:creationId xmlns:a16="http://schemas.microsoft.com/office/drawing/2014/main" id="{D1B0BC36-ABF6-416E-6A9C-4EA17B8CDA3F}"/>
              </a:ext>
            </a:extLst>
          </p:cNvPr>
          <p:cNvSpPr/>
          <p:nvPr userDrawn="1"/>
        </p:nvSpPr>
        <p:spPr>
          <a:xfrm>
            <a:off x="6289331" y="2942996"/>
            <a:ext cx="982460" cy="9824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1" name="Rettangolo 180">
            <a:extLst>
              <a:ext uri="{FF2B5EF4-FFF2-40B4-BE49-F238E27FC236}">
                <a16:creationId xmlns:a16="http://schemas.microsoft.com/office/drawing/2014/main" id="{2463E31B-AAF8-6F44-349C-B39821753D8F}"/>
              </a:ext>
            </a:extLst>
          </p:cNvPr>
          <p:cNvSpPr/>
          <p:nvPr userDrawn="1"/>
        </p:nvSpPr>
        <p:spPr>
          <a:xfrm>
            <a:off x="6312012" y="1954195"/>
            <a:ext cx="982460" cy="98246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2" name="Rettangolo 181">
            <a:extLst>
              <a:ext uri="{FF2B5EF4-FFF2-40B4-BE49-F238E27FC236}">
                <a16:creationId xmlns:a16="http://schemas.microsoft.com/office/drawing/2014/main" id="{D5432A83-D199-4BF4-BFE6-8200F92C0464}"/>
              </a:ext>
            </a:extLst>
          </p:cNvPr>
          <p:cNvSpPr/>
          <p:nvPr userDrawn="1"/>
        </p:nvSpPr>
        <p:spPr>
          <a:xfrm>
            <a:off x="6289331" y="4899758"/>
            <a:ext cx="982460" cy="9824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3" name="Rettangolo 182">
            <a:extLst>
              <a:ext uri="{FF2B5EF4-FFF2-40B4-BE49-F238E27FC236}">
                <a16:creationId xmlns:a16="http://schemas.microsoft.com/office/drawing/2014/main" id="{255B4AF0-688B-4CE4-6E08-57818806CB25}"/>
              </a:ext>
            </a:extLst>
          </p:cNvPr>
          <p:cNvSpPr/>
          <p:nvPr userDrawn="1"/>
        </p:nvSpPr>
        <p:spPr>
          <a:xfrm>
            <a:off x="5279383" y="3920279"/>
            <a:ext cx="982460" cy="9824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4" name="Rettangolo 183">
            <a:extLst>
              <a:ext uri="{FF2B5EF4-FFF2-40B4-BE49-F238E27FC236}">
                <a16:creationId xmlns:a16="http://schemas.microsoft.com/office/drawing/2014/main" id="{8FF21804-4C9C-B3D2-71BB-B96B2CC32EC6}"/>
              </a:ext>
            </a:extLst>
          </p:cNvPr>
          <p:cNvSpPr/>
          <p:nvPr userDrawn="1"/>
        </p:nvSpPr>
        <p:spPr>
          <a:xfrm>
            <a:off x="5279383" y="2942996"/>
            <a:ext cx="982460" cy="9824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5" name="Rettangolo 184">
            <a:extLst>
              <a:ext uri="{FF2B5EF4-FFF2-40B4-BE49-F238E27FC236}">
                <a16:creationId xmlns:a16="http://schemas.microsoft.com/office/drawing/2014/main" id="{1E134B97-AE4D-C8BA-2A94-B55A099ADF67}"/>
              </a:ext>
            </a:extLst>
          </p:cNvPr>
          <p:cNvSpPr/>
          <p:nvPr userDrawn="1"/>
        </p:nvSpPr>
        <p:spPr>
          <a:xfrm>
            <a:off x="5323451" y="1954195"/>
            <a:ext cx="982460" cy="9824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it-IT"/>
          </a:p>
        </p:txBody>
      </p:sp>
      <p:sp>
        <p:nvSpPr>
          <p:cNvPr id="186" name="Rettangolo 185">
            <a:extLst>
              <a:ext uri="{FF2B5EF4-FFF2-40B4-BE49-F238E27FC236}">
                <a16:creationId xmlns:a16="http://schemas.microsoft.com/office/drawing/2014/main" id="{D9AFE93C-F01A-1082-08A0-012D0975A75F}"/>
              </a:ext>
            </a:extLst>
          </p:cNvPr>
          <p:cNvSpPr/>
          <p:nvPr userDrawn="1"/>
        </p:nvSpPr>
        <p:spPr>
          <a:xfrm>
            <a:off x="5279383" y="4899758"/>
            <a:ext cx="982460" cy="9824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7" name="Rettangolo 186">
            <a:extLst>
              <a:ext uri="{FF2B5EF4-FFF2-40B4-BE49-F238E27FC236}">
                <a16:creationId xmlns:a16="http://schemas.microsoft.com/office/drawing/2014/main" id="{6AB04387-0CAA-B8BA-7F34-2430420AE774}"/>
              </a:ext>
            </a:extLst>
          </p:cNvPr>
          <p:cNvSpPr/>
          <p:nvPr userDrawn="1"/>
        </p:nvSpPr>
        <p:spPr>
          <a:xfrm>
            <a:off x="4295287" y="3920279"/>
            <a:ext cx="982460" cy="9824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8" name="Rettangolo 187">
            <a:extLst>
              <a:ext uri="{FF2B5EF4-FFF2-40B4-BE49-F238E27FC236}">
                <a16:creationId xmlns:a16="http://schemas.microsoft.com/office/drawing/2014/main" id="{6D5715B7-F1F3-1E56-8804-D1DE04ABE0A0}"/>
              </a:ext>
            </a:extLst>
          </p:cNvPr>
          <p:cNvSpPr/>
          <p:nvPr userDrawn="1"/>
        </p:nvSpPr>
        <p:spPr>
          <a:xfrm>
            <a:off x="4295287" y="2942996"/>
            <a:ext cx="982460" cy="9824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9" name="Rettangolo 188">
            <a:extLst>
              <a:ext uri="{FF2B5EF4-FFF2-40B4-BE49-F238E27FC236}">
                <a16:creationId xmlns:a16="http://schemas.microsoft.com/office/drawing/2014/main" id="{AF3EAF8C-7A33-B74B-9CDC-353EC19F5C54}"/>
              </a:ext>
            </a:extLst>
          </p:cNvPr>
          <p:cNvSpPr/>
          <p:nvPr userDrawn="1"/>
        </p:nvSpPr>
        <p:spPr>
          <a:xfrm>
            <a:off x="4318813" y="1954195"/>
            <a:ext cx="982460" cy="982460"/>
          </a:xfrm>
          <a:prstGeom prst="rect">
            <a:avLst/>
          </a:prstGeom>
          <a:solidFill>
            <a:srgbClr val="B4CC5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0" name="Rettangolo 189">
            <a:extLst>
              <a:ext uri="{FF2B5EF4-FFF2-40B4-BE49-F238E27FC236}">
                <a16:creationId xmlns:a16="http://schemas.microsoft.com/office/drawing/2014/main" id="{DE509088-6C3F-57D9-560F-01C9BD6132E3}"/>
              </a:ext>
            </a:extLst>
          </p:cNvPr>
          <p:cNvSpPr/>
          <p:nvPr userDrawn="1"/>
        </p:nvSpPr>
        <p:spPr>
          <a:xfrm>
            <a:off x="4295287" y="4899758"/>
            <a:ext cx="982460" cy="9824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2" name="Rettangolo 191">
            <a:extLst>
              <a:ext uri="{FF2B5EF4-FFF2-40B4-BE49-F238E27FC236}">
                <a16:creationId xmlns:a16="http://schemas.microsoft.com/office/drawing/2014/main" id="{2E849B23-B012-9987-5EBB-F3445FC1C730}"/>
              </a:ext>
            </a:extLst>
          </p:cNvPr>
          <p:cNvSpPr/>
          <p:nvPr userDrawn="1"/>
        </p:nvSpPr>
        <p:spPr>
          <a:xfrm>
            <a:off x="3319524" y="3920279"/>
            <a:ext cx="982460" cy="9824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3" name="Rettangolo 192">
            <a:extLst>
              <a:ext uri="{FF2B5EF4-FFF2-40B4-BE49-F238E27FC236}">
                <a16:creationId xmlns:a16="http://schemas.microsoft.com/office/drawing/2014/main" id="{41083A55-C439-5A6C-2459-0242B51EE550}"/>
              </a:ext>
            </a:extLst>
          </p:cNvPr>
          <p:cNvSpPr/>
          <p:nvPr userDrawn="1"/>
        </p:nvSpPr>
        <p:spPr>
          <a:xfrm>
            <a:off x="3319524" y="2942996"/>
            <a:ext cx="982460" cy="9824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4" name="Rettangolo 193">
            <a:extLst>
              <a:ext uri="{FF2B5EF4-FFF2-40B4-BE49-F238E27FC236}">
                <a16:creationId xmlns:a16="http://schemas.microsoft.com/office/drawing/2014/main" id="{5C954244-08E6-4947-29E3-5C5F45158046}"/>
              </a:ext>
            </a:extLst>
          </p:cNvPr>
          <p:cNvSpPr/>
          <p:nvPr userDrawn="1"/>
        </p:nvSpPr>
        <p:spPr>
          <a:xfrm>
            <a:off x="3341558" y="1954195"/>
            <a:ext cx="982460" cy="982460"/>
          </a:xfrm>
          <a:prstGeom prst="rect">
            <a:avLst/>
          </a:prstGeom>
          <a:solidFill>
            <a:srgbClr val="CBE5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5" name="Rettangolo 194">
            <a:extLst>
              <a:ext uri="{FF2B5EF4-FFF2-40B4-BE49-F238E27FC236}">
                <a16:creationId xmlns:a16="http://schemas.microsoft.com/office/drawing/2014/main" id="{47398E16-ED5B-A645-EF65-D3808B92935A}"/>
              </a:ext>
            </a:extLst>
          </p:cNvPr>
          <p:cNvSpPr/>
          <p:nvPr userDrawn="1"/>
        </p:nvSpPr>
        <p:spPr>
          <a:xfrm>
            <a:off x="3319524" y="4899758"/>
            <a:ext cx="982460" cy="9824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9" name="Rettangolo 208">
            <a:extLst>
              <a:ext uri="{FF2B5EF4-FFF2-40B4-BE49-F238E27FC236}">
                <a16:creationId xmlns:a16="http://schemas.microsoft.com/office/drawing/2014/main" id="{1F111892-9AD3-9769-FA14-4E3ADECFAC07}"/>
              </a:ext>
            </a:extLst>
          </p:cNvPr>
          <p:cNvSpPr/>
          <p:nvPr userDrawn="1"/>
        </p:nvSpPr>
        <p:spPr>
          <a:xfrm>
            <a:off x="8270254" y="1954195"/>
            <a:ext cx="982460" cy="982460"/>
          </a:xfrm>
          <a:prstGeom prst="rect">
            <a:avLst/>
          </a:prstGeom>
          <a:solidFill>
            <a:srgbClr val="4848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Rettangolo 1">
            <a:extLst>
              <a:ext uri="{FF2B5EF4-FFF2-40B4-BE49-F238E27FC236}">
                <a16:creationId xmlns:a16="http://schemas.microsoft.com/office/drawing/2014/main" id="{73DD1628-89CB-4123-3748-282F1E38B56E}"/>
              </a:ext>
            </a:extLst>
          </p:cNvPr>
          <p:cNvSpPr/>
          <p:nvPr userDrawn="1"/>
        </p:nvSpPr>
        <p:spPr>
          <a:xfrm>
            <a:off x="2359591" y="1954195"/>
            <a:ext cx="982460" cy="982460"/>
          </a:xfrm>
          <a:prstGeom prst="rect">
            <a:avLst/>
          </a:prstGeom>
          <a:solidFill>
            <a:srgbClr val="D6F2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Rettangolo 3">
            <a:extLst>
              <a:ext uri="{FF2B5EF4-FFF2-40B4-BE49-F238E27FC236}">
                <a16:creationId xmlns:a16="http://schemas.microsoft.com/office/drawing/2014/main" id="{C3FBBBD3-3A68-332F-2D91-57798C7011DC}"/>
              </a:ext>
            </a:extLst>
          </p:cNvPr>
          <p:cNvSpPr/>
          <p:nvPr userDrawn="1"/>
        </p:nvSpPr>
        <p:spPr>
          <a:xfrm>
            <a:off x="1382336" y="1954195"/>
            <a:ext cx="982460" cy="98246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a:extLst>
              <a:ext uri="{FF2B5EF4-FFF2-40B4-BE49-F238E27FC236}">
                <a16:creationId xmlns:a16="http://schemas.microsoft.com/office/drawing/2014/main" id="{F7C2C2E0-4DBD-B3F9-A7E5-48BAE1B7B680}"/>
              </a:ext>
            </a:extLst>
          </p:cNvPr>
          <p:cNvSpPr/>
          <p:nvPr userDrawn="1"/>
        </p:nvSpPr>
        <p:spPr>
          <a:xfrm>
            <a:off x="11229704" y="1938385"/>
            <a:ext cx="975100" cy="975100"/>
          </a:xfrm>
          <a:prstGeom prst="rect">
            <a:avLst/>
          </a:prstGeom>
          <a:solidFill>
            <a:srgbClr val="907D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1706575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113" name="Segnaposto titolo 1">
            <a:extLst>
              <a:ext uri="{FF2B5EF4-FFF2-40B4-BE49-F238E27FC236}">
                <a16:creationId xmlns:a16="http://schemas.microsoft.com/office/drawing/2014/main" id="{4438D7C9-7714-E7D3-3F0B-8246BE021967}"/>
              </a:ext>
            </a:extLst>
          </p:cNvPr>
          <p:cNvSpPr>
            <a:spLocks noGrp="1"/>
          </p:cNvSpPr>
          <p:nvPr>
            <p:ph type="title"/>
          </p:nvPr>
        </p:nvSpPr>
        <p:spPr>
          <a:xfrm>
            <a:off x="840853" y="891524"/>
            <a:ext cx="10798269" cy="1562476"/>
          </a:xfrm>
          <a:prstGeom prst="rect">
            <a:avLst/>
          </a:prstGeom>
        </p:spPr>
        <p:txBody>
          <a:bodyPr vert="horz" lIns="91440" tIns="45720" rIns="91440" bIns="45720" rtlCol="0" anchor="t">
            <a:normAutofit/>
          </a:bodyPr>
          <a:lstStyle>
            <a:lvl1pPr>
              <a:defRPr sz="4000">
                <a:latin typeface="Manrope Medium" pitchFamily="2" charset="0"/>
              </a:defRPr>
            </a:lvl1pPr>
          </a:lstStyle>
          <a:p>
            <a:r>
              <a:rPr lang="it-IT"/>
              <a:t>Fare clic per modificare lo stile del titolo dello schema</a:t>
            </a:r>
          </a:p>
        </p:txBody>
      </p:sp>
      <p:sp>
        <p:nvSpPr>
          <p:cNvPr id="168" name="Rettangolo 167">
            <a:extLst>
              <a:ext uri="{FF2B5EF4-FFF2-40B4-BE49-F238E27FC236}">
                <a16:creationId xmlns:a16="http://schemas.microsoft.com/office/drawing/2014/main" id="{D6DF6654-BA9E-BBF0-2F01-528E57924802}"/>
              </a:ext>
            </a:extLst>
          </p:cNvPr>
          <p:cNvSpPr/>
          <p:nvPr userDrawn="1"/>
        </p:nvSpPr>
        <p:spPr>
          <a:xfrm>
            <a:off x="11225755" y="5898028"/>
            <a:ext cx="982460" cy="9751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9" name="Segnaposto numero diapositiva 2">
            <a:extLst>
              <a:ext uri="{FF2B5EF4-FFF2-40B4-BE49-F238E27FC236}">
                <a16:creationId xmlns:a16="http://schemas.microsoft.com/office/drawing/2014/main" id="{9E9B71C7-0AEF-015D-86E0-B0F63D1EA334}"/>
              </a:ext>
            </a:extLst>
          </p:cNvPr>
          <p:cNvSpPr>
            <a:spLocks noGrp="1"/>
          </p:cNvSpPr>
          <p:nvPr>
            <p:ph type="sldNum" sz="quarter" idx="10"/>
          </p:nvPr>
        </p:nvSpPr>
        <p:spPr>
          <a:xfrm>
            <a:off x="11421135" y="6071095"/>
            <a:ext cx="554138" cy="515319"/>
          </a:xfrm>
        </p:spPr>
        <p:txBody>
          <a:bodyPr/>
          <a:lstStyle>
            <a:lvl1pPr algn="ctr">
              <a:defRPr>
                <a:solidFill>
                  <a:schemeClr val="bg1"/>
                </a:solidFill>
                <a:latin typeface="Manrope Light" pitchFamily="2" charset="0"/>
              </a:defRPr>
            </a:lvl1pPr>
          </a:lstStyle>
          <a:p>
            <a:fld id="{4FD464FC-7F50-4ECC-A8FE-0EFE49235618}" type="slidenum">
              <a:rPr lang="it-IT" smtClean="0"/>
              <a:pPr/>
              <a:t>‹#›</a:t>
            </a:fld>
            <a:endParaRPr lang="it-IT"/>
          </a:p>
        </p:txBody>
      </p:sp>
      <p:grpSp>
        <p:nvGrpSpPr>
          <p:cNvPr id="184" name="Gruppo 183">
            <a:extLst>
              <a:ext uri="{FF2B5EF4-FFF2-40B4-BE49-F238E27FC236}">
                <a16:creationId xmlns:a16="http://schemas.microsoft.com/office/drawing/2014/main" id="{7B126BF8-AC57-F489-51CF-2D2598916977}"/>
              </a:ext>
            </a:extLst>
          </p:cNvPr>
          <p:cNvGrpSpPr/>
          <p:nvPr userDrawn="1"/>
        </p:nvGrpSpPr>
        <p:grpSpPr>
          <a:xfrm>
            <a:off x="975960" y="5912674"/>
            <a:ext cx="2098072" cy="458052"/>
            <a:chOff x="609034" y="615400"/>
            <a:chExt cx="8245792" cy="1800225"/>
          </a:xfrm>
          <a:solidFill>
            <a:srgbClr val="1B4650"/>
          </a:solidFill>
        </p:grpSpPr>
        <p:sp>
          <p:nvSpPr>
            <p:cNvPr id="185" name="Figura a mano libera: forma 184">
              <a:extLst>
                <a:ext uri="{FF2B5EF4-FFF2-40B4-BE49-F238E27FC236}">
                  <a16:creationId xmlns:a16="http://schemas.microsoft.com/office/drawing/2014/main" id="{E6297751-FAAE-5974-4392-88ED47667592}"/>
                </a:ext>
              </a:extLst>
            </p:cNvPr>
            <p:cNvSpPr/>
            <p:nvPr/>
          </p:nvSpPr>
          <p:spPr>
            <a:xfrm>
              <a:off x="8651944" y="1896513"/>
              <a:ext cx="202882" cy="228600"/>
            </a:xfrm>
            <a:custGeom>
              <a:avLst/>
              <a:gdLst>
                <a:gd name="connsiteX0" fmla="*/ 104775 w 202882"/>
                <a:gd name="connsiteY0" fmla="*/ 228600 h 228600"/>
                <a:gd name="connsiteX1" fmla="*/ 0 w 202882"/>
                <a:gd name="connsiteY1" fmla="*/ 114300 h 228600"/>
                <a:gd name="connsiteX2" fmla="*/ 102870 w 202882"/>
                <a:gd name="connsiteY2" fmla="*/ 0 h 228600"/>
                <a:gd name="connsiteX3" fmla="*/ 202882 w 202882"/>
                <a:gd name="connsiteY3" fmla="*/ 121920 h 228600"/>
                <a:gd name="connsiteX4" fmla="*/ 35242 w 202882"/>
                <a:gd name="connsiteY4" fmla="*/ 121920 h 228600"/>
                <a:gd name="connsiteX5" fmla="*/ 104775 w 202882"/>
                <a:gd name="connsiteY5" fmla="*/ 199072 h 228600"/>
                <a:gd name="connsiteX6" fmla="*/ 164782 w 202882"/>
                <a:gd name="connsiteY6" fmla="*/ 154305 h 228600"/>
                <a:gd name="connsiteX7" fmla="*/ 198120 w 202882"/>
                <a:gd name="connsiteY7" fmla="*/ 154305 h 228600"/>
                <a:gd name="connsiteX8" fmla="*/ 104775 w 202882"/>
                <a:gd name="connsiteY8" fmla="*/ 228600 h 228600"/>
                <a:gd name="connsiteX9" fmla="*/ 102870 w 202882"/>
                <a:gd name="connsiteY9" fmla="*/ 27622 h 228600"/>
                <a:gd name="connsiteX10" fmla="*/ 36195 w 202882"/>
                <a:gd name="connsiteY10" fmla="*/ 97155 h 228600"/>
                <a:gd name="connsiteX11" fmla="*/ 166688 w 202882"/>
                <a:gd name="connsiteY11" fmla="*/ 97155 h 228600"/>
                <a:gd name="connsiteX12" fmla="*/ 102870 w 202882"/>
                <a:gd name="connsiteY12" fmla="*/ 27622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2882" h="228600">
                  <a:moveTo>
                    <a:pt x="104775" y="228600"/>
                  </a:moveTo>
                  <a:cubicBezTo>
                    <a:pt x="38100" y="228600"/>
                    <a:pt x="0" y="177165"/>
                    <a:pt x="0" y="114300"/>
                  </a:cubicBezTo>
                  <a:cubicBezTo>
                    <a:pt x="0" y="51435"/>
                    <a:pt x="40957" y="0"/>
                    <a:pt x="102870" y="0"/>
                  </a:cubicBezTo>
                  <a:cubicBezTo>
                    <a:pt x="167640" y="0"/>
                    <a:pt x="202882" y="50482"/>
                    <a:pt x="202882" y="121920"/>
                  </a:cubicBezTo>
                  <a:lnTo>
                    <a:pt x="35242" y="121920"/>
                  </a:lnTo>
                  <a:cubicBezTo>
                    <a:pt x="38100" y="165735"/>
                    <a:pt x="61913" y="199072"/>
                    <a:pt x="104775" y="199072"/>
                  </a:cubicBezTo>
                  <a:cubicBezTo>
                    <a:pt x="136207" y="199072"/>
                    <a:pt x="157163" y="183832"/>
                    <a:pt x="164782" y="154305"/>
                  </a:cubicBezTo>
                  <a:lnTo>
                    <a:pt x="198120" y="154305"/>
                  </a:lnTo>
                  <a:cubicBezTo>
                    <a:pt x="187642" y="201930"/>
                    <a:pt x="154305" y="228600"/>
                    <a:pt x="104775" y="228600"/>
                  </a:cubicBezTo>
                  <a:close/>
                  <a:moveTo>
                    <a:pt x="102870" y="27622"/>
                  </a:moveTo>
                  <a:cubicBezTo>
                    <a:pt x="62865" y="27622"/>
                    <a:pt x="40957" y="58102"/>
                    <a:pt x="36195" y="97155"/>
                  </a:cubicBezTo>
                  <a:lnTo>
                    <a:pt x="166688" y="97155"/>
                  </a:lnTo>
                  <a:cubicBezTo>
                    <a:pt x="163830" y="54292"/>
                    <a:pt x="141922" y="27622"/>
                    <a:pt x="102870" y="27622"/>
                  </a:cubicBezTo>
                  <a:close/>
                </a:path>
              </a:pathLst>
            </a:custGeom>
            <a:grpFill/>
            <a:ln w="9525" cap="flat">
              <a:noFill/>
              <a:prstDash val="solid"/>
              <a:miter/>
            </a:ln>
          </p:spPr>
          <p:txBody>
            <a:bodyPr rtlCol="0" anchor="ctr"/>
            <a:lstStyle/>
            <a:p>
              <a:endParaRPr lang="it-IT">
                <a:solidFill>
                  <a:schemeClr val="tx1"/>
                </a:solidFill>
              </a:endParaRPr>
            </a:p>
          </p:txBody>
        </p:sp>
        <p:sp>
          <p:nvSpPr>
            <p:cNvPr id="186" name="Figura a mano libera: forma 185">
              <a:extLst>
                <a:ext uri="{FF2B5EF4-FFF2-40B4-BE49-F238E27FC236}">
                  <a16:creationId xmlns:a16="http://schemas.microsoft.com/office/drawing/2014/main" id="{B4DF1B2A-8E4A-E137-1BF8-8A2FBC0963AA}"/>
                </a:ext>
              </a:extLst>
            </p:cNvPr>
            <p:cNvSpPr/>
            <p:nvPr/>
          </p:nvSpPr>
          <p:spPr>
            <a:xfrm>
              <a:off x="8573839" y="1819360"/>
              <a:ext cx="34289" cy="300037"/>
            </a:xfrm>
            <a:custGeom>
              <a:avLst/>
              <a:gdLst>
                <a:gd name="connsiteX0" fmla="*/ 0 w 34289"/>
                <a:gd name="connsiteY0" fmla="*/ 300038 h 300037"/>
                <a:gd name="connsiteX1" fmla="*/ 0 w 34289"/>
                <a:gd name="connsiteY1" fmla="*/ 0 h 300037"/>
                <a:gd name="connsiteX2" fmla="*/ 34290 w 34289"/>
                <a:gd name="connsiteY2" fmla="*/ 0 h 300037"/>
                <a:gd name="connsiteX3" fmla="*/ 34290 w 34289"/>
                <a:gd name="connsiteY3" fmla="*/ 300038 h 300037"/>
                <a:gd name="connsiteX4" fmla="*/ 0 w 34289"/>
                <a:gd name="connsiteY4" fmla="*/ 300038 h 30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89" h="300037">
                  <a:moveTo>
                    <a:pt x="0" y="300038"/>
                  </a:moveTo>
                  <a:lnTo>
                    <a:pt x="0" y="0"/>
                  </a:lnTo>
                  <a:lnTo>
                    <a:pt x="34290" y="0"/>
                  </a:lnTo>
                  <a:lnTo>
                    <a:pt x="34290" y="300038"/>
                  </a:lnTo>
                  <a:lnTo>
                    <a:pt x="0" y="300038"/>
                  </a:lnTo>
                  <a:close/>
                </a:path>
              </a:pathLst>
            </a:custGeom>
            <a:grpFill/>
            <a:ln w="9525" cap="flat">
              <a:noFill/>
              <a:prstDash val="solid"/>
              <a:miter/>
            </a:ln>
          </p:spPr>
          <p:txBody>
            <a:bodyPr rtlCol="0" anchor="ctr"/>
            <a:lstStyle/>
            <a:p>
              <a:endParaRPr lang="it-IT">
                <a:solidFill>
                  <a:schemeClr val="tx1"/>
                </a:solidFill>
              </a:endParaRPr>
            </a:p>
          </p:txBody>
        </p:sp>
        <p:sp>
          <p:nvSpPr>
            <p:cNvPr id="187" name="Figura a mano libera: forma 186">
              <a:extLst>
                <a:ext uri="{FF2B5EF4-FFF2-40B4-BE49-F238E27FC236}">
                  <a16:creationId xmlns:a16="http://schemas.microsoft.com/office/drawing/2014/main" id="{8DBAAE9A-1BBA-4D82-E47C-394EA2F93FE0}"/>
                </a:ext>
              </a:extLst>
            </p:cNvPr>
            <p:cNvSpPr/>
            <p:nvPr/>
          </p:nvSpPr>
          <p:spPr>
            <a:xfrm>
              <a:off x="8336666" y="1898418"/>
              <a:ext cx="201930" cy="224789"/>
            </a:xfrm>
            <a:custGeom>
              <a:avLst/>
              <a:gdLst>
                <a:gd name="connsiteX0" fmla="*/ 182880 w 201930"/>
                <a:gd name="connsiteY0" fmla="*/ 222885 h 224789"/>
                <a:gd name="connsiteX1" fmla="*/ 145732 w 201930"/>
                <a:gd name="connsiteY1" fmla="*/ 190500 h 224789"/>
                <a:gd name="connsiteX2" fmla="*/ 145732 w 201930"/>
                <a:gd name="connsiteY2" fmla="*/ 190500 h 224789"/>
                <a:gd name="connsiteX3" fmla="*/ 73343 w 201930"/>
                <a:gd name="connsiteY3" fmla="*/ 224790 h 224789"/>
                <a:gd name="connsiteX4" fmla="*/ 0 w 201930"/>
                <a:gd name="connsiteY4" fmla="*/ 164783 h 224789"/>
                <a:gd name="connsiteX5" fmla="*/ 94298 w 201930"/>
                <a:gd name="connsiteY5" fmla="*/ 95250 h 224789"/>
                <a:gd name="connsiteX6" fmla="*/ 146685 w 201930"/>
                <a:gd name="connsiteY6" fmla="*/ 63817 h 224789"/>
                <a:gd name="connsiteX7" fmla="*/ 98107 w 201930"/>
                <a:gd name="connsiteY7" fmla="*/ 25717 h 224789"/>
                <a:gd name="connsiteX8" fmla="*/ 43815 w 201930"/>
                <a:gd name="connsiteY8" fmla="*/ 73342 h 224789"/>
                <a:gd name="connsiteX9" fmla="*/ 11430 w 201930"/>
                <a:gd name="connsiteY9" fmla="*/ 73342 h 224789"/>
                <a:gd name="connsiteX10" fmla="*/ 98107 w 201930"/>
                <a:gd name="connsiteY10" fmla="*/ 0 h 224789"/>
                <a:gd name="connsiteX11" fmla="*/ 178118 w 201930"/>
                <a:gd name="connsiteY11" fmla="*/ 68580 h 224789"/>
                <a:gd name="connsiteX12" fmla="*/ 178118 w 201930"/>
                <a:gd name="connsiteY12" fmla="*/ 171450 h 224789"/>
                <a:gd name="connsiteX13" fmla="*/ 200978 w 201930"/>
                <a:gd name="connsiteY13" fmla="*/ 194310 h 224789"/>
                <a:gd name="connsiteX14" fmla="*/ 201930 w 201930"/>
                <a:gd name="connsiteY14" fmla="*/ 194310 h 224789"/>
                <a:gd name="connsiteX15" fmla="*/ 201930 w 201930"/>
                <a:gd name="connsiteY15" fmla="*/ 219075 h 224789"/>
                <a:gd name="connsiteX16" fmla="*/ 182880 w 201930"/>
                <a:gd name="connsiteY16" fmla="*/ 222885 h 224789"/>
                <a:gd name="connsiteX17" fmla="*/ 80010 w 201930"/>
                <a:gd name="connsiteY17" fmla="*/ 199072 h 224789"/>
                <a:gd name="connsiteX18" fmla="*/ 145732 w 201930"/>
                <a:gd name="connsiteY18" fmla="*/ 140970 h 224789"/>
                <a:gd name="connsiteX19" fmla="*/ 145732 w 201930"/>
                <a:gd name="connsiteY19" fmla="*/ 103822 h 224789"/>
                <a:gd name="connsiteX20" fmla="*/ 96203 w 201930"/>
                <a:gd name="connsiteY20" fmla="*/ 120015 h 224789"/>
                <a:gd name="connsiteX21" fmla="*/ 35243 w 201930"/>
                <a:gd name="connsiteY21" fmla="*/ 163830 h 224789"/>
                <a:gd name="connsiteX22" fmla="*/ 80010 w 201930"/>
                <a:gd name="connsiteY22" fmla="*/ 199072 h 22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1930" h="224789">
                  <a:moveTo>
                    <a:pt x="182880" y="222885"/>
                  </a:moveTo>
                  <a:cubicBezTo>
                    <a:pt x="160973" y="222885"/>
                    <a:pt x="148590" y="212408"/>
                    <a:pt x="145732" y="190500"/>
                  </a:cubicBezTo>
                  <a:lnTo>
                    <a:pt x="145732" y="190500"/>
                  </a:lnTo>
                  <a:cubicBezTo>
                    <a:pt x="132398" y="207645"/>
                    <a:pt x="110490" y="224790"/>
                    <a:pt x="73343" y="224790"/>
                  </a:cubicBezTo>
                  <a:cubicBezTo>
                    <a:pt x="32385" y="224790"/>
                    <a:pt x="0" y="205740"/>
                    <a:pt x="0" y="164783"/>
                  </a:cubicBezTo>
                  <a:cubicBezTo>
                    <a:pt x="0" y="113347"/>
                    <a:pt x="40005" y="102870"/>
                    <a:pt x="94298" y="95250"/>
                  </a:cubicBezTo>
                  <a:cubicBezTo>
                    <a:pt x="124778" y="90488"/>
                    <a:pt x="146685" y="87630"/>
                    <a:pt x="146685" y="63817"/>
                  </a:cubicBezTo>
                  <a:cubicBezTo>
                    <a:pt x="146685" y="39052"/>
                    <a:pt x="129540" y="25717"/>
                    <a:pt x="98107" y="25717"/>
                  </a:cubicBezTo>
                  <a:cubicBezTo>
                    <a:pt x="62865" y="25717"/>
                    <a:pt x="45720" y="40958"/>
                    <a:pt x="43815" y="73342"/>
                  </a:cubicBezTo>
                  <a:lnTo>
                    <a:pt x="11430" y="73342"/>
                  </a:lnTo>
                  <a:cubicBezTo>
                    <a:pt x="12382" y="31433"/>
                    <a:pt x="40005" y="0"/>
                    <a:pt x="98107" y="0"/>
                  </a:cubicBezTo>
                  <a:cubicBezTo>
                    <a:pt x="143828" y="0"/>
                    <a:pt x="178118" y="17145"/>
                    <a:pt x="178118" y="68580"/>
                  </a:cubicBezTo>
                  <a:lnTo>
                    <a:pt x="178118" y="171450"/>
                  </a:lnTo>
                  <a:cubicBezTo>
                    <a:pt x="178118" y="188595"/>
                    <a:pt x="181928" y="199072"/>
                    <a:pt x="200978" y="194310"/>
                  </a:cubicBezTo>
                  <a:lnTo>
                    <a:pt x="201930" y="194310"/>
                  </a:lnTo>
                  <a:lnTo>
                    <a:pt x="201930" y="219075"/>
                  </a:lnTo>
                  <a:cubicBezTo>
                    <a:pt x="197168" y="220980"/>
                    <a:pt x="191453" y="222885"/>
                    <a:pt x="182880" y="222885"/>
                  </a:cubicBezTo>
                  <a:close/>
                  <a:moveTo>
                    <a:pt x="80010" y="199072"/>
                  </a:moveTo>
                  <a:cubicBezTo>
                    <a:pt x="125730" y="199072"/>
                    <a:pt x="145732" y="165735"/>
                    <a:pt x="145732" y="140970"/>
                  </a:cubicBezTo>
                  <a:lnTo>
                    <a:pt x="145732" y="103822"/>
                  </a:lnTo>
                  <a:cubicBezTo>
                    <a:pt x="134303" y="110490"/>
                    <a:pt x="114300" y="116205"/>
                    <a:pt x="96203" y="120015"/>
                  </a:cubicBezTo>
                  <a:cubicBezTo>
                    <a:pt x="61913" y="126683"/>
                    <a:pt x="35243" y="132397"/>
                    <a:pt x="35243" y="163830"/>
                  </a:cubicBezTo>
                  <a:cubicBezTo>
                    <a:pt x="35243" y="193358"/>
                    <a:pt x="58103" y="199072"/>
                    <a:pt x="80010" y="199072"/>
                  </a:cubicBezTo>
                  <a:close/>
                </a:path>
              </a:pathLst>
            </a:custGeom>
            <a:grpFill/>
            <a:ln w="9525" cap="flat">
              <a:noFill/>
              <a:prstDash val="solid"/>
              <a:miter/>
            </a:ln>
          </p:spPr>
          <p:txBody>
            <a:bodyPr rtlCol="0" anchor="ctr"/>
            <a:lstStyle/>
            <a:p>
              <a:endParaRPr lang="it-IT">
                <a:solidFill>
                  <a:schemeClr val="tx1"/>
                </a:solidFill>
              </a:endParaRPr>
            </a:p>
          </p:txBody>
        </p:sp>
        <p:sp>
          <p:nvSpPr>
            <p:cNvPr id="188" name="Figura a mano libera: forma 187">
              <a:extLst>
                <a:ext uri="{FF2B5EF4-FFF2-40B4-BE49-F238E27FC236}">
                  <a16:creationId xmlns:a16="http://schemas.microsoft.com/office/drawing/2014/main" id="{E3F5F5FA-9252-4A9E-EDEC-A5B65CDC4E7C}"/>
                </a:ext>
              </a:extLst>
            </p:cNvPr>
            <p:cNvSpPr/>
            <p:nvPr/>
          </p:nvSpPr>
          <p:spPr>
            <a:xfrm>
              <a:off x="8196648" y="1901275"/>
              <a:ext cx="113347" cy="218122"/>
            </a:xfrm>
            <a:custGeom>
              <a:avLst/>
              <a:gdLst>
                <a:gd name="connsiteX0" fmla="*/ 33338 w 113347"/>
                <a:gd name="connsiteY0" fmla="*/ 1905 h 218122"/>
                <a:gd name="connsiteX1" fmla="*/ 33338 w 113347"/>
                <a:gd name="connsiteY1" fmla="*/ 38100 h 218122"/>
                <a:gd name="connsiteX2" fmla="*/ 34290 w 113347"/>
                <a:gd name="connsiteY2" fmla="*/ 38100 h 218122"/>
                <a:gd name="connsiteX3" fmla="*/ 99060 w 113347"/>
                <a:gd name="connsiteY3" fmla="*/ 0 h 218122"/>
                <a:gd name="connsiteX4" fmla="*/ 113348 w 113347"/>
                <a:gd name="connsiteY4" fmla="*/ 2857 h 218122"/>
                <a:gd name="connsiteX5" fmla="*/ 113348 w 113347"/>
                <a:gd name="connsiteY5" fmla="*/ 35242 h 218122"/>
                <a:gd name="connsiteX6" fmla="*/ 112395 w 113347"/>
                <a:gd name="connsiteY6" fmla="*/ 35242 h 218122"/>
                <a:gd name="connsiteX7" fmla="*/ 97155 w 113347"/>
                <a:gd name="connsiteY7" fmla="*/ 33338 h 218122"/>
                <a:gd name="connsiteX8" fmla="*/ 34290 w 113347"/>
                <a:gd name="connsiteY8" fmla="*/ 99060 h 218122"/>
                <a:gd name="connsiteX9" fmla="*/ 34290 w 113347"/>
                <a:gd name="connsiteY9" fmla="*/ 218122 h 218122"/>
                <a:gd name="connsiteX10" fmla="*/ 0 w 113347"/>
                <a:gd name="connsiteY10" fmla="*/ 218122 h 218122"/>
                <a:gd name="connsiteX11" fmla="*/ 0 w 113347"/>
                <a:gd name="connsiteY11" fmla="*/ 1905 h 218122"/>
                <a:gd name="connsiteX12" fmla="*/ 33338 w 113347"/>
                <a:gd name="connsiteY12" fmla="*/ 1905 h 21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347" h="218122">
                  <a:moveTo>
                    <a:pt x="33338" y="1905"/>
                  </a:moveTo>
                  <a:lnTo>
                    <a:pt x="33338" y="38100"/>
                  </a:lnTo>
                  <a:lnTo>
                    <a:pt x="34290" y="38100"/>
                  </a:lnTo>
                  <a:cubicBezTo>
                    <a:pt x="47625" y="17145"/>
                    <a:pt x="69533" y="0"/>
                    <a:pt x="99060" y="0"/>
                  </a:cubicBezTo>
                  <a:cubicBezTo>
                    <a:pt x="105728" y="0"/>
                    <a:pt x="108585" y="952"/>
                    <a:pt x="113348" y="2857"/>
                  </a:cubicBezTo>
                  <a:lnTo>
                    <a:pt x="113348" y="35242"/>
                  </a:lnTo>
                  <a:lnTo>
                    <a:pt x="112395" y="35242"/>
                  </a:lnTo>
                  <a:cubicBezTo>
                    <a:pt x="107633" y="33338"/>
                    <a:pt x="103823" y="33338"/>
                    <a:pt x="97155" y="33338"/>
                  </a:cubicBezTo>
                  <a:cubicBezTo>
                    <a:pt x="63818" y="33338"/>
                    <a:pt x="34290" y="58102"/>
                    <a:pt x="34290" y="99060"/>
                  </a:cubicBezTo>
                  <a:lnTo>
                    <a:pt x="34290" y="218122"/>
                  </a:lnTo>
                  <a:lnTo>
                    <a:pt x="0" y="218122"/>
                  </a:lnTo>
                  <a:lnTo>
                    <a:pt x="0" y="1905"/>
                  </a:lnTo>
                  <a:lnTo>
                    <a:pt x="33338" y="1905"/>
                  </a:lnTo>
                  <a:close/>
                </a:path>
              </a:pathLst>
            </a:custGeom>
            <a:grpFill/>
            <a:ln w="9525" cap="flat">
              <a:noFill/>
              <a:prstDash val="solid"/>
              <a:miter/>
            </a:ln>
          </p:spPr>
          <p:txBody>
            <a:bodyPr rtlCol="0" anchor="ctr"/>
            <a:lstStyle/>
            <a:p>
              <a:endParaRPr lang="it-IT">
                <a:solidFill>
                  <a:schemeClr val="tx1"/>
                </a:solidFill>
              </a:endParaRPr>
            </a:p>
          </p:txBody>
        </p:sp>
        <p:sp>
          <p:nvSpPr>
            <p:cNvPr id="189" name="Figura a mano libera: forma 188">
              <a:extLst>
                <a:ext uri="{FF2B5EF4-FFF2-40B4-BE49-F238E27FC236}">
                  <a16:creationId xmlns:a16="http://schemas.microsoft.com/office/drawing/2014/main" id="{F0BC9573-3215-3275-0755-3CD41246FB1D}"/>
                </a:ext>
              </a:extLst>
            </p:cNvPr>
            <p:cNvSpPr/>
            <p:nvPr/>
          </p:nvSpPr>
          <p:spPr>
            <a:xfrm>
              <a:off x="7966144" y="1903180"/>
              <a:ext cx="174307" cy="221932"/>
            </a:xfrm>
            <a:custGeom>
              <a:avLst/>
              <a:gdLst>
                <a:gd name="connsiteX0" fmla="*/ 174307 w 174307"/>
                <a:gd name="connsiteY0" fmla="*/ 216217 h 221932"/>
                <a:gd name="connsiteX1" fmla="*/ 140017 w 174307"/>
                <a:gd name="connsiteY1" fmla="*/ 216217 h 221932"/>
                <a:gd name="connsiteX2" fmla="*/ 140017 w 174307"/>
                <a:gd name="connsiteY2" fmla="*/ 186690 h 221932"/>
                <a:gd name="connsiteX3" fmla="*/ 139065 w 174307"/>
                <a:gd name="connsiteY3" fmla="*/ 186690 h 221932"/>
                <a:gd name="connsiteX4" fmla="*/ 73342 w 174307"/>
                <a:gd name="connsiteY4" fmla="*/ 221933 h 221932"/>
                <a:gd name="connsiteX5" fmla="*/ 0 w 174307"/>
                <a:gd name="connsiteY5" fmla="*/ 150495 h 221932"/>
                <a:gd name="connsiteX6" fmla="*/ 0 w 174307"/>
                <a:gd name="connsiteY6" fmla="*/ 0 h 221932"/>
                <a:gd name="connsiteX7" fmla="*/ 34290 w 174307"/>
                <a:gd name="connsiteY7" fmla="*/ 0 h 221932"/>
                <a:gd name="connsiteX8" fmla="*/ 34290 w 174307"/>
                <a:gd name="connsiteY8" fmla="*/ 149542 h 221932"/>
                <a:gd name="connsiteX9" fmla="*/ 82867 w 174307"/>
                <a:gd name="connsiteY9" fmla="*/ 194310 h 221932"/>
                <a:gd name="connsiteX10" fmla="*/ 139065 w 174307"/>
                <a:gd name="connsiteY10" fmla="*/ 134302 h 221932"/>
                <a:gd name="connsiteX11" fmla="*/ 139065 w 174307"/>
                <a:gd name="connsiteY11" fmla="*/ 952 h 221932"/>
                <a:gd name="connsiteX12" fmla="*/ 173355 w 174307"/>
                <a:gd name="connsiteY12" fmla="*/ 952 h 221932"/>
                <a:gd name="connsiteX13" fmla="*/ 173355 w 174307"/>
                <a:gd name="connsiteY13" fmla="*/ 216217 h 22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4307" h="221932">
                  <a:moveTo>
                    <a:pt x="174307" y="216217"/>
                  </a:moveTo>
                  <a:lnTo>
                    <a:pt x="140017" y="216217"/>
                  </a:lnTo>
                  <a:lnTo>
                    <a:pt x="140017" y="186690"/>
                  </a:lnTo>
                  <a:lnTo>
                    <a:pt x="139065" y="186690"/>
                  </a:lnTo>
                  <a:cubicBezTo>
                    <a:pt x="123825" y="207645"/>
                    <a:pt x="104775" y="221933"/>
                    <a:pt x="73342" y="221933"/>
                  </a:cubicBezTo>
                  <a:cubicBezTo>
                    <a:pt x="28575" y="221933"/>
                    <a:pt x="0" y="195263"/>
                    <a:pt x="0" y="150495"/>
                  </a:cubicBezTo>
                  <a:lnTo>
                    <a:pt x="0" y="0"/>
                  </a:lnTo>
                  <a:lnTo>
                    <a:pt x="34290" y="0"/>
                  </a:lnTo>
                  <a:lnTo>
                    <a:pt x="34290" y="149542"/>
                  </a:lnTo>
                  <a:cubicBezTo>
                    <a:pt x="34290" y="177165"/>
                    <a:pt x="52388" y="194310"/>
                    <a:pt x="82867" y="194310"/>
                  </a:cubicBezTo>
                  <a:cubicBezTo>
                    <a:pt x="117157" y="194310"/>
                    <a:pt x="139065" y="168592"/>
                    <a:pt x="139065" y="134302"/>
                  </a:cubicBezTo>
                  <a:lnTo>
                    <a:pt x="139065" y="952"/>
                  </a:lnTo>
                  <a:lnTo>
                    <a:pt x="173355" y="952"/>
                  </a:lnTo>
                  <a:lnTo>
                    <a:pt x="173355" y="216217"/>
                  </a:lnTo>
                  <a:close/>
                </a:path>
              </a:pathLst>
            </a:custGeom>
            <a:grpFill/>
            <a:ln w="9525" cap="flat">
              <a:noFill/>
              <a:prstDash val="solid"/>
              <a:miter/>
            </a:ln>
          </p:spPr>
          <p:txBody>
            <a:bodyPr rtlCol="0" anchor="ctr"/>
            <a:lstStyle/>
            <a:p>
              <a:endParaRPr lang="it-IT">
                <a:solidFill>
                  <a:schemeClr val="tx1"/>
                </a:solidFill>
              </a:endParaRPr>
            </a:p>
          </p:txBody>
        </p:sp>
        <p:sp>
          <p:nvSpPr>
            <p:cNvPr id="190" name="Figura a mano libera: forma 189">
              <a:extLst>
                <a:ext uri="{FF2B5EF4-FFF2-40B4-BE49-F238E27FC236}">
                  <a16:creationId xmlns:a16="http://schemas.microsoft.com/office/drawing/2014/main" id="{AD6B8884-BED1-436C-800B-363AA539E59D}"/>
                </a:ext>
              </a:extLst>
            </p:cNvPr>
            <p:cNvSpPr/>
            <p:nvPr/>
          </p:nvSpPr>
          <p:spPr>
            <a:xfrm>
              <a:off x="7816601" y="1834600"/>
              <a:ext cx="107632" cy="286702"/>
            </a:xfrm>
            <a:custGeom>
              <a:avLst/>
              <a:gdLst>
                <a:gd name="connsiteX0" fmla="*/ 0 w 107632"/>
                <a:gd name="connsiteY0" fmla="*/ 96202 h 286702"/>
                <a:gd name="connsiteX1" fmla="*/ 0 w 107632"/>
                <a:gd name="connsiteY1" fmla="*/ 68580 h 286702"/>
                <a:gd name="connsiteX2" fmla="*/ 31432 w 107632"/>
                <a:gd name="connsiteY2" fmla="*/ 68580 h 286702"/>
                <a:gd name="connsiteX3" fmla="*/ 31432 w 107632"/>
                <a:gd name="connsiteY3" fmla="*/ 0 h 286702"/>
                <a:gd name="connsiteX4" fmla="*/ 65722 w 107632"/>
                <a:gd name="connsiteY4" fmla="*/ 0 h 286702"/>
                <a:gd name="connsiteX5" fmla="*/ 65722 w 107632"/>
                <a:gd name="connsiteY5" fmla="*/ 68580 h 286702"/>
                <a:gd name="connsiteX6" fmla="*/ 107632 w 107632"/>
                <a:gd name="connsiteY6" fmla="*/ 68580 h 286702"/>
                <a:gd name="connsiteX7" fmla="*/ 107632 w 107632"/>
                <a:gd name="connsiteY7" fmla="*/ 96202 h 286702"/>
                <a:gd name="connsiteX8" fmla="*/ 65722 w 107632"/>
                <a:gd name="connsiteY8" fmla="*/ 96202 h 286702"/>
                <a:gd name="connsiteX9" fmla="*/ 65722 w 107632"/>
                <a:gd name="connsiteY9" fmla="*/ 237172 h 286702"/>
                <a:gd name="connsiteX10" fmla="*/ 87630 w 107632"/>
                <a:gd name="connsiteY10" fmla="*/ 257175 h 286702"/>
                <a:gd name="connsiteX11" fmla="*/ 105727 w 107632"/>
                <a:gd name="connsiteY11" fmla="*/ 254317 h 286702"/>
                <a:gd name="connsiteX12" fmla="*/ 106680 w 107632"/>
                <a:gd name="connsiteY12" fmla="*/ 254317 h 286702"/>
                <a:gd name="connsiteX13" fmla="*/ 106680 w 107632"/>
                <a:gd name="connsiteY13" fmla="*/ 283845 h 286702"/>
                <a:gd name="connsiteX14" fmla="*/ 79057 w 107632"/>
                <a:gd name="connsiteY14" fmla="*/ 286702 h 286702"/>
                <a:gd name="connsiteX15" fmla="*/ 31432 w 107632"/>
                <a:gd name="connsiteY15" fmla="*/ 244792 h 286702"/>
                <a:gd name="connsiteX16" fmla="*/ 31432 w 107632"/>
                <a:gd name="connsiteY16" fmla="*/ 96202 h 286702"/>
                <a:gd name="connsiteX17" fmla="*/ 0 w 107632"/>
                <a:gd name="connsiteY17" fmla="*/ 96202 h 286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632" h="286702">
                  <a:moveTo>
                    <a:pt x="0" y="96202"/>
                  </a:moveTo>
                  <a:lnTo>
                    <a:pt x="0" y="68580"/>
                  </a:lnTo>
                  <a:lnTo>
                    <a:pt x="31432" y="68580"/>
                  </a:lnTo>
                  <a:lnTo>
                    <a:pt x="31432" y="0"/>
                  </a:lnTo>
                  <a:lnTo>
                    <a:pt x="65722" y="0"/>
                  </a:lnTo>
                  <a:lnTo>
                    <a:pt x="65722" y="68580"/>
                  </a:lnTo>
                  <a:lnTo>
                    <a:pt x="107632" y="68580"/>
                  </a:lnTo>
                  <a:lnTo>
                    <a:pt x="107632" y="96202"/>
                  </a:lnTo>
                  <a:lnTo>
                    <a:pt x="65722" y="96202"/>
                  </a:lnTo>
                  <a:lnTo>
                    <a:pt x="65722" y="237172"/>
                  </a:lnTo>
                  <a:cubicBezTo>
                    <a:pt x="65722" y="252413"/>
                    <a:pt x="73343" y="257175"/>
                    <a:pt x="87630" y="257175"/>
                  </a:cubicBezTo>
                  <a:cubicBezTo>
                    <a:pt x="94297" y="257175"/>
                    <a:pt x="101918" y="255270"/>
                    <a:pt x="105727" y="254317"/>
                  </a:cubicBezTo>
                  <a:lnTo>
                    <a:pt x="106680" y="254317"/>
                  </a:lnTo>
                  <a:lnTo>
                    <a:pt x="106680" y="283845"/>
                  </a:lnTo>
                  <a:cubicBezTo>
                    <a:pt x="99060" y="285750"/>
                    <a:pt x="89535" y="286702"/>
                    <a:pt x="79057" y="286702"/>
                  </a:cubicBezTo>
                  <a:cubicBezTo>
                    <a:pt x="51435" y="286702"/>
                    <a:pt x="31432" y="275272"/>
                    <a:pt x="31432" y="244792"/>
                  </a:cubicBezTo>
                  <a:lnTo>
                    <a:pt x="31432" y="96202"/>
                  </a:lnTo>
                  <a:lnTo>
                    <a:pt x="0" y="96202"/>
                  </a:lnTo>
                  <a:close/>
                </a:path>
              </a:pathLst>
            </a:custGeom>
            <a:grpFill/>
            <a:ln w="9525" cap="flat">
              <a:noFill/>
              <a:prstDash val="solid"/>
              <a:miter/>
            </a:ln>
          </p:spPr>
          <p:txBody>
            <a:bodyPr rtlCol="0" anchor="ctr"/>
            <a:lstStyle/>
            <a:p>
              <a:endParaRPr lang="it-IT">
                <a:solidFill>
                  <a:schemeClr val="tx1"/>
                </a:solidFill>
              </a:endParaRPr>
            </a:p>
          </p:txBody>
        </p:sp>
        <p:sp>
          <p:nvSpPr>
            <p:cNvPr id="191" name="Figura a mano libera: forma 190">
              <a:extLst>
                <a:ext uri="{FF2B5EF4-FFF2-40B4-BE49-F238E27FC236}">
                  <a16:creationId xmlns:a16="http://schemas.microsoft.com/office/drawing/2014/main" id="{2AD68525-8876-D692-7F7B-2D87FCF81288}"/>
                </a:ext>
              </a:extLst>
            </p:cNvPr>
            <p:cNvSpPr/>
            <p:nvPr/>
          </p:nvSpPr>
          <p:spPr>
            <a:xfrm>
              <a:off x="7739448" y="1819360"/>
              <a:ext cx="34290" cy="300037"/>
            </a:xfrm>
            <a:custGeom>
              <a:avLst/>
              <a:gdLst>
                <a:gd name="connsiteX0" fmla="*/ 0 w 34290"/>
                <a:gd name="connsiteY0" fmla="*/ 300038 h 300037"/>
                <a:gd name="connsiteX1" fmla="*/ 0 w 34290"/>
                <a:gd name="connsiteY1" fmla="*/ 0 h 300037"/>
                <a:gd name="connsiteX2" fmla="*/ 34290 w 34290"/>
                <a:gd name="connsiteY2" fmla="*/ 0 h 300037"/>
                <a:gd name="connsiteX3" fmla="*/ 34290 w 34290"/>
                <a:gd name="connsiteY3" fmla="*/ 300038 h 300037"/>
                <a:gd name="connsiteX4" fmla="*/ 0 w 34290"/>
                <a:gd name="connsiteY4" fmla="*/ 300038 h 30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 h="300037">
                  <a:moveTo>
                    <a:pt x="0" y="300038"/>
                  </a:moveTo>
                  <a:lnTo>
                    <a:pt x="0" y="0"/>
                  </a:lnTo>
                  <a:lnTo>
                    <a:pt x="34290" y="0"/>
                  </a:lnTo>
                  <a:lnTo>
                    <a:pt x="34290" y="300038"/>
                  </a:lnTo>
                  <a:lnTo>
                    <a:pt x="0" y="300038"/>
                  </a:lnTo>
                  <a:close/>
                </a:path>
              </a:pathLst>
            </a:custGeom>
            <a:grpFill/>
            <a:ln w="9525" cap="flat">
              <a:noFill/>
              <a:prstDash val="solid"/>
              <a:miter/>
            </a:ln>
          </p:spPr>
          <p:txBody>
            <a:bodyPr rtlCol="0" anchor="ctr"/>
            <a:lstStyle/>
            <a:p>
              <a:endParaRPr lang="it-IT">
                <a:solidFill>
                  <a:schemeClr val="tx1"/>
                </a:solidFill>
              </a:endParaRPr>
            </a:p>
          </p:txBody>
        </p:sp>
        <p:sp>
          <p:nvSpPr>
            <p:cNvPr id="192" name="Figura a mano libera: forma 191">
              <a:extLst>
                <a:ext uri="{FF2B5EF4-FFF2-40B4-BE49-F238E27FC236}">
                  <a16:creationId xmlns:a16="http://schemas.microsoft.com/office/drawing/2014/main" id="{3ED55104-8611-2BAB-A108-4FF0E5161914}"/>
                </a:ext>
              </a:extLst>
            </p:cNvPr>
            <p:cNvSpPr/>
            <p:nvPr/>
          </p:nvSpPr>
          <p:spPr>
            <a:xfrm>
              <a:off x="7508944" y="1903180"/>
              <a:ext cx="174307" cy="221932"/>
            </a:xfrm>
            <a:custGeom>
              <a:avLst/>
              <a:gdLst>
                <a:gd name="connsiteX0" fmla="*/ 174307 w 174307"/>
                <a:gd name="connsiteY0" fmla="*/ 216217 h 221932"/>
                <a:gd name="connsiteX1" fmla="*/ 140017 w 174307"/>
                <a:gd name="connsiteY1" fmla="*/ 216217 h 221932"/>
                <a:gd name="connsiteX2" fmla="*/ 140017 w 174307"/>
                <a:gd name="connsiteY2" fmla="*/ 186690 h 221932"/>
                <a:gd name="connsiteX3" fmla="*/ 139065 w 174307"/>
                <a:gd name="connsiteY3" fmla="*/ 186690 h 221932"/>
                <a:gd name="connsiteX4" fmla="*/ 73342 w 174307"/>
                <a:gd name="connsiteY4" fmla="*/ 221933 h 221932"/>
                <a:gd name="connsiteX5" fmla="*/ 0 w 174307"/>
                <a:gd name="connsiteY5" fmla="*/ 150495 h 221932"/>
                <a:gd name="connsiteX6" fmla="*/ 0 w 174307"/>
                <a:gd name="connsiteY6" fmla="*/ 0 h 221932"/>
                <a:gd name="connsiteX7" fmla="*/ 34290 w 174307"/>
                <a:gd name="connsiteY7" fmla="*/ 0 h 221932"/>
                <a:gd name="connsiteX8" fmla="*/ 34290 w 174307"/>
                <a:gd name="connsiteY8" fmla="*/ 149542 h 221932"/>
                <a:gd name="connsiteX9" fmla="*/ 82867 w 174307"/>
                <a:gd name="connsiteY9" fmla="*/ 194310 h 221932"/>
                <a:gd name="connsiteX10" fmla="*/ 139065 w 174307"/>
                <a:gd name="connsiteY10" fmla="*/ 134302 h 221932"/>
                <a:gd name="connsiteX11" fmla="*/ 139065 w 174307"/>
                <a:gd name="connsiteY11" fmla="*/ 952 h 221932"/>
                <a:gd name="connsiteX12" fmla="*/ 173355 w 174307"/>
                <a:gd name="connsiteY12" fmla="*/ 952 h 221932"/>
                <a:gd name="connsiteX13" fmla="*/ 173355 w 174307"/>
                <a:gd name="connsiteY13" fmla="*/ 216217 h 22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4307" h="221932">
                  <a:moveTo>
                    <a:pt x="174307" y="216217"/>
                  </a:moveTo>
                  <a:lnTo>
                    <a:pt x="140017" y="216217"/>
                  </a:lnTo>
                  <a:lnTo>
                    <a:pt x="140017" y="186690"/>
                  </a:lnTo>
                  <a:lnTo>
                    <a:pt x="139065" y="186690"/>
                  </a:lnTo>
                  <a:cubicBezTo>
                    <a:pt x="123825" y="207645"/>
                    <a:pt x="104775" y="221933"/>
                    <a:pt x="73342" y="221933"/>
                  </a:cubicBezTo>
                  <a:cubicBezTo>
                    <a:pt x="28575" y="221933"/>
                    <a:pt x="0" y="195263"/>
                    <a:pt x="0" y="150495"/>
                  </a:cubicBezTo>
                  <a:lnTo>
                    <a:pt x="0" y="0"/>
                  </a:lnTo>
                  <a:lnTo>
                    <a:pt x="34290" y="0"/>
                  </a:lnTo>
                  <a:lnTo>
                    <a:pt x="34290" y="149542"/>
                  </a:lnTo>
                  <a:cubicBezTo>
                    <a:pt x="34290" y="177165"/>
                    <a:pt x="52388" y="194310"/>
                    <a:pt x="82867" y="194310"/>
                  </a:cubicBezTo>
                  <a:cubicBezTo>
                    <a:pt x="117157" y="194310"/>
                    <a:pt x="139065" y="168592"/>
                    <a:pt x="139065" y="134302"/>
                  </a:cubicBezTo>
                  <a:lnTo>
                    <a:pt x="139065" y="952"/>
                  </a:lnTo>
                  <a:lnTo>
                    <a:pt x="173355" y="952"/>
                  </a:lnTo>
                  <a:lnTo>
                    <a:pt x="173355" y="216217"/>
                  </a:lnTo>
                  <a:close/>
                </a:path>
              </a:pathLst>
            </a:custGeom>
            <a:grpFill/>
            <a:ln w="9525" cap="flat">
              <a:noFill/>
              <a:prstDash val="solid"/>
              <a:miter/>
            </a:ln>
          </p:spPr>
          <p:txBody>
            <a:bodyPr rtlCol="0" anchor="ctr"/>
            <a:lstStyle/>
            <a:p>
              <a:endParaRPr lang="it-IT">
                <a:solidFill>
                  <a:schemeClr val="tx1"/>
                </a:solidFill>
              </a:endParaRPr>
            </a:p>
          </p:txBody>
        </p:sp>
        <p:sp>
          <p:nvSpPr>
            <p:cNvPr id="193" name="Figura a mano libera: forma 192">
              <a:extLst>
                <a:ext uri="{FF2B5EF4-FFF2-40B4-BE49-F238E27FC236}">
                  <a16:creationId xmlns:a16="http://schemas.microsoft.com/office/drawing/2014/main" id="{73B78C2B-B229-78B3-A15B-210F813D5267}"/>
                </a:ext>
              </a:extLst>
            </p:cNvPr>
            <p:cNvSpPr/>
            <p:nvPr/>
          </p:nvSpPr>
          <p:spPr>
            <a:xfrm>
              <a:off x="7198428" y="1812693"/>
              <a:ext cx="265747" cy="312420"/>
            </a:xfrm>
            <a:custGeom>
              <a:avLst/>
              <a:gdLst>
                <a:gd name="connsiteX0" fmla="*/ 140018 w 265747"/>
                <a:gd name="connsiteY0" fmla="*/ 312420 h 312420"/>
                <a:gd name="connsiteX1" fmla="*/ 0 w 265747"/>
                <a:gd name="connsiteY1" fmla="*/ 156210 h 312420"/>
                <a:gd name="connsiteX2" fmla="*/ 141923 w 265747"/>
                <a:gd name="connsiteY2" fmla="*/ 0 h 312420"/>
                <a:gd name="connsiteX3" fmla="*/ 261938 w 265747"/>
                <a:gd name="connsiteY3" fmla="*/ 95250 h 312420"/>
                <a:gd name="connsiteX4" fmla="*/ 224790 w 265747"/>
                <a:gd name="connsiteY4" fmla="*/ 95250 h 312420"/>
                <a:gd name="connsiteX5" fmla="*/ 140970 w 265747"/>
                <a:gd name="connsiteY5" fmla="*/ 32385 h 312420"/>
                <a:gd name="connsiteX6" fmla="*/ 38100 w 265747"/>
                <a:gd name="connsiteY6" fmla="*/ 156210 h 312420"/>
                <a:gd name="connsiteX7" fmla="*/ 140970 w 265747"/>
                <a:gd name="connsiteY7" fmla="*/ 279083 h 312420"/>
                <a:gd name="connsiteX8" fmla="*/ 228600 w 265747"/>
                <a:gd name="connsiteY8" fmla="*/ 196215 h 312420"/>
                <a:gd name="connsiteX9" fmla="*/ 265748 w 265747"/>
                <a:gd name="connsiteY9" fmla="*/ 196215 h 312420"/>
                <a:gd name="connsiteX10" fmla="*/ 229553 w 265747"/>
                <a:gd name="connsiteY10" fmla="*/ 280035 h 312420"/>
                <a:gd name="connsiteX11" fmla="*/ 140018 w 265747"/>
                <a:gd name="connsiteY11" fmla="*/ 312420 h 312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5747" h="312420">
                  <a:moveTo>
                    <a:pt x="140018" y="312420"/>
                  </a:moveTo>
                  <a:cubicBezTo>
                    <a:pt x="55245" y="312420"/>
                    <a:pt x="0" y="247650"/>
                    <a:pt x="0" y="156210"/>
                  </a:cubicBezTo>
                  <a:cubicBezTo>
                    <a:pt x="0" y="68580"/>
                    <a:pt x="52388" y="0"/>
                    <a:pt x="141923" y="0"/>
                  </a:cubicBezTo>
                  <a:cubicBezTo>
                    <a:pt x="211455" y="0"/>
                    <a:pt x="254318" y="40005"/>
                    <a:pt x="261938" y="95250"/>
                  </a:cubicBezTo>
                  <a:lnTo>
                    <a:pt x="224790" y="95250"/>
                  </a:lnTo>
                  <a:cubicBezTo>
                    <a:pt x="218123" y="58102"/>
                    <a:pt x="187643" y="32385"/>
                    <a:pt x="140970" y="32385"/>
                  </a:cubicBezTo>
                  <a:cubicBezTo>
                    <a:pt x="75248" y="32385"/>
                    <a:pt x="38100" y="85725"/>
                    <a:pt x="38100" y="156210"/>
                  </a:cubicBezTo>
                  <a:cubicBezTo>
                    <a:pt x="38100" y="229552"/>
                    <a:pt x="79057" y="279083"/>
                    <a:pt x="140970" y="279083"/>
                  </a:cubicBezTo>
                  <a:cubicBezTo>
                    <a:pt x="197168" y="279083"/>
                    <a:pt x="224790" y="240983"/>
                    <a:pt x="228600" y="196215"/>
                  </a:cubicBezTo>
                  <a:lnTo>
                    <a:pt x="265748" y="196215"/>
                  </a:lnTo>
                  <a:cubicBezTo>
                    <a:pt x="265748" y="225742"/>
                    <a:pt x="251460" y="259080"/>
                    <a:pt x="229553" y="280035"/>
                  </a:cubicBezTo>
                  <a:cubicBezTo>
                    <a:pt x="208598" y="301942"/>
                    <a:pt x="178118" y="312420"/>
                    <a:pt x="140018" y="312420"/>
                  </a:cubicBezTo>
                  <a:close/>
                </a:path>
              </a:pathLst>
            </a:custGeom>
            <a:grpFill/>
            <a:ln w="9525" cap="flat">
              <a:noFill/>
              <a:prstDash val="solid"/>
              <a:miter/>
            </a:ln>
          </p:spPr>
          <p:txBody>
            <a:bodyPr rtlCol="0" anchor="ctr"/>
            <a:lstStyle/>
            <a:p>
              <a:endParaRPr lang="it-IT">
                <a:solidFill>
                  <a:schemeClr val="tx1"/>
                </a:solidFill>
              </a:endParaRPr>
            </a:p>
          </p:txBody>
        </p:sp>
        <p:sp>
          <p:nvSpPr>
            <p:cNvPr id="194" name="Figura a mano libera: forma 193">
              <a:extLst>
                <a:ext uri="{FF2B5EF4-FFF2-40B4-BE49-F238E27FC236}">
                  <a16:creationId xmlns:a16="http://schemas.microsoft.com/office/drawing/2014/main" id="{E70FCDFE-0D60-68B7-7762-1B8363BB031F}"/>
                </a:ext>
              </a:extLst>
            </p:cNvPr>
            <p:cNvSpPr/>
            <p:nvPr/>
          </p:nvSpPr>
          <p:spPr>
            <a:xfrm>
              <a:off x="6875531" y="1896513"/>
              <a:ext cx="209550" cy="228600"/>
            </a:xfrm>
            <a:custGeom>
              <a:avLst/>
              <a:gdLst>
                <a:gd name="connsiteX0" fmla="*/ 104775 w 209550"/>
                <a:gd name="connsiteY0" fmla="*/ 228600 h 228600"/>
                <a:gd name="connsiteX1" fmla="*/ 0 w 209550"/>
                <a:gd name="connsiteY1" fmla="*/ 114300 h 228600"/>
                <a:gd name="connsiteX2" fmla="*/ 104775 w 209550"/>
                <a:gd name="connsiteY2" fmla="*/ 0 h 228600"/>
                <a:gd name="connsiteX3" fmla="*/ 209550 w 209550"/>
                <a:gd name="connsiteY3" fmla="*/ 114300 h 228600"/>
                <a:gd name="connsiteX4" fmla="*/ 104775 w 209550"/>
                <a:gd name="connsiteY4" fmla="*/ 228600 h 228600"/>
                <a:gd name="connsiteX5" fmla="*/ 104775 w 209550"/>
                <a:gd name="connsiteY5" fmla="*/ 200025 h 228600"/>
                <a:gd name="connsiteX6" fmla="*/ 174307 w 209550"/>
                <a:gd name="connsiteY6" fmla="*/ 114300 h 228600"/>
                <a:gd name="connsiteX7" fmla="*/ 104775 w 209550"/>
                <a:gd name="connsiteY7" fmla="*/ 28575 h 228600"/>
                <a:gd name="connsiteX8" fmla="*/ 35242 w 209550"/>
                <a:gd name="connsiteY8" fmla="*/ 114300 h 228600"/>
                <a:gd name="connsiteX9" fmla="*/ 104775 w 209550"/>
                <a:gd name="connsiteY9" fmla="*/ 200025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550" h="228600">
                  <a:moveTo>
                    <a:pt x="104775" y="228600"/>
                  </a:moveTo>
                  <a:cubicBezTo>
                    <a:pt x="40005" y="228600"/>
                    <a:pt x="0" y="177165"/>
                    <a:pt x="0" y="114300"/>
                  </a:cubicBezTo>
                  <a:cubicBezTo>
                    <a:pt x="0" y="51435"/>
                    <a:pt x="40005" y="0"/>
                    <a:pt x="104775" y="0"/>
                  </a:cubicBezTo>
                  <a:cubicBezTo>
                    <a:pt x="169545" y="0"/>
                    <a:pt x="209550" y="51435"/>
                    <a:pt x="209550" y="114300"/>
                  </a:cubicBezTo>
                  <a:cubicBezTo>
                    <a:pt x="209550" y="177165"/>
                    <a:pt x="169545" y="228600"/>
                    <a:pt x="104775" y="228600"/>
                  </a:cubicBezTo>
                  <a:close/>
                  <a:moveTo>
                    <a:pt x="104775" y="200025"/>
                  </a:moveTo>
                  <a:cubicBezTo>
                    <a:pt x="150495" y="200025"/>
                    <a:pt x="174307" y="161925"/>
                    <a:pt x="174307" y="114300"/>
                  </a:cubicBezTo>
                  <a:cubicBezTo>
                    <a:pt x="174307" y="66675"/>
                    <a:pt x="150495" y="28575"/>
                    <a:pt x="104775" y="28575"/>
                  </a:cubicBezTo>
                  <a:cubicBezTo>
                    <a:pt x="59055" y="28575"/>
                    <a:pt x="35242" y="66675"/>
                    <a:pt x="35242" y="114300"/>
                  </a:cubicBezTo>
                  <a:cubicBezTo>
                    <a:pt x="35242" y="162877"/>
                    <a:pt x="59055" y="200025"/>
                    <a:pt x="104775" y="200025"/>
                  </a:cubicBezTo>
                  <a:close/>
                </a:path>
              </a:pathLst>
            </a:custGeom>
            <a:grpFill/>
            <a:ln w="9525" cap="flat">
              <a:noFill/>
              <a:prstDash val="solid"/>
              <a:miter/>
            </a:ln>
          </p:spPr>
          <p:txBody>
            <a:bodyPr rtlCol="0" anchor="ctr"/>
            <a:lstStyle/>
            <a:p>
              <a:endParaRPr lang="it-IT">
                <a:solidFill>
                  <a:schemeClr val="tx1"/>
                </a:solidFill>
              </a:endParaRPr>
            </a:p>
          </p:txBody>
        </p:sp>
        <p:sp>
          <p:nvSpPr>
            <p:cNvPr id="195" name="Figura a mano libera: forma 194">
              <a:extLst>
                <a:ext uri="{FF2B5EF4-FFF2-40B4-BE49-F238E27FC236}">
                  <a16:creationId xmlns:a16="http://schemas.microsoft.com/office/drawing/2014/main" id="{7050F67A-CD27-85DC-C745-4505435E6525}"/>
                </a:ext>
              </a:extLst>
            </p:cNvPr>
            <p:cNvSpPr/>
            <p:nvPr/>
          </p:nvSpPr>
          <p:spPr>
            <a:xfrm>
              <a:off x="6798378" y="1819360"/>
              <a:ext cx="34290" cy="300037"/>
            </a:xfrm>
            <a:custGeom>
              <a:avLst/>
              <a:gdLst>
                <a:gd name="connsiteX0" fmla="*/ 0 w 34290"/>
                <a:gd name="connsiteY0" fmla="*/ 300038 h 300037"/>
                <a:gd name="connsiteX1" fmla="*/ 0 w 34290"/>
                <a:gd name="connsiteY1" fmla="*/ 83820 h 300037"/>
                <a:gd name="connsiteX2" fmla="*/ 34290 w 34290"/>
                <a:gd name="connsiteY2" fmla="*/ 83820 h 300037"/>
                <a:gd name="connsiteX3" fmla="*/ 34290 w 34290"/>
                <a:gd name="connsiteY3" fmla="*/ 300038 h 300037"/>
                <a:gd name="connsiteX4" fmla="*/ 0 w 34290"/>
                <a:gd name="connsiteY4" fmla="*/ 300038 h 300037"/>
                <a:gd name="connsiteX5" fmla="*/ 0 w 34290"/>
                <a:gd name="connsiteY5" fmla="*/ 41910 h 300037"/>
                <a:gd name="connsiteX6" fmla="*/ 0 w 34290"/>
                <a:gd name="connsiteY6" fmla="*/ 0 h 300037"/>
                <a:gd name="connsiteX7" fmla="*/ 34290 w 34290"/>
                <a:gd name="connsiteY7" fmla="*/ 0 h 300037"/>
                <a:gd name="connsiteX8" fmla="*/ 34290 w 34290"/>
                <a:gd name="connsiteY8" fmla="*/ 41910 h 300037"/>
                <a:gd name="connsiteX9" fmla="*/ 0 w 34290"/>
                <a:gd name="connsiteY9" fmla="*/ 41910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 h="300037">
                  <a:moveTo>
                    <a:pt x="0" y="300038"/>
                  </a:moveTo>
                  <a:lnTo>
                    <a:pt x="0" y="83820"/>
                  </a:lnTo>
                  <a:lnTo>
                    <a:pt x="34290" y="83820"/>
                  </a:lnTo>
                  <a:lnTo>
                    <a:pt x="34290" y="300038"/>
                  </a:lnTo>
                  <a:lnTo>
                    <a:pt x="0" y="300038"/>
                  </a:lnTo>
                  <a:close/>
                  <a:moveTo>
                    <a:pt x="0" y="41910"/>
                  </a:moveTo>
                  <a:lnTo>
                    <a:pt x="0" y="0"/>
                  </a:lnTo>
                  <a:lnTo>
                    <a:pt x="34290" y="0"/>
                  </a:lnTo>
                  <a:lnTo>
                    <a:pt x="34290" y="41910"/>
                  </a:lnTo>
                  <a:lnTo>
                    <a:pt x="0" y="41910"/>
                  </a:lnTo>
                  <a:close/>
                </a:path>
              </a:pathLst>
            </a:custGeom>
            <a:grpFill/>
            <a:ln w="9525" cap="flat">
              <a:noFill/>
              <a:prstDash val="solid"/>
              <a:miter/>
            </a:ln>
          </p:spPr>
          <p:txBody>
            <a:bodyPr rtlCol="0" anchor="ctr"/>
            <a:lstStyle/>
            <a:p>
              <a:endParaRPr lang="it-IT">
                <a:solidFill>
                  <a:schemeClr val="tx1"/>
                </a:solidFill>
              </a:endParaRPr>
            </a:p>
          </p:txBody>
        </p:sp>
        <p:sp>
          <p:nvSpPr>
            <p:cNvPr id="196" name="Figura a mano libera: forma 195">
              <a:extLst>
                <a:ext uri="{FF2B5EF4-FFF2-40B4-BE49-F238E27FC236}">
                  <a16:creationId xmlns:a16="http://schemas.microsoft.com/office/drawing/2014/main" id="{B85990DE-923A-DC99-436E-6EDCD045800B}"/>
                </a:ext>
              </a:extLst>
            </p:cNvPr>
            <p:cNvSpPr/>
            <p:nvPr/>
          </p:nvSpPr>
          <p:spPr>
            <a:xfrm>
              <a:off x="6567873" y="1898418"/>
              <a:ext cx="176212" cy="221932"/>
            </a:xfrm>
            <a:custGeom>
              <a:avLst/>
              <a:gdLst>
                <a:gd name="connsiteX0" fmla="*/ 33338 w 176212"/>
                <a:gd name="connsiteY0" fmla="*/ 4763 h 221932"/>
                <a:gd name="connsiteX1" fmla="*/ 33338 w 176212"/>
                <a:gd name="connsiteY1" fmla="*/ 33338 h 221932"/>
                <a:gd name="connsiteX2" fmla="*/ 34290 w 176212"/>
                <a:gd name="connsiteY2" fmla="*/ 33338 h 221932"/>
                <a:gd name="connsiteX3" fmla="*/ 102870 w 176212"/>
                <a:gd name="connsiteY3" fmla="*/ 0 h 221932"/>
                <a:gd name="connsiteX4" fmla="*/ 176213 w 176212"/>
                <a:gd name="connsiteY4" fmla="*/ 69533 h 221932"/>
                <a:gd name="connsiteX5" fmla="*/ 176213 w 176212"/>
                <a:gd name="connsiteY5" fmla="*/ 221933 h 221932"/>
                <a:gd name="connsiteX6" fmla="*/ 141923 w 176212"/>
                <a:gd name="connsiteY6" fmla="*/ 221933 h 221932"/>
                <a:gd name="connsiteX7" fmla="*/ 141923 w 176212"/>
                <a:gd name="connsiteY7" fmla="*/ 72390 h 221932"/>
                <a:gd name="connsiteX8" fmla="*/ 93345 w 176212"/>
                <a:gd name="connsiteY8" fmla="*/ 28575 h 221932"/>
                <a:gd name="connsiteX9" fmla="*/ 34290 w 176212"/>
                <a:gd name="connsiteY9" fmla="*/ 88583 h 221932"/>
                <a:gd name="connsiteX10" fmla="*/ 34290 w 176212"/>
                <a:gd name="connsiteY10" fmla="*/ 221933 h 221932"/>
                <a:gd name="connsiteX11" fmla="*/ 0 w 176212"/>
                <a:gd name="connsiteY11" fmla="*/ 221933 h 221932"/>
                <a:gd name="connsiteX12" fmla="*/ 0 w 176212"/>
                <a:gd name="connsiteY12" fmla="*/ 5715 h 221932"/>
                <a:gd name="connsiteX13" fmla="*/ 33338 w 176212"/>
                <a:gd name="connsiteY13" fmla="*/ 5715 h 22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6212" h="221932">
                  <a:moveTo>
                    <a:pt x="33338" y="4763"/>
                  </a:moveTo>
                  <a:lnTo>
                    <a:pt x="33338" y="33338"/>
                  </a:lnTo>
                  <a:lnTo>
                    <a:pt x="34290" y="33338"/>
                  </a:lnTo>
                  <a:cubicBezTo>
                    <a:pt x="49530" y="12383"/>
                    <a:pt x="71438" y="0"/>
                    <a:pt x="102870" y="0"/>
                  </a:cubicBezTo>
                  <a:cubicBezTo>
                    <a:pt x="148590" y="0"/>
                    <a:pt x="176213" y="24765"/>
                    <a:pt x="176213" y="69533"/>
                  </a:cubicBezTo>
                  <a:lnTo>
                    <a:pt x="176213" y="221933"/>
                  </a:lnTo>
                  <a:lnTo>
                    <a:pt x="141923" y="221933"/>
                  </a:lnTo>
                  <a:lnTo>
                    <a:pt x="141923" y="72390"/>
                  </a:lnTo>
                  <a:cubicBezTo>
                    <a:pt x="141923" y="44767"/>
                    <a:pt x="123825" y="28575"/>
                    <a:pt x="93345" y="28575"/>
                  </a:cubicBezTo>
                  <a:cubicBezTo>
                    <a:pt x="59055" y="28575"/>
                    <a:pt x="34290" y="53340"/>
                    <a:pt x="34290" y="88583"/>
                  </a:cubicBezTo>
                  <a:lnTo>
                    <a:pt x="34290" y="221933"/>
                  </a:lnTo>
                  <a:lnTo>
                    <a:pt x="0" y="221933"/>
                  </a:lnTo>
                  <a:lnTo>
                    <a:pt x="0" y="5715"/>
                  </a:lnTo>
                  <a:lnTo>
                    <a:pt x="33338" y="5715"/>
                  </a:lnTo>
                  <a:close/>
                </a:path>
              </a:pathLst>
            </a:custGeom>
            <a:grpFill/>
            <a:ln w="9525" cap="flat">
              <a:noFill/>
              <a:prstDash val="solid"/>
              <a:miter/>
            </a:ln>
          </p:spPr>
          <p:txBody>
            <a:bodyPr rtlCol="0" anchor="ctr"/>
            <a:lstStyle/>
            <a:p>
              <a:endParaRPr lang="it-IT">
                <a:solidFill>
                  <a:schemeClr val="tx1"/>
                </a:solidFill>
              </a:endParaRPr>
            </a:p>
          </p:txBody>
        </p:sp>
        <p:sp>
          <p:nvSpPr>
            <p:cNvPr id="197" name="Figura a mano libera: forma 196">
              <a:extLst>
                <a:ext uri="{FF2B5EF4-FFF2-40B4-BE49-F238E27FC236}">
                  <a16:creationId xmlns:a16="http://schemas.microsoft.com/office/drawing/2014/main" id="{DB2FB0C0-7A72-29AE-4E37-2389FD72CEA9}"/>
                </a:ext>
              </a:extLst>
            </p:cNvPr>
            <p:cNvSpPr/>
            <p:nvPr/>
          </p:nvSpPr>
          <p:spPr>
            <a:xfrm>
              <a:off x="6314509" y="1896513"/>
              <a:ext cx="209550" cy="228600"/>
            </a:xfrm>
            <a:custGeom>
              <a:avLst/>
              <a:gdLst>
                <a:gd name="connsiteX0" fmla="*/ 104775 w 209550"/>
                <a:gd name="connsiteY0" fmla="*/ 228600 h 228600"/>
                <a:gd name="connsiteX1" fmla="*/ 0 w 209550"/>
                <a:gd name="connsiteY1" fmla="*/ 114300 h 228600"/>
                <a:gd name="connsiteX2" fmla="*/ 104775 w 209550"/>
                <a:gd name="connsiteY2" fmla="*/ 0 h 228600"/>
                <a:gd name="connsiteX3" fmla="*/ 209550 w 209550"/>
                <a:gd name="connsiteY3" fmla="*/ 114300 h 228600"/>
                <a:gd name="connsiteX4" fmla="*/ 104775 w 209550"/>
                <a:gd name="connsiteY4" fmla="*/ 228600 h 228600"/>
                <a:gd name="connsiteX5" fmla="*/ 104775 w 209550"/>
                <a:gd name="connsiteY5" fmla="*/ 200025 h 228600"/>
                <a:gd name="connsiteX6" fmla="*/ 174307 w 209550"/>
                <a:gd name="connsiteY6" fmla="*/ 114300 h 228600"/>
                <a:gd name="connsiteX7" fmla="*/ 104775 w 209550"/>
                <a:gd name="connsiteY7" fmla="*/ 28575 h 228600"/>
                <a:gd name="connsiteX8" fmla="*/ 35243 w 209550"/>
                <a:gd name="connsiteY8" fmla="*/ 114300 h 228600"/>
                <a:gd name="connsiteX9" fmla="*/ 104775 w 209550"/>
                <a:gd name="connsiteY9" fmla="*/ 200025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550" h="228600">
                  <a:moveTo>
                    <a:pt x="104775" y="228600"/>
                  </a:moveTo>
                  <a:cubicBezTo>
                    <a:pt x="40005" y="228600"/>
                    <a:pt x="0" y="177165"/>
                    <a:pt x="0" y="114300"/>
                  </a:cubicBezTo>
                  <a:cubicBezTo>
                    <a:pt x="0" y="51435"/>
                    <a:pt x="40005" y="0"/>
                    <a:pt x="104775" y="0"/>
                  </a:cubicBezTo>
                  <a:cubicBezTo>
                    <a:pt x="169545" y="0"/>
                    <a:pt x="209550" y="51435"/>
                    <a:pt x="209550" y="114300"/>
                  </a:cubicBezTo>
                  <a:cubicBezTo>
                    <a:pt x="209550" y="177165"/>
                    <a:pt x="169545" y="228600"/>
                    <a:pt x="104775" y="228600"/>
                  </a:cubicBezTo>
                  <a:close/>
                  <a:moveTo>
                    <a:pt x="104775" y="200025"/>
                  </a:moveTo>
                  <a:cubicBezTo>
                    <a:pt x="150495" y="200025"/>
                    <a:pt x="174307" y="161925"/>
                    <a:pt x="174307" y="114300"/>
                  </a:cubicBezTo>
                  <a:cubicBezTo>
                    <a:pt x="174307" y="66675"/>
                    <a:pt x="150495" y="28575"/>
                    <a:pt x="104775" y="28575"/>
                  </a:cubicBezTo>
                  <a:cubicBezTo>
                    <a:pt x="59055" y="28575"/>
                    <a:pt x="35243" y="66675"/>
                    <a:pt x="35243" y="114300"/>
                  </a:cubicBezTo>
                  <a:cubicBezTo>
                    <a:pt x="35243" y="162877"/>
                    <a:pt x="59055" y="200025"/>
                    <a:pt x="104775" y="200025"/>
                  </a:cubicBezTo>
                  <a:close/>
                </a:path>
              </a:pathLst>
            </a:custGeom>
            <a:grpFill/>
            <a:ln w="9525" cap="flat">
              <a:noFill/>
              <a:prstDash val="solid"/>
              <a:miter/>
            </a:ln>
          </p:spPr>
          <p:txBody>
            <a:bodyPr rtlCol="0" anchor="ctr"/>
            <a:lstStyle/>
            <a:p>
              <a:endParaRPr lang="it-IT">
                <a:solidFill>
                  <a:schemeClr val="tx1"/>
                </a:solidFill>
              </a:endParaRPr>
            </a:p>
          </p:txBody>
        </p:sp>
        <p:sp>
          <p:nvSpPr>
            <p:cNvPr id="198" name="Figura a mano libera: forma 197">
              <a:extLst>
                <a:ext uri="{FF2B5EF4-FFF2-40B4-BE49-F238E27FC236}">
                  <a16:creationId xmlns:a16="http://schemas.microsoft.com/office/drawing/2014/main" id="{2F990C89-2FF7-CA39-C86B-F15A05D4D1D5}"/>
                </a:ext>
              </a:extLst>
            </p:cNvPr>
            <p:cNvSpPr/>
            <p:nvPr/>
          </p:nvSpPr>
          <p:spPr>
            <a:xfrm>
              <a:off x="5984944" y="1898418"/>
              <a:ext cx="288607" cy="221932"/>
            </a:xfrm>
            <a:custGeom>
              <a:avLst/>
              <a:gdLst>
                <a:gd name="connsiteX0" fmla="*/ 0 w 288607"/>
                <a:gd name="connsiteY0" fmla="*/ 220980 h 221932"/>
                <a:gd name="connsiteX1" fmla="*/ 0 w 288607"/>
                <a:gd name="connsiteY1" fmla="*/ 4763 h 221932"/>
                <a:gd name="connsiteX2" fmla="*/ 34290 w 288607"/>
                <a:gd name="connsiteY2" fmla="*/ 4763 h 221932"/>
                <a:gd name="connsiteX3" fmla="*/ 34290 w 288607"/>
                <a:gd name="connsiteY3" fmla="*/ 36195 h 221932"/>
                <a:gd name="connsiteX4" fmla="*/ 35242 w 288607"/>
                <a:gd name="connsiteY4" fmla="*/ 36195 h 221932"/>
                <a:gd name="connsiteX5" fmla="*/ 99060 w 288607"/>
                <a:gd name="connsiteY5" fmla="*/ 0 h 221932"/>
                <a:gd name="connsiteX6" fmla="*/ 155257 w 288607"/>
                <a:gd name="connsiteY6" fmla="*/ 38100 h 221932"/>
                <a:gd name="connsiteX7" fmla="*/ 156210 w 288607"/>
                <a:gd name="connsiteY7" fmla="*/ 38100 h 221932"/>
                <a:gd name="connsiteX8" fmla="*/ 222885 w 288607"/>
                <a:gd name="connsiteY8" fmla="*/ 0 h 221932"/>
                <a:gd name="connsiteX9" fmla="*/ 288607 w 288607"/>
                <a:gd name="connsiteY9" fmla="*/ 69533 h 221932"/>
                <a:gd name="connsiteX10" fmla="*/ 288607 w 288607"/>
                <a:gd name="connsiteY10" fmla="*/ 221933 h 221932"/>
                <a:gd name="connsiteX11" fmla="*/ 253365 w 288607"/>
                <a:gd name="connsiteY11" fmla="*/ 221933 h 221932"/>
                <a:gd name="connsiteX12" fmla="*/ 253365 w 288607"/>
                <a:gd name="connsiteY12" fmla="*/ 71438 h 221932"/>
                <a:gd name="connsiteX13" fmla="*/ 213360 w 288607"/>
                <a:gd name="connsiteY13" fmla="*/ 28575 h 221932"/>
                <a:gd name="connsiteX14" fmla="*/ 160020 w 288607"/>
                <a:gd name="connsiteY14" fmla="*/ 86677 h 221932"/>
                <a:gd name="connsiteX15" fmla="*/ 160020 w 288607"/>
                <a:gd name="connsiteY15" fmla="*/ 220980 h 221932"/>
                <a:gd name="connsiteX16" fmla="*/ 125730 w 288607"/>
                <a:gd name="connsiteY16" fmla="*/ 220980 h 221932"/>
                <a:gd name="connsiteX17" fmla="*/ 125730 w 288607"/>
                <a:gd name="connsiteY17" fmla="*/ 70485 h 221932"/>
                <a:gd name="connsiteX18" fmla="*/ 88582 w 288607"/>
                <a:gd name="connsiteY18" fmla="*/ 27622 h 221932"/>
                <a:gd name="connsiteX19" fmla="*/ 32385 w 288607"/>
                <a:gd name="connsiteY19" fmla="*/ 85725 h 221932"/>
                <a:gd name="connsiteX20" fmla="*/ 32385 w 288607"/>
                <a:gd name="connsiteY20" fmla="*/ 220980 h 221932"/>
                <a:gd name="connsiteX21" fmla="*/ 0 w 288607"/>
                <a:gd name="connsiteY21" fmla="*/ 220980 h 22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88607" h="221932">
                  <a:moveTo>
                    <a:pt x="0" y="220980"/>
                  </a:moveTo>
                  <a:lnTo>
                    <a:pt x="0" y="4763"/>
                  </a:lnTo>
                  <a:lnTo>
                    <a:pt x="34290" y="4763"/>
                  </a:lnTo>
                  <a:lnTo>
                    <a:pt x="34290" y="36195"/>
                  </a:lnTo>
                  <a:lnTo>
                    <a:pt x="35242" y="36195"/>
                  </a:lnTo>
                  <a:cubicBezTo>
                    <a:pt x="48577" y="15240"/>
                    <a:pt x="71438" y="0"/>
                    <a:pt x="99060" y="0"/>
                  </a:cubicBezTo>
                  <a:cubicBezTo>
                    <a:pt x="125730" y="0"/>
                    <a:pt x="146685" y="13335"/>
                    <a:pt x="155257" y="38100"/>
                  </a:cubicBezTo>
                  <a:lnTo>
                    <a:pt x="156210" y="38100"/>
                  </a:lnTo>
                  <a:cubicBezTo>
                    <a:pt x="170497" y="13335"/>
                    <a:pt x="196215" y="0"/>
                    <a:pt x="222885" y="0"/>
                  </a:cubicBezTo>
                  <a:cubicBezTo>
                    <a:pt x="260985" y="0"/>
                    <a:pt x="288607" y="24765"/>
                    <a:pt x="288607" y="69533"/>
                  </a:cubicBezTo>
                  <a:lnTo>
                    <a:pt x="288607" y="221933"/>
                  </a:lnTo>
                  <a:lnTo>
                    <a:pt x="253365" y="221933"/>
                  </a:lnTo>
                  <a:lnTo>
                    <a:pt x="253365" y="71438"/>
                  </a:lnTo>
                  <a:cubicBezTo>
                    <a:pt x="253365" y="44767"/>
                    <a:pt x="235267" y="28575"/>
                    <a:pt x="213360" y="28575"/>
                  </a:cubicBezTo>
                  <a:cubicBezTo>
                    <a:pt x="185738" y="28575"/>
                    <a:pt x="160020" y="53340"/>
                    <a:pt x="160020" y="86677"/>
                  </a:cubicBezTo>
                  <a:lnTo>
                    <a:pt x="160020" y="220980"/>
                  </a:lnTo>
                  <a:lnTo>
                    <a:pt x="125730" y="220980"/>
                  </a:lnTo>
                  <a:lnTo>
                    <a:pt x="125730" y="70485"/>
                  </a:lnTo>
                  <a:cubicBezTo>
                    <a:pt x="125730" y="43815"/>
                    <a:pt x="110490" y="27622"/>
                    <a:pt x="88582" y="27622"/>
                  </a:cubicBezTo>
                  <a:cubicBezTo>
                    <a:pt x="61913" y="27622"/>
                    <a:pt x="32385" y="52388"/>
                    <a:pt x="32385" y="85725"/>
                  </a:cubicBezTo>
                  <a:lnTo>
                    <a:pt x="32385" y="220980"/>
                  </a:lnTo>
                  <a:lnTo>
                    <a:pt x="0" y="220980"/>
                  </a:lnTo>
                  <a:close/>
                </a:path>
              </a:pathLst>
            </a:custGeom>
            <a:grpFill/>
            <a:ln w="9525" cap="flat">
              <a:noFill/>
              <a:prstDash val="solid"/>
              <a:miter/>
            </a:ln>
          </p:spPr>
          <p:txBody>
            <a:bodyPr rtlCol="0" anchor="ctr"/>
            <a:lstStyle/>
            <a:p>
              <a:endParaRPr lang="it-IT">
                <a:solidFill>
                  <a:schemeClr val="tx1"/>
                </a:solidFill>
              </a:endParaRPr>
            </a:p>
          </p:txBody>
        </p:sp>
        <p:sp>
          <p:nvSpPr>
            <p:cNvPr id="199" name="Figura a mano libera: forma 198">
              <a:extLst>
                <a:ext uri="{FF2B5EF4-FFF2-40B4-BE49-F238E27FC236}">
                  <a16:creationId xmlns:a16="http://schemas.microsoft.com/office/drawing/2014/main" id="{F3BF097F-24F6-3233-D1DE-B7F74BBC960B}"/>
                </a:ext>
              </a:extLst>
            </p:cNvPr>
            <p:cNvSpPr/>
            <p:nvPr/>
          </p:nvSpPr>
          <p:spPr>
            <a:xfrm>
              <a:off x="5894456" y="1819360"/>
              <a:ext cx="34289" cy="300037"/>
            </a:xfrm>
            <a:custGeom>
              <a:avLst/>
              <a:gdLst>
                <a:gd name="connsiteX0" fmla="*/ 0 w 34289"/>
                <a:gd name="connsiteY0" fmla="*/ 300038 h 300037"/>
                <a:gd name="connsiteX1" fmla="*/ 0 w 34289"/>
                <a:gd name="connsiteY1" fmla="*/ 83820 h 300037"/>
                <a:gd name="connsiteX2" fmla="*/ 34290 w 34289"/>
                <a:gd name="connsiteY2" fmla="*/ 83820 h 300037"/>
                <a:gd name="connsiteX3" fmla="*/ 34290 w 34289"/>
                <a:gd name="connsiteY3" fmla="*/ 300038 h 300037"/>
                <a:gd name="connsiteX4" fmla="*/ 0 w 34289"/>
                <a:gd name="connsiteY4" fmla="*/ 300038 h 300037"/>
                <a:gd name="connsiteX5" fmla="*/ 0 w 34289"/>
                <a:gd name="connsiteY5" fmla="*/ 41910 h 300037"/>
                <a:gd name="connsiteX6" fmla="*/ 0 w 34289"/>
                <a:gd name="connsiteY6" fmla="*/ 0 h 300037"/>
                <a:gd name="connsiteX7" fmla="*/ 34290 w 34289"/>
                <a:gd name="connsiteY7" fmla="*/ 0 h 300037"/>
                <a:gd name="connsiteX8" fmla="*/ 34290 w 34289"/>
                <a:gd name="connsiteY8" fmla="*/ 41910 h 300037"/>
                <a:gd name="connsiteX9" fmla="*/ 0 w 34289"/>
                <a:gd name="connsiteY9" fmla="*/ 41910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89" h="300037">
                  <a:moveTo>
                    <a:pt x="0" y="300038"/>
                  </a:moveTo>
                  <a:lnTo>
                    <a:pt x="0" y="83820"/>
                  </a:lnTo>
                  <a:lnTo>
                    <a:pt x="34290" y="83820"/>
                  </a:lnTo>
                  <a:lnTo>
                    <a:pt x="34290" y="300038"/>
                  </a:lnTo>
                  <a:lnTo>
                    <a:pt x="0" y="300038"/>
                  </a:lnTo>
                  <a:close/>
                  <a:moveTo>
                    <a:pt x="0" y="41910"/>
                  </a:moveTo>
                  <a:lnTo>
                    <a:pt x="0" y="0"/>
                  </a:lnTo>
                  <a:lnTo>
                    <a:pt x="34290" y="0"/>
                  </a:lnTo>
                  <a:lnTo>
                    <a:pt x="34290" y="41910"/>
                  </a:lnTo>
                  <a:lnTo>
                    <a:pt x="0" y="41910"/>
                  </a:lnTo>
                  <a:close/>
                </a:path>
              </a:pathLst>
            </a:custGeom>
            <a:grpFill/>
            <a:ln w="9525" cap="flat">
              <a:noFill/>
              <a:prstDash val="solid"/>
              <a:miter/>
            </a:ln>
          </p:spPr>
          <p:txBody>
            <a:bodyPr rtlCol="0" anchor="ctr"/>
            <a:lstStyle/>
            <a:p>
              <a:endParaRPr lang="it-IT">
                <a:solidFill>
                  <a:schemeClr val="tx1"/>
                </a:solidFill>
              </a:endParaRPr>
            </a:p>
          </p:txBody>
        </p:sp>
        <p:sp>
          <p:nvSpPr>
            <p:cNvPr id="200" name="Figura a mano libera: forma 199">
              <a:extLst>
                <a:ext uri="{FF2B5EF4-FFF2-40B4-BE49-F238E27FC236}">
                  <a16:creationId xmlns:a16="http://schemas.microsoft.com/office/drawing/2014/main" id="{41C4780E-2885-0AE7-6210-94C2C0C6A90D}"/>
                </a:ext>
              </a:extLst>
            </p:cNvPr>
            <p:cNvSpPr/>
            <p:nvPr/>
          </p:nvSpPr>
          <p:spPr>
            <a:xfrm>
              <a:off x="5742056" y="1901275"/>
              <a:ext cx="113347" cy="218122"/>
            </a:xfrm>
            <a:custGeom>
              <a:avLst/>
              <a:gdLst>
                <a:gd name="connsiteX0" fmla="*/ 33338 w 113347"/>
                <a:gd name="connsiteY0" fmla="*/ 1905 h 218122"/>
                <a:gd name="connsiteX1" fmla="*/ 33338 w 113347"/>
                <a:gd name="connsiteY1" fmla="*/ 38100 h 218122"/>
                <a:gd name="connsiteX2" fmla="*/ 34290 w 113347"/>
                <a:gd name="connsiteY2" fmla="*/ 38100 h 218122"/>
                <a:gd name="connsiteX3" fmla="*/ 99060 w 113347"/>
                <a:gd name="connsiteY3" fmla="*/ 0 h 218122"/>
                <a:gd name="connsiteX4" fmla="*/ 113347 w 113347"/>
                <a:gd name="connsiteY4" fmla="*/ 2857 h 218122"/>
                <a:gd name="connsiteX5" fmla="*/ 113347 w 113347"/>
                <a:gd name="connsiteY5" fmla="*/ 35242 h 218122"/>
                <a:gd name="connsiteX6" fmla="*/ 112395 w 113347"/>
                <a:gd name="connsiteY6" fmla="*/ 35242 h 218122"/>
                <a:gd name="connsiteX7" fmla="*/ 97155 w 113347"/>
                <a:gd name="connsiteY7" fmla="*/ 33338 h 218122"/>
                <a:gd name="connsiteX8" fmla="*/ 34290 w 113347"/>
                <a:gd name="connsiteY8" fmla="*/ 99060 h 218122"/>
                <a:gd name="connsiteX9" fmla="*/ 34290 w 113347"/>
                <a:gd name="connsiteY9" fmla="*/ 218122 h 218122"/>
                <a:gd name="connsiteX10" fmla="*/ 0 w 113347"/>
                <a:gd name="connsiteY10" fmla="*/ 218122 h 218122"/>
                <a:gd name="connsiteX11" fmla="*/ 0 w 113347"/>
                <a:gd name="connsiteY11" fmla="*/ 1905 h 218122"/>
                <a:gd name="connsiteX12" fmla="*/ 33338 w 113347"/>
                <a:gd name="connsiteY12" fmla="*/ 1905 h 21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347" h="218122">
                  <a:moveTo>
                    <a:pt x="33338" y="1905"/>
                  </a:moveTo>
                  <a:lnTo>
                    <a:pt x="33338" y="38100"/>
                  </a:lnTo>
                  <a:lnTo>
                    <a:pt x="34290" y="38100"/>
                  </a:lnTo>
                  <a:cubicBezTo>
                    <a:pt x="47625" y="17145"/>
                    <a:pt x="69532" y="0"/>
                    <a:pt x="99060" y="0"/>
                  </a:cubicBezTo>
                  <a:cubicBezTo>
                    <a:pt x="105727" y="0"/>
                    <a:pt x="108585" y="952"/>
                    <a:pt x="113347" y="2857"/>
                  </a:cubicBezTo>
                  <a:lnTo>
                    <a:pt x="113347" y="35242"/>
                  </a:lnTo>
                  <a:lnTo>
                    <a:pt x="112395" y="35242"/>
                  </a:lnTo>
                  <a:cubicBezTo>
                    <a:pt x="107632" y="33338"/>
                    <a:pt x="103822" y="33338"/>
                    <a:pt x="97155" y="33338"/>
                  </a:cubicBezTo>
                  <a:cubicBezTo>
                    <a:pt x="63817" y="33338"/>
                    <a:pt x="34290" y="58102"/>
                    <a:pt x="34290" y="99060"/>
                  </a:cubicBezTo>
                  <a:lnTo>
                    <a:pt x="34290" y="218122"/>
                  </a:lnTo>
                  <a:lnTo>
                    <a:pt x="0" y="218122"/>
                  </a:lnTo>
                  <a:lnTo>
                    <a:pt x="0" y="1905"/>
                  </a:lnTo>
                  <a:lnTo>
                    <a:pt x="33338" y="1905"/>
                  </a:lnTo>
                  <a:close/>
                </a:path>
              </a:pathLst>
            </a:custGeom>
            <a:grpFill/>
            <a:ln w="9525" cap="flat">
              <a:noFill/>
              <a:prstDash val="solid"/>
              <a:miter/>
            </a:ln>
          </p:spPr>
          <p:txBody>
            <a:bodyPr rtlCol="0" anchor="ctr"/>
            <a:lstStyle/>
            <a:p>
              <a:endParaRPr lang="it-IT">
                <a:solidFill>
                  <a:schemeClr val="tx1"/>
                </a:solidFill>
              </a:endParaRPr>
            </a:p>
          </p:txBody>
        </p:sp>
        <p:sp>
          <p:nvSpPr>
            <p:cNvPr id="201" name="Figura a mano libera: forma 200">
              <a:extLst>
                <a:ext uri="{FF2B5EF4-FFF2-40B4-BE49-F238E27FC236}">
                  <a16:creationId xmlns:a16="http://schemas.microsoft.com/office/drawing/2014/main" id="{830891B0-E951-D483-AD95-D13B7818D4E6}"/>
                </a:ext>
              </a:extLst>
            </p:cNvPr>
            <p:cNvSpPr/>
            <p:nvPr/>
          </p:nvSpPr>
          <p:spPr>
            <a:xfrm>
              <a:off x="5589656" y="1834600"/>
              <a:ext cx="107632" cy="286702"/>
            </a:xfrm>
            <a:custGeom>
              <a:avLst/>
              <a:gdLst>
                <a:gd name="connsiteX0" fmla="*/ 0 w 107632"/>
                <a:gd name="connsiteY0" fmla="*/ 96202 h 286702"/>
                <a:gd name="connsiteX1" fmla="*/ 0 w 107632"/>
                <a:gd name="connsiteY1" fmla="*/ 68580 h 286702"/>
                <a:gd name="connsiteX2" fmla="*/ 31432 w 107632"/>
                <a:gd name="connsiteY2" fmla="*/ 68580 h 286702"/>
                <a:gd name="connsiteX3" fmla="*/ 31432 w 107632"/>
                <a:gd name="connsiteY3" fmla="*/ 0 h 286702"/>
                <a:gd name="connsiteX4" fmla="*/ 65722 w 107632"/>
                <a:gd name="connsiteY4" fmla="*/ 0 h 286702"/>
                <a:gd name="connsiteX5" fmla="*/ 65722 w 107632"/>
                <a:gd name="connsiteY5" fmla="*/ 68580 h 286702"/>
                <a:gd name="connsiteX6" fmla="*/ 107632 w 107632"/>
                <a:gd name="connsiteY6" fmla="*/ 68580 h 286702"/>
                <a:gd name="connsiteX7" fmla="*/ 107632 w 107632"/>
                <a:gd name="connsiteY7" fmla="*/ 96202 h 286702"/>
                <a:gd name="connsiteX8" fmla="*/ 65722 w 107632"/>
                <a:gd name="connsiteY8" fmla="*/ 96202 h 286702"/>
                <a:gd name="connsiteX9" fmla="*/ 65722 w 107632"/>
                <a:gd name="connsiteY9" fmla="*/ 237172 h 286702"/>
                <a:gd name="connsiteX10" fmla="*/ 87630 w 107632"/>
                <a:gd name="connsiteY10" fmla="*/ 257175 h 286702"/>
                <a:gd name="connsiteX11" fmla="*/ 105727 w 107632"/>
                <a:gd name="connsiteY11" fmla="*/ 254317 h 286702"/>
                <a:gd name="connsiteX12" fmla="*/ 106680 w 107632"/>
                <a:gd name="connsiteY12" fmla="*/ 254317 h 286702"/>
                <a:gd name="connsiteX13" fmla="*/ 106680 w 107632"/>
                <a:gd name="connsiteY13" fmla="*/ 283845 h 286702"/>
                <a:gd name="connsiteX14" fmla="*/ 79057 w 107632"/>
                <a:gd name="connsiteY14" fmla="*/ 286702 h 286702"/>
                <a:gd name="connsiteX15" fmla="*/ 31432 w 107632"/>
                <a:gd name="connsiteY15" fmla="*/ 244792 h 286702"/>
                <a:gd name="connsiteX16" fmla="*/ 31432 w 107632"/>
                <a:gd name="connsiteY16" fmla="*/ 96202 h 286702"/>
                <a:gd name="connsiteX17" fmla="*/ 0 w 107632"/>
                <a:gd name="connsiteY17" fmla="*/ 96202 h 286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632" h="286702">
                  <a:moveTo>
                    <a:pt x="0" y="96202"/>
                  </a:moveTo>
                  <a:lnTo>
                    <a:pt x="0" y="68580"/>
                  </a:lnTo>
                  <a:lnTo>
                    <a:pt x="31432" y="68580"/>
                  </a:lnTo>
                  <a:lnTo>
                    <a:pt x="31432" y="0"/>
                  </a:lnTo>
                  <a:lnTo>
                    <a:pt x="65722" y="0"/>
                  </a:lnTo>
                  <a:lnTo>
                    <a:pt x="65722" y="68580"/>
                  </a:lnTo>
                  <a:lnTo>
                    <a:pt x="107632" y="68580"/>
                  </a:lnTo>
                  <a:lnTo>
                    <a:pt x="107632" y="96202"/>
                  </a:lnTo>
                  <a:lnTo>
                    <a:pt x="65722" y="96202"/>
                  </a:lnTo>
                  <a:lnTo>
                    <a:pt x="65722" y="237172"/>
                  </a:lnTo>
                  <a:cubicBezTo>
                    <a:pt x="65722" y="252413"/>
                    <a:pt x="73342" y="257175"/>
                    <a:pt x="87630" y="257175"/>
                  </a:cubicBezTo>
                  <a:cubicBezTo>
                    <a:pt x="94297" y="257175"/>
                    <a:pt x="101917" y="255270"/>
                    <a:pt x="105727" y="254317"/>
                  </a:cubicBezTo>
                  <a:lnTo>
                    <a:pt x="106680" y="254317"/>
                  </a:lnTo>
                  <a:lnTo>
                    <a:pt x="106680" y="283845"/>
                  </a:lnTo>
                  <a:cubicBezTo>
                    <a:pt x="99060" y="285750"/>
                    <a:pt x="89535" y="286702"/>
                    <a:pt x="79057" y="286702"/>
                  </a:cubicBezTo>
                  <a:cubicBezTo>
                    <a:pt x="51435" y="286702"/>
                    <a:pt x="31432" y="275272"/>
                    <a:pt x="31432" y="244792"/>
                  </a:cubicBezTo>
                  <a:lnTo>
                    <a:pt x="31432" y="96202"/>
                  </a:lnTo>
                  <a:lnTo>
                    <a:pt x="0" y="96202"/>
                  </a:lnTo>
                  <a:close/>
                </a:path>
              </a:pathLst>
            </a:custGeom>
            <a:grpFill/>
            <a:ln w="9525" cap="flat">
              <a:noFill/>
              <a:prstDash val="solid"/>
              <a:miter/>
            </a:ln>
          </p:spPr>
          <p:txBody>
            <a:bodyPr rtlCol="0" anchor="ctr"/>
            <a:lstStyle/>
            <a:p>
              <a:endParaRPr lang="it-IT">
                <a:solidFill>
                  <a:schemeClr val="tx1"/>
                </a:solidFill>
              </a:endParaRPr>
            </a:p>
          </p:txBody>
        </p:sp>
        <p:sp>
          <p:nvSpPr>
            <p:cNvPr id="202" name="Figura a mano libera: forma 201">
              <a:extLst>
                <a:ext uri="{FF2B5EF4-FFF2-40B4-BE49-F238E27FC236}">
                  <a16:creationId xmlns:a16="http://schemas.microsoft.com/office/drawing/2014/main" id="{0288522E-4D02-695B-7B78-10EFFB7F0156}"/>
                </a:ext>
              </a:extLst>
            </p:cNvPr>
            <p:cNvSpPr/>
            <p:nvPr/>
          </p:nvSpPr>
          <p:spPr>
            <a:xfrm>
              <a:off x="5367724" y="1898418"/>
              <a:ext cx="201929" cy="224789"/>
            </a:xfrm>
            <a:custGeom>
              <a:avLst/>
              <a:gdLst>
                <a:gd name="connsiteX0" fmla="*/ 182880 w 201929"/>
                <a:gd name="connsiteY0" fmla="*/ 222885 h 224789"/>
                <a:gd name="connsiteX1" fmla="*/ 145733 w 201929"/>
                <a:gd name="connsiteY1" fmla="*/ 190500 h 224789"/>
                <a:gd name="connsiteX2" fmla="*/ 145733 w 201929"/>
                <a:gd name="connsiteY2" fmla="*/ 190500 h 224789"/>
                <a:gd name="connsiteX3" fmla="*/ 73342 w 201929"/>
                <a:gd name="connsiteY3" fmla="*/ 224790 h 224789"/>
                <a:gd name="connsiteX4" fmla="*/ 0 w 201929"/>
                <a:gd name="connsiteY4" fmla="*/ 164783 h 224789"/>
                <a:gd name="connsiteX5" fmla="*/ 94297 w 201929"/>
                <a:gd name="connsiteY5" fmla="*/ 95250 h 224789"/>
                <a:gd name="connsiteX6" fmla="*/ 146685 w 201929"/>
                <a:gd name="connsiteY6" fmla="*/ 63817 h 224789"/>
                <a:gd name="connsiteX7" fmla="*/ 98107 w 201929"/>
                <a:gd name="connsiteY7" fmla="*/ 25717 h 224789"/>
                <a:gd name="connsiteX8" fmla="*/ 43815 w 201929"/>
                <a:gd name="connsiteY8" fmla="*/ 73342 h 224789"/>
                <a:gd name="connsiteX9" fmla="*/ 11430 w 201929"/>
                <a:gd name="connsiteY9" fmla="*/ 73342 h 224789"/>
                <a:gd name="connsiteX10" fmla="*/ 98107 w 201929"/>
                <a:gd name="connsiteY10" fmla="*/ 0 h 224789"/>
                <a:gd name="connsiteX11" fmla="*/ 178117 w 201929"/>
                <a:gd name="connsiteY11" fmla="*/ 68580 h 224789"/>
                <a:gd name="connsiteX12" fmla="*/ 178117 w 201929"/>
                <a:gd name="connsiteY12" fmla="*/ 171450 h 224789"/>
                <a:gd name="connsiteX13" fmla="*/ 200978 w 201929"/>
                <a:gd name="connsiteY13" fmla="*/ 194310 h 224789"/>
                <a:gd name="connsiteX14" fmla="*/ 201930 w 201929"/>
                <a:gd name="connsiteY14" fmla="*/ 194310 h 224789"/>
                <a:gd name="connsiteX15" fmla="*/ 201930 w 201929"/>
                <a:gd name="connsiteY15" fmla="*/ 219075 h 224789"/>
                <a:gd name="connsiteX16" fmla="*/ 182880 w 201929"/>
                <a:gd name="connsiteY16" fmla="*/ 222885 h 224789"/>
                <a:gd name="connsiteX17" fmla="*/ 80963 w 201929"/>
                <a:gd name="connsiteY17" fmla="*/ 199072 h 224789"/>
                <a:gd name="connsiteX18" fmla="*/ 146685 w 201929"/>
                <a:gd name="connsiteY18" fmla="*/ 140970 h 224789"/>
                <a:gd name="connsiteX19" fmla="*/ 146685 w 201929"/>
                <a:gd name="connsiteY19" fmla="*/ 103822 h 224789"/>
                <a:gd name="connsiteX20" fmla="*/ 97155 w 201929"/>
                <a:gd name="connsiteY20" fmla="*/ 120015 h 224789"/>
                <a:gd name="connsiteX21" fmla="*/ 36195 w 201929"/>
                <a:gd name="connsiteY21" fmla="*/ 163830 h 224789"/>
                <a:gd name="connsiteX22" fmla="*/ 80963 w 201929"/>
                <a:gd name="connsiteY22" fmla="*/ 199072 h 22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1929" h="224789">
                  <a:moveTo>
                    <a:pt x="182880" y="222885"/>
                  </a:moveTo>
                  <a:cubicBezTo>
                    <a:pt x="160972" y="222885"/>
                    <a:pt x="148590" y="212408"/>
                    <a:pt x="145733" y="190500"/>
                  </a:cubicBezTo>
                  <a:lnTo>
                    <a:pt x="145733" y="190500"/>
                  </a:lnTo>
                  <a:cubicBezTo>
                    <a:pt x="132397" y="207645"/>
                    <a:pt x="110490" y="224790"/>
                    <a:pt x="73342" y="224790"/>
                  </a:cubicBezTo>
                  <a:cubicBezTo>
                    <a:pt x="32385" y="224790"/>
                    <a:pt x="0" y="205740"/>
                    <a:pt x="0" y="164783"/>
                  </a:cubicBezTo>
                  <a:cubicBezTo>
                    <a:pt x="0" y="113347"/>
                    <a:pt x="40005" y="102870"/>
                    <a:pt x="94297" y="95250"/>
                  </a:cubicBezTo>
                  <a:cubicBezTo>
                    <a:pt x="124778" y="90488"/>
                    <a:pt x="146685" y="87630"/>
                    <a:pt x="146685" y="63817"/>
                  </a:cubicBezTo>
                  <a:cubicBezTo>
                    <a:pt x="146685" y="39052"/>
                    <a:pt x="129540" y="25717"/>
                    <a:pt x="98107" y="25717"/>
                  </a:cubicBezTo>
                  <a:cubicBezTo>
                    <a:pt x="62865" y="25717"/>
                    <a:pt x="45720" y="40958"/>
                    <a:pt x="43815" y="73342"/>
                  </a:cubicBezTo>
                  <a:lnTo>
                    <a:pt x="11430" y="73342"/>
                  </a:lnTo>
                  <a:cubicBezTo>
                    <a:pt x="12382" y="31433"/>
                    <a:pt x="40005" y="0"/>
                    <a:pt x="98107" y="0"/>
                  </a:cubicBezTo>
                  <a:cubicBezTo>
                    <a:pt x="143828" y="0"/>
                    <a:pt x="178117" y="17145"/>
                    <a:pt x="178117" y="68580"/>
                  </a:cubicBezTo>
                  <a:lnTo>
                    <a:pt x="178117" y="171450"/>
                  </a:lnTo>
                  <a:cubicBezTo>
                    <a:pt x="178117" y="188595"/>
                    <a:pt x="181928" y="199072"/>
                    <a:pt x="200978" y="194310"/>
                  </a:cubicBezTo>
                  <a:lnTo>
                    <a:pt x="201930" y="194310"/>
                  </a:lnTo>
                  <a:lnTo>
                    <a:pt x="201930" y="219075"/>
                  </a:lnTo>
                  <a:cubicBezTo>
                    <a:pt x="197167" y="220980"/>
                    <a:pt x="191453" y="222885"/>
                    <a:pt x="182880" y="222885"/>
                  </a:cubicBezTo>
                  <a:close/>
                  <a:moveTo>
                    <a:pt x="80963" y="199072"/>
                  </a:moveTo>
                  <a:cubicBezTo>
                    <a:pt x="126683" y="199072"/>
                    <a:pt x="146685" y="165735"/>
                    <a:pt x="146685" y="140970"/>
                  </a:cubicBezTo>
                  <a:lnTo>
                    <a:pt x="146685" y="103822"/>
                  </a:lnTo>
                  <a:cubicBezTo>
                    <a:pt x="135255" y="110490"/>
                    <a:pt x="115253" y="116205"/>
                    <a:pt x="97155" y="120015"/>
                  </a:cubicBezTo>
                  <a:cubicBezTo>
                    <a:pt x="62865" y="126683"/>
                    <a:pt x="36195" y="132397"/>
                    <a:pt x="36195" y="163830"/>
                  </a:cubicBezTo>
                  <a:cubicBezTo>
                    <a:pt x="36195" y="193358"/>
                    <a:pt x="58103" y="199072"/>
                    <a:pt x="80963" y="199072"/>
                  </a:cubicBezTo>
                  <a:close/>
                </a:path>
              </a:pathLst>
            </a:custGeom>
            <a:grpFill/>
            <a:ln w="9525" cap="flat">
              <a:noFill/>
              <a:prstDash val="solid"/>
              <a:miter/>
            </a:ln>
          </p:spPr>
          <p:txBody>
            <a:bodyPr rtlCol="0" anchor="ctr"/>
            <a:lstStyle/>
            <a:p>
              <a:endParaRPr lang="it-IT">
                <a:solidFill>
                  <a:schemeClr val="tx1"/>
                </a:solidFill>
              </a:endParaRPr>
            </a:p>
          </p:txBody>
        </p:sp>
        <p:sp>
          <p:nvSpPr>
            <p:cNvPr id="203" name="Figura a mano libera: forma 202">
              <a:extLst>
                <a:ext uri="{FF2B5EF4-FFF2-40B4-BE49-F238E27FC236}">
                  <a16:creationId xmlns:a16="http://schemas.microsoft.com/office/drawing/2014/main" id="{E42C4BFF-4280-646D-D371-34660B28196A}"/>
                </a:ext>
              </a:extLst>
            </p:cNvPr>
            <p:cNvSpPr/>
            <p:nvPr/>
          </p:nvSpPr>
          <p:spPr>
            <a:xfrm>
              <a:off x="5122931" y="1819360"/>
              <a:ext cx="216217" cy="300037"/>
            </a:xfrm>
            <a:custGeom>
              <a:avLst/>
              <a:gdLst>
                <a:gd name="connsiteX0" fmla="*/ 0 w 216217"/>
                <a:gd name="connsiteY0" fmla="*/ 300038 h 300037"/>
                <a:gd name="connsiteX1" fmla="*/ 0 w 216217"/>
                <a:gd name="connsiteY1" fmla="*/ 0 h 300037"/>
                <a:gd name="connsiteX2" fmla="*/ 124778 w 216217"/>
                <a:gd name="connsiteY2" fmla="*/ 0 h 300037"/>
                <a:gd name="connsiteX3" fmla="*/ 196215 w 216217"/>
                <a:gd name="connsiteY3" fmla="*/ 28575 h 300037"/>
                <a:gd name="connsiteX4" fmla="*/ 216218 w 216217"/>
                <a:gd name="connsiteY4" fmla="*/ 85725 h 300037"/>
                <a:gd name="connsiteX5" fmla="*/ 119063 w 216217"/>
                <a:gd name="connsiteY5" fmla="*/ 173355 h 300037"/>
                <a:gd name="connsiteX6" fmla="*/ 37147 w 216217"/>
                <a:gd name="connsiteY6" fmla="*/ 173355 h 300037"/>
                <a:gd name="connsiteX7" fmla="*/ 37147 w 216217"/>
                <a:gd name="connsiteY7" fmla="*/ 300038 h 300037"/>
                <a:gd name="connsiteX8" fmla="*/ 0 w 216217"/>
                <a:gd name="connsiteY8" fmla="*/ 300038 h 300037"/>
                <a:gd name="connsiteX9" fmla="*/ 38100 w 216217"/>
                <a:gd name="connsiteY9" fmla="*/ 33338 h 300037"/>
                <a:gd name="connsiteX10" fmla="*/ 38100 w 216217"/>
                <a:gd name="connsiteY10" fmla="*/ 143828 h 300037"/>
                <a:gd name="connsiteX11" fmla="*/ 117158 w 216217"/>
                <a:gd name="connsiteY11" fmla="*/ 143828 h 300037"/>
                <a:gd name="connsiteX12" fmla="*/ 180022 w 216217"/>
                <a:gd name="connsiteY12" fmla="*/ 87630 h 300037"/>
                <a:gd name="connsiteX13" fmla="*/ 120015 w 216217"/>
                <a:gd name="connsiteY13" fmla="*/ 32385 h 300037"/>
                <a:gd name="connsiteX14" fmla="*/ 38100 w 216217"/>
                <a:gd name="connsiteY14" fmla="*/ 32385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6217" h="300037">
                  <a:moveTo>
                    <a:pt x="0" y="300038"/>
                  </a:moveTo>
                  <a:lnTo>
                    <a:pt x="0" y="0"/>
                  </a:lnTo>
                  <a:lnTo>
                    <a:pt x="124778" y="0"/>
                  </a:lnTo>
                  <a:cubicBezTo>
                    <a:pt x="156210" y="0"/>
                    <a:pt x="180975" y="10477"/>
                    <a:pt x="196215" y="28575"/>
                  </a:cubicBezTo>
                  <a:cubicBezTo>
                    <a:pt x="208597" y="42863"/>
                    <a:pt x="216218" y="62865"/>
                    <a:pt x="216218" y="85725"/>
                  </a:cubicBezTo>
                  <a:cubicBezTo>
                    <a:pt x="216218" y="140970"/>
                    <a:pt x="184785" y="173355"/>
                    <a:pt x="119063" y="173355"/>
                  </a:cubicBezTo>
                  <a:lnTo>
                    <a:pt x="37147" y="173355"/>
                  </a:lnTo>
                  <a:lnTo>
                    <a:pt x="37147" y="300038"/>
                  </a:lnTo>
                  <a:lnTo>
                    <a:pt x="0" y="300038"/>
                  </a:lnTo>
                  <a:close/>
                  <a:moveTo>
                    <a:pt x="38100" y="33338"/>
                  </a:moveTo>
                  <a:lnTo>
                    <a:pt x="38100" y="143828"/>
                  </a:lnTo>
                  <a:lnTo>
                    <a:pt x="117158" y="143828"/>
                  </a:lnTo>
                  <a:cubicBezTo>
                    <a:pt x="159068" y="143828"/>
                    <a:pt x="180022" y="122872"/>
                    <a:pt x="180022" y="87630"/>
                  </a:cubicBezTo>
                  <a:cubicBezTo>
                    <a:pt x="180022" y="51435"/>
                    <a:pt x="158115" y="32385"/>
                    <a:pt x="120015" y="32385"/>
                  </a:cubicBezTo>
                  <a:lnTo>
                    <a:pt x="38100" y="32385"/>
                  </a:lnTo>
                  <a:close/>
                </a:path>
              </a:pathLst>
            </a:custGeom>
            <a:grpFill/>
            <a:ln w="9525" cap="flat">
              <a:noFill/>
              <a:prstDash val="solid"/>
              <a:miter/>
            </a:ln>
          </p:spPr>
          <p:txBody>
            <a:bodyPr rtlCol="0" anchor="ctr"/>
            <a:lstStyle/>
            <a:p>
              <a:endParaRPr lang="it-IT">
                <a:solidFill>
                  <a:schemeClr val="tx1"/>
                </a:solidFill>
              </a:endParaRPr>
            </a:p>
          </p:txBody>
        </p:sp>
        <p:sp>
          <p:nvSpPr>
            <p:cNvPr id="204" name="Figura a mano libera: forma 203">
              <a:extLst>
                <a:ext uri="{FF2B5EF4-FFF2-40B4-BE49-F238E27FC236}">
                  <a16:creationId xmlns:a16="http://schemas.microsoft.com/office/drawing/2014/main" id="{CD6C47E5-A2DD-2851-2C0C-B185DE0C8FA2}"/>
                </a:ext>
              </a:extLst>
            </p:cNvPr>
            <p:cNvSpPr/>
            <p:nvPr/>
          </p:nvSpPr>
          <p:spPr>
            <a:xfrm>
              <a:off x="7483226" y="1352635"/>
              <a:ext cx="34289" cy="300037"/>
            </a:xfrm>
            <a:custGeom>
              <a:avLst/>
              <a:gdLst>
                <a:gd name="connsiteX0" fmla="*/ 0 w 34289"/>
                <a:gd name="connsiteY0" fmla="*/ 300038 h 300037"/>
                <a:gd name="connsiteX1" fmla="*/ 0 w 34289"/>
                <a:gd name="connsiteY1" fmla="*/ 0 h 300037"/>
                <a:gd name="connsiteX2" fmla="*/ 34290 w 34289"/>
                <a:gd name="connsiteY2" fmla="*/ 0 h 300037"/>
                <a:gd name="connsiteX3" fmla="*/ 34290 w 34289"/>
                <a:gd name="connsiteY3" fmla="*/ 300038 h 300037"/>
                <a:gd name="connsiteX4" fmla="*/ 0 w 34289"/>
                <a:gd name="connsiteY4" fmla="*/ 300038 h 30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89" h="300037">
                  <a:moveTo>
                    <a:pt x="0" y="300038"/>
                  </a:moveTo>
                  <a:lnTo>
                    <a:pt x="0" y="0"/>
                  </a:lnTo>
                  <a:lnTo>
                    <a:pt x="34290" y="0"/>
                  </a:lnTo>
                  <a:lnTo>
                    <a:pt x="34290" y="300038"/>
                  </a:lnTo>
                  <a:lnTo>
                    <a:pt x="0" y="300038"/>
                  </a:lnTo>
                  <a:close/>
                </a:path>
              </a:pathLst>
            </a:custGeom>
            <a:grpFill/>
            <a:ln w="9525" cap="flat">
              <a:noFill/>
              <a:prstDash val="solid"/>
              <a:miter/>
            </a:ln>
          </p:spPr>
          <p:txBody>
            <a:bodyPr rtlCol="0" anchor="ctr"/>
            <a:lstStyle/>
            <a:p>
              <a:endParaRPr lang="it-IT">
                <a:solidFill>
                  <a:schemeClr val="tx1"/>
                </a:solidFill>
              </a:endParaRPr>
            </a:p>
          </p:txBody>
        </p:sp>
        <p:sp>
          <p:nvSpPr>
            <p:cNvPr id="205" name="Figura a mano libera: forma 204">
              <a:extLst>
                <a:ext uri="{FF2B5EF4-FFF2-40B4-BE49-F238E27FC236}">
                  <a16:creationId xmlns:a16="http://schemas.microsoft.com/office/drawing/2014/main" id="{93F490A5-2C39-96E3-0DC8-7D564C7FDA21}"/>
                </a:ext>
              </a:extLst>
            </p:cNvPr>
            <p:cNvSpPr/>
            <p:nvPr/>
          </p:nvSpPr>
          <p:spPr>
            <a:xfrm>
              <a:off x="7391786" y="1352635"/>
              <a:ext cx="34290" cy="300037"/>
            </a:xfrm>
            <a:custGeom>
              <a:avLst/>
              <a:gdLst>
                <a:gd name="connsiteX0" fmla="*/ 0 w 34290"/>
                <a:gd name="connsiteY0" fmla="*/ 300038 h 300037"/>
                <a:gd name="connsiteX1" fmla="*/ 0 w 34290"/>
                <a:gd name="connsiteY1" fmla="*/ 83820 h 300037"/>
                <a:gd name="connsiteX2" fmla="*/ 34290 w 34290"/>
                <a:gd name="connsiteY2" fmla="*/ 83820 h 300037"/>
                <a:gd name="connsiteX3" fmla="*/ 34290 w 34290"/>
                <a:gd name="connsiteY3" fmla="*/ 300038 h 300037"/>
                <a:gd name="connsiteX4" fmla="*/ 0 w 34290"/>
                <a:gd name="connsiteY4" fmla="*/ 300038 h 300037"/>
                <a:gd name="connsiteX5" fmla="*/ 0 w 34290"/>
                <a:gd name="connsiteY5" fmla="*/ 41910 h 300037"/>
                <a:gd name="connsiteX6" fmla="*/ 0 w 34290"/>
                <a:gd name="connsiteY6" fmla="*/ 0 h 300037"/>
                <a:gd name="connsiteX7" fmla="*/ 34290 w 34290"/>
                <a:gd name="connsiteY7" fmla="*/ 0 h 300037"/>
                <a:gd name="connsiteX8" fmla="*/ 34290 w 34290"/>
                <a:gd name="connsiteY8" fmla="*/ 41910 h 300037"/>
                <a:gd name="connsiteX9" fmla="*/ 0 w 34290"/>
                <a:gd name="connsiteY9" fmla="*/ 41910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 h="300037">
                  <a:moveTo>
                    <a:pt x="0" y="300038"/>
                  </a:moveTo>
                  <a:lnTo>
                    <a:pt x="0" y="83820"/>
                  </a:lnTo>
                  <a:lnTo>
                    <a:pt x="34290" y="83820"/>
                  </a:lnTo>
                  <a:lnTo>
                    <a:pt x="34290" y="300038"/>
                  </a:lnTo>
                  <a:lnTo>
                    <a:pt x="0" y="300038"/>
                  </a:lnTo>
                  <a:close/>
                  <a:moveTo>
                    <a:pt x="0" y="41910"/>
                  </a:moveTo>
                  <a:lnTo>
                    <a:pt x="0" y="0"/>
                  </a:lnTo>
                  <a:lnTo>
                    <a:pt x="34290" y="0"/>
                  </a:lnTo>
                  <a:lnTo>
                    <a:pt x="34290" y="41910"/>
                  </a:lnTo>
                  <a:lnTo>
                    <a:pt x="0" y="41910"/>
                  </a:lnTo>
                  <a:close/>
                </a:path>
              </a:pathLst>
            </a:custGeom>
            <a:grpFill/>
            <a:ln w="9525" cap="flat">
              <a:noFill/>
              <a:prstDash val="solid"/>
              <a:miter/>
            </a:ln>
          </p:spPr>
          <p:txBody>
            <a:bodyPr rtlCol="0" anchor="ctr"/>
            <a:lstStyle/>
            <a:p>
              <a:endParaRPr lang="it-IT">
                <a:solidFill>
                  <a:schemeClr val="tx1"/>
                </a:solidFill>
              </a:endParaRPr>
            </a:p>
          </p:txBody>
        </p:sp>
        <p:sp>
          <p:nvSpPr>
            <p:cNvPr id="206" name="Figura a mano libera: forma 205">
              <a:extLst>
                <a:ext uri="{FF2B5EF4-FFF2-40B4-BE49-F238E27FC236}">
                  <a16:creationId xmlns:a16="http://schemas.microsoft.com/office/drawing/2014/main" id="{DD70B1D9-9D33-A5EF-F0B5-E4441F8E378E}"/>
                </a:ext>
              </a:extLst>
            </p:cNvPr>
            <p:cNvSpPr/>
            <p:nvPr/>
          </p:nvSpPr>
          <p:spPr>
            <a:xfrm>
              <a:off x="7162234" y="1433598"/>
              <a:ext cx="114300" cy="219075"/>
            </a:xfrm>
            <a:custGeom>
              <a:avLst/>
              <a:gdLst>
                <a:gd name="connsiteX0" fmla="*/ 34290 w 114300"/>
                <a:gd name="connsiteY0" fmla="*/ 2858 h 219075"/>
                <a:gd name="connsiteX1" fmla="*/ 34290 w 114300"/>
                <a:gd name="connsiteY1" fmla="*/ 38100 h 219075"/>
                <a:gd name="connsiteX2" fmla="*/ 35243 w 114300"/>
                <a:gd name="connsiteY2" fmla="*/ 38100 h 219075"/>
                <a:gd name="connsiteX3" fmla="*/ 100013 w 114300"/>
                <a:gd name="connsiteY3" fmla="*/ 0 h 219075"/>
                <a:gd name="connsiteX4" fmla="*/ 114300 w 114300"/>
                <a:gd name="connsiteY4" fmla="*/ 2858 h 219075"/>
                <a:gd name="connsiteX5" fmla="*/ 114300 w 114300"/>
                <a:gd name="connsiteY5" fmla="*/ 35242 h 219075"/>
                <a:gd name="connsiteX6" fmla="*/ 113348 w 114300"/>
                <a:gd name="connsiteY6" fmla="*/ 35242 h 219075"/>
                <a:gd name="connsiteX7" fmla="*/ 98107 w 114300"/>
                <a:gd name="connsiteY7" fmla="*/ 33338 h 219075"/>
                <a:gd name="connsiteX8" fmla="*/ 35243 w 114300"/>
                <a:gd name="connsiteY8" fmla="*/ 99060 h 219075"/>
                <a:gd name="connsiteX9" fmla="*/ 35243 w 114300"/>
                <a:gd name="connsiteY9" fmla="*/ 219075 h 219075"/>
                <a:gd name="connsiteX10" fmla="*/ 0 w 114300"/>
                <a:gd name="connsiteY10" fmla="*/ 219075 h 219075"/>
                <a:gd name="connsiteX11" fmla="*/ 0 w 114300"/>
                <a:gd name="connsiteY11" fmla="*/ 2858 h 219075"/>
                <a:gd name="connsiteX12" fmla="*/ 34290 w 114300"/>
                <a:gd name="connsiteY12" fmla="*/ 2858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4300" h="219075">
                  <a:moveTo>
                    <a:pt x="34290" y="2858"/>
                  </a:moveTo>
                  <a:lnTo>
                    <a:pt x="34290" y="38100"/>
                  </a:lnTo>
                  <a:lnTo>
                    <a:pt x="35243" y="38100"/>
                  </a:lnTo>
                  <a:cubicBezTo>
                    <a:pt x="48577" y="17145"/>
                    <a:pt x="70485" y="0"/>
                    <a:pt x="100013" y="0"/>
                  </a:cubicBezTo>
                  <a:cubicBezTo>
                    <a:pt x="106680" y="0"/>
                    <a:pt x="109538" y="952"/>
                    <a:pt x="114300" y="2858"/>
                  </a:cubicBezTo>
                  <a:lnTo>
                    <a:pt x="114300" y="35242"/>
                  </a:lnTo>
                  <a:lnTo>
                    <a:pt x="113348" y="35242"/>
                  </a:lnTo>
                  <a:cubicBezTo>
                    <a:pt x="108585" y="33338"/>
                    <a:pt x="104775" y="33338"/>
                    <a:pt x="98107" y="33338"/>
                  </a:cubicBezTo>
                  <a:cubicBezTo>
                    <a:pt x="64770" y="33338"/>
                    <a:pt x="35243" y="58102"/>
                    <a:pt x="35243" y="99060"/>
                  </a:cubicBezTo>
                  <a:lnTo>
                    <a:pt x="35243" y="219075"/>
                  </a:lnTo>
                  <a:lnTo>
                    <a:pt x="0" y="219075"/>
                  </a:lnTo>
                  <a:lnTo>
                    <a:pt x="0" y="2858"/>
                  </a:lnTo>
                  <a:lnTo>
                    <a:pt x="34290" y="2858"/>
                  </a:lnTo>
                  <a:close/>
                </a:path>
              </a:pathLst>
            </a:custGeom>
            <a:grpFill/>
            <a:ln w="9525" cap="flat">
              <a:noFill/>
              <a:prstDash val="solid"/>
              <a:miter/>
            </a:ln>
          </p:spPr>
          <p:txBody>
            <a:bodyPr rtlCol="0" anchor="ctr"/>
            <a:lstStyle/>
            <a:p>
              <a:endParaRPr lang="it-IT">
                <a:solidFill>
                  <a:schemeClr val="tx1"/>
                </a:solidFill>
              </a:endParaRPr>
            </a:p>
          </p:txBody>
        </p:sp>
        <p:sp>
          <p:nvSpPr>
            <p:cNvPr id="207" name="Figura a mano libera: forma 206">
              <a:extLst>
                <a:ext uri="{FF2B5EF4-FFF2-40B4-BE49-F238E27FC236}">
                  <a16:creationId xmlns:a16="http://schemas.microsoft.com/office/drawing/2014/main" id="{25FED147-C353-1849-E55E-D4CF5BC9CBB5}"/>
                </a:ext>
              </a:extLst>
            </p:cNvPr>
            <p:cNvSpPr/>
            <p:nvPr/>
          </p:nvSpPr>
          <p:spPr>
            <a:xfrm>
              <a:off x="6917441" y="1429787"/>
              <a:ext cx="202882" cy="228600"/>
            </a:xfrm>
            <a:custGeom>
              <a:avLst/>
              <a:gdLst>
                <a:gd name="connsiteX0" fmla="*/ 104775 w 202882"/>
                <a:gd name="connsiteY0" fmla="*/ 228600 h 228600"/>
                <a:gd name="connsiteX1" fmla="*/ 0 w 202882"/>
                <a:gd name="connsiteY1" fmla="*/ 114300 h 228600"/>
                <a:gd name="connsiteX2" fmla="*/ 102870 w 202882"/>
                <a:gd name="connsiteY2" fmla="*/ 0 h 228600"/>
                <a:gd name="connsiteX3" fmla="*/ 202882 w 202882"/>
                <a:gd name="connsiteY3" fmla="*/ 121920 h 228600"/>
                <a:gd name="connsiteX4" fmla="*/ 35243 w 202882"/>
                <a:gd name="connsiteY4" fmla="*/ 121920 h 228600"/>
                <a:gd name="connsiteX5" fmla="*/ 104775 w 202882"/>
                <a:gd name="connsiteY5" fmla="*/ 199073 h 228600"/>
                <a:gd name="connsiteX6" fmla="*/ 164782 w 202882"/>
                <a:gd name="connsiteY6" fmla="*/ 154305 h 228600"/>
                <a:gd name="connsiteX7" fmla="*/ 198120 w 202882"/>
                <a:gd name="connsiteY7" fmla="*/ 154305 h 228600"/>
                <a:gd name="connsiteX8" fmla="*/ 104775 w 202882"/>
                <a:gd name="connsiteY8" fmla="*/ 228600 h 228600"/>
                <a:gd name="connsiteX9" fmla="*/ 102870 w 202882"/>
                <a:gd name="connsiteY9" fmla="*/ 27623 h 228600"/>
                <a:gd name="connsiteX10" fmla="*/ 36195 w 202882"/>
                <a:gd name="connsiteY10" fmla="*/ 97155 h 228600"/>
                <a:gd name="connsiteX11" fmla="*/ 166688 w 202882"/>
                <a:gd name="connsiteY11" fmla="*/ 97155 h 228600"/>
                <a:gd name="connsiteX12" fmla="*/ 102870 w 202882"/>
                <a:gd name="connsiteY12" fmla="*/ 27623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2882" h="228600">
                  <a:moveTo>
                    <a:pt x="104775" y="228600"/>
                  </a:moveTo>
                  <a:cubicBezTo>
                    <a:pt x="38100" y="228600"/>
                    <a:pt x="0" y="177165"/>
                    <a:pt x="0" y="114300"/>
                  </a:cubicBezTo>
                  <a:cubicBezTo>
                    <a:pt x="0" y="51435"/>
                    <a:pt x="40957" y="0"/>
                    <a:pt x="102870" y="0"/>
                  </a:cubicBezTo>
                  <a:cubicBezTo>
                    <a:pt x="167640" y="0"/>
                    <a:pt x="202882" y="50483"/>
                    <a:pt x="202882" y="121920"/>
                  </a:cubicBezTo>
                  <a:lnTo>
                    <a:pt x="35243" y="121920"/>
                  </a:lnTo>
                  <a:cubicBezTo>
                    <a:pt x="38100" y="165735"/>
                    <a:pt x="61913" y="199073"/>
                    <a:pt x="104775" y="199073"/>
                  </a:cubicBezTo>
                  <a:cubicBezTo>
                    <a:pt x="136207" y="199073"/>
                    <a:pt x="157163" y="183833"/>
                    <a:pt x="164782" y="154305"/>
                  </a:cubicBezTo>
                  <a:lnTo>
                    <a:pt x="198120" y="154305"/>
                  </a:lnTo>
                  <a:cubicBezTo>
                    <a:pt x="187643" y="201930"/>
                    <a:pt x="153353" y="228600"/>
                    <a:pt x="104775" y="228600"/>
                  </a:cubicBezTo>
                  <a:close/>
                  <a:moveTo>
                    <a:pt x="102870" y="27623"/>
                  </a:moveTo>
                  <a:cubicBezTo>
                    <a:pt x="62865" y="27623"/>
                    <a:pt x="40957" y="58102"/>
                    <a:pt x="36195" y="97155"/>
                  </a:cubicBezTo>
                  <a:lnTo>
                    <a:pt x="166688" y="97155"/>
                  </a:lnTo>
                  <a:cubicBezTo>
                    <a:pt x="163830" y="54293"/>
                    <a:pt x="141923" y="27623"/>
                    <a:pt x="102870" y="27623"/>
                  </a:cubicBezTo>
                  <a:close/>
                </a:path>
              </a:pathLst>
            </a:custGeom>
            <a:grpFill/>
            <a:ln w="9525" cap="flat">
              <a:noFill/>
              <a:prstDash val="solid"/>
              <a:miter/>
            </a:ln>
          </p:spPr>
          <p:txBody>
            <a:bodyPr rtlCol="0" anchor="ctr"/>
            <a:lstStyle/>
            <a:p>
              <a:endParaRPr lang="it-IT">
                <a:solidFill>
                  <a:schemeClr val="tx1"/>
                </a:solidFill>
              </a:endParaRPr>
            </a:p>
          </p:txBody>
        </p:sp>
        <p:sp>
          <p:nvSpPr>
            <p:cNvPr id="208" name="Figura a mano libera: forma 207">
              <a:extLst>
                <a:ext uri="{FF2B5EF4-FFF2-40B4-BE49-F238E27FC236}">
                  <a16:creationId xmlns:a16="http://schemas.microsoft.com/office/drawing/2014/main" id="{D07BB5FF-0A05-E6DF-ED63-9A923871AD84}"/>
                </a:ext>
              </a:extLst>
            </p:cNvPr>
            <p:cNvSpPr/>
            <p:nvPr/>
          </p:nvSpPr>
          <p:spPr>
            <a:xfrm>
              <a:off x="6688841" y="1431693"/>
              <a:ext cx="198119" cy="292417"/>
            </a:xfrm>
            <a:custGeom>
              <a:avLst/>
              <a:gdLst>
                <a:gd name="connsiteX0" fmla="*/ 0 w 198119"/>
                <a:gd name="connsiteY0" fmla="*/ 290513 h 292417"/>
                <a:gd name="connsiteX1" fmla="*/ 0 w 198119"/>
                <a:gd name="connsiteY1" fmla="*/ 4763 h 292417"/>
                <a:gd name="connsiteX2" fmla="*/ 34290 w 198119"/>
                <a:gd name="connsiteY2" fmla="*/ 4763 h 292417"/>
                <a:gd name="connsiteX3" fmla="*/ 34290 w 198119"/>
                <a:gd name="connsiteY3" fmla="*/ 35242 h 292417"/>
                <a:gd name="connsiteX4" fmla="*/ 35243 w 198119"/>
                <a:gd name="connsiteY4" fmla="*/ 35242 h 292417"/>
                <a:gd name="connsiteX5" fmla="*/ 104775 w 198119"/>
                <a:gd name="connsiteY5" fmla="*/ 0 h 292417"/>
                <a:gd name="connsiteX6" fmla="*/ 198120 w 198119"/>
                <a:gd name="connsiteY6" fmla="*/ 114300 h 292417"/>
                <a:gd name="connsiteX7" fmla="*/ 103823 w 198119"/>
                <a:gd name="connsiteY7" fmla="*/ 228600 h 292417"/>
                <a:gd name="connsiteX8" fmla="*/ 35243 w 198119"/>
                <a:gd name="connsiteY8" fmla="*/ 197167 h 292417"/>
                <a:gd name="connsiteX9" fmla="*/ 34290 w 198119"/>
                <a:gd name="connsiteY9" fmla="*/ 197167 h 292417"/>
                <a:gd name="connsiteX10" fmla="*/ 34290 w 198119"/>
                <a:gd name="connsiteY10" fmla="*/ 292417 h 292417"/>
                <a:gd name="connsiteX11" fmla="*/ 0 w 198119"/>
                <a:gd name="connsiteY11" fmla="*/ 292417 h 292417"/>
                <a:gd name="connsiteX12" fmla="*/ 100013 w 198119"/>
                <a:gd name="connsiteY12" fmla="*/ 199072 h 292417"/>
                <a:gd name="connsiteX13" fmla="*/ 161925 w 198119"/>
                <a:gd name="connsiteY13" fmla="*/ 114300 h 292417"/>
                <a:gd name="connsiteX14" fmla="*/ 100013 w 198119"/>
                <a:gd name="connsiteY14" fmla="*/ 28575 h 292417"/>
                <a:gd name="connsiteX15" fmla="*/ 30480 w 198119"/>
                <a:gd name="connsiteY15" fmla="*/ 114300 h 292417"/>
                <a:gd name="connsiteX16" fmla="*/ 100013 w 198119"/>
                <a:gd name="connsiteY16" fmla="*/ 199072 h 29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8119" h="292417">
                  <a:moveTo>
                    <a:pt x="0" y="290513"/>
                  </a:moveTo>
                  <a:lnTo>
                    <a:pt x="0" y="4763"/>
                  </a:lnTo>
                  <a:lnTo>
                    <a:pt x="34290" y="4763"/>
                  </a:lnTo>
                  <a:lnTo>
                    <a:pt x="34290" y="35242"/>
                  </a:lnTo>
                  <a:lnTo>
                    <a:pt x="35243" y="35242"/>
                  </a:lnTo>
                  <a:cubicBezTo>
                    <a:pt x="51435" y="13335"/>
                    <a:pt x="73343" y="0"/>
                    <a:pt x="104775" y="0"/>
                  </a:cubicBezTo>
                  <a:cubicBezTo>
                    <a:pt x="160020" y="0"/>
                    <a:pt x="198120" y="41910"/>
                    <a:pt x="198120" y="114300"/>
                  </a:cubicBezTo>
                  <a:cubicBezTo>
                    <a:pt x="198120" y="183832"/>
                    <a:pt x="162878" y="228600"/>
                    <a:pt x="103823" y="228600"/>
                  </a:cubicBezTo>
                  <a:cubicBezTo>
                    <a:pt x="74295" y="228600"/>
                    <a:pt x="53340" y="220027"/>
                    <a:pt x="35243" y="197167"/>
                  </a:cubicBezTo>
                  <a:lnTo>
                    <a:pt x="34290" y="197167"/>
                  </a:lnTo>
                  <a:lnTo>
                    <a:pt x="34290" y="292417"/>
                  </a:lnTo>
                  <a:lnTo>
                    <a:pt x="0" y="292417"/>
                  </a:lnTo>
                  <a:close/>
                  <a:moveTo>
                    <a:pt x="100013" y="199072"/>
                  </a:moveTo>
                  <a:cubicBezTo>
                    <a:pt x="141923" y="199072"/>
                    <a:pt x="161925" y="162877"/>
                    <a:pt x="161925" y="114300"/>
                  </a:cubicBezTo>
                  <a:cubicBezTo>
                    <a:pt x="161925" y="65722"/>
                    <a:pt x="140970" y="28575"/>
                    <a:pt x="100013" y="28575"/>
                  </a:cubicBezTo>
                  <a:cubicBezTo>
                    <a:pt x="52388" y="28575"/>
                    <a:pt x="30480" y="66675"/>
                    <a:pt x="30480" y="114300"/>
                  </a:cubicBezTo>
                  <a:cubicBezTo>
                    <a:pt x="30480" y="161925"/>
                    <a:pt x="50482" y="199072"/>
                    <a:pt x="100013" y="199072"/>
                  </a:cubicBezTo>
                  <a:close/>
                </a:path>
              </a:pathLst>
            </a:custGeom>
            <a:grpFill/>
            <a:ln w="9525" cap="flat">
              <a:noFill/>
              <a:prstDash val="solid"/>
              <a:miter/>
            </a:ln>
          </p:spPr>
          <p:txBody>
            <a:bodyPr rtlCol="0" anchor="ctr"/>
            <a:lstStyle/>
            <a:p>
              <a:endParaRPr lang="it-IT">
                <a:solidFill>
                  <a:schemeClr val="tx1"/>
                </a:solidFill>
              </a:endParaRPr>
            </a:p>
          </p:txBody>
        </p:sp>
        <p:sp>
          <p:nvSpPr>
            <p:cNvPr id="209" name="Figura a mano libera: forma 208">
              <a:extLst>
                <a:ext uri="{FF2B5EF4-FFF2-40B4-BE49-F238E27FC236}">
                  <a16:creationId xmlns:a16="http://schemas.microsoft.com/office/drawing/2014/main" id="{4F42BA94-3792-562D-3E9D-62B3682DF1AF}"/>
                </a:ext>
              </a:extLst>
            </p:cNvPr>
            <p:cNvSpPr/>
            <p:nvPr/>
          </p:nvSpPr>
          <p:spPr>
            <a:xfrm>
              <a:off x="6523106" y="1352635"/>
              <a:ext cx="34289" cy="300037"/>
            </a:xfrm>
            <a:custGeom>
              <a:avLst/>
              <a:gdLst>
                <a:gd name="connsiteX0" fmla="*/ 0 w 34289"/>
                <a:gd name="connsiteY0" fmla="*/ 300038 h 300037"/>
                <a:gd name="connsiteX1" fmla="*/ 0 w 34289"/>
                <a:gd name="connsiteY1" fmla="*/ 83820 h 300037"/>
                <a:gd name="connsiteX2" fmla="*/ 34290 w 34289"/>
                <a:gd name="connsiteY2" fmla="*/ 83820 h 300037"/>
                <a:gd name="connsiteX3" fmla="*/ 34290 w 34289"/>
                <a:gd name="connsiteY3" fmla="*/ 300038 h 300037"/>
                <a:gd name="connsiteX4" fmla="*/ 0 w 34289"/>
                <a:gd name="connsiteY4" fmla="*/ 300038 h 300037"/>
                <a:gd name="connsiteX5" fmla="*/ 0 w 34289"/>
                <a:gd name="connsiteY5" fmla="*/ 41910 h 300037"/>
                <a:gd name="connsiteX6" fmla="*/ 0 w 34289"/>
                <a:gd name="connsiteY6" fmla="*/ 0 h 300037"/>
                <a:gd name="connsiteX7" fmla="*/ 34290 w 34289"/>
                <a:gd name="connsiteY7" fmla="*/ 0 h 300037"/>
                <a:gd name="connsiteX8" fmla="*/ 34290 w 34289"/>
                <a:gd name="connsiteY8" fmla="*/ 41910 h 300037"/>
                <a:gd name="connsiteX9" fmla="*/ 0 w 34289"/>
                <a:gd name="connsiteY9" fmla="*/ 41910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89" h="300037">
                  <a:moveTo>
                    <a:pt x="0" y="300038"/>
                  </a:moveTo>
                  <a:lnTo>
                    <a:pt x="0" y="83820"/>
                  </a:lnTo>
                  <a:lnTo>
                    <a:pt x="34290" y="83820"/>
                  </a:lnTo>
                  <a:lnTo>
                    <a:pt x="34290" y="300038"/>
                  </a:lnTo>
                  <a:lnTo>
                    <a:pt x="0" y="300038"/>
                  </a:lnTo>
                  <a:close/>
                  <a:moveTo>
                    <a:pt x="0" y="41910"/>
                  </a:moveTo>
                  <a:lnTo>
                    <a:pt x="0" y="0"/>
                  </a:lnTo>
                  <a:lnTo>
                    <a:pt x="34290" y="0"/>
                  </a:lnTo>
                  <a:lnTo>
                    <a:pt x="34290" y="41910"/>
                  </a:lnTo>
                  <a:lnTo>
                    <a:pt x="0" y="41910"/>
                  </a:lnTo>
                  <a:close/>
                </a:path>
              </a:pathLst>
            </a:custGeom>
            <a:grpFill/>
            <a:ln w="9525" cap="flat">
              <a:noFill/>
              <a:prstDash val="solid"/>
              <a:miter/>
            </a:ln>
          </p:spPr>
          <p:txBody>
            <a:bodyPr rtlCol="0" anchor="ctr"/>
            <a:lstStyle/>
            <a:p>
              <a:endParaRPr lang="it-IT">
                <a:solidFill>
                  <a:schemeClr val="tx1"/>
                </a:solidFill>
              </a:endParaRPr>
            </a:p>
          </p:txBody>
        </p:sp>
        <p:sp>
          <p:nvSpPr>
            <p:cNvPr id="210" name="Figura a mano libera: forma 209">
              <a:extLst>
                <a:ext uri="{FF2B5EF4-FFF2-40B4-BE49-F238E27FC236}">
                  <a16:creationId xmlns:a16="http://schemas.microsoft.com/office/drawing/2014/main" id="{37A5BB42-A5B1-83AD-8D8E-E9D905E97E3E}"/>
                </a:ext>
              </a:extLst>
            </p:cNvPr>
            <p:cNvSpPr/>
            <p:nvPr/>
          </p:nvSpPr>
          <p:spPr>
            <a:xfrm>
              <a:off x="6306889" y="1436455"/>
              <a:ext cx="173355" cy="216217"/>
            </a:xfrm>
            <a:custGeom>
              <a:avLst/>
              <a:gdLst>
                <a:gd name="connsiteX0" fmla="*/ 0 w 173355"/>
                <a:gd name="connsiteY0" fmla="*/ 216217 h 216217"/>
                <a:gd name="connsiteX1" fmla="*/ 0 w 173355"/>
                <a:gd name="connsiteY1" fmla="*/ 189547 h 216217"/>
                <a:gd name="connsiteX2" fmla="*/ 120968 w 173355"/>
                <a:gd name="connsiteY2" fmla="*/ 30480 h 216217"/>
                <a:gd name="connsiteX3" fmla="*/ 120968 w 173355"/>
                <a:gd name="connsiteY3" fmla="*/ 29527 h 216217"/>
                <a:gd name="connsiteX4" fmla="*/ 7620 w 173355"/>
                <a:gd name="connsiteY4" fmla="*/ 29527 h 216217"/>
                <a:gd name="connsiteX5" fmla="*/ 7620 w 173355"/>
                <a:gd name="connsiteY5" fmla="*/ 0 h 216217"/>
                <a:gd name="connsiteX6" fmla="*/ 168593 w 173355"/>
                <a:gd name="connsiteY6" fmla="*/ 0 h 216217"/>
                <a:gd name="connsiteX7" fmla="*/ 168593 w 173355"/>
                <a:gd name="connsiteY7" fmla="*/ 20002 h 216217"/>
                <a:gd name="connsiteX8" fmla="*/ 43815 w 173355"/>
                <a:gd name="connsiteY8" fmla="*/ 183832 h 216217"/>
                <a:gd name="connsiteX9" fmla="*/ 43815 w 173355"/>
                <a:gd name="connsiteY9" fmla="*/ 184785 h 216217"/>
                <a:gd name="connsiteX10" fmla="*/ 173355 w 173355"/>
                <a:gd name="connsiteY10" fmla="*/ 184785 h 216217"/>
                <a:gd name="connsiteX11" fmla="*/ 173355 w 173355"/>
                <a:gd name="connsiteY11" fmla="*/ 216217 h 216217"/>
                <a:gd name="connsiteX12" fmla="*/ 0 w 173355"/>
                <a:gd name="connsiteY12" fmla="*/ 216217 h 216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355" h="216217">
                  <a:moveTo>
                    <a:pt x="0" y="216217"/>
                  </a:moveTo>
                  <a:lnTo>
                    <a:pt x="0" y="189547"/>
                  </a:lnTo>
                  <a:lnTo>
                    <a:pt x="120968" y="30480"/>
                  </a:lnTo>
                  <a:lnTo>
                    <a:pt x="120968" y="29527"/>
                  </a:lnTo>
                  <a:lnTo>
                    <a:pt x="7620" y="29527"/>
                  </a:lnTo>
                  <a:lnTo>
                    <a:pt x="7620" y="0"/>
                  </a:lnTo>
                  <a:lnTo>
                    <a:pt x="168593" y="0"/>
                  </a:lnTo>
                  <a:lnTo>
                    <a:pt x="168593" y="20002"/>
                  </a:lnTo>
                  <a:lnTo>
                    <a:pt x="43815" y="183832"/>
                  </a:lnTo>
                  <a:lnTo>
                    <a:pt x="43815" y="184785"/>
                  </a:lnTo>
                  <a:lnTo>
                    <a:pt x="173355" y="184785"/>
                  </a:lnTo>
                  <a:lnTo>
                    <a:pt x="173355" y="216217"/>
                  </a:lnTo>
                  <a:lnTo>
                    <a:pt x="0" y="216217"/>
                  </a:lnTo>
                  <a:close/>
                </a:path>
              </a:pathLst>
            </a:custGeom>
            <a:grpFill/>
            <a:ln w="9525" cap="flat">
              <a:noFill/>
              <a:prstDash val="solid"/>
              <a:miter/>
            </a:ln>
          </p:spPr>
          <p:txBody>
            <a:bodyPr rtlCol="0" anchor="ctr"/>
            <a:lstStyle/>
            <a:p>
              <a:endParaRPr lang="it-IT">
                <a:solidFill>
                  <a:schemeClr val="tx1"/>
                </a:solidFill>
              </a:endParaRPr>
            </a:p>
          </p:txBody>
        </p:sp>
        <p:sp>
          <p:nvSpPr>
            <p:cNvPr id="211" name="Figura a mano libera: forma 210">
              <a:extLst>
                <a:ext uri="{FF2B5EF4-FFF2-40B4-BE49-F238E27FC236}">
                  <a16:creationId xmlns:a16="http://schemas.microsoft.com/office/drawing/2014/main" id="{96AA6C92-76B3-E762-9258-76D66ABE7E9E}"/>
                </a:ext>
              </a:extLst>
            </p:cNvPr>
            <p:cNvSpPr/>
            <p:nvPr/>
          </p:nvSpPr>
          <p:spPr>
            <a:xfrm>
              <a:off x="6225926" y="1352635"/>
              <a:ext cx="34289" cy="300037"/>
            </a:xfrm>
            <a:custGeom>
              <a:avLst/>
              <a:gdLst>
                <a:gd name="connsiteX0" fmla="*/ 0 w 34289"/>
                <a:gd name="connsiteY0" fmla="*/ 300038 h 300037"/>
                <a:gd name="connsiteX1" fmla="*/ 0 w 34289"/>
                <a:gd name="connsiteY1" fmla="*/ 83820 h 300037"/>
                <a:gd name="connsiteX2" fmla="*/ 34290 w 34289"/>
                <a:gd name="connsiteY2" fmla="*/ 83820 h 300037"/>
                <a:gd name="connsiteX3" fmla="*/ 34290 w 34289"/>
                <a:gd name="connsiteY3" fmla="*/ 300038 h 300037"/>
                <a:gd name="connsiteX4" fmla="*/ 0 w 34289"/>
                <a:gd name="connsiteY4" fmla="*/ 300038 h 300037"/>
                <a:gd name="connsiteX5" fmla="*/ 0 w 34289"/>
                <a:gd name="connsiteY5" fmla="*/ 41910 h 300037"/>
                <a:gd name="connsiteX6" fmla="*/ 0 w 34289"/>
                <a:gd name="connsiteY6" fmla="*/ 0 h 300037"/>
                <a:gd name="connsiteX7" fmla="*/ 34290 w 34289"/>
                <a:gd name="connsiteY7" fmla="*/ 0 h 300037"/>
                <a:gd name="connsiteX8" fmla="*/ 34290 w 34289"/>
                <a:gd name="connsiteY8" fmla="*/ 41910 h 300037"/>
                <a:gd name="connsiteX9" fmla="*/ 0 w 34289"/>
                <a:gd name="connsiteY9" fmla="*/ 41910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89" h="300037">
                  <a:moveTo>
                    <a:pt x="0" y="300038"/>
                  </a:moveTo>
                  <a:lnTo>
                    <a:pt x="0" y="83820"/>
                  </a:lnTo>
                  <a:lnTo>
                    <a:pt x="34290" y="83820"/>
                  </a:lnTo>
                  <a:lnTo>
                    <a:pt x="34290" y="300038"/>
                  </a:lnTo>
                  <a:lnTo>
                    <a:pt x="0" y="300038"/>
                  </a:lnTo>
                  <a:close/>
                  <a:moveTo>
                    <a:pt x="0" y="41910"/>
                  </a:moveTo>
                  <a:lnTo>
                    <a:pt x="0" y="0"/>
                  </a:lnTo>
                  <a:lnTo>
                    <a:pt x="34290" y="0"/>
                  </a:lnTo>
                  <a:lnTo>
                    <a:pt x="34290" y="41910"/>
                  </a:lnTo>
                  <a:lnTo>
                    <a:pt x="0" y="41910"/>
                  </a:lnTo>
                  <a:close/>
                </a:path>
              </a:pathLst>
            </a:custGeom>
            <a:grpFill/>
            <a:ln w="9525" cap="flat">
              <a:noFill/>
              <a:prstDash val="solid"/>
              <a:miter/>
            </a:ln>
          </p:spPr>
          <p:txBody>
            <a:bodyPr rtlCol="0" anchor="ctr"/>
            <a:lstStyle/>
            <a:p>
              <a:endParaRPr lang="it-IT">
                <a:solidFill>
                  <a:schemeClr val="tx1"/>
                </a:solidFill>
              </a:endParaRPr>
            </a:p>
          </p:txBody>
        </p:sp>
        <p:sp>
          <p:nvSpPr>
            <p:cNvPr id="212" name="Figura a mano libera: forma 211">
              <a:extLst>
                <a:ext uri="{FF2B5EF4-FFF2-40B4-BE49-F238E27FC236}">
                  <a16:creationId xmlns:a16="http://schemas.microsoft.com/office/drawing/2014/main" id="{6B3ED30B-CCC2-EC66-F6BF-3C407990FDCC}"/>
                </a:ext>
              </a:extLst>
            </p:cNvPr>
            <p:cNvSpPr/>
            <p:nvPr/>
          </p:nvSpPr>
          <p:spPr>
            <a:xfrm>
              <a:off x="6001136" y="1436455"/>
              <a:ext cx="191452" cy="216217"/>
            </a:xfrm>
            <a:custGeom>
              <a:avLst/>
              <a:gdLst>
                <a:gd name="connsiteX0" fmla="*/ 76200 w 191452"/>
                <a:gd name="connsiteY0" fmla="*/ 216217 h 216217"/>
                <a:gd name="connsiteX1" fmla="*/ 0 w 191452"/>
                <a:gd name="connsiteY1" fmla="*/ 0 h 216217"/>
                <a:gd name="connsiteX2" fmla="*/ 36195 w 191452"/>
                <a:gd name="connsiteY2" fmla="*/ 0 h 216217"/>
                <a:gd name="connsiteX3" fmla="*/ 80963 w 191452"/>
                <a:gd name="connsiteY3" fmla="*/ 137160 h 216217"/>
                <a:gd name="connsiteX4" fmla="*/ 95250 w 191452"/>
                <a:gd name="connsiteY4" fmla="*/ 182880 h 216217"/>
                <a:gd name="connsiteX5" fmla="*/ 96203 w 191452"/>
                <a:gd name="connsiteY5" fmla="*/ 182880 h 216217"/>
                <a:gd name="connsiteX6" fmla="*/ 110490 w 191452"/>
                <a:gd name="connsiteY6" fmla="*/ 137160 h 216217"/>
                <a:gd name="connsiteX7" fmla="*/ 156210 w 191452"/>
                <a:gd name="connsiteY7" fmla="*/ 0 h 216217"/>
                <a:gd name="connsiteX8" fmla="*/ 191453 w 191452"/>
                <a:gd name="connsiteY8" fmla="*/ 0 h 216217"/>
                <a:gd name="connsiteX9" fmla="*/ 113348 w 191452"/>
                <a:gd name="connsiteY9" fmla="*/ 216217 h 216217"/>
                <a:gd name="connsiteX10" fmla="*/ 76200 w 191452"/>
                <a:gd name="connsiteY10" fmla="*/ 216217 h 216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1452" h="216217">
                  <a:moveTo>
                    <a:pt x="76200" y="216217"/>
                  </a:moveTo>
                  <a:lnTo>
                    <a:pt x="0" y="0"/>
                  </a:lnTo>
                  <a:lnTo>
                    <a:pt x="36195" y="0"/>
                  </a:lnTo>
                  <a:lnTo>
                    <a:pt x="80963" y="137160"/>
                  </a:lnTo>
                  <a:cubicBezTo>
                    <a:pt x="87630" y="156210"/>
                    <a:pt x="95250" y="182880"/>
                    <a:pt x="95250" y="182880"/>
                  </a:cubicBezTo>
                  <a:lnTo>
                    <a:pt x="96203" y="182880"/>
                  </a:lnTo>
                  <a:cubicBezTo>
                    <a:pt x="96203" y="182880"/>
                    <a:pt x="103823" y="156210"/>
                    <a:pt x="110490" y="137160"/>
                  </a:cubicBezTo>
                  <a:lnTo>
                    <a:pt x="156210" y="0"/>
                  </a:lnTo>
                  <a:lnTo>
                    <a:pt x="191453" y="0"/>
                  </a:lnTo>
                  <a:lnTo>
                    <a:pt x="113348" y="216217"/>
                  </a:lnTo>
                  <a:lnTo>
                    <a:pt x="76200" y="216217"/>
                  </a:lnTo>
                  <a:close/>
                </a:path>
              </a:pathLst>
            </a:custGeom>
            <a:grpFill/>
            <a:ln w="9525" cap="flat">
              <a:noFill/>
              <a:prstDash val="solid"/>
              <a:miter/>
            </a:ln>
          </p:spPr>
          <p:txBody>
            <a:bodyPr rtlCol="0" anchor="ctr"/>
            <a:lstStyle/>
            <a:p>
              <a:endParaRPr lang="it-IT">
                <a:solidFill>
                  <a:schemeClr val="tx1"/>
                </a:solidFill>
              </a:endParaRPr>
            </a:p>
          </p:txBody>
        </p:sp>
        <p:sp>
          <p:nvSpPr>
            <p:cNvPr id="213" name="Figura a mano libera: forma 212">
              <a:extLst>
                <a:ext uri="{FF2B5EF4-FFF2-40B4-BE49-F238E27FC236}">
                  <a16:creationId xmlns:a16="http://schemas.microsoft.com/office/drawing/2014/main" id="{E299433A-3547-3BBA-3DC8-7D97DDB94E87}"/>
                </a:ext>
              </a:extLst>
            </p:cNvPr>
            <p:cNvSpPr/>
            <p:nvPr/>
          </p:nvSpPr>
          <p:spPr>
            <a:xfrm>
              <a:off x="5870644" y="1433598"/>
              <a:ext cx="113347" cy="219075"/>
            </a:xfrm>
            <a:custGeom>
              <a:avLst/>
              <a:gdLst>
                <a:gd name="connsiteX0" fmla="*/ 33338 w 113347"/>
                <a:gd name="connsiteY0" fmla="*/ 2858 h 219075"/>
                <a:gd name="connsiteX1" fmla="*/ 33338 w 113347"/>
                <a:gd name="connsiteY1" fmla="*/ 38100 h 219075"/>
                <a:gd name="connsiteX2" fmla="*/ 34290 w 113347"/>
                <a:gd name="connsiteY2" fmla="*/ 38100 h 219075"/>
                <a:gd name="connsiteX3" fmla="*/ 99060 w 113347"/>
                <a:gd name="connsiteY3" fmla="*/ 0 h 219075"/>
                <a:gd name="connsiteX4" fmla="*/ 113347 w 113347"/>
                <a:gd name="connsiteY4" fmla="*/ 2858 h 219075"/>
                <a:gd name="connsiteX5" fmla="*/ 113347 w 113347"/>
                <a:gd name="connsiteY5" fmla="*/ 35242 h 219075"/>
                <a:gd name="connsiteX6" fmla="*/ 112395 w 113347"/>
                <a:gd name="connsiteY6" fmla="*/ 35242 h 219075"/>
                <a:gd name="connsiteX7" fmla="*/ 97155 w 113347"/>
                <a:gd name="connsiteY7" fmla="*/ 33338 h 219075"/>
                <a:gd name="connsiteX8" fmla="*/ 34290 w 113347"/>
                <a:gd name="connsiteY8" fmla="*/ 99060 h 219075"/>
                <a:gd name="connsiteX9" fmla="*/ 34290 w 113347"/>
                <a:gd name="connsiteY9" fmla="*/ 219075 h 219075"/>
                <a:gd name="connsiteX10" fmla="*/ 0 w 113347"/>
                <a:gd name="connsiteY10" fmla="*/ 219075 h 219075"/>
                <a:gd name="connsiteX11" fmla="*/ 0 w 113347"/>
                <a:gd name="connsiteY11" fmla="*/ 2858 h 219075"/>
                <a:gd name="connsiteX12" fmla="*/ 33338 w 113347"/>
                <a:gd name="connsiteY12" fmla="*/ 2858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347" h="219075">
                  <a:moveTo>
                    <a:pt x="33338" y="2858"/>
                  </a:moveTo>
                  <a:lnTo>
                    <a:pt x="33338" y="38100"/>
                  </a:lnTo>
                  <a:lnTo>
                    <a:pt x="34290" y="38100"/>
                  </a:lnTo>
                  <a:cubicBezTo>
                    <a:pt x="47625" y="17145"/>
                    <a:pt x="69532" y="0"/>
                    <a:pt x="99060" y="0"/>
                  </a:cubicBezTo>
                  <a:cubicBezTo>
                    <a:pt x="105727" y="0"/>
                    <a:pt x="108585" y="952"/>
                    <a:pt x="113347" y="2858"/>
                  </a:cubicBezTo>
                  <a:lnTo>
                    <a:pt x="113347" y="35242"/>
                  </a:lnTo>
                  <a:lnTo>
                    <a:pt x="112395" y="35242"/>
                  </a:lnTo>
                  <a:cubicBezTo>
                    <a:pt x="107632" y="33338"/>
                    <a:pt x="103822" y="33338"/>
                    <a:pt x="97155" y="33338"/>
                  </a:cubicBezTo>
                  <a:cubicBezTo>
                    <a:pt x="63817" y="33338"/>
                    <a:pt x="34290" y="58102"/>
                    <a:pt x="34290" y="99060"/>
                  </a:cubicBezTo>
                  <a:lnTo>
                    <a:pt x="34290" y="219075"/>
                  </a:lnTo>
                  <a:lnTo>
                    <a:pt x="0" y="219075"/>
                  </a:lnTo>
                  <a:lnTo>
                    <a:pt x="0" y="2858"/>
                  </a:lnTo>
                  <a:lnTo>
                    <a:pt x="33338" y="2858"/>
                  </a:lnTo>
                  <a:close/>
                </a:path>
              </a:pathLst>
            </a:custGeom>
            <a:grpFill/>
            <a:ln w="9525" cap="flat">
              <a:noFill/>
              <a:prstDash val="solid"/>
              <a:miter/>
            </a:ln>
          </p:spPr>
          <p:txBody>
            <a:bodyPr rtlCol="0" anchor="ctr"/>
            <a:lstStyle/>
            <a:p>
              <a:endParaRPr lang="it-IT">
                <a:solidFill>
                  <a:schemeClr val="tx1"/>
                </a:solidFill>
              </a:endParaRPr>
            </a:p>
          </p:txBody>
        </p:sp>
        <p:sp>
          <p:nvSpPr>
            <p:cNvPr id="214" name="Figura a mano libera: forma 213">
              <a:extLst>
                <a:ext uri="{FF2B5EF4-FFF2-40B4-BE49-F238E27FC236}">
                  <a16:creationId xmlns:a16="http://schemas.microsoft.com/office/drawing/2014/main" id="{B9E62542-F4DB-4D7C-A606-4C737480EC34}"/>
                </a:ext>
              </a:extLst>
            </p:cNvPr>
            <p:cNvSpPr/>
            <p:nvPr/>
          </p:nvSpPr>
          <p:spPr>
            <a:xfrm>
              <a:off x="5624898" y="1429787"/>
              <a:ext cx="202882" cy="228600"/>
            </a:xfrm>
            <a:custGeom>
              <a:avLst/>
              <a:gdLst>
                <a:gd name="connsiteX0" fmla="*/ 104775 w 202882"/>
                <a:gd name="connsiteY0" fmla="*/ 228600 h 228600"/>
                <a:gd name="connsiteX1" fmla="*/ 0 w 202882"/>
                <a:gd name="connsiteY1" fmla="*/ 114300 h 228600"/>
                <a:gd name="connsiteX2" fmla="*/ 102870 w 202882"/>
                <a:gd name="connsiteY2" fmla="*/ 0 h 228600"/>
                <a:gd name="connsiteX3" fmla="*/ 202883 w 202882"/>
                <a:gd name="connsiteY3" fmla="*/ 121920 h 228600"/>
                <a:gd name="connsiteX4" fmla="*/ 35243 w 202882"/>
                <a:gd name="connsiteY4" fmla="*/ 121920 h 228600"/>
                <a:gd name="connsiteX5" fmla="*/ 104775 w 202882"/>
                <a:gd name="connsiteY5" fmla="*/ 199073 h 228600"/>
                <a:gd name="connsiteX6" fmla="*/ 164783 w 202882"/>
                <a:gd name="connsiteY6" fmla="*/ 154305 h 228600"/>
                <a:gd name="connsiteX7" fmla="*/ 198120 w 202882"/>
                <a:gd name="connsiteY7" fmla="*/ 154305 h 228600"/>
                <a:gd name="connsiteX8" fmla="*/ 104775 w 202882"/>
                <a:gd name="connsiteY8" fmla="*/ 228600 h 228600"/>
                <a:gd name="connsiteX9" fmla="*/ 102870 w 202882"/>
                <a:gd name="connsiteY9" fmla="*/ 27623 h 228600"/>
                <a:gd name="connsiteX10" fmla="*/ 36195 w 202882"/>
                <a:gd name="connsiteY10" fmla="*/ 97155 h 228600"/>
                <a:gd name="connsiteX11" fmla="*/ 165735 w 202882"/>
                <a:gd name="connsiteY11" fmla="*/ 97155 h 228600"/>
                <a:gd name="connsiteX12" fmla="*/ 102870 w 202882"/>
                <a:gd name="connsiteY12" fmla="*/ 27623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2882" h="228600">
                  <a:moveTo>
                    <a:pt x="104775" y="228600"/>
                  </a:moveTo>
                  <a:cubicBezTo>
                    <a:pt x="38100" y="228600"/>
                    <a:pt x="0" y="177165"/>
                    <a:pt x="0" y="114300"/>
                  </a:cubicBezTo>
                  <a:cubicBezTo>
                    <a:pt x="0" y="51435"/>
                    <a:pt x="40958" y="0"/>
                    <a:pt x="102870" y="0"/>
                  </a:cubicBezTo>
                  <a:cubicBezTo>
                    <a:pt x="167640" y="0"/>
                    <a:pt x="202883" y="50483"/>
                    <a:pt x="202883" y="121920"/>
                  </a:cubicBezTo>
                  <a:lnTo>
                    <a:pt x="35243" y="121920"/>
                  </a:lnTo>
                  <a:cubicBezTo>
                    <a:pt x="38100" y="165735"/>
                    <a:pt x="61913" y="199073"/>
                    <a:pt x="104775" y="199073"/>
                  </a:cubicBezTo>
                  <a:cubicBezTo>
                    <a:pt x="136208" y="199073"/>
                    <a:pt x="157163" y="183833"/>
                    <a:pt x="164783" y="154305"/>
                  </a:cubicBezTo>
                  <a:lnTo>
                    <a:pt x="198120" y="154305"/>
                  </a:lnTo>
                  <a:cubicBezTo>
                    <a:pt x="187643" y="201930"/>
                    <a:pt x="154305" y="228600"/>
                    <a:pt x="104775" y="228600"/>
                  </a:cubicBezTo>
                  <a:close/>
                  <a:moveTo>
                    <a:pt x="102870" y="27623"/>
                  </a:moveTo>
                  <a:cubicBezTo>
                    <a:pt x="62865" y="27623"/>
                    <a:pt x="40958" y="58102"/>
                    <a:pt x="36195" y="97155"/>
                  </a:cubicBezTo>
                  <a:lnTo>
                    <a:pt x="165735" y="97155"/>
                  </a:lnTo>
                  <a:cubicBezTo>
                    <a:pt x="163830" y="54293"/>
                    <a:pt x="141923" y="27623"/>
                    <a:pt x="102870" y="27623"/>
                  </a:cubicBezTo>
                  <a:close/>
                </a:path>
              </a:pathLst>
            </a:custGeom>
            <a:grpFill/>
            <a:ln w="9525" cap="flat">
              <a:noFill/>
              <a:prstDash val="solid"/>
              <a:miter/>
            </a:ln>
          </p:spPr>
          <p:txBody>
            <a:bodyPr rtlCol="0" anchor="ctr"/>
            <a:lstStyle/>
            <a:p>
              <a:endParaRPr lang="it-IT">
                <a:solidFill>
                  <a:schemeClr val="tx1"/>
                </a:solidFill>
              </a:endParaRPr>
            </a:p>
          </p:txBody>
        </p:sp>
        <p:sp>
          <p:nvSpPr>
            <p:cNvPr id="215" name="Figura a mano libera: forma 214">
              <a:extLst>
                <a:ext uri="{FF2B5EF4-FFF2-40B4-BE49-F238E27FC236}">
                  <a16:creationId xmlns:a16="http://schemas.microsoft.com/office/drawing/2014/main" id="{1EE9FC51-5A99-BEA1-DA9D-3AEFCD3FB6D0}"/>
                </a:ext>
              </a:extLst>
            </p:cNvPr>
            <p:cNvSpPr/>
            <p:nvPr/>
          </p:nvSpPr>
          <p:spPr>
            <a:xfrm>
              <a:off x="5413443" y="1432645"/>
              <a:ext cx="180993" cy="226694"/>
            </a:xfrm>
            <a:custGeom>
              <a:avLst/>
              <a:gdLst>
                <a:gd name="connsiteX0" fmla="*/ 96203 w 180993"/>
                <a:gd name="connsiteY0" fmla="*/ 226695 h 226694"/>
                <a:gd name="connsiteX1" fmla="*/ 0 w 180993"/>
                <a:gd name="connsiteY1" fmla="*/ 149542 h 226694"/>
                <a:gd name="connsiteX2" fmla="*/ 35243 w 180993"/>
                <a:gd name="connsiteY2" fmla="*/ 149542 h 226694"/>
                <a:gd name="connsiteX3" fmla="*/ 97155 w 180993"/>
                <a:gd name="connsiteY3" fmla="*/ 198120 h 226694"/>
                <a:gd name="connsiteX4" fmla="*/ 147638 w 180993"/>
                <a:gd name="connsiteY4" fmla="*/ 162877 h 226694"/>
                <a:gd name="connsiteX5" fmla="*/ 91440 w 180993"/>
                <a:gd name="connsiteY5" fmla="*/ 123825 h 226694"/>
                <a:gd name="connsiteX6" fmla="*/ 10478 w 180993"/>
                <a:gd name="connsiteY6" fmla="*/ 59055 h 226694"/>
                <a:gd name="connsiteX7" fmla="*/ 88583 w 180993"/>
                <a:gd name="connsiteY7" fmla="*/ 0 h 226694"/>
                <a:gd name="connsiteX8" fmla="*/ 173355 w 180993"/>
                <a:gd name="connsiteY8" fmla="*/ 67627 h 226694"/>
                <a:gd name="connsiteX9" fmla="*/ 138113 w 180993"/>
                <a:gd name="connsiteY9" fmla="*/ 67627 h 226694"/>
                <a:gd name="connsiteX10" fmla="*/ 86678 w 180993"/>
                <a:gd name="connsiteY10" fmla="*/ 26670 h 226694"/>
                <a:gd name="connsiteX11" fmla="*/ 42863 w 180993"/>
                <a:gd name="connsiteY11" fmla="*/ 58102 h 226694"/>
                <a:gd name="connsiteX12" fmla="*/ 100965 w 180993"/>
                <a:gd name="connsiteY12" fmla="*/ 93345 h 226694"/>
                <a:gd name="connsiteX13" fmla="*/ 180975 w 180993"/>
                <a:gd name="connsiteY13" fmla="*/ 161925 h 226694"/>
                <a:gd name="connsiteX14" fmla="*/ 96203 w 180993"/>
                <a:gd name="connsiteY14" fmla="*/ 226695 h 22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0993" h="226694">
                  <a:moveTo>
                    <a:pt x="96203" y="226695"/>
                  </a:moveTo>
                  <a:cubicBezTo>
                    <a:pt x="37147" y="226695"/>
                    <a:pt x="3810" y="199073"/>
                    <a:pt x="0" y="149542"/>
                  </a:cubicBezTo>
                  <a:lnTo>
                    <a:pt x="35243" y="149542"/>
                  </a:lnTo>
                  <a:cubicBezTo>
                    <a:pt x="40005" y="187642"/>
                    <a:pt x="64770" y="198120"/>
                    <a:pt x="97155" y="198120"/>
                  </a:cubicBezTo>
                  <a:cubicBezTo>
                    <a:pt x="132397" y="198120"/>
                    <a:pt x="147638" y="182880"/>
                    <a:pt x="147638" y="162877"/>
                  </a:cubicBezTo>
                  <a:cubicBezTo>
                    <a:pt x="147638" y="138113"/>
                    <a:pt x="130492" y="132398"/>
                    <a:pt x="91440" y="123825"/>
                  </a:cubicBezTo>
                  <a:cubicBezTo>
                    <a:pt x="48578" y="115252"/>
                    <a:pt x="10478" y="106680"/>
                    <a:pt x="10478" y="59055"/>
                  </a:cubicBezTo>
                  <a:cubicBezTo>
                    <a:pt x="10478" y="22860"/>
                    <a:pt x="38100" y="0"/>
                    <a:pt x="88583" y="0"/>
                  </a:cubicBezTo>
                  <a:cubicBezTo>
                    <a:pt x="141922" y="0"/>
                    <a:pt x="168592" y="25717"/>
                    <a:pt x="173355" y="67627"/>
                  </a:cubicBezTo>
                  <a:lnTo>
                    <a:pt x="138113" y="67627"/>
                  </a:lnTo>
                  <a:cubicBezTo>
                    <a:pt x="134303" y="39052"/>
                    <a:pt x="119063" y="26670"/>
                    <a:pt x="86678" y="26670"/>
                  </a:cubicBezTo>
                  <a:cubicBezTo>
                    <a:pt x="55245" y="26670"/>
                    <a:pt x="42863" y="40957"/>
                    <a:pt x="42863" y="58102"/>
                  </a:cubicBezTo>
                  <a:cubicBezTo>
                    <a:pt x="42863" y="81915"/>
                    <a:pt x="63818" y="85725"/>
                    <a:pt x="100965" y="93345"/>
                  </a:cubicBezTo>
                  <a:cubicBezTo>
                    <a:pt x="144780" y="101917"/>
                    <a:pt x="180975" y="111442"/>
                    <a:pt x="180975" y="161925"/>
                  </a:cubicBezTo>
                  <a:cubicBezTo>
                    <a:pt x="181928" y="203835"/>
                    <a:pt x="145733" y="226695"/>
                    <a:pt x="96203" y="226695"/>
                  </a:cubicBezTo>
                  <a:close/>
                </a:path>
              </a:pathLst>
            </a:custGeom>
            <a:grpFill/>
            <a:ln w="9525" cap="flat">
              <a:noFill/>
              <a:prstDash val="solid"/>
              <a:miter/>
            </a:ln>
          </p:spPr>
          <p:txBody>
            <a:bodyPr rtlCol="0" anchor="ctr"/>
            <a:lstStyle/>
            <a:p>
              <a:endParaRPr lang="it-IT">
                <a:solidFill>
                  <a:schemeClr val="tx1"/>
                </a:solidFill>
              </a:endParaRPr>
            </a:p>
          </p:txBody>
        </p:sp>
        <p:sp>
          <p:nvSpPr>
            <p:cNvPr id="216" name="Figura a mano libera: forma 215">
              <a:extLst>
                <a:ext uri="{FF2B5EF4-FFF2-40B4-BE49-F238E27FC236}">
                  <a16:creationId xmlns:a16="http://schemas.microsoft.com/office/drawing/2014/main" id="{C4A768CA-D043-52F4-9AF0-AF97F06FA853}"/>
                </a:ext>
              </a:extLst>
            </p:cNvPr>
            <p:cNvSpPr/>
            <p:nvPr/>
          </p:nvSpPr>
          <p:spPr>
            <a:xfrm>
              <a:off x="5105786" y="1429787"/>
              <a:ext cx="202882" cy="228600"/>
            </a:xfrm>
            <a:custGeom>
              <a:avLst/>
              <a:gdLst>
                <a:gd name="connsiteX0" fmla="*/ 104775 w 202882"/>
                <a:gd name="connsiteY0" fmla="*/ 228600 h 228600"/>
                <a:gd name="connsiteX1" fmla="*/ 0 w 202882"/>
                <a:gd name="connsiteY1" fmla="*/ 114300 h 228600"/>
                <a:gd name="connsiteX2" fmla="*/ 102870 w 202882"/>
                <a:gd name="connsiteY2" fmla="*/ 0 h 228600"/>
                <a:gd name="connsiteX3" fmla="*/ 202882 w 202882"/>
                <a:gd name="connsiteY3" fmla="*/ 121920 h 228600"/>
                <a:gd name="connsiteX4" fmla="*/ 35242 w 202882"/>
                <a:gd name="connsiteY4" fmla="*/ 121920 h 228600"/>
                <a:gd name="connsiteX5" fmla="*/ 104775 w 202882"/>
                <a:gd name="connsiteY5" fmla="*/ 199073 h 228600"/>
                <a:gd name="connsiteX6" fmla="*/ 164782 w 202882"/>
                <a:gd name="connsiteY6" fmla="*/ 154305 h 228600"/>
                <a:gd name="connsiteX7" fmla="*/ 198120 w 202882"/>
                <a:gd name="connsiteY7" fmla="*/ 154305 h 228600"/>
                <a:gd name="connsiteX8" fmla="*/ 104775 w 202882"/>
                <a:gd name="connsiteY8" fmla="*/ 228600 h 228600"/>
                <a:gd name="connsiteX9" fmla="*/ 102870 w 202882"/>
                <a:gd name="connsiteY9" fmla="*/ 27623 h 228600"/>
                <a:gd name="connsiteX10" fmla="*/ 36195 w 202882"/>
                <a:gd name="connsiteY10" fmla="*/ 97155 h 228600"/>
                <a:gd name="connsiteX11" fmla="*/ 166688 w 202882"/>
                <a:gd name="connsiteY11" fmla="*/ 97155 h 228600"/>
                <a:gd name="connsiteX12" fmla="*/ 102870 w 202882"/>
                <a:gd name="connsiteY12" fmla="*/ 27623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2882" h="228600">
                  <a:moveTo>
                    <a:pt x="104775" y="228600"/>
                  </a:moveTo>
                  <a:cubicBezTo>
                    <a:pt x="38100" y="228600"/>
                    <a:pt x="0" y="177165"/>
                    <a:pt x="0" y="114300"/>
                  </a:cubicBezTo>
                  <a:cubicBezTo>
                    <a:pt x="0" y="51435"/>
                    <a:pt x="40957" y="0"/>
                    <a:pt x="102870" y="0"/>
                  </a:cubicBezTo>
                  <a:cubicBezTo>
                    <a:pt x="167640" y="0"/>
                    <a:pt x="202882" y="50483"/>
                    <a:pt x="202882" y="121920"/>
                  </a:cubicBezTo>
                  <a:lnTo>
                    <a:pt x="35242" y="121920"/>
                  </a:lnTo>
                  <a:cubicBezTo>
                    <a:pt x="38100" y="165735"/>
                    <a:pt x="61913" y="199073"/>
                    <a:pt x="104775" y="199073"/>
                  </a:cubicBezTo>
                  <a:cubicBezTo>
                    <a:pt x="136207" y="199073"/>
                    <a:pt x="157163" y="183833"/>
                    <a:pt x="164782" y="154305"/>
                  </a:cubicBezTo>
                  <a:lnTo>
                    <a:pt x="198120" y="154305"/>
                  </a:lnTo>
                  <a:cubicBezTo>
                    <a:pt x="188595" y="201930"/>
                    <a:pt x="154305" y="228600"/>
                    <a:pt x="104775" y="228600"/>
                  </a:cubicBezTo>
                  <a:close/>
                  <a:moveTo>
                    <a:pt x="102870" y="27623"/>
                  </a:moveTo>
                  <a:cubicBezTo>
                    <a:pt x="62865" y="27623"/>
                    <a:pt x="40957" y="58102"/>
                    <a:pt x="36195" y="97155"/>
                  </a:cubicBezTo>
                  <a:lnTo>
                    <a:pt x="166688" y="97155"/>
                  </a:lnTo>
                  <a:cubicBezTo>
                    <a:pt x="163830" y="54293"/>
                    <a:pt x="141922" y="27623"/>
                    <a:pt x="102870" y="27623"/>
                  </a:cubicBezTo>
                  <a:close/>
                </a:path>
              </a:pathLst>
            </a:custGeom>
            <a:grpFill/>
            <a:ln w="9525" cap="flat">
              <a:noFill/>
              <a:prstDash val="solid"/>
              <a:miter/>
            </a:ln>
          </p:spPr>
          <p:txBody>
            <a:bodyPr rtlCol="0" anchor="ctr"/>
            <a:lstStyle/>
            <a:p>
              <a:endParaRPr lang="it-IT">
                <a:solidFill>
                  <a:schemeClr val="tx1"/>
                </a:solidFill>
              </a:endParaRPr>
            </a:p>
          </p:txBody>
        </p:sp>
        <p:sp>
          <p:nvSpPr>
            <p:cNvPr id="217" name="Figura a mano libera: forma 216">
              <a:extLst>
                <a:ext uri="{FF2B5EF4-FFF2-40B4-BE49-F238E27FC236}">
                  <a16:creationId xmlns:a16="http://schemas.microsoft.com/office/drawing/2014/main" id="{15335825-E8E6-30EF-D7A5-38E6F3EF3CEF}"/>
                </a:ext>
              </a:extLst>
            </p:cNvPr>
            <p:cNvSpPr/>
            <p:nvPr/>
          </p:nvSpPr>
          <p:spPr>
            <a:xfrm>
              <a:off x="7335589" y="964967"/>
              <a:ext cx="201930" cy="224790"/>
            </a:xfrm>
            <a:custGeom>
              <a:avLst/>
              <a:gdLst>
                <a:gd name="connsiteX0" fmla="*/ 182880 w 201930"/>
                <a:gd name="connsiteY0" fmla="*/ 222885 h 224790"/>
                <a:gd name="connsiteX1" fmla="*/ 145732 w 201930"/>
                <a:gd name="connsiteY1" fmla="*/ 190500 h 224790"/>
                <a:gd name="connsiteX2" fmla="*/ 145732 w 201930"/>
                <a:gd name="connsiteY2" fmla="*/ 190500 h 224790"/>
                <a:gd name="connsiteX3" fmla="*/ 73343 w 201930"/>
                <a:gd name="connsiteY3" fmla="*/ 224790 h 224790"/>
                <a:gd name="connsiteX4" fmla="*/ 0 w 201930"/>
                <a:gd name="connsiteY4" fmla="*/ 164783 h 224790"/>
                <a:gd name="connsiteX5" fmla="*/ 94297 w 201930"/>
                <a:gd name="connsiteY5" fmla="*/ 95250 h 224790"/>
                <a:gd name="connsiteX6" fmla="*/ 146685 w 201930"/>
                <a:gd name="connsiteY6" fmla="*/ 63818 h 224790"/>
                <a:gd name="connsiteX7" fmla="*/ 98107 w 201930"/>
                <a:gd name="connsiteY7" fmla="*/ 25718 h 224790"/>
                <a:gd name="connsiteX8" fmla="*/ 43815 w 201930"/>
                <a:gd name="connsiteY8" fmla="*/ 73343 h 224790"/>
                <a:gd name="connsiteX9" fmla="*/ 11430 w 201930"/>
                <a:gd name="connsiteY9" fmla="*/ 73343 h 224790"/>
                <a:gd name="connsiteX10" fmla="*/ 98107 w 201930"/>
                <a:gd name="connsiteY10" fmla="*/ 0 h 224790"/>
                <a:gd name="connsiteX11" fmla="*/ 178118 w 201930"/>
                <a:gd name="connsiteY11" fmla="*/ 68580 h 224790"/>
                <a:gd name="connsiteX12" fmla="*/ 178118 w 201930"/>
                <a:gd name="connsiteY12" fmla="*/ 171450 h 224790"/>
                <a:gd name="connsiteX13" fmla="*/ 200977 w 201930"/>
                <a:gd name="connsiteY13" fmla="*/ 194310 h 224790"/>
                <a:gd name="connsiteX14" fmla="*/ 201930 w 201930"/>
                <a:gd name="connsiteY14" fmla="*/ 194310 h 224790"/>
                <a:gd name="connsiteX15" fmla="*/ 201930 w 201930"/>
                <a:gd name="connsiteY15" fmla="*/ 219075 h 224790"/>
                <a:gd name="connsiteX16" fmla="*/ 182880 w 201930"/>
                <a:gd name="connsiteY16" fmla="*/ 222885 h 224790"/>
                <a:gd name="connsiteX17" fmla="*/ 80010 w 201930"/>
                <a:gd name="connsiteY17" fmla="*/ 199073 h 224790"/>
                <a:gd name="connsiteX18" fmla="*/ 145732 w 201930"/>
                <a:gd name="connsiteY18" fmla="*/ 140970 h 224790"/>
                <a:gd name="connsiteX19" fmla="*/ 145732 w 201930"/>
                <a:gd name="connsiteY19" fmla="*/ 103823 h 224790"/>
                <a:gd name="connsiteX20" fmla="*/ 96202 w 201930"/>
                <a:gd name="connsiteY20" fmla="*/ 120015 h 224790"/>
                <a:gd name="connsiteX21" fmla="*/ 35243 w 201930"/>
                <a:gd name="connsiteY21" fmla="*/ 163830 h 224790"/>
                <a:gd name="connsiteX22" fmla="*/ 80010 w 201930"/>
                <a:gd name="connsiteY22" fmla="*/ 199073 h 22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1930" h="224790">
                  <a:moveTo>
                    <a:pt x="182880" y="222885"/>
                  </a:moveTo>
                  <a:cubicBezTo>
                    <a:pt x="160972" y="222885"/>
                    <a:pt x="148590" y="212408"/>
                    <a:pt x="145732" y="190500"/>
                  </a:cubicBezTo>
                  <a:lnTo>
                    <a:pt x="145732" y="190500"/>
                  </a:lnTo>
                  <a:cubicBezTo>
                    <a:pt x="132397" y="207645"/>
                    <a:pt x="110490" y="224790"/>
                    <a:pt x="73343" y="224790"/>
                  </a:cubicBezTo>
                  <a:cubicBezTo>
                    <a:pt x="32385" y="224790"/>
                    <a:pt x="0" y="205740"/>
                    <a:pt x="0" y="164783"/>
                  </a:cubicBezTo>
                  <a:cubicBezTo>
                    <a:pt x="0" y="113348"/>
                    <a:pt x="40005" y="102870"/>
                    <a:pt x="94297" y="95250"/>
                  </a:cubicBezTo>
                  <a:cubicBezTo>
                    <a:pt x="124777" y="90488"/>
                    <a:pt x="146685" y="87630"/>
                    <a:pt x="146685" y="63818"/>
                  </a:cubicBezTo>
                  <a:cubicBezTo>
                    <a:pt x="146685" y="39053"/>
                    <a:pt x="129540" y="25718"/>
                    <a:pt x="98107" y="25718"/>
                  </a:cubicBezTo>
                  <a:cubicBezTo>
                    <a:pt x="62865" y="25718"/>
                    <a:pt x="45720" y="40957"/>
                    <a:pt x="43815" y="73343"/>
                  </a:cubicBezTo>
                  <a:lnTo>
                    <a:pt x="11430" y="73343"/>
                  </a:lnTo>
                  <a:cubicBezTo>
                    <a:pt x="12382" y="31432"/>
                    <a:pt x="40005" y="0"/>
                    <a:pt x="98107" y="0"/>
                  </a:cubicBezTo>
                  <a:cubicBezTo>
                    <a:pt x="143827" y="0"/>
                    <a:pt x="178118" y="17145"/>
                    <a:pt x="178118" y="68580"/>
                  </a:cubicBezTo>
                  <a:lnTo>
                    <a:pt x="178118" y="171450"/>
                  </a:lnTo>
                  <a:cubicBezTo>
                    <a:pt x="178118" y="188595"/>
                    <a:pt x="181927" y="199073"/>
                    <a:pt x="200977" y="194310"/>
                  </a:cubicBezTo>
                  <a:lnTo>
                    <a:pt x="201930" y="194310"/>
                  </a:lnTo>
                  <a:lnTo>
                    <a:pt x="201930" y="219075"/>
                  </a:lnTo>
                  <a:cubicBezTo>
                    <a:pt x="197168" y="220980"/>
                    <a:pt x="191452" y="222885"/>
                    <a:pt x="182880" y="222885"/>
                  </a:cubicBezTo>
                  <a:close/>
                  <a:moveTo>
                    <a:pt x="80010" y="199073"/>
                  </a:moveTo>
                  <a:cubicBezTo>
                    <a:pt x="125730" y="199073"/>
                    <a:pt x="145732" y="165735"/>
                    <a:pt x="145732" y="140970"/>
                  </a:cubicBezTo>
                  <a:lnTo>
                    <a:pt x="145732" y="103823"/>
                  </a:lnTo>
                  <a:cubicBezTo>
                    <a:pt x="134302" y="110490"/>
                    <a:pt x="114300" y="116205"/>
                    <a:pt x="96202" y="120015"/>
                  </a:cubicBezTo>
                  <a:cubicBezTo>
                    <a:pt x="61913" y="126682"/>
                    <a:pt x="35243" y="132398"/>
                    <a:pt x="35243" y="163830"/>
                  </a:cubicBezTo>
                  <a:cubicBezTo>
                    <a:pt x="35243" y="193358"/>
                    <a:pt x="58102" y="199073"/>
                    <a:pt x="80010" y="199073"/>
                  </a:cubicBezTo>
                  <a:close/>
                </a:path>
              </a:pathLst>
            </a:custGeom>
            <a:grpFill/>
            <a:ln w="9525" cap="flat">
              <a:noFill/>
              <a:prstDash val="solid"/>
              <a:miter/>
            </a:ln>
          </p:spPr>
          <p:txBody>
            <a:bodyPr rtlCol="0" anchor="ctr"/>
            <a:lstStyle/>
            <a:p>
              <a:endParaRPr lang="it-IT">
                <a:solidFill>
                  <a:schemeClr val="tx1"/>
                </a:solidFill>
              </a:endParaRPr>
            </a:p>
          </p:txBody>
        </p:sp>
        <p:sp>
          <p:nvSpPr>
            <p:cNvPr id="218" name="Figura a mano libera: forma 217">
              <a:extLst>
                <a:ext uri="{FF2B5EF4-FFF2-40B4-BE49-F238E27FC236}">
                  <a16:creationId xmlns:a16="http://schemas.microsoft.com/office/drawing/2014/main" id="{C1332E8E-EBC1-A8F2-9766-8323B3D531DE}"/>
                </a:ext>
              </a:extLst>
            </p:cNvPr>
            <p:cNvSpPr/>
            <p:nvPr/>
          </p:nvSpPr>
          <p:spPr>
            <a:xfrm>
              <a:off x="7195571" y="966873"/>
              <a:ext cx="113347" cy="219075"/>
            </a:xfrm>
            <a:custGeom>
              <a:avLst/>
              <a:gdLst>
                <a:gd name="connsiteX0" fmla="*/ 33338 w 113347"/>
                <a:gd name="connsiteY0" fmla="*/ 2857 h 219075"/>
                <a:gd name="connsiteX1" fmla="*/ 33338 w 113347"/>
                <a:gd name="connsiteY1" fmla="*/ 38100 h 219075"/>
                <a:gd name="connsiteX2" fmla="*/ 34290 w 113347"/>
                <a:gd name="connsiteY2" fmla="*/ 38100 h 219075"/>
                <a:gd name="connsiteX3" fmla="*/ 99060 w 113347"/>
                <a:gd name="connsiteY3" fmla="*/ 0 h 219075"/>
                <a:gd name="connsiteX4" fmla="*/ 113348 w 113347"/>
                <a:gd name="connsiteY4" fmla="*/ 2857 h 219075"/>
                <a:gd name="connsiteX5" fmla="*/ 113348 w 113347"/>
                <a:gd name="connsiteY5" fmla="*/ 35243 h 219075"/>
                <a:gd name="connsiteX6" fmla="*/ 112395 w 113347"/>
                <a:gd name="connsiteY6" fmla="*/ 35243 h 219075"/>
                <a:gd name="connsiteX7" fmla="*/ 97155 w 113347"/>
                <a:gd name="connsiteY7" fmla="*/ 33338 h 219075"/>
                <a:gd name="connsiteX8" fmla="*/ 34290 w 113347"/>
                <a:gd name="connsiteY8" fmla="*/ 99060 h 219075"/>
                <a:gd name="connsiteX9" fmla="*/ 34290 w 113347"/>
                <a:gd name="connsiteY9" fmla="*/ 219075 h 219075"/>
                <a:gd name="connsiteX10" fmla="*/ 0 w 113347"/>
                <a:gd name="connsiteY10" fmla="*/ 219075 h 219075"/>
                <a:gd name="connsiteX11" fmla="*/ 0 w 113347"/>
                <a:gd name="connsiteY11" fmla="*/ 2857 h 219075"/>
                <a:gd name="connsiteX12" fmla="*/ 33338 w 113347"/>
                <a:gd name="connsiteY12" fmla="*/ 2857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347" h="219075">
                  <a:moveTo>
                    <a:pt x="33338" y="2857"/>
                  </a:moveTo>
                  <a:lnTo>
                    <a:pt x="33338" y="38100"/>
                  </a:lnTo>
                  <a:lnTo>
                    <a:pt x="34290" y="38100"/>
                  </a:lnTo>
                  <a:cubicBezTo>
                    <a:pt x="47625" y="17145"/>
                    <a:pt x="69532" y="0"/>
                    <a:pt x="99060" y="0"/>
                  </a:cubicBezTo>
                  <a:cubicBezTo>
                    <a:pt x="105727" y="0"/>
                    <a:pt x="108585" y="952"/>
                    <a:pt x="113348" y="2857"/>
                  </a:cubicBezTo>
                  <a:lnTo>
                    <a:pt x="113348" y="35243"/>
                  </a:lnTo>
                  <a:lnTo>
                    <a:pt x="112395" y="35243"/>
                  </a:lnTo>
                  <a:cubicBezTo>
                    <a:pt x="107632" y="33338"/>
                    <a:pt x="103823" y="33338"/>
                    <a:pt x="97155" y="33338"/>
                  </a:cubicBezTo>
                  <a:cubicBezTo>
                    <a:pt x="63818" y="33338"/>
                    <a:pt x="34290" y="58102"/>
                    <a:pt x="34290" y="99060"/>
                  </a:cubicBezTo>
                  <a:lnTo>
                    <a:pt x="34290" y="219075"/>
                  </a:lnTo>
                  <a:lnTo>
                    <a:pt x="0" y="219075"/>
                  </a:lnTo>
                  <a:lnTo>
                    <a:pt x="0" y="2857"/>
                  </a:lnTo>
                  <a:lnTo>
                    <a:pt x="33338" y="2857"/>
                  </a:lnTo>
                  <a:close/>
                </a:path>
              </a:pathLst>
            </a:custGeom>
            <a:grpFill/>
            <a:ln w="9525" cap="flat">
              <a:noFill/>
              <a:prstDash val="solid"/>
              <a:miter/>
            </a:ln>
          </p:spPr>
          <p:txBody>
            <a:bodyPr rtlCol="0" anchor="ctr"/>
            <a:lstStyle/>
            <a:p>
              <a:endParaRPr lang="it-IT">
                <a:solidFill>
                  <a:schemeClr val="tx1"/>
                </a:solidFill>
              </a:endParaRPr>
            </a:p>
          </p:txBody>
        </p:sp>
        <p:sp>
          <p:nvSpPr>
            <p:cNvPr id="219" name="Figura a mano libera: forma 218">
              <a:extLst>
                <a:ext uri="{FF2B5EF4-FFF2-40B4-BE49-F238E27FC236}">
                  <a16:creationId xmlns:a16="http://schemas.microsoft.com/office/drawing/2014/main" id="{FADAAD91-9166-AFAB-E859-7F1A524C65C8}"/>
                </a:ext>
              </a:extLst>
            </p:cNvPr>
            <p:cNvSpPr/>
            <p:nvPr/>
          </p:nvSpPr>
          <p:spPr>
            <a:xfrm>
              <a:off x="6965066" y="969730"/>
              <a:ext cx="174307" cy="221932"/>
            </a:xfrm>
            <a:custGeom>
              <a:avLst/>
              <a:gdLst>
                <a:gd name="connsiteX0" fmla="*/ 174307 w 174307"/>
                <a:gd name="connsiteY0" fmla="*/ 216218 h 221932"/>
                <a:gd name="connsiteX1" fmla="*/ 140018 w 174307"/>
                <a:gd name="connsiteY1" fmla="*/ 216218 h 221932"/>
                <a:gd name="connsiteX2" fmla="*/ 140018 w 174307"/>
                <a:gd name="connsiteY2" fmla="*/ 186690 h 221932"/>
                <a:gd name="connsiteX3" fmla="*/ 139065 w 174307"/>
                <a:gd name="connsiteY3" fmla="*/ 186690 h 221932"/>
                <a:gd name="connsiteX4" fmla="*/ 73343 w 174307"/>
                <a:gd name="connsiteY4" fmla="*/ 221933 h 221932"/>
                <a:gd name="connsiteX5" fmla="*/ 0 w 174307"/>
                <a:gd name="connsiteY5" fmla="*/ 150495 h 221932"/>
                <a:gd name="connsiteX6" fmla="*/ 0 w 174307"/>
                <a:gd name="connsiteY6" fmla="*/ 0 h 221932"/>
                <a:gd name="connsiteX7" fmla="*/ 34290 w 174307"/>
                <a:gd name="connsiteY7" fmla="*/ 0 h 221932"/>
                <a:gd name="connsiteX8" fmla="*/ 34290 w 174307"/>
                <a:gd name="connsiteY8" fmla="*/ 149543 h 221932"/>
                <a:gd name="connsiteX9" fmla="*/ 82868 w 174307"/>
                <a:gd name="connsiteY9" fmla="*/ 194310 h 221932"/>
                <a:gd name="connsiteX10" fmla="*/ 139065 w 174307"/>
                <a:gd name="connsiteY10" fmla="*/ 134303 h 221932"/>
                <a:gd name="connsiteX11" fmla="*/ 139065 w 174307"/>
                <a:gd name="connsiteY11" fmla="*/ 953 h 221932"/>
                <a:gd name="connsiteX12" fmla="*/ 173355 w 174307"/>
                <a:gd name="connsiteY12" fmla="*/ 953 h 221932"/>
                <a:gd name="connsiteX13" fmla="*/ 173355 w 174307"/>
                <a:gd name="connsiteY13" fmla="*/ 216218 h 22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4307" h="221932">
                  <a:moveTo>
                    <a:pt x="174307" y="216218"/>
                  </a:moveTo>
                  <a:lnTo>
                    <a:pt x="140018" y="216218"/>
                  </a:lnTo>
                  <a:lnTo>
                    <a:pt x="140018" y="186690"/>
                  </a:lnTo>
                  <a:lnTo>
                    <a:pt x="139065" y="186690"/>
                  </a:lnTo>
                  <a:cubicBezTo>
                    <a:pt x="123825" y="207645"/>
                    <a:pt x="104775" y="221933"/>
                    <a:pt x="73343" y="221933"/>
                  </a:cubicBezTo>
                  <a:cubicBezTo>
                    <a:pt x="28575" y="221933"/>
                    <a:pt x="0" y="195263"/>
                    <a:pt x="0" y="150495"/>
                  </a:cubicBezTo>
                  <a:lnTo>
                    <a:pt x="0" y="0"/>
                  </a:lnTo>
                  <a:lnTo>
                    <a:pt x="34290" y="0"/>
                  </a:lnTo>
                  <a:lnTo>
                    <a:pt x="34290" y="149543"/>
                  </a:lnTo>
                  <a:cubicBezTo>
                    <a:pt x="34290" y="177165"/>
                    <a:pt x="52388" y="194310"/>
                    <a:pt x="82868" y="194310"/>
                  </a:cubicBezTo>
                  <a:cubicBezTo>
                    <a:pt x="117157" y="194310"/>
                    <a:pt x="139065" y="168593"/>
                    <a:pt x="139065" y="134303"/>
                  </a:cubicBezTo>
                  <a:lnTo>
                    <a:pt x="139065" y="953"/>
                  </a:lnTo>
                  <a:lnTo>
                    <a:pt x="173355" y="953"/>
                  </a:lnTo>
                  <a:lnTo>
                    <a:pt x="173355" y="216218"/>
                  </a:lnTo>
                  <a:close/>
                </a:path>
              </a:pathLst>
            </a:custGeom>
            <a:grpFill/>
            <a:ln w="9525" cap="flat">
              <a:noFill/>
              <a:prstDash val="solid"/>
              <a:miter/>
            </a:ln>
          </p:spPr>
          <p:txBody>
            <a:bodyPr rtlCol="0" anchor="ctr"/>
            <a:lstStyle/>
            <a:p>
              <a:endParaRPr lang="it-IT">
                <a:solidFill>
                  <a:schemeClr val="tx1"/>
                </a:solidFill>
              </a:endParaRPr>
            </a:p>
          </p:txBody>
        </p:sp>
        <p:sp>
          <p:nvSpPr>
            <p:cNvPr id="220" name="Figura a mano libera: forma 219">
              <a:extLst>
                <a:ext uri="{FF2B5EF4-FFF2-40B4-BE49-F238E27FC236}">
                  <a16:creationId xmlns:a16="http://schemas.microsoft.com/office/drawing/2014/main" id="{1E70C7C2-6679-41CA-1382-BFAE31BEF892}"/>
                </a:ext>
              </a:extLst>
            </p:cNvPr>
            <p:cNvSpPr/>
            <p:nvPr/>
          </p:nvSpPr>
          <p:spPr>
            <a:xfrm>
              <a:off x="6815523" y="901150"/>
              <a:ext cx="107632" cy="286702"/>
            </a:xfrm>
            <a:custGeom>
              <a:avLst/>
              <a:gdLst>
                <a:gd name="connsiteX0" fmla="*/ 0 w 107632"/>
                <a:gd name="connsiteY0" fmla="*/ 96203 h 286702"/>
                <a:gd name="connsiteX1" fmla="*/ 0 w 107632"/>
                <a:gd name="connsiteY1" fmla="*/ 68580 h 286702"/>
                <a:gd name="connsiteX2" fmla="*/ 31433 w 107632"/>
                <a:gd name="connsiteY2" fmla="*/ 68580 h 286702"/>
                <a:gd name="connsiteX3" fmla="*/ 31433 w 107632"/>
                <a:gd name="connsiteY3" fmla="*/ 0 h 286702"/>
                <a:gd name="connsiteX4" fmla="*/ 65723 w 107632"/>
                <a:gd name="connsiteY4" fmla="*/ 0 h 286702"/>
                <a:gd name="connsiteX5" fmla="*/ 65723 w 107632"/>
                <a:gd name="connsiteY5" fmla="*/ 68580 h 286702"/>
                <a:gd name="connsiteX6" fmla="*/ 107633 w 107632"/>
                <a:gd name="connsiteY6" fmla="*/ 68580 h 286702"/>
                <a:gd name="connsiteX7" fmla="*/ 107633 w 107632"/>
                <a:gd name="connsiteY7" fmla="*/ 96203 h 286702"/>
                <a:gd name="connsiteX8" fmla="*/ 65723 w 107632"/>
                <a:gd name="connsiteY8" fmla="*/ 96203 h 286702"/>
                <a:gd name="connsiteX9" fmla="*/ 65723 w 107632"/>
                <a:gd name="connsiteY9" fmla="*/ 237173 h 286702"/>
                <a:gd name="connsiteX10" fmla="*/ 87630 w 107632"/>
                <a:gd name="connsiteY10" fmla="*/ 257175 h 286702"/>
                <a:gd name="connsiteX11" fmla="*/ 105728 w 107632"/>
                <a:gd name="connsiteY11" fmla="*/ 254317 h 286702"/>
                <a:gd name="connsiteX12" fmla="*/ 106680 w 107632"/>
                <a:gd name="connsiteY12" fmla="*/ 254317 h 286702"/>
                <a:gd name="connsiteX13" fmla="*/ 106680 w 107632"/>
                <a:gd name="connsiteY13" fmla="*/ 283845 h 286702"/>
                <a:gd name="connsiteX14" fmla="*/ 79058 w 107632"/>
                <a:gd name="connsiteY14" fmla="*/ 286703 h 286702"/>
                <a:gd name="connsiteX15" fmla="*/ 31433 w 107632"/>
                <a:gd name="connsiteY15" fmla="*/ 244792 h 286702"/>
                <a:gd name="connsiteX16" fmla="*/ 31433 w 107632"/>
                <a:gd name="connsiteY16" fmla="*/ 96203 h 286702"/>
                <a:gd name="connsiteX17" fmla="*/ 0 w 107632"/>
                <a:gd name="connsiteY17" fmla="*/ 96203 h 286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632" h="286702">
                  <a:moveTo>
                    <a:pt x="0" y="96203"/>
                  </a:moveTo>
                  <a:lnTo>
                    <a:pt x="0" y="68580"/>
                  </a:lnTo>
                  <a:lnTo>
                    <a:pt x="31433" y="68580"/>
                  </a:lnTo>
                  <a:lnTo>
                    <a:pt x="31433" y="0"/>
                  </a:lnTo>
                  <a:lnTo>
                    <a:pt x="65723" y="0"/>
                  </a:lnTo>
                  <a:lnTo>
                    <a:pt x="65723" y="68580"/>
                  </a:lnTo>
                  <a:lnTo>
                    <a:pt x="107633" y="68580"/>
                  </a:lnTo>
                  <a:lnTo>
                    <a:pt x="107633" y="96203"/>
                  </a:lnTo>
                  <a:lnTo>
                    <a:pt x="65723" y="96203"/>
                  </a:lnTo>
                  <a:lnTo>
                    <a:pt x="65723" y="237173"/>
                  </a:lnTo>
                  <a:cubicBezTo>
                    <a:pt x="65723" y="252412"/>
                    <a:pt x="73343" y="257175"/>
                    <a:pt x="87630" y="257175"/>
                  </a:cubicBezTo>
                  <a:cubicBezTo>
                    <a:pt x="94298" y="257175"/>
                    <a:pt x="101918" y="255270"/>
                    <a:pt x="105728" y="254317"/>
                  </a:cubicBezTo>
                  <a:lnTo>
                    <a:pt x="106680" y="254317"/>
                  </a:lnTo>
                  <a:lnTo>
                    <a:pt x="106680" y="283845"/>
                  </a:lnTo>
                  <a:cubicBezTo>
                    <a:pt x="99060" y="285750"/>
                    <a:pt x="89535" y="286703"/>
                    <a:pt x="79058" y="286703"/>
                  </a:cubicBezTo>
                  <a:cubicBezTo>
                    <a:pt x="51435" y="286703"/>
                    <a:pt x="31433" y="275273"/>
                    <a:pt x="31433" y="244792"/>
                  </a:cubicBezTo>
                  <a:lnTo>
                    <a:pt x="31433" y="96203"/>
                  </a:lnTo>
                  <a:lnTo>
                    <a:pt x="0" y="96203"/>
                  </a:lnTo>
                  <a:close/>
                </a:path>
              </a:pathLst>
            </a:custGeom>
            <a:grpFill/>
            <a:ln w="9525" cap="flat">
              <a:noFill/>
              <a:prstDash val="solid"/>
              <a:miter/>
            </a:ln>
          </p:spPr>
          <p:txBody>
            <a:bodyPr rtlCol="0" anchor="ctr"/>
            <a:lstStyle/>
            <a:p>
              <a:endParaRPr lang="it-IT">
                <a:solidFill>
                  <a:schemeClr val="tx1"/>
                </a:solidFill>
              </a:endParaRPr>
            </a:p>
          </p:txBody>
        </p:sp>
        <p:sp>
          <p:nvSpPr>
            <p:cNvPr id="221" name="Figura a mano libera: forma 220">
              <a:extLst>
                <a:ext uri="{FF2B5EF4-FFF2-40B4-BE49-F238E27FC236}">
                  <a16:creationId xmlns:a16="http://schemas.microsoft.com/office/drawing/2014/main" id="{05F64718-E441-20F9-E44B-0D31A18AE842}"/>
                </a:ext>
              </a:extLst>
            </p:cNvPr>
            <p:cNvSpPr/>
            <p:nvPr/>
          </p:nvSpPr>
          <p:spPr>
            <a:xfrm>
              <a:off x="6677411" y="901150"/>
              <a:ext cx="107632" cy="286702"/>
            </a:xfrm>
            <a:custGeom>
              <a:avLst/>
              <a:gdLst>
                <a:gd name="connsiteX0" fmla="*/ 0 w 107632"/>
                <a:gd name="connsiteY0" fmla="*/ 96203 h 286702"/>
                <a:gd name="connsiteX1" fmla="*/ 0 w 107632"/>
                <a:gd name="connsiteY1" fmla="*/ 68580 h 286702"/>
                <a:gd name="connsiteX2" fmla="*/ 31433 w 107632"/>
                <a:gd name="connsiteY2" fmla="*/ 68580 h 286702"/>
                <a:gd name="connsiteX3" fmla="*/ 31433 w 107632"/>
                <a:gd name="connsiteY3" fmla="*/ 0 h 286702"/>
                <a:gd name="connsiteX4" fmla="*/ 65723 w 107632"/>
                <a:gd name="connsiteY4" fmla="*/ 0 h 286702"/>
                <a:gd name="connsiteX5" fmla="*/ 65723 w 107632"/>
                <a:gd name="connsiteY5" fmla="*/ 68580 h 286702"/>
                <a:gd name="connsiteX6" fmla="*/ 107633 w 107632"/>
                <a:gd name="connsiteY6" fmla="*/ 68580 h 286702"/>
                <a:gd name="connsiteX7" fmla="*/ 107633 w 107632"/>
                <a:gd name="connsiteY7" fmla="*/ 96203 h 286702"/>
                <a:gd name="connsiteX8" fmla="*/ 65723 w 107632"/>
                <a:gd name="connsiteY8" fmla="*/ 96203 h 286702"/>
                <a:gd name="connsiteX9" fmla="*/ 65723 w 107632"/>
                <a:gd name="connsiteY9" fmla="*/ 237173 h 286702"/>
                <a:gd name="connsiteX10" fmla="*/ 87630 w 107632"/>
                <a:gd name="connsiteY10" fmla="*/ 257175 h 286702"/>
                <a:gd name="connsiteX11" fmla="*/ 105728 w 107632"/>
                <a:gd name="connsiteY11" fmla="*/ 254317 h 286702"/>
                <a:gd name="connsiteX12" fmla="*/ 106680 w 107632"/>
                <a:gd name="connsiteY12" fmla="*/ 254317 h 286702"/>
                <a:gd name="connsiteX13" fmla="*/ 106680 w 107632"/>
                <a:gd name="connsiteY13" fmla="*/ 283845 h 286702"/>
                <a:gd name="connsiteX14" fmla="*/ 79058 w 107632"/>
                <a:gd name="connsiteY14" fmla="*/ 286703 h 286702"/>
                <a:gd name="connsiteX15" fmla="*/ 31433 w 107632"/>
                <a:gd name="connsiteY15" fmla="*/ 244792 h 286702"/>
                <a:gd name="connsiteX16" fmla="*/ 31433 w 107632"/>
                <a:gd name="connsiteY16" fmla="*/ 96203 h 286702"/>
                <a:gd name="connsiteX17" fmla="*/ 0 w 107632"/>
                <a:gd name="connsiteY17" fmla="*/ 96203 h 286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632" h="286702">
                  <a:moveTo>
                    <a:pt x="0" y="96203"/>
                  </a:moveTo>
                  <a:lnTo>
                    <a:pt x="0" y="68580"/>
                  </a:lnTo>
                  <a:lnTo>
                    <a:pt x="31433" y="68580"/>
                  </a:lnTo>
                  <a:lnTo>
                    <a:pt x="31433" y="0"/>
                  </a:lnTo>
                  <a:lnTo>
                    <a:pt x="65723" y="0"/>
                  </a:lnTo>
                  <a:lnTo>
                    <a:pt x="65723" y="68580"/>
                  </a:lnTo>
                  <a:lnTo>
                    <a:pt x="107633" y="68580"/>
                  </a:lnTo>
                  <a:lnTo>
                    <a:pt x="107633" y="96203"/>
                  </a:lnTo>
                  <a:lnTo>
                    <a:pt x="65723" y="96203"/>
                  </a:lnTo>
                  <a:lnTo>
                    <a:pt x="65723" y="237173"/>
                  </a:lnTo>
                  <a:cubicBezTo>
                    <a:pt x="65723" y="252412"/>
                    <a:pt x="73343" y="257175"/>
                    <a:pt x="87630" y="257175"/>
                  </a:cubicBezTo>
                  <a:cubicBezTo>
                    <a:pt x="94298" y="257175"/>
                    <a:pt x="101918" y="255270"/>
                    <a:pt x="105728" y="254317"/>
                  </a:cubicBezTo>
                  <a:lnTo>
                    <a:pt x="106680" y="254317"/>
                  </a:lnTo>
                  <a:lnTo>
                    <a:pt x="106680" y="283845"/>
                  </a:lnTo>
                  <a:cubicBezTo>
                    <a:pt x="99060" y="285750"/>
                    <a:pt x="89535" y="286703"/>
                    <a:pt x="79058" y="286703"/>
                  </a:cubicBezTo>
                  <a:cubicBezTo>
                    <a:pt x="51435" y="286703"/>
                    <a:pt x="31433" y="275273"/>
                    <a:pt x="31433" y="244792"/>
                  </a:cubicBezTo>
                  <a:lnTo>
                    <a:pt x="31433" y="96203"/>
                  </a:lnTo>
                  <a:lnTo>
                    <a:pt x="0" y="96203"/>
                  </a:lnTo>
                  <a:close/>
                </a:path>
              </a:pathLst>
            </a:custGeom>
            <a:grpFill/>
            <a:ln w="9525" cap="flat">
              <a:noFill/>
              <a:prstDash val="solid"/>
              <a:miter/>
            </a:ln>
          </p:spPr>
          <p:txBody>
            <a:bodyPr rtlCol="0" anchor="ctr"/>
            <a:lstStyle/>
            <a:p>
              <a:endParaRPr lang="it-IT">
                <a:solidFill>
                  <a:schemeClr val="tx1"/>
                </a:solidFill>
              </a:endParaRPr>
            </a:p>
          </p:txBody>
        </p:sp>
        <p:sp>
          <p:nvSpPr>
            <p:cNvPr id="222" name="Figura a mano libera: forma 221">
              <a:extLst>
                <a:ext uri="{FF2B5EF4-FFF2-40B4-BE49-F238E27FC236}">
                  <a16:creationId xmlns:a16="http://schemas.microsoft.com/office/drawing/2014/main" id="{A76986BA-B417-7C3E-6D9A-136B464521FD}"/>
                </a:ext>
              </a:extLst>
            </p:cNvPr>
            <p:cNvSpPr/>
            <p:nvPr/>
          </p:nvSpPr>
          <p:spPr>
            <a:xfrm>
              <a:off x="6461194" y="969730"/>
              <a:ext cx="174307" cy="221932"/>
            </a:xfrm>
            <a:custGeom>
              <a:avLst/>
              <a:gdLst>
                <a:gd name="connsiteX0" fmla="*/ 174307 w 174307"/>
                <a:gd name="connsiteY0" fmla="*/ 216218 h 221932"/>
                <a:gd name="connsiteX1" fmla="*/ 140017 w 174307"/>
                <a:gd name="connsiteY1" fmla="*/ 216218 h 221932"/>
                <a:gd name="connsiteX2" fmla="*/ 140017 w 174307"/>
                <a:gd name="connsiteY2" fmla="*/ 186690 h 221932"/>
                <a:gd name="connsiteX3" fmla="*/ 139065 w 174307"/>
                <a:gd name="connsiteY3" fmla="*/ 186690 h 221932"/>
                <a:gd name="connsiteX4" fmla="*/ 73342 w 174307"/>
                <a:gd name="connsiteY4" fmla="*/ 221933 h 221932"/>
                <a:gd name="connsiteX5" fmla="*/ 0 w 174307"/>
                <a:gd name="connsiteY5" fmla="*/ 150495 h 221932"/>
                <a:gd name="connsiteX6" fmla="*/ 0 w 174307"/>
                <a:gd name="connsiteY6" fmla="*/ 0 h 221932"/>
                <a:gd name="connsiteX7" fmla="*/ 34290 w 174307"/>
                <a:gd name="connsiteY7" fmla="*/ 0 h 221932"/>
                <a:gd name="connsiteX8" fmla="*/ 34290 w 174307"/>
                <a:gd name="connsiteY8" fmla="*/ 149543 h 221932"/>
                <a:gd name="connsiteX9" fmla="*/ 82867 w 174307"/>
                <a:gd name="connsiteY9" fmla="*/ 194310 h 221932"/>
                <a:gd name="connsiteX10" fmla="*/ 139065 w 174307"/>
                <a:gd name="connsiteY10" fmla="*/ 134303 h 221932"/>
                <a:gd name="connsiteX11" fmla="*/ 139065 w 174307"/>
                <a:gd name="connsiteY11" fmla="*/ 953 h 221932"/>
                <a:gd name="connsiteX12" fmla="*/ 173355 w 174307"/>
                <a:gd name="connsiteY12" fmla="*/ 953 h 221932"/>
                <a:gd name="connsiteX13" fmla="*/ 173355 w 174307"/>
                <a:gd name="connsiteY13" fmla="*/ 216218 h 22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4307" h="221932">
                  <a:moveTo>
                    <a:pt x="174307" y="216218"/>
                  </a:moveTo>
                  <a:lnTo>
                    <a:pt x="140017" y="216218"/>
                  </a:lnTo>
                  <a:lnTo>
                    <a:pt x="140017" y="186690"/>
                  </a:lnTo>
                  <a:lnTo>
                    <a:pt x="139065" y="186690"/>
                  </a:lnTo>
                  <a:cubicBezTo>
                    <a:pt x="123825" y="207645"/>
                    <a:pt x="104775" y="221933"/>
                    <a:pt x="73342" y="221933"/>
                  </a:cubicBezTo>
                  <a:cubicBezTo>
                    <a:pt x="28575" y="221933"/>
                    <a:pt x="0" y="195263"/>
                    <a:pt x="0" y="150495"/>
                  </a:cubicBezTo>
                  <a:lnTo>
                    <a:pt x="0" y="0"/>
                  </a:lnTo>
                  <a:lnTo>
                    <a:pt x="34290" y="0"/>
                  </a:lnTo>
                  <a:lnTo>
                    <a:pt x="34290" y="149543"/>
                  </a:lnTo>
                  <a:cubicBezTo>
                    <a:pt x="34290" y="177165"/>
                    <a:pt x="52388" y="194310"/>
                    <a:pt x="82867" y="194310"/>
                  </a:cubicBezTo>
                  <a:cubicBezTo>
                    <a:pt x="117157" y="194310"/>
                    <a:pt x="139065" y="168593"/>
                    <a:pt x="139065" y="134303"/>
                  </a:cubicBezTo>
                  <a:lnTo>
                    <a:pt x="139065" y="953"/>
                  </a:lnTo>
                  <a:lnTo>
                    <a:pt x="173355" y="953"/>
                  </a:lnTo>
                  <a:lnTo>
                    <a:pt x="173355" y="216218"/>
                  </a:lnTo>
                  <a:close/>
                </a:path>
              </a:pathLst>
            </a:custGeom>
            <a:grpFill/>
            <a:ln w="9525" cap="flat">
              <a:noFill/>
              <a:prstDash val="solid"/>
              <a:miter/>
            </a:ln>
          </p:spPr>
          <p:txBody>
            <a:bodyPr rtlCol="0" anchor="ctr"/>
            <a:lstStyle/>
            <a:p>
              <a:endParaRPr lang="it-IT">
                <a:solidFill>
                  <a:schemeClr val="tx1"/>
                </a:solidFill>
              </a:endParaRPr>
            </a:p>
          </p:txBody>
        </p:sp>
        <p:sp>
          <p:nvSpPr>
            <p:cNvPr id="223" name="Figura a mano libera: forma 222">
              <a:extLst>
                <a:ext uri="{FF2B5EF4-FFF2-40B4-BE49-F238E27FC236}">
                  <a16:creationId xmlns:a16="http://schemas.microsoft.com/office/drawing/2014/main" id="{C4EBC77D-BEE7-AF82-4346-0C9D23E57D8C}"/>
                </a:ext>
              </a:extLst>
            </p:cNvPr>
            <p:cNvSpPr/>
            <p:nvPr/>
          </p:nvSpPr>
          <p:spPr>
            <a:xfrm>
              <a:off x="6311651" y="966873"/>
              <a:ext cx="113347" cy="219075"/>
            </a:xfrm>
            <a:custGeom>
              <a:avLst/>
              <a:gdLst>
                <a:gd name="connsiteX0" fmla="*/ 33338 w 113347"/>
                <a:gd name="connsiteY0" fmla="*/ 2857 h 219075"/>
                <a:gd name="connsiteX1" fmla="*/ 33338 w 113347"/>
                <a:gd name="connsiteY1" fmla="*/ 38100 h 219075"/>
                <a:gd name="connsiteX2" fmla="*/ 34290 w 113347"/>
                <a:gd name="connsiteY2" fmla="*/ 38100 h 219075"/>
                <a:gd name="connsiteX3" fmla="*/ 99060 w 113347"/>
                <a:gd name="connsiteY3" fmla="*/ 0 h 219075"/>
                <a:gd name="connsiteX4" fmla="*/ 113347 w 113347"/>
                <a:gd name="connsiteY4" fmla="*/ 2857 h 219075"/>
                <a:gd name="connsiteX5" fmla="*/ 113347 w 113347"/>
                <a:gd name="connsiteY5" fmla="*/ 35243 h 219075"/>
                <a:gd name="connsiteX6" fmla="*/ 112395 w 113347"/>
                <a:gd name="connsiteY6" fmla="*/ 35243 h 219075"/>
                <a:gd name="connsiteX7" fmla="*/ 97155 w 113347"/>
                <a:gd name="connsiteY7" fmla="*/ 33338 h 219075"/>
                <a:gd name="connsiteX8" fmla="*/ 34290 w 113347"/>
                <a:gd name="connsiteY8" fmla="*/ 99060 h 219075"/>
                <a:gd name="connsiteX9" fmla="*/ 34290 w 113347"/>
                <a:gd name="connsiteY9" fmla="*/ 219075 h 219075"/>
                <a:gd name="connsiteX10" fmla="*/ 0 w 113347"/>
                <a:gd name="connsiteY10" fmla="*/ 219075 h 219075"/>
                <a:gd name="connsiteX11" fmla="*/ 0 w 113347"/>
                <a:gd name="connsiteY11" fmla="*/ 2857 h 219075"/>
                <a:gd name="connsiteX12" fmla="*/ 33338 w 113347"/>
                <a:gd name="connsiteY12" fmla="*/ 2857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347" h="219075">
                  <a:moveTo>
                    <a:pt x="33338" y="2857"/>
                  </a:moveTo>
                  <a:lnTo>
                    <a:pt x="33338" y="38100"/>
                  </a:lnTo>
                  <a:lnTo>
                    <a:pt x="34290" y="38100"/>
                  </a:lnTo>
                  <a:cubicBezTo>
                    <a:pt x="47625" y="17145"/>
                    <a:pt x="69532" y="0"/>
                    <a:pt x="99060" y="0"/>
                  </a:cubicBezTo>
                  <a:cubicBezTo>
                    <a:pt x="105727" y="0"/>
                    <a:pt x="108585" y="952"/>
                    <a:pt x="113347" y="2857"/>
                  </a:cubicBezTo>
                  <a:lnTo>
                    <a:pt x="113347" y="35243"/>
                  </a:lnTo>
                  <a:lnTo>
                    <a:pt x="112395" y="35243"/>
                  </a:lnTo>
                  <a:cubicBezTo>
                    <a:pt x="107632" y="33338"/>
                    <a:pt x="103822" y="33338"/>
                    <a:pt x="97155" y="33338"/>
                  </a:cubicBezTo>
                  <a:cubicBezTo>
                    <a:pt x="63818" y="33338"/>
                    <a:pt x="34290" y="58102"/>
                    <a:pt x="34290" y="99060"/>
                  </a:cubicBezTo>
                  <a:lnTo>
                    <a:pt x="34290" y="219075"/>
                  </a:lnTo>
                  <a:lnTo>
                    <a:pt x="0" y="219075"/>
                  </a:lnTo>
                  <a:lnTo>
                    <a:pt x="0" y="2857"/>
                  </a:lnTo>
                  <a:lnTo>
                    <a:pt x="33338" y="2857"/>
                  </a:lnTo>
                  <a:close/>
                </a:path>
              </a:pathLst>
            </a:custGeom>
            <a:grpFill/>
            <a:ln w="9525" cap="flat">
              <a:noFill/>
              <a:prstDash val="solid"/>
              <a:miter/>
            </a:ln>
          </p:spPr>
          <p:txBody>
            <a:bodyPr rtlCol="0" anchor="ctr"/>
            <a:lstStyle/>
            <a:p>
              <a:endParaRPr lang="it-IT">
                <a:solidFill>
                  <a:schemeClr val="tx1"/>
                </a:solidFill>
              </a:endParaRPr>
            </a:p>
          </p:txBody>
        </p:sp>
        <p:sp>
          <p:nvSpPr>
            <p:cNvPr id="224" name="Figura a mano libera: forma 223">
              <a:extLst>
                <a:ext uri="{FF2B5EF4-FFF2-40B4-BE49-F238E27FC236}">
                  <a16:creationId xmlns:a16="http://schemas.microsoft.com/office/drawing/2014/main" id="{EF168495-776D-A66E-3FA7-C4CE16BA79C0}"/>
                </a:ext>
              </a:extLst>
            </p:cNvPr>
            <p:cNvSpPr/>
            <p:nvPr/>
          </p:nvSpPr>
          <p:spPr>
            <a:xfrm>
              <a:off x="6159251" y="901150"/>
              <a:ext cx="107632" cy="286702"/>
            </a:xfrm>
            <a:custGeom>
              <a:avLst/>
              <a:gdLst>
                <a:gd name="connsiteX0" fmla="*/ 0 w 107632"/>
                <a:gd name="connsiteY0" fmla="*/ 96203 h 286702"/>
                <a:gd name="connsiteX1" fmla="*/ 0 w 107632"/>
                <a:gd name="connsiteY1" fmla="*/ 68580 h 286702"/>
                <a:gd name="connsiteX2" fmla="*/ 31432 w 107632"/>
                <a:gd name="connsiteY2" fmla="*/ 68580 h 286702"/>
                <a:gd name="connsiteX3" fmla="*/ 31432 w 107632"/>
                <a:gd name="connsiteY3" fmla="*/ 0 h 286702"/>
                <a:gd name="connsiteX4" fmla="*/ 65722 w 107632"/>
                <a:gd name="connsiteY4" fmla="*/ 0 h 286702"/>
                <a:gd name="connsiteX5" fmla="*/ 65722 w 107632"/>
                <a:gd name="connsiteY5" fmla="*/ 68580 h 286702"/>
                <a:gd name="connsiteX6" fmla="*/ 107632 w 107632"/>
                <a:gd name="connsiteY6" fmla="*/ 68580 h 286702"/>
                <a:gd name="connsiteX7" fmla="*/ 107632 w 107632"/>
                <a:gd name="connsiteY7" fmla="*/ 96203 h 286702"/>
                <a:gd name="connsiteX8" fmla="*/ 65722 w 107632"/>
                <a:gd name="connsiteY8" fmla="*/ 96203 h 286702"/>
                <a:gd name="connsiteX9" fmla="*/ 65722 w 107632"/>
                <a:gd name="connsiteY9" fmla="*/ 237173 h 286702"/>
                <a:gd name="connsiteX10" fmla="*/ 87630 w 107632"/>
                <a:gd name="connsiteY10" fmla="*/ 257175 h 286702"/>
                <a:gd name="connsiteX11" fmla="*/ 105727 w 107632"/>
                <a:gd name="connsiteY11" fmla="*/ 254317 h 286702"/>
                <a:gd name="connsiteX12" fmla="*/ 106680 w 107632"/>
                <a:gd name="connsiteY12" fmla="*/ 254317 h 286702"/>
                <a:gd name="connsiteX13" fmla="*/ 106680 w 107632"/>
                <a:gd name="connsiteY13" fmla="*/ 283845 h 286702"/>
                <a:gd name="connsiteX14" fmla="*/ 79057 w 107632"/>
                <a:gd name="connsiteY14" fmla="*/ 286703 h 286702"/>
                <a:gd name="connsiteX15" fmla="*/ 31432 w 107632"/>
                <a:gd name="connsiteY15" fmla="*/ 244792 h 286702"/>
                <a:gd name="connsiteX16" fmla="*/ 31432 w 107632"/>
                <a:gd name="connsiteY16" fmla="*/ 96203 h 286702"/>
                <a:gd name="connsiteX17" fmla="*/ 0 w 107632"/>
                <a:gd name="connsiteY17" fmla="*/ 96203 h 286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632" h="286702">
                  <a:moveTo>
                    <a:pt x="0" y="96203"/>
                  </a:moveTo>
                  <a:lnTo>
                    <a:pt x="0" y="68580"/>
                  </a:lnTo>
                  <a:lnTo>
                    <a:pt x="31432" y="68580"/>
                  </a:lnTo>
                  <a:lnTo>
                    <a:pt x="31432" y="0"/>
                  </a:lnTo>
                  <a:lnTo>
                    <a:pt x="65722" y="0"/>
                  </a:lnTo>
                  <a:lnTo>
                    <a:pt x="65722" y="68580"/>
                  </a:lnTo>
                  <a:lnTo>
                    <a:pt x="107632" y="68580"/>
                  </a:lnTo>
                  <a:lnTo>
                    <a:pt x="107632" y="96203"/>
                  </a:lnTo>
                  <a:lnTo>
                    <a:pt x="65722" y="96203"/>
                  </a:lnTo>
                  <a:lnTo>
                    <a:pt x="65722" y="237173"/>
                  </a:lnTo>
                  <a:cubicBezTo>
                    <a:pt x="65722" y="252412"/>
                    <a:pt x="73343" y="257175"/>
                    <a:pt x="87630" y="257175"/>
                  </a:cubicBezTo>
                  <a:cubicBezTo>
                    <a:pt x="94297" y="257175"/>
                    <a:pt x="101918" y="255270"/>
                    <a:pt x="105727" y="254317"/>
                  </a:cubicBezTo>
                  <a:lnTo>
                    <a:pt x="106680" y="254317"/>
                  </a:lnTo>
                  <a:lnTo>
                    <a:pt x="106680" y="283845"/>
                  </a:lnTo>
                  <a:cubicBezTo>
                    <a:pt x="99060" y="285750"/>
                    <a:pt x="89535" y="286703"/>
                    <a:pt x="79057" y="286703"/>
                  </a:cubicBezTo>
                  <a:cubicBezTo>
                    <a:pt x="51435" y="286703"/>
                    <a:pt x="31432" y="275273"/>
                    <a:pt x="31432" y="244792"/>
                  </a:cubicBezTo>
                  <a:lnTo>
                    <a:pt x="31432" y="96203"/>
                  </a:lnTo>
                  <a:lnTo>
                    <a:pt x="0" y="96203"/>
                  </a:lnTo>
                  <a:close/>
                </a:path>
              </a:pathLst>
            </a:custGeom>
            <a:grpFill/>
            <a:ln w="9525" cap="flat">
              <a:noFill/>
              <a:prstDash val="solid"/>
              <a:miter/>
            </a:ln>
          </p:spPr>
          <p:txBody>
            <a:bodyPr rtlCol="0" anchor="ctr"/>
            <a:lstStyle/>
            <a:p>
              <a:endParaRPr lang="it-IT">
                <a:solidFill>
                  <a:schemeClr val="tx1"/>
                </a:solidFill>
              </a:endParaRPr>
            </a:p>
          </p:txBody>
        </p:sp>
        <p:sp>
          <p:nvSpPr>
            <p:cNvPr id="225" name="Figura a mano libera: forma 224">
              <a:extLst>
                <a:ext uri="{FF2B5EF4-FFF2-40B4-BE49-F238E27FC236}">
                  <a16:creationId xmlns:a16="http://schemas.microsoft.com/office/drawing/2014/main" id="{9B54B035-8E97-0971-D115-CBE5A729F56D}"/>
                </a:ext>
              </a:extLst>
            </p:cNvPr>
            <p:cNvSpPr/>
            <p:nvPr/>
          </p:nvSpPr>
          <p:spPr>
            <a:xfrm>
              <a:off x="5948748" y="965920"/>
              <a:ext cx="180993" cy="226694"/>
            </a:xfrm>
            <a:custGeom>
              <a:avLst/>
              <a:gdLst>
                <a:gd name="connsiteX0" fmla="*/ 96203 w 180993"/>
                <a:gd name="connsiteY0" fmla="*/ 226695 h 226694"/>
                <a:gd name="connsiteX1" fmla="*/ 0 w 180993"/>
                <a:gd name="connsiteY1" fmla="*/ 149542 h 226694"/>
                <a:gd name="connsiteX2" fmla="*/ 35243 w 180993"/>
                <a:gd name="connsiteY2" fmla="*/ 149542 h 226694"/>
                <a:gd name="connsiteX3" fmla="*/ 97155 w 180993"/>
                <a:gd name="connsiteY3" fmla="*/ 198120 h 226694"/>
                <a:gd name="connsiteX4" fmla="*/ 147638 w 180993"/>
                <a:gd name="connsiteY4" fmla="*/ 162877 h 226694"/>
                <a:gd name="connsiteX5" fmla="*/ 91440 w 180993"/>
                <a:gd name="connsiteY5" fmla="*/ 123825 h 226694"/>
                <a:gd name="connsiteX6" fmla="*/ 10478 w 180993"/>
                <a:gd name="connsiteY6" fmla="*/ 59055 h 226694"/>
                <a:gd name="connsiteX7" fmla="*/ 88583 w 180993"/>
                <a:gd name="connsiteY7" fmla="*/ 0 h 226694"/>
                <a:gd name="connsiteX8" fmla="*/ 173355 w 180993"/>
                <a:gd name="connsiteY8" fmla="*/ 67627 h 226694"/>
                <a:gd name="connsiteX9" fmla="*/ 138113 w 180993"/>
                <a:gd name="connsiteY9" fmla="*/ 67627 h 226694"/>
                <a:gd name="connsiteX10" fmla="*/ 86678 w 180993"/>
                <a:gd name="connsiteY10" fmla="*/ 26670 h 226694"/>
                <a:gd name="connsiteX11" fmla="*/ 42863 w 180993"/>
                <a:gd name="connsiteY11" fmla="*/ 58102 h 226694"/>
                <a:gd name="connsiteX12" fmla="*/ 100965 w 180993"/>
                <a:gd name="connsiteY12" fmla="*/ 93345 h 226694"/>
                <a:gd name="connsiteX13" fmla="*/ 180975 w 180993"/>
                <a:gd name="connsiteY13" fmla="*/ 161925 h 226694"/>
                <a:gd name="connsiteX14" fmla="*/ 96203 w 180993"/>
                <a:gd name="connsiteY14" fmla="*/ 226695 h 22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0993" h="226694">
                  <a:moveTo>
                    <a:pt x="96203" y="226695"/>
                  </a:moveTo>
                  <a:cubicBezTo>
                    <a:pt x="37148" y="226695"/>
                    <a:pt x="3810" y="199072"/>
                    <a:pt x="0" y="149542"/>
                  </a:cubicBezTo>
                  <a:lnTo>
                    <a:pt x="35243" y="149542"/>
                  </a:lnTo>
                  <a:cubicBezTo>
                    <a:pt x="40005" y="187642"/>
                    <a:pt x="64770" y="198120"/>
                    <a:pt x="97155" y="198120"/>
                  </a:cubicBezTo>
                  <a:cubicBezTo>
                    <a:pt x="132398" y="198120"/>
                    <a:pt x="147638" y="182880"/>
                    <a:pt x="147638" y="162877"/>
                  </a:cubicBezTo>
                  <a:cubicBezTo>
                    <a:pt x="147638" y="138113"/>
                    <a:pt x="130493" y="132397"/>
                    <a:pt x="91440" y="123825"/>
                  </a:cubicBezTo>
                  <a:cubicBezTo>
                    <a:pt x="48578" y="115252"/>
                    <a:pt x="10478" y="106680"/>
                    <a:pt x="10478" y="59055"/>
                  </a:cubicBezTo>
                  <a:cubicBezTo>
                    <a:pt x="10478" y="22860"/>
                    <a:pt x="38100" y="0"/>
                    <a:pt x="88583" y="0"/>
                  </a:cubicBezTo>
                  <a:cubicBezTo>
                    <a:pt x="141923" y="0"/>
                    <a:pt x="168593" y="25717"/>
                    <a:pt x="173355" y="67627"/>
                  </a:cubicBezTo>
                  <a:lnTo>
                    <a:pt x="138113" y="67627"/>
                  </a:lnTo>
                  <a:cubicBezTo>
                    <a:pt x="134303" y="39052"/>
                    <a:pt x="119063" y="26670"/>
                    <a:pt x="86678" y="26670"/>
                  </a:cubicBezTo>
                  <a:cubicBezTo>
                    <a:pt x="55245" y="26670"/>
                    <a:pt x="42863" y="40957"/>
                    <a:pt x="42863" y="58102"/>
                  </a:cubicBezTo>
                  <a:cubicBezTo>
                    <a:pt x="42863" y="81915"/>
                    <a:pt x="63818" y="85725"/>
                    <a:pt x="100965" y="93345"/>
                  </a:cubicBezTo>
                  <a:cubicBezTo>
                    <a:pt x="144780" y="101917"/>
                    <a:pt x="180975" y="111442"/>
                    <a:pt x="180975" y="161925"/>
                  </a:cubicBezTo>
                  <a:cubicBezTo>
                    <a:pt x="181928" y="203835"/>
                    <a:pt x="146685" y="226695"/>
                    <a:pt x="96203" y="226695"/>
                  </a:cubicBezTo>
                  <a:close/>
                </a:path>
              </a:pathLst>
            </a:custGeom>
            <a:grpFill/>
            <a:ln w="9525" cap="flat">
              <a:noFill/>
              <a:prstDash val="solid"/>
              <a:miter/>
            </a:ln>
          </p:spPr>
          <p:txBody>
            <a:bodyPr rtlCol="0" anchor="ctr"/>
            <a:lstStyle/>
            <a:p>
              <a:endParaRPr lang="it-IT">
                <a:solidFill>
                  <a:schemeClr val="tx1"/>
                </a:solidFill>
              </a:endParaRPr>
            </a:p>
          </p:txBody>
        </p:sp>
        <p:sp>
          <p:nvSpPr>
            <p:cNvPr id="226" name="Figura a mano libera: forma 225">
              <a:extLst>
                <a:ext uri="{FF2B5EF4-FFF2-40B4-BE49-F238E27FC236}">
                  <a16:creationId xmlns:a16="http://schemas.microsoft.com/office/drawing/2014/main" id="{4473BA09-DD9C-8A4D-7927-719F1E7DE904}"/>
                </a:ext>
              </a:extLst>
            </p:cNvPr>
            <p:cNvSpPr/>
            <p:nvPr/>
          </p:nvSpPr>
          <p:spPr>
            <a:xfrm>
              <a:off x="5727769" y="964967"/>
              <a:ext cx="201929" cy="224790"/>
            </a:xfrm>
            <a:custGeom>
              <a:avLst/>
              <a:gdLst>
                <a:gd name="connsiteX0" fmla="*/ 182880 w 201929"/>
                <a:gd name="connsiteY0" fmla="*/ 222885 h 224790"/>
                <a:gd name="connsiteX1" fmla="*/ 145732 w 201929"/>
                <a:gd name="connsiteY1" fmla="*/ 190500 h 224790"/>
                <a:gd name="connsiteX2" fmla="*/ 145732 w 201929"/>
                <a:gd name="connsiteY2" fmla="*/ 190500 h 224790"/>
                <a:gd name="connsiteX3" fmla="*/ 73342 w 201929"/>
                <a:gd name="connsiteY3" fmla="*/ 224790 h 224790"/>
                <a:gd name="connsiteX4" fmla="*/ 0 w 201929"/>
                <a:gd name="connsiteY4" fmla="*/ 164783 h 224790"/>
                <a:gd name="connsiteX5" fmla="*/ 94297 w 201929"/>
                <a:gd name="connsiteY5" fmla="*/ 95250 h 224790"/>
                <a:gd name="connsiteX6" fmla="*/ 146685 w 201929"/>
                <a:gd name="connsiteY6" fmla="*/ 63818 h 224790"/>
                <a:gd name="connsiteX7" fmla="*/ 98107 w 201929"/>
                <a:gd name="connsiteY7" fmla="*/ 25718 h 224790"/>
                <a:gd name="connsiteX8" fmla="*/ 43815 w 201929"/>
                <a:gd name="connsiteY8" fmla="*/ 73343 h 224790"/>
                <a:gd name="connsiteX9" fmla="*/ 11430 w 201929"/>
                <a:gd name="connsiteY9" fmla="*/ 73343 h 224790"/>
                <a:gd name="connsiteX10" fmla="*/ 98107 w 201929"/>
                <a:gd name="connsiteY10" fmla="*/ 0 h 224790"/>
                <a:gd name="connsiteX11" fmla="*/ 178117 w 201929"/>
                <a:gd name="connsiteY11" fmla="*/ 68580 h 224790"/>
                <a:gd name="connsiteX12" fmla="*/ 178117 w 201929"/>
                <a:gd name="connsiteY12" fmla="*/ 171450 h 224790"/>
                <a:gd name="connsiteX13" fmla="*/ 200977 w 201929"/>
                <a:gd name="connsiteY13" fmla="*/ 194310 h 224790"/>
                <a:gd name="connsiteX14" fmla="*/ 201930 w 201929"/>
                <a:gd name="connsiteY14" fmla="*/ 194310 h 224790"/>
                <a:gd name="connsiteX15" fmla="*/ 201930 w 201929"/>
                <a:gd name="connsiteY15" fmla="*/ 219075 h 224790"/>
                <a:gd name="connsiteX16" fmla="*/ 182880 w 201929"/>
                <a:gd name="connsiteY16" fmla="*/ 222885 h 224790"/>
                <a:gd name="connsiteX17" fmla="*/ 80010 w 201929"/>
                <a:gd name="connsiteY17" fmla="*/ 199073 h 224790"/>
                <a:gd name="connsiteX18" fmla="*/ 145732 w 201929"/>
                <a:gd name="connsiteY18" fmla="*/ 140970 h 224790"/>
                <a:gd name="connsiteX19" fmla="*/ 145732 w 201929"/>
                <a:gd name="connsiteY19" fmla="*/ 103823 h 224790"/>
                <a:gd name="connsiteX20" fmla="*/ 96202 w 201929"/>
                <a:gd name="connsiteY20" fmla="*/ 120015 h 224790"/>
                <a:gd name="connsiteX21" fmla="*/ 35242 w 201929"/>
                <a:gd name="connsiteY21" fmla="*/ 163830 h 224790"/>
                <a:gd name="connsiteX22" fmla="*/ 80010 w 201929"/>
                <a:gd name="connsiteY22" fmla="*/ 199073 h 22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1929" h="224790">
                  <a:moveTo>
                    <a:pt x="182880" y="222885"/>
                  </a:moveTo>
                  <a:cubicBezTo>
                    <a:pt x="160972" y="222885"/>
                    <a:pt x="148590" y="212408"/>
                    <a:pt x="145732" y="190500"/>
                  </a:cubicBezTo>
                  <a:lnTo>
                    <a:pt x="145732" y="190500"/>
                  </a:lnTo>
                  <a:cubicBezTo>
                    <a:pt x="132397" y="207645"/>
                    <a:pt x="110490" y="224790"/>
                    <a:pt x="73342" y="224790"/>
                  </a:cubicBezTo>
                  <a:cubicBezTo>
                    <a:pt x="32385" y="224790"/>
                    <a:pt x="0" y="205740"/>
                    <a:pt x="0" y="164783"/>
                  </a:cubicBezTo>
                  <a:cubicBezTo>
                    <a:pt x="0" y="113348"/>
                    <a:pt x="40005" y="102870"/>
                    <a:pt x="94297" y="95250"/>
                  </a:cubicBezTo>
                  <a:cubicBezTo>
                    <a:pt x="124777" y="90488"/>
                    <a:pt x="146685" y="87630"/>
                    <a:pt x="146685" y="63818"/>
                  </a:cubicBezTo>
                  <a:cubicBezTo>
                    <a:pt x="146685" y="39053"/>
                    <a:pt x="129540" y="25718"/>
                    <a:pt x="98107" y="25718"/>
                  </a:cubicBezTo>
                  <a:cubicBezTo>
                    <a:pt x="62865" y="25718"/>
                    <a:pt x="45720" y="40957"/>
                    <a:pt x="43815" y="73343"/>
                  </a:cubicBezTo>
                  <a:lnTo>
                    <a:pt x="11430" y="73343"/>
                  </a:lnTo>
                  <a:cubicBezTo>
                    <a:pt x="12382" y="31432"/>
                    <a:pt x="40005" y="0"/>
                    <a:pt x="98107" y="0"/>
                  </a:cubicBezTo>
                  <a:cubicBezTo>
                    <a:pt x="143827" y="0"/>
                    <a:pt x="178117" y="17145"/>
                    <a:pt x="178117" y="68580"/>
                  </a:cubicBezTo>
                  <a:lnTo>
                    <a:pt x="178117" y="171450"/>
                  </a:lnTo>
                  <a:cubicBezTo>
                    <a:pt x="178117" y="188595"/>
                    <a:pt x="181927" y="199073"/>
                    <a:pt x="200977" y="194310"/>
                  </a:cubicBezTo>
                  <a:lnTo>
                    <a:pt x="201930" y="194310"/>
                  </a:lnTo>
                  <a:lnTo>
                    <a:pt x="201930" y="219075"/>
                  </a:lnTo>
                  <a:cubicBezTo>
                    <a:pt x="197167" y="220980"/>
                    <a:pt x="191452" y="222885"/>
                    <a:pt x="182880" y="222885"/>
                  </a:cubicBezTo>
                  <a:close/>
                  <a:moveTo>
                    <a:pt x="80010" y="199073"/>
                  </a:moveTo>
                  <a:cubicBezTo>
                    <a:pt x="125730" y="199073"/>
                    <a:pt x="145732" y="165735"/>
                    <a:pt x="145732" y="140970"/>
                  </a:cubicBezTo>
                  <a:lnTo>
                    <a:pt x="145732" y="103823"/>
                  </a:lnTo>
                  <a:cubicBezTo>
                    <a:pt x="134302" y="110490"/>
                    <a:pt x="114300" y="116205"/>
                    <a:pt x="96202" y="120015"/>
                  </a:cubicBezTo>
                  <a:cubicBezTo>
                    <a:pt x="61913" y="126682"/>
                    <a:pt x="35242" y="132398"/>
                    <a:pt x="35242" y="163830"/>
                  </a:cubicBezTo>
                  <a:cubicBezTo>
                    <a:pt x="35242" y="193358"/>
                    <a:pt x="58102" y="199073"/>
                    <a:pt x="80010" y="199073"/>
                  </a:cubicBezTo>
                  <a:close/>
                </a:path>
              </a:pathLst>
            </a:custGeom>
            <a:grpFill/>
            <a:ln w="9525" cap="flat">
              <a:noFill/>
              <a:prstDash val="solid"/>
              <a:miter/>
            </a:ln>
          </p:spPr>
          <p:txBody>
            <a:bodyPr rtlCol="0" anchor="ctr"/>
            <a:lstStyle/>
            <a:p>
              <a:endParaRPr lang="it-IT">
                <a:solidFill>
                  <a:schemeClr val="tx1"/>
                </a:solidFill>
              </a:endParaRPr>
            </a:p>
          </p:txBody>
        </p:sp>
        <p:sp>
          <p:nvSpPr>
            <p:cNvPr id="227" name="Figura a mano libera: forma 226">
              <a:extLst>
                <a:ext uri="{FF2B5EF4-FFF2-40B4-BE49-F238E27FC236}">
                  <a16:creationId xmlns:a16="http://schemas.microsoft.com/office/drawing/2014/main" id="{9A926E27-FEC1-B790-A387-A29372621471}"/>
                </a:ext>
              </a:extLst>
            </p:cNvPr>
            <p:cNvSpPr/>
            <p:nvPr/>
          </p:nvSpPr>
          <p:spPr>
            <a:xfrm>
              <a:off x="5587751" y="966873"/>
              <a:ext cx="113347" cy="219075"/>
            </a:xfrm>
            <a:custGeom>
              <a:avLst/>
              <a:gdLst>
                <a:gd name="connsiteX0" fmla="*/ 33338 w 113347"/>
                <a:gd name="connsiteY0" fmla="*/ 2857 h 219075"/>
                <a:gd name="connsiteX1" fmla="*/ 33338 w 113347"/>
                <a:gd name="connsiteY1" fmla="*/ 38100 h 219075"/>
                <a:gd name="connsiteX2" fmla="*/ 34290 w 113347"/>
                <a:gd name="connsiteY2" fmla="*/ 38100 h 219075"/>
                <a:gd name="connsiteX3" fmla="*/ 99060 w 113347"/>
                <a:gd name="connsiteY3" fmla="*/ 0 h 219075"/>
                <a:gd name="connsiteX4" fmla="*/ 113347 w 113347"/>
                <a:gd name="connsiteY4" fmla="*/ 2857 h 219075"/>
                <a:gd name="connsiteX5" fmla="*/ 113347 w 113347"/>
                <a:gd name="connsiteY5" fmla="*/ 35243 h 219075"/>
                <a:gd name="connsiteX6" fmla="*/ 112395 w 113347"/>
                <a:gd name="connsiteY6" fmla="*/ 35243 h 219075"/>
                <a:gd name="connsiteX7" fmla="*/ 97155 w 113347"/>
                <a:gd name="connsiteY7" fmla="*/ 33338 h 219075"/>
                <a:gd name="connsiteX8" fmla="*/ 34290 w 113347"/>
                <a:gd name="connsiteY8" fmla="*/ 99060 h 219075"/>
                <a:gd name="connsiteX9" fmla="*/ 34290 w 113347"/>
                <a:gd name="connsiteY9" fmla="*/ 219075 h 219075"/>
                <a:gd name="connsiteX10" fmla="*/ 0 w 113347"/>
                <a:gd name="connsiteY10" fmla="*/ 219075 h 219075"/>
                <a:gd name="connsiteX11" fmla="*/ 0 w 113347"/>
                <a:gd name="connsiteY11" fmla="*/ 2857 h 219075"/>
                <a:gd name="connsiteX12" fmla="*/ 33338 w 113347"/>
                <a:gd name="connsiteY12" fmla="*/ 2857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347" h="219075">
                  <a:moveTo>
                    <a:pt x="33338" y="2857"/>
                  </a:moveTo>
                  <a:lnTo>
                    <a:pt x="33338" y="38100"/>
                  </a:lnTo>
                  <a:lnTo>
                    <a:pt x="34290" y="38100"/>
                  </a:lnTo>
                  <a:cubicBezTo>
                    <a:pt x="47625" y="17145"/>
                    <a:pt x="69532" y="0"/>
                    <a:pt x="99060" y="0"/>
                  </a:cubicBezTo>
                  <a:cubicBezTo>
                    <a:pt x="105727" y="0"/>
                    <a:pt x="108585" y="952"/>
                    <a:pt x="113347" y="2857"/>
                  </a:cubicBezTo>
                  <a:lnTo>
                    <a:pt x="113347" y="35243"/>
                  </a:lnTo>
                  <a:lnTo>
                    <a:pt x="112395" y="35243"/>
                  </a:lnTo>
                  <a:cubicBezTo>
                    <a:pt x="107632" y="33338"/>
                    <a:pt x="103822" y="33338"/>
                    <a:pt x="97155" y="33338"/>
                  </a:cubicBezTo>
                  <a:cubicBezTo>
                    <a:pt x="63818" y="33338"/>
                    <a:pt x="34290" y="58102"/>
                    <a:pt x="34290" y="99060"/>
                  </a:cubicBezTo>
                  <a:lnTo>
                    <a:pt x="34290" y="219075"/>
                  </a:lnTo>
                  <a:lnTo>
                    <a:pt x="0" y="219075"/>
                  </a:lnTo>
                  <a:lnTo>
                    <a:pt x="0" y="2857"/>
                  </a:lnTo>
                  <a:lnTo>
                    <a:pt x="33338" y="2857"/>
                  </a:lnTo>
                  <a:close/>
                </a:path>
              </a:pathLst>
            </a:custGeom>
            <a:grpFill/>
            <a:ln w="9525" cap="flat">
              <a:noFill/>
              <a:prstDash val="solid"/>
              <a:miter/>
            </a:ln>
          </p:spPr>
          <p:txBody>
            <a:bodyPr rtlCol="0" anchor="ctr"/>
            <a:lstStyle/>
            <a:p>
              <a:endParaRPr lang="it-IT">
                <a:solidFill>
                  <a:schemeClr val="tx1"/>
                </a:solidFill>
              </a:endParaRPr>
            </a:p>
          </p:txBody>
        </p:sp>
        <p:sp>
          <p:nvSpPr>
            <p:cNvPr id="228" name="Figura a mano libera: forma 227">
              <a:extLst>
                <a:ext uri="{FF2B5EF4-FFF2-40B4-BE49-F238E27FC236}">
                  <a16:creationId xmlns:a16="http://schemas.microsoft.com/office/drawing/2014/main" id="{6ED6F83C-DB7F-90F6-4A5A-0D388111E3C3}"/>
                </a:ext>
              </a:extLst>
            </p:cNvPr>
            <p:cNvSpPr/>
            <p:nvPr/>
          </p:nvSpPr>
          <p:spPr>
            <a:xfrm>
              <a:off x="5440114" y="884005"/>
              <a:ext cx="103822" cy="301942"/>
            </a:xfrm>
            <a:custGeom>
              <a:avLst/>
              <a:gdLst>
                <a:gd name="connsiteX0" fmla="*/ 0 w 103822"/>
                <a:gd name="connsiteY0" fmla="*/ 113348 h 301942"/>
                <a:gd name="connsiteX1" fmla="*/ 0 w 103822"/>
                <a:gd name="connsiteY1" fmla="*/ 85725 h 301942"/>
                <a:gd name="connsiteX2" fmla="*/ 29527 w 103822"/>
                <a:gd name="connsiteY2" fmla="*/ 85725 h 301942"/>
                <a:gd name="connsiteX3" fmla="*/ 29527 w 103822"/>
                <a:gd name="connsiteY3" fmla="*/ 50482 h 301942"/>
                <a:gd name="connsiteX4" fmla="*/ 86677 w 103822"/>
                <a:gd name="connsiteY4" fmla="*/ 0 h 301942"/>
                <a:gd name="connsiteX5" fmla="*/ 103822 w 103822"/>
                <a:gd name="connsiteY5" fmla="*/ 953 h 301942"/>
                <a:gd name="connsiteX6" fmla="*/ 103822 w 103822"/>
                <a:gd name="connsiteY6" fmla="*/ 29528 h 301942"/>
                <a:gd name="connsiteX7" fmla="*/ 93345 w 103822"/>
                <a:gd name="connsiteY7" fmla="*/ 29528 h 301942"/>
                <a:gd name="connsiteX8" fmla="*/ 63818 w 103822"/>
                <a:gd name="connsiteY8" fmla="*/ 52388 h 301942"/>
                <a:gd name="connsiteX9" fmla="*/ 63818 w 103822"/>
                <a:gd name="connsiteY9" fmla="*/ 85725 h 301942"/>
                <a:gd name="connsiteX10" fmla="*/ 103822 w 103822"/>
                <a:gd name="connsiteY10" fmla="*/ 85725 h 301942"/>
                <a:gd name="connsiteX11" fmla="*/ 103822 w 103822"/>
                <a:gd name="connsiteY11" fmla="*/ 113348 h 301942"/>
                <a:gd name="connsiteX12" fmla="*/ 63818 w 103822"/>
                <a:gd name="connsiteY12" fmla="*/ 113348 h 301942"/>
                <a:gd name="connsiteX13" fmla="*/ 63818 w 103822"/>
                <a:gd name="connsiteY13" fmla="*/ 301943 h 301942"/>
                <a:gd name="connsiteX14" fmla="*/ 29527 w 103822"/>
                <a:gd name="connsiteY14" fmla="*/ 301943 h 301942"/>
                <a:gd name="connsiteX15" fmla="*/ 29527 w 103822"/>
                <a:gd name="connsiteY15" fmla="*/ 113348 h 301942"/>
                <a:gd name="connsiteX16" fmla="*/ 0 w 103822"/>
                <a:gd name="connsiteY16" fmla="*/ 113348 h 30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22" h="301942">
                  <a:moveTo>
                    <a:pt x="0" y="113348"/>
                  </a:moveTo>
                  <a:lnTo>
                    <a:pt x="0" y="85725"/>
                  </a:lnTo>
                  <a:lnTo>
                    <a:pt x="29527" y="85725"/>
                  </a:lnTo>
                  <a:lnTo>
                    <a:pt x="29527" y="50482"/>
                  </a:lnTo>
                  <a:cubicBezTo>
                    <a:pt x="29527" y="13335"/>
                    <a:pt x="50482" y="0"/>
                    <a:pt x="86677" y="0"/>
                  </a:cubicBezTo>
                  <a:cubicBezTo>
                    <a:pt x="93345" y="0"/>
                    <a:pt x="99060" y="0"/>
                    <a:pt x="103822" y="953"/>
                  </a:cubicBezTo>
                  <a:lnTo>
                    <a:pt x="103822" y="29528"/>
                  </a:lnTo>
                  <a:cubicBezTo>
                    <a:pt x="98107" y="29528"/>
                    <a:pt x="96202" y="29528"/>
                    <a:pt x="93345" y="29528"/>
                  </a:cubicBezTo>
                  <a:cubicBezTo>
                    <a:pt x="71438" y="29528"/>
                    <a:pt x="63818" y="35243"/>
                    <a:pt x="63818" y="52388"/>
                  </a:cubicBezTo>
                  <a:lnTo>
                    <a:pt x="63818" y="85725"/>
                  </a:lnTo>
                  <a:lnTo>
                    <a:pt x="103822" y="85725"/>
                  </a:lnTo>
                  <a:lnTo>
                    <a:pt x="103822" y="113348"/>
                  </a:lnTo>
                  <a:lnTo>
                    <a:pt x="63818" y="113348"/>
                  </a:lnTo>
                  <a:lnTo>
                    <a:pt x="63818" y="301943"/>
                  </a:lnTo>
                  <a:lnTo>
                    <a:pt x="29527" y="301943"/>
                  </a:lnTo>
                  <a:lnTo>
                    <a:pt x="29527" y="113348"/>
                  </a:lnTo>
                  <a:lnTo>
                    <a:pt x="0" y="113348"/>
                  </a:lnTo>
                  <a:close/>
                </a:path>
              </a:pathLst>
            </a:custGeom>
            <a:grpFill/>
            <a:ln w="9525" cap="flat">
              <a:noFill/>
              <a:prstDash val="solid"/>
              <a:miter/>
            </a:ln>
          </p:spPr>
          <p:txBody>
            <a:bodyPr rtlCol="0" anchor="ctr"/>
            <a:lstStyle/>
            <a:p>
              <a:endParaRPr lang="it-IT">
                <a:solidFill>
                  <a:schemeClr val="tx1"/>
                </a:solidFill>
              </a:endParaRPr>
            </a:p>
          </p:txBody>
        </p:sp>
        <p:sp>
          <p:nvSpPr>
            <p:cNvPr id="229" name="Figura a mano libera: forma 228">
              <a:extLst>
                <a:ext uri="{FF2B5EF4-FFF2-40B4-BE49-F238E27FC236}">
                  <a16:creationId xmlns:a16="http://schemas.microsoft.com/office/drawing/2014/main" id="{78B2D82D-F656-53A5-7098-FB0FD070470D}"/>
                </a:ext>
              </a:extLst>
            </p:cNvPr>
            <p:cNvSpPr/>
            <p:nvPr/>
          </p:nvSpPr>
          <p:spPr>
            <a:xfrm>
              <a:off x="5223896" y="964967"/>
              <a:ext cx="176212" cy="221932"/>
            </a:xfrm>
            <a:custGeom>
              <a:avLst/>
              <a:gdLst>
                <a:gd name="connsiteX0" fmla="*/ 33338 w 176212"/>
                <a:gd name="connsiteY0" fmla="*/ 4763 h 221932"/>
                <a:gd name="connsiteX1" fmla="*/ 33338 w 176212"/>
                <a:gd name="connsiteY1" fmla="*/ 33338 h 221932"/>
                <a:gd name="connsiteX2" fmla="*/ 34290 w 176212"/>
                <a:gd name="connsiteY2" fmla="*/ 33338 h 221932"/>
                <a:gd name="connsiteX3" fmla="*/ 102870 w 176212"/>
                <a:gd name="connsiteY3" fmla="*/ 0 h 221932"/>
                <a:gd name="connsiteX4" fmla="*/ 176213 w 176212"/>
                <a:gd name="connsiteY4" fmla="*/ 69532 h 221932"/>
                <a:gd name="connsiteX5" fmla="*/ 176213 w 176212"/>
                <a:gd name="connsiteY5" fmla="*/ 221933 h 221932"/>
                <a:gd name="connsiteX6" fmla="*/ 141922 w 176212"/>
                <a:gd name="connsiteY6" fmla="*/ 221933 h 221932"/>
                <a:gd name="connsiteX7" fmla="*/ 141922 w 176212"/>
                <a:gd name="connsiteY7" fmla="*/ 71438 h 221932"/>
                <a:gd name="connsiteX8" fmla="*/ 93345 w 176212"/>
                <a:gd name="connsiteY8" fmla="*/ 27623 h 221932"/>
                <a:gd name="connsiteX9" fmla="*/ 34290 w 176212"/>
                <a:gd name="connsiteY9" fmla="*/ 87630 h 221932"/>
                <a:gd name="connsiteX10" fmla="*/ 34290 w 176212"/>
                <a:gd name="connsiteY10" fmla="*/ 220980 h 221932"/>
                <a:gd name="connsiteX11" fmla="*/ 0 w 176212"/>
                <a:gd name="connsiteY11" fmla="*/ 220980 h 221932"/>
                <a:gd name="connsiteX12" fmla="*/ 0 w 176212"/>
                <a:gd name="connsiteY12" fmla="*/ 4763 h 221932"/>
                <a:gd name="connsiteX13" fmla="*/ 33338 w 176212"/>
                <a:gd name="connsiteY13" fmla="*/ 4763 h 22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6212" h="221932">
                  <a:moveTo>
                    <a:pt x="33338" y="4763"/>
                  </a:moveTo>
                  <a:lnTo>
                    <a:pt x="33338" y="33338"/>
                  </a:lnTo>
                  <a:lnTo>
                    <a:pt x="34290" y="33338"/>
                  </a:lnTo>
                  <a:cubicBezTo>
                    <a:pt x="49530" y="12382"/>
                    <a:pt x="71438" y="0"/>
                    <a:pt x="102870" y="0"/>
                  </a:cubicBezTo>
                  <a:cubicBezTo>
                    <a:pt x="148590" y="0"/>
                    <a:pt x="176213" y="24765"/>
                    <a:pt x="176213" y="69532"/>
                  </a:cubicBezTo>
                  <a:lnTo>
                    <a:pt x="176213" y="221933"/>
                  </a:lnTo>
                  <a:lnTo>
                    <a:pt x="141922" y="221933"/>
                  </a:lnTo>
                  <a:lnTo>
                    <a:pt x="141922" y="71438"/>
                  </a:lnTo>
                  <a:cubicBezTo>
                    <a:pt x="141922" y="43815"/>
                    <a:pt x="123825" y="27623"/>
                    <a:pt x="93345" y="27623"/>
                  </a:cubicBezTo>
                  <a:cubicBezTo>
                    <a:pt x="59055" y="27623"/>
                    <a:pt x="34290" y="52388"/>
                    <a:pt x="34290" y="87630"/>
                  </a:cubicBezTo>
                  <a:lnTo>
                    <a:pt x="34290" y="220980"/>
                  </a:lnTo>
                  <a:lnTo>
                    <a:pt x="0" y="220980"/>
                  </a:lnTo>
                  <a:lnTo>
                    <a:pt x="0" y="4763"/>
                  </a:lnTo>
                  <a:lnTo>
                    <a:pt x="33338" y="4763"/>
                  </a:lnTo>
                  <a:close/>
                </a:path>
              </a:pathLst>
            </a:custGeom>
            <a:grpFill/>
            <a:ln w="9525" cap="flat">
              <a:noFill/>
              <a:prstDash val="solid"/>
              <a:miter/>
            </a:ln>
          </p:spPr>
          <p:txBody>
            <a:bodyPr rtlCol="0" anchor="ctr"/>
            <a:lstStyle/>
            <a:p>
              <a:endParaRPr lang="it-IT">
                <a:solidFill>
                  <a:schemeClr val="tx1"/>
                </a:solidFill>
              </a:endParaRPr>
            </a:p>
          </p:txBody>
        </p:sp>
        <p:sp>
          <p:nvSpPr>
            <p:cNvPr id="230" name="Figura a mano libera: forma 229">
              <a:extLst>
                <a:ext uri="{FF2B5EF4-FFF2-40B4-BE49-F238E27FC236}">
                  <a16:creationId xmlns:a16="http://schemas.microsoft.com/office/drawing/2014/main" id="{17A6F822-CF42-1C00-C74C-6CA3BE8993E6}"/>
                </a:ext>
              </a:extLst>
            </p:cNvPr>
            <p:cNvSpPr/>
            <p:nvPr/>
          </p:nvSpPr>
          <p:spPr>
            <a:xfrm>
              <a:off x="5123884" y="885910"/>
              <a:ext cx="38100" cy="300037"/>
            </a:xfrm>
            <a:custGeom>
              <a:avLst/>
              <a:gdLst>
                <a:gd name="connsiteX0" fmla="*/ 0 w 38100"/>
                <a:gd name="connsiteY0" fmla="*/ 300038 h 300037"/>
                <a:gd name="connsiteX1" fmla="*/ 0 w 38100"/>
                <a:gd name="connsiteY1" fmla="*/ 0 h 300037"/>
                <a:gd name="connsiteX2" fmla="*/ 38100 w 38100"/>
                <a:gd name="connsiteY2" fmla="*/ 0 h 300037"/>
                <a:gd name="connsiteX3" fmla="*/ 38100 w 38100"/>
                <a:gd name="connsiteY3" fmla="*/ 300038 h 300037"/>
                <a:gd name="connsiteX4" fmla="*/ 0 w 38100"/>
                <a:gd name="connsiteY4" fmla="*/ 300038 h 30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00037">
                  <a:moveTo>
                    <a:pt x="0" y="300038"/>
                  </a:moveTo>
                  <a:lnTo>
                    <a:pt x="0" y="0"/>
                  </a:lnTo>
                  <a:lnTo>
                    <a:pt x="38100" y="0"/>
                  </a:lnTo>
                  <a:lnTo>
                    <a:pt x="38100" y="300038"/>
                  </a:lnTo>
                  <a:lnTo>
                    <a:pt x="0" y="300038"/>
                  </a:lnTo>
                  <a:close/>
                </a:path>
              </a:pathLst>
            </a:custGeom>
            <a:grpFill/>
            <a:ln w="9525" cap="flat">
              <a:noFill/>
              <a:prstDash val="solid"/>
              <a:miter/>
            </a:ln>
          </p:spPr>
          <p:txBody>
            <a:bodyPr rtlCol="0" anchor="ctr"/>
            <a:lstStyle/>
            <a:p>
              <a:endParaRPr lang="it-IT">
                <a:solidFill>
                  <a:schemeClr val="tx1"/>
                </a:solidFill>
              </a:endParaRPr>
            </a:p>
          </p:txBody>
        </p:sp>
        <p:grpSp>
          <p:nvGrpSpPr>
            <p:cNvPr id="231" name="Elemento grafico 7">
              <a:extLst>
                <a:ext uri="{FF2B5EF4-FFF2-40B4-BE49-F238E27FC236}">
                  <a16:creationId xmlns:a16="http://schemas.microsoft.com/office/drawing/2014/main" id="{152793A8-0467-52C3-B188-5B6455E709FF}"/>
                </a:ext>
              </a:extLst>
            </p:cNvPr>
            <p:cNvGrpSpPr/>
            <p:nvPr/>
          </p:nvGrpSpPr>
          <p:grpSpPr>
            <a:xfrm>
              <a:off x="609034" y="615400"/>
              <a:ext cx="4057650" cy="1800225"/>
              <a:chOff x="888600" y="425831"/>
              <a:chExt cx="4057650" cy="1800225"/>
            </a:xfrm>
            <a:grpFill/>
          </p:grpSpPr>
          <p:sp>
            <p:nvSpPr>
              <p:cNvPr id="232" name="Figura a mano libera: forma 231">
                <a:extLst>
                  <a:ext uri="{FF2B5EF4-FFF2-40B4-BE49-F238E27FC236}">
                    <a16:creationId xmlns:a16="http://schemas.microsoft.com/office/drawing/2014/main" id="{38A193F2-78BA-516D-3509-FAF20BE946DE}"/>
                  </a:ext>
                </a:extLst>
              </p:cNvPr>
              <p:cNvSpPr/>
              <p:nvPr/>
            </p:nvSpPr>
            <p:spPr>
              <a:xfrm>
                <a:off x="888600" y="645859"/>
                <a:ext cx="471487" cy="1360169"/>
              </a:xfrm>
              <a:custGeom>
                <a:avLst/>
                <a:gdLst>
                  <a:gd name="connsiteX0" fmla="*/ 220028 w 471487"/>
                  <a:gd name="connsiteY0" fmla="*/ 0 h 1360169"/>
                  <a:gd name="connsiteX1" fmla="*/ 220028 w 471487"/>
                  <a:gd name="connsiteY1" fmla="*/ 1139190 h 1360169"/>
                  <a:gd name="connsiteX2" fmla="*/ 0 w 471487"/>
                  <a:gd name="connsiteY2" fmla="*/ 1139190 h 1360169"/>
                  <a:gd name="connsiteX3" fmla="*/ 0 w 471487"/>
                  <a:gd name="connsiteY3" fmla="*/ 1360170 h 1360169"/>
                  <a:gd name="connsiteX4" fmla="*/ 220028 w 471487"/>
                  <a:gd name="connsiteY4" fmla="*/ 1360170 h 1360169"/>
                  <a:gd name="connsiteX5" fmla="*/ 471488 w 471487"/>
                  <a:gd name="connsiteY5" fmla="*/ 1360170 h 1360169"/>
                  <a:gd name="connsiteX6" fmla="*/ 471488 w 471487"/>
                  <a:gd name="connsiteY6" fmla="*/ 0 h 1360169"/>
                  <a:gd name="connsiteX7" fmla="*/ 220028 w 471487"/>
                  <a:gd name="connsiteY7" fmla="*/ 0 h 136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1487" h="1360169">
                    <a:moveTo>
                      <a:pt x="220028" y="0"/>
                    </a:moveTo>
                    <a:lnTo>
                      <a:pt x="220028" y="1139190"/>
                    </a:lnTo>
                    <a:lnTo>
                      <a:pt x="0" y="1139190"/>
                    </a:lnTo>
                    <a:lnTo>
                      <a:pt x="0" y="1360170"/>
                    </a:lnTo>
                    <a:lnTo>
                      <a:pt x="220028" y="1360170"/>
                    </a:lnTo>
                    <a:lnTo>
                      <a:pt x="471488" y="1360170"/>
                    </a:lnTo>
                    <a:lnTo>
                      <a:pt x="471488" y="0"/>
                    </a:lnTo>
                    <a:lnTo>
                      <a:pt x="220028" y="0"/>
                    </a:lnTo>
                    <a:close/>
                  </a:path>
                </a:pathLst>
              </a:custGeom>
              <a:grpFill/>
              <a:ln w="9525" cap="flat">
                <a:noFill/>
                <a:prstDash val="solid"/>
                <a:miter/>
              </a:ln>
            </p:spPr>
            <p:txBody>
              <a:bodyPr rtlCol="0" anchor="ctr"/>
              <a:lstStyle/>
              <a:p>
                <a:endParaRPr lang="it-IT">
                  <a:solidFill>
                    <a:schemeClr val="tx1"/>
                  </a:solidFill>
                </a:endParaRPr>
              </a:p>
            </p:txBody>
          </p:sp>
          <p:sp>
            <p:nvSpPr>
              <p:cNvPr id="233" name="Figura a mano libera: forma 232">
                <a:extLst>
                  <a:ext uri="{FF2B5EF4-FFF2-40B4-BE49-F238E27FC236}">
                    <a16:creationId xmlns:a16="http://schemas.microsoft.com/office/drawing/2014/main" id="{63A6C674-7393-D854-30A2-D7D35B86D844}"/>
                  </a:ext>
                </a:extLst>
              </p:cNvPr>
              <p:cNvSpPr/>
              <p:nvPr/>
            </p:nvSpPr>
            <p:spPr>
              <a:xfrm>
                <a:off x="888600" y="425831"/>
                <a:ext cx="220027" cy="220027"/>
              </a:xfrm>
              <a:custGeom>
                <a:avLst/>
                <a:gdLst>
                  <a:gd name="connsiteX0" fmla="*/ 220028 w 220027"/>
                  <a:gd name="connsiteY0" fmla="*/ 0 h 220027"/>
                  <a:gd name="connsiteX1" fmla="*/ 0 w 220027"/>
                  <a:gd name="connsiteY1" fmla="*/ 0 h 220027"/>
                  <a:gd name="connsiteX2" fmla="*/ 0 w 220027"/>
                  <a:gd name="connsiteY2" fmla="*/ 220028 h 220027"/>
                  <a:gd name="connsiteX3" fmla="*/ 220028 w 220027"/>
                  <a:gd name="connsiteY3" fmla="*/ 220028 h 220027"/>
                  <a:gd name="connsiteX4" fmla="*/ 220028 w 220027"/>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027" h="220027">
                    <a:moveTo>
                      <a:pt x="220028" y="0"/>
                    </a:moveTo>
                    <a:lnTo>
                      <a:pt x="0" y="0"/>
                    </a:lnTo>
                    <a:lnTo>
                      <a:pt x="0" y="220028"/>
                    </a:lnTo>
                    <a:lnTo>
                      <a:pt x="220028" y="220028"/>
                    </a:lnTo>
                    <a:lnTo>
                      <a:pt x="220028" y="0"/>
                    </a:lnTo>
                    <a:close/>
                  </a:path>
                </a:pathLst>
              </a:custGeom>
              <a:grpFill/>
              <a:ln w="9525" cap="flat">
                <a:noFill/>
                <a:prstDash val="solid"/>
                <a:miter/>
              </a:ln>
            </p:spPr>
            <p:txBody>
              <a:bodyPr rtlCol="0" anchor="ctr"/>
              <a:lstStyle/>
              <a:p>
                <a:endParaRPr lang="it-IT">
                  <a:solidFill>
                    <a:schemeClr val="tx1"/>
                  </a:solidFill>
                </a:endParaRPr>
              </a:p>
            </p:txBody>
          </p:sp>
          <p:sp>
            <p:nvSpPr>
              <p:cNvPr id="234" name="Figura a mano libera: forma 233">
                <a:extLst>
                  <a:ext uri="{FF2B5EF4-FFF2-40B4-BE49-F238E27FC236}">
                    <a16:creationId xmlns:a16="http://schemas.microsoft.com/office/drawing/2014/main" id="{344A88CD-6EF6-6594-9FD6-885E3F44D63E}"/>
                  </a:ext>
                </a:extLst>
              </p:cNvPr>
              <p:cNvSpPr/>
              <p:nvPr/>
            </p:nvSpPr>
            <p:spPr>
              <a:xfrm>
                <a:off x="1360087" y="2006029"/>
                <a:ext cx="220027" cy="220027"/>
              </a:xfrm>
              <a:custGeom>
                <a:avLst/>
                <a:gdLst>
                  <a:gd name="connsiteX0" fmla="*/ 220027 w 220027"/>
                  <a:gd name="connsiteY0" fmla="*/ 0 h 220027"/>
                  <a:gd name="connsiteX1" fmla="*/ 220027 w 220027"/>
                  <a:gd name="connsiteY1" fmla="*/ 220028 h 220027"/>
                  <a:gd name="connsiteX2" fmla="*/ 0 w 220027"/>
                  <a:gd name="connsiteY2" fmla="*/ 220028 h 220027"/>
                  <a:gd name="connsiteX3" fmla="*/ 0 w 220027"/>
                  <a:gd name="connsiteY3" fmla="*/ 0 h 220027"/>
                  <a:gd name="connsiteX4" fmla="*/ 220027 w 220027"/>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027" h="220027">
                    <a:moveTo>
                      <a:pt x="220027" y="0"/>
                    </a:moveTo>
                    <a:lnTo>
                      <a:pt x="220027" y="220028"/>
                    </a:lnTo>
                    <a:lnTo>
                      <a:pt x="0" y="220028"/>
                    </a:lnTo>
                    <a:lnTo>
                      <a:pt x="0" y="0"/>
                    </a:lnTo>
                    <a:lnTo>
                      <a:pt x="220027" y="0"/>
                    </a:lnTo>
                    <a:close/>
                  </a:path>
                </a:pathLst>
              </a:custGeom>
              <a:grpFill/>
              <a:ln w="9525" cap="flat">
                <a:noFill/>
                <a:prstDash val="solid"/>
                <a:miter/>
              </a:ln>
            </p:spPr>
            <p:txBody>
              <a:bodyPr rtlCol="0" anchor="ctr"/>
              <a:lstStyle/>
              <a:p>
                <a:endParaRPr lang="it-IT">
                  <a:solidFill>
                    <a:schemeClr val="tx1"/>
                  </a:solidFill>
                </a:endParaRPr>
              </a:p>
            </p:txBody>
          </p:sp>
          <p:sp>
            <p:nvSpPr>
              <p:cNvPr id="235" name="Figura a mano libera: forma 234">
                <a:extLst>
                  <a:ext uri="{FF2B5EF4-FFF2-40B4-BE49-F238E27FC236}">
                    <a16:creationId xmlns:a16="http://schemas.microsoft.com/office/drawing/2014/main" id="{134B8C57-977F-365B-AE39-84A6D3A422B3}"/>
                  </a:ext>
                </a:extLst>
              </p:cNvPr>
              <p:cNvSpPr/>
              <p:nvPr/>
            </p:nvSpPr>
            <p:spPr>
              <a:xfrm>
                <a:off x="1580114" y="645859"/>
                <a:ext cx="1044892" cy="1360169"/>
              </a:xfrm>
              <a:custGeom>
                <a:avLst/>
                <a:gdLst>
                  <a:gd name="connsiteX0" fmla="*/ 1044893 w 1044892"/>
                  <a:gd name="connsiteY0" fmla="*/ 453390 h 1360169"/>
                  <a:gd name="connsiteX1" fmla="*/ 570548 w 1044892"/>
                  <a:gd name="connsiteY1" fmla="*/ 906780 h 1360169"/>
                  <a:gd name="connsiteX2" fmla="*/ 251460 w 1044892"/>
                  <a:gd name="connsiteY2" fmla="*/ 906780 h 1360169"/>
                  <a:gd name="connsiteX3" fmla="*/ 251460 w 1044892"/>
                  <a:gd name="connsiteY3" fmla="*/ 1360170 h 1360169"/>
                  <a:gd name="connsiteX4" fmla="*/ 0 w 1044892"/>
                  <a:gd name="connsiteY4" fmla="*/ 1360170 h 1360169"/>
                  <a:gd name="connsiteX5" fmla="*/ 0 w 1044892"/>
                  <a:gd name="connsiteY5" fmla="*/ 0 h 1360169"/>
                  <a:gd name="connsiteX6" fmla="*/ 566738 w 1044892"/>
                  <a:gd name="connsiteY6" fmla="*/ 0 h 1360169"/>
                  <a:gd name="connsiteX7" fmla="*/ 1044893 w 1044892"/>
                  <a:gd name="connsiteY7" fmla="*/ 453390 h 1360169"/>
                  <a:gd name="connsiteX8" fmla="*/ 1044893 w 1044892"/>
                  <a:gd name="connsiteY8" fmla="*/ 453390 h 1360169"/>
                  <a:gd name="connsiteX9" fmla="*/ 793432 w 1044892"/>
                  <a:gd name="connsiteY9" fmla="*/ 453390 h 1360169"/>
                  <a:gd name="connsiteX10" fmla="*/ 564832 w 1044892"/>
                  <a:gd name="connsiteY10" fmla="*/ 225743 h 1360169"/>
                  <a:gd name="connsiteX11" fmla="*/ 251460 w 1044892"/>
                  <a:gd name="connsiteY11" fmla="*/ 225743 h 1360169"/>
                  <a:gd name="connsiteX12" fmla="*/ 251460 w 1044892"/>
                  <a:gd name="connsiteY12" fmla="*/ 681037 h 1360169"/>
                  <a:gd name="connsiteX13" fmla="*/ 562928 w 1044892"/>
                  <a:gd name="connsiteY13" fmla="*/ 681037 h 1360169"/>
                  <a:gd name="connsiteX14" fmla="*/ 793432 w 1044892"/>
                  <a:gd name="connsiteY14" fmla="*/ 453390 h 136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44892" h="1360169">
                    <a:moveTo>
                      <a:pt x="1044893" y="453390"/>
                    </a:moveTo>
                    <a:cubicBezTo>
                      <a:pt x="1044893" y="720090"/>
                      <a:pt x="863918" y="906780"/>
                      <a:pt x="570548" y="906780"/>
                    </a:cubicBezTo>
                    <a:lnTo>
                      <a:pt x="251460" y="906780"/>
                    </a:lnTo>
                    <a:lnTo>
                      <a:pt x="251460" y="1360170"/>
                    </a:lnTo>
                    <a:lnTo>
                      <a:pt x="0" y="1360170"/>
                    </a:lnTo>
                    <a:lnTo>
                      <a:pt x="0" y="0"/>
                    </a:lnTo>
                    <a:lnTo>
                      <a:pt x="566738" y="0"/>
                    </a:lnTo>
                    <a:cubicBezTo>
                      <a:pt x="869632" y="0"/>
                      <a:pt x="1044893" y="194310"/>
                      <a:pt x="1044893" y="453390"/>
                    </a:cubicBezTo>
                    <a:lnTo>
                      <a:pt x="1044893" y="453390"/>
                    </a:lnTo>
                    <a:close/>
                    <a:moveTo>
                      <a:pt x="793432" y="453390"/>
                    </a:moveTo>
                    <a:cubicBezTo>
                      <a:pt x="793432" y="339090"/>
                      <a:pt x="719138" y="225743"/>
                      <a:pt x="564832" y="225743"/>
                    </a:cubicBezTo>
                    <a:lnTo>
                      <a:pt x="251460" y="225743"/>
                    </a:lnTo>
                    <a:lnTo>
                      <a:pt x="251460" y="681037"/>
                    </a:lnTo>
                    <a:lnTo>
                      <a:pt x="562928" y="681037"/>
                    </a:lnTo>
                    <a:cubicBezTo>
                      <a:pt x="720090" y="681037"/>
                      <a:pt x="793432" y="570548"/>
                      <a:pt x="793432" y="453390"/>
                    </a:cubicBezTo>
                    <a:close/>
                  </a:path>
                </a:pathLst>
              </a:custGeom>
              <a:grpFill/>
              <a:ln w="9525" cap="flat">
                <a:noFill/>
                <a:prstDash val="solid"/>
                <a:miter/>
              </a:ln>
            </p:spPr>
            <p:txBody>
              <a:bodyPr rtlCol="0" anchor="ctr"/>
              <a:lstStyle/>
              <a:p>
                <a:endParaRPr lang="it-IT">
                  <a:solidFill>
                    <a:schemeClr val="tx1"/>
                  </a:solidFill>
                </a:endParaRPr>
              </a:p>
            </p:txBody>
          </p:sp>
          <p:sp>
            <p:nvSpPr>
              <p:cNvPr id="236" name="Figura a mano libera: forma 235">
                <a:extLst>
                  <a:ext uri="{FF2B5EF4-FFF2-40B4-BE49-F238E27FC236}">
                    <a16:creationId xmlns:a16="http://schemas.microsoft.com/office/drawing/2014/main" id="{FE0934CB-C28A-4F86-0D9F-7EF141A0C2E4}"/>
                  </a:ext>
                </a:extLst>
              </p:cNvPr>
              <p:cNvSpPr/>
              <p:nvPr/>
            </p:nvSpPr>
            <p:spPr>
              <a:xfrm>
                <a:off x="2638342" y="1010666"/>
                <a:ext cx="1055370" cy="1020127"/>
              </a:xfrm>
              <a:custGeom>
                <a:avLst/>
                <a:gdLst>
                  <a:gd name="connsiteX0" fmla="*/ 862013 w 1055370"/>
                  <a:gd name="connsiteY0" fmla="*/ 783908 h 1020127"/>
                  <a:gd name="connsiteX1" fmla="*/ 862013 w 1055370"/>
                  <a:gd name="connsiteY1" fmla="*/ 338138 h 1020127"/>
                  <a:gd name="connsiteX2" fmla="*/ 443865 w 1055370"/>
                  <a:gd name="connsiteY2" fmla="*/ 0 h 1020127"/>
                  <a:gd name="connsiteX3" fmla="*/ 15240 w 1055370"/>
                  <a:gd name="connsiteY3" fmla="*/ 308610 h 1020127"/>
                  <a:gd name="connsiteX4" fmla="*/ 227648 w 1055370"/>
                  <a:gd name="connsiteY4" fmla="*/ 389573 h 1020127"/>
                  <a:gd name="connsiteX5" fmla="*/ 443865 w 1055370"/>
                  <a:gd name="connsiteY5" fmla="*/ 185738 h 1020127"/>
                  <a:gd name="connsiteX6" fmla="*/ 626745 w 1055370"/>
                  <a:gd name="connsiteY6" fmla="*/ 311467 h 1020127"/>
                  <a:gd name="connsiteX7" fmla="*/ 321945 w 1055370"/>
                  <a:gd name="connsiteY7" fmla="*/ 442913 h 1020127"/>
                  <a:gd name="connsiteX8" fmla="*/ 0 w 1055370"/>
                  <a:gd name="connsiteY8" fmla="*/ 739140 h 1020127"/>
                  <a:gd name="connsiteX9" fmla="*/ 329565 w 1055370"/>
                  <a:gd name="connsiteY9" fmla="*/ 1020128 h 1020127"/>
                  <a:gd name="connsiteX10" fmla="*/ 640080 w 1055370"/>
                  <a:gd name="connsiteY10" fmla="*/ 881063 h 1020127"/>
                  <a:gd name="connsiteX11" fmla="*/ 668655 w 1055370"/>
                  <a:gd name="connsiteY11" fmla="*/ 829628 h 1020127"/>
                  <a:gd name="connsiteX12" fmla="*/ 668655 w 1055370"/>
                  <a:gd name="connsiteY12" fmla="*/ 994410 h 1020127"/>
                  <a:gd name="connsiteX13" fmla="*/ 1055370 w 1055370"/>
                  <a:gd name="connsiteY13" fmla="*/ 994410 h 1020127"/>
                  <a:gd name="connsiteX14" fmla="*/ 1055370 w 1055370"/>
                  <a:gd name="connsiteY14" fmla="*/ 782955 h 1020127"/>
                  <a:gd name="connsiteX15" fmla="*/ 862013 w 1055370"/>
                  <a:gd name="connsiteY15" fmla="*/ 782955 h 1020127"/>
                  <a:gd name="connsiteX16" fmla="*/ 862013 w 1055370"/>
                  <a:gd name="connsiteY16" fmla="*/ 783908 h 1020127"/>
                  <a:gd name="connsiteX17" fmla="*/ 626745 w 1055370"/>
                  <a:gd name="connsiteY17" fmla="*/ 610553 h 1020127"/>
                  <a:gd name="connsiteX18" fmla="*/ 384810 w 1055370"/>
                  <a:gd name="connsiteY18" fmla="*/ 842010 h 1020127"/>
                  <a:gd name="connsiteX19" fmla="*/ 251460 w 1055370"/>
                  <a:gd name="connsiteY19" fmla="*/ 727710 h 1020127"/>
                  <a:gd name="connsiteX20" fmla="*/ 390525 w 1055370"/>
                  <a:gd name="connsiteY20" fmla="*/ 600075 h 1020127"/>
                  <a:gd name="connsiteX21" fmla="*/ 626745 w 1055370"/>
                  <a:gd name="connsiteY21" fmla="*/ 541020 h 1020127"/>
                  <a:gd name="connsiteX22" fmla="*/ 626745 w 1055370"/>
                  <a:gd name="connsiteY22" fmla="*/ 610553 h 1020127"/>
                  <a:gd name="connsiteX23" fmla="*/ 626745 w 1055370"/>
                  <a:gd name="connsiteY23" fmla="*/ 610553 h 102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55370" h="1020127">
                    <a:moveTo>
                      <a:pt x="862013" y="783908"/>
                    </a:moveTo>
                    <a:lnTo>
                      <a:pt x="862013" y="338138"/>
                    </a:lnTo>
                    <a:cubicBezTo>
                      <a:pt x="862013" y="118110"/>
                      <a:pt x="699135" y="0"/>
                      <a:pt x="443865" y="0"/>
                    </a:cubicBezTo>
                    <a:cubicBezTo>
                      <a:pt x="216217" y="0"/>
                      <a:pt x="49530" y="127635"/>
                      <a:pt x="15240" y="308610"/>
                    </a:cubicBezTo>
                    <a:lnTo>
                      <a:pt x="227648" y="389573"/>
                    </a:lnTo>
                    <a:cubicBezTo>
                      <a:pt x="227648" y="263842"/>
                      <a:pt x="312420" y="185738"/>
                      <a:pt x="443865" y="185738"/>
                    </a:cubicBezTo>
                    <a:cubicBezTo>
                      <a:pt x="552450" y="185738"/>
                      <a:pt x="626745" y="228600"/>
                      <a:pt x="626745" y="311467"/>
                    </a:cubicBezTo>
                    <a:cubicBezTo>
                      <a:pt x="626745" y="394335"/>
                      <a:pt x="585788" y="396240"/>
                      <a:pt x="321945" y="442913"/>
                    </a:cubicBezTo>
                    <a:cubicBezTo>
                      <a:pt x="125730" y="478155"/>
                      <a:pt x="0" y="572453"/>
                      <a:pt x="0" y="739140"/>
                    </a:cubicBezTo>
                    <a:cubicBezTo>
                      <a:pt x="0" y="914400"/>
                      <a:pt x="135255" y="1020128"/>
                      <a:pt x="329565" y="1020128"/>
                    </a:cubicBezTo>
                    <a:cubicBezTo>
                      <a:pt x="459105" y="1020128"/>
                      <a:pt x="575310" y="968693"/>
                      <a:pt x="640080" y="881063"/>
                    </a:cubicBezTo>
                    <a:cubicBezTo>
                      <a:pt x="655320" y="859155"/>
                      <a:pt x="662940" y="842963"/>
                      <a:pt x="668655" y="829628"/>
                    </a:cubicBezTo>
                    <a:lnTo>
                      <a:pt x="668655" y="994410"/>
                    </a:lnTo>
                    <a:lnTo>
                      <a:pt x="1055370" y="994410"/>
                    </a:lnTo>
                    <a:lnTo>
                      <a:pt x="1055370" y="782955"/>
                    </a:lnTo>
                    <a:lnTo>
                      <a:pt x="862013" y="782955"/>
                    </a:lnTo>
                    <a:lnTo>
                      <a:pt x="862013" y="783908"/>
                    </a:lnTo>
                    <a:close/>
                    <a:moveTo>
                      <a:pt x="626745" y="610553"/>
                    </a:moveTo>
                    <a:cubicBezTo>
                      <a:pt x="626745" y="741997"/>
                      <a:pt x="548640" y="842010"/>
                      <a:pt x="384810" y="842010"/>
                    </a:cubicBezTo>
                    <a:cubicBezTo>
                      <a:pt x="300038" y="842010"/>
                      <a:pt x="251460" y="792480"/>
                      <a:pt x="251460" y="727710"/>
                    </a:cubicBezTo>
                    <a:cubicBezTo>
                      <a:pt x="251460" y="651510"/>
                      <a:pt x="306705" y="617220"/>
                      <a:pt x="390525" y="600075"/>
                    </a:cubicBezTo>
                    <a:cubicBezTo>
                      <a:pt x="547688" y="572453"/>
                      <a:pt x="599123" y="562928"/>
                      <a:pt x="626745" y="541020"/>
                    </a:cubicBezTo>
                    <a:lnTo>
                      <a:pt x="626745" y="610553"/>
                    </a:lnTo>
                    <a:lnTo>
                      <a:pt x="626745" y="610553"/>
                    </a:lnTo>
                    <a:close/>
                  </a:path>
                </a:pathLst>
              </a:custGeom>
              <a:grpFill/>
              <a:ln w="9525" cap="flat">
                <a:noFill/>
                <a:prstDash val="solid"/>
                <a:miter/>
              </a:ln>
            </p:spPr>
            <p:txBody>
              <a:bodyPr rtlCol="0" anchor="ctr"/>
              <a:lstStyle/>
              <a:p>
                <a:endParaRPr lang="it-IT">
                  <a:solidFill>
                    <a:schemeClr val="tx1"/>
                  </a:solidFill>
                </a:endParaRPr>
              </a:p>
            </p:txBody>
          </p:sp>
          <p:sp>
            <p:nvSpPr>
              <p:cNvPr id="237" name="Figura a mano libera: forma 236">
                <a:extLst>
                  <a:ext uri="{FF2B5EF4-FFF2-40B4-BE49-F238E27FC236}">
                    <a16:creationId xmlns:a16="http://schemas.microsoft.com/office/drawing/2014/main" id="{6BF74BF6-5706-E065-1C19-5F1BFF308E2C}"/>
                  </a:ext>
                </a:extLst>
              </p:cNvPr>
              <p:cNvSpPr/>
              <p:nvPr/>
            </p:nvSpPr>
            <p:spPr>
              <a:xfrm>
                <a:off x="3617512" y="613452"/>
                <a:ext cx="1328737" cy="1421151"/>
              </a:xfrm>
              <a:custGeom>
                <a:avLst/>
                <a:gdLst>
                  <a:gd name="connsiteX0" fmla="*/ 1321118 w 1328737"/>
                  <a:gd name="connsiteY0" fmla="*/ 351494 h 1421151"/>
                  <a:gd name="connsiteX1" fmla="*/ 1115378 w 1328737"/>
                  <a:gd name="connsiteY1" fmla="*/ 487702 h 1421151"/>
                  <a:gd name="connsiteX2" fmla="*/ 706755 w 1328737"/>
                  <a:gd name="connsiteY2" fmla="*/ 222907 h 1421151"/>
                  <a:gd name="connsiteX3" fmla="*/ 251460 w 1328737"/>
                  <a:gd name="connsiteY3" fmla="*/ 709634 h 1421151"/>
                  <a:gd name="connsiteX4" fmla="*/ 702945 w 1328737"/>
                  <a:gd name="connsiteY4" fmla="*/ 1194457 h 1421151"/>
                  <a:gd name="connsiteX5" fmla="*/ 1122998 w 1328737"/>
                  <a:gd name="connsiteY5" fmla="*/ 924899 h 1421151"/>
                  <a:gd name="connsiteX6" fmla="*/ 1328738 w 1328737"/>
                  <a:gd name="connsiteY6" fmla="*/ 1062059 h 1421151"/>
                  <a:gd name="connsiteX7" fmla="*/ 707707 w 1328737"/>
                  <a:gd name="connsiteY7" fmla="*/ 1421152 h 1421151"/>
                  <a:gd name="connsiteX8" fmla="*/ 0 w 1328737"/>
                  <a:gd name="connsiteY8" fmla="*/ 709634 h 1421151"/>
                  <a:gd name="connsiteX9" fmla="*/ 709613 w 1328737"/>
                  <a:gd name="connsiteY9" fmla="*/ 22 h 1421151"/>
                  <a:gd name="connsiteX10" fmla="*/ 1321118 w 1328737"/>
                  <a:gd name="connsiteY10" fmla="*/ 351494 h 1421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28737" h="1421151">
                    <a:moveTo>
                      <a:pt x="1321118" y="351494"/>
                    </a:moveTo>
                    <a:lnTo>
                      <a:pt x="1115378" y="487702"/>
                    </a:lnTo>
                    <a:cubicBezTo>
                      <a:pt x="1056323" y="328634"/>
                      <a:pt x="902970" y="222907"/>
                      <a:pt x="706755" y="222907"/>
                    </a:cubicBezTo>
                    <a:cubicBezTo>
                      <a:pt x="445770" y="222907"/>
                      <a:pt x="251460" y="407692"/>
                      <a:pt x="251460" y="709634"/>
                    </a:cubicBezTo>
                    <a:cubicBezTo>
                      <a:pt x="251460" y="1010624"/>
                      <a:pt x="440055" y="1194457"/>
                      <a:pt x="702945" y="1194457"/>
                    </a:cubicBezTo>
                    <a:cubicBezTo>
                      <a:pt x="897255" y="1194457"/>
                      <a:pt x="1063943" y="1094444"/>
                      <a:pt x="1122998" y="924899"/>
                    </a:cubicBezTo>
                    <a:lnTo>
                      <a:pt x="1328738" y="1062059"/>
                    </a:lnTo>
                    <a:cubicBezTo>
                      <a:pt x="1208723" y="1291612"/>
                      <a:pt x="982980" y="1421152"/>
                      <a:pt x="707707" y="1421152"/>
                    </a:cubicBezTo>
                    <a:cubicBezTo>
                      <a:pt x="304800" y="1421152"/>
                      <a:pt x="0" y="1134449"/>
                      <a:pt x="0" y="709634"/>
                    </a:cubicBezTo>
                    <a:cubicBezTo>
                      <a:pt x="0" y="283867"/>
                      <a:pt x="321945" y="22"/>
                      <a:pt x="709613" y="22"/>
                    </a:cubicBezTo>
                    <a:cubicBezTo>
                      <a:pt x="969645" y="-1883"/>
                      <a:pt x="1208723" y="121942"/>
                      <a:pt x="1321118" y="351494"/>
                    </a:cubicBezTo>
                    <a:close/>
                  </a:path>
                </a:pathLst>
              </a:custGeom>
              <a:grpFill/>
              <a:ln w="9525" cap="flat">
                <a:noFill/>
                <a:prstDash val="solid"/>
                <a:miter/>
              </a:ln>
            </p:spPr>
            <p:txBody>
              <a:bodyPr rtlCol="0" anchor="ctr"/>
              <a:lstStyle/>
              <a:p>
                <a:endParaRPr lang="it-IT">
                  <a:solidFill>
                    <a:schemeClr val="tx1"/>
                  </a:solidFill>
                </a:endParaRPr>
              </a:p>
            </p:txBody>
          </p:sp>
        </p:grpSp>
      </p:grpSp>
    </p:spTree>
    <p:extLst>
      <p:ext uri="{BB962C8B-B14F-4D97-AF65-F5344CB8AC3E}">
        <p14:creationId xmlns:p14="http://schemas.microsoft.com/office/powerpoint/2010/main" val="6958599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Titolo e contenuto">
    <p:spTree>
      <p:nvGrpSpPr>
        <p:cNvPr id="1" name=""/>
        <p:cNvGrpSpPr/>
        <p:nvPr/>
      </p:nvGrpSpPr>
      <p:grpSpPr>
        <a:xfrm>
          <a:off x="0" y="0"/>
          <a:ext cx="0" cy="0"/>
          <a:chOff x="0" y="0"/>
          <a:chExt cx="0" cy="0"/>
        </a:xfrm>
      </p:grpSpPr>
      <p:sp>
        <p:nvSpPr>
          <p:cNvPr id="113" name="Segnaposto titolo 1">
            <a:extLst>
              <a:ext uri="{FF2B5EF4-FFF2-40B4-BE49-F238E27FC236}">
                <a16:creationId xmlns:a16="http://schemas.microsoft.com/office/drawing/2014/main" id="{3B1FDD01-CEF6-E3A0-5E95-BEBB539683B3}"/>
              </a:ext>
            </a:extLst>
          </p:cNvPr>
          <p:cNvSpPr>
            <a:spLocks noGrp="1"/>
          </p:cNvSpPr>
          <p:nvPr>
            <p:ph type="title"/>
          </p:nvPr>
        </p:nvSpPr>
        <p:spPr>
          <a:xfrm>
            <a:off x="840854" y="891524"/>
            <a:ext cx="10384902" cy="1562476"/>
          </a:xfrm>
          <a:prstGeom prst="rect">
            <a:avLst/>
          </a:prstGeom>
        </p:spPr>
        <p:txBody>
          <a:bodyPr vert="horz" lIns="91440" tIns="45720" rIns="91440" bIns="45720" rtlCol="0" anchor="t">
            <a:normAutofit/>
          </a:bodyPr>
          <a:lstStyle>
            <a:lvl1pPr>
              <a:defRPr sz="4000">
                <a:latin typeface="Manrope Medium" pitchFamily="2" charset="0"/>
              </a:defRPr>
            </a:lvl1pPr>
          </a:lstStyle>
          <a:p>
            <a:r>
              <a:rPr lang="it-IT"/>
              <a:t>Fare clic per modificare lo stile del titolo dello schema</a:t>
            </a:r>
          </a:p>
        </p:txBody>
      </p:sp>
      <p:sp>
        <p:nvSpPr>
          <p:cNvPr id="168" name="Rettangolo 167">
            <a:extLst>
              <a:ext uri="{FF2B5EF4-FFF2-40B4-BE49-F238E27FC236}">
                <a16:creationId xmlns:a16="http://schemas.microsoft.com/office/drawing/2014/main" id="{501A8FE7-A030-DF7E-7E44-EC5D372A96F5}"/>
              </a:ext>
            </a:extLst>
          </p:cNvPr>
          <p:cNvSpPr/>
          <p:nvPr userDrawn="1"/>
        </p:nvSpPr>
        <p:spPr>
          <a:xfrm>
            <a:off x="11225755" y="5898028"/>
            <a:ext cx="982460" cy="9751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9" name="Segnaposto numero diapositiva 2">
            <a:extLst>
              <a:ext uri="{FF2B5EF4-FFF2-40B4-BE49-F238E27FC236}">
                <a16:creationId xmlns:a16="http://schemas.microsoft.com/office/drawing/2014/main" id="{BD10B652-A65F-0F0B-7340-E873CC8EF7A7}"/>
              </a:ext>
            </a:extLst>
          </p:cNvPr>
          <p:cNvSpPr>
            <a:spLocks noGrp="1"/>
          </p:cNvSpPr>
          <p:nvPr>
            <p:ph type="sldNum" sz="quarter" idx="10"/>
          </p:nvPr>
        </p:nvSpPr>
        <p:spPr>
          <a:xfrm>
            <a:off x="11421135" y="6071095"/>
            <a:ext cx="554138" cy="515319"/>
          </a:xfrm>
        </p:spPr>
        <p:txBody>
          <a:bodyPr/>
          <a:lstStyle>
            <a:lvl1pPr algn="ctr">
              <a:defRPr>
                <a:solidFill>
                  <a:schemeClr val="bg1"/>
                </a:solidFill>
                <a:latin typeface="Manrope Light" pitchFamily="2" charset="0"/>
              </a:defRPr>
            </a:lvl1pPr>
          </a:lstStyle>
          <a:p>
            <a:fld id="{4FD464FC-7F50-4ECC-A8FE-0EFE49235618}" type="slidenum">
              <a:rPr lang="it-IT" smtClean="0"/>
              <a:pPr/>
              <a:t>‹#›</a:t>
            </a:fld>
            <a:endParaRPr lang="it-IT"/>
          </a:p>
        </p:txBody>
      </p:sp>
      <p:grpSp>
        <p:nvGrpSpPr>
          <p:cNvPr id="171" name="Gruppo 170">
            <a:extLst>
              <a:ext uri="{FF2B5EF4-FFF2-40B4-BE49-F238E27FC236}">
                <a16:creationId xmlns:a16="http://schemas.microsoft.com/office/drawing/2014/main" id="{EA913001-FDD0-E001-5347-AD9CDAF5F9FB}"/>
              </a:ext>
            </a:extLst>
          </p:cNvPr>
          <p:cNvGrpSpPr/>
          <p:nvPr userDrawn="1"/>
        </p:nvGrpSpPr>
        <p:grpSpPr>
          <a:xfrm>
            <a:off x="975960" y="5912674"/>
            <a:ext cx="2098072" cy="458052"/>
            <a:chOff x="609034" y="615400"/>
            <a:chExt cx="8245792" cy="1800225"/>
          </a:xfrm>
          <a:solidFill>
            <a:srgbClr val="1B4650"/>
          </a:solidFill>
        </p:grpSpPr>
        <p:sp>
          <p:nvSpPr>
            <p:cNvPr id="172" name="Figura a mano libera: forma 171">
              <a:extLst>
                <a:ext uri="{FF2B5EF4-FFF2-40B4-BE49-F238E27FC236}">
                  <a16:creationId xmlns:a16="http://schemas.microsoft.com/office/drawing/2014/main" id="{043E13F6-0D63-A45C-B1A0-E1B8C3E26CCD}"/>
                </a:ext>
              </a:extLst>
            </p:cNvPr>
            <p:cNvSpPr/>
            <p:nvPr/>
          </p:nvSpPr>
          <p:spPr>
            <a:xfrm>
              <a:off x="8651944" y="1896513"/>
              <a:ext cx="202882" cy="228600"/>
            </a:xfrm>
            <a:custGeom>
              <a:avLst/>
              <a:gdLst>
                <a:gd name="connsiteX0" fmla="*/ 104775 w 202882"/>
                <a:gd name="connsiteY0" fmla="*/ 228600 h 228600"/>
                <a:gd name="connsiteX1" fmla="*/ 0 w 202882"/>
                <a:gd name="connsiteY1" fmla="*/ 114300 h 228600"/>
                <a:gd name="connsiteX2" fmla="*/ 102870 w 202882"/>
                <a:gd name="connsiteY2" fmla="*/ 0 h 228600"/>
                <a:gd name="connsiteX3" fmla="*/ 202882 w 202882"/>
                <a:gd name="connsiteY3" fmla="*/ 121920 h 228600"/>
                <a:gd name="connsiteX4" fmla="*/ 35242 w 202882"/>
                <a:gd name="connsiteY4" fmla="*/ 121920 h 228600"/>
                <a:gd name="connsiteX5" fmla="*/ 104775 w 202882"/>
                <a:gd name="connsiteY5" fmla="*/ 199072 h 228600"/>
                <a:gd name="connsiteX6" fmla="*/ 164782 w 202882"/>
                <a:gd name="connsiteY6" fmla="*/ 154305 h 228600"/>
                <a:gd name="connsiteX7" fmla="*/ 198120 w 202882"/>
                <a:gd name="connsiteY7" fmla="*/ 154305 h 228600"/>
                <a:gd name="connsiteX8" fmla="*/ 104775 w 202882"/>
                <a:gd name="connsiteY8" fmla="*/ 228600 h 228600"/>
                <a:gd name="connsiteX9" fmla="*/ 102870 w 202882"/>
                <a:gd name="connsiteY9" fmla="*/ 27622 h 228600"/>
                <a:gd name="connsiteX10" fmla="*/ 36195 w 202882"/>
                <a:gd name="connsiteY10" fmla="*/ 97155 h 228600"/>
                <a:gd name="connsiteX11" fmla="*/ 166688 w 202882"/>
                <a:gd name="connsiteY11" fmla="*/ 97155 h 228600"/>
                <a:gd name="connsiteX12" fmla="*/ 102870 w 202882"/>
                <a:gd name="connsiteY12" fmla="*/ 27622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2882" h="228600">
                  <a:moveTo>
                    <a:pt x="104775" y="228600"/>
                  </a:moveTo>
                  <a:cubicBezTo>
                    <a:pt x="38100" y="228600"/>
                    <a:pt x="0" y="177165"/>
                    <a:pt x="0" y="114300"/>
                  </a:cubicBezTo>
                  <a:cubicBezTo>
                    <a:pt x="0" y="51435"/>
                    <a:pt x="40957" y="0"/>
                    <a:pt x="102870" y="0"/>
                  </a:cubicBezTo>
                  <a:cubicBezTo>
                    <a:pt x="167640" y="0"/>
                    <a:pt x="202882" y="50482"/>
                    <a:pt x="202882" y="121920"/>
                  </a:cubicBezTo>
                  <a:lnTo>
                    <a:pt x="35242" y="121920"/>
                  </a:lnTo>
                  <a:cubicBezTo>
                    <a:pt x="38100" y="165735"/>
                    <a:pt x="61913" y="199072"/>
                    <a:pt x="104775" y="199072"/>
                  </a:cubicBezTo>
                  <a:cubicBezTo>
                    <a:pt x="136207" y="199072"/>
                    <a:pt x="157163" y="183832"/>
                    <a:pt x="164782" y="154305"/>
                  </a:cubicBezTo>
                  <a:lnTo>
                    <a:pt x="198120" y="154305"/>
                  </a:lnTo>
                  <a:cubicBezTo>
                    <a:pt x="187642" y="201930"/>
                    <a:pt x="154305" y="228600"/>
                    <a:pt x="104775" y="228600"/>
                  </a:cubicBezTo>
                  <a:close/>
                  <a:moveTo>
                    <a:pt x="102870" y="27622"/>
                  </a:moveTo>
                  <a:cubicBezTo>
                    <a:pt x="62865" y="27622"/>
                    <a:pt x="40957" y="58102"/>
                    <a:pt x="36195" y="97155"/>
                  </a:cubicBezTo>
                  <a:lnTo>
                    <a:pt x="166688" y="97155"/>
                  </a:lnTo>
                  <a:cubicBezTo>
                    <a:pt x="163830" y="54292"/>
                    <a:pt x="141922" y="27622"/>
                    <a:pt x="102870" y="27622"/>
                  </a:cubicBezTo>
                  <a:close/>
                </a:path>
              </a:pathLst>
            </a:custGeom>
            <a:grpFill/>
            <a:ln w="9525" cap="flat">
              <a:noFill/>
              <a:prstDash val="solid"/>
              <a:miter/>
            </a:ln>
          </p:spPr>
          <p:txBody>
            <a:bodyPr rtlCol="0" anchor="ctr"/>
            <a:lstStyle/>
            <a:p>
              <a:endParaRPr lang="it-IT">
                <a:solidFill>
                  <a:schemeClr val="tx1"/>
                </a:solidFill>
              </a:endParaRPr>
            </a:p>
          </p:txBody>
        </p:sp>
        <p:sp>
          <p:nvSpPr>
            <p:cNvPr id="173" name="Figura a mano libera: forma 172">
              <a:extLst>
                <a:ext uri="{FF2B5EF4-FFF2-40B4-BE49-F238E27FC236}">
                  <a16:creationId xmlns:a16="http://schemas.microsoft.com/office/drawing/2014/main" id="{B3D099D4-2ED7-9F77-4E29-99322CB05DB3}"/>
                </a:ext>
              </a:extLst>
            </p:cNvPr>
            <p:cNvSpPr/>
            <p:nvPr/>
          </p:nvSpPr>
          <p:spPr>
            <a:xfrm>
              <a:off x="8573839" y="1819360"/>
              <a:ext cx="34289" cy="300037"/>
            </a:xfrm>
            <a:custGeom>
              <a:avLst/>
              <a:gdLst>
                <a:gd name="connsiteX0" fmla="*/ 0 w 34289"/>
                <a:gd name="connsiteY0" fmla="*/ 300038 h 300037"/>
                <a:gd name="connsiteX1" fmla="*/ 0 w 34289"/>
                <a:gd name="connsiteY1" fmla="*/ 0 h 300037"/>
                <a:gd name="connsiteX2" fmla="*/ 34290 w 34289"/>
                <a:gd name="connsiteY2" fmla="*/ 0 h 300037"/>
                <a:gd name="connsiteX3" fmla="*/ 34290 w 34289"/>
                <a:gd name="connsiteY3" fmla="*/ 300038 h 300037"/>
                <a:gd name="connsiteX4" fmla="*/ 0 w 34289"/>
                <a:gd name="connsiteY4" fmla="*/ 300038 h 30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89" h="300037">
                  <a:moveTo>
                    <a:pt x="0" y="300038"/>
                  </a:moveTo>
                  <a:lnTo>
                    <a:pt x="0" y="0"/>
                  </a:lnTo>
                  <a:lnTo>
                    <a:pt x="34290" y="0"/>
                  </a:lnTo>
                  <a:lnTo>
                    <a:pt x="34290" y="300038"/>
                  </a:lnTo>
                  <a:lnTo>
                    <a:pt x="0" y="300038"/>
                  </a:lnTo>
                  <a:close/>
                </a:path>
              </a:pathLst>
            </a:custGeom>
            <a:grpFill/>
            <a:ln w="9525" cap="flat">
              <a:noFill/>
              <a:prstDash val="solid"/>
              <a:miter/>
            </a:ln>
          </p:spPr>
          <p:txBody>
            <a:bodyPr rtlCol="0" anchor="ctr"/>
            <a:lstStyle/>
            <a:p>
              <a:endParaRPr lang="it-IT">
                <a:solidFill>
                  <a:schemeClr val="tx1"/>
                </a:solidFill>
              </a:endParaRPr>
            </a:p>
          </p:txBody>
        </p:sp>
        <p:sp>
          <p:nvSpPr>
            <p:cNvPr id="174" name="Figura a mano libera: forma 173">
              <a:extLst>
                <a:ext uri="{FF2B5EF4-FFF2-40B4-BE49-F238E27FC236}">
                  <a16:creationId xmlns:a16="http://schemas.microsoft.com/office/drawing/2014/main" id="{4F2BACA3-4913-0083-AAEC-59A190E3594F}"/>
                </a:ext>
              </a:extLst>
            </p:cNvPr>
            <p:cNvSpPr/>
            <p:nvPr/>
          </p:nvSpPr>
          <p:spPr>
            <a:xfrm>
              <a:off x="8336666" y="1898418"/>
              <a:ext cx="201930" cy="224789"/>
            </a:xfrm>
            <a:custGeom>
              <a:avLst/>
              <a:gdLst>
                <a:gd name="connsiteX0" fmla="*/ 182880 w 201930"/>
                <a:gd name="connsiteY0" fmla="*/ 222885 h 224789"/>
                <a:gd name="connsiteX1" fmla="*/ 145732 w 201930"/>
                <a:gd name="connsiteY1" fmla="*/ 190500 h 224789"/>
                <a:gd name="connsiteX2" fmla="*/ 145732 w 201930"/>
                <a:gd name="connsiteY2" fmla="*/ 190500 h 224789"/>
                <a:gd name="connsiteX3" fmla="*/ 73343 w 201930"/>
                <a:gd name="connsiteY3" fmla="*/ 224790 h 224789"/>
                <a:gd name="connsiteX4" fmla="*/ 0 w 201930"/>
                <a:gd name="connsiteY4" fmla="*/ 164783 h 224789"/>
                <a:gd name="connsiteX5" fmla="*/ 94298 w 201930"/>
                <a:gd name="connsiteY5" fmla="*/ 95250 h 224789"/>
                <a:gd name="connsiteX6" fmla="*/ 146685 w 201930"/>
                <a:gd name="connsiteY6" fmla="*/ 63817 h 224789"/>
                <a:gd name="connsiteX7" fmla="*/ 98107 w 201930"/>
                <a:gd name="connsiteY7" fmla="*/ 25717 h 224789"/>
                <a:gd name="connsiteX8" fmla="*/ 43815 w 201930"/>
                <a:gd name="connsiteY8" fmla="*/ 73342 h 224789"/>
                <a:gd name="connsiteX9" fmla="*/ 11430 w 201930"/>
                <a:gd name="connsiteY9" fmla="*/ 73342 h 224789"/>
                <a:gd name="connsiteX10" fmla="*/ 98107 w 201930"/>
                <a:gd name="connsiteY10" fmla="*/ 0 h 224789"/>
                <a:gd name="connsiteX11" fmla="*/ 178118 w 201930"/>
                <a:gd name="connsiteY11" fmla="*/ 68580 h 224789"/>
                <a:gd name="connsiteX12" fmla="*/ 178118 w 201930"/>
                <a:gd name="connsiteY12" fmla="*/ 171450 h 224789"/>
                <a:gd name="connsiteX13" fmla="*/ 200978 w 201930"/>
                <a:gd name="connsiteY13" fmla="*/ 194310 h 224789"/>
                <a:gd name="connsiteX14" fmla="*/ 201930 w 201930"/>
                <a:gd name="connsiteY14" fmla="*/ 194310 h 224789"/>
                <a:gd name="connsiteX15" fmla="*/ 201930 w 201930"/>
                <a:gd name="connsiteY15" fmla="*/ 219075 h 224789"/>
                <a:gd name="connsiteX16" fmla="*/ 182880 w 201930"/>
                <a:gd name="connsiteY16" fmla="*/ 222885 h 224789"/>
                <a:gd name="connsiteX17" fmla="*/ 80010 w 201930"/>
                <a:gd name="connsiteY17" fmla="*/ 199072 h 224789"/>
                <a:gd name="connsiteX18" fmla="*/ 145732 w 201930"/>
                <a:gd name="connsiteY18" fmla="*/ 140970 h 224789"/>
                <a:gd name="connsiteX19" fmla="*/ 145732 w 201930"/>
                <a:gd name="connsiteY19" fmla="*/ 103822 h 224789"/>
                <a:gd name="connsiteX20" fmla="*/ 96203 w 201930"/>
                <a:gd name="connsiteY20" fmla="*/ 120015 h 224789"/>
                <a:gd name="connsiteX21" fmla="*/ 35243 w 201930"/>
                <a:gd name="connsiteY21" fmla="*/ 163830 h 224789"/>
                <a:gd name="connsiteX22" fmla="*/ 80010 w 201930"/>
                <a:gd name="connsiteY22" fmla="*/ 199072 h 22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1930" h="224789">
                  <a:moveTo>
                    <a:pt x="182880" y="222885"/>
                  </a:moveTo>
                  <a:cubicBezTo>
                    <a:pt x="160973" y="222885"/>
                    <a:pt x="148590" y="212408"/>
                    <a:pt x="145732" y="190500"/>
                  </a:cubicBezTo>
                  <a:lnTo>
                    <a:pt x="145732" y="190500"/>
                  </a:lnTo>
                  <a:cubicBezTo>
                    <a:pt x="132398" y="207645"/>
                    <a:pt x="110490" y="224790"/>
                    <a:pt x="73343" y="224790"/>
                  </a:cubicBezTo>
                  <a:cubicBezTo>
                    <a:pt x="32385" y="224790"/>
                    <a:pt x="0" y="205740"/>
                    <a:pt x="0" y="164783"/>
                  </a:cubicBezTo>
                  <a:cubicBezTo>
                    <a:pt x="0" y="113347"/>
                    <a:pt x="40005" y="102870"/>
                    <a:pt x="94298" y="95250"/>
                  </a:cubicBezTo>
                  <a:cubicBezTo>
                    <a:pt x="124778" y="90488"/>
                    <a:pt x="146685" y="87630"/>
                    <a:pt x="146685" y="63817"/>
                  </a:cubicBezTo>
                  <a:cubicBezTo>
                    <a:pt x="146685" y="39052"/>
                    <a:pt x="129540" y="25717"/>
                    <a:pt x="98107" y="25717"/>
                  </a:cubicBezTo>
                  <a:cubicBezTo>
                    <a:pt x="62865" y="25717"/>
                    <a:pt x="45720" y="40958"/>
                    <a:pt x="43815" y="73342"/>
                  </a:cubicBezTo>
                  <a:lnTo>
                    <a:pt x="11430" y="73342"/>
                  </a:lnTo>
                  <a:cubicBezTo>
                    <a:pt x="12382" y="31433"/>
                    <a:pt x="40005" y="0"/>
                    <a:pt x="98107" y="0"/>
                  </a:cubicBezTo>
                  <a:cubicBezTo>
                    <a:pt x="143828" y="0"/>
                    <a:pt x="178118" y="17145"/>
                    <a:pt x="178118" y="68580"/>
                  </a:cubicBezTo>
                  <a:lnTo>
                    <a:pt x="178118" y="171450"/>
                  </a:lnTo>
                  <a:cubicBezTo>
                    <a:pt x="178118" y="188595"/>
                    <a:pt x="181928" y="199072"/>
                    <a:pt x="200978" y="194310"/>
                  </a:cubicBezTo>
                  <a:lnTo>
                    <a:pt x="201930" y="194310"/>
                  </a:lnTo>
                  <a:lnTo>
                    <a:pt x="201930" y="219075"/>
                  </a:lnTo>
                  <a:cubicBezTo>
                    <a:pt x="197168" y="220980"/>
                    <a:pt x="191453" y="222885"/>
                    <a:pt x="182880" y="222885"/>
                  </a:cubicBezTo>
                  <a:close/>
                  <a:moveTo>
                    <a:pt x="80010" y="199072"/>
                  </a:moveTo>
                  <a:cubicBezTo>
                    <a:pt x="125730" y="199072"/>
                    <a:pt x="145732" y="165735"/>
                    <a:pt x="145732" y="140970"/>
                  </a:cubicBezTo>
                  <a:lnTo>
                    <a:pt x="145732" y="103822"/>
                  </a:lnTo>
                  <a:cubicBezTo>
                    <a:pt x="134303" y="110490"/>
                    <a:pt x="114300" y="116205"/>
                    <a:pt x="96203" y="120015"/>
                  </a:cubicBezTo>
                  <a:cubicBezTo>
                    <a:pt x="61913" y="126683"/>
                    <a:pt x="35243" y="132397"/>
                    <a:pt x="35243" y="163830"/>
                  </a:cubicBezTo>
                  <a:cubicBezTo>
                    <a:pt x="35243" y="193358"/>
                    <a:pt x="58103" y="199072"/>
                    <a:pt x="80010" y="199072"/>
                  </a:cubicBezTo>
                  <a:close/>
                </a:path>
              </a:pathLst>
            </a:custGeom>
            <a:grpFill/>
            <a:ln w="9525" cap="flat">
              <a:noFill/>
              <a:prstDash val="solid"/>
              <a:miter/>
            </a:ln>
          </p:spPr>
          <p:txBody>
            <a:bodyPr rtlCol="0" anchor="ctr"/>
            <a:lstStyle/>
            <a:p>
              <a:endParaRPr lang="it-IT">
                <a:solidFill>
                  <a:schemeClr val="tx1"/>
                </a:solidFill>
              </a:endParaRPr>
            </a:p>
          </p:txBody>
        </p:sp>
        <p:sp>
          <p:nvSpPr>
            <p:cNvPr id="175" name="Figura a mano libera: forma 174">
              <a:extLst>
                <a:ext uri="{FF2B5EF4-FFF2-40B4-BE49-F238E27FC236}">
                  <a16:creationId xmlns:a16="http://schemas.microsoft.com/office/drawing/2014/main" id="{849CA1BC-9638-183D-2E7A-6B94109DF96D}"/>
                </a:ext>
              </a:extLst>
            </p:cNvPr>
            <p:cNvSpPr/>
            <p:nvPr/>
          </p:nvSpPr>
          <p:spPr>
            <a:xfrm>
              <a:off x="8196648" y="1901275"/>
              <a:ext cx="113347" cy="218122"/>
            </a:xfrm>
            <a:custGeom>
              <a:avLst/>
              <a:gdLst>
                <a:gd name="connsiteX0" fmla="*/ 33338 w 113347"/>
                <a:gd name="connsiteY0" fmla="*/ 1905 h 218122"/>
                <a:gd name="connsiteX1" fmla="*/ 33338 w 113347"/>
                <a:gd name="connsiteY1" fmla="*/ 38100 h 218122"/>
                <a:gd name="connsiteX2" fmla="*/ 34290 w 113347"/>
                <a:gd name="connsiteY2" fmla="*/ 38100 h 218122"/>
                <a:gd name="connsiteX3" fmla="*/ 99060 w 113347"/>
                <a:gd name="connsiteY3" fmla="*/ 0 h 218122"/>
                <a:gd name="connsiteX4" fmla="*/ 113348 w 113347"/>
                <a:gd name="connsiteY4" fmla="*/ 2857 h 218122"/>
                <a:gd name="connsiteX5" fmla="*/ 113348 w 113347"/>
                <a:gd name="connsiteY5" fmla="*/ 35242 h 218122"/>
                <a:gd name="connsiteX6" fmla="*/ 112395 w 113347"/>
                <a:gd name="connsiteY6" fmla="*/ 35242 h 218122"/>
                <a:gd name="connsiteX7" fmla="*/ 97155 w 113347"/>
                <a:gd name="connsiteY7" fmla="*/ 33338 h 218122"/>
                <a:gd name="connsiteX8" fmla="*/ 34290 w 113347"/>
                <a:gd name="connsiteY8" fmla="*/ 99060 h 218122"/>
                <a:gd name="connsiteX9" fmla="*/ 34290 w 113347"/>
                <a:gd name="connsiteY9" fmla="*/ 218122 h 218122"/>
                <a:gd name="connsiteX10" fmla="*/ 0 w 113347"/>
                <a:gd name="connsiteY10" fmla="*/ 218122 h 218122"/>
                <a:gd name="connsiteX11" fmla="*/ 0 w 113347"/>
                <a:gd name="connsiteY11" fmla="*/ 1905 h 218122"/>
                <a:gd name="connsiteX12" fmla="*/ 33338 w 113347"/>
                <a:gd name="connsiteY12" fmla="*/ 1905 h 21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347" h="218122">
                  <a:moveTo>
                    <a:pt x="33338" y="1905"/>
                  </a:moveTo>
                  <a:lnTo>
                    <a:pt x="33338" y="38100"/>
                  </a:lnTo>
                  <a:lnTo>
                    <a:pt x="34290" y="38100"/>
                  </a:lnTo>
                  <a:cubicBezTo>
                    <a:pt x="47625" y="17145"/>
                    <a:pt x="69533" y="0"/>
                    <a:pt x="99060" y="0"/>
                  </a:cubicBezTo>
                  <a:cubicBezTo>
                    <a:pt x="105728" y="0"/>
                    <a:pt x="108585" y="952"/>
                    <a:pt x="113348" y="2857"/>
                  </a:cubicBezTo>
                  <a:lnTo>
                    <a:pt x="113348" y="35242"/>
                  </a:lnTo>
                  <a:lnTo>
                    <a:pt x="112395" y="35242"/>
                  </a:lnTo>
                  <a:cubicBezTo>
                    <a:pt x="107633" y="33338"/>
                    <a:pt x="103823" y="33338"/>
                    <a:pt x="97155" y="33338"/>
                  </a:cubicBezTo>
                  <a:cubicBezTo>
                    <a:pt x="63818" y="33338"/>
                    <a:pt x="34290" y="58102"/>
                    <a:pt x="34290" y="99060"/>
                  </a:cubicBezTo>
                  <a:lnTo>
                    <a:pt x="34290" y="218122"/>
                  </a:lnTo>
                  <a:lnTo>
                    <a:pt x="0" y="218122"/>
                  </a:lnTo>
                  <a:lnTo>
                    <a:pt x="0" y="1905"/>
                  </a:lnTo>
                  <a:lnTo>
                    <a:pt x="33338" y="1905"/>
                  </a:lnTo>
                  <a:close/>
                </a:path>
              </a:pathLst>
            </a:custGeom>
            <a:grpFill/>
            <a:ln w="9525" cap="flat">
              <a:noFill/>
              <a:prstDash val="solid"/>
              <a:miter/>
            </a:ln>
          </p:spPr>
          <p:txBody>
            <a:bodyPr rtlCol="0" anchor="ctr"/>
            <a:lstStyle/>
            <a:p>
              <a:endParaRPr lang="it-IT">
                <a:solidFill>
                  <a:schemeClr val="tx1"/>
                </a:solidFill>
              </a:endParaRPr>
            </a:p>
          </p:txBody>
        </p:sp>
        <p:sp>
          <p:nvSpPr>
            <p:cNvPr id="176" name="Figura a mano libera: forma 175">
              <a:extLst>
                <a:ext uri="{FF2B5EF4-FFF2-40B4-BE49-F238E27FC236}">
                  <a16:creationId xmlns:a16="http://schemas.microsoft.com/office/drawing/2014/main" id="{E771306E-1789-C07E-76E6-88BE766F84B4}"/>
                </a:ext>
              </a:extLst>
            </p:cNvPr>
            <p:cNvSpPr/>
            <p:nvPr/>
          </p:nvSpPr>
          <p:spPr>
            <a:xfrm>
              <a:off x="7966144" y="1903180"/>
              <a:ext cx="174307" cy="221932"/>
            </a:xfrm>
            <a:custGeom>
              <a:avLst/>
              <a:gdLst>
                <a:gd name="connsiteX0" fmla="*/ 174307 w 174307"/>
                <a:gd name="connsiteY0" fmla="*/ 216217 h 221932"/>
                <a:gd name="connsiteX1" fmla="*/ 140017 w 174307"/>
                <a:gd name="connsiteY1" fmla="*/ 216217 h 221932"/>
                <a:gd name="connsiteX2" fmla="*/ 140017 w 174307"/>
                <a:gd name="connsiteY2" fmla="*/ 186690 h 221932"/>
                <a:gd name="connsiteX3" fmla="*/ 139065 w 174307"/>
                <a:gd name="connsiteY3" fmla="*/ 186690 h 221932"/>
                <a:gd name="connsiteX4" fmla="*/ 73342 w 174307"/>
                <a:gd name="connsiteY4" fmla="*/ 221933 h 221932"/>
                <a:gd name="connsiteX5" fmla="*/ 0 w 174307"/>
                <a:gd name="connsiteY5" fmla="*/ 150495 h 221932"/>
                <a:gd name="connsiteX6" fmla="*/ 0 w 174307"/>
                <a:gd name="connsiteY6" fmla="*/ 0 h 221932"/>
                <a:gd name="connsiteX7" fmla="*/ 34290 w 174307"/>
                <a:gd name="connsiteY7" fmla="*/ 0 h 221932"/>
                <a:gd name="connsiteX8" fmla="*/ 34290 w 174307"/>
                <a:gd name="connsiteY8" fmla="*/ 149542 h 221932"/>
                <a:gd name="connsiteX9" fmla="*/ 82867 w 174307"/>
                <a:gd name="connsiteY9" fmla="*/ 194310 h 221932"/>
                <a:gd name="connsiteX10" fmla="*/ 139065 w 174307"/>
                <a:gd name="connsiteY10" fmla="*/ 134302 h 221932"/>
                <a:gd name="connsiteX11" fmla="*/ 139065 w 174307"/>
                <a:gd name="connsiteY11" fmla="*/ 952 h 221932"/>
                <a:gd name="connsiteX12" fmla="*/ 173355 w 174307"/>
                <a:gd name="connsiteY12" fmla="*/ 952 h 221932"/>
                <a:gd name="connsiteX13" fmla="*/ 173355 w 174307"/>
                <a:gd name="connsiteY13" fmla="*/ 216217 h 22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4307" h="221932">
                  <a:moveTo>
                    <a:pt x="174307" y="216217"/>
                  </a:moveTo>
                  <a:lnTo>
                    <a:pt x="140017" y="216217"/>
                  </a:lnTo>
                  <a:lnTo>
                    <a:pt x="140017" y="186690"/>
                  </a:lnTo>
                  <a:lnTo>
                    <a:pt x="139065" y="186690"/>
                  </a:lnTo>
                  <a:cubicBezTo>
                    <a:pt x="123825" y="207645"/>
                    <a:pt x="104775" y="221933"/>
                    <a:pt x="73342" y="221933"/>
                  </a:cubicBezTo>
                  <a:cubicBezTo>
                    <a:pt x="28575" y="221933"/>
                    <a:pt x="0" y="195263"/>
                    <a:pt x="0" y="150495"/>
                  </a:cubicBezTo>
                  <a:lnTo>
                    <a:pt x="0" y="0"/>
                  </a:lnTo>
                  <a:lnTo>
                    <a:pt x="34290" y="0"/>
                  </a:lnTo>
                  <a:lnTo>
                    <a:pt x="34290" y="149542"/>
                  </a:lnTo>
                  <a:cubicBezTo>
                    <a:pt x="34290" y="177165"/>
                    <a:pt x="52388" y="194310"/>
                    <a:pt x="82867" y="194310"/>
                  </a:cubicBezTo>
                  <a:cubicBezTo>
                    <a:pt x="117157" y="194310"/>
                    <a:pt x="139065" y="168592"/>
                    <a:pt x="139065" y="134302"/>
                  </a:cubicBezTo>
                  <a:lnTo>
                    <a:pt x="139065" y="952"/>
                  </a:lnTo>
                  <a:lnTo>
                    <a:pt x="173355" y="952"/>
                  </a:lnTo>
                  <a:lnTo>
                    <a:pt x="173355" y="216217"/>
                  </a:lnTo>
                  <a:close/>
                </a:path>
              </a:pathLst>
            </a:custGeom>
            <a:grpFill/>
            <a:ln w="9525" cap="flat">
              <a:noFill/>
              <a:prstDash val="solid"/>
              <a:miter/>
            </a:ln>
          </p:spPr>
          <p:txBody>
            <a:bodyPr rtlCol="0" anchor="ctr"/>
            <a:lstStyle/>
            <a:p>
              <a:endParaRPr lang="it-IT">
                <a:solidFill>
                  <a:schemeClr val="tx1"/>
                </a:solidFill>
              </a:endParaRPr>
            </a:p>
          </p:txBody>
        </p:sp>
        <p:sp>
          <p:nvSpPr>
            <p:cNvPr id="177" name="Figura a mano libera: forma 176">
              <a:extLst>
                <a:ext uri="{FF2B5EF4-FFF2-40B4-BE49-F238E27FC236}">
                  <a16:creationId xmlns:a16="http://schemas.microsoft.com/office/drawing/2014/main" id="{F64CDCD3-8AFC-61DD-DEF1-55838919A0A6}"/>
                </a:ext>
              </a:extLst>
            </p:cNvPr>
            <p:cNvSpPr/>
            <p:nvPr/>
          </p:nvSpPr>
          <p:spPr>
            <a:xfrm>
              <a:off x="7816601" y="1834600"/>
              <a:ext cx="107632" cy="286702"/>
            </a:xfrm>
            <a:custGeom>
              <a:avLst/>
              <a:gdLst>
                <a:gd name="connsiteX0" fmla="*/ 0 w 107632"/>
                <a:gd name="connsiteY0" fmla="*/ 96202 h 286702"/>
                <a:gd name="connsiteX1" fmla="*/ 0 w 107632"/>
                <a:gd name="connsiteY1" fmla="*/ 68580 h 286702"/>
                <a:gd name="connsiteX2" fmla="*/ 31432 w 107632"/>
                <a:gd name="connsiteY2" fmla="*/ 68580 h 286702"/>
                <a:gd name="connsiteX3" fmla="*/ 31432 w 107632"/>
                <a:gd name="connsiteY3" fmla="*/ 0 h 286702"/>
                <a:gd name="connsiteX4" fmla="*/ 65722 w 107632"/>
                <a:gd name="connsiteY4" fmla="*/ 0 h 286702"/>
                <a:gd name="connsiteX5" fmla="*/ 65722 w 107632"/>
                <a:gd name="connsiteY5" fmla="*/ 68580 h 286702"/>
                <a:gd name="connsiteX6" fmla="*/ 107632 w 107632"/>
                <a:gd name="connsiteY6" fmla="*/ 68580 h 286702"/>
                <a:gd name="connsiteX7" fmla="*/ 107632 w 107632"/>
                <a:gd name="connsiteY7" fmla="*/ 96202 h 286702"/>
                <a:gd name="connsiteX8" fmla="*/ 65722 w 107632"/>
                <a:gd name="connsiteY8" fmla="*/ 96202 h 286702"/>
                <a:gd name="connsiteX9" fmla="*/ 65722 w 107632"/>
                <a:gd name="connsiteY9" fmla="*/ 237172 h 286702"/>
                <a:gd name="connsiteX10" fmla="*/ 87630 w 107632"/>
                <a:gd name="connsiteY10" fmla="*/ 257175 h 286702"/>
                <a:gd name="connsiteX11" fmla="*/ 105727 w 107632"/>
                <a:gd name="connsiteY11" fmla="*/ 254317 h 286702"/>
                <a:gd name="connsiteX12" fmla="*/ 106680 w 107632"/>
                <a:gd name="connsiteY12" fmla="*/ 254317 h 286702"/>
                <a:gd name="connsiteX13" fmla="*/ 106680 w 107632"/>
                <a:gd name="connsiteY13" fmla="*/ 283845 h 286702"/>
                <a:gd name="connsiteX14" fmla="*/ 79057 w 107632"/>
                <a:gd name="connsiteY14" fmla="*/ 286702 h 286702"/>
                <a:gd name="connsiteX15" fmla="*/ 31432 w 107632"/>
                <a:gd name="connsiteY15" fmla="*/ 244792 h 286702"/>
                <a:gd name="connsiteX16" fmla="*/ 31432 w 107632"/>
                <a:gd name="connsiteY16" fmla="*/ 96202 h 286702"/>
                <a:gd name="connsiteX17" fmla="*/ 0 w 107632"/>
                <a:gd name="connsiteY17" fmla="*/ 96202 h 286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632" h="286702">
                  <a:moveTo>
                    <a:pt x="0" y="96202"/>
                  </a:moveTo>
                  <a:lnTo>
                    <a:pt x="0" y="68580"/>
                  </a:lnTo>
                  <a:lnTo>
                    <a:pt x="31432" y="68580"/>
                  </a:lnTo>
                  <a:lnTo>
                    <a:pt x="31432" y="0"/>
                  </a:lnTo>
                  <a:lnTo>
                    <a:pt x="65722" y="0"/>
                  </a:lnTo>
                  <a:lnTo>
                    <a:pt x="65722" y="68580"/>
                  </a:lnTo>
                  <a:lnTo>
                    <a:pt x="107632" y="68580"/>
                  </a:lnTo>
                  <a:lnTo>
                    <a:pt x="107632" y="96202"/>
                  </a:lnTo>
                  <a:lnTo>
                    <a:pt x="65722" y="96202"/>
                  </a:lnTo>
                  <a:lnTo>
                    <a:pt x="65722" y="237172"/>
                  </a:lnTo>
                  <a:cubicBezTo>
                    <a:pt x="65722" y="252413"/>
                    <a:pt x="73343" y="257175"/>
                    <a:pt x="87630" y="257175"/>
                  </a:cubicBezTo>
                  <a:cubicBezTo>
                    <a:pt x="94297" y="257175"/>
                    <a:pt x="101918" y="255270"/>
                    <a:pt x="105727" y="254317"/>
                  </a:cubicBezTo>
                  <a:lnTo>
                    <a:pt x="106680" y="254317"/>
                  </a:lnTo>
                  <a:lnTo>
                    <a:pt x="106680" y="283845"/>
                  </a:lnTo>
                  <a:cubicBezTo>
                    <a:pt x="99060" y="285750"/>
                    <a:pt x="89535" y="286702"/>
                    <a:pt x="79057" y="286702"/>
                  </a:cubicBezTo>
                  <a:cubicBezTo>
                    <a:pt x="51435" y="286702"/>
                    <a:pt x="31432" y="275272"/>
                    <a:pt x="31432" y="244792"/>
                  </a:cubicBezTo>
                  <a:lnTo>
                    <a:pt x="31432" y="96202"/>
                  </a:lnTo>
                  <a:lnTo>
                    <a:pt x="0" y="96202"/>
                  </a:lnTo>
                  <a:close/>
                </a:path>
              </a:pathLst>
            </a:custGeom>
            <a:grpFill/>
            <a:ln w="9525" cap="flat">
              <a:noFill/>
              <a:prstDash val="solid"/>
              <a:miter/>
            </a:ln>
          </p:spPr>
          <p:txBody>
            <a:bodyPr rtlCol="0" anchor="ctr"/>
            <a:lstStyle/>
            <a:p>
              <a:endParaRPr lang="it-IT">
                <a:solidFill>
                  <a:schemeClr val="tx1"/>
                </a:solidFill>
              </a:endParaRPr>
            </a:p>
          </p:txBody>
        </p:sp>
        <p:sp>
          <p:nvSpPr>
            <p:cNvPr id="178" name="Figura a mano libera: forma 177">
              <a:extLst>
                <a:ext uri="{FF2B5EF4-FFF2-40B4-BE49-F238E27FC236}">
                  <a16:creationId xmlns:a16="http://schemas.microsoft.com/office/drawing/2014/main" id="{CA7C40B0-C877-E2CE-1FD2-F5AB56B1C8E1}"/>
                </a:ext>
              </a:extLst>
            </p:cNvPr>
            <p:cNvSpPr/>
            <p:nvPr/>
          </p:nvSpPr>
          <p:spPr>
            <a:xfrm>
              <a:off x="7739448" y="1819360"/>
              <a:ext cx="34290" cy="300037"/>
            </a:xfrm>
            <a:custGeom>
              <a:avLst/>
              <a:gdLst>
                <a:gd name="connsiteX0" fmla="*/ 0 w 34290"/>
                <a:gd name="connsiteY0" fmla="*/ 300038 h 300037"/>
                <a:gd name="connsiteX1" fmla="*/ 0 w 34290"/>
                <a:gd name="connsiteY1" fmla="*/ 0 h 300037"/>
                <a:gd name="connsiteX2" fmla="*/ 34290 w 34290"/>
                <a:gd name="connsiteY2" fmla="*/ 0 h 300037"/>
                <a:gd name="connsiteX3" fmla="*/ 34290 w 34290"/>
                <a:gd name="connsiteY3" fmla="*/ 300038 h 300037"/>
                <a:gd name="connsiteX4" fmla="*/ 0 w 34290"/>
                <a:gd name="connsiteY4" fmla="*/ 300038 h 30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 h="300037">
                  <a:moveTo>
                    <a:pt x="0" y="300038"/>
                  </a:moveTo>
                  <a:lnTo>
                    <a:pt x="0" y="0"/>
                  </a:lnTo>
                  <a:lnTo>
                    <a:pt x="34290" y="0"/>
                  </a:lnTo>
                  <a:lnTo>
                    <a:pt x="34290" y="300038"/>
                  </a:lnTo>
                  <a:lnTo>
                    <a:pt x="0" y="300038"/>
                  </a:lnTo>
                  <a:close/>
                </a:path>
              </a:pathLst>
            </a:custGeom>
            <a:grpFill/>
            <a:ln w="9525" cap="flat">
              <a:noFill/>
              <a:prstDash val="solid"/>
              <a:miter/>
            </a:ln>
          </p:spPr>
          <p:txBody>
            <a:bodyPr rtlCol="0" anchor="ctr"/>
            <a:lstStyle/>
            <a:p>
              <a:endParaRPr lang="it-IT">
                <a:solidFill>
                  <a:schemeClr val="tx1"/>
                </a:solidFill>
              </a:endParaRPr>
            </a:p>
          </p:txBody>
        </p:sp>
        <p:sp>
          <p:nvSpPr>
            <p:cNvPr id="179" name="Figura a mano libera: forma 178">
              <a:extLst>
                <a:ext uri="{FF2B5EF4-FFF2-40B4-BE49-F238E27FC236}">
                  <a16:creationId xmlns:a16="http://schemas.microsoft.com/office/drawing/2014/main" id="{77A0A243-1D2B-B14C-BA2F-1DFB57DF8902}"/>
                </a:ext>
              </a:extLst>
            </p:cNvPr>
            <p:cNvSpPr/>
            <p:nvPr/>
          </p:nvSpPr>
          <p:spPr>
            <a:xfrm>
              <a:off x="7508944" y="1903180"/>
              <a:ext cx="174307" cy="221932"/>
            </a:xfrm>
            <a:custGeom>
              <a:avLst/>
              <a:gdLst>
                <a:gd name="connsiteX0" fmla="*/ 174307 w 174307"/>
                <a:gd name="connsiteY0" fmla="*/ 216217 h 221932"/>
                <a:gd name="connsiteX1" fmla="*/ 140017 w 174307"/>
                <a:gd name="connsiteY1" fmla="*/ 216217 h 221932"/>
                <a:gd name="connsiteX2" fmla="*/ 140017 w 174307"/>
                <a:gd name="connsiteY2" fmla="*/ 186690 h 221932"/>
                <a:gd name="connsiteX3" fmla="*/ 139065 w 174307"/>
                <a:gd name="connsiteY3" fmla="*/ 186690 h 221932"/>
                <a:gd name="connsiteX4" fmla="*/ 73342 w 174307"/>
                <a:gd name="connsiteY4" fmla="*/ 221933 h 221932"/>
                <a:gd name="connsiteX5" fmla="*/ 0 w 174307"/>
                <a:gd name="connsiteY5" fmla="*/ 150495 h 221932"/>
                <a:gd name="connsiteX6" fmla="*/ 0 w 174307"/>
                <a:gd name="connsiteY6" fmla="*/ 0 h 221932"/>
                <a:gd name="connsiteX7" fmla="*/ 34290 w 174307"/>
                <a:gd name="connsiteY7" fmla="*/ 0 h 221932"/>
                <a:gd name="connsiteX8" fmla="*/ 34290 w 174307"/>
                <a:gd name="connsiteY8" fmla="*/ 149542 h 221932"/>
                <a:gd name="connsiteX9" fmla="*/ 82867 w 174307"/>
                <a:gd name="connsiteY9" fmla="*/ 194310 h 221932"/>
                <a:gd name="connsiteX10" fmla="*/ 139065 w 174307"/>
                <a:gd name="connsiteY10" fmla="*/ 134302 h 221932"/>
                <a:gd name="connsiteX11" fmla="*/ 139065 w 174307"/>
                <a:gd name="connsiteY11" fmla="*/ 952 h 221932"/>
                <a:gd name="connsiteX12" fmla="*/ 173355 w 174307"/>
                <a:gd name="connsiteY12" fmla="*/ 952 h 221932"/>
                <a:gd name="connsiteX13" fmla="*/ 173355 w 174307"/>
                <a:gd name="connsiteY13" fmla="*/ 216217 h 22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4307" h="221932">
                  <a:moveTo>
                    <a:pt x="174307" y="216217"/>
                  </a:moveTo>
                  <a:lnTo>
                    <a:pt x="140017" y="216217"/>
                  </a:lnTo>
                  <a:lnTo>
                    <a:pt x="140017" y="186690"/>
                  </a:lnTo>
                  <a:lnTo>
                    <a:pt x="139065" y="186690"/>
                  </a:lnTo>
                  <a:cubicBezTo>
                    <a:pt x="123825" y="207645"/>
                    <a:pt x="104775" y="221933"/>
                    <a:pt x="73342" y="221933"/>
                  </a:cubicBezTo>
                  <a:cubicBezTo>
                    <a:pt x="28575" y="221933"/>
                    <a:pt x="0" y="195263"/>
                    <a:pt x="0" y="150495"/>
                  </a:cubicBezTo>
                  <a:lnTo>
                    <a:pt x="0" y="0"/>
                  </a:lnTo>
                  <a:lnTo>
                    <a:pt x="34290" y="0"/>
                  </a:lnTo>
                  <a:lnTo>
                    <a:pt x="34290" y="149542"/>
                  </a:lnTo>
                  <a:cubicBezTo>
                    <a:pt x="34290" y="177165"/>
                    <a:pt x="52388" y="194310"/>
                    <a:pt x="82867" y="194310"/>
                  </a:cubicBezTo>
                  <a:cubicBezTo>
                    <a:pt x="117157" y="194310"/>
                    <a:pt x="139065" y="168592"/>
                    <a:pt x="139065" y="134302"/>
                  </a:cubicBezTo>
                  <a:lnTo>
                    <a:pt x="139065" y="952"/>
                  </a:lnTo>
                  <a:lnTo>
                    <a:pt x="173355" y="952"/>
                  </a:lnTo>
                  <a:lnTo>
                    <a:pt x="173355" y="216217"/>
                  </a:lnTo>
                  <a:close/>
                </a:path>
              </a:pathLst>
            </a:custGeom>
            <a:grpFill/>
            <a:ln w="9525" cap="flat">
              <a:noFill/>
              <a:prstDash val="solid"/>
              <a:miter/>
            </a:ln>
          </p:spPr>
          <p:txBody>
            <a:bodyPr rtlCol="0" anchor="ctr"/>
            <a:lstStyle/>
            <a:p>
              <a:endParaRPr lang="it-IT">
                <a:solidFill>
                  <a:schemeClr val="tx1"/>
                </a:solidFill>
              </a:endParaRPr>
            </a:p>
          </p:txBody>
        </p:sp>
        <p:sp>
          <p:nvSpPr>
            <p:cNvPr id="180" name="Figura a mano libera: forma 179">
              <a:extLst>
                <a:ext uri="{FF2B5EF4-FFF2-40B4-BE49-F238E27FC236}">
                  <a16:creationId xmlns:a16="http://schemas.microsoft.com/office/drawing/2014/main" id="{F015F9DA-EC40-AEA1-CD92-50A96CFD35DD}"/>
                </a:ext>
              </a:extLst>
            </p:cNvPr>
            <p:cNvSpPr/>
            <p:nvPr/>
          </p:nvSpPr>
          <p:spPr>
            <a:xfrm>
              <a:off x="7198428" y="1812693"/>
              <a:ext cx="265747" cy="312420"/>
            </a:xfrm>
            <a:custGeom>
              <a:avLst/>
              <a:gdLst>
                <a:gd name="connsiteX0" fmla="*/ 140018 w 265747"/>
                <a:gd name="connsiteY0" fmla="*/ 312420 h 312420"/>
                <a:gd name="connsiteX1" fmla="*/ 0 w 265747"/>
                <a:gd name="connsiteY1" fmla="*/ 156210 h 312420"/>
                <a:gd name="connsiteX2" fmla="*/ 141923 w 265747"/>
                <a:gd name="connsiteY2" fmla="*/ 0 h 312420"/>
                <a:gd name="connsiteX3" fmla="*/ 261938 w 265747"/>
                <a:gd name="connsiteY3" fmla="*/ 95250 h 312420"/>
                <a:gd name="connsiteX4" fmla="*/ 224790 w 265747"/>
                <a:gd name="connsiteY4" fmla="*/ 95250 h 312420"/>
                <a:gd name="connsiteX5" fmla="*/ 140970 w 265747"/>
                <a:gd name="connsiteY5" fmla="*/ 32385 h 312420"/>
                <a:gd name="connsiteX6" fmla="*/ 38100 w 265747"/>
                <a:gd name="connsiteY6" fmla="*/ 156210 h 312420"/>
                <a:gd name="connsiteX7" fmla="*/ 140970 w 265747"/>
                <a:gd name="connsiteY7" fmla="*/ 279083 h 312420"/>
                <a:gd name="connsiteX8" fmla="*/ 228600 w 265747"/>
                <a:gd name="connsiteY8" fmla="*/ 196215 h 312420"/>
                <a:gd name="connsiteX9" fmla="*/ 265748 w 265747"/>
                <a:gd name="connsiteY9" fmla="*/ 196215 h 312420"/>
                <a:gd name="connsiteX10" fmla="*/ 229553 w 265747"/>
                <a:gd name="connsiteY10" fmla="*/ 280035 h 312420"/>
                <a:gd name="connsiteX11" fmla="*/ 140018 w 265747"/>
                <a:gd name="connsiteY11" fmla="*/ 312420 h 312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5747" h="312420">
                  <a:moveTo>
                    <a:pt x="140018" y="312420"/>
                  </a:moveTo>
                  <a:cubicBezTo>
                    <a:pt x="55245" y="312420"/>
                    <a:pt x="0" y="247650"/>
                    <a:pt x="0" y="156210"/>
                  </a:cubicBezTo>
                  <a:cubicBezTo>
                    <a:pt x="0" y="68580"/>
                    <a:pt x="52388" y="0"/>
                    <a:pt x="141923" y="0"/>
                  </a:cubicBezTo>
                  <a:cubicBezTo>
                    <a:pt x="211455" y="0"/>
                    <a:pt x="254318" y="40005"/>
                    <a:pt x="261938" y="95250"/>
                  </a:cubicBezTo>
                  <a:lnTo>
                    <a:pt x="224790" y="95250"/>
                  </a:lnTo>
                  <a:cubicBezTo>
                    <a:pt x="218123" y="58102"/>
                    <a:pt x="187643" y="32385"/>
                    <a:pt x="140970" y="32385"/>
                  </a:cubicBezTo>
                  <a:cubicBezTo>
                    <a:pt x="75248" y="32385"/>
                    <a:pt x="38100" y="85725"/>
                    <a:pt x="38100" y="156210"/>
                  </a:cubicBezTo>
                  <a:cubicBezTo>
                    <a:pt x="38100" y="229552"/>
                    <a:pt x="79057" y="279083"/>
                    <a:pt x="140970" y="279083"/>
                  </a:cubicBezTo>
                  <a:cubicBezTo>
                    <a:pt x="197168" y="279083"/>
                    <a:pt x="224790" y="240983"/>
                    <a:pt x="228600" y="196215"/>
                  </a:cubicBezTo>
                  <a:lnTo>
                    <a:pt x="265748" y="196215"/>
                  </a:lnTo>
                  <a:cubicBezTo>
                    <a:pt x="265748" y="225742"/>
                    <a:pt x="251460" y="259080"/>
                    <a:pt x="229553" y="280035"/>
                  </a:cubicBezTo>
                  <a:cubicBezTo>
                    <a:pt x="208598" y="301942"/>
                    <a:pt x="178118" y="312420"/>
                    <a:pt x="140018" y="312420"/>
                  </a:cubicBezTo>
                  <a:close/>
                </a:path>
              </a:pathLst>
            </a:custGeom>
            <a:grpFill/>
            <a:ln w="9525" cap="flat">
              <a:noFill/>
              <a:prstDash val="solid"/>
              <a:miter/>
            </a:ln>
          </p:spPr>
          <p:txBody>
            <a:bodyPr rtlCol="0" anchor="ctr"/>
            <a:lstStyle/>
            <a:p>
              <a:endParaRPr lang="it-IT">
                <a:solidFill>
                  <a:schemeClr val="tx1"/>
                </a:solidFill>
              </a:endParaRPr>
            </a:p>
          </p:txBody>
        </p:sp>
        <p:sp>
          <p:nvSpPr>
            <p:cNvPr id="181" name="Figura a mano libera: forma 180">
              <a:extLst>
                <a:ext uri="{FF2B5EF4-FFF2-40B4-BE49-F238E27FC236}">
                  <a16:creationId xmlns:a16="http://schemas.microsoft.com/office/drawing/2014/main" id="{37293F20-0059-A2EC-5D6C-C21E89F9DBF3}"/>
                </a:ext>
              </a:extLst>
            </p:cNvPr>
            <p:cNvSpPr/>
            <p:nvPr/>
          </p:nvSpPr>
          <p:spPr>
            <a:xfrm>
              <a:off x="6875531" y="1896513"/>
              <a:ext cx="209550" cy="228600"/>
            </a:xfrm>
            <a:custGeom>
              <a:avLst/>
              <a:gdLst>
                <a:gd name="connsiteX0" fmla="*/ 104775 w 209550"/>
                <a:gd name="connsiteY0" fmla="*/ 228600 h 228600"/>
                <a:gd name="connsiteX1" fmla="*/ 0 w 209550"/>
                <a:gd name="connsiteY1" fmla="*/ 114300 h 228600"/>
                <a:gd name="connsiteX2" fmla="*/ 104775 w 209550"/>
                <a:gd name="connsiteY2" fmla="*/ 0 h 228600"/>
                <a:gd name="connsiteX3" fmla="*/ 209550 w 209550"/>
                <a:gd name="connsiteY3" fmla="*/ 114300 h 228600"/>
                <a:gd name="connsiteX4" fmla="*/ 104775 w 209550"/>
                <a:gd name="connsiteY4" fmla="*/ 228600 h 228600"/>
                <a:gd name="connsiteX5" fmla="*/ 104775 w 209550"/>
                <a:gd name="connsiteY5" fmla="*/ 200025 h 228600"/>
                <a:gd name="connsiteX6" fmla="*/ 174307 w 209550"/>
                <a:gd name="connsiteY6" fmla="*/ 114300 h 228600"/>
                <a:gd name="connsiteX7" fmla="*/ 104775 w 209550"/>
                <a:gd name="connsiteY7" fmla="*/ 28575 h 228600"/>
                <a:gd name="connsiteX8" fmla="*/ 35242 w 209550"/>
                <a:gd name="connsiteY8" fmla="*/ 114300 h 228600"/>
                <a:gd name="connsiteX9" fmla="*/ 104775 w 209550"/>
                <a:gd name="connsiteY9" fmla="*/ 200025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550" h="228600">
                  <a:moveTo>
                    <a:pt x="104775" y="228600"/>
                  </a:moveTo>
                  <a:cubicBezTo>
                    <a:pt x="40005" y="228600"/>
                    <a:pt x="0" y="177165"/>
                    <a:pt x="0" y="114300"/>
                  </a:cubicBezTo>
                  <a:cubicBezTo>
                    <a:pt x="0" y="51435"/>
                    <a:pt x="40005" y="0"/>
                    <a:pt x="104775" y="0"/>
                  </a:cubicBezTo>
                  <a:cubicBezTo>
                    <a:pt x="169545" y="0"/>
                    <a:pt x="209550" y="51435"/>
                    <a:pt x="209550" y="114300"/>
                  </a:cubicBezTo>
                  <a:cubicBezTo>
                    <a:pt x="209550" y="177165"/>
                    <a:pt x="169545" y="228600"/>
                    <a:pt x="104775" y="228600"/>
                  </a:cubicBezTo>
                  <a:close/>
                  <a:moveTo>
                    <a:pt x="104775" y="200025"/>
                  </a:moveTo>
                  <a:cubicBezTo>
                    <a:pt x="150495" y="200025"/>
                    <a:pt x="174307" y="161925"/>
                    <a:pt x="174307" y="114300"/>
                  </a:cubicBezTo>
                  <a:cubicBezTo>
                    <a:pt x="174307" y="66675"/>
                    <a:pt x="150495" y="28575"/>
                    <a:pt x="104775" y="28575"/>
                  </a:cubicBezTo>
                  <a:cubicBezTo>
                    <a:pt x="59055" y="28575"/>
                    <a:pt x="35242" y="66675"/>
                    <a:pt x="35242" y="114300"/>
                  </a:cubicBezTo>
                  <a:cubicBezTo>
                    <a:pt x="35242" y="162877"/>
                    <a:pt x="59055" y="200025"/>
                    <a:pt x="104775" y="200025"/>
                  </a:cubicBezTo>
                  <a:close/>
                </a:path>
              </a:pathLst>
            </a:custGeom>
            <a:grpFill/>
            <a:ln w="9525" cap="flat">
              <a:noFill/>
              <a:prstDash val="solid"/>
              <a:miter/>
            </a:ln>
          </p:spPr>
          <p:txBody>
            <a:bodyPr rtlCol="0" anchor="ctr"/>
            <a:lstStyle/>
            <a:p>
              <a:endParaRPr lang="it-IT">
                <a:solidFill>
                  <a:schemeClr val="tx1"/>
                </a:solidFill>
              </a:endParaRPr>
            </a:p>
          </p:txBody>
        </p:sp>
        <p:sp>
          <p:nvSpPr>
            <p:cNvPr id="182" name="Figura a mano libera: forma 181">
              <a:extLst>
                <a:ext uri="{FF2B5EF4-FFF2-40B4-BE49-F238E27FC236}">
                  <a16:creationId xmlns:a16="http://schemas.microsoft.com/office/drawing/2014/main" id="{E49221F3-746A-F7D8-4E61-AE6EFB3ECBC7}"/>
                </a:ext>
              </a:extLst>
            </p:cNvPr>
            <p:cNvSpPr/>
            <p:nvPr/>
          </p:nvSpPr>
          <p:spPr>
            <a:xfrm>
              <a:off x="6798378" y="1819360"/>
              <a:ext cx="34290" cy="300037"/>
            </a:xfrm>
            <a:custGeom>
              <a:avLst/>
              <a:gdLst>
                <a:gd name="connsiteX0" fmla="*/ 0 w 34290"/>
                <a:gd name="connsiteY0" fmla="*/ 300038 h 300037"/>
                <a:gd name="connsiteX1" fmla="*/ 0 w 34290"/>
                <a:gd name="connsiteY1" fmla="*/ 83820 h 300037"/>
                <a:gd name="connsiteX2" fmla="*/ 34290 w 34290"/>
                <a:gd name="connsiteY2" fmla="*/ 83820 h 300037"/>
                <a:gd name="connsiteX3" fmla="*/ 34290 w 34290"/>
                <a:gd name="connsiteY3" fmla="*/ 300038 h 300037"/>
                <a:gd name="connsiteX4" fmla="*/ 0 w 34290"/>
                <a:gd name="connsiteY4" fmla="*/ 300038 h 300037"/>
                <a:gd name="connsiteX5" fmla="*/ 0 w 34290"/>
                <a:gd name="connsiteY5" fmla="*/ 41910 h 300037"/>
                <a:gd name="connsiteX6" fmla="*/ 0 w 34290"/>
                <a:gd name="connsiteY6" fmla="*/ 0 h 300037"/>
                <a:gd name="connsiteX7" fmla="*/ 34290 w 34290"/>
                <a:gd name="connsiteY7" fmla="*/ 0 h 300037"/>
                <a:gd name="connsiteX8" fmla="*/ 34290 w 34290"/>
                <a:gd name="connsiteY8" fmla="*/ 41910 h 300037"/>
                <a:gd name="connsiteX9" fmla="*/ 0 w 34290"/>
                <a:gd name="connsiteY9" fmla="*/ 41910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 h="300037">
                  <a:moveTo>
                    <a:pt x="0" y="300038"/>
                  </a:moveTo>
                  <a:lnTo>
                    <a:pt x="0" y="83820"/>
                  </a:lnTo>
                  <a:lnTo>
                    <a:pt x="34290" y="83820"/>
                  </a:lnTo>
                  <a:lnTo>
                    <a:pt x="34290" y="300038"/>
                  </a:lnTo>
                  <a:lnTo>
                    <a:pt x="0" y="300038"/>
                  </a:lnTo>
                  <a:close/>
                  <a:moveTo>
                    <a:pt x="0" y="41910"/>
                  </a:moveTo>
                  <a:lnTo>
                    <a:pt x="0" y="0"/>
                  </a:lnTo>
                  <a:lnTo>
                    <a:pt x="34290" y="0"/>
                  </a:lnTo>
                  <a:lnTo>
                    <a:pt x="34290" y="41910"/>
                  </a:lnTo>
                  <a:lnTo>
                    <a:pt x="0" y="41910"/>
                  </a:lnTo>
                  <a:close/>
                </a:path>
              </a:pathLst>
            </a:custGeom>
            <a:grpFill/>
            <a:ln w="9525" cap="flat">
              <a:noFill/>
              <a:prstDash val="solid"/>
              <a:miter/>
            </a:ln>
          </p:spPr>
          <p:txBody>
            <a:bodyPr rtlCol="0" anchor="ctr"/>
            <a:lstStyle/>
            <a:p>
              <a:endParaRPr lang="it-IT">
                <a:solidFill>
                  <a:schemeClr val="tx1"/>
                </a:solidFill>
              </a:endParaRPr>
            </a:p>
          </p:txBody>
        </p:sp>
        <p:sp>
          <p:nvSpPr>
            <p:cNvPr id="183" name="Figura a mano libera: forma 182">
              <a:extLst>
                <a:ext uri="{FF2B5EF4-FFF2-40B4-BE49-F238E27FC236}">
                  <a16:creationId xmlns:a16="http://schemas.microsoft.com/office/drawing/2014/main" id="{AAADA2D8-D3D4-D3E2-8DB9-12A2237AD8D0}"/>
                </a:ext>
              </a:extLst>
            </p:cNvPr>
            <p:cNvSpPr/>
            <p:nvPr/>
          </p:nvSpPr>
          <p:spPr>
            <a:xfrm>
              <a:off x="6567873" y="1898418"/>
              <a:ext cx="176212" cy="221932"/>
            </a:xfrm>
            <a:custGeom>
              <a:avLst/>
              <a:gdLst>
                <a:gd name="connsiteX0" fmla="*/ 33338 w 176212"/>
                <a:gd name="connsiteY0" fmla="*/ 4763 h 221932"/>
                <a:gd name="connsiteX1" fmla="*/ 33338 w 176212"/>
                <a:gd name="connsiteY1" fmla="*/ 33338 h 221932"/>
                <a:gd name="connsiteX2" fmla="*/ 34290 w 176212"/>
                <a:gd name="connsiteY2" fmla="*/ 33338 h 221932"/>
                <a:gd name="connsiteX3" fmla="*/ 102870 w 176212"/>
                <a:gd name="connsiteY3" fmla="*/ 0 h 221932"/>
                <a:gd name="connsiteX4" fmla="*/ 176213 w 176212"/>
                <a:gd name="connsiteY4" fmla="*/ 69533 h 221932"/>
                <a:gd name="connsiteX5" fmla="*/ 176213 w 176212"/>
                <a:gd name="connsiteY5" fmla="*/ 221933 h 221932"/>
                <a:gd name="connsiteX6" fmla="*/ 141923 w 176212"/>
                <a:gd name="connsiteY6" fmla="*/ 221933 h 221932"/>
                <a:gd name="connsiteX7" fmla="*/ 141923 w 176212"/>
                <a:gd name="connsiteY7" fmla="*/ 72390 h 221932"/>
                <a:gd name="connsiteX8" fmla="*/ 93345 w 176212"/>
                <a:gd name="connsiteY8" fmla="*/ 28575 h 221932"/>
                <a:gd name="connsiteX9" fmla="*/ 34290 w 176212"/>
                <a:gd name="connsiteY9" fmla="*/ 88583 h 221932"/>
                <a:gd name="connsiteX10" fmla="*/ 34290 w 176212"/>
                <a:gd name="connsiteY10" fmla="*/ 221933 h 221932"/>
                <a:gd name="connsiteX11" fmla="*/ 0 w 176212"/>
                <a:gd name="connsiteY11" fmla="*/ 221933 h 221932"/>
                <a:gd name="connsiteX12" fmla="*/ 0 w 176212"/>
                <a:gd name="connsiteY12" fmla="*/ 5715 h 221932"/>
                <a:gd name="connsiteX13" fmla="*/ 33338 w 176212"/>
                <a:gd name="connsiteY13" fmla="*/ 5715 h 22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6212" h="221932">
                  <a:moveTo>
                    <a:pt x="33338" y="4763"/>
                  </a:moveTo>
                  <a:lnTo>
                    <a:pt x="33338" y="33338"/>
                  </a:lnTo>
                  <a:lnTo>
                    <a:pt x="34290" y="33338"/>
                  </a:lnTo>
                  <a:cubicBezTo>
                    <a:pt x="49530" y="12383"/>
                    <a:pt x="71438" y="0"/>
                    <a:pt x="102870" y="0"/>
                  </a:cubicBezTo>
                  <a:cubicBezTo>
                    <a:pt x="148590" y="0"/>
                    <a:pt x="176213" y="24765"/>
                    <a:pt x="176213" y="69533"/>
                  </a:cubicBezTo>
                  <a:lnTo>
                    <a:pt x="176213" y="221933"/>
                  </a:lnTo>
                  <a:lnTo>
                    <a:pt x="141923" y="221933"/>
                  </a:lnTo>
                  <a:lnTo>
                    <a:pt x="141923" y="72390"/>
                  </a:lnTo>
                  <a:cubicBezTo>
                    <a:pt x="141923" y="44767"/>
                    <a:pt x="123825" y="28575"/>
                    <a:pt x="93345" y="28575"/>
                  </a:cubicBezTo>
                  <a:cubicBezTo>
                    <a:pt x="59055" y="28575"/>
                    <a:pt x="34290" y="53340"/>
                    <a:pt x="34290" y="88583"/>
                  </a:cubicBezTo>
                  <a:lnTo>
                    <a:pt x="34290" y="221933"/>
                  </a:lnTo>
                  <a:lnTo>
                    <a:pt x="0" y="221933"/>
                  </a:lnTo>
                  <a:lnTo>
                    <a:pt x="0" y="5715"/>
                  </a:lnTo>
                  <a:lnTo>
                    <a:pt x="33338" y="5715"/>
                  </a:lnTo>
                  <a:close/>
                </a:path>
              </a:pathLst>
            </a:custGeom>
            <a:grpFill/>
            <a:ln w="9525" cap="flat">
              <a:noFill/>
              <a:prstDash val="solid"/>
              <a:miter/>
            </a:ln>
          </p:spPr>
          <p:txBody>
            <a:bodyPr rtlCol="0" anchor="ctr"/>
            <a:lstStyle/>
            <a:p>
              <a:endParaRPr lang="it-IT">
                <a:solidFill>
                  <a:schemeClr val="tx1"/>
                </a:solidFill>
              </a:endParaRPr>
            </a:p>
          </p:txBody>
        </p:sp>
        <p:sp>
          <p:nvSpPr>
            <p:cNvPr id="184" name="Figura a mano libera: forma 183">
              <a:extLst>
                <a:ext uri="{FF2B5EF4-FFF2-40B4-BE49-F238E27FC236}">
                  <a16:creationId xmlns:a16="http://schemas.microsoft.com/office/drawing/2014/main" id="{573642B5-47D8-BAF9-926F-A0FEE8CC9E4D}"/>
                </a:ext>
              </a:extLst>
            </p:cNvPr>
            <p:cNvSpPr/>
            <p:nvPr/>
          </p:nvSpPr>
          <p:spPr>
            <a:xfrm>
              <a:off x="6314509" y="1896513"/>
              <a:ext cx="209550" cy="228600"/>
            </a:xfrm>
            <a:custGeom>
              <a:avLst/>
              <a:gdLst>
                <a:gd name="connsiteX0" fmla="*/ 104775 w 209550"/>
                <a:gd name="connsiteY0" fmla="*/ 228600 h 228600"/>
                <a:gd name="connsiteX1" fmla="*/ 0 w 209550"/>
                <a:gd name="connsiteY1" fmla="*/ 114300 h 228600"/>
                <a:gd name="connsiteX2" fmla="*/ 104775 w 209550"/>
                <a:gd name="connsiteY2" fmla="*/ 0 h 228600"/>
                <a:gd name="connsiteX3" fmla="*/ 209550 w 209550"/>
                <a:gd name="connsiteY3" fmla="*/ 114300 h 228600"/>
                <a:gd name="connsiteX4" fmla="*/ 104775 w 209550"/>
                <a:gd name="connsiteY4" fmla="*/ 228600 h 228600"/>
                <a:gd name="connsiteX5" fmla="*/ 104775 w 209550"/>
                <a:gd name="connsiteY5" fmla="*/ 200025 h 228600"/>
                <a:gd name="connsiteX6" fmla="*/ 174307 w 209550"/>
                <a:gd name="connsiteY6" fmla="*/ 114300 h 228600"/>
                <a:gd name="connsiteX7" fmla="*/ 104775 w 209550"/>
                <a:gd name="connsiteY7" fmla="*/ 28575 h 228600"/>
                <a:gd name="connsiteX8" fmla="*/ 35243 w 209550"/>
                <a:gd name="connsiteY8" fmla="*/ 114300 h 228600"/>
                <a:gd name="connsiteX9" fmla="*/ 104775 w 209550"/>
                <a:gd name="connsiteY9" fmla="*/ 200025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550" h="228600">
                  <a:moveTo>
                    <a:pt x="104775" y="228600"/>
                  </a:moveTo>
                  <a:cubicBezTo>
                    <a:pt x="40005" y="228600"/>
                    <a:pt x="0" y="177165"/>
                    <a:pt x="0" y="114300"/>
                  </a:cubicBezTo>
                  <a:cubicBezTo>
                    <a:pt x="0" y="51435"/>
                    <a:pt x="40005" y="0"/>
                    <a:pt x="104775" y="0"/>
                  </a:cubicBezTo>
                  <a:cubicBezTo>
                    <a:pt x="169545" y="0"/>
                    <a:pt x="209550" y="51435"/>
                    <a:pt x="209550" y="114300"/>
                  </a:cubicBezTo>
                  <a:cubicBezTo>
                    <a:pt x="209550" y="177165"/>
                    <a:pt x="169545" y="228600"/>
                    <a:pt x="104775" y="228600"/>
                  </a:cubicBezTo>
                  <a:close/>
                  <a:moveTo>
                    <a:pt x="104775" y="200025"/>
                  </a:moveTo>
                  <a:cubicBezTo>
                    <a:pt x="150495" y="200025"/>
                    <a:pt x="174307" y="161925"/>
                    <a:pt x="174307" y="114300"/>
                  </a:cubicBezTo>
                  <a:cubicBezTo>
                    <a:pt x="174307" y="66675"/>
                    <a:pt x="150495" y="28575"/>
                    <a:pt x="104775" y="28575"/>
                  </a:cubicBezTo>
                  <a:cubicBezTo>
                    <a:pt x="59055" y="28575"/>
                    <a:pt x="35243" y="66675"/>
                    <a:pt x="35243" y="114300"/>
                  </a:cubicBezTo>
                  <a:cubicBezTo>
                    <a:pt x="35243" y="162877"/>
                    <a:pt x="59055" y="200025"/>
                    <a:pt x="104775" y="200025"/>
                  </a:cubicBezTo>
                  <a:close/>
                </a:path>
              </a:pathLst>
            </a:custGeom>
            <a:grpFill/>
            <a:ln w="9525" cap="flat">
              <a:noFill/>
              <a:prstDash val="solid"/>
              <a:miter/>
            </a:ln>
          </p:spPr>
          <p:txBody>
            <a:bodyPr rtlCol="0" anchor="ctr"/>
            <a:lstStyle/>
            <a:p>
              <a:endParaRPr lang="it-IT">
                <a:solidFill>
                  <a:schemeClr val="tx1"/>
                </a:solidFill>
              </a:endParaRPr>
            </a:p>
          </p:txBody>
        </p:sp>
        <p:sp>
          <p:nvSpPr>
            <p:cNvPr id="185" name="Figura a mano libera: forma 184">
              <a:extLst>
                <a:ext uri="{FF2B5EF4-FFF2-40B4-BE49-F238E27FC236}">
                  <a16:creationId xmlns:a16="http://schemas.microsoft.com/office/drawing/2014/main" id="{7B9E3F29-E166-7F1B-1C2A-0FCFFFBF35A1}"/>
                </a:ext>
              </a:extLst>
            </p:cNvPr>
            <p:cNvSpPr/>
            <p:nvPr/>
          </p:nvSpPr>
          <p:spPr>
            <a:xfrm>
              <a:off x="5984944" y="1898418"/>
              <a:ext cx="288607" cy="221932"/>
            </a:xfrm>
            <a:custGeom>
              <a:avLst/>
              <a:gdLst>
                <a:gd name="connsiteX0" fmla="*/ 0 w 288607"/>
                <a:gd name="connsiteY0" fmla="*/ 220980 h 221932"/>
                <a:gd name="connsiteX1" fmla="*/ 0 w 288607"/>
                <a:gd name="connsiteY1" fmla="*/ 4763 h 221932"/>
                <a:gd name="connsiteX2" fmla="*/ 34290 w 288607"/>
                <a:gd name="connsiteY2" fmla="*/ 4763 h 221932"/>
                <a:gd name="connsiteX3" fmla="*/ 34290 w 288607"/>
                <a:gd name="connsiteY3" fmla="*/ 36195 h 221932"/>
                <a:gd name="connsiteX4" fmla="*/ 35242 w 288607"/>
                <a:gd name="connsiteY4" fmla="*/ 36195 h 221932"/>
                <a:gd name="connsiteX5" fmla="*/ 99060 w 288607"/>
                <a:gd name="connsiteY5" fmla="*/ 0 h 221932"/>
                <a:gd name="connsiteX6" fmla="*/ 155257 w 288607"/>
                <a:gd name="connsiteY6" fmla="*/ 38100 h 221932"/>
                <a:gd name="connsiteX7" fmla="*/ 156210 w 288607"/>
                <a:gd name="connsiteY7" fmla="*/ 38100 h 221932"/>
                <a:gd name="connsiteX8" fmla="*/ 222885 w 288607"/>
                <a:gd name="connsiteY8" fmla="*/ 0 h 221932"/>
                <a:gd name="connsiteX9" fmla="*/ 288607 w 288607"/>
                <a:gd name="connsiteY9" fmla="*/ 69533 h 221932"/>
                <a:gd name="connsiteX10" fmla="*/ 288607 w 288607"/>
                <a:gd name="connsiteY10" fmla="*/ 221933 h 221932"/>
                <a:gd name="connsiteX11" fmla="*/ 253365 w 288607"/>
                <a:gd name="connsiteY11" fmla="*/ 221933 h 221932"/>
                <a:gd name="connsiteX12" fmla="*/ 253365 w 288607"/>
                <a:gd name="connsiteY12" fmla="*/ 71438 h 221932"/>
                <a:gd name="connsiteX13" fmla="*/ 213360 w 288607"/>
                <a:gd name="connsiteY13" fmla="*/ 28575 h 221932"/>
                <a:gd name="connsiteX14" fmla="*/ 160020 w 288607"/>
                <a:gd name="connsiteY14" fmla="*/ 86677 h 221932"/>
                <a:gd name="connsiteX15" fmla="*/ 160020 w 288607"/>
                <a:gd name="connsiteY15" fmla="*/ 220980 h 221932"/>
                <a:gd name="connsiteX16" fmla="*/ 125730 w 288607"/>
                <a:gd name="connsiteY16" fmla="*/ 220980 h 221932"/>
                <a:gd name="connsiteX17" fmla="*/ 125730 w 288607"/>
                <a:gd name="connsiteY17" fmla="*/ 70485 h 221932"/>
                <a:gd name="connsiteX18" fmla="*/ 88582 w 288607"/>
                <a:gd name="connsiteY18" fmla="*/ 27622 h 221932"/>
                <a:gd name="connsiteX19" fmla="*/ 32385 w 288607"/>
                <a:gd name="connsiteY19" fmla="*/ 85725 h 221932"/>
                <a:gd name="connsiteX20" fmla="*/ 32385 w 288607"/>
                <a:gd name="connsiteY20" fmla="*/ 220980 h 221932"/>
                <a:gd name="connsiteX21" fmla="*/ 0 w 288607"/>
                <a:gd name="connsiteY21" fmla="*/ 220980 h 22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88607" h="221932">
                  <a:moveTo>
                    <a:pt x="0" y="220980"/>
                  </a:moveTo>
                  <a:lnTo>
                    <a:pt x="0" y="4763"/>
                  </a:lnTo>
                  <a:lnTo>
                    <a:pt x="34290" y="4763"/>
                  </a:lnTo>
                  <a:lnTo>
                    <a:pt x="34290" y="36195"/>
                  </a:lnTo>
                  <a:lnTo>
                    <a:pt x="35242" y="36195"/>
                  </a:lnTo>
                  <a:cubicBezTo>
                    <a:pt x="48577" y="15240"/>
                    <a:pt x="71438" y="0"/>
                    <a:pt x="99060" y="0"/>
                  </a:cubicBezTo>
                  <a:cubicBezTo>
                    <a:pt x="125730" y="0"/>
                    <a:pt x="146685" y="13335"/>
                    <a:pt x="155257" y="38100"/>
                  </a:cubicBezTo>
                  <a:lnTo>
                    <a:pt x="156210" y="38100"/>
                  </a:lnTo>
                  <a:cubicBezTo>
                    <a:pt x="170497" y="13335"/>
                    <a:pt x="196215" y="0"/>
                    <a:pt x="222885" y="0"/>
                  </a:cubicBezTo>
                  <a:cubicBezTo>
                    <a:pt x="260985" y="0"/>
                    <a:pt x="288607" y="24765"/>
                    <a:pt x="288607" y="69533"/>
                  </a:cubicBezTo>
                  <a:lnTo>
                    <a:pt x="288607" y="221933"/>
                  </a:lnTo>
                  <a:lnTo>
                    <a:pt x="253365" y="221933"/>
                  </a:lnTo>
                  <a:lnTo>
                    <a:pt x="253365" y="71438"/>
                  </a:lnTo>
                  <a:cubicBezTo>
                    <a:pt x="253365" y="44767"/>
                    <a:pt x="235267" y="28575"/>
                    <a:pt x="213360" y="28575"/>
                  </a:cubicBezTo>
                  <a:cubicBezTo>
                    <a:pt x="185738" y="28575"/>
                    <a:pt x="160020" y="53340"/>
                    <a:pt x="160020" y="86677"/>
                  </a:cubicBezTo>
                  <a:lnTo>
                    <a:pt x="160020" y="220980"/>
                  </a:lnTo>
                  <a:lnTo>
                    <a:pt x="125730" y="220980"/>
                  </a:lnTo>
                  <a:lnTo>
                    <a:pt x="125730" y="70485"/>
                  </a:lnTo>
                  <a:cubicBezTo>
                    <a:pt x="125730" y="43815"/>
                    <a:pt x="110490" y="27622"/>
                    <a:pt x="88582" y="27622"/>
                  </a:cubicBezTo>
                  <a:cubicBezTo>
                    <a:pt x="61913" y="27622"/>
                    <a:pt x="32385" y="52388"/>
                    <a:pt x="32385" y="85725"/>
                  </a:cubicBezTo>
                  <a:lnTo>
                    <a:pt x="32385" y="220980"/>
                  </a:lnTo>
                  <a:lnTo>
                    <a:pt x="0" y="220980"/>
                  </a:lnTo>
                  <a:close/>
                </a:path>
              </a:pathLst>
            </a:custGeom>
            <a:grpFill/>
            <a:ln w="9525" cap="flat">
              <a:noFill/>
              <a:prstDash val="solid"/>
              <a:miter/>
            </a:ln>
          </p:spPr>
          <p:txBody>
            <a:bodyPr rtlCol="0" anchor="ctr"/>
            <a:lstStyle/>
            <a:p>
              <a:endParaRPr lang="it-IT">
                <a:solidFill>
                  <a:schemeClr val="tx1"/>
                </a:solidFill>
              </a:endParaRPr>
            </a:p>
          </p:txBody>
        </p:sp>
        <p:sp>
          <p:nvSpPr>
            <p:cNvPr id="186" name="Figura a mano libera: forma 185">
              <a:extLst>
                <a:ext uri="{FF2B5EF4-FFF2-40B4-BE49-F238E27FC236}">
                  <a16:creationId xmlns:a16="http://schemas.microsoft.com/office/drawing/2014/main" id="{5C2BCAAC-7441-BF7E-7B9A-CAFEAE092608}"/>
                </a:ext>
              </a:extLst>
            </p:cNvPr>
            <p:cNvSpPr/>
            <p:nvPr/>
          </p:nvSpPr>
          <p:spPr>
            <a:xfrm>
              <a:off x="5894456" y="1819360"/>
              <a:ext cx="34289" cy="300037"/>
            </a:xfrm>
            <a:custGeom>
              <a:avLst/>
              <a:gdLst>
                <a:gd name="connsiteX0" fmla="*/ 0 w 34289"/>
                <a:gd name="connsiteY0" fmla="*/ 300038 h 300037"/>
                <a:gd name="connsiteX1" fmla="*/ 0 w 34289"/>
                <a:gd name="connsiteY1" fmla="*/ 83820 h 300037"/>
                <a:gd name="connsiteX2" fmla="*/ 34290 w 34289"/>
                <a:gd name="connsiteY2" fmla="*/ 83820 h 300037"/>
                <a:gd name="connsiteX3" fmla="*/ 34290 w 34289"/>
                <a:gd name="connsiteY3" fmla="*/ 300038 h 300037"/>
                <a:gd name="connsiteX4" fmla="*/ 0 w 34289"/>
                <a:gd name="connsiteY4" fmla="*/ 300038 h 300037"/>
                <a:gd name="connsiteX5" fmla="*/ 0 w 34289"/>
                <a:gd name="connsiteY5" fmla="*/ 41910 h 300037"/>
                <a:gd name="connsiteX6" fmla="*/ 0 w 34289"/>
                <a:gd name="connsiteY6" fmla="*/ 0 h 300037"/>
                <a:gd name="connsiteX7" fmla="*/ 34290 w 34289"/>
                <a:gd name="connsiteY7" fmla="*/ 0 h 300037"/>
                <a:gd name="connsiteX8" fmla="*/ 34290 w 34289"/>
                <a:gd name="connsiteY8" fmla="*/ 41910 h 300037"/>
                <a:gd name="connsiteX9" fmla="*/ 0 w 34289"/>
                <a:gd name="connsiteY9" fmla="*/ 41910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89" h="300037">
                  <a:moveTo>
                    <a:pt x="0" y="300038"/>
                  </a:moveTo>
                  <a:lnTo>
                    <a:pt x="0" y="83820"/>
                  </a:lnTo>
                  <a:lnTo>
                    <a:pt x="34290" y="83820"/>
                  </a:lnTo>
                  <a:lnTo>
                    <a:pt x="34290" y="300038"/>
                  </a:lnTo>
                  <a:lnTo>
                    <a:pt x="0" y="300038"/>
                  </a:lnTo>
                  <a:close/>
                  <a:moveTo>
                    <a:pt x="0" y="41910"/>
                  </a:moveTo>
                  <a:lnTo>
                    <a:pt x="0" y="0"/>
                  </a:lnTo>
                  <a:lnTo>
                    <a:pt x="34290" y="0"/>
                  </a:lnTo>
                  <a:lnTo>
                    <a:pt x="34290" y="41910"/>
                  </a:lnTo>
                  <a:lnTo>
                    <a:pt x="0" y="41910"/>
                  </a:lnTo>
                  <a:close/>
                </a:path>
              </a:pathLst>
            </a:custGeom>
            <a:grpFill/>
            <a:ln w="9525" cap="flat">
              <a:noFill/>
              <a:prstDash val="solid"/>
              <a:miter/>
            </a:ln>
          </p:spPr>
          <p:txBody>
            <a:bodyPr rtlCol="0" anchor="ctr"/>
            <a:lstStyle/>
            <a:p>
              <a:endParaRPr lang="it-IT">
                <a:solidFill>
                  <a:schemeClr val="tx1"/>
                </a:solidFill>
              </a:endParaRPr>
            </a:p>
          </p:txBody>
        </p:sp>
        <p:sp>
          <p:nvSpPr>
            <p:cNvPr id="187" name="Figura a mano libera: forma 186">
              <a:extLst>
                <a:ext uri="{FF2B5EF4-FFF2-40B4-BE49-F238E27FC236}">
                  <a16:creationId xmlns:a16="http://schemas.microsoft.com/office/drawing/2014/main" id="{E5E6B93A-E428-37B4-F54F-18C72FB84BA9}"/>
                </a:ext>
              </a:extLst>
            </p:cNvPr>
            <p:cNvSpPr/>
            <p:nvPr/>
          </p:nvSpPr>
          <p:spPr>
            <a:xfrm>
              <a:off x="5742056" y="1901275"/>
              <a:ext cx="113347" cy="218122"/>
            </a:xfrm>
            <a:custGeom>
              <a:avLst/>
              <a:gdLst>
                <a:gd name="connsiteX0" fmla="*/ 33338 w 113347"/>
                <a:gd name="connsiteY0" fmla="*/ 1905 h 218122"/>
                <a:gd name="connsiteX1" fmla="*/ 33338 w 113347"/>
                <a:gd name="connsiteY1" fmla="*/ 38100 h 218122"/>
                <a:gd name="connsiteX2" fmla="*/ 34290 w 113347"/>
                <a:gd name="connsiteY2" fmla="*/ 38100 h 218122"/>
                <a:gd name="connsiteX3" fmla="*/ 99060 w 113347"/>
                <a:gd name="connsiteY3" fmla="*/ 0 h 218122"/>
                <a:gd name="connsiteX4" fmla="*/ 113347 w 113347"/>
                <a:gd name="connsiteY4" fmla="*/ 2857 h 218122"/>
                <a:gd name="connsiteX5" fmla="*/ 113347 w 113347"/>
                <a:gd name="connsiteY5" fmla="*/ 35242 h 218122"/>
                <a:gd name="connsiteX6" fmla="*/ 112395 w 113347"/>
                <a:gd name="connsiteY6" fmla="*/ 35242 h 218122"/>
                <a:gd name="connsiteX7" fmla="*/ 97155 w 113347"/>
                <a:gd name="connsiteY7" fmla="*/ 33338 h 218122"/>
                <a:gd name="connsiteX8" fmla="*/ 34290 w 113347"/>
                <a:gd name="connsiteY8" fmla="*/ 99060 h 218122"/>
                <a:gd name="connsiteX9" fmla="*/ 34290 w 113347"/>
                <a:gd name="connsiteY9" fmla="*/ 218122 h 218122"/>
                <a:gd name="connsiteX10" fmla="*/ 0 w 113347"/>
                <a:gd name="connsiteY10" fmla="*/ 218122 h 218122"/>
                <a:gd name="connsiteX11" fmla="*/ 0 w 113347"/>
                <a:gd name="connsiteY11" fmla="*/ 1905 h 218122"/>
                <a:gd name="connsiteX12" fmla="*/ 33338 w 113347"/>
                <a:gd name="connsiteY12" fmla="*/ 1905 h 21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347" h="218122">
                  <a:moveTo>
                    <a:pt x="33338" y="1905"/>
                  </a:moveTo>
                  <a:lnTo>
                    <a:pt x="33338" y="38100"/>
                  </a:lnTo>
                  <a:lnTo>
                    <a:pt x="34290" y="38100"/>
                  </a:lnTo>
                  <a:cubicBezTo>
                    <a:pt x="47625" y="17145"/>
                    <a:pt x="69532" y="0"/>
                    <a:pt x="99060" y="0"/>
                  </a:cubicBezTo>
                  <a:cubicBezTo>
                    <a:pt x="105727" y="0"/>
                    <a:pt x="108585" y="952"/>
                    <a:pt x="113347" y="2857"/>
                  </a:cubicBezTo>
                  <a:lnTo>
                    <a:pt x="113347" y="35242"/>
                  </a:lnTo>
                  <a:lnTo>
                    <a:pt x="112395" y="35242"/>
                  </a:lnTo>
                  <a:cubicBezTo>
                    <a:pt x="107632" y="33338"/>
                    <a:pt x="103822" y="33338"/>
                    <a:pt x="97155" y="33338"/>
                  </a:cubicBezTo>
                  <a:cubicBezTo>
                    <a:pt x="63817" y="33338"/>
                    <a:pt x="34290" y="58102"/>
                    <a:pt x="34290" y="99060"/>
                  </a:cubicBezTo>
                  <a:lnTo>
                    <a:pt x="34290" y="218122"/>
                  </a:lnTo>
                  <a:lnTo>
                    <a:pt x="0" y="218122"/>
                  </a:lnTo>
                  <a:lnTo>
                    <a:pt x="0" y="1905"/>
                  </a:lnTo>
                  <a:lnTo>
                    <a:pt x="33338" y="1905"/>
                  </a:lnTo>
                  <a:close/>
                </a:path>
              </a:pathLst>
            </a:custGeom>
            <a:grpFill/>
            <a:ln w="9525" cap="flat">
              <a:noFill/>
              <a:prstDash val="solid"/>
              <a:miter/>
            </a:ln>
          </p:spPr>
          <p:txBody>
            <a:bodyPr rtlCol="0" anchor="ctr"/>
            <a:lstStyle/>
            <a:p>
              <a:endParaRPr lang="it-IT">
                <a:solidFill>
                  <a:schemeClr val="tx1"/>
                </a:solidFill>
              </a:endParaRPr>
            </a:p>
          </p:txBody>
        </p:sp>
        <p:sp>
          <p:nvSpPr>
            <p:cNvPr id="188" name="Figura a mano libera: forma 187">
              <a:extLst>
                <a:ext uri="{FF2B5EF4-FFF2-40B4-BE49-F238E27FC236}">
                  <a16:creationId xmlns:a16="http://schemas.microsoft.com/office/drawing/2014/main" id="{0964ACC0-9480-8022-5C6B-CE17F3ADEFEB}"/>
                </a:ext>
              </a:extLst>
            </p:cNvPr>
            <p:cNvSpPr/>
            <p:nvPr/>
          </p:nvSpPr>
          <p:spPr>
            <a:xfrm>
              <a:off x="5589656" y="1834600"/>
              <a:ext cx="107632" cy="286702"/>
            </a:xfrm>
            <a:custGeom>
              <a:avLst/>
              <a:gdLst>
                <a:gd name="connsiteX0" fmla="*/ 0 w 107632"/>
                <a:gd name="connsiteY0" fmla="*/ 96202 h 286702"/>
                <a:gd name="connsiteX1" fmla="*/ 0 w 107632"/>
                <a:gd name="connsiteY1" fmla="*/ 68580 h 286702"/>
                <a:gd name="connsiteX2" fmla="*/ 31432 w 107632"/>
                <a:gd name="connsiteY2" fmla="*/ 68580 h 286702"/>
                <a:gd name="connsiteX3" fmla="*/ 31432 w 107632"/>
                <a:gd name="connsiteY3" fmla="*/ 0 h 286702"/>
                <a:gd name="connsiteX4" fmla="*/ 65722 w 107632"/>
                <a:gd name="connsiteY4" fmla="*/ 0 h 286702"/>
                <a:gd name="connsiteX5" fmla="*/ 65722 w 107632"/>
                <a:gd name="connsiteY5" fmla="*/ 68580 h 286702"/>
                <a:gd name="connsiteX6" fmla="*/ 107632 w 107632"/>
                <a:gd name="connsiteY6" fmla="*/ 68580 h 286702"/>
                <a:gd name="connsiteX7" fmla="*/ 107632 w 107632"/>
                <a:gd name="connsiteY7" fmla="*/ 96202 h 286702"/>
                <a:gd name="connsiteX8" fmla="*/ 65722 w 107632"/>
                <a:gd name="connsiteY8" fmla="*/ 96202 h 286702"/>
                <a:gd name="connsiteX9" fmla="*/ 65722 w 107632"/>
                <a:gd name="connsiteY9" fmla="*/ 237172 h 286702"/>
                <a:gd name="connsiteX10" fmla="*/ 87630 w 107632"/>
                <a:gd name="connsiteY10" fmla="*/ 257175 h 286702"/>
                <a:gd name="connsiteX11" fmla="*/ 105727 w 107632"/>
                <a:gd name="connsiteY11" fmla="*/ 254317 h 286702"/>
                <a:gd name="connsiteX12" fmla="*/ 106680 w 107632"/>
                <a:gd name="connsiteY12" fmla="*/ 254317 h 286702"/>
                <a:gd name="connsiteX13" fmla="*/ 106680 w 107632"/>
                <a:gd name="connsiteY13" fmla="*/ 283845 h 286702"/>
                <a:gd name="connsiteX14" fmla="*/ 79057 w 107632"/>
                <a:gd name="connsiteY14" fmla="*/ 286702 h 286702"/>
                <a:gd name="connsiteX15" fmla="*/ 31432 w 107632"/>
                <a:gd name="connsiteY15" fmla="*/ 244792 h 286702"/>
                <a:gd name="connsiteX16" fmla="*/ 31432 w 107632"/>
                <a:gd name="connsiteY16" fmla="*/ 96202 h 286702"/>
                <a:gd name="connsiteX17" fmla="*/ 0 w 107632"/>
                <a:gd name="connsiteY17" fmla="*/ 96202 h 286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632" h="286702">
                  <a:moveTo>
                    <a:pt x="0" y="96202"/>
                  </a:moveTo>
                  <a:lnTo>
                    <a:pt x="0" y="68580"/>
                  </a:lnTo>
                  <a:lnTo>
                    <a:pt x="31432" y="68580"/>
                  </a:lnTo>
                  <a:lnTo>
                    <a:pt x="31432" y="0"/>
                  </a:lnTo>
                  <a:lnTo>
                    <a:pt x="65722" y="0"/>
                  </a:lnTo>
                  <a:lnTo>
                    <a:pt x="65722" y="68580"/>
                  </a:lnTo>
                  <a:lnTo>
                    <a:pt x="107632" y="68580"/>
                  </a:lnTo>
                  <a:lnTo>
                    <a:pt x="107632" y="96202"/>
                  </a:lnTo>
                  <a:lnTo>
                    <a:pt x="65722" y="96202"/>
                  </a:lnTo>
                  <a:lnTo>
                    <a:pt x="65722" y="237172"/>
                  </a:lnTo>
                  <a:cubicBezTo>
                    <a:pt x="65722" y="252413"/>
                    <a:pt x="73342" y="257175"/>
                    <a:pt x="87630" y="257175"/>
                  </a:cubicBezTo>
                  <a:cubicBezTo>
                    <a:pt x="94297" y="257175"/>
                    <a:pt x="101917" y="255270"/>
                    <a:pt x="105727" y="254317"/>
                  </a:cubicBezTo>
                  <a:lnTo>
                    <a:pt x="106680" y="254317"/>
                  </a:lnTo>
                  <a:lnTo>
                    <a:pt x="106680" y="283845"/>
                  </a:lnTo>
                  <a:cubicBezTo>
                    <a:pt x="99060" y="285750"/>
                    <a:pt x="89535" y="286702"/>
                    <a:pt x="79057" y="286702"/>
                  </a:cubicBezTo>
                  <a:cubicBezTo>
                    <a:pt x="51435" y="286702"/>
                    <a:pt x="31432" y="275272"/>
                    <a:pt x="31432" y="244792"/>
                  </a:cubicBezTo>
                  <a:lnTo>
                    <a:pt x="31432" y="96202"/>
                  </a:lnTo>
                  <a:lnTo>
                    <a:pt x="0" y="96202"/>
                  </a:lnTo>
                  <a:close/>
                </a:path>
              </a:pathLst>
            </a:custGeom>
            <a:grpFill/>
            <a:ln w="9525" cap="flat">
              <a:noFill/>
              <a:prstDash val="solid"/>
              <a:miter/>
            </a:ln>
          </p:spPr>
          <p:txBody>
            <a:bodyPr rtlCol="0" anchor="ctr"/>
            <a:lstStyle/>
            <a:p>
              <a:endParaRPr lang="it-IT">
                <a:solidFill>
                  <a:schemeClr val="tx1"/>
                </a:solidFill>
              </a:endParaRPr>
            </a:p>
          </p:txBody>
        </p:sp>
        <p:sp>
          <p:nvSpPr>
            <p:cNvPr id="189" name="Figura a mano libera: forma 188">
              <a:extLst>
                <a:ext uri="{FF2B5EF4-FFF2-40B4-BE49-F238E27FC236}">
                  <a16:creationId xmlns:a16="http://schemas.microsoft.com/office/drawing/2014/main" id="{55C31D46-08B0-155E-B9D9-472EECB31839}"/>
                </a:ext>
              </a:extLst>
            </p:cNvPr>
            <p:cNvSpPr/>
            <p:nvPr/>
          </p:nvSpPr>
          <p:spPr>
            <a:xfrm>
              <a:off x="5367724" y="1898418"/>
              <a:ext cx="201929" cy="224789"/>
            </a:xfrm>
            <a:custGeom>
              <a:avLst/>
              <a:gdLst>
                <a:gd name="connsiteX0" fmla="*/ 182880 w 201929"/>
                <a:gd name="connsiteY0" fmla="*/ 222885 h 224789"/>
                <a:gd name="connsiteX1" fmla="*/ 145733 w 201929"/>
                <a:gd name="connsiteY1" fmla="*/ 190500 h 224789"/>
                <a:gd name="connsiteX2" fmla="*/ 145733 w 201929"/>
                <a:gd name="connsiteY2" fmla="*/ 190500 h 224789"/>
                <a:gd name="connsiteX3" fmla="*/ 73342 w 201929"/>
                <a:gd name="connsiteY3" fmla="*/ 224790 h 224789"/>
                <a:gd name="connsiteX4" fmla="*/ 0 w 201929"/>
                <a:gd name="connsiteY4" fmla="*/ 164783 h 224789"/>
                <a:gd name="connsiteX5" fmla="*/ 94297 w 201929"/>
                <a:gd name="connsiteY5" fmla="*/ 95250 h 224789"/>
                <a:gd name="connsiteX6" fmla="*/ 146685 w 201929"/>
                <a:gd name="connsiteY6" fmla="*/ 63817 h 224789"/>
                <a:gd name="connsiteX7" fmla="*/ 98107 w 201929"/>
                <a:gd name="connsiteY7" fmla="*/ 25717 h 224789"/>
                <a:gd name="connsiteX8" fmla="*/ 43815 w 201929"/>
                <a:gd name="connsiteY8" fmla="*/ 73342 h 224789"/>
                <a:gd name="connsiteX9" fmla="*/ 11430 w 201929"/>
                <a:gd name="connsiteY9" fmla="*/ 73342 h 224789"/>
                <a:gd name="connsiteX10" fmla="*/ 98107 w 201929"/>
                <a:gd name="connsiteY10" fmla="*/ 0 h 224789"/>
                <a:gd name="connsiteX11" fmla="*/ 178117 w 201929"/>
                <a:gd name="connsiteY11" fmla="*/ 68580 h 224789"/>
                <a:gd name="connsiteX12" fmla="*/ 178117 w 201929"/>
                <a:gd name="connsiteY12" fmla="*/ 171450 h 224789"/>
                <a:gd name="connsiteX13" fmla="*/ 200978 w 201929"/>
                <a:gd name="connsiteY13" fmla="*/ 194310 h 224789"/>
                <a:gd name="connsiteX14" fmla="*/ 201930 w 201929"/>
                <a:gd name="connsiteY14" fmla="*/ 194310 h 224789"/>
                <a:gd name="connsiteX15" fmla="*/ 201930 w 201929"/>
                <a:gd name="connsiteY15" fmla="*/ 219075 h 224789"/>
                <a:gd name="connsiteX16" fmla="*/ 182880 w 201929"/>
                <a:gd name="connsiteY16" fmla="*/ 222885 h 224789"/>
                <a:gd name="connsiteX17" fmla="*/ 80963 w 201929"/>
                <a:gd name="connsiteY17" fmla="*/ 199072 h 224789"/>
                <a:gd name="connsiteX18" fmla="*/ 146685 w 201929"/>
                <a:gd name="connsiteY18" fmla="*/ 140970 h 224789"/>
                <a:gd name="connsiteX19" fmla="*/ 146685 w 201929"/>
                <a:gd name="connsiteY19" fmla="*/ 103822 h 224789"/>
                <a:gd name="connsiteX20" fmla="*/ 97155 w 201929"/>
                <a:gd name="connsiteY20" fmla="*/ 120015 h 224789"/>
                <a:gd name="connsiteX21" fmla="*/ 36195 w 201929"/>
                <a:gd name="connsiteY21" fmla="*/ 163830 h 224789"/>
                <a:gd name="connsiteX22" fmla="*/ 80963 w 201929"/>
                <a:gd name="connsiteY22" fmla="*/ 199072 h 22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1929" h="224789">
                  <a:moveTo>
                    <a:pt x="182880" y="222885"/>
                  </a:moveTo>
                  <a:cubicBezTo>
                    <a:pt x="160972" y="222885"/>
                    <a:pt x="148590" y="212408"/>
                    <a:pt x="145733" y="190500"/>
                  </a:cubicBezTo>
                  <a:lnTo>
                    <a:pt x="145733" y="190500"/>
                  </a:lnTo>
                  <a:cubicBezTo>
                    <a:pt x="132397" y="207645"/>
                    <a:pt x="110490" y="224790"/>
                    <a:pt x="73342" y="224790"/>
                  </a:cubicBezTo>
                  <a:cubicBezTo>
                    <a:pt x="32385" y="224790"/>
                    <a:pt x="0" y="205740"/>
                    <a:pt x="0" y="164783"/>
                  </a:cubicBezTo>
                  <a:cubicBezTo>
                    <a:pt x="0" y="113347"/>
                    <a:pt x="40005" y="102870"/>
                    <a:pt x="94297" y="95250"/>
                  </a:cubicBezTo>
                  <a:cubicBezTo>
                    <a:pt x="124778" y="90488"/>
                    <a:pt x="146685" y="87630"/>
                    <a:pt x="146685" y="63817"/>
                  </a:cubicBezTo>
                  <a:cubicBezTo>
                    <a:pt x="146685" y="39052"/>
                    <a:pt x="129540" y="25717"/>
                    <a:pt x="98107" y="25717"/>
                  </a:cubicBezTo>
                  <a:cubicBezTo>
                    <a:pt x="62865" y="25717"/>
                    <a:pt x="45720" y="40958"/>
                    <a:pt x="43815" y="73342"/>
                  </a:cubicBezTo>
                  <a:lnTo>
                    <a:pt x="11430" y="73342"/>
                  </a:lnTo>
                  <a:cubicBezTo>
                    <a:pt x="12382" y="31433"/>
                    <a:pt x="40005" y="0"/>
                    <a:pt x="98107" y="0"/>
                  </a:cubicBezTo>
                  <a:cubicBezTo>
                    <a:pt x="143828" y="0"/>
                    <a:pt x="178117" y="17145"/>
                    <a:pt x="178117" y="68580"/>
                  </a:cubicBezTo>
                  <a:lnTo>
                    <a:pt x="178117" y="171450"/>
                  </a:lnTo>
                  <a:cubicBezTo>
                    <a:pt x="178117" y="188595"/>
                    <a:pt x="181928" y="199072"/>
                    <a:pt x="200978" y="194310"/>
                  </a:cubicBezTo>
                  <a:lnTo>
                    <a:pt x="201930" y="194310"/>
                  </a:lnTo>
                  <a:lnTo>
                    <a:pt x="201930" y="219075"/>
                  </a:lnTo>
                  <a:cubicBezTo>
                    <a:pt x="197167" y="220980"/>
                    <a:pt x="191453" y="222885"/>
                    <a:pt x="182880" y="222885"/>
                  </a:cubicBezTo>
                  <a:close/>
                  <a:moveTo>
                    <a:pt x="80963" y="199072"/>
                  </a:moveTo>
                  <a:cubicBezTo>
                    <a:pt x="126683" y="199072"/>
                    <a:pt x="146685" y="165735"/>
                    <a:pt x="146685" y="140970"/>
                  </a:cubicBezTo>
                  <a:lnTo>
                    <a:pt x="146685" y="103822"/>
                  </a:lnTo>
                  <a:cubicBezTo>
                    <a:pt x="135255" y="110490"/>
                    <a:pt x="115253" y="116205"/>
                    <a:pt x="97155" y="120015"/>
                  </a:cubicBezTo>
                  <a:cubicBezTo>
                    <a:pt x="62865" y="126683"/>
                    <a:pt x="36195" y="132397"/>
                    <a:pt x="36195" y="163830"/>
                  </a:cubicBezTo>
                  <a:cubicBezTo>
                    <a:pt x="36195" y="193358"/>
                    <a:pt x="58103" y="199072"/>
                    <a:pt x="80963" y="199072"/>
                  </a:cubicBezTo>
                  <a:close/>
                </a:path>
              </a:pathLst>
            </a:custGeom>
            <a:grpFill/>
            <a:ln w="9525" cap="flat">
              <a:noFill/>
              <a:prstDash val="solid"/>
              <a:miter/>
            </a:ln>
          </p:spPr>
          <p:txBody>
            <a:bodyPr rtlCol="0" anchor="ctr"/>
            <a:lstStyle/>
            <a:p>
              <a:endParaRPr lang="it-IT">
                <a:solidFill>
                  <a:schemeClr val="tx1"/>
                </a:solidFill>
              </a:endParaRPr>
            </a:p>
          </p:txBody>
        </p:sp>
        <p:sp>
          <p:nvSpPr>
            <p:cNvPr id="190" name="Figura a mano libera: forma 189">
              <a:extLst>
                <a:ext uri="{FF2B5EF4-FFF2-40B4-BE49-F238E27FC236}">
                  <a16:creationId xmlns:a16="http://schemas.microsoft.com/office/drawing/2014/main" id="{EB35BE02-4C8B-0BD2-A72B-67BB9226E3A2}"/>
                </a:ext>
              </a:extLst>
            </p:cNvPr>
            <p:cNvSpPr/>
            <p:nvPr/>
          </p:nvSpPr>
          <p:spPr>
            <a:xfrm>
              <a:off x="5122931" y="1819360"/>
              <a:ext cx="216217" cy="300037"/>
            </a:xfrm>
            <a:custGeom>
              <a:avLst/>
              <a:gdLst>
                <a:gd name="connsiteX0" fmla="*/ 0 w 216217"/>
                <a:gd name="connsiteY0" fmla="*/ 300038 h 300037"/>
                <a:gd name="connsiteX1" fmla="*/ 0 w 216217"/>
                <a:gd name="connsiteY1" fmla="*/ 0 h 300037"/>
                <a:gd name="connsiteX2" fmla="*/ 124778 w 216217"/>
                <a:gd name="connsiteY2" fmla="*/ 0 h 300037"/>
                <a:gd name="connsiteX3" fmla="*/ 196215 w 216217"/>
                <a:gd name="connsiteY3" fmla="*/ 28575 h 300037"/>
                <a:gd name="connsiteX4" fmla="*/ 216218 w 216217"/>
                <a:gd name="connsiteY4" fmla="*/ 85725 h 300037"/>
                <a:gd name="connsiteX5" fmla="*/ 119063 w 216217"/>
                <a:gd name="connsiteY5" fmla="*/ 173355 h 300037"/>
                <a:gd name="connsiteX6" fmla="*/ 37147 w 216217"/>
                <a:gd name="connsiteY6" fmla="*/ 173355 h 300037"/>
                <a:gd name="connsiteX7" fmla="*/ 37147 w 216217"/>
                <a:gd name="connsiteY7" fmla="*/ 300038 h 300037"/>
                <a:gd name="connsiteX8" fmla="*/ 0 w 216217"/>
                <a:gd name="connsiteY8" fmla="*/ 300038 h 300037"/>
                <a:gd name="connsiteX9" fmla="*/ 38100 w 216217"/>
                <a:gd name="connsiteY9" fmla="*/ 33338 h 300037"/>
                <a:gd name="connsiteX10" fmla="*/ 38100 w 216217"/>
                <a:gd name="connsiteY10" fmla="*/ 143828 h 300037"/>
                <a:gd name="connsiteX11" fmla="*/ 117158 w 216217"/>
                <a:gd name="connsiteY11" fmla="*/ 143828 h 300037"/>
                <a:gd name="connsiteX12" fmla="*/ 180022 w 216217"/>
                <a:gd name="connsiteY12" fmla="*/ 87630 h 300037"/>
                <a:gd name="connsiteX13" fmla="*/ 120015 w 216217"/>
                <a:gd name="connsiteY13" fmla="*/ 32385 h 300037"/>
                <a:gd name="connsiteX14" fmla="*/ 38100 w 216217"/>
                <a:gd name="connsiteY14" fmla="*/ 32385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6217" h="300037">
                  <a:moveTo>
                    <a:pt x="0" y="300038"/>
                  </a:moveTo>
                  <a:lnTo>
                    <a:pt x="0" y="0"/>
                  </a:lnTo>
                  <a:lnTo>
                    <a:pt x="124778" y="0"/>
                  </a:lnTo>
                  <a:cubicBezTo>
                    <a:pt x="156210" y="0"/>
                    <a:pt x="180975" y="10477"/>
                    <a:pt x="196215" y="28575"/>
                  </a:cubicBezTo>
                  <a:cubicBezTo>
                    <a:pt x="208597" y="42863"/>
                    <a:pt x="216218" y="62865"/>
                    <a:pt x="216218" y="85725"/>
                  </a:cubicBezTo>
                  <a:cubicBezTo>
                    <a:pt x="216218" y="140970"/>
                    <a:pt x="184785" y="173355"/>
                    <a:pt x="119063" y="173355"/>
                  </a:cubicBezTo>
                  <a:lnTo>
                    <a:pt x="37147" y="173355"/>
                  </a:lnTo>
                  <a:lnTo>
                    <a:pt x="37147" y="300038"/>
                  </a:lnTo>
                  <a:lnTo>
                    <a:pt x="0" y="300038"/>
                  </a:lnTo>
                  <a:close/>
                  <a:moveTo>
                    <a:pt x="38100" y="33338"/>
                  </a:moveTo>
                  <a:lnTo>
                    <a:pt x="38100" y="143828"/>
                  </a:lnTo>
                  <a:lnTo>
                    <a:pt x="117158" y="143828"/>
                  </a:lnTo>
                  <a:cubicBezTo>
                    <a:pt x="159068" y="143828"/>
                    <a:pt x="180022" y="122872"/>
                    <a:pt x="180022" y="87630"/>
                  </a:cubicBezTo>
                  <a:cubicBezTo>
                    <a:pt x="180022" y="51435"/>
                    <a:pt x="158115" y="32385"/>
                    <a:pt x="120015" y="32385"/>
                  </a:cubicBezTo>
                  <a:lnTo>
                    <a:pt x="38100" y="32385"/>
                  </a:lnTo>
                  <a:close/>
                </a:path>
              </a:pathLst>
            </a:custGeom>
            <a:grpFill/>
            <a:ln w="9525" cap="flat">
              <a:noFill/>
              <a:prstDash val="solid"/>
              <a:miter/>
            </a:ln>
          </p:spPr>
          <p:txBody>
            <a:bodyPr rtlCol="0" anchor="ctr"/>
            <a:lstStyle/>
            <a:p>
              <a:endParaRPr lang="it-IT">
                <a:solidFill>
                  <a:schemeClr val="tx1"/>
                </a:solidFill>
              </a:endParaRPr>
            </a:p>
          </p:txBody>
        </p:sp>
        <p:sp>
          <p:nvSpPr>
            <p:cNvPr id="191" name="Figura a mano libera: forma 190">
              <a:extLst>
                <a:ext uri="{FF2B5EF4-FFF2-40B4-BE49-F238E27FC236}">
                  <a16:creationId xmlns:a16="http://schemas.microsoft.com/office/drawing/2014/main" id="{9A8DD9D6-4078-7C6F-974E-E826315B5F76}"/>
                </a:ext>
              </a:extLst>
            </p:cNvPr>
            <p:cNvSpPr/>
            <p:nvPr/>
          </p:nvSpPr>
          <p:spPr>
            <a:xfrm>
              <a:off x="7483226" y="1352635"/>
              <a:ext cx="34289" cy="300037"/>
            </a:xfrm>
            <a:custGeom>
              <a:avLst/>
              <a:gdLst>
                <a:gd name="connsiteX0" fmla="*/ 0 w 34289"/>
                <a:gd name="connsiteY0" fmla="*/ 300038 h 300037"/>
                <a:gd name="connsiteX1" fmla="*/ 0 w 34289"/>
                <a:gd name="connsiteY1" fmla="*/ 0 h 300037"/>
                <a:gd name="connsiteX2" fmla="*/ 34290 w 34289"/>
                <a:gd name="connsiteY2" fmla="*/ 0 h 300037"/>
                <a:gd name="connsiteX3" fmla="*/ 34290 w 34289"/>
                <a:gd name="connsiteY3" fmla="*/ 300038 h 300037"/>
                <a:gd name="connsiteX4" fmla="*/ 0 w 34289"/>
                <a:gd name="connsiteY4" fmla="*/ 300038 h 30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89" h="300037">
                  <a:moveTo>
                    <a:pt x="0" y="300038"/>
                  </a:moveTo>
                  <a:lnTo>
                    <a:pt x="0" y="0"/>
                  </a:lnTo>
                  <a:lnTo>
                    <a:pt x="34290" y="0"/>
                  </a:lnTo>
                  <a:lnTo>
                    <a:pt x="34290" y="300038"/>
                  </a:lnTo>
                  <a:lnTo>
                    <a:pt x="0" y="300038"/>
                  </a:lnTo>
                  <a:close/>
                </a:path>
              </a:pathLst>
            </a:custGeom>
            <a:grpFill/>
            <a:ln w="9525" cap="flat">
              <a:noFill/>
              <a:prstDash val="solid"/>
              <a:miter/>
            </a:ln>
          </p:spPr>
          <p:txBody>
            <a:bodyPr rtlCol="0" anchor="ctr"/>
            <a:lstStyle/>
            <a:p>
              <a:endParaRPr lang="it-IT">
                <a:solidFill>
                  <a:schemeClr val="tx1"/>
                </a:solidFill>
              </a:endParaRPr>
            </a:p>
          </p:txBody>
        </p:sp>
        <p:sp>
          <p:nvSpPr>
            <p:cNvPr id="192" name="Figura a mano libera: forma 191">
              <a:extLst>
                <a:ext uri="{FF2B5EF4-FFF2-40B4-BE49-F238E27FC236}">
                  <a16:creationId xmlns:a16="http://schemas.microsoft.com/office/drawing/2014/main" id="{063B079D-8099-EE25-055D-FC2B178AEF33}"/>
                </a:ext>
              </a:extLst>
            </p:cNvPr>
            <p:cNvSpPr/>
            <p:nvPr/>
          </p:nvSpPr>
          <p:spPr>
            <a:xfrm>
              <a:off x="7391786" y="1352635"/>
              <a:ext cx="34290" cy="300037"/>
            </a:xfrm>
            <a:custGeom>
              <a:avLst/>
              <a:gdLst>
                <a:gd name="connsiteX0" fmla="*/ 0 w 34290"/>
                <a:gd name="connsiteY0" fmla="*/ 300038 h 300037"/>
                <a:gd name="connsiteX1" fmla="*/ 0 w 34290"/>
                <a:gd name="connsiteY1" fmla="*/ 83820 h 300037"/>
                <a:gd name="connsiteX2" fmla="*/ 34290 w 34290"/>
                <a:gd name="connsiteY2" fmla="*/ 83820 h 300037"/>
                <a:gd name="connsiteX3" fmla="*/ 34290 w 34290"/>
                <a:gd name="connsiteY3" fmla="*/ 300038 h 300037"/>
                <a:gd name="connsiteX4" fmla="*/ 0 w 34290"/>
                <a:gd name="connsiteY4" fmla="*/ 300038 h 300037"/>
                <a:gd name="connsiteX5" fmla="*/ 0 w 34290"/>
                <a:gd name="connsiteY5" fmla="*/ 41910 h 300037"/>
                <a:gd name="connsiteX6" fmla="*/ 0 w 34290"/>
                <a:gd name="connsiteY6" fmla="*/ 0 h 300037"/>
                <a:gd name="connsiteX7" fmla="*/ 34290 w 34290"/>
                <a:gd name="connsiteY7" fmla="*/ 0 h 300037"/>
                <a:gd name="connsiteX8" fmla="*/ 34290 w 34290"/>
                <a:gd name="connsiteY8" fmla="*/ 41910 h 300037"/>
                <a:gd name="connsiteX9" fmla="*/ 0 w 34290"/>
                <a:gd name="connsiteY9" fmla="*/ 41910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 h="300037">
                  <a:moveTo>
                    <a:pt x="0" y="300038"/>
                  </a:moveTo>
                  <a:lnTo>
                    <a:pt x="0" y="83820"/>
                  </a:lnTo>
                  <a:lnTo>
                    <a:pt x="34290" y="83820"/>
                  </a:lnTo>
                  <a:lnTo>
                    <a:pt x="34290" y="300038"/>
                  </a:lnTo>
                  <a:lnTo>
                    <a:pt x="0" y="300038"/>
                  </a:lnTo>
                  <a:close/>
                  <a:moveTo>
                    <a:pt x="0" y="41910"/>
                  </a:moveTo>
                  <a:lnTo>
                    <a:pt x="0" y="0"/>
                  </a:lnTo>
                  <a:lnTo>
                    <a:pt x="34290" y="0"/>
                  </a:lnTo>
                  <a:lnTo>
                    <a:pt x="34290" y="41910"/>
                  </a:lnTo>
                  <a:lnTo>
                    <a:pt x="0" y="41910"/>
                  </a:lnTo>
                  <a:close/>
                </a:path>
              </a:pathLst>
            </a:custGeom>
            <a:grpFill/>
            <a:ln w="9525" cap="flat">
              <a:noFill/>
              <a:prstDash val="solid"/>
              <a:miter/>
            </a:ln>
          </p:spPr>
          <p:txBody>
            <a:bodyPr rtlCol="0" anchor="ctr"/>
            <a:lstStyle/>
            <a:p>
              <a:endParaRPr lang="it-IT">
                <a:solidFill>
                  <a:schemeClr val="tx1"/>
                </a:solidFill>
              </a:endParaRPr>
            </a:p>
          </p:txBody>
        </p:sp>
        <p:sp>
          <p:nvSpPr>
            <p:cNvPr id="193" name="Figura a mano libera: forma 192">
              <a:extLst>
                <a:ext uri="{FF2B5EF4-FFF2-40B4-BE49-F238E27FC236}">
                  <a16:creationId xmlns:a16="http://schemas.microsoft.com/office/drawing/2014/main" id="{3E90837E-6E1B-344A-4D33-D6B894747148}"/>
                </a:ext>
              </a:extLst>
            </p:cNvPr>
            <p:cNvSpPr/>
            <p:nvPr/>
          </p:nvSpPr>
          <p:spPr>
            <a:xfrm>
              <a:off x="7162234" y="1433598"/>
              <a:ext cx="114300" cy="219075"/>
            </a:xfrm>
            <a:custGeom>
              <a:avLst/>
              <a:gdLst>
                <a:gd name="connsiteX0" fmla="*/ 34290 w 114300"/>
                <a:gd name="connsiteY0" fmla="*/ 2858 h 219075"/>
                <a:gd name="connsiteX1" fmla="*/ 34290 w 114300"/>
                <a:gd name="connsiteY1" fmla="*/ 38100 h 219075"/>
                <a:gd name="connsiteX2" fmla="*/ 35243 w 114300"/>
                <a:gd name="connsiteY2" fmla="*/ 38100 h 219075"/>
                <a:gd name="connsiteX3" fmla="*/ 100013 w 114300"/>
                <a:gd name="connsiteY3" fmla="*/ 0 h 219075"/>
                <a:gd name="connsiteX4" fmla="*/ 114300 w 114300"/>
                <a:gd name="connsiteY4" fmla="*/ 2858 h 219075"/>
                <a:gd name="connsiteX5" fmla="*/ 114300 w 114300"/>
                <a:gd name="connsiteY5" fmla="*/ 35242 h 219075"/>
                <a:gd name="connsiteX6" fmla="*/ 113348 w 114300"/>
                <a:gd name="connsiteY6" fmla="*/ 35242 h 219075"/>
                <a:gd name="connsiteX7" fmla="*/ 98107 w 114300"/>
                <a:gd name="connsiteY7" fmla="*/ 33338 h 219075"/>
                <a:gd name="connsiteX8" fmla="*/ 35243 w 114300"/>
                <a:gd name="connsiteY8" fmla="*/ 99060 h 219075"/>
                <a:gd name="connsiteX9" fmla="*/ 35243 w 114300"/>
                <a:gd name="connsiteY9" fmla="*/ 219075 h 219075"/>
                <a:gd name="connsiteX10" fmla="*/ 0 w 114300"/>
                <a:gd name="connsiteY10" fmla="*/ 219075 h 219075"/>
                <a:gd name="connsiteX11" fmla="*/ 0 w 114300"/>
                <a:gd name="connsiteY11" fmla="*/ 2858 h 219075"/>
                <a:gd name="connsiteX12" fmla="*/ 34290 w 114300"/>
                <a:gd name="connsiteY12" fmla="*/ 2858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4300" h="219075">
                  <a:moveTo>
                    <a:pt x="34290" y="2858"/>
                  </a:moveTo>
                  <a:lnTo>
                    <a:pt x="34290" y="38100"/>
                  </a:lnTo>
                  <a:lnTo>
                    <a:pt x="35243" y="38100"/>
                  </a:lnTo>
                  <a:cubicBezTo>
                    <a:pt x="48577" y="17145"/>
                    <a:pt x="70485" y="0"/>
                    <a:pt x="100013" y="0"/>
                  </a:cubicBezTo>
                  <a:cubicBezTo>
                    <a:pt x="106680" y="0"/>
                    <a:pt x="109538" y="952"/>
                    <a:pt x="114300" y="2858"/>
                  </a:cubicBezTo>
                  <a:lnTo>
                    <a:pt x="114300" y="35242"/>
                  </a:lnTo>
                  <a:lnTo>
                    <a:pt x="113348" y="35242"/>
                  </a:lnTo>
                  <a:cubicBezTo>
                    <a:pt x="108585" y="33338"/>
                    <a:pt x="104775" y="33338"/>
                    <a:pt x="98107" y="33338"/>
                  </a:cubicBezTo>
                  <a:cubicBezTo>
                    <a:pt x="64770" y="33338"/>
                    <a:pt x="35243" y="58102"/>
                    <a:pt x="35243" y="99060"/>
                  </a:cubicBezTo>
                  <a:lnTo>
                    <a:pt x="35243" y="219075"/>
                  </a:lnTo>
                  <a:lnTo>
                    <a:pt x="0" y="219075"/>
                  </a:lnTo>
                  <a:lnTo>
                    <a:pt x="0" y="2858"/>
                  </a:lnTo>
                  <a:lnTo>
                    <a:pt x="34290" y="2858"/>
                  </a:lnTo>
                  <a:close/>
                </a:path>
              </a:pathLst>
            </a:custGeom>
            <a:grpFill/>
            <a:ln w="9525" cap="flat">
              <a:noFill/>
              <a:prstDash val="solid"/>
              <a:miter/>
            </a:ln>
          </p:spPr>
          <p:txBody>
            <a:bodyPr rtlCol="0" anchor="ctr"/>
            <a:lstStyle/>
            <a:p>
              <a:endParaRPr lang="it-IT">
                <a:solidFill>
                  <a:schemeClr val="tx1"/>
                </a:solidFill>
              </a:endParaRPr>
            </a:p>
          </p:txBody>
        </p:sp>
        <p:sp>
          <p:nvSpPr>
            <p:cNvPr id="194" name="Figura a mano libera: forma 193">
              <a:extLst>
                <a:ext uri="{FF2B5EF4-FFF2-40B4-BE49-F238E27FC236}">
                  <a16:creationId xmlns:a16="http://schemas.microsoft.com/office/drawing/2014/main" id="{D8B37C7D-C9AC-A2CB-38B9-007233FC2E72}"/>
                </a:ext>
              </a:extLst>
            </p:cNvPr>
            <p:cNvSpPr/>
            <p:nvPr/>
          </p:nvSpPr>
          <p:spPr>
            <a:xfrm>
              <a:off x="6917441" y="1429787"/>
              <a:ext cx="202882" cy="228600"/>
            </a:xfrm>
            <a:custGeom>
              <a:avLst/>
              <a:gdLst>
                <a:gd name="connsiteX0" fmla="*/ 104775 w 202882"/>
                <a:gd name="connsiteY0" fmla="*/ 228600 h 228600"/>
                <a:gd name="connsiteX1" fmla="*/ 0 w 202882"/>
                <a:gd name="connsiteY1" fmla="*/ 114300 h 228600"/>
                <a:gd name="connsiteX2" fmla="*/ 102870 w 202882"/>
                <a:gd name="connsiteY2" fmla="*/ 0 h 228600"/>
                <a:gd name="connsiteX3" fmla="*/ 202882 w 202882"/>
                <a:gd name="connsiteY3" fmla="*/ 121920 h 228600"/>
                <a:gd name="connsiteX4" fmla="*/ 35243 w 202882"/>
                <a:gd name="connsiteY4" fmla="*/ 121920 h 228600"/>
                <a:gd name="connsiteX5" fmla="*/ 104775 w 202882"/>
                <a:gd name="connsiteY5" fmla="*/ 199073 h 228600"/>
                <a:gd name="connsiteX6" fmla="*/ 164782 w 202882"/>
                <a:gd name="connsiteY6" fmla="*/ 154305 h 228600"/>
                <a:gd name="connsiteX7" fmla="*/ 198120 w 202882"/>
                <a:gd name="connsiteY7" fmla="*/ 154305 h 228600"/>
                <a:gd name="connsiteX8" fmla="*/ 104775 w 202882"/>
                <a:gd name="connsiteY8" fmla="*/ 228600 h 228600"/>
                <a:gd name="connsiteX9" fmla="*/ 102870 w 202882"/>
                <a:gd name="connsiteY9" fmla="*/ 27623 h 228600"/>
                <a:gd name="connsiteX10" fmla="*/ 36195 w 202882"/>
                <a:gd name="connsiteY10" fmla="*/ 97155 h 228600"/>
                <a:gd name="connsiteX11" fmla="*/ 166688 w 202882"/>
                <a:gd name="connsiteY11" fmla="*/ 97155 h 228600"/>
                <a:gd name="connsiteX12" fmla="*/ 102870 w 202882"/>
                <a:gd name="connsiteY12" fmla="*/ 27623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2882" h="228600">
                  <a:moveTo>
                    <a:pt x="104775" y="228600"/>
                  </a:moveTo>
                  <a:cubicBezTo>
                    <a:pt x="38100" y="228600"/>
                    <a:pt x="0" y="177165"/>
                    <a:pt x="0" y="114300"/>
                  </a:cubicBezTo>
                  <a:cubicBezTo>
                    <a:pt x="0" y="51435"/>
                    <a:pt x="40957" y="0"/>
                    <a:pt x="102870" y="0"/>
                  </a:cubicBezTo>
                  <a:cubicBezTo>
                    <a:pt x="167640" y="0"/>
                    <a:pt x="202882" y="50483"/>
                    <a:pt x="202882" y="121920"/>
                  </a:cubicBezTo>
                  <a:lnTo>
                    <a:pt x="35243" y="121920"/>
                  </a:lnTo>
                  <a:cubicBezTo>
                    <a:pt x="38100" y="165735"/>
                    <a:pt x="61913" y="199073"/>
                    <a:pt x="104775" y="199073"/>
                  </a:cubicBezTo>
                  <a:cubicBezTo>
                    <a:pt x="136207" y="199073"/>
                    <a:pt x="157163" y="183833"/>
                    <a:pt x="164782" y="154305"/>
                  </a:cubicBezTo>
                  <a:lnTo>
                    <a:pt x="198120" y="154305"/>
                  </a:lnTo>
                  <a:cubicBezTo>
                    <a:pt x="187643" y="201930"/>
                    <a:pt x="153353" y="228600"/>
                    <a:pt x="104775" y="228600"/>
                  </a:cubicBezTo>
                  <a:close/>
                  <a:moveTo>
                    <a:pt x="102870" y="27623"/>
                  </a:moveTo>
                  <a:cubicBezTo>
                    <a:pt x="62865" y="27623"/>
                    <a:pt x="40957" y="58102"/>
                    <a:pt x="36195" y="97155"/>
                  </a:cubicBezTo>
                  <a:lnTo>
                    <a:pt x="166688" y="97155"/>
                  </a:lnTo>
                  <a:cubicBezTo>
                    <a:pt x="163830" y="54293"/>
                    <a:pt x="141923" y="27623"/>
                    <a:pt x="102870" y="27623"/>
                  </a:cubicBezTo>
                  <a:close/>
                </a:path>
              </a:pathLst>
            </a:custGeom>
            <a:grpFill/>
            <a:ln w="9525" cap="flat">
              <a:noFill/>
              <a:prstDash val="solid"/>
              <a:miter/>
            </a:ln>
          </p:spPr>
          <p:txBody>
            <a:bodyPr rtlCol="0" anchor="ctr"/>
            <a:lstStyle/>
            <a:p>
              <a:endParaRPr lang="it-IT">
                <a:solidFill>
                  <a:schemeClr val="tx1"/>
                </a:solidFill>
              </a:endParaRPr>
            </a:p>
          </p:txBody>
        </p:sp>
        <p:sp>
          <p:nvSpPr>
            <p:cNvPr id="195" name="Figura a mano libera: forma 194">
              <a:extLst>
                <a:ext uri="{FF2B5EF4-FFF2-40B4-BE49-F238E27FC236}">
                  <a16:creationId xmlns:a16="http://schemas.microsoft.com/office/drawing/2014/main" id="{0E4CA3A9-A690-CB24-7C48-1CFB523772F3}"/>
                </a:ext>
              </a:extLst>
            </p:cNvPr>
            <p:cNvSpPr/>
            <p:nvPr/>
          </p:nvSpPr>
          <p:spPr>
            <a:xfrm>
              <a:off x="6688841" y="1431693"/>
              <a:ext cx="198119" cy="292417"/>
            </a:xfrm>
            <a:custGeom>
              <a:avLst/>
              <a:gdLst>
                <a:gd name="connsiteX0" fmla="*/ 0 w 198119"/>
                <a:gd name="connsiteY0" fmla="*/ 290513 h 292417"/>
                <a:gd name="connsiteX1" fmla="*/ 0 w 198119"/>
                <a:gd name="connsiteY1" fmla="*/ 4763 h 292417"/>
                <a:gd name="connsiteX2" fmla="*/ 34290 w 198119"/>
                <a:gd name="connsiteY2" fmla="*/ 4763 h 292417"/>
                <a:gd name="connsiteX3" fmla="*/ 34290 w 198119"/>
                <a:gd name="connsiteY3" fmla="*/ 35242 h 292417"/>
                <a:gd name="connsiteX4" fmla="*/ 35243 w 198119"/>
                <a:gd name="connsiteY4" fmla="*/ 35242 h 292417"/>
                <a:gd name="connsiteX5" fmla="*/ 104775 w 198119"/>
                <a:gd name="connsiteY5" fmla="*/ 0 h 292417"/>
                <a:gd name="connsiteX6" fmla="*/ 198120 w 198119"/>
                <a:gd name="connsiteY6" fmla="*/ 114300 h 292417"/>
                <a:gd name="connsiteX7" fmla="*/ 103823 w 198119"/>
                <a:gd name="connsiteY7" fmla="*/ 228600 h 292417"/>
                <a:gd name="connsiteX8" fmla="*/ 35243 w 198119"/>
                <a:gd name="connsiteY8" fmla="*/ 197167 h 292417"/>
                <a:gd name="connsiteX9" fmla="*/ 34290 w 198119"/>
                <a:gd name="connsiteY9" fmla="*/ 197167 h 292417"/>
                <a:gd name="connsiteX10" fmla="*/ 34290 w 198119"/>
                <a:gd name="connsiteY10" fmla="*/ 292417 h 292417"/>
                <a:gd name="connsiteX11" fmla="*/ 0 w 198119"/>
                <a:gd name="connsiteY11" fmla="*/ 292417 h 292417"/>
                <a:gd name="connsiteX12" fmla="*/ 100013 w 198119"/>
                <a:gd name="connsiteY12" fmla="*/ 199072 h 292417"/>
                <a:gd name="connsiteX13" fmla="*/ 161925 w 198119"/>
                <a:gd name="connsiteY13" fmla="*/ 114300 h 292417"/>
                <a:gd name="connsiteX14" fmla="*/ 100013 w 198119"/>
                <a:gd name="connsiteY14" fmla="*/ 28575 h 292417"/>
                <a:gd name="connsiteX15" fmla="*/ 30480 w 198119"/>
                <a:gd name="connsiteY15" fmla="*/ 114300 h 292417"/>
                <a:gd name="connsiteX16" fmla="*/ 100013 w 198119"/>
                <a:gd name="connsiteY16" fmla="*/ 199072 h 29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8119" h="292417">
                  <a:moveTo>
                    <a:pt x="0" y="290513"/>
                  </a:moveTo>
                  <a:lnTo>
                    <a:pt x="0" y="4763"/>
                  </a:lnTo>
                  <a:lnTo>
                    <a:pt x="34290" y="4763"/>
                  </a:lnTo>
                  <a:lnTo>
                    <a:pt x="34290" y="35242"/>
                  </a:lnTo>
                  <a:lnTo>
                    <a:pt x="35243" y="35242"/>
                  </a:lnTo>
                  <a:cubicBezTo>
                    <a:pt x="51435" y="13335"/>
                    <a:pt x="73343" y="0"/>
                    <a:pt x="104775" y="0"/>
                  </a:cubicBezTo>
                  <a:cubicBezTo>
                    <a:pt x="160020" y="0"/>
                    <a:pt x="198120" y="41910"/>
                    <a:pt x="198120" y="114300"/>
                  </a:cubicBezTo>
                  <a:cubicBezTo>
                    <a:pt x="198120" y="183832"/>
                    <a:pt x="162878" y="228600"/>
                    <a:pt x="103823" y="228600"/>
                  </a:cubicBezTo>
                  <a:cubicBezTo>
                    <a:pt x="74295" y="228600"/>
                    <a:pt x="53340" y="220027"/>
                    <a:pt x="35243" y="197167"/>
                  </a:cubicBezTo>
                  <a:lnTo>
                    <a:pt x="34290" y="197167"/>
                  </a:lnTo>
                  <a:lnTo>
                    <a:pt x="34290" y="292417"/>
                  </a:lnTo>
                  <a:lnTo>
                    <a:pt x="0" y="292417"/>
                  </a:lnTo>
                  <a:close/>
                  <a:moveTo>
                    <a:pt x="100013" y="199072"/>
                  </a:moveTo>
                  <a:cubicBezTo>
                    <a:pt x="141923" y="199072"/>
                    <a:pt x="161925" y="162877"/>
                    <a:pt x="161925" y="114300"/>
                  </a:cubicBezTo>
                  <a:cubicBezTo>
                    <a:pt x="161925" y="65722"/>
                    <a:pt x="140970" y="28575"/>
                    <a:pt x="100013" y="28575"/>
                  </a:cubicBezTo>
                  <a:cubicBezTo>
                    <a:pt x="52388" y="28575"/>
                    <a:pt x="30480" y="66675"/>
                    <a:pt x="30480" y="114300"/>
                  </a:cubicBezTo>
                  <a:cubicBezTo>
                    <a:pt x="30480" y="161925"/>
                    <a:pt x="50482" y="199072"/>
                    <a:pt x="100013" y="199072"/>
                  </a:cubicBezTo>
                  <a:close/>
                </a:path>
              </a:pathLst>
            </a:custGeom>
            <a:grpFill/>
            <a:ln w="9525" cap="flat">
              <a:noFill/>
              <a:prstDash val="solid"/>
              <a:miter/>
            </a:ln>
          </p:spPr>
          <p:txBody>
            <a:bodyPr rtlCol="0" anchor="ctr"/>
            <a:lstStyle/>
            <a:p>
              <a:endParaRPr lang="it-IT">
                <a:solidFill>
                  <a:schemeClr val="tx1"/>
                </a:solidFill>
              </a:endParaRPr>
            </a:p>
          </p:txBody>
        </p:sp>
        <p:sp>
          <p:nvSpPr>
            <p:cNvPr id="196" name="Figura a mano libera: forma 195">
              <a:extLst>
                <a:ext uri="{FF2B5EF4-FFF2-40B4-BE49-F238E27FC236}">
                  <a16:creationId xmlns:a16="http://schemas.microsoft.com/office/drawing/2014/main" id="{39CFDBEC-C12E-9711-C56E-0B7109C0362A}"/>
                </a:ext>
              </a:extLst>
            </p:cNvPr>
            <p:cNvSpPr/>
            <p:nvPr/>
          </p:nvSpPr>
          <p:spPr>
            <a:xfrm>
              <a:off x="6523106" y="1352635"/>
              <a:ext cx="34289" cy="300037"/>
            </a:xfrm>
            <a:custGeom>
              <a:avLst/>
              <a:gdLst>
                <a:gd name="connsiteX0" fmla="*/ 0 w 34289"/>
                <a:gd name="connsiteY0" fmla="*/ 300038 h 300037"/>
                <a:gd name="connsiteX1" fmla="*/ 0 w 34289"/>
                <a:gd name="connsiteY1" fmla="*/ 83820 h 300037"/>
                <a:gd name="connsiteX2" fmla="*/ 34290 w 34289"/>
                <a:gd name="connsiteY2" fmla="*/ 83820 h 300037"/>
                <a:gd name="connsiteX3" fmla="*/ 34290 w 34289"/>
                <a:gd name="connsiteY3" fmla="*/ 300038 h 300037"/>
                <a:gd name="connsiteX4" fmla="*/ 0 w 34289"/>
                <a:gd name="connsiteY4" fmla="*/ 300038 h 300037"/>
                <a:gd name="connsiteX5" fmla="*/ 0 w 34289"/>
                <a:gd name="connsiteY5" fmla="*/ 41910 h 300037"/>
                <a:gd name="connsiteX6" fmla="*/ 0 w 34289"/>
                <a:gd name="connsiteY6" fmla="*/ 0 h 300037"/>
                <a:gd name="connsiteX7" fmla="*/ 34290 w 34289"/>
                <a:gd name="connsiteY7" fmla="*/ 0 h 300037"/>
                <a:gd name="connsiteX8" fmla="*/ 34290 w 34289"/>
                <a:gd name="connsiteY8" fmla="*/ 41910 h 300037"/>
                <a:gd name="connsiteX9" fmla="*/ 0 w 34289"/>
                <a:gd name="connsiteY9" fmla="*/ 41910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89" h="300037">
                  <a:moveTo>
                    <a:pt x="0" y="300038"/>
                  </a:moveTo>
                  <a:lnTo>
                    <a:pt x="0" y="83820"/>
                  </a:lnTo>
                  <a:lnTo>
                    <a:pt x="34290" y="83820"/>
                  </a:lnTo>
                  <a:lnTo>
                    <a:pt x="34290" y="300038"/>
                  </a:lnTo>
                  <a:lnTo>
                    <a:pt x="0" y="300038"/>
                  </a:lnTo>
                  <a:close/>
                  <a:moveTo>
                    <a:pt x="0" y="41910"/>
                  </a:moveTo>
                  <a:lnTo>
                    <a:pt x="0" y="0"/>
                  </a:lnTo>
                  <a:lnTo>
                    <a:pt x="34290" y="0"/>
                  </a:lnTo>
                  <a:lnTo>
                    <a:pt x="34290" y="41910"/>
                  </a:lnTo>
                  <a:lnTo>
                    <a:pt x="0" y="41910"/>
                  </a:lnTo>
                  <a:close/>
                </a:path>
              </a:pathLst>
            </a:custGeom>
            <a:grpFill/>
            <a:ln w="9525" cap="flat">
              <a:noFill/>
              <a:prstDash val="solid"/>
              <a:miter/>
            </a:ln>
          </p:spPr>
          <p:txBody>
            <a:bodyPr rtlCol="0" anchor="ctr"/>
            <a:lstStyle/>
            <a:p>
              <a:endParaRPr lang="it-IT">
                <a:solidFill>
                  <a:schemeClr val="tx1"/>
                </a:solidFill>
              </a:endParaRPr>
            </a:p>
          </p:txBody>
        </p:sp>
        <p:sp>
          <p:nvSpPr>
            <p:cNvPr id="197" name="Figura a mano libera: forma 196">
              <a:extLst>
                <a:ext uri="{FF2B5EF4-FFF2-40B4-BE49-F238E27FC236}">
                  <a16:creationId xmlns:a16="http://schemas.microsoft.com/office/drawing/2014/main" id="{6EEF4553-C13C-3E4D-71C2-89C424F99C52}"/>
                </a:ext>
              </a:extLst>
            </p:cNvPr>
            <p:cNvSpPr/>
            <p:nvPr/>
          </p:nvSpPr>
          <p:spPr>
            <a:xfrm>
              <a:off x="6306889" y="1436455"/>
              <a:ext cx="173355" cy="216217"/>
            </a:xfrm>
            <a:custGeom>
              <a:avLst/>
              <a:gdLst>
                <a:gd name="connsiteX0" fmla="*/ 0 w 173355"/>
                <a:gd name="connsiteY0" fmla="*/ 216217 h 216217"/>
                <a:gd name="connsiteX1" fmla="*/ 0 w 173355"/>
                <a:gd name="connsiteY1" fmla="*/ 189547 h 216217"/>
                <a:gd name="connsiteX2" fmla="*/ 120968 w 173355"/>
                <a:gd name="connsiteY2" fmla="*/ 30480 h 216217"/>
                <a:gd name="connsiteX3" fmla="*/ 120968 w 173355"/>
                <a:gd name="connsiteY3" fmla="*/ 29527 h 216217"/>
                <a:gd name="connsiteX4" fmla="*/ 7620 w 173355"/>
                <a:gd name="connsiteY4" fmla="*/ 29527 h 216217"/>
                <a:gd name="connsiteX5" fmla="*/ 7620 w 173355"/>
                <a:gd name="connsiteY5" fmla="*/ 0 h 216217"/>
                <a:gd name="connsiteX6" fmla="*/ 168593 w 173355"/>
                <a:gd name="connsiteY6" fmla="*/ 0 h 216217"/>
                <a:gd name="connsiteX7" fmla="*/ 168593 w 173355"/>
                <a:gd name="connsiteY7" fmla="*/ 20002 h 216217"/>
                <a:gd name="connsiteX8" fmla="*/ 43815 w 173355"/>
                <a:gd name="connsiteY8" fmla="*/ 183832 h 216217"/>
                <a:gd name="connsiteX9" fmla="*/ 43815 w 173355"/>
                <a:gd name="connsiteY9" fmla="*/ 184785 h 216217"/>
                <a:gd name="connsiteX10" fmla="*/ 173355 w 173355"/>
                <a:gd name="connsiteY10" fmla="*/ 184785 h 216217"/>
                <a:gd name="connsiteX11" fmla="*/ 173355 w 173355"/>
                <a:gd name="connsiteY11" fmla="*/ 216217 h 216217"/>
                <a:gd name="connsiteX12" fmla="*/ 0 w 173355"/>
                <a:gd name="connsiteY12" fmla="*/ 216217 h 216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355" h="216217">
                  <a:moveTo>
                    <a:pt x="0" y="216217"/>
                  </a:moveTo>
                  <a:lnTo>
                    <a:pt x="0" y="189547"/>
                  </a:lnTo>
                  <a:lnTo>
                    <a:pt x="120968" y="30480"/>
                  </a:lnTo>
                  <a:lnTo>
                    <a:pt x="120968" y="29527"/>
                  </a:lnTo>
                  <a:lnTo>
                    <a:pt x="7620" y="29527"/>
                  </a:lnTo>
                  <a:lnTo>
                    <a:pt x="7620" y="0"/>
                  </a:lnTo>
                  <a:lnTo>
                    <a:pt x="168593" y="0"/>
                  </a:lnTo>
                  <a:lnTo>
                    <a:pt x="168593" y="20002"/>
                  </a:lnTo>
                  <a:lnTo>
                    <a:pt x="43815" y="183832"/>
                  </a:lnTo>
                  <a:lnTo>
                    <a:pt x="43815" y="184785"/>
                  </a:lnTo>
                  <a:lnTo>
                    <a:pt x="173355" y="184785"/>
                  </a:lnTo>
                  <a:lnTo>
                    <a:pt x="173355" y="216217"/>
                  </a:lnTo>
                  <a:lnTo>
                    <a:pt x="0" y="216217"/>
                  </a:lnTo>
                  <a:close/>
                </a:path>
              </a:pathLst>
            </a:custGeom>
            <a:grpFill/>
            <a:ln w="9525" cap="flat">
              <a:noFill/>
              <a:prstDash val="solid"/>
              <a:miter/>
            </a:ln>
          </p:spPr>
          <p:txBody>
            <a:bodyPr rtlCol="0" anchor="ctr"/>
            <a:lstStyle/>
            <a:p>
              <a:endParaRPr lang="it-IT">
                <a:solidFill>
                  <a:schemeClr val="tx1"/>
                </a:solidFill>
              </a:endParaRPr>
            </a:p>
          </p:txBody>
        </p:sp>
        <p:sp>
          <p:nvSpPr>
            <p:cNvPr id="198" name="Figura a mano libera: forma 197">
              <a:extLst>
                <a:ext uri="{FF2B5EF4-FFF2-40B4-BE49-F238E27FC236}">
                  <a16:creationId xmlns:a16="http://schemas.microsoft.com/office/drawing/2014/main" id="{B9AD3E94-EB81-BCAC-4AC3-BC043F438ABA}"/>
                </a:ext>
              </a:extLst>
            </p:cNvPr>
            <p:cNvSpPr/>
            <p:nvPr/>
          </p:nvSpPr>
          <p:spPr>
            <a:xfrm>
              <a:off x="6225926" y="1352635"/>
              <a:ext cx="34289" cy="300037"/>
            </a:xfrm>
            <a:custGeom>
              <a:avLst/>
              <a:gdLst>
                <a:gd name="connsiteX0" fmla="*/ 0 w 34289"/>
                <a:gd name="connsiteY0" fmla="*/ 300038 h 300037"/>
                <a:gd name="connsiteX1" fmla="*/ 0 w 34289"/>
                <a:gd name="connsiteY1" fmla="*/ 83820 h 300037"/>
                <a:gd name="connsiteX2" fmla="*/ 34290 w 34289"/>
                <a:gd name="connsiteY2" fmla="*/ 83820 h 300037"/>
                <a:gd name="connsiteX3" fmla="*/ 34290 w 34289"/>
                <a:gd name="connsiteY3" fmla="*/ 300038 h 300037"/>
                <a:gd name="connsiteX4" fmla="*/ 0 w 34289"/>
                <a:gd name="connsiteY4" fmla="*/ 300038 h 300037"/>
                <a:gd name="connsiteX5" fmla="*/ 0 w 34289"/>
                <a:gd name="connsiteY5" fmla="*/ 41910 h 300037"/>
                <a:gd name="connsiteX6" fmla="*/ 0 w 34289"/>
                <a:gd name="connsiteY6" fmla="*/ 0 h 300037"/>
                <a:gd name="connsiteX7" fmla="*/ 34290 w 34289"/>
                <a:gd name="connsiteY7" fmla="*/ 0 h 300037"/>
                <a:gd name="connsiteX8" fmla="*/ 34290 w 34289"/>
                <a:gd name="connsiteY8" fmla="*/ 41910 h 300037"/>
                <a:gd name="connsiteX9" fmla="*/ 0 w 34289"/>
                <a:gd name="connsiteY9" fmla="*/ 41910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89" h="300037">
                  <a:moveTo>
                    <a:pt x="0" y="300038"/>
                  </a:moveTo>
                  <a:lnTo>
                    <a:pt x="0" y="83820"/>
                  </a:lnTo>
                  <a:lnTo>
                    <a:pt x="34290" y="83820"/>
                  </a:lnTo>
                  <a:lnTo>
                    <a:pt x="34290" y="300038"/>
                  </a:lnTo>
                  <a:lnTo>
                    <a:pt x="0" y="300038"/>
                  </a:lnTo>
                  <a:close/>
                  <a:moveTo>
                    <a:pt x="0" y="41910"/>
                  </a:moveTo>
                  <a:lnTo>
                    <a:pt x="0" y="0"/>
                  </a:lnTo>
                  <a:lnTo>
                    <a:pt x="34290" y="0"/>
                  </a:lnTo>
                  <a:lnTo>
                    <a:pt x="34290" y="41910"/>
                  </a:lnTo>
                  <a:lnTo>
                    <a:pt x="0" y="41910"/>
                  </a:lnTo>
                  <a:close/>
                </a:path>
              </a:pathLst>
            </a:custGeom>
            <a:grpFill/>
            <a:ln w="9525" cap="flat">
              <a:noFill/>
              <a:prstDash val="solid"/>
              <a:miter/>
            </a:ln>
          </p:spPr>
          <p:txBody>
            <a:bodyPr rtlCol="0" anchor="ctr"/>
            <a:lstStyle/>
            <a:p>
              <a:endParaRPr lang="it-IT">
                <a:solidFill>
                  <a:schemeClr val="tx1"/>
                </a:solidFill>
              </a:endParaRPr>
            </a:p>
          </p:txBody>
        </p:sp>
        <p:sp>
          <p:nvSpPr>
            <p:cNvPr id="199" name="Figura a mano libera: forma 198">
              <a:extLst>
                <a:ext uri="{FF2B5EF4-FFF2-40B4-BE49-F238E27FC236}">
                  <a16:creationId xmlns:a16="http://schemas.microsoft.com/office/drawing/2014/main" id="{6515D4F2-A38F-CD16-B07E-615FAD0816BB}"/>
                </a:ext>
              </a:extLst>
            </p:cNvPr>
            <p:cNvSpPr/>
            <p:nvPr/>
          </p:nvSpPr>
          <p:spPr>
            <a:xfrm>
              <a:off x="6001136" y="1436455"/>
              <a:ext cx="191452" cy="216217"/>
            </a:xfrm>
            <a:custGeom>
              <a:avLst/>
              <a:gdLst>
                <a:gd name="connsiteX0" fmla="*/ 76200 w 191452"/>
                <a:gd name="connsiteY0" fmla="*/ 216217 h 216217"/>
                <a:gd name="connsiteX1" fmla="*/ 0 w 191452"/>
                <a:gd name="connsiteY1" fmla="*/ 0 h 216217"/>
                <a:gd name="connsiteX2" fmla="*/ 36195 w 191452"/>
                <a:gd name="connsiteY2" fmla="*/ 0 h 216217"/>
                <a:gd name="connsiteX3" fmla="*/ 80963 w 191452"/>
                <a:gd name="connsiteY3" fmla="*/ 137160 h 216217"/>
                <a:gd name="connsiteX4" fmla="*/ 95250 w 191452"/>
                <a:gd name="connsiteY4" fmla="*/ 182880 h 216217"/>
                <a:gd name="connsiteX5" fmla="*/ 96203 w 191452"/>
                <a:gd name="connsiteY5" fmla="*/ 182880 h 216217"/>
                <a:gd name="connsiteX6" fmla="*/ 110490 w 191452"/>
                <a:gd name="connsiteY6" fmla="*/ 137160 h 216217"/>
                <a:gd name="connsiteX7" fmla="*/ 156210 w 191452"/>
                <a:gd name="connsiteY7" fmla="*/ 0 h 216217"/>
                <a:gd name="connsiteX8" fmla="*/ 191453 w 191452"/>
                <a:gd name="connsiteY8" fmla="*/ 0 h 216217"/>
                <a:gd name="connsiteX9" fmla="*/ 113348 w 191452"/>
                <a:gd name="connsiteY9" fmla="*/ 216217 h 216217"/>
                <a:gd name="connsiteX10" fmla="*/ 76200 w 191452"/>
                <a:gd name="connsiteY10" fmla="*/ 216217 h 216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1452" h="216217">
                  <a:moveTo>
                    <a:pt x="76200" y="216217"/>
                  </a:moveTo>
                  <a:lnTo>
                    <a:pt x="0" y="0"/>
                  </a:lnTo>
                  <a:lnTo>
                    <a:pt x="36195" y="0"/>
                  </a:lnTo>
                  <a:lnTo>
                    <a:pt x="80963" y="137160"/>
                  </a:lnTo>
                  <a:cubicBezTo>
                    <a:pt x="87630" y="156210"/>
                    <a:pt x="95250" y="182880"/>
                    <a:pt x="95250" y="182880"/>
                  </a:cubicBezTo>
                  <a:lnTo>
                    <a:pt x="96203" y="182880"/>
                  </a:lnTo>
                  <a:cubicBezTo>
                    <a:pt x="96203" y="182880"/>
                    <a:pt x="103823" y="156210"/>
                    <a:pt x="110490" y="137160"/>
                  </a:cubicBezTo>
                  <a:lnTo>
                    <a:pt x="156210" y="0"/>
                  </a:lnTo>
                  <a:lnTo>
                    <a:pt x="191453" y="0"/>
                  </a:lnTo>
                  <a:lnTo>
                    <a:pt x="113348" y="216217"/>
                  </a:lnTo>
                  <a:lnTo>
                    <a:pt x="76200" y="216217"/>
                  </a:lnTo>
                  <a:close/>
                </a:path>
              </a:pathLst>
            </a:custGeom>
            <a:grpFill/>
            <a:ln w="9525" cap="flat">
              <a:noFill/>
              <a:prstDash val="solid"/>
              <a:miter/>
            </a:ln>
          </p:spPr>
          <p:txBody>
            <a:bodyPr rtlCol="0" anchor="ctr"/>
            <a:lstStyle/>
            <a:p>
              <a:endParaRPr lang="it-IT">
                <a:solidFill>
                  <a:schemeClr val="tx1"/>
                </a:solidFill>
              </a:endParaRPr>
            </a:p>
          </p:txBody>
        </p:sp>
        <p:sp>
          <p:nvSpPr>
            <p:cNvPr id="200" name="Figura a mano libera: forma 199">
              <a:extLst>
                <a:ext uri="{FF2B5EF4-FFF2-40B4-BE49-F238E27FC236}">
                  <a16:creationId xmlns:a16="http://schemas.microsoft.com/office/drawing/2014/main" id="{C12B696A-F34A-BB02-6F4F-1A492ED9F7AE}"/>
                </a:ext>
              </a:extLst>
            </p:cNvPr>
            <p:cNvSpPr/>
            <p:nvPr/>
          </p:nvSpPr>
          <p:spPr>
            <a:xfrm>
              <a:off x="5870644" y="1433598"/>
              <a:ext cx="113347" cy="219075"/>
            </a:xfrm>
            <a:custGeom>
              <a:avLst/>
              <a:gdLst>
                <a:gd name="connsiteX0" fmla="*/ 33338 w 113347"/>
                <a:gd name="connsiteY0" fmla="*/ 2858 h 219075"/>
                <a:gd name="connsiteX1" fmla="*/ 33338 w 113347"/>
                <a:gd name="connsiteY1" fmla="*/ 38100 h 219075"/>
                <a:gd name="connsiteX2" fmla="*/ 34290 w 113347"/>
                <a:gd name="connsiteY2" fmla="*/ 38100 h 219075"/>
                <a:gd name="connsiteX3" fmla="*/ 99060 w 113347"/>
                <a:gd name="connsiteY3" fmla="*/ 0 h 219075"/>
                <a:gd name="connsiteX4" fmla="*/ 113347 w 113347"/>
                <a:gd name="connsiteY4" fmla="*/ 2858 h 219075"/>
                <a:gd name="connsiteX5" fmla="*/ 113347 w 113347"/>
                <a:gd name="connsiteY5" fmla="*/ 35242 h 219075"/>
                <a:gd name="connsiteX6" fmla="*/ 112395 w 113347"/>
                <a:gd name="connsiteY6" fmla="*/ 35242 h 219075"/>
                <a:gd name="connsiteX7" fmla="*/ 97155 w 113347"/>
                <a:gd name="connsiteY7" fmla="*/ 33338 h 219075"/>
                <a:gd name="connsiteX8" fmla="*/ 34290 w 113347"/>
                <a:gd name="connsiteY8" fmla="*/ 99060 h 219075"/>
                <a:gd name="connsiteX9" fmla="*/ 34290 w 113347"/>
                <a:gd name="connsiteY9" fmla="*/ 219075 h 219075"/>
                <a:gd name="connsiteX10" fmla="*/ 0 w 113347"/>
                <a:gd name="connsiteY10" fmla="*/ 219075 h 219075"/>
                <a:gd name="connsiteX11" fmla="*/ 0 w 113347"/>
                <a:gd name="connsiteY11" fmla="*/ 2858 h 219075"/>
                <a:gd name="connsiteX12" fmla="*/ 33338 w 113347"/>
                <a:gd name="connsiteY12" fmla="*/ 2858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347" h="219075">
                  <a:moveTo>
                    <a:pt x="33338" y="2858"/>
                  </a:moveTo>
                  <a:lnTo>
                    <a:pt x="33338" y="38100"/>
                  </a:lnTo>
                  <a:lnTo>
                    <a:pt x="34290" y="38100"/>
                  </a:lnTo>
                  <a:cubicBezTo>
                    <a:pt x="47625" y="17145"/>
                    <a:pt x="69532" y="0"/>
                    <a:pt x="99060" y="0"/>
                  </a:cubicBezTo>
                  <a:cubicBezTo>
                    <a:pt x="105727" y="0"/>
                    <a:pt x="108585" y="952"/>
                    <a:pt x="113347" y="2858"/>
                  </a:cubicBezTo>
                  <a:lnTo>
                    <a:pt x="113347" y="35242"/>
                  </a:lnTo>
                  <a:lnTo>
                    <a:pt x="112395" y="35242"/>
                  </a:lnTo>
                  <a:cubicBezTo>
                    <a:pt x="107632" y="33338"/>
                    <a:pt x="103822" y="33338"/>
                    <a:pt x="97155" y="33338"/>
                  </a:cubicBezTo>
                  <a:cubicBezTo>
                    <a:pt x="63817" y="33338"/>
                    <a:pt x="34290" y="58102"/>
                    <a:pt x="34290" y="99060"/>
                  </a:cubicBezTo>
                  <a:lnTo>
                    <a:pt x="34290" y="219075"/>
                  </a:lnTo>
                  <a:lnTo>
                    <a:pt x="0" y="219075"/>
                  </a:lnTo>
                  <a:lnTo>
                    <a:pt x="0" y="2858"/>
                  </a:lnTo>
                  <a:lnTo>
                    <a:pt x="33338" y="2858"/>
                  </a:lnTo>
                  <a:close/>
                </a:path>
              </a:pathLst>
            </a:custGeom>
            <a:grpFill/>
            <a:ln w="9525" cap="flat">
              <a:noFill/>
              <a:prstDash val="solid"/>
              <a:miter/>
            </a:ln>
          </p:spPr>
          <p:txBody>
            <a:bodyPr rtlCol="0" anchor="ctr"/>
            <a:lstStyle/>
            <a:p>
              <a:endParaRPr lang="it-IT">
                <a:solidFill>
                  <a:schemeClr val="tx1"/>
                </a:solidFill>
              </a:endParaRPr>
            </a:p>
          </p:txBody>
        </p:sp>
        <p:sp>
          <p:nvSpPr>
            <p:cNvPr id="201" name="Figura a mano libera: forma 200">
              <a:extLst>
                <a:ext uri="{FF2B5EF4-FFF2-40B4-BE49-F238E27FC236}">
                  <a16:creationId xmlns:a16="http://schemas.microsoft.com/office/drawing/2014/main" id="{CE7D58B5-C4D1-BCE0-DF4F-7EE89DA346A9}"/>
                </a:ext>
              </a:extLst>
            </p:cNvPr>
            <p:cNvSpPr/>
            <p:nvPr/>
          </p:nvSpPr>
          <p:spPr>
            <a:xfrm>
              <a:off x="5624898" y="1429787"/>
              <a:ext cx="202882" cy="228600"/>
            </a:xfrm>
            <a:custGeom>
              <a:avLst/>
              <a:gdLst>
                <a:gd name="connsiteX0" fmla="*/ 104775 w 202882"/>
                <a:gd name="connsiteY0" fmla="*/ 228600 h 228600"/>
                <a:gd name="connsiteX1" fmla="*/ 0 w 202882"/>
                <a:gd name="connsiteY1" fmla="*/ 114300 h 228600"/>
                <a:gd name="connsiteX2" fmla="*/ 102870 w 202882"/>
                <a:gd name="connsiteY2" fmla="*/ 0 h 228600"/>
                <a:gd name="connsiteX3" fmla="*/ 202883 w 202882"/>
                <a:gd name="connsiteY3" fmla="*/ 121920 h 228600"/>
                <a:gd name="connsiteX4" fmla="*/ 35243 w 202882"/>
                <a:gd name="connsiteY4" fmla="*/ 121920 h 228600"/>
                <a:gd name="connsiteX5" fmla="*/ 104775 w 202882"/>
                <a:gd name="connsiteY5" fmla="*/ 199073 h 228600"/>
                <a:gd name="connsiteX6" fmla="*/ 164783 w 202882"/>
                <a:gd name="connsiteY6" fmla="*/ 154305 h 228600"/>
                <a:gd name="connsiteX7" fmla="*/ 198120 w 202882"/>
                <a:gd name="connsiteY7" fmla="*/ 154305 h 228600"/>
                <a:gd name="connsiteX8" fmla="*/ 104775 w 202882"/>
                <a:gd name="connsiteY8" fmla="*/ 228600 h 228600"/>
                <a:gd name="connsiteX9" fmla="*/ 102870 w 202882"/>
                <a:gd name="connsiteY9" fmla="*/ 27623 h 228600"/>
                <a:gd name="connsiteX10" fmla="*/ 36195 w 202882"/>
                <a:gd name="connsiteY10" fmla="*/ 97155 h 228600"/>
                <a:gd name="connsiteX11" fmla="*/ 165735 w 202882"/>
                <a:gd name="connsiteY11" fmla="*/ 97155 h 228600"/>
                <a:gd name="connsiteX12" fmla="*/ 102870 w 202882"/>
                <a:gd name="connsiteY12" fmla="*/ 27623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2882" h="228600">
                  <a:moveTo>
                    <a:pt x="104775" y="228600"/>
                  </a:moveTo>
                  <a:cubicBezTo>
                    <a:pt x="38100" y="228600"/>
                    <a:pt x="0" y="177165"/>
                    <a:pt x="0" y="114300"/>
                  </a:cubicBezTo>
                  <a:cubicBezTo>
                    <a:pt x="0" y="51435"/>
                    <a:pt x="40958" y="0"/>
                    <a:pt x="102870" y="0"/>
                  </a:cubicBezTo>
                  <a:cubicBezTo>
                    <a:pt x="167640" y="0"/>
                    <a:pt x="202883" y="50483"/>
                    <a:pt x="202883" y="121920"/>
                  </a:cubicBezTo>
                  <a:lnTo>
                    <a:pt x="35243" y="121920"/>
                  </a:lnTo>
                  <a:cubicBezTo>
                    <a:pt x="38100" y="165735"/>
                    <a:pt x="61913" y="199073"/>
                    <a:pt x="104775" y="199073"/>
                  </a:cubicBezTo>
                  <a:cubicBezTo>
                    <a:pt x="136208" y="199073"/>
                    <a:pt x="157163" y="183833"/>
                    <a:pt x="164783" y="154305"/>
                  </a:cubicBezTo>
                  <a:lnTo>
                    <a:pt x="198120" y="154305"/>
                  </a:lnTo>
                  <a:cubicBezTo>
                    <a:pt x="187643" y="201930"/>
                    <a:pt x="154305" y="228600"/>
                    <a:pt x="104775" y="228600"/>
                  </a:cubicBezTo>
                  <a:close/>
                  <a:moveTo>
                    <a:pt x="102870" y="27623"/>
                  </a:moveTo>
                  <a:cubicBezTo>
                    <a:pt x="62865" y="27623"/>
                    <a:pt x="40958" y="58102"/>
                    <a:pt x="36195" y="97155"/>
                  </a:cubicBezTo>
                  <a:lnTo>
                    <a:pt x="165735" y="97155"/>
                  </a:lnTo>
                  <a:cubicBezTo>
                    <a:pt x="163830" y="54293"/>
                    <a:pt x="141923" y="27623"/>
                    <a:pt x="102870" y="27623"/>
                  </a:cubicBezTo>
                  <a:close/>
                </a:path>
              </a:pathLst>
            </a:custGeom>
            <a:grpFill/>
            <a:ln w="9525" cap="flat">
              <a:noFill/>
              <a:prstDash val="solid"/>
              <a:miter/>
            </a:ln>
          </p:spPr>
          <p:txBody>
            <a:bodyPr rtlCol="0" anchor="ctr"/>
            <a:lstStyle/>
            <a:p>
              <a:endParaRPr lang="it-IT">
                <a:solidFill>
                  <a:schemeClr val="tx1"/>
                </a:solidFill>
              </a:endParaRPr>
            </a:p>
          </p:txBody>
        </p:sp>
        <p:sp>
          <p:nvSpPr>
            <p:cNvPr id="202" name="Figura a mano libera: forma 201">
              <a:extLst>
                <a:ext uri="{FF2B5EF4-FFF2-40B4-BE49-F238E27FC236}">
                  <a16:creationId xmlns:a16="http://schemas.microsoft.com/office/drawing/2014/main" id="{749D0FDD-3A11-CCBC-53CA-1F6864A420F4}"/>
                </a:ext>
              </a:extLst>
            </p:cNvPr>
            <p:cNvSpPr/>
            <p:nvPr/>
          </p:nvSpPr>
          <p:spPr>
            <a:xfrm>
              <a:off x="5413443" y="1432645"/>
              <a:ext cx="180993" cy="226694"/>
            </a:xfrm>
            <a:custGeom>
              <a:avLst/>
              <a:gdLst>
                <a:gd name="connsiteX0" fmla="*/ 96203 w 180993"/>
                <a:gd name="connsiteY0" fmla="*/ 226695 h 226694"/>
                <a:gd name="connsiteX1" fmla="*/ 0 w 180993"/>
                <a:gd name="connsiteY1" fmla="*/ 149542 h 226694"/>
                <a:gd name="connsiteX2" fmla="*/ 35243 w 180993"/>
                <a:gd name="connsiteY2" fmla="*/ 149542 h 226694"/>
                <a:gd name="connsiteX3" fmla="*/ 97155 w 180993"/>
                <a:gd name="connsiteY3" fmla="*/ 198120 h 226694"/>
                <a:gd name="connsiteX4" fmla="*/ 147638 w 180993"/>
                <a:gd name="connsiteY4" fmla="*/ 162877 h 226694"/>
                <a:gd name="connsiteX5" fmla="*/ 91440 w 180993"/>
                <a:gd name="connsiteY5" fmla="*/ 123825 h 226694"/>
                <a:gd name="connsiteX6" fmla="*/ 10478 w 180993"/>
                <a:gd name="connsiteY6" fmla="*/ 59055 h 226694"/>
                <a:gd name="connsiteX7" fmla="*/ 88583 w 180993"/>
                <a:gd name="connsiteY7" fmla="*/ 0 h 226694"/>
                <a:gd name="connsiteX8" fmla="*/ 173355 w 180993"/>
                <a:gd name="connsiteY8" fmla="*/ 67627 h 226694"/>
                <a:gd name="connsiteX9" fmla="*/ 138113 w 180993"/>
                <a:gd name="connsiteY9" fmla="*/ 67627 h 226694"/>
                <a:gd name="connsiteX10" fmla="*/ 86678 w 180993"/>
                <a:gd name="connsiteY10" fmla="*/ 26670 h 226694"/>
                <a:gd name="connsiteX11" fmla="*/ 42863 w 180993"/>
                <a:gd name="connsiteY11" fmla="*/ 58102 h 226694"/>
                <a:gd name="connsiteX12" fmla="*/ 100965 w 180993"/>
                <a:gd name="connsiteY12" fmla="*/ 93345 h 226694"/>
                <a:gd name="connsiteX13" fmla="*/ 180975 w 180993"/>
                <a:gd name="connsiteY13" fmla="*/ 161925 h 226694"/>
                <a:gd name="connsiteX14" fmla="*/ 96203 w 180993"/>
                <a:gd name="connsiteY14" fmla="*/ 226695 h 22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0993" h="226694">
                  <a:moveTo>
                    <a:pt x="96203" y="226695"/>
                  </a:moveTo>
                  <a:cubicBezTo>
                    <a:pt x="37147" y="226695"/>
                    <a:pt x="3810" y="199073"/>
                    <a:pt x="0" y="149542"/>
                  </a:cubicBezTo>
                  <a:lnTo>
                    <a:pt x="35243" y="149542"/>
                  </a:lnTo>
                  <a:cubicBezTo>
                    <a:pt x="40005" y="187642"/>
                    <a:pt x="64770" y="198120"/>
                    <a:pt x="97155" y="198120"/>
                  </a:cubicBezTo>
                  <a:cubicBezTo>
                    <a:pt x="132397" y="198120"/>
                    <a:pt x="147638" y="182880"/>
                    <a:pt x="147638" y="162877"/>
                  </a:cubicBezTo>
                  <a:cubicBezTo>
                    <a:pt x="147638" y="138113"/>
                    <a:pt x="130492" y="132398"/>
                    <a:pt x="91440" y="123825"/>
                  </a:cubicBezTo>
                  <a:cubicBezTo>
                    <a:pt x="48578" y="115252"/>
                    <a:pt x="10478" y="106680"/>
                    <a:pt x="10478" y="59055"/>
                  </a:cubicBezTo>
                  <a:cubicBezTo>
                    <a:pt x="10478" y="22860"/>
                    <a:pt x="38100" y="0"/>
                    <a:pt x="88583" y="0"/>
                  </a:cubicBezTo>
                  <a:cubicBezTo>
                    <a:pt x="141922" y="0"/>
                    <a:pt x="168592" y="25717"/>
                    <a:pt x="173355" y="67627"/>
                  </a:cubicBezTo>
                  <a:lnTo>
                    <a:pt x="138113" y="67627"/>
                  </a:lnTo>
                  <a:cubicBezTo>
                    <a:pt x="134303" y="39052"/>
                    <a:pt x="119063" y="26670"/>
                    <a:pt x="86678" y="26670"/>
                  </a:cubicBezTo>
                  <a:cubicBezTo>
                    <a:pt x="55245" y="26670"/>
                    <a:pt x="42863" y="40957"/>
                    <a:pt x="42863" y="58102"/>
                  </a:cubicBezTo>
                  <a:cubicBezTo>
                    <a:pt x="42863" y="81915"/>
                    <a:pt x="63818" y="85725"/>
                    <a:pt x="100965" y="93345"/>
                  </a:cubicBezTo>
                  <a:cubicBezTo>
                    <a:pt x="144780" y="101917"/>
                    <a:pt x="180975" y="111442"/>
                    <a:pt x="180975" y="161925"/>
                  </a:cubicBezTo>
                  <a:cubicBezTo>
                    <a:pt x="181928" y="203835"/>
                    <a:pt x="145733" y="226695"/>
                    <a:pt x="96203" y="226695"/>
                  </a:cubicBezTo>
                  <a:close/>
                </a:path>
              </a:pathLst>
            </a:custGeom>
            <a:grpFill/>
            <a:ln w="9525" cap="flat">
              <a:noFill/>
              <a:prstDash val="solid"/>
              <a:miter/>
            </a:ln>
          </p:spPr>
          <p:txBody>
            <a:bodyPr rtlCol="0" anchor="ctr"/>
            <a:lstStyle/>
            <a:p>
              <a:endParaRPr lang="it-IT">
                <a:solidFill>
                  <a:schemeClr val="tx1"/>
                </a:solidFill>
              </a:endParaRPr>
            </a:p>
          </p:txBody>
        </p:sp>
        <p:sp>
          <p:nvSpPr>
            <p:cNvPr id="203" name="Figura a mano libera: forma 202">
              <a:extLst>
                <a:ext uri="{FF2B5EF4-FFF2-40B4-BE49-F238E27FC236}">
                  <a16:creationId xmlns:a16="http://schemas.microsoft.com/office/drawing/2014/main" id="{9E085EDD-2C61-1367-89A4-58553507F612}"/>
                </a:ext>
              </a:extLst>
            </p:cNvPr>
            <p:cNvSpPr/>
            <p:nvPr/>
          </p:nvSpPr>
          <p:spPr>
            <a:xfrm>
              <a:off x="5105786" y="1429787"/>
              <a:ext cx="202882" cy="228600"/>
            </a:xfrm>
            <a:custGeom>
              <a:avLst/>
              <a:gdLst>
                <a:gd name="connsiteX0" fmla="*/ 104775 w 202882"/>
                <a:gd name="connsiteY0" fmla="*/ 228600 h 228600"/>
                <a:gd name="connsiteX1" fmla="*/ 0 w 202882"/>
                <a:gd name="connsiteY1" fmla="*/ 114300 h 228600"/>
                <a:gd name="connsiteX2" fmla="*/ 102870 w 202882"/>
                <a:gd name="connsiteY2" fmla="*/ 0 h 228600"/>
                <a:gd name="connsiteX3" fmla="*/ 202882 w 202882"/>
                <a:gd name="connsiteY3" fmla="*/ 121920 h 228600"/>
                <a:gd name="connsiteX4" fmla="*/ 35242 w 202882"/>
                <a:gd name="connsiteY4" fmla="*/ 121920 h 228600"/>
                <a:gd name="connsiteX5" fmla="*/ 104775 w 202882"/>
                <a:gd name="connsiteY5" fmla="*/ 199073 h 228600"/>
                <a:gd name="connsiteX6" fmla="*/ 164782 w 202882"/>
                <a:gd name="connsiteY6" fmla="*/ 154305 h 228600"/>
                <a:gd name="connsiteX7" fmla="*/ 198120 w 202882"/>
                <a:gd name="connsiteY7" fmla="*/ 154305 h 228600"/>
                <a:gd name="connsiteX8" fmla="*/ 104775 w 202882"/>
                <a:gd name="connsiteY8" fmla="*/ 228600 h 228600"/>
                <a:gd name="connsiteX9" fmla="*/ 102870 w 202882"/>
                <a:gd name="connsiteY9" fmla="*/ 27623 h 228600"/>
                <a:gd name="connsiteX10" fmla="*/ 36195 w 202882"/>
                <a:gd name="connsiteY10" fmla="*/ 97155 h 228600"/>
                <a:gd name="connsiteX11" fmla="*/ 166688 w 202882"/>
                <a:gd name="connsiteY11" fmla="*/ 97155 h 228600"/>
                <a:gd name="connsiteX12" fmla="*/ 102870 w 202882"/>
                <a:gd name="connsiteY12" fmla="*/ 27623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2882" h="228600">
                  <a:moveTo>
                    <a:pt x="104775" y="228600"/>
                  </a:moveTo>
                  <a:cubicBezTo>
                    <a:pt x="38100" y="228600"/>
                    <a:pt x="0" y="177165"/>
                    <a:pt x="0" y="114300"/>
                  </a:cubicBezTo>
                  <a:cubicBezTo>
                    <a:pt x="0" y="51435"/>
                    <a:pt x="40957" y="0"/>
                    <a:pt x="102870" y="0"/>
                  </a:cubicBezTo>
                  <a:cubicBezTo>
                    <a:pt x="167640" y="0"/>
                    <a:pt x="202882" y="50483"/>
                    <a:pt x="202882" y="121920"/>
                  </a:cubicBezTo>
                  <a:lnTo>
                    <a:pt x="35242" y="121920"/>
                  </a:lnTo>
                  <a:cubicBezTo>
                    <a:pt x="38100" y="165735"/>
                    <a:pt x="61913" y="199073"/>
                    <a:pt x="104775" y="199073"/>
                  </a:cubicBezTo>
                  <a:cubicBezTo>
                    <a:pt x="136207" y="199073"/>
                    <a:pt x="157163" y="183833"/>
                    <a:pt x="164782" y="154305"/>
                  </a:cubicBezTo>
                  <a:lnTo>
                    <a:pt x="198120" y="154305"/>
                  </a:lnTo>
                  <a:cubicBezTo>
                    <a:pt x="188595" y="201930"/>
                    <a:pt x="154305" y="228600"/>
                    <a:pt x="104775" y="228600"/>
                  </a:cubicBezTo>
                  <a:close/>
                  <a:moveTo>
                    <a:pt x="102870" y="27623"/>
                  </a:moveTo>
                  <a:cubicBezTo>
                    <a:pt x="62865" y="27623"/>
                    <a:pt x="40957" y="58102"/>
                    <a:pt x="36195" y="97155"/>
                  </a:cubicBezTo>
                  <a:lnTo>
                    <a:pt x="166688" y="97155"/>
                  </a:lnTo>
                  <a:cubicBezTo>
                    <a:pt x="163830" y="54293"/>
                    <a:pt x="141922" y="27623"/>
                    <a:pt x="102870" y="27623"/>
                  </a:cubicBezTo>
                  <a:close/>
                </a:path>
              </a:pathLst>
            </a:custGeom>
            <a:grpFill/>
            <a:ln w="9525" cap="flat">
              <a:noFill/>
              <a:prstDash val="solid"/>
              <a:miter/>
            </a:ln>
          </p:spPr>
          <p:txBody>
            <a:bodyPr rtlCol="0" anchor="ctr"/>
            <a:lstStyle/>
            <a:p>
              <a:endParaRPr lang="it-IT">
                <a:solidFill>
                  <a:schemeClr val="tx1"/>
                </a:solidFill>
              </a:endParaRPr>
            </a:p>
          </p:txBody>
        </p:sp>
        <p:sp>
          <p:nvSpPr>
            <p:cNvPr id="204" name="Figura a mano libera: forma 203">
              <a:extLst>
                <a:ext uri="{FF2B5EF4-FFF2-40B4-BE49-F238E27FC236}">
                  <a16:creationId xmlns:a16="http://schemas.microsoft.com/office/drawing/2014/main" id="{C230CEB0-6F94-73D7-2746-26A8967957C1}"/>
                </a:ext>
              </a:extLst>
            </p:cNvPr>
            <p:cNvSpPr/>
            <p:nvPr/>
          </p:nvSpPr>
          <p:spPr>
            <a:xfrm>
              <a:off x="7335589" y="964967"/>
              <a:ext cx="201930" cy="224790"/>
            </a:xfrm>
            <a:custGeom>
              <a:avLst/>
              <a:gdLst>
                <a:gd name="connsiteX0" fmla="*/ 182880 w 201930"/>
                <a:gd name="connsiteY0" fmla="*/ 222885 h 224790"/>
                <a:gd name="connsiteX1" fmla="*/ 145732 w 201930"/>
                <a:gd name="connsiteY1" fmla="*/ 190500 h 224790"/>
                <a:gd name="connsiteX2" fmla="*/ 145732 w 201930"/>
                <a:gd name="connsiteY2" fmla="*/ 190500 h 224790"/>
                <a:gd name="connsiteX3" fmla="*/ 73343 w 201930"/>
                <a:gd name="connsiteY3" fmla="*/ 224790 h 224790"/>
                <a:gd name="connsiteX4" fmla="*/ 0 w 201930"/>
                <a:gd name="connsiteY4" fmla="*/ 164783 h 224790"/>
                <a:gd name="connsiteX5" fmla="*/ 94297 w 201930"/>
                <a:gd name="connsiteY5" fmla="*/ 95250 h 224790"/>
                <a:gd name="connsiteX6" fmla="*/ 146685 w 201930"/>
                <a:gd name="connsiteY6" fmla="*/ 63818 h 224790"/>
                <a:gd name="connsiteX7" fmla="*/ 98107 w 201930"/>
                <a:gd name="connsiteY7" fmla="*/ 25718 h 224790"/>
                <a:gd name="connsiteX8" fmla="*/ 43815 w 201930"/>
                <a:gd name="connsiteY8" fmla="*/ 73343 h 224790"/>
                <a:gd name="connsiteX9" fmla="*/ 11430 w 201930"/>
                <a:gd name="connsiteY9" fmla="*/ 73343 h 224790"/>
                <a:gd name="connsiteX10" fmla="*/ 98107 w 201930"/>
                <a:gd name="connsiteY10" fmla="*/ 0 h 224790"/>
                <a:gd name="connsiteX11" fmla="*/ 178118 w 201930"/>
                <a:gd name="connsiteY11" fmla="*/ 68580 h 224790"/>
                <a:gd name="connsiteX12" fmla="*/ 178118 w 201930"/>
                <a:gd name="connsiteY12" fmla="*/ 171450 h 224790"/>
                <a:gd name="connsiteX13" fmla="*/ 200977 w 201930"/>
                <a:gd name="connsiteY13" fmla="*/ 194310 h 224790"/>
                <a:gd name="connsiteX14" fmla="*/ 201930 w 201930"/>
                <a:gd name="connsiteY14" fmla="*/ 194310 h 224790"/>
                <a:gd name="connsiteX15" fmla="*/ 201930 w 201930"/>
                <a:gd name="connsiteY15" fmla="*/ 219075 h 224790"/>
                <a:gd name="connsiteX16" fmla="*/ 182880 w 201930"/>
                <a:gd name="connsiteY16" fmla="*/ 222885 h 224790"/>
                <a:gd name="connsiteX17" fmla="*/ 80010 w 201930"/>
                <a:gd name="connsiteY17" fmla="*/ 199073 h 224790"/>
                <a:gd name="connsiteX18" fmla="*/ 145732 w 201930"/>
                <a:gd name="connsiteY18" fmla="*/ 140970 h 224790"/>
                <a:gd name="connsiteX19" fmla="*/ 145732 w 201930"/>
                <a:gd name="connsiteY19" fmla="*/ 103823 h 224790"/>
                <a:gd name="connsiteX20" fmla="*/ 96202 w 201930"/>
                <a:gd name="connsiteY20" fmla="*/ 120015 h 224790"/>
                <a:gd name="connsiteX21" fmla="*/ 35243 w 201930"/>
                <a:gd name="connsiteY21" fmla="*/ 163830 h 224790"/>
                <a:gd name="connsiteX22" fmla="*/ 80010 w 201930"/>
                <a:gd name="connsiteY22" fmla="*/ 199073 h 22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1930" h="224790">
                  <a:moveTo>
                    <a:pt x="182880" y="222885"/>
                  </a:moveTo>
                  <a:cubicBezTo>
                    <a:pt x="160972" y="222885"/>
                    <a:pt x="148590" y="212408"/>
                    <a:pt x="145732" y="190500"/>
                  </a:cubicBezTo>
                  <a:lnTo>
                    <a:pt x="145732" y="190500"/>
                  </a:lnTo>
                  <a:cubicBezTo>
                    <a:pt x="132397" y="207645"/>
                    <a:pt x="110490" y="224790"/>
                    <a:pt x="73343" y="224790"/>
                  </a:cubicBezTo>
                  <a:cubicBezTo>
                    <a:pt x="32385" y="224790"/>
                    <a:pt x="0" y="205740"/>
                    <a:pt x="0" y="164783"/>
                  </a:cubicBezTo>
                  <a:cubicBezTo>
                    <a:pt x="0" y="113348"/>
                    <a:pt x="40005" y="102870"/>
                    <a:pt x="94297" y="95250"/>
                  </a:cubicBezTo>
                  <a:cubicBezTo>
                    <a:pt x="124777" y="90488"/>
                    <a:pt x="146685" y="87630"/>
                    <a:pt x="146685" y="63818"/>
                  </a:cubicBezTo>
                  <a:cubicBezTo>
                    <a:pt x="146685" y="39053"/>
                    <a:pt x="129540" y="25718"/>
                    <a:pt x="98107" y="25718"/>
                  </a:cubicBezTo>
                  <a:cubicBezTo>
                    <a:pt x="62865" y="25718"/>
                    <a:pt x="45720" y="40957"/>
                    <a:pt x="43815" y="73343"/>
                  </a:cubicBezTo>
                  <a:lnTo>
                    <a:pt x="11430" y="73343"/>
                  </a:lnTo>
                  <a:cubicBezTo>
                    <a:pt x="12382" y="31432"/>
                    <a:pt x="40005" y="0"/>
                    <a:pt x="98107" y="0"/>
                  </a:cubicBezTo>
                  <a:cubicBezTo>
                    <a:pt x="143827" y="0"/>
                    <a:pt x="178118" y="17145"/>
                    <a:pt x="178118" y="68580"/>
                  </a:cubicBezTo>
                  <a:lnTo>
                    <a:pt x="178118" y="171450"/>
                  </a:lnTo>
                  <a:cubicBezTo>
                    <a:pt x="178118" y="188595"/>
                    <a:pt x="181927" y="199073"/>
                    <a:pt x="200977" y="194310"/>
                  </a:cubicBezTo>
                  <a:lnTo>
                    <a:pt x="201930" y="194310"/>
                  </a:lnTo>
                  <a:lnTo>
                    <a:pt x="201930" y="219075"/>
                  </a:lnTo>
                  <a:cubicBezTo>
                    <a:pt x="197168" y="220980"/>
                    <a:pt x="191452" y="222885"/>
                    <a:pt x="182880" y="222885"/>
                  </a:cubicBezTo>
                  <a:close/>
                  <a:moveTo>
                    <a:pt x="80010" y="199073"/>
                  </a:moveTo>
                  <a:cubicBezTo>
                    <a:pt x="125730" y="199073"/>
                    <a:pt x="145732" y="165735"/>
                    <a:pt x="145732" y="140970"/>
                  </a:cubicBezTo>
                  <a:lnTo>
                    <a:pt x="145732" y="103823"/>
                  </a:lnTo>
                  <a:cubicBezTo>
                    <a:pt x="134302" y="110490"/>
                    <a:pt x="114300" y="116205"/>
                    <a:pt x="96202" y="120015"/>
                  </a:cubicBezTo>
                  <a:cubicBezTo>
                    <a:pt x="61913" y="126682"/>
                    <a:pt x="35243" y="132398"/>
                    <a:pt x="35243" y="163830"/>
                  </a:cubicBezTo>
                  <a:cubicBezTo>
                    <a:pt x="35243" y="193358"/>
                    <a:pt x="58102" y="199073"/>
                    <a:pt x="80010" y="199073"/>
                  </a:cubicBezTo>
                  <a:close/>
                </a:path>
              </a:pathLst>
            </a:custGeom>
            <a:grpFill/>
            <a:ln w="9525" cap="flat">
              <a:noFill/>
              <a:prstDash val="solid"/>
              <a:miter/>
            </a:ln>
          </p:spPr>
          <p:txBody>
            <a:bodyPr rtlCol="0" anchor="ctr"/>
            <a:lstStyle/>
            <a:p>
              <a:endParaRPr lang="it-IT">
                <a:solidFill>
                  <a:schemeClr val="tx1"/>
                </a:solidFill>
              </a:endParaRPr>
            </a:p>
          </p:txBody>
        </p:sp>
        <p:sp>
          <p:nvSpPr>
            <p:cNvPr id="205" name="Figura a mano libera: forma 204">
              <a:extLst>
                <a:ext uri="{FF2B5EF4-FFF2-40B4-BE49-F238E27FC236}">
                  <a16:creationId xmlns:a16="http://schemas.microsoft.com/office/drawing/2014/main" id="{C488DA1A-4BB3-F2D6-FD61-035609491610}"/>
                </a:ext>
              </a:extLst>
            </p:cNvPr>
            <p:cNvSpPr/>
            <p:nvPr/>
          </p:nvSpPr>
          <p:spPr>
            <a:xfrm>
              <a:off x="7195571" y="966873"/>
              <a:ext cx="113347" cy="219075"/>
            </a:xfrm>
            <a:custGeom>
              <a:avLst/>
              <a:gdLst>
                <a:gd name="connsiteX0" fmla="*/ 33338 w 113347"/>
                <a:gd name="connsiteY0" fmla="*/ 2857 h 219075"/>
                <a:gd name="connsiteX1" fmla="*/ 33338 w 113347"/>
                <a:gd name="connsiteY1" fmla="*/ 38100 h 219075"/>
                <a:gd name="connsiteX2" fmla="*/ 34290 w 113347"/>
                <a:gd name="connsiteY2" fmla="*/ 38100 h 219075"/>
                <a:gd name="connsiteX3" fmla="*/ 99060 w 113347"/>
                <a:gd name="connsiteY3" fmla="*/ 0 h 219075"/>
                <a:gd name="connsiteX4" fmla="*/ 113348 w 113347"/>
                <a:gd name="connsiteY4" fmla="*/ 2857 h 219075"/>
                <a:gd name="connsiteX5" fmla="*/ 113348 w 113347"/>
                <a:gd name="connsiteY5" fmla="*/ 35243 h 219075"/>
                <a:gd name="connsiteX6" fmla="*/ 112395 w 113347"/>
                <a:gd name="connsiteY6" fmla="*/ 35243 h 219075"/>
                <a:gd name="connsiteX7" fmla="*/ 97155 w 113347"/>
                <a:gd name="connsiteY7" fmla="*/ 33338 h 219075"/>
                <a:gd name="connsiteX8" fmla="*/ 34290 w 113347"/>
                <a:gd name="connsiteY8" fmla="*/ 99060 h 219075"/>
                <a:gd name="connsiteX9" fmla="*/ 34290 w 113347"/>
                <a:gd name="connsiteY9" fmla="*/ 219075 h 219075"/>
                <a:gd name="connsiteX10" fmla="*/ 0 w 113347"/>
                <a:gd name="connsiteY10" fmla="*/ 219075 h 219075"/>
                <a:gd name="connsiteX11" fmla="*/ 0 w 113347"/>
                <a:gd name="connsiteY11" fmla="*/ 2857 h 219075"/>
                <a:gd name="connsiteX12" fmla="*/ 33338 w 113347"/>
                <a:gd name="connsiteY12" fmla="*/ 2857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347" h="219075">
                  <a:moveTo>
                    <a:pt x="33338" y="2857"/>
                  </a:moveTo>
                  <a:lnTo>
                    <a:pt x="33338" y="38100"/>
                  </a:lnTo>
                  <a:lnTo>
                    <a:pt x="34290" y="38100"/>
                  </a:lnTo>
                  <a:cubicBezTo>
                    <a:pt x="47625" y="17145"/>
                    <a:pt x="69532" y="0"/>
                    <a:pt x="99060" y="0"/>
                  </a:cubicBezTo>
                  <a:cubicBezTo>
                    <a:pt x="105727" y="0"/>
                    <a:pt x="108585" y="952"/>
                    <a:pt x="113348" y="2857"/>
                  </a:cubicBezTo>
                  <a:lnTo>
                    <a:pt x="113348" y="35243"/>
                  </a:lnTo>
                  <a:lnTo>
                    <a:pt x="112395" y="35243"/>
                  </a:lnTo>
                  <a:cubicBezTo>
                    <a:pt x="107632" y="33338"/>
                    <a:pt x="103823" y="33338"/>
                    <a:pt x="97155" y="33338"/>
                  </a:cubicBezTo>
                  <a:cubicBezTo>
                    <a:pt x="63818" y="33338"/>
                    <a:pt x="34290" y="58102"/>
                    <a:pt x="34290" y="99060"/>
                  </a:cubicBezTo>
                  <a:lnTo>
                    <a:pt x="34290" y="219075"/>
                  </a:lnTo>
                  <a:lnTo>
                    <a:pt x="0" y="219075"/>
                  </a:lnTo>
                  <a:lnTo>
                    <a:pt x="0" y="2857"/>
                  </a:lnTo>
                  <a:lnTo>
                    <a:pt x="33338" y="2857"/>
                  </a:lnTo>
                  <a:close/>
                </a:path>
              </a:pathLst>
            </a:custGeom>
            <a:grpFill/>
            <a:ln w="9525" cap="flat">
              <a:noFill/>
              <a:prstDash val="solid"/>
              <a:miter/>
            </a:ln>
          </p:spPr>
          <p:txBody>
            <a:bodyPr rtlCol="0" anchor="ctr"/>
            <a:lstStyle/>
            <a:p>
              <a:endParaRPr lang="it-IT">
                <a:solidFill>
                  <a:schemeClr val="tx1"/>
                </a:solidFill>
              </a:endParaRPr>
            </a:p>
          </p:txBody>
        </p:sp>
        <p:sp>
          <p:nvSpPr>
            <p:cNvPr id="206" name="Figura a mano libera: forma 205">
              <a:extLst>
                <a:ext uri="{FF2B5EF4-FFF2-40B4-BE49-F238E27FC236}">
                  <a16:creationId xmlns:a16="http://schemas.microsoft.com/office/drawing/2014/main" id="{6D3D5AED-38E7-2D55-9DD3-39945124450F}"/>
                </a:ext>
              </a:extLst>
            </p:cNvPr>
            <p:cNvSpPr/>
            <p:nvPr/>
          </p:nvSpPr>
          <p:spPr>
            <a:xfrm>
              <a:off x="6965066" y="969730"/>
              <a:ext cx="174307" cy="221932"/>
            </a:xfrm>
            <a:custGeom>
              <a:avLst/>
              <a:gdLst>
                <a:gd name="connsiteX0" fmla="*/ 174307 w 174307"/>
                <a:gd name="connsiteY0" fmla="*/ 216218 h 221932"/>
                <a:gd name="connsiteX1" fmla="*/ 140018 w 174307"/>
                <a:gd name="connsiteY1" fmla="*/ 216218 h 221932"/>
                <a:gd name="connsiteX2" fmla="*/ 140018 w 174307"/>
                <a:gd name="connsiteY2" fmla="*/ 186690 h 221932"/>
                <a:gd name="connsiteX3" fmla="*/ 139065 w 174307"/>
                <a:gd name="connsiteY3" fmla="*/ 186690 h 221932"/>
                <a:gd name="connsiteX4" fmla="*/ 73343 w 174307"/>
                <a:gd name="connsiteY4" fmla="*/ 221933 h 221932"/>
                <a:gd name="connsiteX5" fmla="*/ 0 w 174307"/>
                <a:gd name="connsiteY5" fmla="*/ 150495 h 221932"/>
                <a:gd name="connsiteX6" fmla="*/ 0 w 174307"/>
                <a:gd name="connsiteY6" fmla="*/ 0 h 221932"/>
                <a:gd name="connsiteX7" fmla="*/ 34290 w 174307"/>
                <a:gd name="connsiteY7" fmla="*/ 0 h 221932"/>
                <a:gd name="connsiteX8" fmla="*/ 34290 w 174307"/>
                <a:gd name="connsiteY8" fmla="*/ 149543 h 221932"/>
                <a:gd name="connsiteX9" fmla="*/ 82868 w 174307"/>
                <a:gd name="connsiteY9" fmla="*/ 194310 h 221932"/>
                <a:gd name="connsiteX10" fmla="*/ 139065 w 174307"/>
                <a:gd name="connsiteY10" fmla="*/ 134303 h 221932"/>
                <a:gd name="connsiteX11" fmla="*/ 139065 w 174307"/>
                <a:gd name="connsiteY11" fmla="*/ 953 h 221932"/>
                <a:gd name="connsiteX12" fmla="*/ 173355 w 174307"/>
                <a:gd name="connsiteY12" fmla="*/ 953 h 221932"/>
                <a:gd name="connsiteX13" fmla="*/ 173355 w 174307"/>
                <a:gd name="connsiteY13" fmla="*/ 216218 h 22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4307" h="221932">
                  <a:moveTo>
                    <a:pt x="174307" y="216218"/>
                  </a:moveTo>
                  <a:lnTo>
                    <a:pt x="140018" y="216218"/>
                  </a:lnTo>
                  <a:lnTo>
                    <a:pt x="140018" y="186690"/>
                  </a:lnTo>
                  <a:lnTo>
                    <a:pt x="139065" y="186690"/>
                  </a:lnTo>
                  <a:cubicBezTo>
                    <a:pt x="123825" y="207645"/>
                    <a:pt x="104775" y="221933"/>
                    <a:pt x="73343" y="221933"/>
                  </a:cubicBezTo>
                  <a:cubicBezTo>
                    <a:pt x="28575" y="221933"/>
                    <a:pt x="0" y="195263"/>
                    <a:pt x="0" y="150495"/>
                  </a:cubicBezTo>
                  <a:lnTo>
                    <a:pt x="0" y="0"/>
                  </a:lnTo>
                  <a:lnTo>
                    <a:pt x="34290" y="0"/>
                  </a:lnTo>
                  <a:lnTo>
                    <a:pt x="34290" y="149543"/>
                  </a:lnTo>
                  <a:cubicBezTo>
                    <a:pt x="34290" y="177165"/>
                    <a:pt x="52388" y="194310"/>
                    <a:pt x="82868" y="194310"/>
                  </a:cubicBezTo>
                  <a:cubicBezTo>
                    <a:pt x="117157" y="194310"/>
                    <a:pt x="139065" y="168593"/>
                    <a:pt x="139065" y="134303"/>
                  </a:cubicBezTo>
                  <a:lnTo>
                    <a:pt x="139065" y="953"/>
                  </a:lnTo>
                  <a:lnTo>
                    <a:pt x="173355" y="953"/>
                  </a:lnTo>
                  <a:lnTo>
                    <a:pt x="173355" y="216218"/>
                  </a:lnTo>
                  <a:close/>
                </a:path>
              </a:pathLst>
            </a:custGeom>
            <a:grpFill/>
            <a:ln w="9525" cap="flat">
              <a:noFill/>
              <a:prstDash val="solid"/>
              <a:miter/>
            </a:ln>
          </p:spPr>
          <p:txBody>
            <a:bodyPr rtlCol="0" anchor="ctr"/>
            <a:lstStyle/>
            <a:p>
              <a:endParaRPr lang="it-IT">
                <a:solidFill>
                  <a:schemeClr val="tx1"/>
                </a:solidFill>
              </a:endParaRPr>
            </a:p>
          </p:txBody>
        </p:sp>
        <p:sp>
          <p:nvSpPr>
            <p:cNvPr id="207" name="Figura a mano libera: forma 206">
              <a:extLst>
                <a:ext uri="{FF2B5EF4-FFF2-40B4-BE49-F238E27FC236}">
                  <a16:creationId xmlns:a16="http://schemas.microsoft.com/office/drawing/2014/main" id="{007A6C89-00E7-33B1-8A95-DFBD19510E46}"/>
                </a:ext>
              </a:extLst>
            </p:cNvPr>
            <p:cNvSpPr/>
            <p:nvPr/>
          </p:nvSpPr>
          <p:spPr>
            <a:xfrm>
              <a:off x="6815523" y="901150"/>
              <a:ext cx="107632" cy="286702"/>
            </a:xfrm>
            <a:custGeom>
              <a:avLst/>
              <a:gdLst>
                <a:gd name="connsiteX0" fmla="*/ 0 w 107632"/>
                <a:gd name="connsiteY0" fmla="*/ 96203 h 286702"/>
                <a:gd name="connsiteX1" fmla="*/ 0 w 107632"/>
                <a:gd name="connsiteY1" fmla="*/ 68580 h 286702"/>
                <a:gd name="connsiteX2" fmla="*/ 31433 w 107632"/>
                <a:gd name="connsiteY2" fmla="*/ 68580 h 286702"/>
                <a:gd name="connsiteX3" fmla="*/ 31433 w 107632"/>
                <a:gd name="connsiteY3" fmla="*/ 0 h 286702"/>
                <a:gd name="connsiteX4" fmla="*/ 65723 w 107632"/>
                <a:gd name="connsiteY4" fmla="*/ 0 h 286702"/>
                <a:gd name="connsiteX5" fmla="*/ 65723 w 107632"/>
                <a:gd name="connsiteY5" fmla="*/ 68580 h 286702"/>
                <a:gd name="connsiteX6" fmla="*/ 107633 w 107632"/>
                <a:gd name="connsiteY6" fmla="*/ 68580 h 286702"/>
                <a:gd name="connsiteX7" fmla="*/ 107633 w 107632"/>
                <a:gd name="connsiteY7" fmla="*/ 96203 h 286702"/>
                <a:gd name="connsiteX8" fmla="*/ 65723 w 107632"/>
                <a:gd name="connsiteY8" fmla="*/ 96203 h 286702"/>
                <a:gd name="connsiteX9" fmla="*/ 65723 w 107632"/>
                <a:gd name="connsiteY9" fmla="*/ 237173 h 286702"/>
                <a:gd name="connsiteX10" fmla="*/ 87630 w 107632"/>
                <a:gd name="connsiteY10" fmla="*/ 257175 h 286702"/>
                <a:gd name="connsiteX11" fmla="*/ 105728 w 107632"/>
                <a:gd name="connsiteY11" fmla="*/ 254317 h 286702"/>
                <a:gd name="connsiteX12" fmla="*/ 106680 w 107632"/>
                <a:gd name="connsiteY12" fmla="*/ 254317 h 286702"/>
                <a:gd name="connsiteX13" fmla="*/ 106680 w 107632"/>
                <a:gd name="connsiteY13" fmla="*/ 283845 h 286702"/>
                <a:gd name="connsiteX14" fmla="*/ 79058 w 107632"/>
                <a:gd name="connsiteY14" fmla="*/ 286703 h 286702"/>
                <a:gd name="connsiteX15" fmla="*/ 31433 w 107632"/>
                <a:gd name="connsiteY15" fmla="*/ 244792 h 286702"/>
                <a:gd name="connsiteX16" fmla="*/ 31433 w 107632"/>
                <a:gd name="connsiteY16" fmla="*/ 96203 h 286702"/>
                <a:gd name="connsiteX17" fmla="*/ 0 w 107632"/>
                <a:gd name="connsiteY17" fmla="*/ 96203 h 286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632" h="286702">
                  <a:moveTo>
                    <a:pt x="0" y="96203"/>
                  </a:moveTo>
                  <a:lnTo>
                    <a:pt x="0" y="68580"/>
                  </a:lnTo>
                  <a:lnTo>
                    <a:pt x="31433" y="68580"/>
                  </a:lnTo>
                  <a:lnTo>
                    <a:pt x="31433" y="0"/>
                  </a:lnTo>
                  <a:lnTo>
                    <a:pt x="65723" y="0"/>
                  </a:lnTo>
                  <a:lnTo>
                    <a:pt x="65723" y="68580"/>
                  </a:lnTo>
                  <a:lnTo>
                    <a:pt x="107633" y="68580"/>
                  </a:lnTo>
                  <a:lnTo>
                    <a:pt x="107633" y="96203"/>
                  </a:lnTo>
                  <a:lnTo>
                    <a:pt x="65723" y="96203"/>
                  </a:lnTo>
                  <a:lnTo>
                    <a:pt x="65723" y="237173"/>
                  </a:lnTo>
                  <a:cubicBezTo>
                    <a:pt x="65723" y="252412"/>
                    <a:pt x="73343" y="257175"/>
                    <a:pt x="87630" y="257175"/>
                  </a:cubicBezTo>
                  <a:cubicBezTo>
                    <a:pt x="94298" y="257175"/>
                    <a:pt x="101918" y="255270"/>
                    <a:pt x="105728" y="254317"/>
                  </a:cubicBezTo>
                  <a:lnTo>
                    <a:pt x="106680" y="254317"/>
                  </a:lnTo>
                  <a:lnTo>
                    <a:pt x="106680" y="283845"/>
                  </a:lnTo>
                  <a:cubicBezTo>
                    <a:pt x="99060" y="285750"/>
                    <a:pt x="89535" y="286703"/>
                    <a:pt x="79058" y="286703"/>
                  </a:cubicBezTo>
                  <a:cubicBezTo>
                    <a:pt x="51435" y="286703"/>
                    <a:pt x="31433" y="275273"/>
                    <a:pt x="31433" y="244792"/>
                  </a:cubicBezTo>
                  <a:lnTo>
                    <a:pt x="31433" y="96203"/>
                  </a:lnTo>
                  <a:lnTo>
                    <a:pt x="0" y="96203"/>
                  </a:lnTo>
                  <a:close/>
                </a:path>
              </a:pathLst>
            </a:custGeom>
            <a:grpFill/>
            <a:ln w="9525" cap="flat">
              <a:noFill/>
              <a:prstDash val="solid"/>
              <a:miter/>
            </a:ln>
          </p:spPr>
          <p:txBody>
            <a:bodyPr rtlCol="0" anchor="ctr"/>
            <a:lstStyle/>
            <a:p>
              <a:endParaRPr lang="it-IT">
                <a:solidFill>
                  <a:schemeClr val="tx1"/>
                </a:solidFill>
              </a:endParaRPr>
            </a:p>
          </p:txBody>
        </p:sp>
        <p:sp>
          <p:nvSpPr>
            <p:cNvPr id="208" name="Figura a mano libera: forma 207">
              <a:extLst>
                <a:ext uri="{FF2B5EF4-FFF2-40B4-BE49-F238E27FC236}">
                  <a16:creationId xmlns:a16="http://schemas.microsoft.com/office/drawing/2014/main" id="{D4DF40E1-174C-DA0D-C591-5047E7B29D36}"/>
                </a:ext>
              </a:extLst>
            </p:cNvPr>
            <p:cNvSpPr/>
            <p:nvPr/>
          </p:nvSpPr>
          <p:spPr>
            <a:xfrm>
              <a:off x="6677411" y="901150"/>
              <a:ext cx="107632" cy="286702"/>
            </a:xfrm>
            <a:custGeom>
              <a:avLst/>
              <a:gdLst>
                <a:gd name="connsiteX0" fmla="*/ 0 w 107632"/>
                <a:gd name="connsiteY0" fmla="*/ 96203 h 286702"/>
                <a:gd name="connsiteX1" fmla="*/ 0 w 107632"/>
                <a:gd name="connsiteY1" fmla="*/ 68580 h 286702"/>
                <a:gd name="connsiteX2" fmla="*/ 31433 w 107632"/>
                <a:gd name="connsiteY2" fmla="*/ 68580 h 286702"/>
                <a:gd name="connsiteX3" fmla="*/ 31433 w 107632"/>
                <a:gd name="connsiteY3" fmla="*/ 0 h 286702"/>
                <a:gd name="connsiteX4" fmla="*/ 65723 w 107632"/>
                <a:gd name="connsiteY4" fmla="*/ 0 h 286702"/>
                <a:gd name="connsiteX5" fmla="*/ 65723 w 107632"/>
                <a:gd name="connsiteY5" fmla="*/ 68580 h 286702"/>
                <a:gd name="connsiteX6" fmla="*/ 107633 w 107632"/>
                <a:gd name="connsiteY6" fmla="*/ 68580 h 286702"/>
                <a:gd name="connsiteX7" fmla="*/ 107633 w 107632"/>
                <a:gd name="connsiteY7" fmla="*/ 96203 h 286702"/>
                <a:gd name="connsiteX8" fmla="*/ 65723 w 107632"/>
                <a:gd name="connsiteY8" fmla="*/ 96203 h 286702"/>
                <a:gd name="connsiteX9" fmla="*/ 65723 w 107632"/>
                <a:gd name="connsiteY9" fmla="*/ 237173 h 286702"/>
                <a:gd name="connsiteX10" fmla="*/ 87630 w 107632"/>
                <a:gd name="connsiteY10" fmla="*/ 257175 h 286702"/>
                <a:gd name="connsiteX11" fmla="*/ 105728 w 107632"/>
                <a:gd name="connsiteY11" fmla="*/ 254317 h 286702"/>
                <a:gd name="connsiteX12" fmla="*/ 106680 w 107632"/>
                <a:gd name="connsiteY12" fmla="*/ 254317 h 286702"/>
                <a:gd name="connsiteX13" fmla="*/ 106680 w 107632"/>
                <a:gd name="connsiteY13" fmla="*/ 283845 h 286702"/>
                <a:gd name="connsiteX14" fmla="*/ 79058 w 107632"/>
                <a:gd name="connsiteY14" fmla="*/ 286703 h 286702"/>
                <a:gd name="connsiteX15" fmla="*/ 31433 w 107632"/>
                <a:gd name="connsiteY15" fmla="*/ 244792 h 286702"/>
                <a:gd name="connsiteX16" fmla="*/ 31433 w 107632"/>
                <a:gd name="connsiteY16" fmla="*/ 96203 h 286702"/>
                <a:gd name="connsiteX17" fmla="*/ 0 w 107632"/>
                <a:gd name="connsiteY17" fmla="*/ 96203 h 286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632" h="286702">
                  <a:moveTo>
                    <a:pt x="0" y="96203"/>
                  </a:moveTo>
                  <a:lnTo>
                    <a:pt x="0" y="68580"/>
                  </a:lnTo>
                  <a:lnTo>
                    <a:pt x="31433" y="68580"/>
                  </a:lnTo>
                  <a:lnTo>
                    <a:pt x="31433" y="0"/>
                  </a:lnTo>
                  <a:lnTo>
                    <a:pt x="65723" y="0"/>
                  </a:lnTo>
                  <a:lnTo>
                    <a:pt x="65723" y="68580"/>
                  </a:lnTo>
                  <a:lnTo>
                    <a:pt x="107633" y="68580"/>
                  </a:lnTo>
                  <a:lnTo>
                    <a:pt x="107633" y="96203"/>
                  </a:lnTo>
                  <a:lnTo>
                    <a:pt x="65723" y="96203"/>
                  </a:lnTo>
                  <a:lnTo>
                    <a:pt x="65723" y="237173"/>
                  </a:lnTo>
                  <a:cubicBezTo>
                    <a:pt x="65723" y="252412"/>
                    <a:pt x="73343" y="257175"/>
                    <a:pt x="87630" y="257175"/>
                  </a:cubicBezTo>
                  <a:cubicBezTo>
                    <a:pt x="94298" y="257175"/>
                    <a:pt x="101918" y="255270"/>
                    <a:pt x="105728" y="254317"/>
                  </a:cubicBezTo>
                  <a:lnTo>
                    <a:pt x="106680" y="254317"/>
                  </a:lnTo>
                  <a:lnTo>
                    <a:pt x="106680" y="283845"/>
                  </a:lnTo>
                  <a:cubicBezTo>
                    <a:pt x="99060" y="285750"/>
                    <a:pt x="89535" y="286703"/>
                    <a:pt x="79058" y="286703"/>
                  </a:cubicBezTo>
                  <a:cubicBezTo>
                    <a:pt x="51435" y="286703"/>
                    <a:pt x="31433" y="275273"/>
                    <a:pt x="31433" y="244792"/>
                  </a:cubicBezTo>
                  <a:lnTo>
                    <a:pt x="31433" y="96203"/>
                  </a:lnTo>
                  <a:lnTo>
                    <a:pt x="0" y="96203"/>
                  </a:lnTo>
                  <a:close/>
                </a:path>
              </a:pathLst>
            </a:custGeom>
            <a:grpFill/>
            <a:ln w="9525" cap="flat">
              <a:noFill/>
              <a:prstDash val="solid"/>
              <a:miter/>
            </a:ln>
          </p:spPr>
          <p:txBody>
            <a:bodyPr rtlCol="0" anchor="ctr"/>
            <a:lstStyle/>
            <a:p>
              <a:endParaRPr lang="it-IT">
                <a:solidFill>
                  <a:schemeClr val="tx1"/>
                </a:solidFill>
              </a:endParaRPr>
            </a:p>
          </p:txBody>
        </p:sp>
        <p:sp>
          <p:nvSpPr>
            <p:cNvPr id="209" name="Figura a mano libera: forma 208">
              <a:extLst>
                <a:ext uri="{FF2B5EF4-FFF2-40B4-BE49-F238E27FC236}">
                  <a16:creationId xmlns:a16="http://schemas.microsoft.com/office/drawing/2014/main" id="{D0FEB7BB-AFF4-EE4F-6A63-E3EADA9B2F73}"/>
                </a:ext>
              </a:extLst>
            </p:cNvPr>
            <p:cNvSpPr/>
            <p:nvPr/>
          </p:nvSpPr>
          <p:spPr>
            <a:xfrm>
              <a:off x="6461194" y="969730"/>
              <a:ext cx="174307" cy="221932"/>
            </a:xfrm>
            <a:custGeom>
              <a:avLst/>
              <a:gdLst>
                <a:gd name="connsiteX0" fmla="*/ 174307 w 174307"/>
                <a:gd name="connsiteY0" fmla="*/ 216218 h 221932"/>
                <a:gd name="connsiteX1" fmla="*/ 140017 w 174307"/>
                <a:gd name="connsiteY1" fmla="*/ 216218 h 221932"/>
                <a:gd name="connsiteX2" fmla="*/ 140017 w 174307"/>
                <a:gd name="connsiteY2" fmla="*/ 186690 h 221932"/>
                <a:gd name="connsiteX3" fmla="*/ 139065 w 174307"/>
                <a:gd name="connsiteY3" fmla="*/ 186690 h 221932"/>
                <a:gd name="connsiteX4" fmla="*/ 73342 w 174307"/>
                <a:gd name="connsiteY4" fmla="*/ 221933 h 221932"/>
                <a:gd name="connsiteX5" fmla="*/ 0 w 174307"/>
                <a:gd name="connsiteY5" fmla="*/ 150495 h 221932"/>
                <a:gd name="connsiteX6" fmla="*/ 0 w 174307"/>
                <a:gd name="connsiteY6" fmla="*/ 0 h 221932"/>
                <a:gd name="connsiteX7" fmla="*/ 34290 w 174307"/>
                <a:gd name="connsiteY7" fmla="*/ 0 h 221932"/>
                <a:gd name="connsiteX8" fmla="*/ 34290 w 174307"/>
                <a:gd name="connsiteY8" fmla="*/ 149543 h 221932"/>
                <a:gd name="connsiteX9" fmla="*/ 82867 w 174307"/>
                <a:gd name="connsiteY9" fmla="*/ 194310 h 221932"/>
                <a:gd name="connsiteX10" fmla="*/ 139065 w 174307"/>
                <a:gd name="connsiteY10" fmla="*/ 134303 h 221932"/>
                <a:gd name="connsiteX11" fmla="*/ 139065 w 174307"/>
                <a:gd name="connsiteY11" fmla="*/ 953 h 221932"/>
                <a:gd name="connsiteX12" fmla="*/ 173355 w 174307"/>
                <a:gd name="connsiteY12" fmla="*/ 953 h 221932"/>
                <a:gd name="connsiteX13" fmla="*/ 173355 w 174307"/>
                <a:gd name="connsiteY13" fmla="*/ 216218 h 22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4307" h="221932">
                  <a:moveTo>
                    <a:pt x="174307" y="216218"/>
                  </a:moveTo>
                  <a:lnTo>
                    <a:pt x="140017" y="216218"/>
                  </a:lnTo>
                  <a:lnTo>
                    <a:pt x="140017" y="186690"/>
                  </a:lnTo>
                  <a:lnTo>
                    <a:pt x="139065" y="186690"/>
                  </a:lnTo>
                  <a:cubicBezTo>
                    <a:pt x="123825" y="207645"/>
                    <a:pt x="104775" y="221933"/>
                    <a:pt x="73342" y="221933"/>
                  </a:cubicBezTo>
                  <a:cubicBezTo>
                    <a:pt x="28575" y="221933"/>
                    <a:pt x="0" y="195263"/>
                    <a:pt x="0" y="150495"/>
                  </a:cubicBezTo>
                  <a:lnTo>
                    <a:pt x="0" y="0"/>
                  </a:lnTo>
                  <a:lnTo>
                    <a:pt x="34290" y="0"/>
                  </a:lnTo>
                  <a:lnTo>
                    <a:pt x="34290" y="149543"/>
                  </a:lnTo>
                  <a:cubicBezTo>
                    <a:pt x="34290" y="177165"/>
                    <a:pt x="52388" y="194310"/>
                    <a:pt x="82867" y="194310"/>
                  </a:cubicBezTo>
                  <a:cubicBezTo>
                    <a:pt x="117157" y="194310"/>
                    <a:pt x="139065" y="168593"/>
                    <a:pt x="139065" y="134303"/>
                  </a:cubicBezTo>
                  <a:lnTo>
                    <a:pt x="139065" y="953"/>
                  </a:lnTo>
                  <a:lnTo>
                    <a:pt x="173355" y="953"/>
                  </a:lnTo>
                  <a:lnTo>
                    <a:pt x="173355" y="216218"/>
                  </a:lnTo>
                  <a:close/>
                </a:path>
              </a:pathLst>
            </a:custGeom>
            <a:grpFill/>
            <a:ln w="9525" cap="flat">
              <a:noFill/>
              <a:prstDash val="solid"/>
              <a:miter/>
            </a:ln>
          </p:spPr>
          <p:txBody>
            <a:bodyPr rtlCol="0" anchor="ctr"/>
            <a:lstStyle/>
            <a:p>
              <a:endParaRPr lang="it-IT">
                <a:solidFill>
                  <a:schemeClr val="tx1"/>
                </a:solidFill>
              </a:endParaRPr>
            </a:p>
          </p:txBody>
        </p:sp>
        <p:sp>
          <p:nvSpPr>
            <p:cNvPr id="210" name="Figura a mano libera: forma 209">
              <a:extLst>
                <a:ext uri="{FF2B5EF4-FFF2-40B4-BE49-F238E27FC236}">
                  <a16:creationId xmlns:a16="http://schemas.microsoft.com/office/drawing/2014/main" id="{A9BE21D4-5528-408B-4E79-B97B981EAE72}"/>
                </a:ext>
              </a:extLst>
            </p:cNvPr>
            <p:cNvSpPr/>
            <p:nvPr/>
          </p:nvSpPr>
          <p:spPr>
            <a:xfrm>
              <a:off x="6311651" y="966873"/>
              <a:ext cx="113347" cy="219075"/>
            </a:xfrm>
            <a:custGeom>
              <a:avLst/>
              <a:gdLst>
                <a:gd name="connsiteX0" fmla="*/ 33338 w 113347"/>
                <a:gd name="connsiteY0" fmla="*/ 2857 h 219075"/>
                <a:gd name="connsiteX1" fmla="*/ 33338 w 113347"/>
                <a:gd name="connsiteY1" fmla="*/ 38100 h 219075"/>
                <a:gd name="connsiteX2" fmla="*/ 34290 w 113347"/>
                <a:gd name="connsiteY2" fmla="*/ 38100 h 219075"/>
                <a:gd name="connsiteX3" fmla="*/ 99060 w 113347"/>
                <a:gd name="connsiteY3" fmla="*/ 0 h 219075"/>
                <a:gd name="connsiteX4" fmla="*/ 113347 w 113347"/>
                <a:gd name="connsiteY4" fmla="*/ 2857 h 219075"/>
                <a:gd name="connsiteX5" fmla="*/ 113347 w 113347"/>
                <a:gd name="connsiteY5" fmla="*/ 35243 h 219075"/>
                <a:gd name="connsiteX6" fmla="*/ 112395 w 113347"/>
                <a:gd name="connsiteY6" fmla="*/ 35243 h 219075"/>
                <a:gd name="connsiteX7" fmla="*/ 97155 w 113347"/>
                <a:gd name="connsiteY7" fmla="*/ 33338 h 219075"/>
                <a:gd name="connsiteX8" fmla="*/ 34290 w 113347"/>
                <a:gd name="connsiteY8" fmla="*/ 99060 h 219075"/>
                <a:gd name="connsiteX9" fmla="*/ 34290 w 113347"/>
                <a:gd name="connsiteY9" fmla="*/ 219075 h 219075"/>
                <a:gd name="connsiteX10" fmla="*/ 0 w 113347"/>
                <a:gd name="connsiteY10" fmla="*/ 219075 h 219075"/>
                <a:gd name="connsiteX11" fmla="*/ 0 w 113347"/>
                <a:gd name="connsiteY11" fmla="*/ 2857 h 219075"/>
                <a:gd name="connsiteX12" fmla="*/ 33338 w 113347"/>
                <a:gd name="connsiteY12" fmla="*/ 2857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347" h="219075">
                  <a:moveTo>
                    <a:pt x="33338" y="2857"/>
                  </a:moveTo>
                  <a:lnTo>
                    <a:pt x="33338" y="38100"/>
                  </a:lnTo>
                  <a:lnTo>
                    <a:pt x="34290" y="38100"/>
                  </a:lnTo>
                  <a:cubicBezTo>
                    <a:pt x="47625" y="17145"/>
                    <a:pt x="69532" y="0"/>
                    <a:pt x="99060" y="0"/>
                  </a:cubicBezTo>
                  <a:cubicBezTo>
                    <a:pt x="105727" y="0"/>
                    <a:pt x="108585" y="952"/>
                    <a:pt x="113347" y="2857"/>
                  </a:cubicBezTo>
                  <a:lnTo>
                    <a:pt x="113347" y="35243"/>
                  </a:lnTo>
                  <a:lnTo>
                    <a:pt x="112395" y="35243"/>
                  </a:lnTo>
                  <a:cubicBezTo>
                    <a:pt x="107632" y="33338"/>
                    <a:pt x="103822" y="33338"/>
                    <a:pt x="97155" y="33338"/>
                  </a:cubicBezTo>
                  <a:cubicBezTo>
                    <a:pt x="63818" y="33338"/>
                    <a:pt x="34290" y="58102"/>
                    <a:pt x="34290" y="99060"/>
                  </a:cubicBezTo>
                  <a:lnTo>
                    <a:pt x="34290" y="219075"/>
                  </a:lnTo>
                  <a:lnTo>
                    <a:pt x="0" y="219075"/>
                  </a:lnTo>
                  <a:lnTo>
                    <a:pt x="0" y="2857"/>
                  </a:lnTo>
                  <a:lnTo>
                    <a:pt x="33338" y="2857"/>
                  </a:lnTo>
                  <a:close/>
                </a:path>
              </a:pathLst>
            </a:custGeom>
            <a:grpFill/>
            <a:ln w="9525" cap="flat">
              <a:noFill/>
              <a:prstDash val="solid"/>
              <a:miter/>
            </a:ln>
          </p:spPr>
          <p:txBody>
            <a:bodyPr rtlCol="0" anchor="ctr"/>
            <a:lstStyle/>
            <a:p>
              <a:endParaRPr lang="it-IT">
                <a:solidFill>
                  <a:schemeClr val="tx1"/>
                </a:solidFill>
              </a:endParaRPr>
            </a:p>
          </p:txBody>
        </p:sp>
        <p:sp>
          <p:nvSpPr>
            <p:cNvPr id="211" name="Figura a mano libera: forma 210">
              <a:extLst>
                <a:ext uri="{FF2B5EF4-FFF2-40B4-BE49-F238E27FC236}">
                  <a16:creationId xmlns:a16="http://schemas.microsoft.com/office/drawing/2014/main" id="{7A79BCFE-43D0-AF7F-60CC-FD169318D7FB}"/>
                </a:ext>
              </a:extLst>
            </p:cNvPr>
            <p:cNvSpPr/>
            <p:nvPr/>
          </p:nvSpPr>
          <p:spPr>
            <a:xfrm>
              <a:off x="6159251" y="901150"/>
              <a:ext cx="107632" cy="286702"/>
            </a:xfrm>
            <a:custGeom>
              <a:avLst/>
              <a:gdLst>
                <a:gd name="connsiteX0" fmla="*/ 0 w 107632"/>
                <a:gd name="connsiteY0" fmla="*/ 96203 h 286702"/>
                <a:gd name="connsiteX1" fmla="*/ 0 w 107632"/>
                <a:gd name="connsiteY1" fmla="*/ 68580 h 286702"/>
                <a:gd name="connsiteX2" fmla="*/ 31432 w 107632"/>
                <a:gd name="connsiteY2" fmla="*/ 68580 h 286702"/>
                <a:gd name="connsiteX3" fmla="*/ 31432 w 107632"/>
                <a:gd name="connsiteY3" fmla="*/ 0 h 286702"/>
                <a:gd name="connsiteX4" fmla="*/ 65722 w 107632"/>
                <a:gd name="connsiteY4" fmla="*/ 0 h 286702"/>
                <a:gd name="connsiteX5" fmla="*/ 65722 w 107632"/>
                <a:gd name="connsiteY5" fmla="*/ 68580 h 286702"/>
                <a:gd name="connsiteX6" fmla="*/ 107632 w 107632"/>
                <a:gd name="connsiteY6" fmla="*/ 68580 h 286702"/>
                <a:gd name="connsiteX7" fmla="*/ 107632 w 107632"/>
                <a:gd name="connsiteY7" fmla="*/ 96203 h 286702"/>
                <a:gd name="connsiteX8" fmla="*/ 65722 w 107632"/>
                <a:gd name="connsiteY8" fmla="*/ 96203 h 286702"/>
                <a:gd name="connsiteX9" fmla="*/ 65722 w 107632"/>
                <a:gd name="connsiteY9" fmla="*/ 237173 h 286702"/>
                <a:gd name="connsiteX10" fmla="*/ 87630 w 107632"/>
                <a:gd name="connsiteY10" fmla="*/ 257175 h 286702"/>
                <a:gd name="connsiteX11" fmla="*/ 105727 w 107632"/>
                <a:gd name="connsiteY11" fmla="*/ 254317 h 286702"/>
                <a:gd name="connsiteX12" fmla="*/ 106680 w 107632"/>
                <a:gd name="connsiteY12" fmla="*/ 254317 h 286702"/>
                <a:gd name="connsiteX13" fmla="*/ 106680 w 107632"/>
                <a:gd name="connsiteY13" fmla="*/ 283845 h 286702"/>
                <a:gd name="connsiteX14" fmla="*/ 79057 w 107632"/>
                <a:gd name="connsiteY14" fmla="*/ 286703 h 286702"/>
                <a:gd name="connsiteX15" fmla="*/ 31432 w 107632"/>
                <a:gd name="connsiteY15" fmla="*/ 244792 h 286702"/>
                <a:gd name="connsiteX16" fmla="*/ 31432 w 107632"/>
                <a:gd name="connsiteY16" fmla="*/ 96203 h 286702"/>
                <a:gd name="connsiteX17" fmla="*/ 0 w 107632"/>
                <a:gd name="connsiteY17" fmla="*/ 96203 h 286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632" h="286702">
                  <a:moveTo>
                    <a:pt x="0" y="96203"/>
                  </a:moveTo>
                  <a:lnTo>
                    <a:pt x="0" y="68580"/>
                  </a:lnTo>
                  <a:lnTo>
                    <a:pt x="31432" y="68580"/>
                  </a:lnTo>
                  <a:lnTo>
                    <a:pt x="31432" y="0"/>
                  </a:lnTo>
                  <a:lnTo>
                    <a:pt x="65722" y="0"/>
                  </a:lnTo>
                  <a:lnTo>
                    <a:pt x="65722" y="68580"/>
                  </a:lnTo>
                  <a:lnTo>
                    <a:pt x="107632" y="68580"/>
                  </a:lnTo>
                  <a:lnTo>
                    <a:pt x="107632" y="96203"/>
                  </a:lnTo>
                  <a:lnTo>
                    <a:pt x="65722" y="96203"/>
                  </a:lnTo>
                  <a:lnTo>
                    <a:pt x="65722" y="237173"/>
                  </a:lnTo>
                  <a:cubicBezTo>
                    <a:pt x="65722" y="252412"/>
                    <a:pt x="73343" y="257175"/>
                    <a:pt x="87630" y="257175"/>
                  </a:cubicBezTo>
                  <a:cubicBezTo>
                    <a:pt x="94297" y="257175"/>
                    <a:pt x="101918" y="255270"/>
                    <a:pt x="105727" y="254317"/>
                  </a:cubicBezTo>
                  <a:lnTo>
                    <a:pt x="106680" y="254317"/>
                  </a:lnTo>
                  <a:lnTo>
                    <a:pt x="106680" y="283845"/>
                  </a:lnTo>
                  <a:cubicBezTo>
                    <a:pt x="99060" y="285750"/>
                    <a:pt x="89535" y="286703"/>
                    <a:pt x="79057" y="286703"/>
                  </a:cubicBezTo>
                  <a:cubicBezTo>
                    <a:pt x="51435" y="286703"/>
                    <a:pt x="31432" y="275273"/>
                    <a:pt x="31432" y="244792"/>
                  </a:cubicBezTo>
                  <a:lnTo>
                    <a:pt x="31432" y="96203"/>
                  </a:lnTo>
                  <a:lnTo>
                    <a:pt x="0" y="96203"/>
                  </a:lnTo>
                  <a:close/>
                </a:path>
              </a:pathLst>
            </a:custGeom>
            <a:grpFill/>
            <a:ln w="9525" cap="flat">
              <a:noFill/>
              <a:prstDash val="solid"/>
              <a:miter/>
            </a:ln>
          </p:spPr>
          <p:txBody>
            <a:bodyPr rtlCol="0" anchor="ctr"/>
            <a:lstStyle/>
            <a:p>
              <a:endParaRPr lang="it-IT">
                <a:solidFill>
                  <a:schemeClr val="tx1"/>
                </a:solidFill>
              </a:endParaRPr>
            </a:p>
          </p:txBody>
        </p:sp>
        <p:sp>
          <p:nvSpPr>
            <p:cNvPr id="212" name="Figura a mano libera: forma 211">
              <a:extLst>
                <a:ext uri="{FF2B5EF4-FFF2-40B4-BE49-F238E27FC236}">
                  <a16:creationId xmlns:a16="http://schemas.microsoft.com/office/drawing/2014/main" id="{6AAE9E84-EDC1-3915-742A-6EAA9B1236EA}"/>
                </a:ext>
              </a:extLst>
            </p:cNvPr>
            <p:cNvSpPr/>
            <p:nvPr/>
          </p:nvSpPr>
          <p:spPr>
            <a:xfrm>
              <a:off x="5948748" y="965920"/>
              <a:ext cx="180993" cy="226694"/>
            </a:xfrm>
            <a:custGeom>
              <a:avLst/>
              <a:gdLst>
                <a:gd name="connsiteX0" fmla="*/ 96203 w 180993"/>
                <a:gd name="connsiteY0" fmla="*/ 226695 h 226694"/>
                <a:gd name="connsiteX1" fmla="*/ 0 w 180993"/>
                <a:gd name="connsiteY1" fmla="*/ 149542 h 226694"/>
                <a:gd name="connsiteX2" fmla="*/ 35243 w 180993"/>
                <a:gd name="connsiteY2" fmla="*/ 149542 h 226694"/>
                <a:gd name="connsiteX3" fmla="*/ 97155 w 180993"/>
                <a:gd name="connsiteY3" fmla="*/ 198120 h 226694"/>
                <a:gd name="connsiteX4" fmla="*/ 147638 w 180993"/>
                <a:gd name="connsiteY4" fmla="*/ 162877 h 226694"/>
                <a:gd name="connsiteX5" fmla="*/ 91440 w 180993"/>
                <a:gd name="connsiteY5" fmla="*/ 123825 h 226694"/>
                <a:gd name="connsiteX6" fmla="*/ 10478 w 180993"/>
                <a:gd name="connsiteY6" fmla="*/ 59055 h 226694"/>
                <a:gd name="connsiteX7" fmla="*/ 88583 w 180993"/>
                <a:gd name="connsiteY7" fmla="*/ 0 h 226694"/>
                <a:gd name="connsiteX8" fmla="*/ 173355 w 180993"/>
                <a:gd name="connsiteY8" fmla="*/ 67627 h 226694"/>
                <a:gd name="connsiteX9" fmla="*/ 138113 w 180993"/>
                <a:gd name="connsiteY9" fmla="*/ 67627 h 226694"/>
                <a:gd name="connsiteX10" fmla="*/ 86678 w 180993"/>
                <a:gd name="connsiteY10" fmla="*/ 26670 h 226694"/>
                <a:gd name="connsiteX11" fmla="*/ 42863 w 180993"/>
                <a:gd name="connsiteY11" fmla="*/ 58102 h 226694"/>
                <a:gd name="connsiteX12" fmla="*/ 100965 w 180993"/>
                <a:gd name="connsiteY12" fmla="*/ 93345 h 226694"/>
                <a:gd name="connsiteX13" fmla="*/ 180975 w 180993"/>
                <a:gd name="connsiteY13" fmla="*/ 161925 h 226694"/>
                <a:gd name="connsiteX14" fmla="*/ 96203 w 180993"/>
                <a:gd name="connsiteY14" fmla="*/ 226695 h 22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0993" h="226694">
                  <a:moveTo>
                    <a:pt x="96203" y="226695"/>
                  </a:moveTo>
                  <a:cubicBezTo>
                    <a:pt x="37148" y="226695"/>
                    <a:pt x="3810" y="199072"/>
                    <a:pt x="0" y="149542"/>
                  </a:cubicBezTo>
                  <a:lnTo>
                    <a:pt x="35243" y="149542"/>
                  </a:lnTo>
                  <a:cubicBezTo>
                    <a:pt x="40005" y="187642"/>
                    <a:pt x="64770" y="198120"/>
                    <a:pt x="97155" y="198120"/>
                  </a:cubicBezTo>
                  <a:cubicBezTo>
                    <a:pt x="132398" y="198120"/>
                    <a:pt x="147638" y="182880"/>
                    <a:pt x="147638" y="162877"/>
                  </a:cubicBezTo>
                  <a:cubicBezTo>
                    <a:pt x="147638" y="138113"/>
                    <a:pt x="130493" y="132397"/>
                    <a:pt x="91440" y="123825"/>
                  </a:cubicBezTo>
                  <a:cubicBezTo>
                    <a:pt x="48578" y="115252"/>
                    <a:pt x="10478" y="106680"/>
                    <a:pt x="10478" y="59055"/>
                  </a:cubicBezTo>
                  <a:cubicBezTo>
                    <a:pt x="10478" y="22860"/>
                    <a:pt x="38100" y="0"/>
                    <a:pt x="88583" y="0"/>
                  </a:cubicBezTo>
                  <a:cubicBezTo>
                    <a:pt x="141923" y="0"/>
                    <a:pt x="168593" y="25717"/>
                    <a:pt x="173355" y="67627"/>
                  </a:cubicBezTo>
                  <a:lnTo>
                    <a:pt x="138113" y="67627"/>
                  </a:lnTo>
                  <a:cubicBezTo>
                    <a:pt x="134303" y="39052"/>
                    <a:pt x="119063" y="26670"/>
                    <a:pt x="86678" y="26670"/>
                  </a:cubicBezTo>
                  <a:cubicBezTo>
                    <a:pt x="55245" y="26670"/>
                    <a:pt x="42863" y="40957"/>
                    <a:pt x="42863" y="58102"/>
                  </a:cubicBezTo>
                  <a:cubicBezTo>
                    <a:pt x="42863" y="81915"/>
                    <a:pt x="63818" y="85725"/>
                    <a:pt x="100965" y="93345"/>
                  </a:cubicBezTo>
                  <a:cubicBezTo>
                    <a:pt x="144780" y="101917"/>
                    <a:pt x="180975" y="111442"/>
                    <a:pt x="180975" y="161925"/>
                  </a:cubicBezTo>
                  <a:cubicBezTo>
                    <a:pt x="181928" y="203835"/>
                    <a:pt x="146685" y="226695"/>
                    <a:pt x="96203" y="226695"/>
                  </a:cubicBezTo>
                  <a:close/>
                </a:path>
              </a:pathLst>
            </a:custGeom>
            <a:grpFill/>
            <a:ln w="9525" cap="flat">
              <a:noFill/>
              <a:prstDash val="solid"/>
              <a:miter/>
            </a:ln>
          </p:spPr>
          <p:txBody>
            <a:bodyPr rtlCol="0" anchor="ctr"/>
            <a:lstStyle/>
            <a:p>
              <a:endParaRPr lang="it-IT">
                <a:solidFill>
                  <a:schemeClr val="tx1"/>
                </a:solidFill>
              </a:endParaRPr>
            </a:p>
          </p:txBody>
        </p:sp>
        <p:sp>
          <p:nvSpPr>
            <p:cNvPr id="213" name="Figura a mano libera: forma 212">
              <a:extLst>
                <a:ext uri="{FF2B5EF4-FFF2-40B4-BE49-F238E27FC236}">
                  <a16:creationId xmlns:a16="http://schemas.microsoft.com/office/drawing/2014/main" id="{C1A81631-03FB-01BB-B872-13CF00531855}"/>
                </a:ext>
              </a:extLst>
            </p:cNvPr>
            <p:cNvSpPr/>
            <p:nvPr/>
          </p:nvSpPr>
          <p:spPr>
            <a:xfrm>
              <a:off x="5727769" y="964967"/>
              <a:ext cx="201929" cy="224790"/>
            </a:xfrm>
            <a:custGeom>
              <a:avLst/>
              <a:gdLst>
                <a:gd name="connsiteX0" fmla="*/ 182880 w 201929"/>
                <a:gd name="connsiteY0" fmla="*/ 222885 h 224790"/>
                <a:gd name="connsiteX1" fmla="*/ 145732 w 201929"/>
                <a:gd name="connsiteY1" fmla="*/ 190500 h 224790"/>
                <a:gd name="connsiteX2" fmla="*/ 145732 w 201929"/>
                <a:gd name="connsiteY2" fmla="*/ 190500 h 224790"/>
                <a:gd name="connsiteX3" fmla="*/ 73342 w 201929"/>
                <a:gd name="connsiteY3" fmla="*/ 224790 h 224790"/>
                <a:gd name="connsiteX4" fmla="*/ 0 w 201929"/>
                <a:gd name="connsiteY4" fmla="*/ 164783 h 224790"/>
                <a:gd name="connsiteX5" fmla="*/ 94297 w 201929"/>
                <a:gd name="connsiteY5" fmla="*/ 95250 h 224790"/>
                <a:gd name="connsiteX6" fmla="*/ 146685 w 201929"/>
                <a:gd name="connsiteY6" fmla="*/ 63818 h 224790"/>
                <a:gd name="connsiteX7" fmla="*/ 98107 w 201929"/>
                <a:gd name="connsiteY7" fmla="*/ 25718 h 224790"/>
                <a:gd name="connsiteX8" fmla="*/ 43815 w 201929"/>
                <a:gd name="connsiteY8" fmla="*/ 73343 h 224790"/>
                <a:gd name="connsiteX9" fmla="*/ 11430 w 201929"/>
                <a:gd name="connsiteY9" fmla="*/ 73343 h 224790"/>
                <a:gd name="connsiteX10" fmla="*/ 98107 w 201929"/>
                <a:gd name="connsiteY10" fmla="*/ 0 h 224790"/>
                <a:gd name="connsiteX11" fmla="*/ 178117 w 201929"/>
                <a:gd name="connsiteY11" fmla="*/ 68580 h 224790"/>
                <a:gd name="connsiteX12" fmla="*/ 178117 w 201929"/>
                <a:gd name="connsiteY12" fmla="*/ 171450 h 224790"/>
                <a:gd name="connsiteX13" fmla="*/ 200977 w 201929"/>
                <a:gd name="connsiteY13" fmla="*/ 194310 h 224790"/>
                <a:gd name="connsiteX14" fmla="*/ 201930 w 201929"/>
                <a:gd name="connsiteY14" fmla="*/ 194310 h 224790"/>
                <a:gd name="connsiteX15" fmla="*/ 201930 w 201929"/>
                <a:gd name="connsiteY15" fmla="*/ 219075 h 224790"/>
                <a:gd name="connsiteX16" fmla="*/ 182880 w 201929"/>
                <a:gd name="connsiteY16" fmla="*/ 222885 h 224790"/>
                <a:gd name="connsiteX17" fmla="*/ 80010 w 201929"/>
                <a:gd name="connsiteY17" fmla="*/ 199073 h 224790"/>
                <a:gd name="connsiteX18" fmla="*/ 145732 w 201929"/>
                <a:gd name="connsiteY18" fmla="*/ 140970 h 224790"/>
                <a:gd name="connsiteX19" fmla="*/ 145732 w 201929"/>
                <a:gd name="connsiteY19" fmla="*/ 103823 h 224790"/>
                <a:gd name="connsiteX20" fmla="*/ 96202 w 201929"/>
                <a:gd name="connsiteY20" fmla="*/ 120015 h 224790"/>
                <a:gd name="connsiteX21" fmla="*/ 35242 w 201929"/>
                <a:gd name="connsiteY21" fmla="*/ 163830 h 224790"/>
                <a:gd name="connsiteX22" fmla="*/ 80010 w 201929"/>
                <a:gd name="connsiteY22" fmla="*/ 199073 h 22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1929" h="224790">
                  <a:moveTo>
                    <a:pt x="182880" y="222885"/>
                  </a:moveTo>
                  <a:cubicBezTo>
                    <a:pt x="160972" y="222885"/>
                    <a:pt x="148590" y="212408"/>
                    <a:pt x="145732" y="190500"/>
                  </a:cubicBezTo>
                  <a:lnTo>
                    <a:pt x="145732" y="190500"/>
                  </a:lnTo>
                  <a:cubicBezTo>
                    <a:pt x="132397" y="207645"/>
                    <a:pt x="110490" y="224790"/>
                    <a:pt x="73342" y="224790"/>
                  </a:cubicBezTo>
                  <a:cubicBezTo>
                    <a:pt x="32385" y="224790"/>
                    <a:pt x="0" y="205740"/>
                    <a:pt x="0" y="164783"/>
                  </a:cubicBezTo>
                  <a:cubicBezTo>
                    <a:pt x="0" y="113348"/>
                    <a:pt x="40005" y="102870"/>
                    <a:pt x="94297" y="95250"/>
                  </a:cubicBezTo>
                  <a:cubicBezTo>
                    <a:pt x="124777" y="90488"/>
                    <a:pt x="146685" y="87630"/>
                    <a:pt x="146685" y="63818"/>
                  </a:cubicBezTo>
                  <a:cubicBezTo>
                    <a:pt x="146685" y="39053"/>
                    <a:pt x="129540" y="25718"/>
                    <a:pt x="98107" y="25718"/>
                  </a:cubicBezTo>
                  <a:cubicBezTo>
                    <a:pt x="62865" y="25718"/>
                    <a:pt x="45720" y="40957"/>
                    <a:pt x="43815" y="73343"/>
                  </a:cubicBezTo>
                  <a:lnTo>
                    <a:pt x="11430" y="73343"/>
                  </a:lnTo>
                  <a:cubicBezTo>
                    <a:pt x="12382" y="31432"/>
                    <a:pt x="40005" y="0"/>
                    <a:pt x="98107" y="0"/>
                  </a:cubicBezTo>
                  <a:cubicBezTo>
                    <a:pt x="143827" y="0"/>
                    <a:pt x="178117" y="17145"/>
                    <a:pt x="178117" y="68580"/>
                  </a:cubicBezTo>
                  <a:lnTo>
                    <a:pt x="178117" y="171450"/>
                  </a:lnTo>
                  <a:cubicBezTo>
                    <a:pt x="178117" y="188595"/>
                    <a:pt x="181927" y="199073"/>
                    <a:pt x="200977" y="194310"/>
                  </a:cubicBezTo>
                  <a:lnTo>
                    <a:pt x="201930" y="194310"/>
                  </a:lnTo>
                  <a:lnTo>
                    <a:pt x="201930" y="219075"/>
                  </a:lnTo>
                  <a:cubicBezTo>
                    <a:pt x="197167" y="220980"/>
                    <a:pt x="191452" y="222885"/>
                    <a:pt x="182880" y="222885"/>
                  </a:cubicBezTo>
                  <a:close/>
                  <a:moveTo>
                    <a:pt x="80010" y="199073"/>
                  </a:moveTo>
                  <a:cubicBezTo>
                    <a:pt x="125730" y="199073"/>
                    <a:pt x="145732" y="165735"/>
                    <a:pt x="145732" y="140970"/>
                  </a:cubicBezTo>
                  <a:lnTo>
                    <a:pt x="145732" y="103823"/>
                  </a:lnTo>
                  <a:cubicBezTo>
                    <a:pt x="134302" y="110490"/>
                    <a:pt x="114300" y="116205"/>
                    <a:pt x="96202" y="120015"/>
                  </a:cubicBezTo>
                  <a:cubicBezTo>
                    <a:pt x="61913" y="126682"/>
                    <a:pt x="35242" y="132398"/>
                    <a:pt x="35242" y="163830"/>
                  </a:cubicBezTo>
                  <a:cubicBezTo>
                    <a:pt x="35242" y="193358"/>
                    <a:pt x="58102" y="199073"/>
                    <a:pt x="80010" y="199073"/>
                  </a:cubicBezTo>
                  <a:close/>
                </a:path>
              </a:pathLst>
            </a:custGeom>
            <a:grpFill/>
            <a:ln w="9525" cap="flat">
              <a:noFill/>
              <a:prstDash val="solid"/>
              <a:miter/>
            </a:ln>
          </p:spPr>
          <p:txBody>
            <a:bodyPr rtlCol="0" anchor="ctr"/>
            <a:lstStyle/>
            <a:p>
              <a:endParaRPr lang="it-IT">
                <a:solidFill>
                  <a:schemeClr val="tx1"/>
                </a:solidFill>
              </a:endParaRPr>
            </a:p>
          </p:txBody>
        </p:sp>
        <p:sp>
          <p:nvSpPr>
            <p:cNvPr id="214" name="Figura a mano libera: forma 213">
              <a:extLst>
                <a:ext uri="{FF2B5EF4-FFF2-40B4-BE49-F238E27FC236}">
                  <a16:creationId xmlns:a16="http://schemas.microsoft.com/office/drawing/2014/main" id="{3E5232F6-6A95-9147-CAF3-A730D4085222}"/>
                </a:ext>
              </a:extLst>
            </p:cNvPr>
            <p:cNvSpPr/>
            <p:nvPr/>
          </p:nvSpPr>
          <p:spPr>
            <a:xfrm>
              <a:off x="5587751" y="966873"/>
              <a:ext cx="113347" cy="219075"/>
            </a:xfrm>
            <a:custGeom>
              <a:avLst/>
              <a:gdLst>
                <a:gd name="connsiteX0" fmla="*/ 33338 w 113347"/>
                <a:gd name="connsiteY0" fmla="*/ 2857 h 219075"/>
                <a:gd name="connsiteX1" fmla="*/ 33338 w 113347"/>
                <a:gd name="connsiteY1" fmla="*/ 38100 h 219075"/>
                <a:gd name="connsiteX2" fmla="*/ 34290 w 113347"/>
                <a:gd name="connsiteY2" fmla="*/ 38100 h 219075"/>
                <a:gd name="connsiteX3" fmla="*/ 99060 w 113347"/>
                <a:gd name="connsiteY3" fmla="*/ 0 h 219075"/>
                <a:gd name="connsiteX4" fmla="*/ 113347 w 113347"/>
                <a:gd name="connsiteY4" fmla="*/ 2857 h 219075"/>
                <a:gd name="connsiteX5" fmla="*/ 113347 w 113347"/>
                <a:gd name="connsiteY5" fmla="*/ 35243 h 219075"/>
                <a:gd name="connsiteX6" fmla="*/ 112395 w 113347"/>
                <a:gd name="connsiteY6" fmla="*/ 35243 h 219075"/>
                <a:gd name="connsiteX7" fmla="*/ 97155 w 113347"/>
                <a:gd name="connsiteY7" fmla="*/ 33338 h 219075"/>
                <a:gd name="connsiteX8" fmla="*/ 34290 w 113347"/>
                <a:gd name="connsiteY8" fmla="*/ 99060 h 219075"/>
                <a:gd name="connsiteX9" fmla="*/ 34290 w 113347"/>
                <a:gd name="connsiteY9" fmla="*/ 219075 h 219075"/>
                <a:gd name="connsiteX10" fmla="*/ 0 w 113347"/>
                <a:gd name="connsiteY10" fmla="*/ 219075 h 219075"/>
                <a:gd name="connsiteX11" fmla="*/ 0 w 113347"/>
                <a:gd name="connsiteY11" fmla="*/ 2857 h 219075"/>
                <a:gd name="connsiteX12" fmla="*/ 33338 w 113347"/>
                <a:gd name="connsiteY12" fmla="*/ 2857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347" h="219075">
                  <a:moveTo>
                    <a:pt x="33338" y="2857"/>
                  </a:moveTo>
                  <a:lnTo>
                    <a:pt x="33338" y="38100"/>
                  </a:lnTo>
                  <a:lnTo>
                    <a:pt x="34290" y="38100"/>
                  </a:lnTo>
                  <a:cubicBezTo>
                    <a:pt x="47625" y="17145"/>
                    <a:pt x="69532" y="0"/>
                    <a:pt x="99060" y="0"/>
                  </a:cubicBezTo>
                  <a:cubicBezTo>
                    <a:pt x="105727" y="0"/>
                    <a:pt x="108585" y="952"/>
                    <a:pt x="113347" y="2857"/>
                  </a:cubicBezTo>
                  <a:lnTo>
                    <a:pt x="113347" y="35243"/>
                  </a:lnTo>
                  <a:lnTo>
                    <a:pt x="112395" y="35243"/>
                  </a:lnTo>
                  <a:cubicBezTo>
                    <a:pt x="107632" y="33338"/>
                    <a:pt x="103822" y="33338"/>
                    <a:pt x="97155" y="33338"/>
                  </a:cubicBezTo>
                  <a:cubicBezTo>
                    <a:pt x="63818" y="33338"/>
                    <a:pt x="34290" y="58102"/>
                    <a:pt x="34290" y="99060"/>
                  </a:cubicBezTo>
                  <a:lnTo>
                    <a:pt x="34290" y="219075"/>
                  </a:lnTo>
                  <a:lnTo>
                    <a:pt x="0" y="219075"/>
                  </a:lnTo>
                  <a:lnTo>
                    <a:pt x="0" y="2857"/>
                  </a:lnTo>
                  <a:lnTo>
                    <a:pt x="33338" y="2857"/>
                  </a:lnTo>
                  <a:close/>
                </a:path>
              </a:pathLst>
            </a:custGeom>
            <a:grpFill/>
            <a:ln w="9525" cap="flat">
              <a:noFill/>
              <a:prstDash val="solid"/>
              <a:miter/>
            </a:ln>
          </p:spPr>
          <p:txBody>
            <a:bodyPr rtlCol="0" anchor="ctr"/>
            <a:lstStyle/>
            <a:p>
              <a:endParaRPr lang="it-IT">
                <a:solidFill>
                  <a:schemeClr val="tx1"/>
                </a:solidFill>
              </a:endParaRPr>
            </a:p>
          </p:txBody>
        </p:sp>
        <p:sp>
          <p:nvSpPr>
            <p:cNvPr id="215" name="Figura a mano libera: forma 214">
              <a:extLst>
                <a:ext uri="{FF2B5EF4-FFF2-40B4-BE49-F238E27FC236}">
                  <a16:creationId xmlns:a16="http://schemas.microsoft.com/office/drawing/2014/main" id="{B7FDA869-F008-7801-FD9B-9CE7EC1D70F6}"/>
                </a:ext>
              </a:extLst>
            </p:cNvPr>
            <p:cNvSpPr/>
            <p:nvPr/>
          </p:nvSpPr>
          <p:spPr>
            <a:xfrm>
              <a:off x="5440114" y="884005"/>
              <a:ext cx="103822" cy="301942"/>
            </a:xfrm>
            <a:custGeom>
              <a:avLst/>
              <a:gdLst>
                <a:gd name="connsiteX0" fmla="*/ 0 w 103822"/>
                <a:gd name="connsiteY0" fmla="*/ 113348 h 301942"/>
                <a:gd name="connsiteX1" fmla="*/ 0 w 103822"/>
                <a:gd name="connsiteY1" fmla="*/ 85725 h 301942"/>
                <a:gd name="connsiteX2" fmla="*/ 29527 w 103822"/>
                <a:gd name="connsiteY2" fmla="*/ 85725 h 301942"/>
                <a:gd name="connsiteX3" fmla="*/ 29527 w 103822"/>
                <a:gd name="connsiteY3" fmla="*/ 50482 h 301942"/>
                <a:gd name="connsiteX4" fmla="*/ 86677 w 103822"/>
                <a:gd name="connsiteY4" fmla="*/ 0 h 301942"/>
                <a:gd name="connsiteX5" fmla="*/ 103822 w 103822"/>
                <a:gd name="connsiteY5" fmla="*/ 953 h 301942"/>
                <a:gd name="connsiteX6" fmla="*/ 103822 w 103822"/>
                <a:gd name="connsiteY6" fmla="*/ 29528 h 301942"/>
                <a:gd name="connsiteX7" fmla="*/ 93345 w 103822"/>
                <a:gd name="connsiteY7" fmla="*/ 29528 h 301942"/>
                <a:gd name="connsiteX8" fmla="*/ 63818 w 103822"/>
                <a:gd name="connsiteY8" fmla="*/ 52388 h 301942"/>
                <a:gd name="connsiteX9" fmla="*/ 63818 w 103822"/>
                <a:gd name="connsiteY9" fmla="*/ 85725 h 301942"/>
                <a:gd name="connsiteX10" fmla="*/ 103822 w 103822"/>
                <a:gd name="connsiteY10" fmla="*/ 85725 h 301942"/>
                <a:gd name="connsiteX11" fmla="*/ 103822 w 103822"/>
                <a:gd name="connsiteY11" fmla="*/ 113348 h 301942"/>
                <a:gd name="connsiteX12" fmla="*/ 63818 w 103822"/>
                <a:gd name="connsiteY12" fmla="*/ 113348 h 301942"/>
                <a:gd name="connsiteX13" fmla="*/ 63818 w 103822"/>
                <a:gd name="connsiteY13" fmla="*/ 301943 h 301942"/>
                <a:gd name="connsiteX14" fmla="*/ 29527 w 103822"/>
                <a:gd name="connsiteY14" fmla="*/ 301943 h 301942"/>
                <a:gd name="connsiteX15" fmla="*/ 29527 w 103822"/>
                <a:gd name="connsiteY15" fmla="*/ 113348 h 301942"/>
                <a:gd name="connsiteX16" fmla="*/ 0 w 103822"/>
                <a:gd name="connsiteY16" fmla="*/ 113348 h 30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22" h="301942">
                  <a:moveTo>
                    <a:pt x="0" y="113348"/>
                  </a:moveTo>
                  <a:lnTo>
                    <a:pt x="0" y="85725"/>
                  </a:lnTo>
                  <a:lnTo>
                    <a:pt x="29527" y="85725"/>
                  </a:lnTo>
                  <a:lnTo>
                    <a:pt x="29527" y="50482"/>
                  </a:lnTo>
                  <a:cubicBezTo>
                    <a:pt x="29527" y="13335"/>
                    <a:pt x="50482" y="0"/>
                    <a:pt x="86677" y="0"/>
                  </a:cubicBezTo>
                  <a:cubicBezTo>
                    <a:pt x="93345" y="0"/>
                    <a:pt x="99060" y="0"/>
                    <a:pt x="103822" y="953"/>
                  </a:cubicBezTo>
                  <a:lnTo>
                    <a:pt x="103822" y="29528"/>
                  </a:lnTo>
                  <a:cubicBezTo>
                    <a:pt x="98107" y="29528"/>
                    <a:pt x="96202" y="29528"/>
                    <a:pt x="93345" y="29528"/>
                  </a:cubicBezTo>
                  <a:cubicBezTo>
                    <a:pt x="71438" y="29528"/>
                    <a:pt x="63818" y="35243"/>
                    <a:pt x="63818" y="52388"/>
                  </a:cubicBezTo>
                  <a:lnTo>
                    <a:pt x="63818" y="85725"/>
                  </a:lnTo>
                  <a:lnTo>
                    <a:pt x="103822" y="85725"/>
                  </a:lnTo>
                  <a:lnTo>
                    <a:pt x="103822" y="113348"/>
                  </a:lnTo>
                  <a:lnTo>
                    <a:pt x="63818" y="113348"/>
                  </a:lnTo>
                  <a:lnTo>
                    <a:pt x="63818" y="301943"/>
                  </a:lnTo>
                  <a:lnTo>
                    <a:pt x="29527" y="301943"/>
                  </a:lnTo>
                  <a:lnTo>
                    <a:pt x="29527" y="113348"/>
                  </a:lnTo>
                  <a:lnTo>
                    <a:pt x="0" y="113348"/>
                  </a:lnTo>
                  <a:close/>
                </a:path>
              </a:pathLst>
            </a:custGeom>
            <a:grpFill/>
            <a:ln w="9525" cap="flat">
              <a:noFill/>
              <a:prstDash val="solid"/>
              <a:miter/>
            </a:ln>
          </p:spPr>
          <p:txBody>
            <a:bodyPr rtlCol="0" anchor="ctr"/>
            <a:lstStyle/>
            <a:p>
              <a:endParaRPr lang="it-IT">
                <a:solidFill>
                  <a:schemeClr val="tx1"/>
                </a:solidFill>
              </a:endParaRPr>
            </a:p>
          </p:txBody>
        </p:sp>
        <p:sp>
          <p:nvSpPr>
            <p:cNvPr id="216" name="Figura a mano libera: forma 215">
              <a:extLst>
                <a:ext uri="{FF2B5EF4-FFF2-40B4-BE49-F238E27FC236}">
                  <a16:creationId xmlns:a16="http://schemas.microsoft.com/office/drawing/2014/main" id="{5C6D4A4C-2C8B-B011-44BC-ECAEB39ADD61}"/>
                </a:ext>
              </a:extLst>
            </p:cNvPr>
            <p:cNvSpPr/>
            <p:nvPr/>
          </p:nvSpPr>
          <p:spPr>
            <a:xfrm>
              <a:off x="5223896" y="964967"/>
              <a:ext cx="176212" cy="221932"/>
            </a:xfrm>
            <a:custGeom>
              <a:avLst/>
              <a:gdLst>
                <a:gd name="connsiteX0" fmla="*/ 33338 w 176212"/>
                <a:gd name="connsiteY0" fmla="*/ 4763 h 221932"/>
                <a:gd name="connsiteX1" fmla="*/ 33338 w 176212"/>
                <a:gd name="connsiteY1" fmla="*/ 33338 h 221932"/>
                <a:gd name="connsiteX2" fmla="*/ 34290 w 176212"/>
                <a:gd name="connsiteY2" fmla="*/ 33338 h 221932"/>
                <a:gd name="connsiteX3" fmla="*/ 102870 w 176212"/>
                <a:gd name="connsiteY3" fmla="*/ 0 h 221932"/>
                <a:gd name="connsiteX4" fmla="*/ 176213 w 176212"/>
                <a:gd name="connsiteY4" fmla="*/ 69532 h 221932"/>
                <a:gd name="connsiteX5" fmla="*/ 176213 w 176212"/>
                <a:gd name="connsiteY5" fmla="*/ 221933 h 221932"/>
                <a:gd name="connsiteX6" fmla="*/ 141922 w 176212"/>
                <a:gd name="connsiteY6" fmla="*/ 221933 h 221932"/>
                <a:gd name="connsiteX7" fmla="*/ 141922 w 176212"/>
                <a:gd name="connsiteY7" fmla="*/ 71438 h 221932"/>
                <a:gd name="connsiteX8" fmla="*/ 93345 w 176212"/>
                <a:gd name="connsiteY8" fmla="*/ 27623 h 221932"/>
                <a:gd name="connsiteX9" fmla="*/ 34290 w 176212"/>
                <a:gd name="connsiteY9" fmla="*/ 87630 h 221932"/>
                <a:gd name="connsiteX10" fmla="*/ 34290 w 176212"/>
                <a:gd name="connsiteY10" fmla="*/ 220980 h 221932"/>
                <a:gd name="connsiteX11" fmla="*/ 0 w 176212"/>
                <a:gd name="connsiteY11" fmla="*/ 220980 h 221932"/>
                <a:gd name="connsiteX12" fmla="*/ 0 w 176212"/>
                <a:gd name="connsiteY12" fmla="*/ 4763 h 221932"/>
                <a:gd name="connsiteX13" fmla="*/ 33338 w 176212"/>
                <a:gd name="connsiteY13" fmla="*/ 4763 h 22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6212" h="221932">
                  <a:moveTo>
                    <a:pt x="33338" y="4763"/>
                  </a:moveTo>
                  <a:lnTo>
                    <a:pt x="33338" y="33338"/>
                  </a:lnTo>
                  <a:lnTo>
                    <a:pt x="34290" y="33338"/>
                  </a:lnTo>
                  <a:cubicBezTo>
                    <a:pt x="49530" y="12382"/>
                    <a:pt x="71438" y="0"/>
                    <a:pt x="102870" y="0"/>
                  </a:cubicBezTo>
                  <a:cubicBezTo>
                    <a:pt x="148590" y="0"/>
                    <a:pt x="176213" y="24765"/>
                    <a:pt x="176213" y="69532"/>
                  </a:cubicBezTo>
                  <a:lnTo>
                    <a:pt x="176213" y="221933"/>
                  </a:lnTo>
                  <a:lnTo>
                    <a:pt x="141922" y="221933"/>
                  </a:lnTo>
                  <a:lnTo>
                    <a:pt x="141922" y="71438"/>
                  </a:lnTo>
                  <a:cubicBezTo>
                    <a:pt x="141922" y="43815"/>
                    <a:pt x="123825" y="27623"/>
                    <a:pt x="93345" y="27623"/>
                  </a:cubicBezTo>
                  <a:cubicBezTo>
                    <a:pt x="59055" y="27623"/>
                    <a:pt x="34290" y="52388"/>
                    <a:pt x="34290" y="87630"/>
                  </a:cubicBezTo>
                  <a:lnTo>
                    <a:pt x="34290" y="220980"/>
                  </a:lnTo>
                  <a:lnTo>
                    <a:pt x="0" y="220980"/>
                  </a:lnTo>
                  <a:lnTo>
                    <a:pt x="0" y="4763"/>
                  </a:lnTo>
                  <a:lnTo>
                    <a:pt x="33338" y="4763"/>
                  </a:lnTo>
                  <a:close/>
                </a:path>
              </a:pathLst>
            </a:custGeom>
            <a:grpFill/>
            <a:ln w="9525" cap="flat">
              <a:noFill/>
              <a:prstDash val="solid"/>
              <a:miter/>
            </a:ln>
          </p:spPr>
          <p:txBody>
            <a:bodyPr rtlCol="0" anchor="ctr"/>
            <a:lstStyle/>
            <a:p>
              <a:endParaRPr lang="it-IT">
                <a:solidFill>
                  <a:schemeClr val="tx1"/>
                </a:solidFill>
              </a:endParaRPr>
            </a:p>
          </p:txBody>
        </p:sp>
        <p:sp>
          <p:nvSpPr>
            <p:cNvPr id="217" name="Figura a mano libera: forma 216">
              <a:extLst>
                <a:ext uri="{FF2B5EF4-FFF2-40B4-BE49-F238E27FC236}">
                  <a16:creationId xmlns:a16="http://schemas.microsoft.com/office/drawing/2014/main" id="{760EFDCD-3112-D293-5A48-4DA0FECE71CF}"/>
                </a:ext>
              </a:extLst>
            </p:cNvPr>
            <p:cNvSpPr/>
            <p:nvPr/>
          </p:nvSpPr>
          <p:spPr>
            <a:xfrm>
              <a:off x="5123884" y="885910"/>
              <a:ext cx="38100" cy="300037"/>
            </a:xfrm>
            <a:custGeom>
              <a:avLst/>
              <a:gdLst>
                <a:gd name="connsiteX0" fmla="*/ 0 w 38100"/>
                <a:gd name="connsiteY0" fmla="*/ 300038 h 300037"/>
                <a:gd name="connsiteX1" fmla="*/ 0 w 38100"/>
                <a:gd name="connsiteY1" fmla="*/ 0 h 300037"/>
                <a:gd name="connsiteX2" fmla="*/ 38100 w 38100"/>
                <a:gd name="connsiteY2" fmla="*/ 0 h 300037"/>
                <a:gd name="connsiteX3" fmla="*/ 38100 w 38100"/>
                <a:gd name="connsiteY3" fmla="*/ 300038 h 300037"/>
                <a:gd name="connsiteX4" fmla="*/ 0 w 38100"/>
                <a:gd name="connsiteY4" fmla="*/ 300038 h 30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00037">
                  <a:moveTo>
                    <a:pt x="0" y="300038"/>
                  </a:moveTo>
                  <a:lnTo>
                    <a:pt x="0" y="0"/>
                  </a:lnTo>
                  <a:lnTo>
                    <a:pt x="38100" y="0"/>
                  </a:lnTo>
                  <a:lnTo>
                    <a:pt x="38100" y="300038"/>
                  </a:lnTo>
                  <a:lnTo>
                    <a:pt x="0" y="300038"/>
                  </a:lnTo>
                  <a:close/>
                </a:path>
              </a:pathLst>
            </a:custGeom>
            <a:grpFill/>
            <a:ln w="9525" cap="flat">
              <a:noFill/>
              <a:prstDash val="solid"/>
              <a:miter/>
            </a:ln>
          </p:spPr>
          <p:txBody>
            <a:bodyPr rtlCol="0" anchor="ctr"/>
            <a:lstStyle/>
            <a:p>
              <a:endParaRPr lang="it-IT">
                <a:solidFill>
                  <a:schemeClr val="tx1"/>
                </a:solidFill>
              </a:endParaRPr>
            </a:p>
          </p:txBody>
        </p:sp>
        <p:grpSp>
          <p:nvGrpSpPr>
            <p:cNvPr id="218" name="Elemento grafico 7">
              <a:extLst>
                <a:ext uri="{FF2B5EF4-FFF2-40B4-BE49-F238E27FC236}">
                  <a16:creationId xmlns:a16="http://schemas.microsoft.com/office/drawing/2014/main" id="{FA446134-F4BE-B0D3-2389-D89ED8F0A2B4}"/>
                </a:ext>
              </a:extLst>
            </p:cNvPr>
            <p:cNvGrpSpPr/>
            <p:nvPr/>
          </p:nvGrpSpPr>
          <p:grpSpPr>
            <a:xfrm>
              <a:off x="609034" y="615400"/>
              <a:ext cx="4057650" cy="1800225"/>
              <a:chOff x="888600" y="425831"/>
              <a:chExt cx="4057650" cy="1800225"/>
            </a:xfrm>
            <a:grpFill/>
          </p:grpSpPr>
          <p:sp>
            <p:nvSpPr>
              <p:cNvPr id="219" name="Figura a mano libera: forma 218">
                <a:extLst>
                  <a:ext uri="{FF2B5EF4-FFF2-40B4-BE49-F238E27FC236}">
                    <a16:creationId xmlns:a16="http://schemas.microsoft.com/office/drawing/2014/main" id="{5019D8CF-6E57-FCFA-D2F8-5D83F607B1D0}"/>
                  </a:ext>
                </a:extLst>
              </p:cNvPr>
              <p:cNvSpPr/>
              <p:nvPr/>
            </p:nvSpPr>
            <p:spPr>
              <a:xfrm>
                <a:off x="888600" y="645859"/>
                <a:ext cx="471487" cy="1360169"/>
              </a:xfrm>
              <a:custGeom>
                <a:avLst/>
                <a:gdLst>
                  <a:gd name="connsiteX0" fmla="*/ 220028 w 471487"/>
                  <a:gd name="connsiteY0" fmla="*/ 0 h 1360169"/>
                  <a:gd name="connsiteX1" fmla="*/ 220028 w 471487"/>
                  <a:gd name="connsiteY1" fmla="*/ 1139190 h 1360169"/>
                  <a:gd name="connsiteX2" fmla="*/ 0 w 471487"/>
                  <a:gd name="connsiteY2" fmla="*/ 1139190 h 1360169"/>
                  <a:gd name="connsiteX3" fmla="*/ 0 w 471487"/>
                  <a:gd name="connsiteY3" fmla="*/ 1360170 h 1360169"/>
                  <a:gd name="connsiteX4" fmla="*/ 220028 w 471487"/>
                  <a:gd name="connsiteY4" fmla="*/ 1360170 h 1360169"/>
                  <a:gd name="connsiteX5" fmla="*/ 471488 w 471487"/>
                  <a:gd name="connsiteY5" fmla="*/ 1360170 h 1360169"/>
                  <a:gd name="connsiteX6" fmla="*/ 471488 w 471487"/>
                  <a:gd name="connsiteY6" fmla="*/ 0 h 1360169"/>
                  <a:gd name="connsiteX7" fmla="*/ 220028 w 471487"/>
                  <a:gd name="connsiteY7" fmla="*/ 0 h 136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1487" h="1360169">
                    <a:moveTo>
                      <a:pt x="220028" y="0"/>
                    </a:moveTo>
                    <a:lnTo>
                      <a:pt x="220028" y="1139190"/>
                    </a:lnTo>
                    <a:lnTo>
                      <a:pt x="0" y="1139190"/>
                    </a:lnTo>
                    <a:lnTo>
                      <a:pt x="0" y="1360170"/>
                    </a:lnTo>
                    <a:lnTo>
                      <a:pt x="220028" y="1360170"/>
                    </a:lnTo>
                    <a:lnTo>
                      <a:pt x="471488" y="1360170"/>
                    </a:lnTo>
                    <a:lnTo>
                      <a:pt x="471488" y="0"/>
                    </a:lnTo>
                    <a:lnTo>
                      <a:pt x="220028" y="0"/>
                    </a:lnTo>
                    <a:close/>
                  </a:path>
                </a:pathLst>
              </a:custGeom>
              <a:grpFill/>
              <a:ln w="9525" cap="flat">
                <a:noFill/>
                <a:prstDash val="solid"/>
                <a:miter/>
              </a:ln>
            </p:spPr>
            <p:txBody>
              <a:bodyPr rtlCol="0" anchor="ctr"/>
              <a:lstStyle/>
              <a:p>
                <a:endParaRPr lang="it-IT">
                  <a:solidFill>
                    <a:schemeClr val="tx1"/>
                  </a:solidFill>
                </a:endParaRPr>
              </a:p>
            </p:txBody>
          </p:sp>
          <p:sp>
            <p:nvSpPr>
              <p:cNvPr id="220" name="Figura a mano libera: forma 219">
                <a:extLst>
                  <a:ext uri="{FF2B5EF4-FFF2-40B4-BE49-F238E27FC236}">
                    <a16:creationId xmlns:a16="http://schemas.microsoft.com/office/drawing/2014/main" id="{0CB96A6D-8501-0DC6-D5A2-C9FA6C3E1634}"/>
                  </a:ext>
                </a:extLst>
              </p:cNvPr>
              <p:cNvSpPr/>
              <p:nvPr/>
            </p:nvSpPr>
            <p:spPr>
              <a:xfrm>
                <a:off x="888600" y="425831"/>
                <a:ext cx="220027" cy="220027"/>
              </a:xfrm>
              <a:custGeom>
                <a:avLst/>
                <a:gdLst>
                  <a:gd name="connsiteX0" fmla="*/ 220028 w 220027"/>
                  <a:gd name="connsiteY0" fmla="*/ 0 h 220027"/>
                  <a:gd name="connsiteX1" fmla="*/ 0 w 220027"/>
                  <a:gd name="connsiteY1" fmla="*/ 0 h 220027"/>
                  <a:gd name="connsiteX2" fmla="*/ 0 w 220027"/>
                  <a:gd name="connsiteY2" fmla="*/ 220028 h 220027"/>
                  <a:gd name="connsiteX3" fmla="*/ 220028 w 220027"/>
                  <a:gd name="connsiteY3" fmla="*/ 220028 h 220027"/>
                  <a:gd name="connsiteX4" fmla="*/ 220028 w 220027"/>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027" h="220027">
                    <a:moveTo>
                      <a:pt x="220028" y="0"/>
                    </a:moveTo>
                    <a:lnTo>
                      <a:pt x="0" y="0"/>
                    </a:lnTo>
                    <a:lnTo>
                      <a:pt x="0" y="220028"/>
                    </a:lnTo>
                    <a:lnTo>
                      <a:pt x="220028" y="220028"/>
                    </a:lnTo>
                    <a:lnTo>
                      <a:pt x="220028" y="0"/>
                    </a:lnTo>
                    <a:close/>
                  </a:path>
                </a:pathLst>
              </a:custGeom>
              <a:grpFill/>
              <a:ln w="9525" cap="flat">
                <a:noFill/>
                <a:prstDash val="solid"/>
                <a:miter/>
              </a:ln>
            </p:spPr>
            <p:txBody>
              <a:bodyPr rtlCol="0" anchor="ctr"/>
              <a:lstStyle/>
              <a:p>
                <a:endParaRPr lang="it-IT">
                  <a:solidFill>
                    <a:schemeClr val="tx1"/>
                  </a:solidFill>
                </a:endParaRPr>
              </a:p>
            </p:txBody>
          </p:sp>
          <p:sp>
            <p:nvSpPr>
              <p:cNvPr id="221" name="Figura a mano libera: forma 220">
                <a:extLst>
                  <a:ext uri="{FF2B5EF4-FFF2-40B4-BE49-F238E27FC236}">
                    <a16:creationId xmlns:a16="http://schemas.microsoft.com/office/drawing/2014/main" id="{2D98D725-D055-D24F-EED1-2F2966ED9A50}"/>
                  </a:ext>
                </a:extLst>
              </p:cNvPr>
              <p:cNvSpPr/>
              <p:nvPr/>
            </p:nvSpPr>
            <p:spPr>
              <a:xfrm>
                <a:off x="1360087" y="2006029"/>
                <a:ext cx="220027" cy="220027"/>
              </a:xfrm>
              <a:custGeom>
                <a:avLst/>
                <a:gdLst>
                  <a:gd name="connsiteX0" fmla="*/ 220027 w 220027"/>
                  <a:gd name="connsiteY0" fmla="*/ 0 h 220027"/>
                  <a:gd name="connsiteX1" fmla="*/ 220027 w 220027"/>
                  <a:gd name="connsiteY1" fmla="*/ 220028 h 220027"/>
                  <a:gd name="connsiteX2" fmla="*/ 0 w 220027"/>
                  <a:gd name="connsiteY2" fmla="*/ 220028 h 220027"/>
                  <a:gd name="connsiteX3" fmla="*/ 0 w 220027"/>
                  <a:gd name="connsiteY3" fmla="*/ 0 h 220027"/>
                  <a:gd name="connsiteX4" fmla="*/ 220027 w 220027"/>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027" h="220027">
                    <a:moveTo>
                      <a:pt x="220027" y="0"/>
                    </a:moveTo>
                    <a:lnTo>
                      <a:pt x="220027" y="220028"/>
                    </a:lnTo>
                    <a:lnTo>
                      <a:pt x="0" y="220028"/>
                    </a:lnTo>
                    <a:lnTo>
                      <a:pt x="0" y="0"/>
                    </a:lnTo>
                    <a:lnTo>
                      <a:pt x="220027" y="0"/>
                    </a:lnTo>
                    <a:close/>
                  </a:path>
                </a:pathLst>
              </a:custGeom>
              <a:grpFill/>
              <a:ln w="9525" cap="flat">
                <a:noFill/>
                <a:prstDash val="solid"/>
                <a:miter/>
              </a:ln>
            </p:spPr>
            <p:txBody>
              <a:bodyPr rtlCol="0" anchor="ctr"/>
              <a:lstStyle/>
              <a:p>
                <a:endParaRPr lang="it-IT">
                  <a:solidFill>
                    <a:schemeClr val="tx1"/>
                  </a:solidFill>
                </a:endParaRPr>
              </a:p>
            </p:txBody>
          </p:sp>
          <p:sp>
            <p:nvSpPr>
              <p:cNvPr id="222" name="Figura a mano libera: forma 221">
                <a:extLst>
                  <a:ext uri="{FF2B5EF4-FFF2-40B4-BE49-F238E27FC236}">
                    <a16:creationId xmlns:a16="http://schemas.microsoft.com/office/drawing/2014/main" id="{D1AA88AD-40CE-CA9E-838C-E681ECD80914}"/>
                  </a:ext>
                </a:extLst>
              </p:cNvPr>
              <p:cNvSpPr/>
              <p:nvPr/>
            </p:nvSpPr>
            <p:spPr>
              <a:xfrm>
                <a:off x="1580114" y="645859"/>
                <a:ext cx="1044892" cy="1360169"/>
              </a:xfrm>
              <a:custGeom>
                <a:avLst/>
                <a:gdLst>
                  <a:gd name="connsiteX0" fmla="*/ 1044893 w 1044892"/>
                  <a:gd name="connsiteY0" fmla="*/ 453390 h 1360169"/>
                  <a:gd name="connsiteX1" fmla="*/ 570548 w 1044892"/>
                  <a:gd name="connsiteY1" fmla="*/ 906780 h 1360169"/>
                  <a:gd name="connsiteX2" fmla="*/ 251460 w 1044892"/>
                  <a:gd name="connsiteY2" fmla="*/ 906780 h 1360169"/>
                  <a:gd name="connsiteX3" fmla="*/ 251460 w 1044892"/>
                  <a:gd name="connsiteY3" fmla="*/ 1360170 h 1360169"/>
                  <a:gd name="connsiteX4" fmla="*/ 0 w 1044892"/>
                  <a:gd name="connsiteY4" fmla="*/ 1360170 h 1360169"/>
                  <a:gd name="connsiteX5" fmla="*/ 0 w 1044892"/>
                  <a:gd name="connsiteY5" fmla="*/ 0 h 1360169"/>
                  <a:gd name="connsiteX6" fmla="*/ 566738 w 1044892"/>
                  <a:gd name="connsiteY6" fmla="*/ 0 h 1360169"/>
                  <a:gd name="connsiteX7" fmla="*/ 1044893 w 1044892"/>
                  <a:gd name="connsiteY7" fmla="*/ 453390 h 1360169"/>
                  <a:gd name="connsiteX8" fmla="*/ 1044893 w 1044892"/>
                  <a:gd name="connsiteY8" fmla="*/ 453390 h 1360169"/>
                  <a:gd name="connsiteX9" fmla="*/ 793432 w 1044892"/>
                  <a:gd name="connsiteY9" fmla="*/ 453390 h 1360169"/>
                  <a:gd name="connsiteX10" fmla="*/ 564832 w 1044892"/>
                  <a:gd name="connsiteY10" fmla="*/ 225743 h 1360169"/>
                  <a:gd name="connsiteX11" fmla="*/ 251460 w 1044892"/>
                  <a:gd name="connsiteY11" fmla="*/ 225743 h 1360169"/>
                  <a:gd name="connsiteX12" fmla="*/ 251460 w 1044892"/>
                  <a:gd name="connsiteY12" fmla="*/ 681037 h 1360169"/>
                  <a:gd name="connsiteX13" fmla="*/ 562928 w 1044892"/>
                  <a:gd name="connsiteY13" fmla="*/ 681037 h 1360169"/>
                  <a:gd name="connsiteX14" fmla="*/ 793432 w 1044892"/>
                  <a:gd name="connsiteY14" fmla="*/ 453390 h 136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44892" h="1360169">
                    <a:moveTo>
                      <a:pt x="1044893" y="453390"/>
                    </a:moveTo>
                    <a:cubicBezTo>
                      <a:pt x="1044893" y="720090"/>
                      <a:pt x="863918" y="906780"/>
                      <a:pt x="570548" y="906780"/>
                    </a:cubicBezTo>
                    <a:lnTo>
                      <a:pt x="251460" y="906780"/>
                    </a:lnTo>
                    <a:lnTo>
                      <a:pt x="251460" y="1360170"/>
                    </a:lnTo>
                    <a:lnTo>
                      <a:pt x="0" y="1360170"/>
                    </a:lnTo>
                    <a:lnTo>
                      <a:pt x="0" y="0"/>
                    </a:lnTo>
                    <a:lnTo>
                      <a:pt x="566738" y="0"/>
                    </a:lnTo>
                    <a:cubicBezTo>
                      <a:pt x="869632" y="0"/>
                      <a:pt x="1044893" y="194310"/>
                      <a:pt x="1044893" y="453390"/>
                    </a:cubicBezTo>
                    <a:lnTo>
                      <a:pt x="1044893" y="453390"/>
                    </a:lnTo>
                    <a:close/>
                    <a:moveTo>
                      <a:pt x="793432" y="453390"/>
                    </a:moveTo>
                    <a:cubicBezTo>
                      <a:pt x="793432" y="339090"/>
                      <a:pt x="719138" y="225743"/>
                      <a:pt x="564832" y="225743"/>
                    </a:cubicBezTo>
                    <a:lnTo>
                      <a:pt x="251460" y="225743"/>
                    </a:lnTo>
                    <a:lnTo>
                      <a:pt x="251460" y="681037"/>
                    </a:lnTo>
                    <a:lnTo>
                      <a:pt x="562928" y="681037"/>
                    </a:lnTo>
                    <a:cubicBezTo>
                      <a:pt x="720090" y="681037"/>
                      <a:pt x="793432" y="570548"/>
                      <a:pt x="793432" y="453390"/>
                    </a:cubicBezTo>
                    <a:close/>
                  </a:path>
                </a:pathLst>
              </a:custGeom>
              <a:grpFill/>
              <a:ln w="9525" cap="flat">
                <a:noFill/>
                <a:prstDash val="solid"/>
                <a:miter/>
              </a:ln>
            </p:spPr>
            <p:txBody>
              <a:bodyPr rtlCol="0" anchor="ctr"/>
              <a:lstStyle/>
              <a:p>
                <a:endParaRPr lang="it-IT">
                  <a:solidFill>
                    <a:schemeClr val="tx1"/>
                  </a:solidFill>
                </a:endParaRPr>
              </a:p>
            </p:txBody>
          </p:sp>
          <p:sp>
            <p:nvSpPr>
              <p:cNvPr id="223" name="Figura a mano libera: forma 222">
                <a:extLst>
                  <a:ext uri="{FF2B5EF4-FFF2-40B4-BE49-F238E27FC236}">
                    <a16:creationId xmlns:a16="http://schemas.microsoft.com/office/drawing/2014/main" id="{2D85BDCD-8F79-5861-F8F5-12BAF8602FF9}"/>
                  </a:ext>
                </a:extLst>
              </p:cNvPr>
              <p:cNvSpPr/>
              <p:nvPr/>
            </p:nvSpPr>
            <p:spPr>
              <a:xfrm>
                <a:off x="2638342" y="1010666"/>
                <a:ext cx="1055370" cy="1020127"/>
              </a:xfrm>
              <a:custGeom>
                <a:avLst/>
                <a:gdLst>
                  <a:gd name="connsiteX0" fmla="*/ 862013 w 1055370"/>
                  <a:gd name="connsiteY0" fmla="*/ 783908 h 1020127"/>
                  <a:gd name="connsiteX1" fmla="*/ 862013 w 1055370"/>
                  <a:gd name="connsiteY1" fmla="*/ 338138 h 1020127"/>
                  <a:gd name="connsiteX2" fmla="*/ 443865 w 1055370"/>
                  <a:gd name="connsiteY2" fmla="*/ 0 h 1020127"/>
                  <a:gd name="connsiteX3" fmla="*/ 15240 w 1055370"/>
                  <a:gd name="connsiteY3" fmla="*/ 308610 h 1020127"/>
                  <a:gd name="connsiteX4" fmla="*/ 227648 w 1055370"/>
                  <a:gd name="connsiteY4" fmla="*/ 389573 h 1020127"/>
                  <a:gd name="connsiteX5" fmla="*/ 443865 w 1055370"/>
                  <a:gd name="connsiteY5" fmla="*/ 185738 h 1020127"/>
                  <a:gd name="connsiteX6" fmla="*/ 626745 w 1055370"/>
                  <a:gd name="connsiteY6" fmla="*/ 311467 h 1020127"/>
                  <a:gd name="connsiteX7" fmla="*/ 321945 w 1055370"/>
                  <a:gd name="connsiteY7" fmla="*/ 442913 h 1020127"/>
                  <a:gd name="connsiteX8" fmla="*/ 0 w 1055370"/>
                  <a:gd name="connsiteY8" fmla="*/ 739140 h 1020127"/>
                  <a:gd name="connsiteX9" fmla="*/ 329565 w 1055370"/>
                  <a:gd name="connsiteY9" fmla="*/ 1020128 h 1020127"/>
                  <a:gd name="connsiteX10" fmla="*/ 640080 w 1055370"/>
                  <a:gd name="connsiteY10" fmla="*/ 881063 h 1020127"/>
                  <a:gd name="connsiteX11" fmla="*/ 668655 w 1055370"/>
                  <a:gd name="connsiteY11" fmla="*/ 829628 h 1020127"/>
                  <a:gd name="connsiteX12" fmla="*/ 668655 w 1055370"/>
                  <a:gd name="connsiteY12" fmla="*/ 994410 h 1020127"/>
                  <a:gd name="connsiteX13" fmla="*/ 1055370 w 1055370"/>
                  <a:gd name="connsiteY13" fmla="*/ 994410 h 1020127"/>
                  <a:gd name="connsiteX14" fmla="*/ 1055370 w 1055370"/>
                  <a:gd name="connsiteY14" fmla="*/ 782955 h 1020127"/>
                  <a:gd name="connsiteX15" fmla="*/ 862013 w 1055370"/>
                  <a:gd name="connsiteY15" fmla="*/ 782955 h 1020127"/>
                  <a:gd name="connsiteX16" fmla="*/ 862013 w 1055370"/>
                  <a:gd name="connsiteY16" fmla="*/ 783908 h 1020127"/>
                  <a:gd name="connsiteX17" fmla="*/ 626745 w 1055370"/>
                  <a:gd name="connsiteY17" fmla="*/ 610553 h 1020127"/>
                  <a:gd name="connsiteX18" fmla="*/ 384810 w 1055370"/>
                  <a:gd name="connsiteY18" fmla="*/ 842010 h 1020127"/>
                  <a:gd name="connsiteX19" fmla="*/ 251460 w 1055370"/>
                  <a:gd name="connsiteY19" fmla="*/ 727710 h 1020127"/>
                  <a:gd name="connsiteX20" fmla="*/ 390525 w 1055370"/>
                  <a:gd name="connsiteY20" fmla="*/ 600075 h 1020127"/>
                  <a:gd name="connsiteX21" fmla="*/ 626745 w 1055370"/>
                  <a:gd name="connsiteY21" fmla="*/ 541020 h 1020127"/>
                  <a:gd name="connsiteX22" fmla="*/ 626745 w 1055370"/>
                  <a:gd name="connsiteY22" fmla="*/ 610553 h 1020127"/>
                  <a:gd name="connsiteX23" fmla="*/ 626745 w 1055370"/>
                  <a:gd name="connsiteY23" fmla="*/ 610553 h 102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55370" h="1020127">
                    <a:moveTo>
                      <a:pt x="862013" y="783908"/>
                    </a:moveTo>
                    <a:lnTo>
                      <a:pt x="862013" y="338138"/>
                    </a:lnTo>
                    <a:cubicBezTo>
                      <a:pt x="862013" y="118110"/>
                      <a:pt x="699135" y="0"/>
                      <a:pt x="443865" y="0"/>
                    </a:cubicBezTo>
                    <a:cubicBezTo>
                      <a:pt x="216217" y="0"/>
                      <a:pt x="49530" y="127635"/>
                      <a:pt x="15240" y="308610"/>
                    </a:cubicBezTo>
                    <a:lnTo>
                      <a:pt x="227648" y="389573"/>
                    </a:lnTo>
                    <a:cubicBezTo>
                      <a:pt x="227648" y="263842"/>
                      <a:pt x="312420" y="185738"/>
                      <a:pt x="443865" y="185738"/>
                    </a:cubicBezTo>
                    <a:cubicBezTo>
                      <a:pt x="552450" y="185738"/>
                      <a:pt x="626745" y="228600"/>
                      <a:pt x="626745" y="311467"/>
                    </a:cubicBezTo>
                    <a:cubicBezTo>
                      <a:pt x="626745" y="394335"/>
                      <a:pt x="585788" y="396240"/>
                      <a:pt x="321945" y="442913"/>
                    </a:cubicBezTo>
                    <a:cubicBezTo>
                      <a:pt x="125730" y="478155"/>
                      <a:pt x="0" y="572453"/>
                      <a:pt x="0" y="739140"/>
                    </a:cubicBezTo>
                    <a:cubicBezTo>
                      <a:pt x="0" y="914400"/>
                      <a:pt x="135255" y="1020128"/>
                      <a:pt x="329565" y="1020128"/>
                    </a:cubicBezTo>
                    <a:cubicBezTo>
                      <a:pt x="459105" y="1020128"/>
                      <a:pt x="575310" y="968693"/>
                      <a:pt x="640080" y="881063"/>
                    </a:cubicBezTo>
                    <a:cubicBezTo>
                      <a:pt x="655320" y="859155"/>
                      <a:pt x="662940" y="842963"/>
                      <a:pt x="668655" y="829628"/>
                    </a:cubicBezTo>
                    <a:lnTo>
                      <a:pt x="668655" y="994410"/>
                    </a:lnTo>
                    <a:lnTo>
                      <a:pt x="1055370" y="994410"/>
                    </a:lnTo>
                    <a:lnTo>
                      <a:pt x="1055370" y="782955"/>
                    </a:lnTo>
                    <a:lnTo>
                      <a:pt x="862013" y="782955"/>
                    </a:lnTo>
                    <a:lnTo>
                      <a:pt x="862013" y="783908"/>
                    </a:lnTo>
                    <a:close/>
                    <a:moveTo>
                      <a:pt x="626745" y="610553"/>
                    </a:moveTo>
                    <a:cubicBezTo>
                      <a:pt x="626745" y="741997"/>
                      <a:pt x="548640" y="842010"/>
                      <a:pt x="384810" y="842010"/>
                    </a:cubicBezTo>
                    <a:cubicBezTo>
                      <a:pt x="300038" y="842010"/>
                      <a:pt x="251460" y="792480"/>
                      <a:pt x="251460" y="727710"/>
                    </a:cubicBezTo>
                    <a:cubicBezTo>
                      <a:pt x="251460" y="651510"/>
                      <a:pt x="306705" y="617220"/>
                      <a:pt x="390525" y="600075"/>
                    </a:cubicBezTo>
                    <a:cubicBezTo>
                      <a:pt x="547688" y="572453"/>
                      <a:pt x="599123" y="562928"/>
                      <a:pt x="626745" y="541020"/>
                    </a:cubicBezTo>
                    <a:lnTo>
                      <a:pt x="626745" y="610553"/>
                    </a:lnTo>
                    <a:lnTo>
                      <a:pt x="626745" y="610553"/>
                    </a:lnTo>
                    <a:close/>
                  </a:path>
                </a:pathLst>
              </a:custGeom>
              <a:grpFill/>
              <a:ln w="9525" cap="flat">
                <a:noFill/>
                <a:prstDash val="solid"/>
                <a:miter/>
              </a:ln>
            </p:spPr>
            <p:txBody>
              <a:bodyPr rtlCol="0" anchor="ctr"/>
              <a:lstStyle/>
              <a:p>
                <a:endParaRPr lang="it-IT">
                  <a:solidFill>
                    <a:schemeClr val="tx1"/>
                  </a:solidFill>
                </a:endParaRPr>
              </a:p>
            </p:txBody>
          </p:sp>
          <p:sp>
            <p:nvSpPr>
              <p:cNvPr id="224" name="Figura a mano libera: forma 223">
                <a:extLst>
                  <a:ext uri="{FF2B5EF4-FFF2-40B4-BE49-F238E27FC236}">
                    <a16:creationId xmlns:a16="http://schemas.microsoft.com/office/drawing/2014/main" id="{7499F893-1F9B-4DDC-6765-FE90E2F3EA72}"/>
                  </a:ext>
                </a:extLst>
              </p:cNvPr>
              <p:cNvSpPr/>
              <p:nvPr/>
            </p:nvSpPr>
            <p:spPr>
              <a:xfrm>
                <a:off x="3617512" y="613452"/>
                <a:ext cx="1328737" cy="1421151"/>
              </a:xfrm>
              <a:custGeom>
                <a:avLst/>
                <a:gdLst>
                  <a:gd name="connsiteX0" fmla="*/ 1321118 w 1328737"/>
                  <a:gd name="connsiteY0" fmla="*/ 351494 h 1421151"/>
                  <a:gd name="connsiteX1" fmla="*/ 1115378 w 1328737"/>
                  <a:gd name="connsiteY1" fmla="*/ 487702 h 1421151"/>
                  <a:gd name="connsiteX2" fmla="*/ 706755 w 1328737"/>
                  <a:gd name="connsiteY2" fmla="*/ 222907 h 1421151"/>
                  <a:gd name="connsiteX3" fmla="*/ 251460 w 1328737"/>
                  <a:gd name="connsiteY3" fmla="*/ 709634 h 1421151"/>
                  <a:gd name="connsiteX4" fmla="*/ 702945 w 1328737"/>
                  <a:gd name="connsiteY4" fmla="*/ 1194457 h 1421151"/>
                  <a:gd name="connsiteX5" fmla="*/ 1122998 w 1328737"/>
                  <a:gd name="connsiteY5" fmla="*/ 924899 h 1421151"/>
                  <a:gd name="connsiteX6" fmla="*/ 1328738 w 1328737"/>
                  <a:gd name="connsiteY6" fmla="*/ 1062059 h 1421151"/>
                  <a:gd name="connsiteX7" fmla="*/ 707707 w 1328737"/>
                  <a:gd name="connsiteY7" fmla="*/ 1421152 h 1421151"/>
                  <a:gd name="connsiteX8" fmla="*/ 0 w 1328737"/>
                  <a:gd name="connsiteY8" fmla="*/ 709634 h 1421151"/>
                  <a:gd name="connsiteX9" fmla="*/ 709613 w 1328737"/>
                  <a:gd name="connsiteY9" fmla="*/ 22 h 1421151"/>
                  <a:gd name="connsiteX10" fmla="*/ 1321118 w 1328737"/>
                  <a:gd name="connsiteY10" fmla="*/ 351494 h 1421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28737" h="1421151">
                    <a:moveTo>
                      <a:pt x="1321118" y="351494"/>
                    </a:moveTo>
                    <a:lnTo>
                      <a:pt x="1115378" y="487702"/>
                    </a:lnTo>
                    <a:cubicBezTo>
                      <a:pt x="1056323" y="328634"/>
                      <a:pt x="902970" y="222907"/>
                      <a:pt x="706755" y="222907"/>
                    </a:cubicBezTo>
                    <a:cubicBezTo>
                      <a:pt x="445770" y="222907"/>
                      <a:pt x="251460" y="407692"/>
                      <a:pt x="251460" y="709634"/>
                    </a:cubicBezTo>
                    <a:cubicBezTo>
                      <a:pt x="251460" y="1010624"/>
                      <a:pt x="440055" y="1194457"/>
                      <a:pt x="702945" y="1194457"/>
                    </a:cubicBezTo>
                    <a:cubicBezTo>
                      <a:pt x="897255" y="1194457"/>
                      <a:pt x="1063943" y="1094444"/>
                      <a:pt x="1122998" y="924899"/>
                    </a:cubicBezTo>
                    <a:lnTo>
                      <a:pt x="1328738" y="1062059"/>
                    </a:lnTo>
                    <a:cubicBezTo>
                      <a:pt x="1208723" y="1291612"/>
                      <a:pt x="982980" y="1421152"/>
                      <a:pt x="707707" y="1421152"/>
                    </a:cubicBezTo>
                    <a:cubicBezTo>
                      <a:pt x="304800" y="1421152"/>
                      <a:pt x="0" y="1134449"/>
                      <a:pt x="0" y="709634"/>
                    </a:cubicBezTo>
                    <a:cubicBezTo>
                      <a:pt x="0" y="283867"/>
                      <a:pt x="321945" y="22"/>
                      <a:pt x="709613" y="22"/>
                    </a:cubicBezTo>
                    <a:cubicBezTo>
                      <a:pt x="969645" y="-1883"/>
                      <a:pt x="1208723" y="121942"/>
                      <a:pt x="1321118" y="351494"/>
                    </a:cubicBezTo>
                    <a:close/>
                  </a:path>
                </a:pathLst>
              </a:custGeom>
              <a:grpFill/>
              <a:ln w="9525" cap="flat">
                <a:noFill/>
                <a:prstDash val="solid"/>
                <a:miter/>
              </a:ln>
            </p:spPr>
            <p:txBody>
              <a:bodyPr rtlCol="0" anchor="ctr"/>
              <a:lstStyle/>
              <a:p>
                <a:endParaRPr lang="it-IT">
                  <a:solidFill>
                    <a:schemeClr val="tx1"/>
                  </a:solidFill>
                </a:endParaRPr>
              </a:p>
            </p:txBody>
          </p:sp>
        </p:grpSp>
      </p:grpSp>
      <p:sp>
        <p:nvSpPr>
          <p:cNvPr id="225" name="Rettangolo 224">
            <a:extLst>
              <a:ext uri="{FF2B5EF4-FFF2-40B4-BE49-F238E27FC236}">
                <a16:creationId xmlns:a16="http://schemas.microsoft.com/office/drawing/2014/main" id="{EB49752D-6137-7955-92A6-C562FC746FA5}"/>
              </a:ext>
            </a:extLst>
          </p:cNvPr>
          <p:cNvSpPr/>
          <p:nvPr userDrawn="1"/>
        </p:nvSpPr>
        <p:spPr>
          <a:xfrm>
            <a:off x="11221671" y="3995"/>
            <a:ext cx="975100" cy="9751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2361350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Titolo e contenuto">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9F36FAC9-F557-BE04-69EF-63E730211CB6}"/>
              </a:ext>
            </a:extLst>
          </p:cNvPr>
          <p:cNvSpPr/>
          <p:nvPr userDrawn="1"/>
        </p:nvSpPr>
        <p:spPr>
          <a:xfrm>
            <a:off x="6301658" y="0"/>
            <a:ext cx="5889141" cy="6858000"/>
          </a:xfrm>
          <a:prstGeom prst="rect">
            <a:avLst/>
          </a:prstGeom>
          <a:solidFill>
            <a:srgbClr val="3D626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6" name="Segnaposto titolo 1">
            <a:extLst>
              <a:ext uri="{FF2B5EF4-FFF2-40B4-BE49-F238E27FC236}">
                <a16:creationId xmlns:a16="http://schemas.microsoft.com/office/drawing/2014/main" id="{CEBC8873-4850-F092-0155-8A17169654A7}"/>
              </a:ext>
            </a:extLst>
          </p:cNvPr>
          <p:cNvSpPr>
            <a:spLocks noGrp="1"/>
          </p:cNvSpPr>
          <p:nvPr>
            <p:ph type="title"/>
          </p:nvPr>
        </p:nvSpPr>
        <p:spPr>
          <a:xfrm>
            <a:off x="840854" y="891524"/>
            <a:ext cx="4845758" cy="1562476"/>
          </a:xfrm>
          <a:prstGeom prst="rect">
            <a:avLst/>
          </a:prstGeom>
        </p:spPr>
        <p:txBody>
          <a:bodyPr vert="horz" lIns="91440" tIns="45720" rIns="91440" bIns="45720" rtlCol="0" anchor="t">
            <a:normAutofit/>
          </a:bodyPr>
          <a:lstStyle>
            <a:lvl1pPr>
              <a:defRPr sz="4000">
                <a:latin typeface="Manrope Medium" pitchFamily="2" charset="0"/>
              </a:defRPr>
            </a:lvl1pPr>
          </a:lstStyle>
          <a:p>
            <a:r>
              <a:rPr lang="it-IT"/>
              <a:t>Fare clic per modificare lo stile del titolo dello schema</a:t>
            </a:r>
          </a:p>
        </p:txBody>
      </p:sp>
      <p:sp>
        <p:nvSpPr>
          <p:cNvPr id="172" name="Rettangolo 171">
            <a:extLst>
              <a:ext uri="{FF2B5EF4-FFF2-40B4-BE49-F238E27FC236}">
                <a16:creationId xmlns:a16="http://schemas.microsoft.com/office/drawing/2014/main" id="{152ED7F1-0E9E-5878-E66B-F3D52AD5265C}"/>
              </a:ext>
            </a:extLst>
          </p:cNvPr>
          <p:cNvSpPr/>
          <p:nvPr userDrawn="1"/>
        </p:nvSpPr>
        <p:spPr>
          <a:xfrm>
            <a:off x="11225755" y="-1"/>
            <a:ext cx="975100" cy="975100"/>
          </a:xfrm>
          <a:prstGeom prst="rect">
            <a:avLst/>
          </a:prstGeom>
          <a:solidFill>
            <a:srgbClr val="5474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3" name="Segnaposto numero diapositiva 2">
            <a:extLst>
              <a:ext uri="{FF2B5EF4-FFF2-40B4-BE49-F238E27FC236}">
                <a16:creationId xmlns:a16="http://schemas.microsoft.com/office/drawing/2014/main" id="{0B4E738B-1F9B-AD26-1523-A4AFCF0278CB}"/>
              </a:ext>
            </a:extLst>
          </p:cNvPr>
          <p:cNvSpPr>
            <a:spLocks noGrp="1"/>
          </p:cNvSpPr>
          <p:nvPr>
            <p:ph type="sldNum" sz="quarter" idx="10"/>
          </p:nvPr>
        </p:nvSpPr>
        <p:spPr>
          <a:xfrm>
            <a:off x="11421135" y="6071095"/>
            <a:ext cx="554138" cy="515319"/>
          </a:xfrm>
        </p:spPr>
        <p:txBody>
          <a:bodyPr/>
          <a:lstStyle>
            <a:lvl1pPr algn="ctr">
              <a:defRPr>
                <a:solidFill>
                  <a:schemeClr val="bg1"/>
                </a:solidFill>
                <a:latin typeface="Manrope Light" pitchFamily="2" charset="0"/>
              </a:defRPr>
            </a:lvl1pPr>
          </a:lstStyle>
          <a:p>
            <a:fld id="{4FD464FC-7F50-4ECC-A8FE-0EFE49235618}" type="slidenum">
              <a:rPr lang="it-IT" smtClean="0"/>
              <a:pPr/>
              <a:t>‹#›</a:t>
            </a:fld>
            <a:endParaRPr lang="it-IT"/>
          </a:p>
        </p:txBody>
      </p:sp>
      <p:grpSp>
        <p:nvGrpSpPr>
          <p:cNvPr id="174" name="Gruppo 173">
            <a:extLst>
              <a:ext uri="{FF2B5EF4-FFF2-40B4-BE49-F238E27FC236}">
                <a16:creationId xmlns:a16="http://schemas.microsoft.com/office/drawing/2014/main" id="{C02A709C-F0C5-774F-DD29-1312CAD48687}"/>
              </a:ext>
            </a:extLst>
          </p:cNvPr>
          <p:cNvGrpSpPr/>
          <p:nvPr userDrawn="1"/>
        </p:nvGrpSpPr>
        <p:grpSpPr>
          <a:xfrm>
            <a:off x="975960" y="5912674"/>
            <a:ext cx="2098072" cy="458052"/>
            <a:chOff x="609034" y="615400"/>
            <a:chExt cx="8245792" cy="1800225"/>
          </a:xfrm>
          <a:solidFill>
            <a:srgbClr val="1B4650"/>
          </a:solidFill>
        </p:grpSpPr>
        <p:sp>
          <p:nvSpPr>
            <p:cNvPr id="175" name="Figura a mano libera: forma 174">
              <a:extLst>
                <a:ext uri="{FF2B5EF4-FFF2-40B4-BE49-F238E27FC236}">
                  <a16:creationId xmlns:a16="http://schemas.microsoft.com/office/drawing/2014/main" id="{7F67F859-E1E8-C190-5B18-6EBF930F15AF}"/>
                </a:ext>
              </a:extLst>
            </p:cNvPr>
            <p:cNvSpPr/>
            <p:nvPr/>
          </p:nvSpPr>
          <p:spPr>
            <a:xfrm>
              <a:off x="8651944" y="1896513"/>
              <a:ext cx="202882" cy="228600"/>
            </a:xfrm>
            <a:custGeom>
              <a:avLst/>
              <a:gdLst>
                <a:gd name="connsiteX0" fmla="*/ 104775 w 202882"/>
                <a:gd name="connsiteY0" fmla="*/ 228600 h 228600"/>
                <a:gd name="connsiteX1" fmla="*/ 0 w 202882"/>
                <a:gd name="connsiteY1" fmla="*/ 114300 h 228600"/>
                <a:gd name="connsiteX2" fmla="*/ 102870 w 202882"/>
                <a:gd name="connsiteY2" fmla="*/ 0 h 228600"/>
                <a:gd name="connsiteX3" fmla="*/ 202882 w 202882"/>
                <a:gd name="connsiteY3" fmla="*/ 121920 h 228600"/>
                <a:gd name="connsiteX4" fmla="*/ 35242 w 202882"/>
                <a:gd name="connsiteY4" fmla="*/ 121920 h 228600"/>
                <a:gd name="connsiteX5" fmla="*/ 104775 w 202882"/>
                <a:gd name="connsiteY5" fmla="*/ 199072 h 228600"/>
                <a:gd name="connsiteX6" fmla="*/ 164782 w 202882"/>
                <a:gd name="connsiteY6" fmla="*/ 154305 h 228600"/>
                <a:gd name="connsiteX7" fmla="*/ 198120 w 202882"/>
                <a:gd name="connsiteY7" fmla="*/ 154305 h 228600"/>
                <a:gd name="connsiteX8" fmla="*/ 104775 w 202882"/>
                <a:gd name="connsiteY8" fmla="*/ 228600 h 228600"/>
                <a:gd name="connsiteX9" fmla="*/ 102870 w 202882"/>
                <a:gd name="connsiteY9" fmla="*/ 27622 h 228600"/>
                <a:gd name="connsiteX10" fmla="*/ 36195 w 202882"/>
                <a:gd name="connsiteY10" fmla="*/ 97155 h 228600"/>
                <a:gd name="connsiteX11" fmla="*/ 166688 w 202882"/>
                <a:gd name="connsiteY11" fmla="*/ 97155 h 228600"/>
                <a:gd name="connsiteX12" fmla="*/ 102870 w 202882"/>
                <a:gd name="connsiteY12" fmla="*/ 27622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2882" h="228600">
                  <a:moveTo>
                    <a:pt x="104775" y="228600"/>
                  </a:moveTo>
                  <a:cubicBezTo>
                    <a:pt x="38100" y="228600"/>
                    <a:pt x="0" y="177165"/>
                    <a:pt x="0" y="114300"/>
                  </a:cubicBezTo>
                  <a:cubicBezTo>
                    <a:pt x="0" y="51435"/>
                    <a:pt x="40957" y="0"/>
                    <a:pt x="102870" y="0"/>
                  </a:cubicBezTo>
                  <a:cubicBezTo>
                    <a:pt x="167640" y="0"/>
                    <a:pt x="202882" y="50482"/>
                    <a:pt x="202882" y="121920"/>
                  </a:cubicBezTo>
                  <a:lnTo>
                    <a:pt x="35242" y="121920"/>
                  </a:lnTo>
                  <a:cubicBezTo>
                    <a:pt x="38100" y="165735"/>
                    <a:pt x="61913" y="199072"/>
                    <a:pt x="104775" y="199072"/>
                  </a:cubicBezTo>
                  <a:cubicBezTo>
                    <a:pt x="136207" y="199072"/>
                    <a:pt x="157163" y="183832"/>
                    <a:pt x="164782" y="154305"/>
                  </a:cubicBezTo>
                  <a:lnTo>
                    <a:pt x="198120" y="154305"/>
                  </a:lnTo>
                  <a:cubicBezTo>
                    <a:pt x="187642" y="201930"/>
                    <a:pt x="154305" y="228600"/>
                    <a:pt x="104775" y="228600"/>
                  </a:cubicBezTo>
                  <a:close/>
                  <a:moveTo>
                    <a:pt x="102870" y="27622"/>
                  </a:moveTo>
                  <a:cubicBezTo>
                    <a:pt x="62865" y="27622"/>
                    <a:pt x="40957" y="58102"/>
                    <a:pt x="36195" y="97155"/>
                  </a:cubicBezTo>
                  <a:lnTo>
                    <a:pt x="166688" y="97155"/>
                  </a:lnTo>
                  <a:cubicBezTo>
                    <a:pt x="163830" y="54292"/>
                    <a:pt x="141922" y="27622"/>
                    <a:pt x="102870" y="27622"/>
                  </a:cubicBezTo>
                  <a:close/>
                </a:path>
              </a:pathLst>
            </a:custGeom>
            <a:grpFill/>
            <a:ln w="9525" cap="flat">
              <a:noFill/>
              <a:prstDash val="solid"/>
              <a:miter/>
            </a:ln>
          </p:spPr>
          <p:txBody>
            <a:bodyPr rtlCol="0" anchor="ctr"/>
            <a:lstStyle/>
            <a:p>
              <a:endParaRPr lang="it-IT">
                <a:solidFill>
                  <a:schemeClr val="tx1"/>
                </a:solidFill>
              </a:endParaRPr>
            </a:p>
          </p:txBody>
        </p:sp>
        <p:sp>
          <p:nvSpPr>
            <p:cNvPr id="176" name="Figura a mano libera: forma 175">
              <a:extLst>
                <a:ext uri="{FF2B5EF4-FFF2-40B4-BE49-F238E27FC236}">
                  <a16:creationId xmlns:a16="http://schemas.microsoft.com/office/drawing/2014/main" id="{552F2FCA-5075-995E-243C-4DE636D7E775}"/>
                </a:ext>
              </a:extLst>
            </p:cNvPr>
            <p:cNvSpPr/>
            <p:nvPr/>
          </p:nvSpPr>
          <p:spPr>
            <a:xfrm>
              <a:off x="8573839" y="1819360"/>
              <a:ext cx="34289" cy="300037"/>
            </a:xfrm>
            <a:custGeom>
              <a:avLst/>
              <a:gdLst>
                <a:gd name="connsiteX0" fmla="*/ 0 w 34289"/>
                <a:gd name="connsiteY0" fmla="*/ 300038 h 300037"/>
                <a:gd name="connsiteX1" fmla="*/ 0 w 34289"/>
                <a:gd name="connsiteY1" fmla="*/ 0 h 300037"/>
                <a:gd name="connsiteX2" fmla="*/ 34290 w 34289"/>
                <a:gd name="connsiteY2" fmla="*/ 0 h 300037"/>
                <a:gd name="connsiteX3" fmla="*/ 34290 w 34289"/>
                <a:gd name="connsiteY3" fmla="*/ 300038 h 300037"/>
                <a:gd name="connsiteX4" fmla="*/ 0 w 34289"/>
                <a:gd name="connsiteY4" fmla="*/ 300038 h 30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89" h="300037">
                  <a:moveTo>
                    <a:pt x="0" y="300038"/>
                  </a:moveTo>
                  <a:lnTo>
                    <a:pt x="0" y="0"/>
                  </a:lnTo>
                  <a:lnTo>
                    <a:pt x="34290" y="0"/>
                  </a:lnTo>
                  <a:lnTo>
                    <a:pt x="34290" y="300038"/>
                  </a:lnTo>
                  <a:lnTo>
                    <a:pt x="0" y="300038"/>
                  </a:lnTo>
                  <a:close/>
                </a:path>
              </a:pathLst>
            </a:custGeom>
            <a:grpFill/>
            <a:ln w="9525" cap="flat">
              <a:noFill/>
              <a:prstDash val="solid"/>
              <a:miter/>
            </a:ln>
          </p:spPr>
          <p:txBody>
            <a:bodyPr rtlCol="0" anchor="ctr"/>
            <a:lstStyle/>
            <a:p>
              <a:endParaRPr lang="it-IT">
                <a:solidFill>
                  <a:schemeClr val="tx1"/>
                </a:solidFill>
              </a:endParaRPr>
            </a:p>
          </p:txBody>
        </p:sp>
        <p:sp>
          <p:nvSpPr>
            <p:cNvPr id="177" name="Figura a mano libera: forma 176">
              <a:extLst>
                <a:ext uri="{FF2B5EF4-FFF2-40B4-BE49-F238E27FC236}">
                  <a16:creationId xmlns:a16="http://schemas.microsoft.com/office/drawing/2014/main" id="{21E259F0-76EC-04A5-3A16-91A4702A1221}"/>
                </a:ext>
              </a:extLst>
            </p:cNvPr>
            <p:cNvSpPr/>
            <p:nvPr/>
          </p:nvSpPr>
          <p:spPr>
            <a:xfrm>
              <a:off x="8336666" y="1898418"/>
              <a:ext cx="201930" cy="224789"/>
            </a:xfrm>
            <a:custGeom>
              <a:avLst/>
              <a:gdLst>
                <a:gd name="connsiteX0" fmla="*/ 182880 w 201930"/>
                <a:gd name="connsiteY0" fmla="*/ 222885 h 224789"/>
                <a:gd name="connsiteX1" fmla="*/ 145732 w 201930"/>
                <a:gd name="connsiteY1" fmla="*/ 190500 h 224789"/>
                <a:gd name="connsiteX2" fmla="*/ 145732 w 201930"/>
                <a:gd name="connsiteY2" fmla="*/ 190500 h 224789"/>
                <a:gd name="connsiteX3" fmla="*/ 73343 w 201930"/>
                <a:gd name="connsiteY3" fmla="*/ 224790 h 224789"/>
                <a:gd name="connsiteX4" fmla="*/ 0 w 201930"/>
                <a:gd name="connsiteY4" fmla="*/ 164783 h 224789"/>
                <a:gd name="connsiteX5" fmla="*/ 94298 w 201930"/>
                <a:gd name="connsiteY5" fmla="*/ 95250 h 224789"/>
                <a:gd name="connsiteX6" fmla="*/ 146685 w 201930"/>
                <a:gd name="connsiteY6" fmla="*/ 63817 h 224789"/>
                <a:gd name="connsiteX7" fmla="*/ 98107 w 201930"/>
                <a:gd name="connsiteY7" fmla="*/ 25717 h 224789"/>
                <a:gd name="connsiteX8" fmla="*/ 43815 w 201930"/>
                <a:gd name="connsiteY8" fmla="*/ 73342 h 224789"/>
                <a:gd name="connsiteX9" fmla="*/ 11430 w 201930"/>
                <a:gd name="connsiteY9" fmla="*/ 73342 h 224789"/>
                <a:gd name="connsiteX10" fmla="*/ 98107 w 201930"/>
                <a:gd name="connsiteY10" fmla="*/ 0 h 224789"/>
                <a:gd name="connsiteX11" fmla="*/ 178118 w 201930"/>
                <a:gd name="connsiteY11" fmla="*/ 68580 h 224789"/>
                <a:gd name="connsiteX12" fmla="*/ 178118 w 201930"/>
                <a:gd name="connsiteY12" fmla="*/ 171450 h 224789"/>
                <a:gd name="connsiteX13" fmla="*/ 200978 w 201930"/>
                <a:gd name="connsiteY13" fmla="*/ 194310 h 224789"/>
                <a:gd name="connsiteX14" fmla="*/ 201930 w 201930"/>
                <a:gd name="connsiteY14" fmla="*/ 194310 h 224789"/>
                <a:gd name="connsiteX15" fmla="*/ 201930 w 201930"/>
                <a:gd name="connsiteY15" fmla="*/ 219075 h 224789"/>
                <a:gd name="connsiteX16" fmla="*/ 182880 w 201930"/>
                <a:gd name="connsiteY16" fmla="*/ 222885 h 224789"/>
                <a:gd name="connsiteX17" fmla="*/ 80010 w 201930"/>
                <a:gd name="connsiteY17" fmla="*/ 199072 h 224789"/>
                <a:gd name="connsiteX18" fmla="*/ 145732 w 201930"/>
                <a:gd name="connsiteY18" fmla="*/ 140970 h 224789"/>
                <a:gd name="connsiteX19" fmla="*/ 145732 w 201930"/>
                <a:gd name="connsiteY19" fmla="*/ 103822 h 224789"/>
                <a:gd name="connsiteX20" fmla="*/ 96203 w 201930"/>
                <a:gd name="connsiteY20" fmla="*/ 120015 h 224789"/>
                <a:gd name="connsiteX21" fmla="*/ 35243 w 201930"/>
                <a:gd name="connsiteY21" fmla="*/ 163830 h 224789"/>
                <a:gd name="connsiteX22" fmla="*/ 80010 w 201930"/>
                <a:gd name="connsiteY22" fmla="*/ 199072 h 22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1930" h="224789">
                  <a:moveTo>
                    <a:pt x="182880" y="222885"/>
                  </a:moveTo>
                  <a:cubicBezTo>
                    <a:pt x="160973" y="222885"/>
                    <a:pt x="148590" y="212408"/>
                    <a:pt x="145732" y="190500"/>
                  </a:cubicBezTo>
                  <a:lnTo>
                    <a:pt x="145732" y="190500"/>
                  </a:lnTo>
                  <a:cubicBezTo>
                    <a:pt x="132398" y="207645"/>
                    <a:pt x="110490" y="224790"/>
                    <a:pt x="73343" y="224790"/>
                  </a:cubicBezTo>
                  <a:cubicBezTo>
                    <a:pt x="32385" y="224790"/>
                    <a:pt x="0" y="205740"/>
                    <a:pt x="0" y="164783"/>
                  </a:cubicBezTo>
                  <a:cubicBezTo>
                    <a:pt x="0" y="113347"/>
                    <a:pt x="40005" y="102870"/>
                    <a:pt x="94298" y="95250"/>
                  </a:cubicBezTo>
                  <a:cubicBezTo>
                    <a:pt x="124778" y="90488"/>
                    <a:pt x="146685" y="87630"/>
                    <a:pt x="146685" y="63817"/>
                  </a:cubicBezTo>
                  <a:cubicBezTo>
                    <a:pt x="146685" y="39052"/>
                    <a:pt x="129540" y="25717"/>
                    <a:pt x="98107" y="25717"/>
                  </a:cubicBezTo>
                  <a:cubicBezTo>
                    <a:pt x="62865" y="25717"/>
                    <a:pt x="45720" y="40958"/>
                    <a:pt x="43815" y="73342"/>
                  </a:cubicBezTo>
                  <a:lnTo>
                    <a:pt x="11430" y="73342"/>
                  </a:lnTo>
                  <a:cubicBezTo>
                    <a:pt x="12382" y="31433"/>
                    <a:pt x="40005" y="0"/>
                    <a:pt x="98107" y="0"/>
                  </a:cubicBezTo>
                  <a:cubicBezTo>
                    <a:pt x="143828" y="0"/>
                    <a:pt x="178118" y="17145"/>
                    <a:pt x="178118" y="68580"/>
                  </a:cubicBezTo>
                  <a:lnTo>
                    <a:pt x="178118" y="171450"/>
                  </a:lnTo>
                  <a:cubicBezTo>
                    <a:pt x="178118" y="188595"/>
                    <a:pt x="181928" y="199072"/>
                    <a:pt x="200978" y="194310"/>
                  </a:cubicBezTo>
                  <a:lnTo>
                    <a:pt x="201930" y="194310"/>
                  </a:lnTo>
                  <a:lnTo>
                    <a:pt x="201930" y="219075"/>
                  </a:lnTo>
                  <a:cubicBezTo>
                    <a:pt x="197168" y="220980"/>
                    <a:pt x="191453" y="222885"/>
                    <a:pt x="182880" y="222885"/>
                  </a:cubicBezTo>
                  <a:close/>
                  <a:moveTo>
                    <a:pt x="80010" y="199072"/>
                  </a:moveTo>
                  <a:cubicBezTo>
                    <a:pt x="125730" y="199072"/>
                    <a:pt x="145732" y="165735"/>
                    <a:pt x="145732" y="140970"/>
                  </a:cubicBezTo>
                  <a:lnTo>
                    <a:pt x="145732" y="103822"/>
                  </a:lnTo>
                  <a:cubicBezTo>
                    <a:pt x="134303" y="110490"/>
                    <a:pt x="114300" y="116205"/>
                    <a:pt x="96203" y="120015"/>
                  </a:cubicBezTo>
                  <a:cubicBezTo>
                    <a:pt x="61913" y="126683"/>
                    <a:pt x="35243" y="132397"/>
                    <a:pt x="35243" y="163830"/>
                  </a:cubicBezTo>
                  <a:cubicBezTo>
                    <a:pt x="35243" y="193358"/>
                    <a:pt x="58103" y="199072"/>
                    <a:pt x="80010" y="199072"/>
                  </a:cubicBezTo>
                  <a:close/>
                </a:path>
              </a:pathLst>
            </a:custGeom>
            <a:grpFill/>
            <a:ln w="9525" cap="flat">
              <a:noFill/>
              <a:prstDash val="solid"/>
              <a:miter/>
            </a:ln>
          </p:spPr>
          <p:txBody>
            <a:bodyPr rtlCol="0" anchor="ctr"/>
            <a:lstStyle/>
            <a:p>
              <a:endParaRPr lang="it-IT">
                <a:solidFill>
                  <a:schemeClr val="tx1"/>
                </a:solidFill>
              </a:endParaRPr>
            </a:p>
          </p:txBody>
        </p:sp>
        <p:sp>
          <p:nvSpPr>
            <p:cNvPr id="178" name="Figura a mano libera: forma 177">
              <a:extLst>
                <a:ext uri="{FF2B5EF4-FFF2-40B4-BE49-F238E27FC236}">
                  <a16:creationId xmlns:a16="http://schemas.microsoft.com/office/drawing/2014/main" id="{076F68AD-7FD1-5618-7491-42C31BB45040}"/>
                </a:ext>
              </a:extLst>
            </p:cNvPr>
            <p:cNvSpPr/>
            <p:nvPr/>
          </p:nvSpPr>
          <p:spPr>
            <a:xfrm>
              <a:off x="8196648" y="1901275"/>
              <a:ext cx="113347" cy="218122"/>
            </a:xfrm>
            <a:custGeom>
              <a:avLst/>
              <a:gdLst>
                <a:gd name="connsiteX0" fmla="*/ 33338 w 113347"/>
                <a:gd name="connsiteY0" fmla="*/ 1905 h 218122"/>
                <a:gd name="connsiteX1" fmla="*/ 33338 w 113347"/>
                <a:gd name="connsiteY1" fmla="*/ 38100 h 218122"/>
                <a:gd name="connsiteX2" fmla="*/ 34290 w 113347"/>
                <a:gd name="connsiteY2" fmla="*/ 38100 h 218122"/>
                <a:gd name="connsiteX3" fmla="*/ 99060 w 113347"/>
                <a:gd name="connsiteY3" fmla="*/ 0 h 218122"/>
                <a:gd name="connsiteX4" fmla="*/ 113348 w 113347"/>
                <a:gd name="connsiteY4" fmla="*/ 2857 h 218122"/>
                <a:gd name="connsiteX5" fmla="*/ 113348 w 113347"/>
                <a:gd name="connsiteY5" fmla="*/ 35242 h 218122"/>
                <a:gd name="connsiteX6" fmla="*/ 112395 w 113347"/>
                <a:gd name="connsiteY6" fmla="*/ 35242 h 218122"/>
                <a:gd name="connsiteX7" fmla="*/ 97155 w 113347"/>
                <a:gd name="connsiteY7" fmla="*/ 33338 h 218122"/>
                <a:gd name="connsiteX8" fmla="*/ 34290 w 113347"/>
                <a:gd name="connsiteY8" fmla="*/ 99060 h 218122"/>
                <a:gd name="connsiteX9" fmla="*/ 34290 w 113347"/>
                <a:gd name="connsiteY9" fmla="*/ 218122 h 218122"/>
                <a:gd name="connsiteX10" fmla="*/ 0 w 113347"/>
                <a:gd name="connsiteY10" fmla="*/ 218122 h 218122"/>
                <a:gd name="connsiteX11" fmla="*/ 0 w 113347"/>
                <a:gd name="connsiteY11" fmla="*/ 1905 h 218122"/>
                <a:gd name="connsiteX12" fmla="*/ 33338 w 113347"/>
                <a:gd name="connsiteY12" fmla="*/ 1905 h 21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347" h="218122">
                  <a:moveTo>
                    <a:pt x="33338" y="1905"/>
                  </a:moveTo>
                  <a:lnTo>
                    <a:pt x="33338" y="38100"/>
                  </a:lnTo>
                  <a:lnTo>
                    <a:pt x="34290" y="38100"/>
                  </a:lnTo>
                  <a:cubicBezTo>
                    <a:pt x="47625" y="17145"/>
                    <a:pt x="69533" y="0"/>
                    <a:pt x="99060" y="0"/>
                  </a:cubicBezTo>
                  <a:cubicBezTo>
                    <a:pt x="105728" y="0"/>
                    <a:pt x="108585" y="952"/>
                    <a:pt x="113348" y="2857"/>
                  </a:cubicBezTo>
                  <a:lnTo>
                    <a:pt x="113348" y="35242"/>
                  </a:lnTo>
                  <a:lnTo>
                    <a:pt x="112395" y="35242"/>
                  </a:lnTo>
                  <a:cubicBezTo>
                    <a:pt x="107633" y="33338"/>
                    <a:pt x="103823" y="33338"/>
                    <a:pt x="97155" y="33338"/>
                  </a:cubicBezTo>
                  <a:cubicBezTo>
                    <a:pt x="63818" y="33338"/>
                    <a:pt x="34290" y="58102"/>
                    <a:pt x="34290" y="99060"/>
                  </a:cubicBezTo>
                  <a:lnTo>
                    <a:pt x="34290" y="218122"/>
                  </a:lnTo>
                  <a:lnTo>
                    <a:pt x="0" y="218122"/>
                  </a:lnTo>
                  <a:lnTo>
                    <a:pt x="0" y="1905"/>
                  </a:lnTo>
                  <a:lnTo>
                    <a:pt x="33338" y="1905"/>
                  </a:lnTo>
                  <a:close/>
                </a:path>
              </a:pathLst>
            </a:custGeom>
            <a:grpFill/>
            <a:ln w="9525" cap="flat">
              <a:noFill/>
              <a:prstDash val="solid"/>
              <a:miter/>
            </a:ln>
          </p:spPr>
          <p:txBody>
            <a:bodyPr rtlCol="0" anchor="ctr"/>
            <a:lstStyle/>
            <a:p>
              <a:endParaRPr lang="it-IT">
                <a:solidFill>
                  <a:schemeClr val="tx1"/>
                </a:solidFill>
              </a:endParaRPr>
            </a:p>
          </p:txBody>
        </p:sp>
        <p:sp>
          <p:nvSpPr>
            <p:cNvPr id="179" name="Figura a mano libera: forma 178">
              <a:extLst>
                <a:ext uri="{FF2B5EF4-FFF2-40B4-BE49-F238E27FC236}">
                  <a16:creationId xmlns:a16="http://schemas.microsoft.com/office/drawing/2014/main" id="{90B8B9A7-5DE9-8EC3-1DFF-924AA2F5FF74}"/>
                </a:ext>
              </a:extLst>
            </p:cNvPr>
            <p:cNvSpPr/>
            <p:nvPr/>
          </p:nvSpPr>
          <p:spPr>
            <a:xfrm>
              <a:off x="7966144" y="1903180"/>
              <a:ext cx="174307" cy="221932"/>
            </a:xfrm>
            <a:custGeom>
              <a:avLst/>
              <a:gdLst>
                <a:gd name="connsiteX0" fmla="*/ 174307 w 174307"/>
                <a:gd name="connsiteY0" fmla="*/ 216217 h 221932"/>
                <a:gd name="connsiteX1" fmla="*/ 140017 w 174307"/>
                <a:gd name="connsiteY1" fmla="*/ 216217 h 221932"/>
                <a:gd name="connsiteX2" fmla="*/ 140017 w 174307"/>
                <a:gd name="connsiteY2" fmla="*/ 186690 h 221932"/>
                <a:gd name="connsiteX3" fmla="*/ 139065 w 174307"/>
                <a:gd name="connsiteY3" fmla="*/ 186690 h 221932"/>
                <a:gd name="connsiteX4" fmla="*/ 73342 w 174307"/>
                <a:gd name="connsiteY4" fmla="*/ 221933 h 221932"/>
                <a:gd name="connsiteX5" fmla="*/ 0 w 174307"/>
                <a:gd name="connsiteY5" fmla="*/ 150495 h 221932"/>
                <a:gd name="connsiteX6" fmla="*/ 0 w 174307"/>
                <a:gd name="connsiteY6" fmla="*/ 0 h 221932"/>
                <a:gd name="connsiteX7" fmla="*/ 34290 w 174307"/>
                <a:gd name="connsiteY7" fmla="*/ 0 h 221932"/>
                <a:gd name="connsiteX8" fmla="*/ 34290 w 174307"/>
                <a:gd name="connsiteY8" fmla="*/ 149542 h 221932"/>
                <a:gd name="connsiteX9" fmla="*/ 82867 w 174307"/>
                <a:gd name="connsiteY9" fmla="*/ 194310 h 221932"/>
                <a:gd name="connsiteX10" fmla="*/ 139065 w 174307"/>
                <a:gd name="connsiteY10" fmla="*/ 134302 h 221932"/>
                <a:gd name="connsiteX11" fmla="*/ 139065 w 174307"/>
                <a:gd name="connsiteY11" fmla="*/ 952 h 221932"/>
                <a:gd name="connsiteX12" fmla="*/ 173355 w 174307"/>
                <a:gd name="connsiteY12" fmla="*/ 952 h 221932"/>
                <a:gd name="connsiteX13" fmla="*/ 173355 w 174307"/>
                <a:gd name="connsiteY13" fmla="*/ 216217 h 22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4307" h="221932">
                  <a:moveTo>
                    <a:pt x="174307" y="216217"/>
                  </a:moveTo>
                  <a:lnTo>
                    <a:pt x="140017" y="216217"/>
                  </a:lnTo>
                  <a:lnTo>
                    <a:pt x="140017" y="186690"/>
                  </a:lnTo>
                  <a:lnTo>
                    <a:pt x="139065" y="186690"/>
                  </a:lnTo>
                  <a:cubicBezTo>
                    <a:pt x="123825" y="207645"/>
                    <a:pt x="104775" y="221933"/>
                    <a:pt x="73342" y="221933"/>
                  </a:cubicBezTo>
                  <a:cubicBezTo>
                    <a:pt x="28575" y="221933"/>
                    <a:pt x="0" y="195263"/>
                    <a:pt x="0" y="150495"/>
                  </a:cubicBezTo>
                  <a:lnTo>
                    <a:pt x="0" y="0"/>
                  </a:lnTo>
                  <a:lnTo>
                    <a:pt x="34290" y="0"/>
                  </a:lnTo>
                  <a:lnTo>
                    <a:pt x="34290" y="149542"/>
                  </a:lnTo>
                  <a:cubicBezTo>
                    <a:pt x="34290" y="177165"/>
                    <a:pt x="52388" y="194310"/>
                    <a:pt x="82867" y="194310"/>
                  </a:cubicBezTo>
                  <a:cubicBezTo>
                    <a:pt x="117157" y="194310"/>
                    <a:pt x="139065" y="168592"/>
                    <a:pt x="139065" y="134302"/>
                  </a:cubicBezTo>
                  <a:lnTo>
                    <a:pt x="139065" y="952"/>
                  </a:lnTo>
                  <a:lnTo>
                    <a:pt x="173355" y="952"/>
                  </a:lnTo>
                  <a:lnTo>
                    <a:pt x="173355" y="216217"/>
                  </a:lnTo>
                  <a:close/>
                </a:path>
              </a:pathLst>
            </a:custGeom>
            <a:grpFill/>
            <a:ln w="9525" cap="flat">
              <a:noFill/>
              <a:prstDash val="solid"/>
              <a:miter/>
            </a:ln>
          </p:spPr>
          <p:txBody>
            <a:bodyPr rtlCol="0" anchor="ctr"/>
            <a:lstStyle/>
            <a:p>
              <a:endParaRPr lang="it-IT">
                <a:solidFill>
                  <a:schemeClr val="tx1"/>
                </a:solidFill>
              </a:endParaRPr>
            </a:p>
          </p:txBody>
        </p:sp>
        <p:sp>
          <p:nvSpPr>
            <p:cNvPr id="180" name="Figura a mano libera: forma 179">
              <a:extLst>
                <a:ext uri="{FF2B5EF4-FFF2-40B4-BE49-F238E27FC236}">
                  <a16:creationId xmlns:a16="http://schemas.microsoft.com/office/drawing/2014/main" id="{27E2B180-0334-A3D8-E16A-D73627F81D84}"/>
                </a:ext>
              </a:extLst>
            </p:cNvPr>
            <p:cNvSpPr/>
            <p:nvPr/>
          </p:nvSpPr>
          <p:spPr>
            <a:xfrm>
              <a:off x="7816601" y="1834600"/>
              <a:ext cx="107632" cy="286702"/>
            </a:xfrm>
            <a:custGeom>
              <a:avLst/>
              <a:gdLst>
                <a:gd name="connsiteX0" fmla="*/ 0 w 107632"/>
                <a:gd name="connsiteY0" fmla="*/ 96202 h 286702"/>
                <a:gd name="connsiteX1" fmla="*/ 0 w 107632"/>
                <a:gd name="connsiteY1" fmla="*/ 68580 h 286702"/>
                <a:gd name="connsiteX2" fmla="*/ 31432 w 107632"/>
                <a:gd name="connsiteY2" fmla="*/ 68580 h 286702"/>
                <a:gd name="connsiteX3" fmla="*/ 31432 w 107632"/>
                <a:gd name="connsiteY3" fmla="*/ 0 h 286702"/>
                <a:gd name="connsiteX4" fmla="*/ 65722 w 107632"/>
                <a:gd name="connsiteY4" fmla="*/ 0 h 286702"/>
                <a:gd name="connsiteX5" fmla="*/ 65722 w 107632"/>
                <a:gd name="connsiteY5" fmla="*/ 68580 h 286702"/>
                <a:gd name="connsiteX6" fmla="*/ 107632 w 107632"/>
                <a:gd name="connsiteY6" fmla="*/ 68580 h 286702"/>
                <a:gd name="connsiteX7" fmla="*/ 107632 w 107632"/>
                <a:gd name="connsiteY7" fmla="*/ 96202 h 286702"/>
                <a:gd name="connsiteX8" fmla="*/ 65722 w 107632"/>
                <a:gd name="connsiteY8" fmla="*/ 96202 h 286702"/>
                <a:gd name="connsiteX9" fmla="*/ 65722 w 107632"/>
                <a:gd name="connsiteY9" fmla="*/ 237172 h 286702"/>
                <a:gd name="connsiteX10" fmla="*/ 87630 w 107632"/>
                <a:gd name="connsiteY10" fmla="*/ 257175 h 286702"/>
                <a:gd name="connsiteX11" fmla="*/ 105727 w 107632"/>
                <a:gd name="connsiteY11" fmla="*/ 254317 h 286702"/>
                <a:gd name="connsiteX12" fmla="*/ 106680 w 107632"/>
                <a:gd name="connsiteY12" fmla="*/ 254317 h 286702"/>
                <a:gd name="connsiteX13" fmla="*/ 106680 w 107632"/>
                <a:gd name="connsiteY13" fmla="*/ 283845 h 286702"/>
                <a:gd name="connsiteX14" fmla="*/ 79057 w 107632"/>
                <a:gd name="connsiteY14" fmla="*/ 286702 h 286702"/>
                <a:gd name="connsiteX15" fmla="*/ 31432 w 107632"/>
                <a:gd name="connsiteY15" fmla="*/ 244792 h 286702"/>
                <a:gd name="connsiteX16" fmla="*/ 31432 w 107632"/>
                <a:gd name="connsiteY16" fmla="*/ 96202 h 286702"/>
                <a:gd name="connsiteX17" fmla="*/ 0 w 107632"/>
                <a:gd name="connsiteY17" fmla="*/ 96202 h 286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632" h="286702">
                  <a:moveTo>
                    <a:pt x="0" y="96202"/>
                  </a:moveTo>
                  <a:lnTo>
                    <a:pt x="0" y="68580"/>
                  </a:lnTo>
                  <a:lnTo>
                    <a:pt x="31432" y="68580"/>
                  </a:lnTo>
                  <a:lnTo>
                    <a:pt x="31432" y="0"/>
                  </a:lnTo>
                  <a:lnTo>
                    <a:pt x="65722" y="0"/>
                  </a:lnTo>
                  <a:lnTo>
                    <a:pt x="65722" y="68580"/>
                  </a:lnTo>
                  <a:lnTo>
                    <a:pt x="107632" y="68580"/>
                  </a:lnTo>
                  <a:lnTo>
                    <a:pt x="107632" y="96202"/>
                  </a:lnTo>
                  <a:lnTo>
                    <a:pt x="65722" y="96202"/>
                  </a:lnTo>
                  <a:lnTo>
                    <a:pt x="65722" y="237172"/>
                  </a:lnTo>
                  <a:cubicBezTo>
                    <a:pt x="65722" y="252413"/>
                    <a:pt x="73343" y="257175"/>
                    <a:pt x="87630" y="257175"/>
                  </a:cubicBezTo>
                  <a:cubicBezTo>
                    <a:pt x="94297" y="257175"/>
                    <a:pt x="101918" y="255270"/>
                    <a:pt x="105727" y="254317"/>
                  </a:cubicBezTo>
                  <a:lnTo>
                    <a:pt x="106680" y="254317"/>
                  </a:lnTo>
                  <a:lnTo>
                    <a:pt x="106680" y="283845"/>
                  </a:lnTo>
                  <a:cubicBezTo>
                    <a:pt x="99060" y="285750"/>
                    <a:pt x="89535" y="286702"/>
                    <a:pt x="79057" y="286702"/>
                  </a:cubicBezTo>
                  <a:cubicBezTo>
                    <a:pt x="51435" y="286702"/>
                    <a:pt x="31432" y="275272"/>
                    <a:pt x="31432" y="244792"/>
                  </a:cubicBezTo>
                  <a:lnTo>
                    <a:pt x="31432" y="96202"/>
                  </a:lnTo>
                  <a:lnTo>
                    <a:pt x="0" y="96202"/>
                  </a:lnTo>
                  <a:close/>
                </a:path>
              </a:pathLst>
            </a:custGeom>
            <a:grpFill/>
            <a:ln w="9525" cap="flat">
              <a:noFill/>
              <a:prstDash val="solid"/>
              <a:miter/>
            </a:ln>
          </p:spPr>
          <p:txBody>
            <a:bodyPr rtlCol="0" anchor="ctr"/>
            <a:lstStyle/>
            <a:p>
              <a:endParaRPr lang="it-IT">
                <a:solidFill>
                  <a:schemeClr val="tx1"/>
                </a:solidFill>
              </a:endParaRPr>
            </a:p>
          </p:txBody>
        </p:sp>
        <p:sp>
          <p:nvSpPr>
            <p:cNvPr id="181" name="Figura a mano libera: forma 180">
              <a:extLst>
                <a:ext uri="{FF2B5EF4-FFF2-40B4-BE49-F238E27FC236}">
                  <a16:creationId xmlns:a16="http://schemas.microsoft.com/office/drawing/2014/main" id="{5536A9D8-5602-5EB7-2B81-80D564BED436}"/>
                </a:ext>
              </a:extLst>
            </p:cNvPr>
            <p:cNvSpPr/>
            <p:nvPr/>
          </p:nvSpPr>
          <p:spPr>
            <a:xfrm>
              <a:off x="7739448" y="1819360"/>
              <a:ext cx="34290" cy="300037"/>
            </a:xfrm>
            <a:custGeom>
              <a:avLst/>
              <a:gdLst>
                <a:gd name="connsiteX0" fmla="*/ 0 w 34290"/>
                <a:gd name="connsiteY0" fmla="*/ 300038 h 300037"/>
                <a:gd name="connsiteX1" fmla="*/ 0 w 34290"/>
                <a:gd name="connsiteY1" fmla="*/ 0 h 300037"/>
                <a:gd name="connsiteX2" fmla="*/ 34290 w 34290"/>
                <a:gd name="connsiteY2" fmla="*/ 0 h 300037"/>
                <a:gd name="connsiteX3" fmla="*/ 34290 w 34290"/>
                <a:gd name="connsiteY3" fmla="*/ 300038 h 300037"/>
                <a:gd name="connsiteX4" fmla="*/ 0 w 34290"/>
                <a:gd name="connsiteY4" fmla="*/ 300038 h 30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 h="300037">
                  <a:moveTo>
                    <a:pt x="0" y="300038"/>
                  </a:moveTo>
                  <a:lnTo>
                    <a:pt x="0" y="0"/>
                  </a:lnTo>
                  <a:lnTo>
                    <a:pt x="34290" y="0"/>
                  </a:lnTo>
                  <a:lnTo>
                    <a:pt x="34290" y="300038"/>
                  </a:lnTo>
                  <a:lnTo>
                    <a:pt x="0" y="300038"/>
                  </a:lnTo>
                  <a:close/>
                </a:path>
              </a:pathLst>
            </a:custGeom>
            <a:grpFill/>
            <a:ln w="9525" cap="flat">
              <a:noFill/>
              <a:prstDash val="solid"/>
              <a:miter/>
            </a:ln>
          </p:spPr>
          <p:txBody>
            <a:bodyPr rtlCol="0" anchor="ctr"/>
            <a:lstStyle/>
            <a:p>
              <a:endParaRPr lang="it-IT">
                <a:solidFill>
                  <a:schemeClr val="tx1"/>
                </a:solidFill>
              </a:endParaRPr>
            </a:p>
          </p:txBody>
        </p:sp>
        <p:sp>
          <p:nvSpPr>
            <p:cNvPr id="182" name="Figura a mano libera: forma 181">
              <a:extLst>
                <a:ext uri="{FF2B5EF4-FFF2-40B4-BE49-F238E27FC236}">
                  <a16:creationId xmlns:a16="http://schemas.microsoft.com/office/drawing/2014/main" id="{159BA40D-45CD-CC94-3971-626D7E21B202}"/>
                </a:ext>
              </a:extLst>
            </p:cNvPr>
            <p:cNvSpPr/>
            <p:nvPr/>
          </p:nvSpPr>
          <p:spPr>
            <a:xfrm>
              <a:off x="7508944" y="1903180"/>
              <a:ext cx="174307" cy="221932"/>
            </a:xfrm>
            <a:custGeom>
              <a:avLst/>
              <a:gdLst>
                <a:gd name="connsiteX0" fmla="*/ 174307 w 174307"/>
                <a:gd name="connsiteY0" fmla="*/ 216217 h 221932"/>
                <a:gd name="connsiteX1" fmla="*/ 140017 w 174307"/>
                <a:gd name="connsiteY1" fmla="*/ 216217 h 221932"/>
                <a:gd name="connsiteX2" fmla="*/ 140017 w 174307"/>
                <a:gd name="connsiteY2" fmla="*/ 186690 h 221932"/>
                <a:gd name="connsiteX3" fmla="*/ 139065 w 174307"/>
                <a:gd name="connsiteY3" fmla="*/ 186690 h 221932"/>
                <a:gd name="connsiteX4" fmla="*/ 73342 w 174307"/>
                <a:gd name="connsiteY4" fmla="*/ 221933 h 221932"/>
                <a:gd name="connsiteX5" fmla="*/ 0 w 174307"/>
                <a:gd name="connsiteY5" fmla="*/ 150495 h 221932"/>
                <a:gd name="connsiteX6" fmla="*/ 0 w 174307"/>
                <a:gd name="connsiteY6" fmla="*/ 0 h 221932"/>
                <a:gd name="connsiteX7" fmla="*/ 34290 w 174307"/>
                <a:gd name="connsiteY7" fmla="*/ 0 h 221932"/>
                <a:gd name="connsiteX8" fmla="*/ 34290 w 174307"/>
                <a:gd name="connsiteY8" fmla="*/ 149542 h 221932"/>
                <a:gd name="connsiteX9" fmla="*/ 82867 w 174307"/>
                <a:gd name="connsiteY9" fmla="*/ 194310 h 221932"/>
                <a:gd name="connsiteX10" fmla="*/ 139065 w 174307"/>
                <a:gd name="connsiteY10" fmla="*/ 134302 h 221932"/>
                <a:gd name="connsiteX11" fmla="*/ 139065 w 174307"/>
                <a:gd name="connsiteY11" fmla="*/ 952 h 221932"/>
                <a:gd name="connsiteX12" fmla="*/ 173355 w 174307"/>
                <a:gd name="connsiteY12" fmla="*/ 952 h 221932"/>
                <a:gd name="connsiteX13" fmla="*/ 173355 w 174307"/>
                <a:gd name="connsiteY13" fmla="*/ 216217 h 22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4307" h="221932">
                  <a:moveTo>
                    <a:pt x="174307" y="216217"/>
                  </a:moveTo>
                  <a:lnTo>
                    <a:pt x="140017" y="216217"/>
                  </a:lnTo>
                  <a:lnTo>
                    <a:pt x="140017" y="186690"/>
                  </a:lnTo>
                  <a:lnTo>
                    <a:pt x="139065" y="186690"/>
                  </a:lnTo>
                  <a:cubicBezTo>
                    <a:pt x="123825" y="207645"/>
                    <a:pt x="104775" y="221933"/>
                    <a:pt x="73342" y="221933"/>
                  </a:cubicBezTo>
                  <a:cubicBezTo>
                    <a:pt x="28575" y="221933"/>
                    <a:pt x="0" y="195263"/>
                    <a:pt x="0" y="150495"/>
                  </a:cubicBezTo>
                  <a:lnTo>
                    <a:pt x="0" y="0"/>
                  </a:lnTo>
                  <a:lnTo>
                    <a:pt x="34290" y="0"/>
                  </a:lnTo>
                  <a:lnTo>
                    <a:pt x="34290" y="149542"/>
                  </a:lnTo>
                  <a:cubicBezTo>
                    <a:pt x="34290" y="177165"/>
                    <a:pt x="52388" y="194310"/>
                    <a:pt x="82867" y="194310"/>
                  </a:cubicBezTo>
                  <a:cubicBezTo>
                    <a:pt x="117157" y="194310"/>
                    <a:pt x="139065" y="168592"/>
                    <a:pt x="139065" y="134302"/>
                  </a:cubicBezTo>
                  <a:lnTo>
                    <a:pt x="139065" y="952"/>
                  </a:lnTo>
                  <a:lnTo>
                    <a:pt x="173355" y="952"/>
                  </a:lnTo>
                  <a:lnTo>
                    <a:pt x="173355" y="216217"/>
                  </a:lnTo>
                  <a:close/>
                </a:path>
              </a:pathLst>
            </a:custGeom>
            <a:grpFill/>
            <a:ln w="9525" cap="flat">
              <a:noFill/>
              <a:prstDash val="solid"/>
              <a:miter/>
            </a:ln>
          </p:spPr>
          <p:txBody>
            <a:bodyPr rtlCol="0" anchor="ctr"/>
            <a:lstStyle/>
            <a:p>
              <a:endParaRPr lang="it-IT">
                <a:solidFill>
                  <a:schemeClr val="tx1"/>
                </a:solidFill>
              </a:endParaRPr>
            </a:p>
          </p:txBody>
        </p:sp>
        <p:sp>
          <p:nvSpPr>
            <p:cNvPr id="183" name="Figura a mano libera: forma 182">
              <a:extLst>
                <a:ext uri="{FF2B5EF4-FFF2-40B4-BE49-F238E27FC236}">
                  <a16:creationId xmlns:a16="http://schemas.microsoft.com/office/drawing/2014/main" id="{A9E089F7-D862-FCB6-68B0-3BFC7E4F1E3D}"/>
                </a:ext>
              </a:extLst>
            </p:cNvPr>
            <p:cNvSpPr/>
            <p:nvPr/>
          </p:nvSpPr>
          <p:spPr>
            <a:xfrm>
              <a:off x="7198428" y="1812693"/>
              <a:ext cx="265747" cy="312420"/>
            </a:xfrm>
            <a:custGeom>
              <a:avLst/>
              <a:gdLst>
                <a:gd name="connsiteX0" fmla="*/ 140018 w 265747"/>
                <a:gd name="connsiteY0" fmla="*/ 312420 h 312420"/>
                <a:gd name="connsiteX1" fmla="*/ 0 w 265747"/>
                <a:gd name="connsiteY1" fmla="*/ 156210 h 312420"/>
                <a:gd name="connsiteX2" fmla="*/ 141923 w 265747"/>
                <a:gd name="connsiteY2" fmla="*/ 0 h 312420"/>
                <a:gd name="connsiteX3" fmla="*/ 261938 w 265747"/>
                <a:gd name="connsiteY3" fmla="*/ 95250 h 312420"/>
                <a:gd name="connsiteX4" fmla="*/ 224790 w 265747"/>
                <a:gd name="connsiteY4" fmla="*/ 95250 h 312420"/>
                <a:gd name="connsiteX5" fmla="*/ 140970 w 265747"/>
                <a:gd name="connsiteY5" fmla="*/ 32385 h 312420"/>
                <a:gd name="connsiteX6" fmla="*/ 38100 w 265747"/>
                <a:gd name="connsiteY6" fmla="*/ 156210 h 312420"/>
                <a:gd name="connsiteX7" fmla="*/ 140970 w 265747"/>
                <a:gd name="connsiteY7" fmla="*/ 279083 h 312420"/>
                <a:gd name="connsiteX8" fmla="*/ 228600 w 265747"/>
                <a:gd name="connsiteY8" fmla="*/ 196215 h 312420"/>
                <a:gd name="connsiteX9" fmla="*/ 265748 w 265747"/>
                <a:gd name="connsiteY9" fmla="*/ 196215 h 312420"/>
                <a:gd name="connsiteX10" fmla="*/ 229553 w 265747"/>
                <a:gd name="connsiteY10" fmla="*/ 280035 h 312420"/>
                <a:gd name="connsiteX11" fmla="*/ 140018 w 265747"/>
                <a:gd name="connsiteY11" fmla="*/ 312420 h 312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5747" h="312420">
                  <a:moveTo>
                    <a:pt x="140018" y="312420"/>
                  </a:moveTo>
                  <a:cubicBezTo>
                    <a:pt x="55245" y="312420"/>
                    <a:pt x="0" y="247650"/>
                    <a:pt x="0" y="156210"/>
                  </a:cubicBezTo>
                  <a:cubicBezTo>
                    <a:pt x="0" y="68580"/>
                    <a:pt x="52388" y="0"/>
                    <a:pt x="141923" y="0"/>
                  </a:cubicBezTo>
                  <a:cubicBezTo>
                    <a:pt x="211455" y="0"/>
                    <a:pt x="254318" y="40005"/>
                    <a:pt x="261938" y="95250"/>
                  </a:cubicBezTo>
                  <a:lnTo>
                    <a:pt x="224790" y="95250"/>
                  </a:lnTo>
                  <a:cubicBezTo>
                    <a:pt x="218123" y="58102"/>
                    <a:pt x="187643" y="32385"/>
                    <a:pt x="140970" y="32385"/>
                  </a:cubicBezTo>
                  <a:cubicBezTo>
                    <a:pt x="75248" y="32385"/>
                    <a:pt x="38100" y="85725"/>
                    <a:pt x="38100" y="156210"/>
                  </a:cubicBezTo>
                  <a:cubicBezTo>
                    <a:pt x="38100" y="229552"/>
                    <a:pt x="79057" y="279083"/>
                    <a:pt x="140970" y="279083"/>
                  </a:cubicBezTo>
                  <a:cubicBezTo>
                    <a:pt x="197168" y="279083"/>
                    <a:pt x="224790" y="240983"/>
                    <a:pt x="228600" y="196215"/>
                  </a:cubicBezTo>
                  <a:lnTo>
                    <a:pt x="265748" y="196215"/>
                  </a:lnTo>
                  <a:cubicBezTo>
                    <a:pt x="265748" y="225742"/>
                    <a:pt x="251460" y="259080"/>
                    <a:pt x="229553" y="280035"/>
                  </a:cubicBezTo>
                  <a:cubicBezTo>
                    <a:pt x="208598" y="301942"/>
                    <a:pt x="178118" y="312420"/>
                    <a:pt x="140018" y="312420"/>
                  </a:cubicBezTo>
                  <a:close/>
                </a:path>
              </a:pathLst>
            </a:custGeom>
            <a:grpFill/>
            <a:ln w="9525" cap="flat">
              <a:noFill/>
              <a:prstDash val="solid"/>
              <a:miter/>
            </a:ln>
          </p:spPr>
          <p:txBody>
            <a:bodyPr rtlCol="0" anchor="ctr"/>
            <a:lstStyle/>
            <a:p>
              <a:endParaRPr lang="it-IT">
                <a:solidFill>
                  <a:schemeClr val="tx1"/>
                </a:solidFill>
              </a:endParaRPr>
            </a:p>
          </p:txBody>
        </p:sp>
        <p:sp>
          <p:nvSpPr>
            <p:cNvPr id="184" name="Figura a mano libera: forma 183">
              <a:extLst>
                <a:ext uri="{FF2B5EF4-FFF2-40B4-BE49-F238E27FC236}">
                  <a16:creationId xmlns:a16="http://schemas.microsoft.com/office/drawing/2014/main" id="{D76AF3D7-E489-3BDB-A40C-A9D7F8A94325}"/>
                </a:ext>
              </a:extLst>
            </p:cNvPr>
            <p:cNvSpPr/>
            <p:nvPr/>
          </p:nvSpPr>
          <p:spPr>
            <a:xfrm>
              <a:off x="6875531" y="1896513"/>
              <a:ext cx="209550" cy="228600"/>
            </a:xfrm>
            <a:custGeom>
              <a:avLst/>
              <a:gdLst>
                <a:gd name="connsiteX0" fmla="*/ 104775 w 209550"/>
                <a:gd name="connsiteY0" fmla="*/ 228600 h 228600"/>
                <a:gd name="connsiteX1" fmla="*/ 0 w 209550"/>
                <a:gd name="connsiteY1" fmla="*/ 114300 h 228600"/>
                <a:gd name="connsiteX2" fmla="*/ 104775 w 209550"/>
                <a:gd name="connsiteY2" fmla="*/ 0 h 228600"/>
                <a:gd name="connsiteX3" fmla="*/ 209550 w 209550"/>
                <a:gd name="connsiteY3" fmla="*/ 114300 h 228600"/>
                <a:gd name="connsiteX4" fmla="*/ 104775 w 209550"/>
                <a:gd name="connsiteY4" fmla="*/ 228600 h 228600"/>
                <a:gd name="connsiteX5" fmla="*/ 104775 w 209550"/>
                <a:gd name="connsiteY5" fmla="*/ 200025 h 228600"/>
                <a:gd name="connsiteX6" fmla="*/ 174307 w 209550"/>
                <a:gd name="connsiteY6" fmla="*/ 114300 h 228600"/>
                <a:gd name="connsiteX7" fmla="*/ 104775 w 209550"/>
                <a:gd name="connsiteY7" fmla="*/ 28575 h 228600"/>
                <a:gd name="connsiteX8" fmla="*/ 35242 w 209550"/>
                <a:gd name="connsiteY8" fmla="*/ 114300 h 228600"/>
                <a:gd name="connsiteX9" fmla="*/ 104775 w 209550"/>
                <a:gd name="connsiteY9" fmla="*/ 200025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550" h="228600">
                  <a:moveTo>
                    <a:pt x="104775" y="228600"/>
                  </a:moveTo>
                  <a:cubicBezTo>
                    <a:pt x="40005" y="228600"/>
                    <a:pt x="0" y="177165"/>
                    <a:pt x="0" y="114300"/>
                  </a:cubicBezTo>
                  <a:cubicBezTo>
                    <a:pt x="0" y="51435"/>
                    <a:pt x="40005" y="0"/>
                    <a:pt x="104775" y="0"/>
                  </a:cubicBezTo>
                  <a:cubicBezTo>
                    <a:pt x="169545" y="0"/>
                    <a:pt x="209550" y="51435"/>
                    <a:pt x="209550" y="114300"/>
                  </a:cubicBezTo>
                  <a:cubicBezTo>
                    <a:pt x="209550" y="177165"/>
                    <a:pt x="169545" y="228600"/>
                    <a:pt x="104775" y="228600"/>
                  </a:cubicBezTo>
                  <a:close/>
                  <a:moveTo>
                    <a:pt x="104775" y="200025"/>
                  </a:moveTo>
                  <a:cubicBezTo>
                    <a:pt x="150495" y="200025"/>
                    <a:pt x="174307" y="161925"/>
                    <a:pt x="174307" y="114300"/>
                  </a:cubicBezTo>
                  <a:cubicBezTo>
                    <a:pt x="174307" y="66675"/>
                    <a:pt x="150495" y="28575"/>
                    <a:pt x="104775" y="28575"/>
                  </a:cubicBezTo>
                  <a:cubicBezTo>
                    <a:pt x="59055" y="28575"/>
                    <a:pt x="35242" y="66675"/>
                    <a:pt x="35242" y="114300"/>
                  </a:cubicBezTo>
                  <a:cubicBezTo>
                    <a:pt x="35242" y="162877"/>
                    <a:pt x="59055" y="200025"/>
                    <a:pt x="104775" y="200025"/>
                  </a:cubicBezTo>
                  <a:close/>
                </a:path>
              </a:pathLst>
            </a:custGeom>
            <a:grpFill/>
            <a:ln w="9525" cap="flat">
              <a:noFill/>
              <a:prstDash val="solid"/>
              <a:miter/>
            </a:ln>
          </p:spPr>
          <p:txBody>
            <a:bodyPr rtlCol="0" anchor="ctr"/>
            <a:lstStyle/>
            <a:p>
              <a:endParaRPr lang="it-IT">
                <a:solidFill>
                  <a:schemeClr val="tx1"/>
                </a:solidFill>
              </a:endParaRPr>
            </a:p>
          </p:txBody>
        </p:sp>
        <p:sp>
          <p:nvSpPr>
            <p:cNvPr id="185" name="Figura a mano libera: forma 184">
              <a:extLst>
                <a:ext uri="{FF2B5EF4-FFF2-40B4-BE49-F238E27FC236}">
                  <a16:creationId xmlns:a16="http://schemas.microsoft.com/office/drawing/2014/main" id="{480CBC09-81BF-BCDC-9A2E-1500298EF86E}"/>
                </a:ext>
              </a:extLst>
            </p:cNvPr>
            <p:cNvSpPr/>
            <p:nvPr/>
          </p:nvSpPr>
          <p:spPr>
            <a:xfrm>
              <a:off x="6798378" y="1819360"/>
              <a:ext cx="34290" cy="300037"/>
            </a:xfrm>
            <a:custGeom>
              <a:avLst/>
              <a:gdLst>
                <a:gd name="connsiteX0" fmla="*/ 0 w 34290"/>
                <a:gd name="connsiteY0" fmla="*/ 300038 h 300037"/>
                <a:gd name="connsiteX1" fmla="*/ 0 w 34290"/>
                <a:gd name="connsiteY1" fmla="*/ 83820 h 300037"/>
                <a:gd name="connsiteX2" fmla="*/ 34290 w 34290"/>
                <a:gd name="connsiteY2" fmla="*/ 83820 h 300037"/>
                <a:gd name="connsiteX3" fmla="*/ 34290 w 34290"/>
                <a:gd name="connsiteY3" fmla="*/ 300038 h 300037"/>
                <a:gd name="connsiteX4" fmla="*/ 0 w 34290"/>
                <a:gd name="connsiteY4" fmla="*/ 300038 h 300037"/>
                <a:gd name="connsiteX5" fmla="*/ 0 w 34290"/>
                <a:gd name="connsiteY5" fmla="*/ 41910 h 300037"/>
                <a:gd name="connsiteX6" fmla="*/ 0 w 34290"/>
                <a:gd name="connsiteY6" fmla="*/ 0 h 300037"/>
                <a:gd name="connsiteX7" fmla="*/ 34290 w 34290"/>
                <a:gd name="connsiteY7" fmla="*/ 0 h 300037"/>
                <a:gd name="connsiteX8" fmla="*/ 34290 w 34290"/>
                <a:gd name="connsiteY8" fmla="*/ 41910 h 300037"/>
                <a:gd name="connsiteX9" fmla="*/ 0 w 34290"/>
                <a:gd name="connsiteY9" fmla="*/ 41910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 h="300037">
                  <a:moveTo>
                    <a:pt x="0" y="300038"/>
                  </a:moveTo>
                  <a:lnTo>
                    <a:pt x="0" y="83820"/>
                  </a:lnTo>
                  <a:lnTo>
                    <a:pt x="34290" y="83820"/>
                  </a:lnTo>
                  <a:lnTo>
                    <a:pt x="34290" y="300038"/>
                  </a:lnTo>
                  <a:lnTo>
                    <a:pt x="0" y="300038"/>
                  </a:lnTo>
                  <a:close/>
                  <a:moveTo>
                    <a:pt x="0" y="41910"/>
                  </a:moveTo>
                  <a:lnTo>
                    <a:pt x="0" y="0"/>
                  </a:lnTo>
                  <a:lnTo>
                    <a:pt x="34290" y="0"/>
                  </a:lnTo>
                  <a:lnTo>
                    <a:pt x="34290" y="41910"/>
                  </a:lnTo>
                  <a:lnTo>
                    <a:pt x="0" y="41910"/>
                  </a:lnTo>
                  <a:close/>
                </a:path>
              </a:pathLst>
            </a:custGeom>
            <a:grpFill/>
            <a:ln w="9525" cap="flat">
              <a:noFill/>
              <a:prstDash val="solid"/>
              <a:miter/>
            </a:ln>
          </p:spPr>
          <p:txBody>
            <a:bodyPr rtlCol="0" anchor="ctr"/>
            <a:lstStyle/>
            <a:p>
              <a:endParaRPr lang="it-IT">
                <a:solidFill>
                  <a:schemeClr val="tx1"/>
                </a:solidFill>
              </a:endParaRPr>
            </a:p>
          </p:txBody>
        </p:sp>
        <p:sp>
          <p:nvSpPr>
            <p:cNvPr id="186" name="Figura a mano libera: forma 185">
              <a:extLst>
                <a:ext uri="{FF2B5EF4-FFF2-40B4-BE49-F238E27FC236}">
                  <a16:creationId xmlns:a16="http://schemas.microsoft.com/office/drawing/2014/main" id="{39BD46A0-BD1A-10B0-6372-7A1845D455A5}"/>
                </a:ext>
              </a:extLst>
            </p:cNvPr>
            <p:cNvSpPr/>
            <p:nvPr/>
          </p:nvSpPr>
          <p:spPr>
            <a:xfrm>
              <a:off x="6567873" y="1898418"/>
              <a:ext cx="176212" cy="221932"/>
            </a:xfrm>
            <a:custGeom>
              <a:avLst/>
              <a:gdLst>
                <a:gd name="connsiteX0" fmla="*/ 33338 w 176212"/>
                <a:gd name="connsiteY0" fmla="*/ 4763 h 221932"/>
                <a:gd name="connsiteX1" fmla="*/ 33338 w 176212"/>
                <a:gd name="connsiteY1" fmla="*/ 33338 h 221932"/>
                <a:gd name="connsiteX2" fmla="*/ 34290 w 176212"/>
                <a:gd name="connsiteY2" fmla="*/ 33338 h 221932"/>
                <a:gd name="connsiteX3" fmla="*/ 102870 w 176212"/>
                <a:gd name="connsiteY3" fmla="*/ 0 h 221932"/>
                <a:gd name="connsiteX4" fmla="*/ 176213 w 176212"/>
                <a:gd name="connsiteY4" fmla="*/ 69533 h 221932"/>
                <a:gd name="connsiteX5" fmla="*/ 176213 w 176212"/>
                <a:gd name="connsiteY5" fmla="*/ 221933 h 221932"/>
                <a:gd name="connsiteX6" fmla="*/ 141923 w 176212"/>
                <a:gd name="connsiteY6" fmla="*/ 221933 h 221932"/>
                <a:gd name="connsiteX7" fmla="*/ 141923 w 176212"/>
                <a:gd name="connsiteY7" fmla="*/ 72390 h 221932"/>
                <a:gd name="connsiteX8" fmla="*/ 93345 w 176212"/>
                <a:gd name="connsiteY8" fmla="*/ 28575 h 221932"/>
                <a:gd name="connsiteX9" fmla="*/ 34290 w 176212"/>
                <a:gd name="connsiteY9" fmla="*/ 88583 h 221932"/>
                <a:gd name="connsiteX10" fmla="*/ 34290 w 176212"/>
                <a:gd name="connsiteY10" fmla="*/ 221933 h 221932"/>
                <a:gd name="connsiteX11" fmla="*/ 0 w 176212"/>
                <a:gd name="connsiteY11" fmla="*/ 221933 h 221932"/>
                <a:gd name="connsiteX12" fmla="*/ 0 w 176212"/>
                <a:gd name="connsiteY12" fmla="*/ 5715 h 221932"/>
                <a:gd name="connsiteX13" fmla="*/ 33338 w 176212"/>
                <a:gd name="connsiteY13" fmla="*/ 5715 h 22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6212" h="221932">
                  <a:moveTo>
                    <a:pt x="33338" y="4763"/>
                  </a:moveTo>
                  <a:lnTo>
                    <a:pt x="33338" y="33338"/>
                  </a:lnTo>
                  <a:lnTo>
                    <a:pt x="34290" y="33338"/>
                  </a:lnTo>
                  <a:cubicBezTo>
                    <a:pt x="49530" y="12383"/>
                    <a:pt x="71438" y="0"/>
                    <a:pt x="102870" y="0"/>
                  </a:cubicBezTo>
                  <a:cubicBezTo>
                    <a:pt x="148590" y="0"/>
                    <a:pt x="176213" y="24765"/>
                    <a:pt x="176213" y="69533"/>
                  </a:cubicBezTo>
                  <a:lnTo>
                    <a:pt x="176213" y="221933"/>
                  </a:lnTo>
                  <a:lnTo>
                    <a:pt x="141923" y="221933"/>
                  </a:lnTo>
                  <a:lnTo>
                    <a:pt x="141923" y="72390"/>
                  </a:lnTo>
                  <a:cubicBezTo>
                    <a:pt x="141923" y="44767"/>
                    <a:pt x="123825" y="28575"/>
                    <a:pt x="93345" y="28575"/>
                  </a:cubicBezTo>
                  <a:cubicBezTo>
                    <a:pt x="59055" y="28575"/>
                    <a:pt x="34290" y="53340"/>
                    <a:pt x="34290" y="88583"/>
                  </a:cubicBezTo>
                  <a:lnTo>
                    <a:pt x="34290" y="221933"/>
                  </a:lnTo>
                  <a:lnTo>
                    <a:pt x="0" y="221933"/>
                  </a:lnTo>
                  <a:lnTo>
                    <a:pt x="0" y="5715"/>
                  </a:lnTo>
                  <a:lnTo>
                    <a:pt x="33338" y="5715"/>
                  </a:lnTo>
                  <a:close/>
                </a:path>
              </a:pathLst>
            </a:custGeom>
            <a:grpFill/>
            <a:ln w="9525" cap="flat">
              <a:noFill/>
              <a:prstDash val="solid"/>
              <a:miter/>
            </a:ln>
          </p:spPr>
          <p:txBody>
            <a:bodyPr rtlCol="0" anchor="ctr"/>
            <a:lstStyle/>
            <a:p>
              <a:endParaRPr lang="it-IT">
                <a:solidFill>
                  <a:schemeClr val="tx1"/>
                </a:solidFill>
              </a:endParaRPr>
            </a:p>
          </p:txBody>
        </p:sp>
        <p:sp>
          <p:nvSpPr>
            <p:cNvPr id="187" name="Figura a mano libera: forma 186">
              <a:extLst>
                <a:ext uri="{FF2B5EF4-FFF2-40B4-BE49-F238E27FC236}">
                  <a16:creationId xmlns:a16="http://schemas.microsoft.com/office/drawing/2014/main" id="{B018ADEA-55F9-5424-6A43-6436AFCB4774}"/>
                </a:ext>
              </a:extLst>
            </p:cNvPr>
            <p:cNvSpPr/>
            <p:nvPr/>
          </p:nvSpPr>
          <p:spPr>
            <a:xfrm>
              <a:off x="6314509" y="1896513"/>
              <a:ext cx="209550" cy="228600"/>
            </a:xfrm>
            <a:custGeom>
              <a:avLst/>
              <a:gdLst>
                <a:gd name="connsiteX0" fmla="*/ 104775 w 209550"/>
                <a:gd name="connsiteY0" fmla="*/ 228600 h 228600"/>
                <a:gd name="connsiteX1" fmla="*/ 0 w 209550"/>
                <a:gd name="connsiteY1" fmla="*/ 114300 h 228600"/>
                <a:gd name="connsiteX2" fmla="*/ 104775 w 209550"/>
                <a:gd name="connsiteY2" fmla="*/ 0 h 228600"/>
                <a:gd name="connsiteX3" fmla="*/ 209550 w 209550"/>
                <a:gd name="connsiteY3" fmla="*/ 114300 h 228600"/>
                <a:gd name="connsiteX4" fmla="*/ 104775 w 209550"/>
                <a:gd name="connsiteY4" fmla="*/ 228600 h 228600"/>
                <a:gd name="connsiteX5" fmla="*/ 104775 w 209550"/>
                <a:gd name="connsiteY5" fmla="*/ 200025 h 228600"/>
                <a:gd name="connsiteX6" fmla="*/ 174307 w 209550"/>
                <a:gd name="connsiteY6" fmla="*/ 114300 h 228600"/>
                <a:gd name="connsiteX7" fmla="*/ 104775 w 209550"/>
                <a:gd name="connsiteY7" fmla="*/ 28575 h 228600"/>
                <a:gd name="connsiteX8" fmla="*/ 35243 w 209550"/>
                <a:gd name="connsiteY8" fmla="*/ 114300 h 228600"/>
                <a:gd name="connsiteX9" fmla="*/ 104775 w 209550"/>
                <a:gd name="connsiteY9" fmla="*/ 200025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550" h="228600">
                  <a:moveTo>
                    <a:pt x="104775" y="228600"/>
                  </a:moveTo>
                  <a:cubicBezTo>
                    <a:pt x="40005" y="228600"/>
                    <a:pt x="0" y="177165"/>
                    <a:pt x="0" y="114300"/>
                  </a:cubicBezTo>
                  <a:cubicBezTo>
                    <a:pt x="0" y="51435"/>
                    <a:pt x="40005" y="0"/>
                    <a:pt x="104775" y="0"/>
                  </a:cubicBezTo>
                  <a:cubicBezTo>
                    <a:pt x="169545" y="0"/>
                    <a:pt x="209550" y="51435"/>
                    <a:pt x="209550" y="114300"/>
                  </a:cubicBezTo>
                  <a:cubicBezTo>
                    <a:pt x="209550" y="177165"/>
                    <a:pt x="169545" y="228600"/>
                    <a:pt x="104775" y="228600"/>
                  </a:cubicBezTo>
                  <a:close/>
                  <a:moveTo>
                    <a:pt x="104775" y="200025"/>
                  </a:moveTo>
                  <a:cubicBezTo>
                    <a:pt x="150495" y="200025"/>
                    <a:pt x="174307" y="161925"/>
                    <a:pt x="174307" y="114300"/>
                  </a:cubicBezTo>
                  <a:cubicBezTo>
                    <a:pt x="174307" y="66675"/>
                    <a:pt x="150495" y="28575"/>
                    <a:pt x="104775" y="28575"/>
                  </a:cubicBezTo>
                  <a:cubicBezTo>
                    <a:pt x="59055" y="28575"/>
                    <a:pt x="35243" y="66675"/>
                    <a:pt x="35243" y="114300"/>
                  </a:cubicBezTo>
                  <a:cubicBezTo>
                    <a:pt x="35243" y="162877"/>
                    <a:pt x="59055" y="200025"/>
                    <a:pt x="104775" y="200025"/>
                  </a:cubicBezTo>
                  <a:close/>
                </a:path>
              </a:pathLst>
            </a:custGeom>
            <a:grpFill/>
            <a:ln w="9525" cap="flat">
              <a:noFill/>
              <a:prstDash val="solid"/>
              <a:miter/>
            </a:ln>
          </p:spPr>
          <p:txBody>
            <a:bodyPr rtlCol="0" anchor="ctr"/>
            <a:lstStyle/>
            <a:p>
              <a:endParaRPr lang="it-IT">
                <a:solidFill>
                  <a:schemeClr val="tx1"/>
                </a:solidFill>
              </a:endParaRPr>
            </a:p>
          </p:txBody>
        </p:sp>
        <p:sp>
          <p:nvSpPr>
            <p:cNvPr id="188" name="Figura a mano libera: forma 187">
              <a:extLst>
                <a:ext uri="{FF2B5EF4-FFF2-40B4-BE49-F238E27FC236}">
                  <a16:creationId xmlns:a16="http://schemas.microsoft.com/office/drawing/2014/main" id="{75580523-C45A-0F6A-8BC4-B2F7876C8F02}"/>
                </a:ext>
              </a:extLst>
            </p:cNvPr>
            <p:cNvSpPr/>
            <p:nvPr/>
          </p:nvSpPr>
          <p:spPr>
            <a:xfrm>
              <a:off x="5984944" y="1898418"/>
              <a:ext cx="288607" cy="221932"/>
            </a:xfrm>
            <a:custGeom>
              <a:avLst/>
              <a:gdLst>
                <a:gd name="connsiteX0" fmla="*/ 0 w 288607"/>
                <a:gd name="connsiteY0" fmla="*/ 220980 h 221932"/>
                <a:gd name="connsiteX1" fmla="*/ 0 w 288607"/>
                <a:gd name="connsiteY1" fmla="*/ 4763 h 221932"/>
                <a:gd name="connsiteX2" fmla="*/ 34290 w 288607"/>
                <a:gd name="connsiteY2" fmla="*/ 4763 h 221932"/>
                <a:gd name="connsiteX3" fmla="*/ 34290 w 288607"/>
                <a:gd name="connsiteY3" fmla="*/ 36195 h 221932"/>
                <a:gd name="connsiteX4" fmla="*/ 35242 w 288607"/>
                <a:gd name="connsiteY4" fmla="*/ 36195 h 221932"/>
                <a:gd name="connsiteX5" fmla="*/ 99060 w 288607"/>
                <a:gd name="connsiteY5" fmla="*/ 0 h 221932"/>
                <a:gd name="connsiteX6" fmla="*/ 155257 w 288607"/>
                <a:gd name="connsiteY6" fmla="*/ 38100 h 221932"/>
                <a:gd name="connsiteX7" fmla="*/ 156210 w 288607"/>
                <a:gd name="connsiteY7" fmla="*/ 38100 h 221932"/>
                <a:gd name="connsiteX8" fmla="*/ 222885 w 288607"/>
                <a:gd name="connsiteY8" fmla="*/ 0 h 221932"/>
                <a:gd name="connsiteX9" fmla="*/ 288607 w 288607"/>
                <a:gd name="connsiteY9" fmla="*/ 69533 h 221932"/>
                <a:gd name="connsiteX10" fmla="*/ 288607 w 288607"/>
                <a:gd name="connsiteY10" fmla="*/ 221933 h 221932"/>
                <a:gd name="connsiteX11" fmla="*/ 253365 w 288607"/>
                <a:gd name="connsiteY11" fmla="*/ 221933 h 221932"/>
                <a:gd name="connsiteX12" fmla="*/ 253365 w 288607"/>
                <a:gd name="connsiteY12" fmla="*/ 71438 h 221932"/>
                <a:gd name="connsiteX13" fmla="*/ 213360 w 288607"/>
                <a:gd name="connsiteY13" fmla="*/ 28575 h 221932"/>
                <a:gd name="connsiteX14" fmla="*/ 160020 w 288607"/>
                <a:gd name="connsiteY14" fmla="*/ 86677 h 221932"/>
                <a:gd name="connsiteX15" fmla="*/ 160020 w 288607"/>
                <a:gd name="connsiteY15" fmla="*/ 220980 h 221932"/>
                <a:gd name="connsiteX16" fmla="*/ 125730 w 288607"/>
                <a:gd name="connsiteY16" fmla="*/ 220980 h 221932"/>
                <a:gd name="connsiteX17" fmla="*/ 125730 w 288607"/>
                <a:gd name="connsiteY17" fmla="*/ 70485 h 221932"/>
                <a:gd name="connsiteX18" fmla="*/ 88582 w 288607"/>
                <a:gd name="connsiteY18" fmla="*/ 27622 h 221932"/>
                <a:gd name="connsiteX19" fmla="*/ 32385 w 288607"/>
                <a:gd name="connsiteY19" fmla="*/ 85725 h 221932"/>
                <a:gd name="connsiteX20" fmla="*/ 32385 w 288607"/>
                <a:gd name="connsiteY20" fmla="*/ 220980 h 221932"/>
                <a:gd name="connsiteX21" fmla="*/ 0 w 288607"/>
                <a:gd name="connsiteY21" fmla="*/ 220980 h 22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88607" h="221932">
                  <a:moveTo>
                    <a:pt x="0" y="220980"/>
                  </a:moveTo>
                  <a:lnTo>
                    <a:pt x="0" y="4763"/>
                  </a:lnTo>
                  <a:lnTo>
                    <a:pt x="34290" y="4763"/>
                  </a:lnTo>
                  <a:lnTo>
                    <a:pt x="34290" y="36195"/>
                  </a:lnTo>
                  <a:lnTo>
                    <a:pt x="35242" y="36195"/>
                  </a:lnTo>
                  <a:cubicBezTo>
                    <a:pt x="48577" y="15240"/>
                    <a:pt x="71438" y="0"/>
                    <a:pt x="99060" y="0"/>
                  </a:cubicBezTo>
                  <a:cubicBezTo>
                    <a:pt x="125730" y="0"/>
                    <a:pt x="146685" y="13335"/>
                    <a:pt x="155257" y="38100"/>
                  </a:cubicBezTo>
                  <a:lnTo>
                    <a:pt x="156210" y="38100"/>
                  </a:lnTo>
                  <a:cubicBezTo>
                    <a:pt x="170497" y="13335"/>
                    <a:pt x="196215" y="0"/>
                    <a:pt x="222885" y="0"/>
                  </a:cubicBezTo>
                  <a:cubicBezTo>
                    <a:pt x="260985" y="0"/>
                    <a:pt x="288607" y="24765"/>
                    <a:pt x="288607" y="69533"/>
                  </a:cubicBezTo>
                  <a:lnTo>
                    <a:pt x="288607" y="221933"/>
                  </a:lnTo>
                  <a:lnTo>
                    <a:pt x="253365" y="221933"/>
                  </a:lnTo>
                  <a:lnTo>
                    <a:pt x="253365" y="71438"/>
                  </a:lnTo>
                  <a:cubicBezTo>
                    <a:pt x="253365" y="44767"/>
                    <a:pt x="235267" y="28575"/>
                    <a:pt x="213360" y="28575"/>
                  </a:cubicBezTo>
                  <a:cubicBezTo>
                    <a:pt x="185738" y="28575"/>
                    <a:pt x="160020" y="53340"/>
                    <a:pt x="160020" y="86677"/>
                  </a:cubicBezTo>
                  <a:lnTo>
                    <a:pt x="160020" y="220980"/>
                  </a:lnTo>
                  <a:lnTo>
                    <a:pt x="125730" y="220980"/>
                  </a:lnTo>
                  <a:lnTo>
                    <a:pt x="125730" y="70485"/>
                  </a:lnTo>
                  <a:cubicBezTo>
                    <a:pt x="125730" y="43815"/>
                    <a:pt x="110490" y="27622"/>
                    <a:pt x="88582" y="27622"/>
                  </a:cubicBezTo>
                  <a:cubicBezTo>
                    <a:pt x="61913" y="27622"/>
                    <a:pt x="32385" y="52388"/>
                    <a:pt x="32385" y="85725"/>
                  </a:cubicBezTo>
                  <a:lnTo>
                    <a:pt x="32385" y="220980"/>
                  </a:lnTo>
                  <a:lnTo>
                    <a:pt x="0" y="220980"/>
                  </a:lnTo>
                  <a:close/>
                </a:path>
              </a:pathLst>
            </a:custGeom>
            <a:grpFill/>
            <a:ln w="9525" cap="flat">
              <a:noFill/>
              <a:prstDash val="solid"/>
              <a:miter/>
            </a:ln>
          </p:spPr>
          <p:txBody>
            <a:bodyPr rtlCol="0" anchor="ctr"/>
            <a:lstStyle/>
            <a:p>
              <a:endParaRPr lang="it-IT">
                <a:solidFill>
                  <a:schemeClr val="tx1"/>
                </a:solidFill>
              </a:endParaRPr>
            </a:p>
          </p:txBody>
        </p:sp>
        <p:sp>
          <p:nvSpPr>
            <p:cNvPr id="189" name="Figura a mano libera: forma 188">
              <a:extLst>
                <a:ext uri="{FF2B5EF4-FFF2-40B4-BE49-F238E27FC236}">
                  <a16:creationId xmlns:a16="http://schemas.microsoft.com/office/drawing/2014/main" id="{D3664C04-ACA2-1A97-51B7-303F051A0DDA}"/>
                </a:ext>
              </a:extLst>
            </p:cNvPr>
            <p:cNvSpPr/>
            <p:nvPr/>
          </p:nvSpPr>
          <p:spPr>
            <a:xfrm>
              <a:off x="5894456" y="1819360"/>
              <a:ext cx="34289" cy="300037"/>
            </a:xfrm>
            <a:custGeom>
              <a:avLst/>
              <a:gdLst>
                <a:gd name="connsiteX0" fmla="*/ 0 w 34289"/>
                <a:gd name="connsiteY0" fmla="*/ 300038 h 300037"/>
                <a:gd name="connsiteX1" fmla="*/ 0 w 34289"/>
                <a:gd name="connsiteY1" fmla="*/ 83820 h 300037"/>
                <a:gd name="connsiteX2" fmla="*/ 34290 w 34289"/>
                <a:gd name="connsiteY2" fmla="*/ 83820 h 300037"/>
                <a:gd name="connsiteX3" fmla="*/ 34290 w 34289"/>
                <a:gd name="connsiteY3" fmla="*/ 300038 h 300037"/>
                <a:gd name="connsiteX4" fmla="*/ 0 w 34289"/>
                <a:gd name="connsiteY4" fmla="*/ 300038 h 300037"/>
                <a:gd name="connsiteX5" fmla="*/ 0 w 34289"/>
                <a:gd name="connsiteY5" fmla="*/ 41910 h 300037"/>
                <a:gd name="connsiteX6" fmla="*/ 0 w 34289"/>
                <a:gd name="connsiteY6" fmla="*/ 0 h 300037"/>
                <a:gd name="connsiteX7" fmla="*/ 34290 w 34289"/>
                <a:gd name="connsiteY7" fmla="*/ 0 h 300037"/>
                <a:gd name="connsiteX8" fmla="*/ 34290 w 34289"/>
                <a:gd name="connsiteY8" fmla="*/ 41910 h 300037"/>
                <a:gd name="connsiteX9" fmla="*/ 0 w 34289"/>
                <a:gd name="connsiteY9" fmla="*/ 41910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89" h="300037">
                  <a:moveTo>
                    <a:pt x="0" y="300038"/>
                  </a:moveTo>
                  <a:lnTo>
                    <a:pt x="0" y="83820"/>
                  </a:lnTo>
                  <a:lnTo>
                    <a:pt x="34290" y="83820"/>
                  </a:lnTo>
                  <a:lnTo>
                    <a:pt x="34290" y="300038"/>
                  </a:lnTo>
                  <a:lnTo>
                    <a:pt x="0" y="300038"/>
                  </a:lnTo>
                  <a:close/>
                  <a:moveTo>
                    <a:pt x="0" y="41910"/>
                  </a:moveTo>
                  <a:lnTo>
                    <a:pt x="0" y="0"/>
                  </a:lnTo>
                  <a:lnTo>
                    <a:pt x="34290" y="0"/>
                  </a:lnTo>
                  <a:lnTo>
                    <a:pt x="34290" y="41910"/>
                  </a:lnTo>
                  <a:lnTo>
                    <a:pt x="0" y="41910"/>
                  </a:lnTo>
                  <a:close/>
                </a:path>
              </a:pathLst>
            </a:custGeom>
            <a:grpFill/>
            <a:ln w="9525" cap="flat">
              <a:noFill/>
              <a:prstDash val="solid"/>
              <a:miter/>
            </a:ln>
          </p:spPr>
          <p:txBody>
            <a:bodyPr rtlCol="0" anchor="ctr"/>
            <a:lstStyle/>
            <a:p>
              <a:endParaRPr lang="it-IT">
                <a:solidFill>
                  <a:schemeClr val="tx1"/>
                </a:solidFill>
              </a:endParaRPr>
            </a:p>
          </p:txBody>
        </p:sp>
        <p:sp>
          <p:nvSpPr>
            <p:cNvPr id="190" name="Figura a mano libera: forma 189">
              <a:extLst>
                <a:ext uri="{FF2B5EF4-FFF2-40B4-BE49-F238E27FC236}">
                  <a16:creationId xmlns:a16="http://schemas.microsoft.com/office/drawing/2014/main" id="{54150A95-B043-56E6-A49B-9236C881D22C}"/>
                </a:ext>
              </a:extLst>
            </p:cNvPr>
            <p:cNvSpPr/>
            <p:nvPr/>
          </p:nvSpPr>
          <p:spPr>
            <a:xfrm>
              <a:off x="5742056" y="1901275"/>
              <a:ext cx="113347" cy="218122"/>
            </a:xfrm>
            <a:custGeom>
              <a:avLst/>
              <a:gdLst>
                <a:gd name="connsiteX0" fmla="*/ 33338 w 113347"/>
                <a:gd name="connsiteY0" fmla="*/ 1905 h 218122"/>
                <a:gd name="connsiteX1" fmla="*/ 33338 w 113347"/>
                <a:gd name="connsiteY1" fmla="*/ 38100 h 218122"/>
                <a:gd name="connsiteX2" fmla="*/ 34290 w 113347"/>
                <a:gd name="connsiteY2" fmla="*/ 38100 h 218122"/>
                <a:gd name="connsiteX3" fmla="*/ 99060 w 113347"/>
                <a:gd name="connsiteY3" fmla="*/ 0 h 218122"/>
                <a:gd name="connsiteX4" fmla="*/ 113347 w 113347"/>
                <a:gd name="connsiteY4" fmla="*/ 2857 h 218122"/>
                <a:gd name="connsiteX5" fmla="*/ 113347 w 113347"/>
                <a:gd name="connsiteY5" fmla="*/ 35242 h 218122"/>
                <a:gd name="connsiteX6" fmla="*/ 112395 w 113347"/>
                <a:gd name="connsiteY6" fmla="*/ 35242 h 218122"/>
                <a:gd name="connsiteX7" fmla="*/ 97155 w 113347"/>
                <a:gd name="connsiteY7" fmla="*/ 33338 h 218122"/>
                <a:gd name="connsiteX8" fmla="*/ 34290 w 113347"/>
                <a:gd name="connsiteY8" fmla="*/ 99060 h 218122"/>
                <a:gd name="connsiteX9" fmla="*/ 34290 w 113347"/>
                <a:gd name="connsiteY9" fmla="*/ 218122 h 218122"/>
                <a:gd name="connsiteX10" fmla="*/ 0 w 113347"/>
                <a:gd name="connsiteY10" fmla="*/ 218122 h 218122"/>
                <a:gd name="connsiteX11" fmla="*/ 0 w 113347"/>
                <a:gd name="connsiteY11" fmla="*/ 1905 h 218122"/>
                <a:gd name="connsiteX12" fmla="*/ 33338 w 113347"/>
                <a:gd name="connsiteY12" fmla="*/ 1905 h 21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347" h="218122">
                  <a:moveTo>
                    <a:pt x="33338" y="1905"/>
                  </a:moveTo>
                  <a:lnTo>
                    <a:pt x="33338" y="38100"/>
                  </a:lnTo>
                  <a:lnTo>
                    <a:pt x="34290" y="38100"/>
                  </a:lnTo>
                  <a:cubicBezTo>
                    <a:pt x="47625" y="17145"/>
                    <a:pt x="69532" y="0"/>
                    <a:pt x="99060" y="0"/>
                  </a:cubicBezTo>
                  <a:cubicBezTo>
                    <a:pt x="105727" y="0"/>
                    <a:pt x="108585" y="952"/>
                    <a:pt x="113347" y="2857"/>
                  </a:cubicBezTo>
                  <a:lnTo>
                    <a:pt x="113347" y="35242"/>
                  </a:lnTo>
                  <a:lnTo>
                    <a:pt x="112395" y="35242"/>
                  </a:lnTo>
                  <a:cubicBezTo>
                    <a:pt x="107632" y="33338"/>
                    <a:pt x="103822" y="33338"/>
                    <a:pt x="97155" y="33338"/>
                  </a:cubicBezTo>
                  <a:cubicBezTo>
                    <a:pt x="63817" y="33338"/>
                    <a:pt x="34290" y="58102"/>
                    <a:pt x="34290" y="99060"/>
                  </a:cubicBezTo>
                  <a:lnTo>
                    <a:pt x="34290" y="218122"/>
                  </a:lnTo>
                  <a:lnTo>
                    <a:pt x="0" y="218122"/>
                  </a:lnTo>
                  <a:lnTo>
                    <a:pt x="0" y="1905"/>
                  </a:lnTo>
                  <a:lnTo>
                    <a:pt x="33338" y="1905"/>
                  </a:lnTo>
                  <a:close/>
                </a:path>
              </a:pathLst>
            </a:custGeom>
            <a:grpFill/>
            <a:ln w="9525" cap="flat">
              <a:noFill/>
              <a:prstDash val="solid"/>
              <a:miter/>
            </a:ln>
          </p:spPr>
          <p:txBody>
            <a:bodyPr rtlCol="0" anchor="ctr"/>
            <a:lstStyle/>
            <a:p>
              <a:endParaRPr lang="it-IT">
                <a:solidFill>
                  <a:schemeClr val="tx1"/>
                </a:solidFill>
              </a:endParaRPr>
            </a:p>
          </p:txBody>
        </p:sp>
        <p:sp>
          <p:nvSpPr>
            <p:cNvPr id="191" name="Figura a mano libera: forma 190">
              <a:extLst>
                <a:ext uri="{FF2B5EF4-FFF2-40B4-BE49-F238E27FC236}">
                  <a16:creationId xmlns:a16="http://schemas.microsoft.com/office/drawing/2014/main" id="{F22D450C-04D4-0743-6B23-D14436332D8E}"/>
                </a:ext>
              </a:extLst>
            </p:cNvPr>
            <p:cNvSpPr/>
            <p:nvPr/>
          </p:nvSpPr>
          <p:spPr>
            <a:xfrm>
              <a:off x="5589656" y="1834600"/>
              <a:ext cx="107632" cy="286702"/>
            </a:xfrm>
            <a:custGeom>
              <a:avLst/>
              <a:gdLst>
                <a:gd name="connsiteX0" fmla="*/ 0 w 107632"/>
                <a:gd name="connsiteY0" fmla="*/ 96202 h 286702"/>
                <a:gd name="connsiteX1" fmla="*/ 0 w 107632"/>
                <a:gd name="connsiteY1" fmla="*/ 68580 h 286702"/>
                <a:gd name="connsiteX2" fmla="*/ 31432 w 107632"/>
                <a:gd name="connsiteY2" fmla="*/ 68580 h 286702"/>
                <a:gd name="connsiteX3" fmla="*/ 31432 w 107632"/>
                <a:gd name="connsiteY3" fmla="*/ 0 h 286702"/>
                <a:gd name="connsiteX4" fmla="*/ 65722 w 107632"/>
                <a:gd name="connsiteY4" fmla="*/ 0 h 286702"/>
                <a:gd name="connsiteX5" fmla="*/ 65722 w 107632"/>
                <a:gd name="connsiteY5" fmla="*/ 68580 h 286702"/>
                <a:gd name="connsiteX6" fmla="*/ 107632 w 107632"/>
                <a:gd name="connsiteY6" fmla="*/ 68580 h 286702"/>
                <a:gd name="connsiteX7" fmla="*/ 107632 w 107632"/>
                <a:gd name="connsiteY7" fmla="*/ 96202 h 286702"/>
                <a:gd name="connsiteX8" fmla="*/ 65722 w 107632"/>
                <a:gd name="connsiteY8" fmla="*/ 96202 h 286702"/>
                <a:gd name="connsiteX9" fmla="*/ 65722 w 107632"/>
                <a:gd name="connsiteY9" fmla="*/ 237172 h 286702"/>
                <a:gd name="connsiteX10" fmla="*/ 87630 w 107632"/>
                <a:gd name="connsiteY10" fmla="*/ 257175 h 286702"/>
                <a:gd name="connsiteX11" fmla="*/ 105727 w 107632"/>
                <a:gd name="connsiteY11" fmla="*/ 254317 h 286702"/>
                <a:gd name="connsiteX12" fmla="*/ 106680 w 107632"/>
                <a:gd name="connsiteY12" fmla="*/ 254317 h 286702"/>
                <a:gd name="connsiteX13" fmla="*/ 106680 w 107632"/>
                <a:gd name="connsiteY13" fmla="*/ 283845 h 286702"/>
                <a:gd name="connsiteX14" fmla="*/ 79057 w 107632"/>
                <a:gd name="connsiteY14" fmla="*/ 286702 h 286702"/>
                <a:gd name="connsiteX15" fmla="*/ 31432 w 107632"/>
                <a:gd name="connsiteY15" fmla="*/ 244792 h 286702"/>
                <a:gd name="connsiteX16" fmla="*/ 31432 w 107632"/>
                <a:gd name="connsiteY16" fmla="*/ 96202 h 286702"/>
                <a:gd name="connsiteX17" fmla="*/ 0 w 107632"/>
                <a:gd name="connsiteY17" fmla="*/ 96202 h 286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632" h="286702">
                  <a:moveTo>
                    <a:pt x="0" y="96202"/>
                  </a:moveTo>
                  <a:lnTo>
                    <a:pt x="0" y="68580"/>
                  </a:lnTo>
                  <a:lnTo>
                    <a:pt x="31432" y="68580"/>
                  </a:lnTo>
                  <a:lnTo>
                    <a:pt x="31432" y="0"/>
                  </a:lnTo>
                  <a:lnTo>
                    <a:pt x="65722" y="0"/>
                  </a:lnTo>
                  <a:lnTo>
                    <a:pt x="65722" y="68580"/>
                  </a:lnTo>
                  <a:lnTo>
                    <a:pt x="107632" y="68580"/>
                  </a:lnTo>
                  <a:lnTo>
                    <a:pt x="107632" y="96202"/>
                  </a:lnTo>
                  <a:lnTo>
                    <a:pt x="65722" y="96202"/>
                  </a:lnTo>
                  <a:lnTo>
                    <a:pt x="65722" y="237172"/>
                  </a:lnTo>
                  <a:cubicBezTo>
                    <a:pt x="65722" y="252413"/>
                    <a:pt x="73342" y="257175"/>
                    <a:pt x="87630" y="257175"/>
                  </a:cubicBezTo>
                  <a:cubicBezTo>
                    <a:pt x="94297" y="257175"/>
                    <a:pt x="101917" y="255270"/>
                    <a:pt x="105727" y="254317"/>
                  </a:cubicBezTo>
                  <a:lnTo>
                    <a:pt x="106680" y="254317"/>
                  </a:lnTo>
                  <a:lnTo>
                    <a:pt x="106680" y="283845"/>
                  </a:lnTo>
                  <a:cubicBezTo>
                    <a:pt x="99060" y="285750"/>
                    <a:pt x="89535" y="286702"/>
                    <a:pt x="79057" y="286702"/>
                  </a:cubicBezTo>
                  <a:cubicBezTo>
                    <a:pt x="51435" y="286702"/>
                    <a:pt x="31432" y="275272"/>
                    <a:pt x="31432" y="244792"/>
                  </a:cubicBezTo>
                  <a:lnTo>
                    <a:pt x="31432" y="96202"/>
                  </a:lnTo>
                  <a:lnTo>
                    <a:pt x="0" y="96202"/>
                  </a:lnTo>
                  <a:close/>
                </a:path>
              </a:pathLst>
            </a:custGeom>
            <a:grpFill/>
            <a:ln w="9525" cap="flat">
              <a:noFill/>
              <a:prstDash val="solid"/>
              <a:miter/>
            </a:ln>
          </p:spPr>
          <p:txBody>
            <a:bodyPr rtlCol="0" anchor="ctr"/>
            <a:lstStyle/>
            <a:p>
              <a:endParaRPr lang="it-IT">
                <a:solidFill>
                  <a:schemeClr val="tx1"/>
                </a:solidFill>
              </a:endParaRPr>
            </a:p>
          </p:txBody>
        </p:sp>
        <p:sp>
          <p:nvSpPr>
            <p:cNvPr id="192" name="Figura a mano libera: forma 191">
              <a:extLst>
                <a:ext uri="{FF2B5EF4-FFF2-40B4-BE49-F238E27FC236}">
                  <a16:creationId xmlns:a16="http://schemas.microsoft.com/office/drawing/2014/main" id="{228A3D1A-936D-3D90-DBC9-AE7AAB7A8ED6}"/>
                </a:ext>
              </a:extLst>
            </p:cNvPr>
            <p:cNvSpPr/>
            <p:nvPr/>
          </p:nvSpPr>
          <p:spPr>
            <a:xfrm>
              <a:off x="5367724" y="1898418"/>
              <a:ext cx="201929" cy="224789"/>
            </a:xfrm>
            <a:custGeom>
              <a:avLst/>
              <a:gdLst>
                <a:gd name="connsiteX0" fmla="*/ 182880 w 201929"/>
                <a:gd name="connsiteY0" fmla="*/ 222885 h 224789"/>
                <a:gd name="connsiteX1" fmla="*/ 145733 w 201929"/>
                <a:gd name="connsiteY1" fmla="*/ 190500 h 224789"/>
                <a:gd name="connsiteX2" fmla="*/ 145733 w 201929"/>
                <a:gd name="connsiteY2" fmla="*/ 190500 h 224789"/>
                <a:gd name="connsiteX3" fmla="*/ 73342 w 201929"/>
                <a:gd name="connsiteY3" fmla="*/ 224790 h 224789"/>
                <a:gd name="connsiteX4" fmla="*/ 0 w 201929"/>
                <a:gd name="connsiteY4" fmla="*/ 164783 h 224789"/>
                <a:gd name="connsiteX5" fmla="*/ 94297 w 201929"/>
                <a:gd name="connsiteY5" fmla="*/ 95250 h 224789"/>
                <a:gd name="connsiteX6" fmla="*/ 146685 w 201929"/>
                <a:gd name="connsiteY6" fmla="*/ 63817 h 224789"/>
                <a:gd name="connsiteX7" fmla="*/ 98107 w 201929"/>
                <a:gd name="connsiteY7" fmla="*/ 25717 h 224789"/>
                <a:gd name="connsiteX8" fmla="*/ 43815 w 201929"/>
                <a:gd name="connsiteY8" fmla="*/ 73342 h 224789"/>
                <a:gd name="connsiteX9" fmla="*/ 11430 w 201929"/>
                <a:gd name="connsiteY9" fmla="*/ 73342 h 224789"/>
                <a:gd name="connsiteX10" fmla="*/ 98107 w 201929"/>
                <a:gd name="connsiteY10" fmla="*/ 0 h 224789"/>
                <a:gd name="connsiteX11" fmla="*/ 178117 w 201929"/>
                <a:gd name="connsiteY11" fmla="*/ 68580 h 224789"/>
                <a:gd name="connsiteX12" fmla="*/ 178117 w 201929"/>
                <a:gd name="connsiteY12" fmla="*/ 171450 h 224789"/>
                <a:gd name="connsiteX13" fmla="*/ 200978 w 201929"/>
                <a:gd name="connsiteY13" fmla="*/ 194310 h 224789"/>
                <a:gd name="connsiteX14" fmla="*/ 201930 w 201929"/>
                <a:gd name="connsiteY14" fmla="*/ 194310 h 224789"/>
                <a:gd name="connsiteX15" fmla="*/ 201930 w 201929"/>
                <a:gd name="connsiteY15" fmla="*/ 219075 h 224789"/>
                <a:gd name="connsiteX16" fmla="*/ 182880 w 201929"/>
                <a:gd name="connsiteY16" fmla="*/ 222885 h 224789"/>
                <a:gd name="connsiteX17" fmla="*/ 80963 w 201929"/>
                <a:gd name="connsiteY17" fmla="*/ 199072 h 224789"/>
                <a:gd name="connsiteX18" fmla="*/ 146685 w 201929"/>
                <a:gd name="connsiteY18" fmla="*/ 140970 h 224789"/>
                <a:gd name="connsiteX19" fmla="*/ 146685 w 201929"/>
                <a:gd name="connsiteY19" fmla="*/ 103822 h 224789"/>
                <a:gd name="connsiteX20" fmla="*/ 97155 w 201929"/>
                <a:gd name="connsiteY20" fmla="*/ 120015 h 224789"/>
                <a:gd name="connsiteX21" fmla="*/ 36195 w 201929"/>
                <a:gd name="connsiteY21" fmla="*/ 163830 h 224789"/>
                <a:gd name="connsiteX22" fmla="*/ 80963 w 201929"/>
                <a:gd name="connsiteY22" fmla="*/ 199072 h 22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1929" h="224789">
                  <a:moveTo>
                    <a:pt x="182880" y="222885"/>
                  </a:moveTo>
                  <a:cubicBezTo>
                    <a:pt x="160972" y="222885"/>
                    <a:pt x="148590" y="212408"/>
                    <a:pt x="145733" y="190500"/>
                  </a:cubicBezTo>
                  <a:lnTo>
                    <a:pt x="145733" y="190500"/>
                  </a:lnTo>
                  <a:cubicBezTo>
                    <a:pt x="132397" y="207645"/>
                    <a:pt x="110490" y="224790"/>
                    <a:pt x="73342" y="224790"/>
                  </a:cubicBezTo>
                  <a:cubicBezTo>
                    <a:pt x="32385" y="224790"/>
                    <a:pt x="0" y="205740"/>
                    <a:pt x="0" y="164783"/>
                  </a:cubicBezTo>
                  <a:cubicBezTo>
                    <a:pt x="0" y="113347"/>
                    <a:pt x="40005" y="102870"/>
                    <a:pt x="94297" y="95250"/>
                  </a:cubicBezTo>
                  <a:cubicBezTo>
                    <a:pt x="124778" y="90488"/>
                    <a:pt x="146685" y="87630"/>
                    <a:pt x="146685" y="63817"/>
                  </a:cubicBezTo>
                  <a:cubicBezTo>
                    <a:pt x="146685" y="39052"/>
                    <a:pt x="129540" y="25717"/>
                    <a:pt x="98107" y="25717"/>
                  </a:cubicBezTo>
                  <a:cubicBezTo>
                    <a:pt x="62865" y="25717"/>
                    <a:pt x="45720" y="40958"/>
                    <a:pt x="43815" y="73342"/>
                  </a:cubicBezTo>
                  <a:lnTo>
                    <a:pt x="11430" y="73342"/>
                  </a:lnTo>
                  <a:cubicBezTo>
                    <a:pt x="12382" y="31433"/>
                    <a:pt x="40005" y="0"/>
                    <a:pt x="98107" y="0"/>
                  </a:cubicBezTo>
                  <a:cubicBezTo>
                    <a:pt x="143828" y="0"/>
                    <a:pt x="178117" y="17145"/>
                    <a:pt x="178117" y="68580"/>
                  </a:cubicBezTo>
                  <a:lnTo>
                    <a:pt x="178117" y="171450"/>
                  </a:lnTo>
                  <a:cubicBezTo>
                    <a:pt x="178117" y="188595"/>
                    <a:pt x="181928" y="199072"/>
                    <a:pt x="200978" y="194310"/>
                  </a:cubicBezTo>
                  <a:lnTo>
                    <a:pt x="201930" y="194310"/>
                  </a:lnTo>
                  <a:lnTo>
                    <a:pt x="201930" y="219075"/>
                  </a:lnTo>
                  <a:cubicBezTo>
                    <a:pt x="197167" y="220980"/>
                    <a:pt x="191453" y="222885"/>
                    <a:pt x="182880" y="222885"/>
                  </a:cubicBezTo>
                  <a:close/>
                  <a:moveTo>
                    <a:pt x="80963" y="199072"/>
                  </a:moveTo>
                  <a:cubicBezTo>
                    <a:pt x="126683" y="199072"/>
                    <a:pt x="146685" y="165735"/>
                    <a:pt x="146685" y="140970"/>
                  </a:cubicBezTo>
                  <a:lnTo>
                    <a:pt x="146685" y="103822"/>
                  </a:lnTo>
                  <a:cubicBezTo>
                    <a:pt x="135255" y="110490"/>
                    <a:pt x="115253" y="116205"/>
                    <a:pt x="97155" y="120015"/>
                  </a:cubicBezTo>
                  <a:cubicBezTo>
                    <a:pt x="62865" y="126683"/>
                    <a:pt x="36195" y="132397"/>
                    <a:pt x="36195" y="163830"/>
                  </a:cubicBezTo>
                  <a:cubicBezTo>
                    <a:pt x="36195" y="193358"/>
                    <a:pt x="58103" y="199072"/>
                    <a:pt x="80963" y="199072"/>
                  </a:cubicBezTo>
                  <a:close/>
                </a:path>
              </a:pathLst>
            </a:custGeom>
            <a:grpFill/>
            <a:ln w="9525" cap="flat">
              <a:noFill/>
              <a:prstDash val="solid"/>
              <a:miter/>
            </a:ln>
          </p:spPr>
          <p:txBody>
            <a:bodyPr rtlCol="0" anchor="ctr"/>
            <a:lstStyle/>
            <a:p>
              <a:endParaRPr lang="it-IT">
                <a:solidFill>
                  <a:schemeClr val="tx1"/>
                </a:solidFill>
              </a:endParaRPr>
            </a:p>
          </p:txBody>
        </p:sp>
        <p:sp>
          <p:nvSpPr>
            <p:cNvPr id="193" name="Figura a mano libera: forma 192">
              <a:extLst>
                <a:ext uri="{FF2B5EF4-FFF2-40B4-BE49-F238E27FC236}">
                  <a16:creationId xmlns:a16="http://schemas.microsoft.com/office/drawing/2014/main" id="{5559DAC5-E340-A27A-97DE-E12A9A96B84F}"/>
                </a:ext>
              </a:extLst>
            </p:cNvPr>
            <p:cNvSpPr/>
            <p:nvPr/>
          </p:nvSpPr>
          <p:spPr>
            <a:xfrm>
              <a:off x="5122931" y="1819360"/>
              <a:ext cx="216217" cy="300037"/>
            </a:xfrm>
            <a:custGeom>
              <a:avLst/>
              <a:gdLst>
                <a:gd name="connsiteX0" fmla="*/ 0 w 216217"/>
                <a:gd name="connsiteY0" fmla="*/ 300038 h 300037"/>
                <a:gd name="connsiteX1" fmla="*/ 0 w 216217"/>
                <a:gd name="connsiteY1" fmla="*/ 0 h 300037"/>
                <a:gd name="connsiteX2" fmla="*/ 124778 w 216217"/>
                <a:gd name="connsiteY2" fmla="*/ 0 h 300037"/>
                <a:gd name="connsiteX3" fmla="*/ 196215 w 216217"/>
                <a:gd name="connsiteY3" fmla="*/ 28575 h 300037"/>
                <a:gd name="connsiteX4" fmla="*/ 216218 w 216217"/>
                <a:gd name="connsiteY4" fmla="*/ 85725 h 300037"/>
                <a:gd name="connsiteX5" fmla="*/ 119063 w 216217"/>
                <a:gd name="connsiteY5" fmla="*/ 173355 h 300037"/>
                <a:gd name="connsiteX6" fmla="*/ 37147 w 216217"/>
                <a:gd name="connsiteY6" fmla="*/ 173355 h 300037"/>
                <a:gd name="connsiteX7" fmla="*/ 37147 w 216217"/>
                <a:gd name="connsiteY7" fmla="*/ 300038 h 300037"/>
                <a:gd name="connsiteX8" fmla="*/ 0 w 216217"/>
                <a:gd name="connsiteY8" fmla="*/ 300038 h 300037"/>
                <a:gd name="connsiteX9" fmla="*/ 38100 w 216217"/>
                <a:gd name="connsiteY9" fmla="*/ 33338 h 300037"/>
                <a:gd name="connsiteX10" fmla="*/ 38100 w 216217"/>
                <a:gd name="connsiteY10" fmla="*/ 143828 h 300037"/>
                <a:gd name="connsiteX11" fmla="*/ 117158 w 216217"/>
                <a:gd name="connsiteY11" fmla="*/ 143828 h 300037"/>
                <a:gd name="connsiteX12" fmla="*/ 180022 w 216217"/>
                <a:gd name="connsiteY12" fmla="*/ 87630 h 300037"/>
                <a:gd name="connsiteX13" fmla="*/ 120015 w 216217"/>
                <a:gd name="connsiteY13" fmla="*/ 32385 h 300037"/>
                <a:gd name="connsiteX14" fmla="*/ 38100 w 216217"/>
                <a:gd name="connsiteY14" fmla="*/ 32385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6217" h="300037">
                  <a:moveTo>
                    <a:pt x="0" y="300038"/>
                  </a:moveTo>
                  <a:lnTo>
                    <a:pt x="0" y="0"/>
                  </a:lnTo>
                  <a:lnTo>
                    <a:pt x="124778" y="0"/>
                  </a:lnTo>
                  <a:cubicBezTo>
                    <a:pt x="156210" y="0"/>
                    <a:pt x="180975" y="10477"/>
                    <a:pt x="196215" y="28575"/>
                  </a:cubicBezTo>
                  <a:cubicBezTo>
                    <a:pt x="208597" y="42863"/>
                    <a:pt x="216218" y="62865"/>
                    <a:pt x="216218" y="85725"/>
                  </a:cubicBezTo>
                  <a:cubicBezTo>
                    <a:pt x="216218" y="140970"/>
                    <a:pt x="184785" y="173355"/>
                    <a:pt x="119063" y="173355"/>
                  </a:cubicBezTo>
                  <a:lnTo>
                    <a:pt x="37147" y="173355"/>
                  </a:lnTo>
                  <a:lnTo>
                    <a:pt x="37147" y="300038"/>
                  </a:lnTo>
                  <a:lnTo>
                    <a:pt x="0" y="300038"/>
                  </a:lnTo>
                  <a:close/>
                  <a:moveTo>
                    <a:pt x="38100" y="33338"/>
                  </a:moveTo>
                  <a:lnTo>
                    <a:pt x="38100" y="143828"/>
                  </a:lnTo>
                  <a:lnTo>
                    <a:pt x="117158" y="143828"/>
                  </a:lnTo>
                  <a:cubicBezTo>
                    <a:pt x="159068" y="143828"/>
                    <a:pt x="180022" y="122872"/>
                    <a:pt x="180022" y="87630"/>
                  </a:cubicBezTo>
                  <a:cubicBezTo>
                    <a:pt x="180022" y="51435"/>
                    <a:pt x="158115" y="32385"/>
                    <a:pt x="120015" y="32385"/>
                  </a:cubicBezTo>
                  <a:lnTo>
                    <a:pt x="38100" y="32385"/>
                  </a:lnTo>
                  <a:close/>
                </a:path>
              </a:pathLst>
            </a:custGeom>
            <a:grpFill/>
            <a:ln w="9525" cap="flat">
              <a:noFill/>
              <a:prstDash val="solid"/>
              <a:miter/>
            </a:ln>
          </p:spPr>
          <p:txBody>
            <a:bodyPr rtlCol="0" anchor="ctr"/>
            <a:lstStyle/>
            <a:p>
              <a:endParaRPr lang="it-IT">
                <a:solidFill>
                  <a:schemeClr val="tx1"/>
                </a:solidFill>
              </a:endParaRPr>
            </a:p>
          </p:txBody>
        </p:sp>
        <p:sp>
          <p:nvSpPr>
            <p:cNvPr id="194" name="Figura a mano libera: forma 193">
              <a:extLst>
                <a:ext uri="{FF2B5EF4-FFF2-40B4-BE49-F238E27FC236}">
                  <a16:creationId xmlns:a16="http://schemas.microsoft.com/office/drawing/2014/main" id="{79235BB5-31A4-FCA4-386A-CDAC0E70928C}"/>
                </a:ext>
              </a:extLst>
            </p:cNvPr>
            <p:cNvSpPr/>
            <p:nvPr/>
          </p:nvSpPr>
          <p:spPr>
            <a:xfrm>
              <a:off x="7483226" y="1352635"/>
              <a:ext cx="34289" cy="300037"/>
            </a:xfrm>
            <a:custGeom>
              <a:avLst/>
              <a:gdLst>
                <a:gd name="connsiteX0" fmla="*/ 0 w 34289"/>
                <a:gd name="connsiteY0" fmla="*/ 300038 h 300037"/>
                <a:gd name="connsiteX1" fmla="*/ 0 w 34289"/>
                <a:gd name="connsiteY1" fmla="*/ 0 h 300037"/>
                <a:gd name="connsiteX2" fmla="*/ 34290 w 34289"/>
                <a:gd name="connsiteY2" fmla="*/ 0 h 300037"/>
                <a:gd name="connsiteX3" fmla="*/ 34290 w 34289"/>
                <a:gd name="connsiteY3" fmla="*/ 300038 h 300037"/>
                <a:gd name="connsiteX4" fmla="*/ 0 w 34289"/>
                <a:gd name="connsiteY4" fmla="*/ 300038 h 30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89" h="300037">
                  <a:moveTo>
                    <a:pt x="0" y="300038"/>
                  </a:moveTo>
                  <a:lnTo>
                    <a:pt x="0" y="0"/>
                  </a:lnTo>
                  <a:lnTo>
                    <a:pt x="34290" y="0"/>
                  </a:lnTo>
                  <a:lnTo>
                    <a:pt x="34290" y="300038"/>
                  </a:lnTo>
                  <a:lnTo>
                    <a:pt x="0" y="300038"/>
                  </a:lnTo>
                  <a:close/>
                </a:path>
              </a:pathLst>
            </a:custGeom>
            <a:grpFill/>
            <a:ln w="9525" cap="flat">
              <a:noFill/>
              <a:prstDash val="solid"/>
              <a:miter/>
            </a:ln>
          </p:spPr>
          <p:txBody>
            <a:bodyPr rtlCol="0" anchor="ctr"/>
            <a:lstStyle/>
            <a:p>
              <a:endParaRPr lang="it-IT">
                <a:solidFill>
                  <a:schemeClr val="tx1"/>
                </a:solidFill>
              </a:endParaRPr>
            </a:p>
          </p:txBody>
        </p:sp>
        <p:sp>
          <p:nvSpPr>
            <p:cNvPr id="195" name="Figura a mano libera: forma 194">
              <a:extLst>
                <a:ext uri="{FF2B5EF4-FFF2-40B4-BE49-F238E27FC236}">
                  <a16:creationId xmlns:a16="http://schemas.microsoft.com/office/drawing/2014/main" id="{A7D53F3B-07DB-9960-03D3-CFC980EE9FE8}"/>
                </a:ext>
              </a:extLst>
            </p:cNvPr>
            <p:cNvSpPr/>
            <p:nvPr/>
          </p:nvSpPr>
          <p:spPr>
            <a:xfrm>
              <a:off x="7391786" y="1352635"/>
              <a:ext cx="34290" cy="300037"/>
            </a:xfrm>
            <a:custGeom>
              <a:avLst/>
              <a:gdLst>
                <a:gd name="connsiteX0" fmla="*/ 0 w 34290"/>
                <a:gd name="connsiteY0" fmla="*/ 300038 h 300037"/>
                <a:gd name="connsiteX1" fmla="*/ 0 w 34290"/>
                <a:gd name="connsiteY1" fmla="*/ 83820 h 300037"/>
                <a:gd name="connsiteX2" fmla="*/ 34290 w 34290"/>
                <a:gd name="connsiteY2" fmla="*/ 83820 h 300037"/>
                <a:gd name="connsiteX3" fmla="*/ 34290 w 34290"/>
                <a:gd name="connsiteY3" fmla="*/ 300038 h 300037"/>
                <a:gd name="connsiteX4" fmla="*/ 0 w 34290"/>
                <a:gd name="connsiteY4" fmla="*/ 300038 h 300037"/>
                <a:gd name="connsiteX5" fmla="*/ 0 w 34290"/>
                <a:gd name="connsiteY5" fmla="*/ 41910 h 300037"/>
                <a:gd name="connsiteX6" fmla="*/ 0 w 34290"/>
                <a:gd name="connsiteY6" fmla="*/ 0 h 300037"/>
                <a:gd name="connsiteX7" fmla="*/ 34290 w 34290"/>
                <a:gd name="connsiteY7" fmla="*/ 0 h 300037"/>
                <a:gd name="connsiteX8" fmla="*/ 34290 w 34290"/>
                <a:gd name="connsiteY8" fmla="*/ 41910 h 300037"/>
                <a:gd name="connsiteX9" fmla="*/ 0 w 34290"/>
                <a:gd name="connsiteY9" fmla="*/ 41910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 h="300037">
                  <a:moveTo>
                    <a:pt x="0" y="300038"/>
                  </a:moveTo>
                  <a:lnTo>
                    <a:pt x="0" y="83820"/>
                  </a:lnTo>
                  <a:lnTo>
                    <a:pt x="34290" y="83820"/>
                  </a:lnTo>
                  <a:lnTo>
                    <a:pt x="34290" y="300038"/>
                  </a:lnTo>
                  <a:lnTo>
                    <a:pt x="0" y="300038"/>
                  </a:lnTo>
                  <a:close/>
                  <a:moveTo>
                    <a:pt x="0" y="41910"/>
                  </a:moveTo>
                  <a:lnTo>
                    <a:pt x="0" y="0"/>
                  </a:lnTo>
                  <a:lnTo>
                    <a:pt x="34290" y="0"/>
                  </a:lnTo>
                  <a:lnTo>
                    <a:pt x="34290" y="41910"/>
                  </a:lnTo>
                  <a:lnTo>
                    <a:pt x="0" y="41910"/>
                  </a:lnTo>
                  <a:close/>
                </a:path>
              </a:pathLst>
            </a:custGeom>
            <a:grpFill/>
            <a:ln w="9525" cap="flat">
              <a:noFill/>
              <a:prstDash val="solid"/>
              <a:miter/>
            </a:ln>
          </p:spPr>
          <p:txBody>
            <a:bodyPr rtlCol="0" anchor="ctr"/>
            <a:lstStyle/>
            <a:p>
              <a:endParaRPr lang="it-IT">
                <a:solidFill>
                  <a:schemeClr val="tx1"/>
                </a:solidFill>
              </a:endParaRPr>
            </a:p>
          </p:txBody>
        </p:sp>
        <p:sp>
          <p:nvSpPr>
            <p:cNvPr id="196" name="Figura a mano libera: forma 195">
              <a:extLst>
                <a:ext uri="{FF2B5EF4-FFF2-40B4-BE49-F238E27FC236}">
                  <a16:creationId xmlns:a16="http://schemas.microsoft.com/office/drawing/2014/main" id="{5B115854-D105-3DED-5BD2-76A37C2CEDA5}"/>
                </a:ext>
              </a:extLst>
            </p:cNvPr>
            <p:cNvSpPr/>
            <p:nvPr/>
          </p:nvSpPr>
          <p:spPr>
            <a:xfrm>
              <a:off x="7162234" y="1433598"/>
              <a:ext cx="114300" cy="219075"/>
            </a:xfrm>
            <a:custGeom>
              <a:avLst/>
              <a:gdLst>
                <a:gd name="connsiteX0" fmla="*/ 34290 w 114300"/>
                <a:gd name="connsiteY0" fmla="*/ 2858 h 219075"/>
                <a:gd name="connsiteX1" fmla="*/ 34290 w 114300"/>
                <a:gd name="connsiteY1" fmla="*/ 38100 h 219075"/>
                <a:gd name="connsiteX2" fmla="*/ 35243 w 114300"/>
                <a:gd name="connsiteY2" fmla="*/ 38100 h 219075"/>
                <a:gd name="connsiteX3" fmla="*/ 100013 w 114300"/>
                <a:gd name="connsiteY3" fmla="*/ 0 h 219075"/>
                <a:gd name="connsiteX4" fmla="*/ 114300 w 114300"/>
                <a:gd name="connsiteY4" fmla="*/ 2858 h 219075"/>
                <a:gd name="connsiteX5" fmla="*/ 114300 w 114300"/>
                <a:gd name="connsiteY5" fmla="*/ 35242 h 219075"/>
                <a:gd name="connsiteX6" fmla="*/ 113348 w 114300"/>
                <a:gd name="connsiteY6" fmla="*/ 35242 h 219075"/>
                <a:gd name="connsiteX7" fmla="*/ 98107 w 114300"/>
                <a:gd name="connsiteY7" fmla="*/ 33338 h 219075"/>
                <a:gd name="connsiteX8" fmla="*/ 35243 w 114300"/>
                <a:gd name="connsiteY8" fmla="*/ 99060 h 219075"/>
                <a:gd name="connsiteX9" fmla="*/ 35243 w 114300"/>
                <a:gd name="connsiteY9" fmla="*/ 219075 h 219075"/>
                <a:gd name="connsiteX10" fmla="*/ 0 w 114300"/>
                <a:gd name="connsiteY10" fmla="*/ 219075 h 219075"/>
                <a:gd name="connsiteX11" fmla="*/ 0 w 114300"/>
                <a:gd name="connsiteY11" fmla="*/ 2858 h 219075"/>
                <a:gd name="connsiteX12" fmla="*/ 34290 w 114300"/>
                <a:gd name="connsiteY12" fmla="*/ 2858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4300" h="219075">
                  <a:moveTo>
                    <a:pt x="34290" y="2858"/>
                  </a:moveTo>
                  <a:lnTo>
                    <a:pt x="34290" y="38100"/>
                  </a:lnTo>
                  <a:lnTo>
                    <a:pt x="35243" y="38100"/>
                  </a:lnTo>
                  <a:cubicBezTo>
                    <a:pt x="48577" y="17145"/>
                    <a:pt x="70485" y="0"/>
                    <a:pt x="100013" y="0"/>
                  </a:cubicBezTo>
                  <a:cubicBezTo>
                    <a:pt x="106680" y="0"/>
                    <a:pt x="109538" y="952"/>
                    <a:pt x="114300" y="2858"/>
                  </a:cubicBezTo>
                  <a:lnTo>
                    <a:pt x="114300" y="35242"/>
                  </a:lnTo>
                  <a:lnTo>
                    <a:pt x="113348" y="35242"/>
                  </a:lnTo>
                  <a:cubicBezTo>
                    <a:pt x="108585" y="33338"/>
                    <a:pt x="104775" y="33338"/>
                    <a:pt x="98107" y="33338"/>
                  </a:cubicBezTo>
                  <a:cubicBezTo>
                    <a:pt x="64770" y="33338"/>
                    <a:pt x="35243" y="58102"/>
                    <a:pt x="35243" y="99060"/>
                  </a:cubicBezTo>
                  <a:lnTo>
                    <a:pt x="35243" y="219075"/>
                  </a:lnTo>
                  <a:lnTo>
                    <a:pt x="0" y="219075"/>
                  </a:lnTo>
                  <a:lnTo>
                    <a:pt x="0" y="2858"/>
                  </a:lnTo>
                  <a:lnTo>
                    <a:pt x="34290" y="2858"/>
                  </a:lnTo>
                  <a:close/>
                </a:path>
              </a:pathLst>
            </a:custGeom>
            <a:grpFill/>
            <a:ln w="9525" cap="flat">
              <a:noFill/>
              <a:prstDash val="solid"/>
              <a:miter/>
            </a:ln>
          </p:spPr>
          <p:txBody>
            <a:bodyPr rtlCol="0" anchor="ctr"/>
            <a:lstStyle/>
            <a:p>
              <a:endParaRPr lang="it-IT">
                <a:solidFill>
                  <a:schemeClr val="tx1"/>
                </a:solidFill>
              </a:endParaRPr>
            </a:p>
          </p:txBody>
        </p:sp>
        <p:sp>
          <p:nvSpPr>
            <p:cNvPr id="197" name="Figura a mano libera: forma 196">
              <a:extLst>
                <a:ext uri="{FF2B5EF4-FFF2-40B4-BE49-F238E27FC236}">
                  <a16:creationId xmlns:a16="http://schemas.microsoft.com/office/drawing/2014/main" id="{1309DF9B-86D6-ED7D-2A1F-16EE52500A0A}"/>
                </a:ext>
              </a:extLst>
            </p:cNvPr>
            <p:cNvSpPr/>
            <p:nvPr/>
          </p:nvSpPr>
          <p:spPr>
            <a:xfrm>
              <a:off x="6917441" y="1429787"/>
              <a:ext cx="202882" cy="228600"/>
            </a:xfrm>
            <a:custGeom>
              <a:avLst/>
              <a:gdLst>
                <a:gd name="connsiteX0" fmla="*/ 104775 w 202882"/>
                <a:gd name="connsiteY0" fmla="*/ 228600 h 228600"/>
                <a:gd name="connsiteX1" fmla="*/ 0 w 202882"/>
                <a:gd name="connsiteY1" fmla="*/ 114300 h 228600"/>
                <a:gd name="connsiteX2" fmla="*/ 102870 w 202882"/>
                <a:gd name="connsiteY2" fmla="*/ 0 h 228600"/>
                <a:gd name="connsiteX3" fmla="*/ 202882 w 202882"/>
                <a:gd name="connsiteY3" fmla="*/ 121920 h 228600"/>
                <a:gd name="connsiteX4" fmla="*/ 35243 w 202882"/>
                <a:gd name="connsiteY4" fmla="*/ 121920 h 228600"/>
                <a:gd name="connsiteX5" fmla="*/ 104775 w 202882"/>
                <a:gd name="connsiteY5" fmla="*/ 199073 h 228600"/>
                <a:gd name="connsiteX6" fmla="*/ 164782 w 202882"/>
                <a:gd name="connsiteY6" fmla="*/ 154305 h 228600"/>
                <a:gd name="connsiteX7" fmla="*/ 198120 w 202882"/>
                <a:gd name="connsiteY7" fmla="*/ 154305 h 228600"/>
                <a:gd name="connsiteX8" fmla="*/ 104775 w 202882"/>
                <a:gd name="connsiteY8" fmla="*/ 228600 h 228600"/>
                <a:gd name="connsiteX9" fmla="*/ 102870 w 202882"/>
                <a:gd name="connsiteY9" fmla="*/ 27623 h 228600"/>
                <a:gd name="connsiteX10" fmla="*/ 36195 w 202882"/>
                <a:gd name="connsiteY10" fmla="*/ 97155 h 228600"/>
                <a:gd name="connsiteX11" fmla="*/ 166688 w 202882"/>
                <a:gd name="connsiteY11" fmla="*/ 97155 h 228600"/>
                <a:gd name="connsiteX12" fmla="*/ 102870 w 202882"/>
                <a:gd name="connsiteY12" fmla="*/ 27623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2882" h="228600">
                  <a:moveTo>
                    <a:pt x="104775" y="228600"/>
                  </a:moveTo>
                  <a:cubicBezTo>
                    <a:pt x="38100" y="228600"/>
                    <a:pt x="0" y="177165"/>
                    <a:pt x="0" y="114300"/>
                  </a:cubicBezTo>
                  <a:cubicBezTo>
                    <a:pt x="0" y="51435"/>
                    <a:pt x="40957" y="0"/>
                    <a:pt x="102870" y="0"/>
                  </a:cubicBezTo>
                  <a:cubicBezTo>
                    <a:pt x="167640" y="0"/>
                    <a:pt x="202882" y="50483"/>
                    <a:pt x="202882" y="121920"/>
                  </a:cubicBezTo>
                  <a:lnTo>
                    <a:pt x="35243" y="121920"/>
                  </a:lnTo>
                  <a:cubicBezTo>
                    <a:pt x="38100" y="165735"/>
                    <a:pt x="61913" y="199073"/>
                    <a:pt x="104775" y="199073"/>
                  </a:cubicBezTo>
                  <a:cubicBezTo>
                    <a:pt x="136207" y="199073"/>
                    <a:pt x="157163" y="183833"/>
                    <a:pt x="164782" y="154305"/>
                  </a:cubicBezTo>
                  <a:lnTo>
                    <a:pt x="198120" y="154305"/>
                  </a:lnTo>
                  <a:cubicBezTo>
                    <a:pt x="187643" y="201930"/>
                    <a:pt x="153353" y="228600"/>
                    <a:pt x="104775" y="228600"/>
                  </a:cubicBezTo>
                  <a:close/>
                  <a:moveTo>
                    <a:pt x="102870" y="27623"/>
                  </a:moveTo>
                  <a:cubicBezTo>
                    <a:pt x="62865" y="27623"/>
                    <a:pt x="40957" y="58102"/>
                    <a:pt x="36195" y="97155"/>
                  </a:cubicBezTo>
                  <a:lnTo>
                    <a:pt x="166688" y="97155"/>
                  </a:lnTo>
                  <a:cubicBezTo>
                    <a:pt x="163830" y="54293"/>
                    <a:pt x="141923" y="27623"/>
                    <a:pt x="102870" y="27623"/>
                  </a:cubicBezTo>
                  <a:close/>
                </a:path>
              </a:pathLst>
            </a:custGeom>
            <a:grpFill/>
            <a:ln w="9525" cap="flat">
              <a:noFill/>
              <a:prstDash val="solid"/>
              <a:miter/>
            </a:ln>
          </p:spPr>
          <p:txBody>
            <a:bodyPr rtlCol="0" anchor="ctr"/>
            <a:lstStyle/>
            <a:p>
              <a:endParaRPr lang="it-IT">
                <a:solidFill>
                  <a:schemeClr val="tx1"/>
                </a:solidFill>
              </a:endParaRPr>
            </a:p>
          </p:txBody>
        </p:sp>
        <p:sp>
          <p:nvSpPr>
            <p:cNvPr id="198" name="Figura a mano libera: forma 197">
              <a:extLst>
                <a:ext uri="{FF2B5EF4-FFF2-40B4-BE49-F238E27FC236}">
                  <a16:creationId xmlns:a16="http://schemas.microsoft.com/office/drawing/2014/main" id="{AD9D626A-BBAD-A569-154B-5B963AB023B0}"/>
                </a:ext>
              </a:extLst>
            </p:cNvPr>
            <p:cNvSpPr/>
            <p:nvPr/>
          </p:nvSpPr>
          <p:spPr>
            <a:xfrm>
              <a:off x="6688841" y="1431693"/>
              <a:ext cx="198119" cy="292417"/>
            </a:xfrm>
            <a:custGeom>
              <a:avLst/>
              <a:gdLst>
                <a:gd name="connsiteX0" fmla="*/ 0 w 198119"/>
                <a:gd name="connsiteY0" fmla="*/ 290513 h 292417"/>
                <a:gd name="connsiteX1" fmla="*/ 0 w 198119"/>
                <a:gd name="connsiteY1" fmla="*/ 4763 h 292417"/>
                <a:gd name="connsiteX2" fmla="*/ 34290 w 198119"/>
                <a:gd name="connsiteY2" fmla="*/ 4763 h 292417"/>
                <a:gd name="connsiteX3" fmla="*/ 34290 w 198119"/>
                <a:gd name="connsiteY3" fmla="*/ 35242 h 292417"/>
                <a:gd name="connsiteX4" fmla="*/ 35243 w 198119"/>
                <a:gd name="connsiteY4" fmla="*/ 35242 h 292417"/>
                <a:gd name="connsiteX5" fmla="*/ 104775 w 198119"/>
                <a:gd name="connsiteY5" fmla="*/ 0 h 292417"/>
                <a:gd name="connsiteX6" fmla="*/ 198120 w 198119"/>
                <a:gd name="connsiteY6" fmla="*/ 114300 h 292417"/>
                <a:gd name="connsiteX7" fmla="*/ 103823 w 198119"/>
                <a:gd name="connsiteY7" fmla="*/ 228600 h 292417"/>
                <a:gd name="connsiteX8" fmla="*/ 35243 w 198119"/>
                <a:gd name="connsiteY8" fmla="*/ 197167 h 292417"/>
                <a:gd name="connsiteX9" fmla="*/ 34290 w 198119"/>
                <a:gd name="connsiteY9" fmla="*/ 197167 h 292417"/>
                <a:gd name="connsiteX10" fmla="*/ 34290 w 198119"/>
                <a:gd name="connsiteY10" fmla="*/ 292417 h 292417"/>
                <a:gd name="connsiteX11" fmla="*/ 0 w 198119"/>
                <a:gd name="connsiteY11" fmla="*/ 292417 h 292417"/>
                <a:gd name="connsiteX12" fmla="*/ 100013 w 198119"/>
                <a:gd name="connsiteY12" fmla="*/ 199072 h 292417"/>
                <a:gd name="connsiteX13" fmla="*/ 161925 w 198119"/>
                <a:gd name="connsiteY13" fmla="*/ 114300 h 292417"/>
                <a:gd name="connsiteX14" fmla="*/ 100013 w 198119"/>
                <a:gd name="connsiteY14" fmla="*/ 28575 h 292417"/>
                <a:gd name="connsiteX15" fmla="*/ 30480 w 198119"/>
                <a:gd name="connsiteY15" fmla="*/ 114300 h 292417"/>
                <a:gd name="connsiteX16" fmla="*/ 100013 w 198119"/>
                <a:gd name="connsiteY16" fmla="*/ 199072 h 29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8119" h="292417">
                  <a:moveTo>
                    <a:pt x="0" y="290513"/>
                  </a:moveTo>
                  <a:lnTo>
                    <a:pt x="0" y="4763"/>
                  </a:lnTo>
                  <a:lnTo>
                    <a:pt x="34290" y="4763"/>
                  </a:lnTo>
                  <a:lnTo>
                    <a:pt x="34290" y="35242"/>
                  </a:lnTo>
                  <a:lnTo>
                    <a:pt x="35243" y="35242"/>
                  </a:lnTo>
                  <a:cubicBezTo>
                    <a:pt x="51435" y="13335"/>
                    <a:pt x="73343" y="0"/>
                    <a:pt x="104775" y="0"/>
                  </a:cubicBezTo>
                  <a:cubicBezTo>
                    <a:pt x="160020" y="0"/>
                    <a:pt x="198120" y="41910"/>
                    <a:pt x="198120" y="114300"/>
                  </a:cubicBezTo>
                  <a:cubicBezTo>
                    <a:pt x="198120" y="183832"/>
                    <a:pt x="162878" y="228600"/>
                    <a:pt x="103823" y="228600"/>
                  </a:cubicBezTo>
                  <a:cubicBezTo>
                    <a:pt x="74295" y="228600"/>
                    <a:pt x="53340" y="220027"/>
                    <a:pt x="35243" y="197167"/>
                  </a:cubicBezTo>
                  <a:lnTo>
                    <a:pt x="34290" y="197167"/>
                  </a:lnTo>
                  <a:lnTo>
                    <a:pt x="34290" y="292417"/>
                  </a:lnTo>
                  <a:lnTo>
                    <a:pt x="0" y="292417"/>
                  </a:lnTo>
                  <a:close/>
                  <a:moveTo>
                    <a:pt x="100013" y="199072"/>
                  </a:moveTo>
                  <a:cubicBezTo>
                    <a:pt x="141923" y="199072"/>
                    <a:pt x="161925" y="162877"/>
                    <a:pt x="161925" y="114300"/>
                  </a:cubicBezTo>
                  <a:cubicBezTo>
                    <a:pt x="161925" y="65722"/>
                    <a:pt x="140970" y="28575"/>
                    <a:pt x="100013" y="28575"/>
                  </a:cubicBezTo>
                  <a:cubicBezTo>
                    <a:pt x="52388" y="28575"/>
                    <a:pt x="30480" y="66675"/>
                    <a:pt x="30480" y="114300"/>
                  </a:cubicBezTo>
                  <a:cubicBezTo>
                    <a:pt x="30480" y="161925"/>
                    <a:pt x="50482" y="199072"/>
                    <a:pt x="100013" y="199072"/>
                  </a:cubicBezTo>
                  <a:close/>
                </a:path>
              </a:pathLst>
            </a:custGeom>
            <a:grpFill/>
            <a:ln w="9525" cap="flat">
              <a:noFill/>
              <a:prstDash val="solid"/>
              <a:miter/>
            </a:ln>
          </p:spPr>
          <p:txBody>
            <a:bodyPr rtlCol="0" anchor="ctr"/>
            <a:lstStyle/>
            <a:p>
              <a:endParaRPr lang="it-IT">
                <a:solidFill>
                  <a:schemeClr val="tx1"/>
                </a:solidFill>
              </a:endParaRPr>
            </a:p>
          </p:txBody>
        </p:sp>
        <p:sp>
          <p:nvSpPr>
            <p:cNvPr id="199" name="Figura a mano libera: forma 198">
              <a:extLst>
                <a:ext uri="{FF2B5EF4-FFF2-40B4-BE49-F238E27FC236}">
                  <a16:creationId xmlns:a16="http://schemas.microsoft.com/office/drawing/2014/main" id="{A18841A4-5139-AD33-FAA5-C156ECE4935A}"/>
                </a:ext>
              </a:extLst>
            </p:cNvPr>
            <p:cNvSpPr/>
            <p:nvPr/>
          </p:nvSpPr>
          <p:spPr>
            <a:xfrm>
              <a:off x="6523106" y="1352635"/>
              <a:ext cx="34289" cy="300037"/>
            </a:xfrm>
            <a:custGeom>
              <a:avLst/>
              <a:gdLst>
                <a:gd name="connsiteX0" fmla="*/ 0 w 34289"/>
                <a:gd name="connsiteY0" fmla="*/ 300038 h 300037"/>
                <a:gd name="connsiteX1" fmla="*/ 0 w 34289"/>
                <a:gd name="connsiteY1" fmla="*/ 83820 h 300037"/>
                <a:gd name="connsiteX2" fmla="*/ 34290 w 34289"/>
                <a:gd name="connsiteY2" fmla="*/ 83820 h 300037"/>
                <a:gd name="connsiteX3" fmla="*/ 34290 w 34289"/>
                <a:gd name="connsiteY3" fmla="*/ 300038 h 300037"/>
                <a:gd name="connsiteX4" fmla="*/ 0 w 34289"/>
                <a:gd name="connsiteY4" fmla="*/ 300038 h 300037"/>
                <a:gd name="connsiteX5" fmla="*/ 0 w 34289"/>
                <a:gd name="connsiteY5" fmla="*/ 41910 h 300037"/>
                <a:gd name="connsiteX6" fmla="*/ 0 w 34289"/>
                <a:gd name="connsiteY6" fmla="*/ 0 h 300037"/>
                <a:gd name="connsiteX7" fmla="*/ 34290 w 34289"/>
                <a:gd name="connsiteY7" fmla="*/ 0 h 300037"/>
                <a:gd name="connsiteX8" fmla="*/ 34290 w 34289"/>
                <a:gd name="connsiteY8" fmla="*/ 41910 h 300037"/>
                <a:gd name="connsiteX9" fmla="*/ 0 w 34289"/>
                <a:gd name="connsiteY9" fmla="*/ 41910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89" h="300037">
                  <a:moveTo>
                    <a:pt x="0" y="300038"/>
                  </a:moveTo>
                  <a:lnTo>
                    <a:pt x="0" y="83820"/>
                  </a:lnTo>
                  <a:lnTo>
                    <a:pt x="34290" y="83820"/>
                  </a:lnTo>
                  <a:lnTo>
                    <a:pt x="34290" y="300038"/>
                  </a:lnTo>
                  <a:lnTo>
                    <a:pt x="0" y="300038"/>
                  </a:lnTo>
                  <a:close/>
                  <a:moveTo>
                    <a:pt x="0" y="41910"/>
                  </a:moveTo>
                  <a:lnTo>
                    <a:pt x="0" y="0"/>
                  </a:lnTo>
                  <a:lnTo>
                    <a:pt x="34290" y="0"/>
                  </a:lnTo>
                  <a:lnTo>
                    <a:pt x="34290" y="41910"/>
                  </a:lnTo>
                  <a:lnTo>
                    <a:pt x="0" y="41910"/>
                  </a:lnTo>
                  <a:close/>
                </a:path>
              </a:pathLst>
            </a:custGeom>
            <a:grpFill/>
            <a:ln w="9525" cap="flat">
              <a:noFill/>
              <a:prstDash val="solid"/>
              <a:miter/>
            </a:ln>
          </p:spPr>
          <p:txBody>
            <a:bodyPr rtlCol="0" anchor="ctr"/>
            <a:lstStyle/>
            <a:p>
              <a:endParaRPr lang="it-IT">
                <a:solidFill>
                  <a:schemeClr val="tx1"/>
                </a:solidFill>
              </a:endParaRPr>
            </a:p>
          </p:txBody>
        </p:sp>
        <p:sp>
          <p:nvSpPr>
            <p:cNvPr id="200" name="Figura a mano libera: forma 199">
              <a:extLst>
                <a:ext uri="{FF2B5EF4-FFF2-40B4-BE49-F238E27FC236}">
                  <a16:creationId xmlns:a16="http://schemas.microsoft.com/office/drawing/2014/main" id="{545FF67F-605B-93CD-414D-E3D2148B202F}"/>
                </a:ext>
              </a:extLst>
            </p:cNvPr>
            <p:cNvSpPr/>
            <p:nvPr/>
          </p:nvSpPr>
          <p:spPr>
            <a:xfrm>
              <a:off x="6306889" y="1436455"/>
              <a:ext cx="173355" cy="216217"/>
            </a:xfrm>
            <a:custGeom>
              <a:avLst/>
              <a:gdLst>
                <a:gd name="connsiteX0" fmla="*/ 0 w 173355"/>
                <a:gd name="connsiteY0" fmla="*/ 216217 h 216217"/>
                <a:gd name="connsiteX1" fmla="*/ 0 w 173355"/>
                <a:gd name="connsiteY1" fmla="*/ 189547 h 216217"/>
                <a:gd name="connsiteX2" fmla="*/ 120968 w 173355"/>
                <a:gd name="connsiteY2" fmla="*/ 30480 h 216217"/>
                <a:gd name="connsiteX3" fmla="*/ 120968 w 173355"/>
                <a:gd name="connsiteY3" fmla="*/ 29527 h 216217"/>
                <a:gd name="connsiteX4" fmla="*/ 7620 w 173355"/>
                <a:gd name="connsiteY4" fmla="*/ 29527 h 216217"/>
                <a:gd name="connsiteX5" fmla="*/ 7620 w 173355"/>
                <a:gd name="connsiteY5" fmla="*/ 0 h 216217"/>
                <a:gd name="connsiteX6" fmla="*/ 168593 w 173355"/>
                <a:gd name="connsiteY6" fmla="*/ 0 h 216217"/>
                <a:gd name="connsiteX7" fmla="*/ 168593 w 173355"/>
                <a:gd name="connsiteY7" fmla="*/ 20002 h 216217"/>
                <a:gd name="connsiteX8" fmla="*/ 43815 w 173355"/>
                <a:gd name="connsiteY8" fmla="*/ 183832 h 216217"/>
                <a:gd name="connsiteX9" fmla="*/ 43815 w 173355"/>
                <a:gd name="connsiteY9" fmla="*/ 184785 h 216217"/>
                <a:gd name="connsiteX10" fmla="*/ 173355 w 173355"/>
                <a:gd name="connsiteY10" fmla="*/ 184785 h 216217"/>
                <a:gd name="connsiteX11" fmla="*/ 173355 w 173355"/>
                <a:gd name="connsiteY11" fmla="*/ 216217 h 216217"/>
                <a:gd name="connsiteX12" fmla="*/ 0 w 173355"/>
                <a:gd name="connsiteY12" fmla="*/ 216217 h 216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355" h="216217">
                  <a:moveTo>
                    <a:pt x="0" y="216217"/>
                  </a:moveTo>
                  <a:lnTo>
                    <a:pt x="0" y="189547"/>
                  </a:lnTo>
                  <a:lnTo>
                    <a:pt x="120968" y="30480"/>
                  </a:lnTo>
                  <a:lnTo>
                    <a:pt x="120968" y="29527"/>
                  </a:lnTo>
                  <a:lnTo>
                    <a:pt x="7620" y="29527"/>
                  </a:lnTo>
                  <a:lnTo>
                    <a:pt x="7620" y="0"/>
                  </a:lnTo>
                  <a:lnTo>
                    <a:pt x="168593" y="0"/>
                  </a:lnTo>
                  <a:lnTo>
                    <a:pt x="168593" y="20002"/>
                  </a:lnTo>
                  <a:lnTo>
                    <a:pt x="43815" y="183832"/>
                  </a:lnTo>
                  <a:lnTo>
                    <a:pt x="43815" y="184785"/>
                  </a:lnTo>
                  <a:lnTo>
                    <a:pt x="173355" y="184785"/>
                  </a:lnTo>
                  <a:lnTo>
                    <a:pt x="173355" y="216217"/>
                  </a:lnTo>
                  <a:lnTo>
                    <a:pt x="0" y="216217"/>
                  </a:lnTo>
                  <a:close/>
                </a:path>
              </a:pathLst>
            </a:custGeom>
            <a:grpFill/>
            <a:ln w="9525" cap="flat">
              <a:noFill/>
              <a:prstDash val="solid"/>
              <a:miter/>
            </a:ln>
          </p:spPr>
          <p:txBody>
            <a:bodyPr rtlCol="0" anchor="ctr"/>
            <a:lstStyle/>
            <a:p>
              <a:endParaRPr lang="it-IT">
                <a:solidFill>
                  <a:schemeClr val="tx1"/>
                </a:solidFill>
              </a:endParaRPr>
            </a:p>
          </p:txBody>
        </p:sp>
        <p:sp>
          <p:nvSpPr>
            <p:cNvPr id="201" name="Figura a mano libera: forma 200">
              <a:extLst>
                <a:ext uri="{FF2B5EF4-FFF2-40B4-BE49-F238E27FC236}">
                  <a16:creationId xmlns:a16="http://schemas.microsoft.com/office/drawing/2014/main" id="{1C8C4E67-DF1F-76D0-7DCB-C418199A93CC}"/>
                </a:ext>
              </a:extLst>
            </p:cNvPr>
            <p:cNvSpPr/>
            <p:nvPr/>
          </p:nvSpPr>
          <p:spPr>
            <a:xfrm>
              <a:off x="6225926" y="1352635"/>
              <a:ext cx="34289" cy="300037"/>
            </a:xfrm>
            <a:custGeom>
              <a:avLst/>
              <a:gdLst>
                <a:gd name="connsiteX0" fmla="*/ 0 w 34289"/>
                <a:gd name="connsiteY0" fmla="*/ 300038 h 300037"/>
                <a:gd name="connsiteX1" fmla="*/ 0 w 34289"/>
                <a:gd name="connsiteY1" fmla="*/ 83820 h 300037"/>
                <a:gd name="connsiteX2" fmla="*/ 34290 w 34289"/>
                <a:gd name="connsiteY2" fmla="*/ 83820 h 300037"/>
                <a:gd name="connsiteX3" fmla="*/ 34290 w 34289"/>
                <a:gd name="connsiteY3" fmla="*/ 300038 h 300037"/>
                <a:gd name="connsiteX4" fmla="*/ 0 w 34289"/>
                <a:gd name="connsiteY4" fmla="*/ 300038 h 300037"/>
                <a:gd name="connsiteX5" fmla="*/ 0 w 34289"/>
                <a:gd name="connsiteY5" fmla="*/ 41910 h 300037"/>
                <a:gd name="connsiteX6" fmla="*/ 0 w 34289"/>
                <a:gd name="connsiteY6" fmla="*/ 0 h 300037"/>
                <a:gd name="connsiteX7" fmla="*/ 34290 w 34289"/>
                <a:gd name="connsiteY7" fmla="*/ 0 h 300037"/>
                <a:gd name="connsiteX8" fmla="*/ 34290 w 34289"/>
                <a:gd name="connsiteY8" fmla="*/ 41910 h 300037"/>
                <a:gd name="connsiteX9" fmla="*/ 0 w 34289"/>
                <a:gd name="connsiteY9" fmla="*/ 41910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89" h="300037">
                  <a:moveTo>
                    <a:pt x="0" y="300038"/>
                  </a:moveTo>
                  <a:lnTo>
                    <a:pt x="0" y="83820"/>
                  </a:lnTo>
                  <a:lnTo>
                    <a:pt x="34290" y="83820"/>
                  </a:lnTo>
                  <a:lnTo>
                    <a:pt x="34290" y="300038"/>
                  </a:lnTo>
                  <a:lnTo>
                    <a:pt x="0" y="300038"/>
                  </a:lnTo>
                  <a:close/>
                  <a:moveTo>
                    <a:pt x="0" y="41910"/>
                  </a:moveTo>
                  <a:lnTo>
                    <a:pt x="0" y="0"/>
                  </a:lnTo>
                  <a:lnTo>
                    <a:pt x="34290" y="0"/>
                  </a:lnTo>
                  <a:lnTo>
                    <a:pt x="34290" y="41910"/>
                  </a:lnTo>
                  <a:lnTo>
                    <a:pt x="0" y="41910"/>
                  </a:lnTo>
                  <a:close/>
                </a:path>
              </a:pathLst>
            </a:custGeom>
            <a:grpFill/>
            <a:ln w="9525" cap="flat">
              <a:noFill/>
              <a:prstDash val="solid"/>
              <a:miter/>
            </a:ln>
          </p:spPr>
          <p:txBody>
            <a:bodyPr rtlCol="0" anchor="ctr"/>
            <a:lstStyle/>
            <a:p>
              <a:endParaRPr lang="it-IT">
                <a:solidFill>
                  <a:schemeClr val="tx1"/>
                </a:solidFill>
              </a:endParaRPr>
            </a:p>
          </p:txBody>
        </p:sp>
        <p:sp>
          <p:nvSpPr>
            <p:cNvPr id="202" name="Figura a mano libera: forma 201">
              <a:extLst>
                <a:ext uri="{FF2B5EF4-FFF2-40B4-BE49-F238E27FC236}">
                  <a16:creationId xmlns:a16="http://schemas.microsoft.com/office/drawing/2014/main" id="{C90AA087-937F-5EC8-4A21-F1DC8A117856}"/>
                </a:ext>
              </a:extLst>
            </p:cNvPr>
            <p:cNvSpPr/>
            <p:nvPr/>
          </p:nvSpPr>
          <p:spPr>
            <a:xfrm>
              <a:off x="6001136" y="1436455"/>
              <a:ext cx="191452" cy="216217"/>
            </a:xfrm>
            <a:custGeom>
              <a:avLst/>
              <a:gdLst>
                <a:gd name="connsiteX0" fmla="*/ 76200 w 191452"/>
                <a:gd name="connsiteY0" fmla="*/ 216217 h 216217"/>
                <a:gd name="connsiteX1" fmla="*/ 0 w 191452"/>
                <a:gd name="connsiteY1" fmla="*/ 0 h 216217"/>
                <a:gd name="connsiteX2" fmla="*/ 36195 w 191452"/>
                <a:gd name="connsiteY2" fmla="*/ 0 h 216217"/>
                <a:gd name="connsiteX3" fmla="*/ 80963 w 191452"/>
                <a:gd name="connsiteY3" fmla="*/ 137160 h 216217"/>
                <a:gd name="connsiteX4" fmla="*/ 95250 w 191452"/>
                <a:gd name="connsiteY4" fmla="*/ 182880 h 216217"/>
                <a:gd name="connsiteX5" fmla="*/ 96203 w 191452"/>
                <a:gd name="connsiteY5" fmla="*/ 182880 h 216217"/>
                <a:gd name="connsiteX6" fmla="*/ 110490 w 191452"/>
                <a:gd name="connsiteY6" fmla="*/ 137160 h 216217"/>
                <a:gd name="connsiteX7" fmla="*/ 156210 w 191452"/>
                <a:gd name="connsiteY7" fmla="*/ 0 h 216217"/>
                <a:gd name="connsiteX8" fmla="*/ 191453 w 191452"/>
                <a:gd name="connsiteY8" fmla="*/ 0 h 216217"/>
                <a:gd name="connsiteX9" fmla="*/ 113348 w 191452"/>
                <a:gd name="connsiteY9" fmla="*/ 216217 h 216217"/>
                <a:gd name="connsiteX10" fmla="*/ 76200 w 191452"/>
                <a:gd name="connsiteY10" fmla="*/ 216217 h 216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1452" h="216217">
                  <a:moveTo>
                    <a:pt x="76200" y="216217"/>
                  </a:moveTo>
                  <a:lnTo>
                    <a:pt x="0" y="0"/>
                  </a:lnTo>
                  <a:lnTo>
                    <a:pt x="36195" y="0"/>
                  </a:lnTo>
                  <a:lnTo>
                    <a:pt x="80963" y="137160"/>
                  </a:lnTo>
                  <a:cubicBezTo>
                    <a:pt x="87630" y="156210"/>
                    <a:pt x="95250" y="182880"/>
                    <a:pt x="95250" y="182880"/>
                  </a:cubicBezTo>
                  <a:lnTo>
                    <a:pt x="96203" y="182880"/>
                  </a:lnTo>
                  <a:cubicBezTo>
                    <a:pt x="96203" y="182880"/>
                    <a:pt x="103823" y="156210"/>
                    <a:pt x="110490" y="137160"/>
                  </a:cubicBezTo>
                  <a:lnTo>
                    <a:pt x="156210" y="0"/>
                  </a:lnTo>
                  <a:lnTo>
                    <a:pt x="191453" y="0"/>
                  </a:lnTo>
                  <a:lnTo>
                    <a:pt x="113348" y="216217"/>
                  </a:lnTo>
                  <a:lnTo>
                    <a:pt x="76200" y="216217"/>
                  </a:lnTo>
                  <a:close/>
                </a:path>
              </a:pathLst>
            </a:custGeom>
            <a:grpFill/>
            <a:ln w="9525" cap="flat">
              <a:noFill/>
              <a:prstDash val="solid"/>
              <a:miter/>
            </a:ln>
          </p:spPr>
          <p:txBody>
            <a:bodyPr rtlCol="0" anchor="ctr"/>
            <a:lstStyle/>
            <a:p>
              <a:endParaRPr lang="it-IT">
                <a:solidFill>
                  <a:schemeClr val="tx1"/>
                </a:solidFill>
              </a:endParaRPr>
            </a:p>
          </p:txBody>
        </p:sp>
        <p:sp>
          <p:nvSpPr>
            <p:cNvPr id="203" name="Figura a mano libera: forma 202">
              <a:extLst>
                <a:ext uri="{FF2B5EF4-FFF2-40B4-BE49-F238E27FC236}">
                  <a16:creationId xmlns:a16="http://schemas.microsoft.com/office/drawing/2014/main" id="{88C0784E-BCDB-70C2-8009-071F35EE6137}"/>
                </a:ext>
              </a:extLst>
            </p:cNvPr>
            <p:cNvSpPr/>
            <p:nvPr/>
          </p:nvSpPr>
          <p:spPr>
            <a:xfrm>
              <a:off x="5870644" y="1433598"/>
              <a:ext cx="113347" cy="219075"/>
            </a:xfrm>
            <a:custGeom>
              <a:avLst/>
              <a:gdLst>
                <a:gd name="connsiteX0" fmla="*/ 33338 w 113347"/>
                <a:gd name="connsiteY0" fmla="*/ 2858 h 219075"/>
                <a:gd name="connsiteX1" fmla="*/ 33338 w 113347"/>
                <a:gd name="connsiteY1" fmla="*/ 38100 h 219075"/>
                <a:gd name="connsiteX2" fmla="*/ 34290 w 113347"/>
                <a:gd name="connsiteY2" fmla="*/ 38100 h 219075"/>
                <a:gd name="connsiteX3" fmla="*/ 99060 w 113347"/>
                <a:gd name="connsiteY3" fmla="*/ 0 h 219075"/>
                <a:gd name="connsiteX4" fmla="*/ 113347 w 113347"/>
                <a:gd name="connsiteY4" fmla="*/ 2858 h 219075"/>
                <a:gd name="connsiteX5" fmla="*/ 113347 w 113347"/>
                <a:gd name="connsiteY5" fmla="*/ 35242 h 219075"/>
                <a:gd name="connsiteX6" fmla="*/ 112395 w 113347"/>
                <a:gd name="connsiteY6" fmla="*/ 35242 h 219075"/>
                <a:gd name="connsiteX7" fmla="*/ 97155 w 113347"/>
                <a:gd name="connsiteY7" fmla="*/ 33338 h 219075"/>
                <a:gd name="connsiteX8" fmla="*/ 34290 w 113347"/>
                <a:gd name="connsiteY8" fmla="*/ 99060 h 219075"/>
                <a:gd name="connsiteX9" fmla="*/ 34290 w 113347"/>
                <a:gd name="connsiteY9" fmla="*/ 219075 h 219075"/>
                <a:gd name="connsiteX10" fmla="*/ 0 w 113347"/>
                <a:gd name="connsiteY10" fmla="*/ 219075 h 219075"/>
                <a:gd name="connsiteX11" fmla="*/ 0 w 113347"/>
                <a:gd name="connsiteY11" fmla="*/ 2858 h 219075"/>
                <a:gd name="connsiteX12" fmla="*/ 33338 w 113347"/>
                <a:gd name="connsiteY12" fmla="*/ 2858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347" h="219075">
                  <a:moveTo>
                    <a:pt x="33338" y="2858"/>
                  </a:moveTo>
                  <a:lnTo>
                    <a:pt x="33338" y="38100"/>
                  </a:lnTo>
                  <a:lnTo>
                    <a:pt x="34290" y="38100"/>
                  </a:lnTo>
                  <a:cubicBezTo>
                    <a:pt x="47625" y="17145"/>
                    <a:pt x="69532" y="0"/>
                    <a:pt x="99060" y="0"/>
                  </a:cubicBezTo>
                  <a:cubicBezTo>
                    <a:pt x="105727" y="0"/>
                    <a:pt x="108585" y="952"/>
                    <a:pt x="113347" y="2858"/>
                  </a:cubicBezTo>
                  <a:lnTo>
                    <a:pt x="113347" y="35242"/>
                  </a:lnTo>
                  <a:lnTo>
                    <a:pt x="112395" y="35242"/>
                  </a:lnTo>
                  <a:cubicBezTo>
                    <a:pt x="107632" y="33338"/>
                    <a:pt x="103822" y="33338"/>
                    <a:pt x="97155" y="33338"/>
                  </a:cubicBezTo>
                  <a:cubicBezTo>
                    <a:pt x="63817" y="33338"/>
                    <a:pt x="34290" y="58102"/>
                    <a:pt x="34290" y="99060"/>
                  </a:cubicBezTo>
                  <a:lnTo>
                    <a:pt x="34290" y="219075"/>
                  </a:lnTo>
                  <a:lnTo>
                    <a:pt x="0" y="219075"/>
                  </a:lnTo>
                  <a:lnTo>
                    <a:pt x="0" y="2858"/>
                  </a:lnTo>
                  <a:lnTo>
                    <a:pt x="33338" y="2858"/>
                  </a:lnTo>
                  <a:close/>
                </a:path>
              </a:pathLst>
            </a:custGeom>
            <a:grpFill/>
            <a:ln w="9525" cap="flat">
              <a:noFill/>
              <a:prstDash val="solid"/>
              <a:miter/>
            </a:ln>
          </p:spPr>
          <p:txBody>
            <a:bodyPr rtlCol="0" anchor="ctr"/>
            <a:lstStyle/>
            <a:p>
              <a:endParaRPr lang="it-IT">
                <a:solidFill>
                  <a:schemeClr val="tx1"/>
                </a:solidFill>
              </a:endParaRPr>
            </a:p>
          </p:txBody>
        </p:sp>
        <p:sp>
          <p:nvSpPr>
            <p:cNvPr id="204" name="Figura a mano libera: forma 203">
              <a:extLst>
                <a:ext uri="{FF2B5EF4-FFF2-40B4-BE49-F238E27FC236}">
                  <a16:creationId xmlns:a16="http://schemas.microsoft.com/office/drawing/2014/main" id="{B1D8B677-DD5C-9DD1-0D9E-DB787FC1686D}"/>
                </a:ext>
              </a:extLst>
            </p:cNvPr>
            <p:cNvSpPr/>
            <p:nvPr/>
          </p:nvSpPr>
          <p:spPr>
            <a:xfrm>
              <a:off x="5624898" y="1429787"/>
              <a:ext cx="202882" cy="228600"/>
            </a:xfrm>
            <a:custGeom>
              <a:avLst/>
              <a:gdLst>
                <a:gd name="connsiteX0" fmla="*/ 104775 w 202882"/>
                <a:gd name="connsiteY0" fmla="*/ 228600 h 228600"/>
                <a:gd name="connsiteX1" fmla="*/ 0 w 202882"/>
                <a:gd name="connsiteY1" fmla="*/ 114300 h 228600"/>
                <a:gd name="connsiteX2" fmla="*/ 102870 w 202882"/>
                <a:gd name="connsiteY2" fmla="*/ 0 h 228600"/>
                <a:gd name="connsiteX3" fmla="*/ 202883 w 202882"/>
                <a:gd name="connsiteY3" fmla="*/ 121920 h 228600"/>
                <a:gd name="connsiteX4" fmla="*/ 35243 w 202882"/>
                <a:gd name="connsiteY4" fmla="*/ 121920 h 228600"/>
                <a:gd name="connsiteX5" fmla="*/ 104775 w 202882"/>
                <a:gd name="connsiteY5" fmla="*/ 199073 h 228600"/>
                <a:gd name="connsiteX6" fmla="*/ 164783 w 202882"/>
                <a:gd name="connsiteY6" fmla="*/ 154305 h 228600"/>
                <a:gd name="connsiteX7" fmla="*/ 198120 w 202882"/>
                <a:gd name="connsiteY7" fmla="*/ 154305 h 228600"/>
                <a:gd name="connsiteX8" fmla="*/ 104775 w 202882"/>
                <a:gd name="connsiteY8" fmla="*/ 228600 h 228600"/>
                <a:gd name="connsiteX9" fmla="*/ 102870 w 202882"/>
                <a:gd name="connsiteY9" fmla="*/ 27623 h 228600"/>
                <a:gd name="connsiteX10" fmla="*/ 36195 w 202882"/>
                <a:gd name="connsiteY10" fmla="*/ 97155 h 228600"/>
                <a:gd name="connsiteX11" fmla="*/ 165735 w 202882"/>
                <a:gd name="connsiteY11" fmla="*/ 97155 h 228600"/>
                <a:gd name="connsiteX12" fmla="*/ 102870 w 202882"/>
                <a:gd name="connsiteY12" fmla="*/ 27623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2882" h="228600">
                  <a:moveTo>
                    <a:pt x="104775" y="228600"/>
                  </a:moveTo>
                  <a:cubicBezTo>
                    <a:pt x="38100" y="228600"/>
                    <a:pt x="0" y="177165"/>
                    <a:pt x="0" y="114300"/>
                  </a:cubicBezTo>
                  <a:cubicBezTo>
                    <a:pt x="0" y="51435"/>
                    <a:pt x="40958" y="0"/>
                    <a:pt x="102870" y="0"/>
                  </a:cubicBezTo>
                  <a:cubicBezTo>
                    <a:pt x="167640" y="0"/>
                    <a:pt x="202883" y="50483"/>
                    <a:pt x="202883" y="121920"/>
                  </a:cubicBezTo>
                  <a:lnTo>
                    <a:pt x="35243" y="121920"/>
                  </a:lnTo>
                  <a:cubicBezTo>
                    <a:pt x="38100" y="165735"/>
                    <a:pt x="61913" y="199073"/>
                    <a:pt x="104775" y="199073"/>
                  </a:cubicBezTo>
                  <a:cubicBezTo>
                    <a:pt x="136208" y="199073"/>
                    <a:pt x="157163" y="183833"/>
                    <a:pt x="164783" y="154305"/>
                  </a:cubicBezTo>
                  <a:lnTo>
                    <a:pt x="198120" y="154305"/>
                  </a:lnTo>
                  <a:cubicBezTo>
                    <a:pt x="187643" y="201930"/>
                    <a:pt x="154305" y="228600"/>
                    <a:pt x="104775" y="228600"/>
                  </a:cubicBezTo>
                  <a:close/>
                  <a:moveTo>
                    <a:pt x="102870" y="27623"/>
                  </a:moveTo>
                  <a:cubicBezTo>
                    <a:pt x="62865" y="27623"/>
                    <a:pt x="40958" y="58102"/>
                    <a:pt x="36195" y="97155"/>
                  </a:cubicBezTo>
                  <a:lnTo>
                    <a:pt x="165735" y="97155"/>
                  </a:lnTo>
                  <a:cubicBezTo>
                    <a:pt x="163830" y="54293"/>
                    <a:pt x="141923" y="27623"/>
                    <a:pt x="102870" y="27623"/>
                  </a:cubicBezTo>
                  <a:close/>
                </a:path>
              </a:pathLst>
            </a:custGeom>
            <a:grpFill/>
            <a:ln w="9525" cap="flat">
              <a:noFill/>
              <a:prstDash val="solid"/>
              <a:miter/>
            </a:ln>
          </p:spPr>
          <p:txBody>
            <a:bodyPr rtlCol="0" anchor="ctr"/>
            <a:lstStyle/>
            <a:p>
              <a:endParaRPr lang="it-IT">
                <a:solidFill>
                  <a:schemeClr val="tx1"/>
                </a:solidFill>
              </a:endParaRPr>
            </a:p>
          </p:txBody>
        </p:sp>
        <p:sp>
          <p:nvSpPr>
            <p:cNvPr id="205" name="Figura a mano libera: forma 204">
              <a:extLst>
                <a:ext uri="{FF2B5EF4-FFF2-40B4-BE49-F238E27FC236}">
                  <a16:creationId xmlns:a16="http://schemas.microsoft.com/office/drawing/2014/main" id="{29771AD2-78A4-55C5-BBCE-7F3CF116203F}"/>
                </a:ext>
              </a:extLst>
            </p:cNvPr>
            <p:cNvSpPr/>
            <p:nvPr/>
          </p:nvSpPr>
          <p:spPr>
            <a:xfrm>
              <a:off x="5413443" y="1432645"/>
              <a:ext cx="180993" cy="226694"/>
            </a:xfrm>
            <a:custGeom>
              <a:avLst/>
              <a:gdLst>
                <a:gd name="connsiteX0" fmla="*/ 96203 w 180993"/>
                <a:gd name="connsiteY0" fmla="*/ 226695 h 226694"/>
                <a:gd name="connsiteX1" fmla="*/ 0 w 180993"/>
                <a:gd name="connsiteY1" fmla="*/ 149542 h 226694"/>
                <a:gd name="connsiteX2" fmla="*/ 35243 w 180993"/>
                <a:gd name="connsiteY2" fmla="*/ 149542 h 226694"/>
                <a:gd name="connsiteX3" fmla="*/ 97155 w 180993"/>
                <a:gd name="connsiteY3" fmla="*/ 198120 h 226694"/>
                <a:gd name="connsiteX4" fmla="*/ 147638 w 180993"/>
                <a:gd name="connsiteY4" fmla="*/ 162877 h 226694"/>
                <a:gd name="connsiteX5" fmla="*/ 91440 w 180993"/>
                <a:gd name="connsiteY5" fmla="*/ 123825 h 226694"/>
                <a:gd name="connsiteX6" fmla="*/ 10478 w 180993"/>
                <a:gd name="connsiteY6" fmla="*/ 59055 h 226694"/>
                <a:gd name="connsiteX7" fmla="*/ 88583 w 180993"/>
                <a:gd name="connsiteY7" fmla="*/ 0 h 226694"/>
                <a:gd name="connsiteX8" fmla="*/ 173355 w 180993"/>
                <a:gd name="connsiteY8" fmla="*/ 67627 h 226694"/>
                <a:gd name="connsiteX9" fmla="*/ 138113 w 180993"/>
                <a:gd name="connsiteY9" fmla="*/ 67627 h 226694"/>
                <a:gd name="connsiteX10" fmla="*/ 86678 w 180993"/>
                <a:gd name="connsiteY10" fmla="*/ 26670 h 226694"/>
                <a:gd name="connsiteX11" fmla="*/ 42863 w 180993"/>
                <a:gd name="connsiteY11" fmla="*/ 58102 h 226694"/>
                <a:gd name="connsiteX12" fmla="*/ 100965 w 180993"/>
                <a:gd name="connsiteY12" fmla="*/ 93345 h 226694"/>
                <a:gd name="connsiteX13" fmla="*/ 180975 w 180993"/>
                <a:gd name="connsiteY13" fmla="*/ 161925 h 226694"/>
                <a:gd name="connsiteX14" fmla="*/ 96203 w 180993"/>
                <a:gd name="connsiteY14" fmla="*/ 226695 h 22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0993" h="226694">
                  <a:moveTo>
                    <a:pt x="96203" y="226695"/>
                  </a:moveTo>
                  <a:cubicBezTo>
                    <a:pt x="37147" y="226695"/>
                    <a:pt x="3810" y="199073"/>
                    <a:pt x="0" y="149542"/>
                  </a:cubicBezTo>
                  <a:lnTo>
                    <a:pt x="35243" y="149542"/>
                  </a:lnTo>
                  <a:cubicBezTo>
                    <a:pt x="40005" y="187642"/>
                    <a:pt x="64770" y="198120"/>
                    <a:pt x="97155" y="198120"/>
                  </a:cubicBezTo>
                  <a:cubicBezTo>
                    <a:pt x="132397" y="198120"/>
                    <a:pt x="147638" y="182880"/>
                    <a:pt x="147638" y="162877"/>
                  </a:cubicBezTo>
                  <a:cubicBezTo>
                    <a:pt x="147638" y="138113"/>
                    <a:pt x="130492" y="132398"/>
                    <a:pt x="91440" y="123825"/>
                  </a:cubicBezTo>
                  <a:cubicBezTo>
                    <a:pt x="48578" y="115252"/>
                    <a:pt x="10478" y="106680"/>
                    <a:pt x="10478" y="59055"/>
                  </a:cubicBezTo>
                  <a:cubicBezTo>
                    <a:pt x="10478" y="22860"/>
                    <a:pt x="38100" y="0"/>
                    <a:pt x="88583" y="0"/>
                  </a:cubicBezTo>
                  <a:cubicBezTo>
                    <a:pt x="141922" y="0"/>
                    <a:pt x="168592" y="25717"/>
                    <a:pt x="173355" y="67627"/>
                  </a:cubicBezTo>
                  <a:lnTo>
                    <a:pt x="138113" y="67627"/>
                  </a:lnTo>
                  <a:cubicBezTo>
                    <a:pt x="134303" y="39052"/>
                    <a:pt x="119063" y="26670"/>
                    <a:pt x="86678" y="26670"/>
                  </a:cubicBezTo>
                  <a:cubicBezTo>
                    <a:pt x="55245" y="26670"/>
                    <a:pt x="42863" y="40957"/>
                    <a:pt x="42863" y="58102"/>
                  </a:cubicBezTo>
                  <a:cubicBezTo>
                    <a:pt x="42863" y="81915"/>
                    <a:pt x="63818" y="85725"/>
                    <a:pt x="100965" y="93345"/>
                  </a:cubicBezTo>
                  <a:cubicBezTo>
                    <a:pt x="144780" y="101917"/>
                    <a:pt x="180975" y="111442"/>
                    <a:pt x="180975" y="161925"/>
                  </a:cubicBezTo>
                  <a:cubicBezTo>
                    <a:pt x="181928" y="203835"/>
                    <a:pt x="145733" y="226695"/>
                    <a:pt x="96203" y="226695"/>
                  </a:cubicBezTo>
                  <a:close/>
                </a:path>
              </a:pathLst>
            </a:custGeom>
            <a:grpFill/>
            <a:ln w="9525" cap="flat">
              <a:noFill/>
              <a:prstDash val="solid"/>
              <a:miter/>
            </a:ln>
          </p:spPr>
          <p:txBody>
            <a:bodyPr rtlCol="0" anchor="ctr"/>
            <a:lstStyle/>
            <a:p>
              <a:endParaRPr lang="it-IT">
                <a:solidFill>
                  <a:schemeClr val="tx1"/>
                </a:solidFill>
              </a:endParaRPr>
            </a:p>
          </p:txBody>
        </p:sp>
        <p:sp>
          <p:nvSpPr>
            <p:cNvPr id="206" name="Figura a mano libera: forma 205">
              <a:extLst>
                <a:ext uri="{FF2B5EF4-FFF2-40B4-BE49-F238E27FC236}">
                  <a16:creationId xmlns:a16="http://schemas.microsoft.com/office/drawing/2014/main" id="{35E5253A-0316-423A-3336-B4D50353E747}"/>
                </a:ext>
              </a:extLst>
            </p:cNvPr>
            <p:cNvSpPr/>
            <p:nvPr/>
          </p:nvSpPr>
          <p:spPr>
            <a:xfrm>
              <a:off x="5105786" y="1429787"/>
              <a:ext cx="202882" cy="228600"/>
            </a:xfrm>
            <a:custGeom>
              <a:avLst/>
              <a:gdLst>
                <a:gd name="connsiteX0" fmla="*/ 104775 w 202882"/>
                <a:gd name="connsiteY0" fmla="*/ 228600 h 228600"/>
                <a:gd name="connsiteX1" fmla="*/ 0 w 202882"/>
                <a:gd name="connsiteY1" fmla="*/ 114300 h 228600"/>
                <a:gd name="connsiteX2" fmla="*/ 102870 w 202882"/>
                <a:gd name="connsiteY2" fmla="*/ 0 h 228600"/>
                <a:gd name="connsiteX3" fmla="*/ 202882 w 202882"/>
                <a:gd name="connsiteY3" fmla="*/ 121920 h 228600"/>
                <a:gd name="connsiteX4" fmla="*/ 35242 w 202882"/>
                <a:gd name="connsiteY4" fmla="*/ 121920 h 228600"/>
                <a:gd name="connsiteX5" fmla="*/ 104775 w 202882"/>
                <a:gd name="connsiteY5" fmla="*/ 199073 h 228600"/>
                <a:gd name="connsiteX6" fmla="*/ 164782 w 202882"/>
                <a:gd name="connsiteY6" fmla="*/ 154305 h 228600"/>
                <a:gd name="connsiteX7" fmla="*/ 198120 w 202882"/>
                <a:gd name="connsiteY7" fmla="*/ 154305 h 228600"/>
                <a:gd name="connsiteX8" fmla="*/ 104775 w 202882"/>
                <a:gd name="connsiteY8" fmla="*/ 228600 h 228600"/>
                <a:gd name="connsiteX9" fmla="*/ 102870 w 202882"/>
                <a:gd name="connsiteY9" fmla="*/ 27623 h 228600"/>
                <a:gd name="connsiteX10" fmla="*/ 36195 w 202882"/>
                <a:gd name="connsiteY10" fmla="*/ 97155 h 228600"/>
                <a:gd name="connsiteX11" fmla="*/ 166688 w 202882"/>
                <a:gd name="connsiteY11" fmla="*/ 97155 h 228600"/>
                <a:gd name="connsiteX12" fmla="*/ 102870 w 202882"/>
                <a:gd name="connsiteY12" fmla="*/ 27623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2882" h="228600">
                  <a:moveTo>
                    <a:pt x="104775" y="228600"/>
                  </a:moveTo>
                  <a:cubicBezTo>
                    <a:pt x="38100" y="228600"/>
                    <a:pt x="0" y="177165"/>
                    <a:pt x="0" y="114300"/>
                  </a:cubicBezTo>
                  <a:cubicBezTo>
                    <a:pt x="0" y="51435"/>
                    <a:pt x="40957" y="0"/>
                    <a:pt x="102870" y="0"/>
                  </a:cubicBezTo>
                  <a:cubicBezTo>
                    <a:pt x="167640" y="0"/>
                    <a:pt x="202882" y="50483"/>
                    <a:pt x="202882" y="121920"/>
                  </a:cubicBezTo>
                  <a:lnTo>
                    <a:pt x="35242" y="121920"/>
                  </a:lnTo>
                  <a:cubicBezTo>
                    <a:pt x="38100" y="165735"/>
                    <a:pt x="61913" y="199073"/>
                    <a:pt x="104775" y="199073"/>
                  </a:cubicBezTo>
                  <a:cubicBezTo>
                    <a:pt x="136207" y="199073"/>
                    <a:pt x="157163" y="183833"/>
                    <a:pt x="164782" y="154305"/>
                  </a:cubicBezTo>
                  <a:lnTo>
                    <a:pt x="198120" y="154305"/>
                  </a:lnTo>
                  <a:cubicBezTo>
                    <a:pt x="188595" y="201930"/>
                    <a:pt x="154305" y="228600"/>
                    <a:pt x="104775" y="228600"/>
                  </a:cubicBezTo>
                  <a:close/>
                  <a:moveTo>
                    <a:pt x="102870" y="27623"/>
                  </a:moveTo>
                  <a:cubicBezTo>
                    <a:pt x="62865" y="27623"/>
                    <a:pt x="40957" y="58102"/>
                    <a:pt x="36195" y="97155"/>
                  </a:cubicBezTo>
                  <a:lnTo>
                    <a:pt x="166688" y="97155"/>
                  </a:lnTo>
                  <a:cubicBezTo>
                    <a:pt x="163830" y="54293"/>
                    <a:pt x="141922" y="27623"/>
                    <a:pt x="102870" y="27623"/>
                  </a:cubicBezTo>
                  <a:close/>
                </a:path>
              </a:pathLst>
            </a:custGeom>
            <a:grpFill/>
            <a:ln w="9525" cap="flat">
              <a:noFill/>
              <a:prstDash val="solid"/>
              <a:miter/>
            </a:ln>
          </p:spPr>
          <p:txBody>
            <a:bodyPr rtlCol="0" anchor="ctr"/>
            <a:lstStyle/>
            <a:p>
              <a:endParaRPr lang="it-IT">
                <a:solidFill>
                  <a:schemeClr val="tx1"/>
                </a:solidFill>
              </a:endParaRPr>
            </a:p>
          </p:txBody>
        </p:sp>
        <p:sp>
          <p:nvSpPr>
            <p:cNvPr id="207" name="Figura a mano libera: forma 206">
              <a:extLst>
                <a:ext uri="{FF2B5EF4-FFF2-40B4-BE49-F238E27FC236}">
                  <a16:creationId xmlns:a16="http://schemas.microsoft.com/office/drawing/2014/main" id="{7B0D6B61-9556-DC97-5AD4-6527ECEB0413}"/>
                </a:ext>
              </a:extLst>
            </p:cNvPr>
            <p:cNvSpPr/>
            <p:nvPr/>
          </p:nvSpPr>
          <p:spPr>
            <a:xfrm>
              <a:off x="7335589" y="964967"/>
              <a:ext cx="201930" cy="224790"/>
            </a:xfrm>
            <a:custGeom>
              <a:avLst/>
              <a:gdLst>
                <a:gd name="connsiteX0" fmla="*/ 182880 w 201930"/>
                <a:gd name="connsiteY0" fmla="*/ 222885 h 224790"/>
                <a:gd name="connsiteX1" fmla="*/ 145732 w 201930"/>
                <a:gd name="connsiteY1" fmla="*/ 190500 h 224790"/>
                <a:gd name="connsiteX2" fmla="*/ 145732 w 201930"/>
                <a:gd name="connsiteY2" fmla="*/ 190500 h 224790"/>
                <a:gd name="connsiteX3" fmla="*/ 73343 w 201930"/>
                <a:gd name="connsiteY3" fmla="*/ 224790 h 224790"/>
                <a:gd name="connsiteX4" fmla="*/ 0 w 201930"/>
                <a:gd name="connsiteY4" fmla="*/ 164783 h 224790"/>
                <a:gd name="connsiteX5" fmla="*/ 94297 w 201930"/>
                <a:gd name="connsiteY5" fmla="*/ 95250 h 224790"/>
                <a:gd name="connsiteX6" fmla="*/ 146685 w 201930"/>
                <a:gd name="connsiteY6" fmla="*/ 63818 h 224790"/>
                <a:gd name="connsiteX7" fmla="*/ 98107 w 201930"/>
                <a:gd name="connsiteY7" fmla="*/ 25718 h 224790"/>
                <a:gd name="connsiteX8" fmla="*/ 43815 w 201930"/>
                <a:gd name="connsiteY8" fmla="*/ 73343 h 224790"/>
                <a:gd name="connsiteX9" fmla="*/ 11430 w 201930"/>
                <a:gd name="connsiteY9" fmla="*/ 73343 h 224790"/>
                <a:gd name="connsiteX10" fmla="*/ 98107 w 201930"/>
                <a:gd name="connsiteY10" fmla="*/ 0 h 224790"/>
                <a:gd name="connsiteX11" fmla="*/ 178118 w 201930"/>
                <a:gd name="connsiteY11" fmla="*/ 68580 h 224790"/>
                <a:gd name="connsiteX12" fmla="*/ 178118 w 201930"/>
                <a:gd name="connsiteY12" fmla="*/ 171450 h 224790"/>
                <a:gd name="connsiteX13" fmla="*/ 200977 w 201930"/>
                <a:gd name="connsiteY13" fmla="*/ 194310 h 224790"/>
                <a:gd name="connsiteX14" fmla="*/ 201930 w 201930"/>
                <a:gd name="connsiteY14" fmla="*/ 194310 h 224790"/>
                <a:gd name="connsiteX15" fmla="*/ 201930 w 201930"/>
                <a:gd name="connsiteY15" fmla="*/ 219075 h 224790"/>
                <a:gd name="connsiteX16" fmla="*/ 182880 w 201930"/>
                <a:gd name="connsiteY16" fmla="*/ 222885 h 224790"/>
                <a:gd name="connsiteX17" fmla="*/ 80010 w 201930"/>
                <a:gd name="connsiteY17" fmla="*/ 199073 h 224790"/>
                <a:gd name="connsiteX18" fmla="*/ 145732 w 201930"/>
                <a:gd name="connsiteY18" fmla="*/ 140970 h 224790"/>
                <a:gd name="connsiteX19" fmla="*/ 145732 w 201930"/>
                <a:gd name="connsiteY19" fmla="*/ 103823 h 224790"/>
                <a:gd name="connsiteX20" fmla="*/ 96202 w 201930"/>
                <a:gd name="connsiteY20" fmla="*/ 120015 h 224790"/>
                <a:gd name="connsiteX21" fmla="*/ 35243 w 201930"/>
                <a:gd name="connsiteY21" fmla="*/ 163830 h 224790"/>
                <a:gd name="connsiteX22" fmla="*/ 80010 w 201930"/>
                <a:gd name="connsiteY22" fmla="*/ 199073 h 22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1930" h="224790">
                  <a:moveTo>
                    <a:pt x="182880" y="222885"/>
                  </a:moveTo>
                  <a:cubicBezTo>
                    <a:pt x="160972" y="222885"/>
                    <a:pt x="148590" y="212408"/>
                    <a:pt x="145732" y="190500"/>
                  </a:cubicBezTo>
                  <a:lnTo>
                    <a:pt x="145732" y="190500"/>
                  </a:lnTo>
                  <a:cubicBezTo>
                    <a:pt x="132397" y="207645"/>
                    <a:pt x="110490" y="224790"/>
                    <a:pt x="73343" y="224790"/>
                  </a:cubicBezTo>
                  <a:cubicBezTo>
                    <a:pt x="32385" y="224790"/>
                    <a:pt x="0" y="205740"/>
                    <a:pt x="0" y="164783"/>
                  </a:cubicBezTo>
                  <a:cubicBezTo>
                    <a:pt x="0" y="113348"/>
                    <a:pt x="40005" y="102870"/>
                    <a:pt x="94297" y="95250"/>
                  </a:cubicBezTo>
                  <a:cubicBezTo>
                    <a:pt x="124777" y="90488"/>
                    <a:pt x="146685" y="87630"/>
                    <a:pt x="146685" y="63818"/>
                  </a:cubicBezTo>
                  <a:cubicBezTo>
                    <a:pt x="146685" y="39053"/>
                    <a:pt x="129540" y="25718"/>
                    <a:pt x="98107" y="25718"/>
                  </a:cubicBezTo>
                  <a:cubicBezTo>
                    <a:pt x="62865" y="25718"/>
                    <a:pt x="45720" y="40957"/>
                    <a:pt x="43815" y="73343"/>
                  </a:cubicBezTo>
                  <a:lnTo>
                    <a:pt x="11430" y="73343"/>
                  </a:lnTo>
                  <a:cubicBezTo>
                    <a:pt x="12382" y="31432"/>
                    <a:pt x="40005" y="0"/>
                    <a:pt x="98107" y="0"/>
                  </a:cubicBezTo>
                  <a:cubicBezTo>
                    <a:pt x="143827" y="0"/>
                    <a:pt x="178118" y="17145"/>
                    <a:pt x="178118" y="68580"/>
                  </a:cubicBezTo>
                  <a:lnTo>
                    <a:pt x="178118" y="171450"/>
                  </a:lnTo>
                  <a:cubicBezTo>
                    <a:pt x="178118" y="188595"/>
                    <a:pt x="181927" y="199073"/>
                    <a:pt x="200977" y="194310"/>
                  </a:cubicBezTo>
                  <a:lnTo>
                    <a:pt x="201930" y="194310"/>
                  </a:lnTo>
                  <a:lnTo>
                    <a:pt x="201930" y="219075"/>
                  </a:lnTo>
                  <a:cubicBezTo>
                    <a:pt x="197168" y="220980"/>
                    <a:pt x="191452" y="222885"/>
                    <a:pt x="182880" y="222885"/>
                  </a:cubicBezTo>
                  <a:close/>
                  <a:moveTo>
                    <a:pt x="80010" y="199073"/>
                  </a:moveTo>
                  <a:cubicBezTo>
                    <a:pt x="125730" y="199073"/>
                    <a:pt x="145732" y="165735"/>
                    <a:pt x="145732" y="140970"/>
                  </a:cubicBezTo>
                  <a:lnTo>
                    <a:pt x="145732" y="103823"/>
                  </a:lnTo>
                  <a:cubicBezTo>
                    <a:pt x="134302" y="110490"/>
                    <a:pt x="114300" y="116205"/>
                    <a:pt x="96202" y="120015"/>
                  </a:cubicBezTo>
                  <a:cubicBezTo>
                    <a:pt x="61913" y="126682"/>
                    <a:pt x="35243" y="132398"/>
                    <a:pt x="35243" y="163830"/>
                  </a:cubicBezTo>
                  <a:cubicBezTo>
                    <a:pt x="35243" y="193358"/>
                    <a:pt x="58102" y="199073"/>
                    <a:pt x="80010" y="199073"/>
                  </a:cubicBezTo>
                  <a:close/>
                </a:path>
              </a:pathLst>
            </a:custGeom>
            <a:grpFill/>
            <a:ln w="9525" cap="flat">
              <a:noFill/>
              <a:prstDash val="solid"/>
              <a:miter/>
            </a:ln>
          </p:spPr>
          <p:txBody>
            <a:bodyPr rtlCol="0" anchor="ctr"/>
            <a:lstStyle/>
            <a:p>
              <a:endParaRPr lang="it-IT">
                <a:solidFill>
                  <a:schemeClr val="tx1"/>
                </a:solidFill>
              </a:endParaRPr>
            </a:p>
          </p:txBody>
        </p:sp>
        <p:sp>
          <p:nvSpPr>
            <p:cNvPr id="208" name="Figura a mano libera: forma 207">
              <a:extLst>
                <a:ext uri="{FF2B5EF4-FFF2-40B4-BE49-F238E27FC236}">
                  <a16:creationId xmlns:a16="http://schemas.microsoft.com/office/drawing/2014/main" id="{0F6FE6A9-450D-8BF6-C48D-EB4063FA6C29}"/>
                </a:ext>
              </a:extLst>
            </p:cNvPr>
            <p:cNvSpPr/>
            <p:nvPr/>
          </p:nvSpPr>
          <p:spPr>
            <a:xfrm>
              <a:off x="7195571" y="966873"/>
              <a:ext cx="113347" cy="219075"/>
            </a:xfrm>
            <a:custGeom>
              <a:avLst/>
              <a:gdLst>
                <a:gd name="connsiteX0" fmla="*/ 33338 w 113347"/>
                <a:gd name="connsiteY0" fmla="*/ 2857 h 219075"/>
                <a:gd name="connsiteX1" fmla="*/ 33338 w 113347"/>
                <a:gd name="connsiteY1" fmla="*/ 38100 h 219075"/>
                <a:gd name="connsiteX2" fmla="*/ 34290 w 113347"/>
                <a:gd name="connsiteY2" fmla="*/ 38100 h 219075"/>
                <a:gd name="connsiteX3" fmla="*/ 99060 w 113347"/>
                <a:gd name="connsiteY3" fmla="*/ 0 h 219075"/>
                <a:gd name="connsiteX4" fmla="*/ 113348 w 113347"/>
                <a:gd name="connsiteY4" fmla="*/ 2857 h 219075"/>
                <a:gd name="connsiteX5" fmla="*/ 113348 w 113347"/>
                <a:gd name="connsiteY5" fmla="*/ 35243 h 219075"/>
                <a:gd name="connsiteX6" fmla="*/ 112395 w 113347"/>
                <a:gd name="connsiteY6" fmla="*/ 35243 h 219075"/>
                <a:gd name="connsiteX7" fmla="*/ 97155 w 113347"/>
                <a:gd name="connsiteY7" fmla="*/ 33338 h 219075"/>
                <a:gd name="connsiteX8" fmla="*/ 34290 w 113347"/>
                <a:gd name="connsiteY8" fmla="*/ 99060 h 219075"/>
                <a:gd name="connsiteX9" fmla="*/ 34290 w 113347"/>
                <a:gd name="connsiteY9" fmla="*/ 219075 h 219075"/>
                <a:gd name="connsiteX10" fmla="*/ 0 w 113347"/>
                <a:gd name="connsiteY10" fmla="*/ 219075 h 219075"/>
                <a:gd name="connsiteX11" fmla="*/ 0 w 113347"/>
                <a:gd name="connsiteY11" fmla="*/ 2857 h 219075"/>
                <a:gd name="connsiteX12" fmla="*/ 33338 w 113347"/>
                <a:gd name="connsiteY12" fmla="*/ 2857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347" h="219075">
                  <a:moveTo>
                    <a:pt x="33338" y="2857"/>
                  </a:moveTo>
                  <a:lnTo>
                    <a:pt x="33338" y="38100"/>
                  </a:lnTo>
                  <a:lnTo>
                    <a:pt x="34290" y="38100"/>
                  </a:lnTo>
                  <a:cubicBezTo>
                    <a:pt x="47625" y="17145"/>
                    <a:pt x="69532" y="0"/>
                    <a:pt x="99060" y="0"/>
                  </a:cubicBezTo>
                  <a:cubicBezTo>
                    <a:pt x="105727" y="0"/>
                    <a:pt x="108585" y="952"/>
                    <a:pt x="113348" y="2857"/>
                  </a:cubicBezTo>
                  <a:lnTo>
                    <a:pt x="113348" y="35243"/>
                  </a:lnTo>
                  <a:lnTo>
                    <a:pt x="112395" y="35243"/>
                  </a:lnTo>
                  <a:cubicBezTo>
                    <a:pt x="107632" y="33338"/>
                    <a:pt x="103823" y="33338"/>
                    <a:pt x="97155" y="33338"/>
                  </a:cubicBezTo>
                  <a:cubicBezTo>
                    <a:pt x="63818" y="33338"/>
                    <a:pt x="34290" y="58102"/>
                    <a:pt x="34290" y="99060"/>
                  </a:cubicBezTo>
                  <a:lnTo>
                    <a:pt x="34290" y="219075"/>
                  </a:lnTo>
                  <a:lnTo>
                    <a:pt x="0" y="219075"/>
                  </a:lnTo>
                  <a:lnTo>
                    <a:pt x="0" y="2857"/>
                  </a:lnTo>
                  <a:lnTo>
                    <a:pt x="33338" y="2857"/>
                  </a:lnTo>
                  <a:close/>
                </a:path>
              </a:pathLst>
            </a:custGeom>
            <a:grpFill/>
            <a:ln w="9525" cap="flat">
              <a:noFill/>
              <a:prstDash val="solid"/>
              <a:miter/>
            </a:ln>
          </p:spPr>
          <p:txBody>
            <a:bodyPr rtlCol="0" anchor="ctr"/>
            <a:lstStyle/>
            <a:p>
              <a:endParaRPr lang="it-IT">
                <a:solidFill>
                  <a:schemeClr val="tx1"/>
                </a:solidFill>
              </a:endParaRPr>
            </a:p>
          </p:txBody>
        </p:sp>
        <p:sp>
          <p:nvSpPr>
            <p:cNvPr id="209" name="Figura a mano libera: forma 208">
              <a:extLst>
                <a:ext uri="{FF2B5EF4-FFF2-40B4-BE49-F238E27FC236}">
                  <a16:creationId xmlns:a16="http://schemas.microsoft.com/office/drawing/2014/main" id="{7DE1BF63-8A4B-EF3C-0A95-4256975BB736}"/>
                </a:ext>
              </a:extLst>
            </p:cNvPr>
            <p:cNvSpPr/>
            <p:nvPr/>
          </p:nvSpPr>
          <p:spPr>
            <a:xfrm>
              <a:off x="6965066" y="969730"/>
              <a:ext cx="174307" cy="221932"/>
            </a:xfrm>
            <a:custGeom>
              <a:avLst/>
              <a:gdLst>
                <a:gd name="connsiteX0" fmla="*/ 174307 w 174307"/>
                <a:gd name="connsiteY0" fmla="*/ 216218 h 221932"/>
                <a:gd name="connsiteX1" fmla="*/ 140018 w 174307"/>
                <a:gd name="connsiteY1" fmla="*/ 216218 h 221932"/>
                <a:gd name="connsiteX2" fmla="*/ 140018 w 174307"/>
                <a:gd name="connsiteY2" fmla="*/ 186690 h 221932"/>
                <a:gd name="connsiteX3" fmla="*/ 139065 w 174307"/>
                <a:gd name="connsiteY3" fmla="*/ 186690 h 221932"/>
                <a:gd name="connsiteX4" fmla="*/ 73343 w 174307"/>
                <a:gd name="connsiteY4" fmla="*/ 221933 h 221932"/>
                <a:gd name="connsiteX5" fmla="*/ 0 w 174307"/>
                <a:gd name="connsiteY5" fmla="*/ 150495 h 221932"/>
                <a:gd name="connsiteX6" fmla="*/ 0 w 174307"/>
                <a:gd name="connsiteY6" fmla="*/ 0 h 221932"/>
                <a:gd name="connsiteX7" fmla="*/ 34290 w 174307"/>
                <a:gd name="connsiteY7" fmla="*/ 0 h 221932"/>
                <a:gd name="connsiteX8" fmla="*/ 34290 w 174307"/>
                <a:gd name="connsiteY8" fmla="*/ 149543 h 221932"/>
                <a:gd name="connsiteX9" fmla="*/ 82868 w 174307"/>
                <a:gd name="connsiteY9" fmla="*/ 194310 h 221932"/>
                <a:gd name="connsiteX10" fmla="*/ 139065 w 174307"/>
                <a:gd name="connsiteY10" fmla="*/ 134303 h 221932"/>
                <a:gd name="connsiteX11" fmla="*/ 139065 w 174307"/>
                <a:gd name="connsiteY11" fmla="*/ 953 h 221932"/>
                <a:gd name="connsiteX12" fmla="*/ 173355 w 174307"/>
                <a:gd name="connsiteY12" fmla="*/ 953 h 221932"/>
                <a:gd name="connsiteX13" fmla="*/ 173355 w 174307"/>
                <a:gd name="connsiteY13" fmla="*/ 216218 h 22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4307" h="221932">
                  <a:moveTo>
                    <a:pt x="174307" y="216218"/>
                  </a:moveTo>
                  <a:lnTo>
                    <a:pt x="140018" y="216218"/>
                  </a:lnTo>
                  <a:lnTo>
                    <a:pt x="140018" y="186690"/>
                  </a:lnTo>
                  <a:lnTo>
                    <a:pt x="139065" y="186690"/>
                  </a:lnTo>
                  <a:cubicBezTo>
                    <a:pt x="123825" y="207645"/>
                    <a:pt x="104775" y="221933"/>
                    <a:pt x="73343" y="221933"/>
                  </a:cubicBezTo>
                  <a:cubicBezTo>
                    <a:pt x="28575" y="221933"/>
                    <a:pt x="0" y="195263"/>
                    <a:pt x="0" y="150495"/>
                  </a:cubicBezTo>
                  <a:lnTo>
                    <a:pt x="0" y="0"/>
                  </a:lnTo>
                  <a:lnTo>
                    <a:pt x="34290" y="0"/>
                  </a:lnTo>
                  <a:lnTo>
                    <a:pt x="34290" y="149543"/>
                  </a:lnTo>
                  <a:cubicBezTo>
                    <a:pt x="34290" y="177165"/>
                    <a:pt x="52388" y="194310"/>
                    <a:pt x="82868" y="194310"/>
                  </a:cubicBezTo>
                  <a:cubicBezTo>
                    <a:pt x="117157" y="194310"/>
                    <a:pt x="139065" y="168593"/>
                    <a:pt x="139065" y="134303"/>
                  </a:cubicBezTo>
                  <a:lnTo>
                    <a:pt x="139065" y="953"/>
                  </a:lnTo>
                  <a:lnTo>
                    <a:pt x="173355" y="953"/>
                  </a:lnTo>
                  <a:lnTo>
                    <a:pt x="173355" y="216218"/>
                  </a:lnTo>
                  <a:close/>
                </a:path>
              </a:pathLst>
            </a:custGeom>
            <a:grpFill/>
            <a:ln w="9525" cap="flat">
              <a:noFill/>
              <a:prstDash val="solid"/>
              <a:miter/>
            </a:ln>
          </p:spPr>
          <p:txBody>
            <a:bodyPr rtlCol="0" anchor="ctr"/>
            <a:lstStyle/>
            <a:p>
              <a:endParaRPr lang="it-IT">
                <a:solidFill>
                  <a:schemeClr val="tx1"/>
                </a:solidFill>
              </a:endParaRPr>
            </a:p>
          </p:txBody>
        </p:sp>
        <p:sp>
          <p:nvSpPr>
            <p:cNvPr id="210" name="Figura a mano libera: forma 209">
              <a:extLst>
                <a:ext uri="{FF2B5EF4-FFF2-40B4-BE49-F238E27FC236}">
                  <a16:creationId xmlns:a16="http://schemas.microsoft.com/office/drawing/2014/main" id="{C171A027-B3CE-4307-DAEC-4E6348578473}"/>
                </a:ext>
              </a:extLst>
            </p:cNvPr>
            <p:cNvSpPr/>
            <p:nvPr/>
          </p:nvSpPr>
          <p:spPr>
            <a:xfrm>
              <a:off x="6815523" y="901150"/>
              <a:ext cx="107632" cy="286702"/>
            </a:xfrm>
            <a:custGeom>
              <a:avLst/>
              <a:gdLst>
                <a:gd name="connsiteX0" fmla="*/ 0 w 107632"/>
                <a:gd name="connsiteY0" fmla="*/ 96203 h 286702"/>
                <a:gd name="connsiteX1" fmla="*/ 0 w 107632"/>
                <a:gd name="connsiteY1" fmla="*/ 68580 h 286702"/>
                <a:gd name="connsiteX2" fmla="*/ 31433 w 107632"/>
                <a:gd name="connsiteY2" fmla="*/ 68580 h 286702"/>
                <a:gd name="connsiteX3" fmla="*/ 31433 w 107632"/>
                <a:gd name="connsiteY3" fmla="*/ 0 h 286702"/>
                <a:gd name="connsiteX4" fmla="*/ 65723 w 107632"/>
                <a:gd name="connsiteY4" fmla="*/ 0 h 286702"/>
                <a:gd name="connsiteX5" fmla="*/ 65723 w 107632"/>
                <a:gd name="connsiteY5" fmla="*/ 68580 h 286702"/>
                <a:gd name="connsiteX6" fmla="*/ 107633 w 107632"/>
                <a:gd name="connsiteY6" fmla="*/ 68580 h 286702"/>
                <a:gd name="connsiteX7" fmla="*/ 107633 w 107632"/>
                <a:gd name="connsiteY7" fmla="*/ 96203 h 286702"/>
                <a:gd name="connsiteX8" fmla="*/ 65723 w 107632"/>
                <a:gd name="connsiteY8" fmla="*/ 96203 h 286702"/>
                <a:gd name="connsiteX9" fmla="*/ 65723 w 107632"/>
                <a:gd name="connsiteY9" fmla="*/ 237173 h 286702"/>
                <a:gd name="connsiteX10" fmla="*/ 87630 w 107632"/>
                <a:gd name="connsiteY10" fmla="*/ 257175 h 286702"/>
                <a:gd name="connsiteX11" fmla="*/ 105728 w 107632"/>
                <a:gd name="connsiteY11" fmla="*/ 254317 h 286702"/>
                <a:gd name="connsiteX12" fmla="*/ 106680 w 107632"/>
                <a:gd name="connsiteY12" fmla="*/ 254317 h 286702"/>
                <a:gd name="connsiteX13" fmla="*/ 106680 w 107632"/>
                <a:gd name="connsiteY13" fmla="*/ 283845 h 286702"/>
                <a:gd name="connsiteX14" fmla="*/ 79058 w 107632"/>
                <a:gd name="connsiteY14" fmla="*/ 286703 h 286702"/>
                <a:gd name="connsiteX15" fmla="*/ 31433 w 107632"/>
                <a:gd name="connsiteY15" fmla="*/ 244792 h 286702"/>
                <a:gd name="connsiteX16" fmla="*/ 31433 w 107632"/>
                <a:gd name="connsiteY16" fmla="*/ 96203 h 286702"/>
                <a:gd name="connsiteX17" fmla="*/ 0 w 107632"/>
                <a:gd name="connsiteY17" fmla="*/ 96203 h 286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632" h="286702">
                  <a:moveTo>
                    <a:pt x="0" y="96203"/>
                  </a:moveTo>
                  <a:lnTo>
                    <a:pt x="0" y="68580"/>
                  </a:lnTo>
                  <a:lnTo>
                    <a:pt x="31433" y="68580"/>
                  </a:lnTo>
                  <a:lnTo>
                    <a:pt x="31433" y="0"/>
                  </a:lnTo>
                  <a:lnTo>
                    <a:pt x="65723" y="0"/>
                  </a:lnTo>
                  <a:lnTo>
                    <a:pt x="65723" y="68580"/>
                  </a:lnTo>
                  <a:lnTo>
                    <a:pt x="107633" y="68580"/>
                  </a:lnTo>
                  <a:lnTo>
                    <a:pt x="107633" y="96203"/>
                  </a:lnTo>
                  <a:lnTo>
                    <a:pt x="65723" y="96203"/>
                  </a:lnTo>
                  <a:lnTo>
                    <a:pt x="65723" y="237173"/>
                  </a:lnTo>
                  <a:cubicBezTo>
                    <a:pt x="65723" y="252412"/>
                    <a:pt x="73343" y="257175"/>
                    <a:pt x="87630" y="257175"/>
                  </a:cubicBezTo>
                  <a:cubicBezTo>
                    <a:pt x="94298" y="257175"/>
                    <a:pt x="101918" y="255270"/>
                    <a:pt x="105728" y="254317"/>
                  </a:cubicBezTo>
                  <a:lnTo>
                    <a:pt x="106680" y="254317"/>
                  </a:lnTo>
                  <a:lnTo>
                    <a:pt x="106680" y="283845"/>
                  </a:lnTo>
                  <a:cubicBezTo>
                    <a:pt x="99060" y="285750"/>
                    <a:pt x="89535" y="286703"/>
                    <a:pt x="79058" y="286703"/>
                  </a:cubicBezTo>
                  <a:cubicBezTo>
                    <a:pt x="51435" y="286703"/>
                    <a:pt x="31433" y="275273"/>
                    <a:pt x="31433" y="244792"/>
                  </a:cubicBezTo>
                  <a:lnTo>
                    <a:pt x="31433" y="96203"/>
                  </a:lnTo>
                  <a:lnTo>
                    <a:pt x="0" y="96203"/>
                  </a:lnTo>
                  <a:close/>
                </a:path>
              </a:pathLst>
            </a:custGeom>
            <a:grpFill/>
            <a:ln w="9525" cap="flat">
              <a:noFill/>
              <a:prstDash val="solid"/>
              <a:miter/>
            </a:ln>
          </p:spPr>
          <p:txBody>
            <a:bodyPr rtlCol="0" anchor="ctr"/>
            <a:lstStyle/>
            <a:p>
              <a:endParaRPr lang="it-IT">
                <a:solidFill>
                  <a:schemeClr val="tx1"/>
                </a:solidFill>
              </a:endParaRPr>
            </a:p>
          </p:txBody>
        </p:sp>
        <p:sp>
          <p:nvSpPr>
            <p:cNvPr id="211" name="Figura a mano libera: forma 210">
              <a:extLst>
                <a:ext uri="{FF2B5EF4-FFF2-40B4-BE49-F238E27FC236}">
                  <a16:creationId xmlns:a16="http://schemas.microsoft.com/office/drawing/2014/main" id="{EE0A3527-904F-1442-E49B-88CE2744AF21}"/>
                </a:ext>
              </a:extLst>
            </p:cNvPr>
            <p:cNvSpPr/>
            <p:nvPr/>
          </p:nvSpPr>
          <p:spPr>
            <a:xfrm>
              <a:off x="6677411" y="901150"/>
              <a:ext cx="107632" cy="286702"/>
            </a:xfrm>
            <a:custGeom>
              <a:avLst/>
              <a:gdLst>
                <a:gd name="connsiteX0" fmla="*/ 0 w 107632"/>
                <a:gd name="connsiteY0" fmla="*/ 96203 h 286702"/>
                <a:gd name="connsiteX1" fmla="*/ 0 w 107632"/>
                <a:gd name="connsiteY1" fmla="*/ 68580 h 286702"/>
                <a:gd name="connsiteX2" fmla="*/ 31433 w 107632"/>
                <a:gd name="connsiteY2" fmla="*/ 68580 h 286702"/>
                <a:gd name="connsiteX3" fmla="*/ 31433 w 107632"/>
                <a:gd name="connsiteY3" fmla="*/ 0 h 286702"/>
                <a:gd name="connsiteX4" fmla="*/ 65723 w 107632"/>
                <a:gd name="connsiteY4" fmla="*/ 0 h 286702"/>
                <a:gd name="connsiteX5" fmla="*/ 65723 w 107632"/>
                <a:gd name="connsiteY5" fmla="*/ 68580 h 286702"/>
                <a:gd name="connsiteX6" fmla="*/ 107633 w 107632"/>
                <a:gd name="connsiteY6" fmla="*/ 68580 h 286702"/>
                <a:gd name="connsiteX7" fmla="*/ 107633 w 107632"/>
                <a:gd name="connsiteY7" fmla="*/ 96203 h 286702"/>
                <a:gd name="connsiteX8" fmla="*/ 65723 w 107632"/>
                <a:gd name="connsiteY8" fmla="*/ 96203 h 286702"/>
                <a:gd name="connsiteX9" fmla="*/ 65723 w 107632"/>
                <a:gd name="connsiteY9" fmla="*/ 237173 h 286702"/>
                <a:gd name="connsiteX10" fmla="*/ 87630 w 107632"/>
                <a:gd name="connsiteY10" fmla="*/ 257175 h 286702"/>
                <a:gd name="connsiteX11" fmla="*/ 105728 w 107632"/>
                <a:gd name="connsiteY11" fmla="*/ 254317 h 286702"/>
                <a:gd name="connsiteX12" fmla="*/ 106680 w 107632"/>
                <a:gd name="connsiteY12" fmla="*/ 254317 h 286702"/>
                <a:gd name="connsiteX13" fmla="*/ 106680 w 107632"/>
                <a:gd name="connsiteY13" fmla="*/ 283845 h 286702"/>
                <a:gd name="connsiteX14" fmla="*/ 79058 w 107632"/>
                <a:gd name="connsiteY14" fmla="*/ 286703 h 286702"/>
                <a:gd name="connsiteX15" fmla="*/ 31433 w 107632"/>
                <a:gd name="connsiteY15" fmla="*/ 244792 h 286702"/>
                <a:gd name="connsiteX16" fmla="*/ 31433 w 107632"/>
                <a:gd name="connsiteY16" fmla="*/ 96203 h 286702"/>
                <a:gd name="connsiteX17" fmla="*/ 0 w 107632"/>
                <a:gd name="connsiteY17" fmla="*/ 96203 h 286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632" h="286702">
                  <a:moveTo>
                    <a:pt x="0" y="96203"/>
                  </a:moveTo>
                  <a:lnTo>
                    <a:pt x="0" y="68580"/>
                  </a:lnTo>
                  <a:lnTo>
                    <a:pt x="31433" y="68580"/>
                  </a:lnTo>
                  <a:lnTo>
                    <a:pt x="31433" y="0"/>
                  </a:lnTo>
                  <a:lnTo>
                    <a:pt x="65723" y="0"/>
                  </a:lnTo>
                  <a:lnTo>
                    <a:pt x="65723" y="68580"/>
                  </a:lnTo>
                  <a:lnTo>
                    <a:pt x="107633" y="68580"/>
                  </a:lnTo>
                  <a:lnTo>
                    <a:pt x="107633" y="96203"/>
                  </a:lnTo>
                  <a:lnTo>
                    <a:pt x="65723" y="96203"/>
                  </a:lnTo>
                  <a:lnTo>
                    <a:pt x="65723" y="237173"/>
                  </a:lnTo>
                  <a:cubicBezTo>
                    <a:pt x="65723" y="252412"/>
                    <a:pt x="73343" y="257175"/>
                    <a:pt x="87630" y="257175"/>
                  </a:cubicBezTo>
                  <a:cubicBezTo>
                    <a:pt x="94298" y="257175"/>
                    <a:pt x="101918" y="255270"/>
                    <a:pt x="105728" y="254317"/>
                  </a:cubicBezTo>
                  <a:lnTo>
                    <a:pt x="106680" y="254317"/>
                  </a:lnTo>
                  <a:lnTo>
                    <a:pt x="106680" y="283845"/>
                  </a:lnTo>
                  <a:cubicBezTo>
                    <a:pt x="99060" y="285750"/>
                    <a:pt x="89535" y="286703"/>
                    <a:pt x="79058" y="286703"/>
                  </a:cubicBezTo>
                  <a:cubicBezTo>
                    <a:pt x="51435" y="286703"/>
                    <a:pt x="31433" y="275273"/>
                    <a:pt x="31433" y="244792"/>
                  </a:cubicBezTo>
                  <a:lnTo>
                    <a:pt x="31433" y="96203"/>
                  </a:lnTo>
                  <a:lnTo>
                    <a:pt x="0" y="96203"/>
                  </a:lnTo>
                  <a:close/>
                </a:path>
              </a:pathLst>
            </a:custGeom>
            <a:grpFill/>
            <a:ln w="9525" cap="flat">
              <a:noFill/>
              <a:prstDash val="solid"/>
              <a:miter/>
            </a:ln>
          </p:spPr>
          <p:txBody>
            <a:bodyPr rtlCol="0" anchor="ctr"/>
            <a:lstStyle/>
            <a:p>
              <a:endParaRPr lang="it-IT">
                <a:solidFill>
                  <a:schemeClr val="tx1"/>
                </a:solidFill>
              </a:endParaRPr>
            </a:p>
          </p:txBody>
        </p:sp>
        <p:sp>
          <p:nvSpPr>
            <p:cNvPr id="212" name="Figura a mano libera: forma 211">
              <a:extLst>
                <a:ext uri="{FF2B5EF4-FFF2-40B4-BE49-F238E27FC236}">
                  <a16:creationId xmlns:a16="http://schemas.microsoft.com/office/drawing/2014/main" id="{A4093530-DA15-4F1A-F5E8-1B0347FCF522}"/>
                </a:ext>
              </a:extLst>
            </p:cNvPr>
            <p:cNvSpPr/>
            <p:nvPr/>
          </p:nvSpPr>
          <p:spPr>
            <a:xfrm>
              <a:off x="6461194" y="969730"/>
              <a:ext cx="174307" cy="221932"/>
            </a:xfrm>
            <a:custGeom>
              <a:avLst/>
              <a:gdLst>
                <a:gd name="connsiteX0" fmla="*/ 174307 w 174307"/>
                <a:gd name="connsiteY0" fmla="*/ 216218 h 221932"/>
                <a:gd name="connsiteX1" fmla="*/ 140017 w 174307"/>
                <a:gd name="connsiteY1" fmla="*/ 216218 h 221932"/>
                <a:gd name="connsiteX2" fmla="*/ 140017 w 174307"/>
                <a:gd name="connsiteY2" fmla="*/ 186690 h 221932"/>
                <a:gd name="connsiteX3" fmla="*/ 139065 w 174307"/>
                <a:gd name="connsiteY3" fmla="*/ 186690 h 221932"/>
                <a:gd name="connsiteX4" fmla="*/ 73342 w 174307"/>
                <a:gd name="connsiteY4" fmla="*/ 221933 h 221932"/>
                <a:gd name="connsiteX5" fmla="*/ 0 w 174307"/>
                <a:gd name="connsiteY5" fmla="*/ 150495 h 221932"/>
                <a:gd name="connsiteX6" fmla="*/ 0 w 174307"/>
                <a:gd name="connsiteY6" fmla="*/ 0 h 221932"/>
                <a:gd name="connsiteX7" fmla="*/ 34290 w 174307"/>
                <a:gd name="connsiteY7" fmla="*/ 0 h 221932"/>
                <a:gd name="connsiteX8" fmla="*/ 34290 w 174307"/>
                <a:gd name="connsiteY8" fmla="*/ 149543 h 221932"/>
                <a:gd name="connsiteX9" fmla="*/ 82867 w 174307"/>
                <a:gd name="connsiteY9" fmla="*/ 194310 h 221932"/>
                <a:gd name="connsiteX10" fmla="*/ 139065 w 174307"/>
                <a:gd name="connsiteY10" fmla="*/ 134303 h 221932"/>
                <a:gd name="connsiteX11" fmla="*/ 139065 w 174307"/>
                <a:gd name="connsiteY11" fmla="*/ 953 h 221932"/>
                <a:gd name="connsiteX12" fmla="*/ 173355 w 174307"/>
                <a:gd name="connsiteY12" fmla="*/ 953 h 221932"/>
                <a:gd name="connsiteX13" fmla="*/ 173355 w 174307"/>
                <a:gd name="connsiteY13" fmla="*/ 216218 h 22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4307" h="221932">
                  <a:moveTo>
                    <a:pt x="174307" y="216218"/>
                  </a:moveTo>
                  <a:lnTo>
                    <a:pt x="140017" y="216218"/>
                  </a:lnTo>
                  <a:lnTo>
                    <a:pt x="140017" y="186690"/>
                  </a:lnTo>
                  <a:lnTo>
                    <a:pt x="139065" y="186690"/>
                  </a:lnTo>
                  <a:cubicBezTo>
                    <a:pt x="123825" y="207645"/>
                    <a:pt x="104775" y="221933"/>
                    <a:pt x="73342" y="221933"/>
                  </a:cubicBezTo>
                  <a:cubicBezTo>
                    <a:pt x="28575" y="221933"/>
                    <a:pt x="0" y="195263"/>
                    <a:pt x="0" y="150495"/>
                  </a:cubicBezTo>
                  <a:lnTo>
                    <a:pt x="0" y="0"/>
                  </a:lnTo>
                  <a:lnTo>
                    <a:pt x="34290" y="0"/>
                  </a:lnTo>
                  <a:lnTo>
                    <a:pt x="34290" y="149543"/>
                  </a:lnTo>
                  <a:cubicBezTo>
                    <a:pt x="34290" y="177165"/>
                    <a:pt x="52388" y="194310"/>
                    <a:pt x="82867" y="194310"/>
                  </a:cubicBezTo>
                  <a:cubicBezTo>
                    <a:pt x="117157" y="194310"/>
                    <a:pt x="139065" y="168593"/>
                    <a:pt x="139065" y="134303"/>
                  </a:cubicBezTo>
                  <a:lnTo>
                    <a:pt x="139065" y="953"/>
                  </a:lnTo>
                  <a:lnTo>
                    <a:pt x="173355" y="953"/>
                  </a:lnTo>
                  <a:lnTo>
                    <a:pt x="173355" y="216218"/>
                  </a:lnTo>
                  <a:close/>
                </a:path>
              </a:pathLst>
            </a:custGeom>
            <a:grpFill/>
            <a:ln w="9525" cap="flat">
              <a:noFill/>
              <a:prstDash val="solid"/>
              <a:miter/>
            </a:ln>
          </p:spPr>
          <p:txBody>
            <a:bodyPr rtlCol="0" anchor="ctr"/>
            <a:lstStyle/>
            <a:p>
              <a:endParaRPr lang="it-IT">
                <a:solidFill>
                  <a:schemeClr val="tx1"/>
                </a:solidFill>
              </a:endParaRPr>
            </a:p>
          </p:txBody>
        </p:sp>
        <p:sp>
          <p:nvSpPr>
            <p:cNvPr id="213" name="Figura a mano libera: forma 212">
              <a:extLst>
                <a:ext uri="{FF2B5EF4-FFF2-40B4-BE49-F238E27FC236}">
                  <a16:creationId xmlns:a16="http://schemas.microsoft.com/office/drawing/2014/main" id="{81C9EE4E-5163-19F7-0099-257572A5054C}"/>
                </a:ext>
              </a:extLst>
            </p:cNvPr>
            <p:cNvSpPr/>
            <p:nvPr/>
          </p:nvSpPr>
          <p:spPr>
            <a:xfrm>
              <a:off x="6311651" y="966873"/>
              <a:ext cx="113347" cy="219075"/>
            </a:xfrm>
            <a:custGeom>
              <a:avLst/>
              <a:gdLst>
                <a:gd name="connsiteX0" fmla="*/ 33338 w 113347"/>
                <a:gd name="connsiteY0" fmla="*/ 2857 h 219075"/>
                <a:gd name="connsiteX1" fmla="*/ 33338 w 113347"/>
                <a:gd name="connsiteY1" fmla="*/ 38100 h 219075"/>
                <a:gd name="connsiteX2" fmla="*/ 34290 w 113347"/>
                <a:gd name="connsiteY2" fmla="*/ 38100 h 219075"/>
                <a:gd name="connsiteX3" fmla="*/ 99060 w 113347"/>
                <a:gd name="connsiteY3" fmla="*/ 0 h 219075"/>
                <a:gd name="connsiteX4" fmla="*/ 113347 w 113347"/>
                <a:gd name="connsiteY4" fmla="*/ 2857 h 219075"/>
                <a:gd name="connsiteX5" fmla="*/ 113347 w 113347"/>
                <a:gd name="connsiteY5" fmla="*/ 35243 h 219075"/>
                <a:gd name="connsiteX6" fmla="*/ 112395 w 113347"/>
                <a:gd name="connsiteY6" fmla="*/ 35243 h 219075"/>
                <a:gd name="connsiteX7" fmla="*/ 97155 w 113347"/>
                <a:gd name="connsiteY7" fmla="*/ 33338 h 219075"/>
                <a:gd name="connsiteX8" fmla="*/ 34290 w 113347"/>
                <a:gd name="connsiteY8" fmla="*/ 99060 h 219075"/>
                <a:gd name="connsiteX9" fmla="*/ 34290 w 113347"/>
                <a:gd name="connsiteY9" fmla="*/ 219075 h 219075"/>
                <a:gd name="connsiteX10" fmla="*/ 0 w 113347"/>
                <a:gd name="connsiteY10" fmla="*/ 219075 h 219075"/>
                <a:gd name="connsiteX11" fmla="*/ 0 w 113347"/>
                <a:gd name="connsiteY11" fmla="*/ 2857 h 219075"/>
                <a:gd name="connsiteX12" fmla="*/ 33338 w 113347"/>
                <a:gd name="connsiteY12" fmla="*/ 2857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347" h="219075">
                  <a:moveTo>
                    <a:pt x="33338" y="2857"/>
                  </a:moveTo>
                  <a:lnTo>
                    <a:pt x="33338" y="38100"/>
                  </a:lnTo>
                  <a:lnTo>
                    <a:pt x="34290" y="38100"/>
                  </a:lnTo>
                  <a:cubicBezTo>
                    <a:pt x="47625" y="17145"/>
                    <a:pt x="69532" y="0"/>
                    <a:pt x="99060" y="0"/>
                  </a:cubicBezTo>
                  <a:cubicBezTo>
                    <a:pt x="105727" y="0"/>
                    <a:pt x="108585" y="952"/>
                    <a:pt x="113347" y="2857"/>
                  </a:cubicBezTo>
                  <a:lnTo>
                    <a:pt x="113347" y="35243"/>
                  </a:lnTo>
                  <a:lnTo>
                    <a:pt x="112395" y="35243"/>
                  </a:lnTo>
                  <a:cubicBezTo>
                    <a:pt x="107632" y="33338"/>
                    <a:pt x="103822" y="33338"/>
                    <a:pt x="97155" y="33338"/>
                  </a:cubicBezTo>
                  <a:cubicBezTo>
                    <a:pt x="63818" y="33338"/>
                    <a:pt x="34290" y="58102"/>
                    <a:pt x="34290" y="99060"/>
                  </a:cubicBezTo>
                  <a:lnTo>
                    <a:pt x="34290" y="219075"/>
                  </a:lnTo>
                  <a:lnTo>
                    <a:pt x="0" y="219075"/>
                  </a:lnTo>
                  <a:lnTo>
                    <a:pt x="0" y="2857"/>
                  </a:lnTo>
                  <a:lnTo>
                    <a:pt x="33338" y="2857"/>
                  </a:lnTo>
                  <a:close/>
                </a:path>
              </a:pathLst>
            </a:custGeom>
            <a:grpFill/>
            <a:ln w="9525" cap="flat">
              <a:noFill/>
              <a:prstDash val="solid"/>
              <a:miter/>
            </a:ln>
          </p:spPr>
          <p:txBody>
            <a:bodyPr rtlCol="0" anchor="ctr"/>
            <a:lstStyle/>
            <a:p>
              <a:endParaRPr lang="it-IT">
                <a:solidFill>
                  <a:schemeClr val="tx1"/>
                </a:solidFill>
              </a:endParaRPr>
            </a:p>
          </p:txBody>
        </p:sp>
        <p:sp>
          <p:nvSpPr>
            <p:cNvPr id="214" name="Figura a mano libera: forma 213">
              <a:extLst>
                <a:ext uri="{FF2B5EF4-FFF2-40B4-BE49-F238E27FC236}">
                  <a16:creationId xmlns:a16="http://schemas.microsoft.com/office/drawing/2014/main" id="{AB81BBF5-08F7-B648-71FA-F357C687F172}"/>
                </a:ext>
              </a:extLst>
            </p:cNvPr>
            <p:cNvSpPr/>
            <p:nvPr/>
          </p:nvSpPr>
          <p:spPr>
            <a:xfrm>
              <a:off x="6159251" y="901150"/>
              <a:ext cx="107632" cy="286702"/>
            </a:xfrm>
            <a:custGeom>
              <a:avLst/>
              <a:gdLst>
                <a:gd name="connsiteX0" fmla="*/ 0 w 107632"/>
                <a:gd name="connsiteY0" fmla="*/ 96203 h 286702"/>
                <a:gd name="connsiteX1" fmla="*/ 0 w 107632"/>
                <a:gd name="connsiteY1" fmla="*/ 68580 h 286702"/>
                <a:gd name="connsiteX2" fmla="*/ 31432 w 107632"/>
                <a:gd name="connsiteY2" fmla="*/ 68580 h 286702"/>
                <a:gd name="connsiteX3" fmla="*/ 31432 w 107632"/>
                <a:gd name="connsiteY3" fmla="*/ 0 h 286702"/>
                <a:gd name="connsiteX4" fmla="*/ 65722 w 107632"/>
                <a:gd name="connsiteY4" fmla="*/ 0 h 286702"/>
                <a:gd name="connsiteX5" fmla="*/ 65722 w 107632"/>
                <a:gd name="connsiteY5" fmla="*/ 68580 h 286702"/>
                <a:gd name="connsiteX6" fmla="*/ 107632 w 107632"/>
                <a:gd name="connsiteY6" fmla="*/ 68580 h 286702"/>
                <a:gd name="connsiteX7" fmla="*/ 107632 w 107632"/>
                <a:gd name="connsiteY7" fmla="*/ 96203 h 286702"/>
                <a:gd name="connsiteX8" fmla="*/ 65722 w 107632"/>
                <a:gd name="connsiteY8" fmla="*/ 96203 h 286702"/>
                <a:gd name="connsiteX9" fmla="*/ 65722 w 107632"/>
                <a:gd name="connsiteY9" fmla="*/ 237173 h 286702"/>
                <a:gd name="connsiteX10" fmla="*/ 87630 w 107632"/>
                <a:gd name="connsiteY10" fmla="*/ 257175 h 286702"/>
                <a:gd name="connsiteX11" fmla="*/ 105727 w 107632"/>
                <a:gd name="connsiteY11" fmla="*/ 254317 h 286702"/>
                <a:gd name="connsiteX12" fmla="*/ 106680 w 107632"/>
                <a:gd name="connsiteY12" fmla="*/ 254317 h 286702"/>
                <a:gd name="connsiteX13" fmla="*/ 106680 w 107632"/>
                <a:gd name="connsiteY13" fmla="*/ 283845 h 286702"/>
                <a:gd name="connsiteX14" fmla="*/ 79057 w 107632"/>
                <a:gd name="connsiteY14" fmla="*/ 286703 h 286702"/>
                <a:gd name="connsiteX15" fmla="*/ 31432 w 107632"/>
                <a:gd name="connsiteY15" fmla="*/ 244792 h 286702"/>
                <a:gd name="connsiteX16" fmla="*/ 31432 w 107632"/>
                <a:gd name="connsiteY16" fmla="*/ 96203 h 286702"/>
                <a:gd name="connsiteX17" fmla="*/ 0 w 107632"/>
                <a:gd name="connsiteY17" fmla="*/ 96203 h 286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632" h="286702">
                  <a:moveTo>
                    <a:pt x="0" y="96203"/>
                  </a:moveTo>
                  <a:lnTo>
                    <a:pt x="0" y="68580"/>
                  </a:lnTo>
                  <a:lnTo>
                    <a:pt x="31432" y="68580"/>
                  </a:lnTo>
                  <a:lnTo>
                    <a:pt x="31432" y="0"/>
                  </a:lnTo>
                  <a:lnTo>
                    <a:pt x="65722" y="0"/>
                  </a:lnTo>
                  <a:lnTo>
                    <a:pt x="65722" y="68580"/>
                  </a:lnTo>
                  <a:lnTo>
                    <a:pt x="107632" y="68580"/>
                  </a:lnTo>
                  <a:lnTo>
                    <a:pt x="107632" y="96203"/>
                  </a:lnTo>
                  <a:lnTo>
                    <a:pt x="65722" y="96203"/>
                  </a:lnTo>
                  <a:lnTo>
                    <a:pt x="65722" y="237173"/>
                  </a:lnTo>
                  <a:cubicBezTo>
                    <a:pt x="65722" y="252412"/>
                    <a:pt x="73343" y="257175"/>
                    <a:pt x="87630" y="257175"/>
                  </a:cubicBezTo>
                  <a:cubicBezTo>
                    <a:pt x="94297" y="257175"/>
                    <a:pt x="101918" y="255270"/>
                    <a:pt x="105727" y="254317"/>
                  </a:cubicBezTo>
                  <a:lnTo>
                    <a:pt x="106680" y="254317"/>
                  </a:lnTo>
                  <a:lnTo>
                    <a:pt x="106680" y="283845"/>
                  </a:lnTo>
                  <a:cubicBezTo>
                    <a:pt x="99060" y="285750"/>
                    <a:pt x="89535" y="286703"/>
                    <a:pt x="79057" y="286703"/>
                  </a:cubicBezTo>
                  <a:cubicBezTo>
                    <a:pt x="51435" y="286703"/>
                    <a:pt x="31432" y="275273"/>
                    <a:pt x="31432" y="244792"/>
                  </a:cubicBezTo>
                  <a:lnTo>
                    <a:pt x="31432" y="96203"/>
                  </a:lnTo>
                  <a:lnTo>
                    <a:pt x="0" y="96203"/>
                  </a:lnTo>
                  <a:close/>
                </a:path>
              </a:pathLst>
            </a:custGeom>
            <a:grpFill/>
            <a:ln w="9525" cap="flat">
              <a:noFill/>
              <a:prstDash val="solid"/>
              <a:miter/>
            </a:ln>
          </p:spPr>
          <p:txBody>
            <a:bodyPr rtlCol="0" anchor="ctr"/>
            <a:lstStyle/>
            <a:p>
              <a:endParaRPr lang="it-IT">
                <a:solidFill>
                  <a:schemeClr val="tx1"/>
                </a:solidFill>
              </a:endParaRPr>
            </a:p>
          </p:txBody>
        </p:sp>
        <p:sp>
          <p:nvSpPr>
            <p:cNvPr id="215" name="Figura a mano libera: forma 214">
              <a:extLst>
                <a:ext uri="{FF2B5EF4-FFF2-40B4-BE49-F238E27FC236}">
                  <a16:creationId xmlns:a16="http://schemas.microsoft.com/office/drawing/2014/main" id="{6A2E6146-55EE-6A08-96A5-F7B90FBDEA67}"/>
                </a:ext>
              </a:extLst>
            </p:cNvPr>
            <p:cNvSpPr/>
            <p:nvPr/>
          </p:nvSpPr>
          <p:spPr>
            <a:xfrm>
              <a:off x="5948748" y="965920"/>
              <a:ext cx="180993" cy="226694"/>
            </a:xfrm>
            <a:custGeom>
              <a:avLst/>
              <a:gdLst>
                <a:gd name="connsiteX0" fmla="*/ 96203 w 180993"/>
                <a:gd name="connsiteY0" fmla="*/ 226695 h 226694"/>
                <a:gd name="connsiteX1" fmla="*/ 0 w 180993"/>
                <a:gd name="connsiteY1" fmla="*/ 149542 h 226694"/>
                <a:gd name="connsiteX2" fmla="*/ 35243 w 180993"/>
                <a:gd name="connsiteY2" fmla="*/ 149542 h 226694"/>
                <a:gd name="connsiteX3" fmla="*/ 97155 w 180993"/>
                <a:gd name="connsiteY3" fmla="*/ 198120 h 226694"/>
                <a:gd name="connsiteX4" fmla="*/ 147638 w 180993"/>
                <a:gd name="connsiteY4" fmla="*/ 162877 h 226694"/>
                <a:gd name="connsiteX5" fmla="*/ 91440 w 180993"/>
                <a:gd name="connsiteY5" fmla="*/ 123825 h 226694"/>
                <a:gd name="connsiteX6" fmla="*/ 10478 w 180993"/>
                <a:gd name="connsiteY6" fmla="*/ 59055 h 226694"/>
                <a:gd name="connsiteX7" fmla="*/ 88583 w 180993"/>
                <a:gd name="connsiteY7" fmla="*/ 0 h 226694"/>
                <a:gd name="connsiteX8" fmla="*/ 173355 w 180993"/>
                <a:gd name="connsiteY8" fmla="*/ 67627 h 226694"/>
                <a:gd name="connsiteX9" fmla="*/ 138113 w 180993"/>
                <a:gd name="connsiteY9" fmla="*/ 67627 h 226694"/>
                <a:gd name="connsiteX10" fmla="*/ 86678 w 180993"/>
                <a:gd name="connsiteY10" fmla="*/ 26670 h 226694"/>
                <a:gd name="connsiteX11" fmla="*/ 42863 w 180993"/>
                <a:gd name="connsiteY11" fmla="*/ 58102 h 226694"/>
                <a:gd name="connsiteX12" fmla="*/ 100965 w 180993"/>
                <a:gd name="connsiteY12" fmla="*/ 93345 h 226694"/>
                <a:gd name="connsiteX13" fmla="*/ 180975 w 180993"/>
                <a:gd name="connsiteY13" fmla="*/ 161925 h 226694"/>
                <a:gd name="connsiteX14" fmla="*/ 96203 w 180993"/>
                <a:gd name="connsiteY14" fmla="*/ 226695 h 22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0993" h="226694">
                  <a:moveTo>
                    <a:pt x="96203" y="226695"/>
                  </a:moveTo>
                  <a:cubicBezTo>
                    <a:pt x="37148" y="226695"/>
                    <a:pt x="3810" y="199072"/>
                    <a:pt x="0" y="149542"/>
                  </a:cubicBezTo>
                  <a:lnTo>
                    <a:pt x="35243" y="149542"/>
                  </a:lnTo>
                  <a:cubicBezTo>
                    <a:pt x="40005" y="187642"/>
                    <a:pt x="64770" y="198120"/>
                    <a:pt x="97155" y="198120"/>
                  </a:cubicBezTo>
                  <a:cubicBezTo>
                    <a:pt x="132398" y="198120"/>
                    <a:pt x="147638" y="182880"/>
                    <a:pt x="147638" y="162877"/>
                  </a:cubicBezTo>
                  <a:cubicBezTo>
                    <a:pt x="147638" y="138113"/>
                    <a:pt x="130493" y="132397"/>
                    <a:pt x="91440" y="123825"/>
                  </a:cubicBezTo>
                  <a:cubicBezTo>
                    <a:pt x="48578" y="115252"/>
                    <a:pt x="10478" y="106680"/>
                    <a:pt x="10478" y="59055"/>
                  </a:cubicBezTo>
                  <a:cubicBezTo>
                    <a:pt x="10478" y="22860"/>
                    <a:pt x="38100" y="0"/>
                    <a:pt x="88583" y="0"/>
                  </a:cubicBezTo>
                  <a:cubicBezTo>
                    <a:pt x="141923" y="0"/>
                    <a:pt x="168593" y="25717"/>
                    <a:pt x="173355" y="67627"/>
                  </a:cubicBezTo>
                  <a:lnTo>
                    <a:pt x="138113" y="67627"/>
                  </a:lnTo>
                  <a:cubicBezTo>
                    <a:pt x="134303" y="39052"/>
                    <a:pt x="119063" y="26670"/>
                    <a:pt x="86678" y="26670"/>
                  </a:cubicBezTo>
                  <a:cubicBezTo>
                    <a:pt x="55245" y="26670"/>
                    <a:pt x="42863" y="40957"/>
                    <a:pt x="42863" y="58102"/>
                  </a:cubicBezTo>
                  <a:cubicBezTo>
                    <a:pt x="42863" y="81915"/>
                    <a:pt x="63818" y="85725"/>
                    <a:pt x="100965" y="93345"/>
                  </a:cubicBezTo>
                  <a:cubicBezTo>
                    <a:pt x="144780" y="101917"/>
                    <a:pt x="180975" y="111442"/>
                    <a:pt x="180975" y="161925"/>
                  </a:cubicBezTo>
                  <a:cubicBezTo>
                    <a:pt x="181928" y="203835"/>
                    <a:pt x="146685" y="226695"/>
                    <a:pt x="96203" y="226695"/>
                  </a:cubicBezTo>
                  <a:close/>
                </a:path>
              </a:pathLst>
            </a:custGeom>
            <a:grpFill/>
            <a:ln w="9525" cap="flat">
              <a:noFill/>
              <a:prstDash val="solid"/>
              <a:miter/>
            </a:ln>
          </p:spPr>
          <p:txBody>
            <a:bodyPr rtlCol="0" anchor="ctr"/>
            <a:lstStyle/>
            <a:p>
              <a:endParaRPr lang="it-IT">
                <a:solidFill>
                  <a:schemeClr val="tx1"/>
                </a:solidFill>
              </a:endParaRPr>
            </a:p>
          </p:txBody>
        </p:sp>
        <p:sp>
          <p:nvSpPr>
            <p:cNvPr id="216" name="Figura a mano libera: forma 215">
              <a:extLst>
                <a:ext uri="{FF2B5EF4-FFF2-40B4-BE49-F238E27FC236}">
                  <a16:creationId xmlns:a16="http://schemas.microsoft.com/office/drawing/2014/main" id="{4797F34E-87A6-2DC6-7F0F-B016FD1E7A6E}"/>
                </a:ext>
              </a:extLst>
            </p:cNvPr>
            <p:cNvSpPr/>
            <p:nvPr/>
          </p:nvSpPr>
          <p:spPr>
            <a:xfrm>
              <a:off x="5727769" y="964967"/>
              <a:ext cx="201929" cy="224790"/>
            </a:xfrm>
            <a:custGeom>
              <a:avLst/>
              <a:gdLst>
                <a:gd name="connsiteX0" fmla="*/ 182880 w 201929"/>
                <a:gd name="connsiteY0" fmla="*/ 222885 h 224790"/>
                <a:gd name="connsiteX1" fmla="*/ 145732 w 201929"/>
                <a:gd name="connsiteY1" fmla="*/ 190500 h 224790"/>
                <a:gd name="connsiteX2" fmla="*/ 145732 w 201929"/>
                <a:gd name="connsiteY2" fmla="*/ 190500 h 224790"/>
                <a:gd name="connsiteX3" fmla="*/ 73342 w 201929"/>
                <a:gd name="connsiteY3" fmla="*/ 224790 h 224790"/>
                <a:gd name="connsiteX4" fmla="*/ 0 w 201929"/>
                <a:gd name="connsiteY4" fmla="*/ 164783 h 224790"/>
                <a:gd name="connsiteX5" fmla="*/ 94297 w 201929"/>
                <a:gd name="connsiteY5" fmla="*/ 95250 h 224790"/>
                <a:gd name="connsiteX6" fmla="*/ 146685 w 201929"/>
                <a:gd name="connsiteY6" fmla="*/ 63818 h 224790"/>
                <a:gd name="connsiteX7" fmla="*/ 98107 w 201929"/>
                <a:gd name="connsiteY7" fmla="*/ 25718 h 224790"/>
                <a:gd name="connsiteX8" fmla="*/ 43815 w 201929"/>
                <a:gd name="connsiteY8" fmla="*/ 73343 h 224790"/>
                <a:gd name="connsiteX9" fmla="*/ 11430 w 201929"/>
                <a:gd name="connsiteY9" fmla="*/ 73343 h 224790"/>
                <a:gd name="connsiteX10" fmla="*/ 98107 w 201929"/>
                <a:gd name="connsiteY10" fmla="*/ 0 h 224790"/>
                <a:gd name="connsiteX11" fmla="*/ 178117 w 201929"/>
                <a:gd name="connsiteY11" fmla="*/ 68580 h 224790"/>
                <a:gd name="connsiteX12" fmla="*/ 178117 w 201929"/>
                <a:gd name="connsiteY12" fmla="*/ 171450 h 224790"/>
                <a:gd name="connsiteX13" fmla="*/ 200977 w 201929"/>
                <a:gd name="connsiteY13" fmla="*/ 194310 h 224790"/>
                <a:gd name="connsiteX14" fmla="*/ 201930 w 201929"/>
                <a:gd name="connsiteY14" fmla="*/ 194310 h 224790"/>
                <a:gd name="connsiteX15" fmla="*/ 201930 w 201929"/>
                <a:gd name="connsiteY15" fmla="*/ 219075 h 224790"/>
                <a:gd name="connsiteX16" fmla="*/ 182880 w 201929"/>
                <a:gd name="connsiteY16" fmla="*/ 222885 h 224790"/>
                <a:gd name="connsiteX17" fmla="*/ 80010 w 201929"/>
                <a:gd name="connsiteY17" fmla="*/ 199073 h 224790"/>
                <a:gd name="connsiteX18" fmla="*/ 145732 w 201929"/>
                <a:gd name="connsiteY18" fmla="*/ 140970 h 224790"/>
                <a:gd name="connsiteX19" fmla="*/ 145732 w 201929"/>
                <a:gd name="connsiteY19" fmla="*/ 103823 h 224790"/>
                <a:gd name="connsiteX20" fmla="*/ 96202 w 201929"/>
                <a:gd name="connsiteY20" fmla="*/ 120015 h 224790"/>
                <a:gd name="connsiteX21" fmla="*/ 35242 w 201929"/>
                <a:gd name="connsiteY21" fmla="*/ 163830 h 224790"/>
                <a:gd name="connsiteX22" fmla="*/ 80010 w 201929"/>
                <a:gd name="connsiteY22" fmla="*/ 199073 h 22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1929" h="224790">
                  <a:moveTo>
                    <a:pt x="182880" y="222885"/>
                  </a:moveTo>
                  <a:cubicBezTo>
                    <a:pt x="160972" y="222885"/>
                    <a:pt x="148590" y="212408"/>
                    <a:pt x="145732" y="190500"/>
                  </a:cubicBezTo>
                  <a:lnTo>
                    <a:pt x="145732" y="190500"/>
                  </a:lnTo>
                  <a:cubicBezTo>
                    <a:pt x="132397" y="207645"/>
                    <a:pt x="110490" y="224790"/>
                    <a:pt x="73342" y="224790"/>
                  </a:cubicBezTo>
                  <a:cubicBezTo>
                    <a:pt x="32385" y="224790"/>
                    <a:pt x="0" y="205740"/>
                    <a:pt x="0" y="164783"/>
                  </a:cubicBezTo>
                  <a:cubicBezTo>
                    <a:pt x="0" y="113348"/>
                    <a:pt x="40005" y="102870"/>
                    <a:pt x="94297" y="95250"/>
                  </a:cubicBezTo>
                  <a:cubicBezTo>
                    <a:pt x="124777" y="90488"/>
                    <a:pt x="146685" y="87630"/>
                    <a:pt x="146685" y="63818"/>
                  </a:cubicBezTo>
                  <a:cubicBezTo>
                    <a:pt x="146685" y="39053"/>
                    <a:pt x="129540" y="25718"/>
                    <a:pt x="98107" y="25718"/>
                  </a:cubicBezTo>
                  <a:cubicBezTo>
                    <a:pt x="62865" y="25718"/>
                    <a:pt x="45720" y="40957"/>
                    <a:pt x="43815" y="73343"/>
                  </a:cubicBezTo>
                  <a:lnTo>
                    <a:pt x="11430" y="73343"/>
                  </a:lnTo>
                  <a:cubicBezTo>
                    <a:pt x="12382" y="31432"/>
                    <a:pt x="40005" y="0"/>
                    <a:pt x="98107" y="0"/>
                  </a:cubicBezTo>
                  <a:cubicBezTo>
                    <a:pt x="143827" y="0"/>
                    <a:pt x="178117" y="17145"/>
                    <a:pt x="178117" y="68580"/>
                  </a:cubicBezTo>
                  <a:lnTo>
                    <a:pt x="178117" y="171450"/>
                  </a:lnTo>
                  <a:cubicBezTo>
                    <a:pt x="178117" y="188595"/>
                    <a:pt x="181927" y="199073"/>
                    <a:pt x="200977" y="194310"/>
                  </a:cubicBezTo>
                  <a:lnTo>
                    <a:pt x="201930" y="194310"/>
                  </a:lnTo>
                  <a:lnTo>
                    <a:pt x="201930" y="219075"/>
                  </a:lnTo>
                  <a:cubicBezTo>
                    <a:pt x="197167" y="220980"/>
                    <a:pt x="191452" y="222885"/>
                    <a:pt x="182880" y="222885"/>
                  </a:cubicBezTo>
                  <a:close/>
                  <a:moveTo>
                    <a:pt x="80010" y="199073"/>
                  </a:moveTo>
                  <a:cubicBezTo>
                    <a:pt x="125730" y="199073"/>
                    <a:pt x="145732" y="165735"/>
                    <a:pt x="145732" y="140970"/>
                  </a:cubicBezTo>
                  <a:lnTo>
                    <a:pt x="145732" y="103823"/>
                  </a:lnTo>
                  <a:cubicBezTo>
                    <a:pt x="134302" y="110490"/>
                    <a:pt x="114300" y="116205"/>
                    <a:pt x="96202" y="120015"/>
                  </a:cubicBezTo>
                  <a:cubicBezTo>
                    <a:pt x="61913" y="126682"/>
                    <a:pt x="35242" y="132398"/>
                    <a:pt x="35242" y="163830"/>
                  </a:cubicBezTo>
                  <a:cubicBezTo>
                    <a:pt x="35242" y="193358"/>
                    <a:pt x="58102" y="199073"/>
                    <a:pt x="80010" y="199073"/>
                  </a:cubicBezTo>
                  <a:close/>
                </a:path>
              </a:pathLst>
            </a:custGeom>
            <a:grpFill/>
            <a:ln w="9525" cap="flat">
              <a:noFill/>
              <a:prstDash val="solid"/>
              <a:miter/>
            </a:ln>
          </p:spPr>
          <p:txBody>
            <a:bodyPr rtlCol="0" anchor="ctr"/>
            <a:lstStyle/>
            <a:p>
              <a:endParaRPr lang="it-IT">
                <a:solidFill>
                  <a:schemeClr val="tx1"/>
                </a:solidFill>
              </a:endParaRPr>
            </a:p>
          </p:txBody>
        </p:sp>
        <p:sp>
          <p:nvSpPr>
            <p:cNvPr id="217" name="Figura a mano libera: forma 216">
              <a:extLst>
                <a:ext uri="{FF2B5EF4-FFF2-40B4-BE49-F238E27FC236}">
                  <a16:creationId xmlns:a16="http://schemas.microsoft.com/office/drawing/2014/main" id="{68C0644E-D145-EFCC-71C7-2E8389CC8F5B}"/>
                </a:ext>
              </a:extLst>
            </p:cNvPr>
            <p:cNvSpPr/>
            <p:nvPr/>
          </p:nvSpPr>
          <p:spPr>
            <a:xfrm>
              <a:off x="5587751" y="966873"/>
              <a:ext cx="113347" cy="219075"/>
            </a:xfrm>
            <a:custGeom>
              <a:avLst/>
              <a:gdLst>
                <a:gd name="connsiteX0" fmla="*/ 33338 w 113347"/>
                <a:gd name="connsiteY0" fmla="*/ 2857 h 219075"/>
                <a:gd name="connsiteX1" fmla="*/ 33338 w 113347"/>
                <a:gd name="connsiteY1" fmla="*/ 38100 h 219075"/>
                <a:gd name="connsiteX2" fmla="*/ 34290 w 113347"/>
                <a:gd name="connsiteY2" fmla="*/ 38100 h 219075"/>
                <a:gd name="connsiteX3" fmla="*/ 99060 w 113347"/>
                <a:gd name="connsiteY3" fmla="*/ 0 h 219075"/>
                <a:gd name="connsiteX4" fmla="*/ 113347 w 113347"/>
                <a:gd name="connsiteY4" fmla="*/ 2857 h 219075"/>
                <a:gd name="connsiteX5" fmla="*/ 113347 w 113347"/>
                <a:gd name="connsiteY5" fmla="*/ 35243 h 219075"/>
                <a:gd name="connsiteX6" fmla="*/ 112395 w 113347"/>
                <a:gd name="connsiteY6" fmla="*/ 35243 h 219075"/>
                <a:gd name="connsiteX7" fmla="*/ 97155 w 113347"/>
                <a:gd name="connsiteY7" fmla="*/ 33338 h 219075"/>
                <a:gd name="connsiteX8" fmla="*/ 34290 w 113347"/>
                <a:gd name="connsiteY8" fmla="*/ 99060 h 219075"/>
                <a:gd name="connsiteX9" fmla="*/ 34290 w 113347"/>
                <a:gd name="connsiteY9" fmla="*/ 219075 h 219075"/>
                <a:gd name="connsiteX10" fmla="*/ 0 w 113347"/>
                <a:gd name="connsiteY10" fmla="*/ 219075 h 219075"/>
                <a:gd name="connsiteX11" fmla="*/ 0 w 113347"/>
                <a:gd name="connsiteY11" fmla="*/ 2857 h 219075"/>
                <a:gd name="connsiteX12" fmla="*/ 33338 w 113347"/>
                <a:gd name="connsiteY12" fmla="*/ 2857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347" h="219075">
                  <a:moveTo>
                    <a:pt x="33338" y="2857"/>
                  </a:moveTo>
                  <a:lnTo>
                    <a:pt x="33338" y="38100"/>
                  </a:lnTo>
                  <a:lnTo>
                    <a:pt x="34290" y="38100"/>
                  </a:lnTo>
                  <a:cubicBezTo>
                    <a:pt x="47625" y="17145"/>
                    <a:pt x="69532" y="0"/>
                    <a:pt x="99060" y="0"/>
                  </a:cubicBezTo>
                  <a:cubicBezTo>
                    <a:pt x="105727" y="0"/>
                    <a:pt x="108585" y="952"/>
                    <a:pt x="113347" y="2857"/>
                  </a:cubicBezTo>
                  <a:lnTo>
                    <a:pt x="113347" y="35243"/>
                  </a:lnTo>
                  <a:lnTo>
                    <a:pt x="112395" y="35243"/>
                  </a:lnTo>
                  <a:cubicBezTo>
                    <a:pt x="107632" y="33338"/>
                    <a:pt x="103822" y="33338"/>
                    <a:pt x="97155" y="33338"/>
                  </a:cubicBezTo>
                  <a:cubicBezTo>
                    <a:pt x="63818" y="33338"/>
                    <a:pt x="34290" y="58102"/>
                    <a:pt x="34290" y="99060"/>
                  </a:cubicBezTo>
                  <a:lnTo>
                    <a:pt x="34290" y="219075"/>
                  </a:lnTo>
                  <a:lnTo>
                    <a:pt x="0" y="219075"/>
                  </a:lnTo>
                  <a:lnTo>
                    <a:pt x="0" y="2857"/>
                  </a:lnTo>
                  <a:lnTo>
                    <a:pt x="33338" y="2857"/>
                  </a:lnTo>
                  <a:close/>
                </a:path>
              </a:pathLst>
            </a:custGeom>
            <a:grpFill/>
            <a:ln w="9525" cap="flat">
              <a:noFill/>
              <a:prstDash val="solid"/>
              <a:miter/>
            </a:ln>
          </p:spPr>
          <p:txBody>
            <a:bodyPr rtlCol="0" anchor="ctr"/>
            <a:lstStyle/>
            <a:p>
              <a:endParaRPr lang="it-IT">
                <a:solidFill>
                  <a:schemeClr val="tx1"/>
                </a:solidFill>
              </a:endParaRPr>
            </a:p>
          </p:txBody>
        </p:sp>
        <p:sp>
          <p:nvSpPr>
            <p:cNvPr id="218" name="Figura a mano libera: forma 217">
              <a:extLst>
                <a:ext uri="{FF2B5EF4-FFF2-40B4-BE49-F238E27FC236}">
                  <a16:creationId xmlns:a16="http://schemas.microsoft.com/office/drawing/2014/main" id="{E593E781-6F34-EB77-E551-C89286F4278D}"/>
                </a:ext>
              </a:extLst>
            </p:cNvPr>
            <p:cNvSpPr/>
            <p:nvPr/>
          </p:nvSpPr>
          <p:spPr>
            <a:xfrm>
              <a:off x="5440114" y="884005"/>
              <a:ext cx="103822" cy="301942"/>
            </a:xfrm>
            <a:custGeom>
              <a:avLst/>
              <a:gdLst>
                <a:gd name="connsiteX0" fmla="*/ 0 w 103822"/>
                <a:gd name="connsiteY0" fmla="*/ 113348 h 301942"/>
                <a:gd name="connsiteX1" fmla="*/ 0 w 103822"/>
                <a:gd name="connsiteY1" fmla="*/ 85725 h 301942"/>
                <a:gd name="connsiteX2" fmla="*/ 29527 w 103822"/>
                <a:gd name="connsiteY2" fmla="*/ 85725 h 301942"/>
                <a:gd name="connsiteX3" fmla="*/ 29527 w 103822"/>
                <a:gd name="connsiteY3" fmla="*/ 50482 h 301942"/>
                <a:gd name="connsiteX4" fmla="*/ 86677 w 103822"/>
                <a:gd name="connsiteY4" fmla="*/ 0 h 301942"/>
                <a:gd name="connsiteX5" fmla="*/ 103822 w 103822"/>
                <a:gd name="connsiteY5" fmla="*/ 953 h 301942"/>
                <a:gd name="connsiteX6" fmla="*/ 103822 w 103822"/>
                <a:gd name="connsiteY6" fmla="*/ 29528 h 301942"/>
                <a:gd name="connsiteX7" fmla="*/ 93345 w 103822"/>
                <a:gd name="connsiteY7" fmla="*/ 29528 h 301942"/>
                <a:gd name="connsiteX8" fmla="*/ 63818 w 103822"/>
                <a:gd name="connsiteY8" fmla="*/ 52388 h 301942"/>
                <a:gd name="connsiteX9" fmla="*/ 63818 w 103822"/>
                <a:gd name="connsiteY9" fmla="*/ 85725 h 301942"/>
                <a:gd name="connsiteX10" fmla="*/ 103822 w 103822"/>
                <a:gd name="connsiteY10" fmla="*/ 85725 h 301942"/>
                <a:gd name="connsiteX11" fmla="*/ 103822 w 103822"/>
                <a:gd name="connsiteY11" fmla="*/ 113348 h 301942"/>
                <a:gd name="connsiteX12" fmla="*/ 63818 w 103822"/>
                <a:gd name="connsiteY12" fmla="*/ 113348 h 301942"/>
                <a:gd name="connsiteX13" fmla="*/ 63818 w 103822"/>
                <a:gd name="connsiteY13" fmla="*/ 301943 h 301942"/>
                <a:gd name="connsiteX14" fmla="*/ 29527 w 103822"/>
                <a:gd name="connsiteY14" fmla="*/ 301943 h 301942"/>
                <a:gd name="connsiteX15" fmla="*/ 29527 w 103822"/>
                <a:gd name="connsiteY15" fmla="*/ 113348 h 301942"/>
                <a:gd name="connsiteX16" fmla="*/ 0 w 103822"/>
                <a:gd name="connsiteY16" fmla="*/ 113348 h 30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22" h="301942">
                  <a:moveTo>
                    <a:pt x="0" y="113348"/>
                  </a:moveTo>
                  <a:lnTo>
                    <a:pt x="0" y="85725"/>
                  </a:lnTo>
                  <a:lnTo>
                    <a:pt x="29527" y="85725"/>
                  </a:lnTo>
                  <a:lnTo>
                    <a:pt x="29527" y="50482"/>
                  </a:lnTo>
                  <a:cubicBezTo>
                    <a:pt x="29527" y="13335"/>
                    <a:pt x="50482" y="0"/>
                    <a:pt x="86677" y="0"/>
                  </a:cubicBezTo>
                  <a:cubicBezTo>
                    <a:pt x="93345" y="0"/>
                    <a:pt x="99060" y="0"/>
                    <a:pt x="103822" y="953"/>
                  </a:cubicBezTo>
                  <a:lnTo>
                    <a:pt x="103822" y="29528"/>
                  </a:lnTo>
                  <a:cubicBezTo>
                    <a:pt x="98107" y="29528"/>
                    <a:pt x="96202" y="29528"/>
                    <a:pt x="93345" y="29528"/>
                  </a:cubicBezTo>
                  <a:cubicBezTo>
                    <a:pt x="71438" y="29528"/>
                    <a:pt x="63818" y="35243"/>
                    <a:pt x="63818" y="52388"/>
                  </a:cubicBezTo>
                  <a:lnTo>
                    <a:pt x="63818" y="85725"/>
                  </a:lnTo>
                  <a:lnTo>
                    <a:pt x="103822" y="85725"/>
                  </a:lnTo>
                  <a:lnTo>
                    <a:pt x="103822" y="113348"/>
                  </a:lnTo>
                  <a:lnTo>
                    <a:pt x="63818" y="113348"/>
                  </a:lnTo>
                  <a:lnTo>
                    <a:pt x="63818" y="301943"/>
                  </a:lnTo>
                  <a:lnTo>
                    <a:pt x="29527" y="301943"/>
                  </a:lnTo>
                  <a:lnTo>
                    <a:pt x="29527" y="113348"/>
                  </a:lnTo>
                  <a:lnTo>
                    <a:pt x="0" y="113348"/>
                  </a:lnTo>
                  <a:close/>
                </a:path>
              </a:pathLst>
            </a:custGeom>
            <a:grpFill/>
            <a:ln w="9525" cap="flat">
              <a:noFill/>
              <a:prstDash val="solid"/>
              <a:miter/>
            </a:ln>
          </p:spPr>
          <p:txBody>
            <a:bodyPr rtlCol="0" anchor="ctr"/>
            <a:lstStyle/>
            <a:p>
              <a:endParaRPr lang="it-IT">
                <a:solidFill>
                  <a:schemeClr val="tx1"/>
                </a:solidFill>
              </a:endParaRPr>
            </a:p>
          </p:txBody>
        </p:sp>
        <p:sp>
          <p:nvSpPr>
            <p:cNvPr id="219" name="Figura a mano libera: forma 218">
              <a:extLst>
                <a:ext uri="{FF2B5EF4-FFF2-40B4-BE49-F238E27FC236}">
                  <a16:creationId xmlns:a16="http://schemas.microsoft.com/office/drawing/2014/main" id="{45B563AE-A53B-943F-E6FB-C4442BAC715F}"/>
                </a:ext>
              </a:extLst>
            </p:cNvPr>
            <p:cNvSpPr/>
            <p:nvPr/>
          </p:nvSpPr>
          <p:spPr>
            <a:xfrm>
              <a:off x="5223896" y="964967"/>
              <a:ext cx="176212" cy="221932"/>
            </a:xfrm>
            <a:custGeom>
              <a:avLst/>
              <a:gdLst>
                <a:gd name="connsiteX0" fmla="*/ 33338 w 176212"/>
                <a:gd name="connsiteY0" fmla="*/ 4763 h 221932"/>
                <a:gd name="connsiteX1" fmla="*/ 33338 w 176212"/>
                <a:gd name="connsiteY1" fmla="*/ 33338 h 221932"/>
                <a:gd name="connsiteX2" fmla="*/ 34290 w 176212"/>
                <a:gd name="connsiteY2" fmla="*/ 33338 h 221932"/>
                <a:gd name="connsiteX3" fmla="*/ 102870 w 176212"/>
                <a:gd name="connsiteY3" fmla="*/ 0 h 221932"/>
                <a:gd name="connsiteX4" fmla="*/ 176213 w 176212"/>
                <a:gd name="connsiteY4" fmla="*/ 69532 h 221932"/>
                <a:gd name="connsiteX5" fmla="*/ 176213 w 176212"/>
                <a:gd name="connsiteY5" fmla="*/ 221933 h 221932"/>
                <a:gd name="connsiteX6" fmla="*/ 141922 w 176212"/>
                <a:gd name="connsiteY6" fmla="*/ 221933 h 221932"/>
                <a:gd name="connsiteX7" fmla="*/ 141922 w 176212"/>
                <a:gd name="connsiteY7" fmla="*/ 71438 h 221932"/>
                <a:gd name="connsiteX8" fmla="*/ 93345 w 176212"/>
                <a:gd name="connsiteY8" fmla="*/ 27623 h 221932"/>
                <a:gd name="connsiteX9" fmla="*/ 34290 w 176212"/>
                <a:gd name="connsiteY9" fmla="*/ 87630 h 221932"/>
                <a:gd name="connsiteX10" fmla="*/ 34290 w 176212"/>
                <a:gd name="connsiteY10" fmla="*/ 220980 h 221932"/>
                <a:gd name="connsiteX11" fmla="*/ 0 w 176212"/>
                <a:gd name="connsiteY11" fmla="*/ 220980 h 221932"/>
                <a:gd name="connsiteX12" fmla="*/ 0 w 176212"/>
                <a:gd name="connsiteY12" fmla="*/ 4763 h 221932"/>
                <a:gd name="connsiteX13" fmla="*/ 33338 w 176212"/>
                <a:gd name="connsiteY13" fmla="*/ 4763 h 22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6212" h="221932">
                  <a:moveTo>
                    <a:pt x="33338" y="4763"/>
                  </a:moveTo>
                  <a:lnTo>
                    <a:pt x="33338" y="33338"/>
                  </a:lnTo>
                  <a:lnTo>
                    <a:pt x="34290" y="33338"/>
                  </a:lnTo>
                  <a:cubicBezTo>
                    <a:pt x="49530" y="12382"/>
                    <a:pt x="71438" y="0"/>
                    <a:pt x="102870" y="0"/>
                  </a:cubicBezTo>
                  <a:cubicBezTo>
                    <a:pt x="148590" y="0"/>
                    <a:pt x="176213" y="24765"/>
                    <a:pt x="176213" y="69532"/>
                  </a:cubicBezTo>
                  <a:lnTo>
                    <a:pt x="176213" y="221933"/>
                  </a:lnTo>
                  <a:lnTo>
                    <a:pt x="141922" y="221933"/>
                  </a:lnTo>
                  <a:lnTo>
                    <a:pt x="141922" y="71438"/>
                  </a:lnTo>
                  <a:cubicBezTo>
                    <a:pt x="141922" y="43815"/>
                    <a:pt x="123825" y="27623"/>
                    <a:pt x="93345" y="27623"/>
                  </a:cubicBezTo>
                  <a:cubicBezTo>
                    <a:pt x="59055" y="27623"/>
                    <a:pt x="34290" y="52388"/>
                    <a:pt x="34290" y="87630"/>
                  </a:cubicBezTo>
                  <a:lnTo>
                    <a:pt x="34290" y="220980"/>
                  </a:lnTo>
                  <a:lnTo>
                    <a:pt x="0" y="220980"/>
                  </a:lnTo>
                  <a:lnTo>
                    <a:pt x="0" y="4763"/>
                  </a:lnTo>
                  <a:lnTo>
                    <a:pt x="33338" y="4763"/>
                  </a:lnTo>
                  <a:close/>
                </a:path>
              </a:pathLst>
            </a:custGeom>
            <a:grpFill/>
            <a:ln w="9525" cap="flat">
              <a:noFill/>
              <a:prstDash val="solid"/>
              <a:miter/>
            </a:ln>
          </p:spPr>
          <p:txBody>
            <a:bodyPr rtlCol="0" anchor="ctr"/>
            <a:lstStyle/>
            <a:p>
              <a:endParaRPr lang="it-IT">
                <a:solidFill>
                  <a:schemeClr val="tx1"/>
                </a:solidFill>
              </a:endParaRPr>
            </a:p>
          </p:txBody>
        </p:sp>
        <p:sp>
          <p:nvSpPr>
            <p:cNvPr id="220" name="Figura a mano libera: forma 219">
              <a:extLst>
                <a:ext uri="{FF2B5EF4-FFF2-40B4-BE49-F238E27FC236}">
                  <a16:creationId xmlns:a16="http://schemas.microsoft.com/office/drawing/2014/main" id="{50838151-5B54-E120-AFF0-A3B215609595}"/>
                </a:ext>
              </a:extLst>
            </p:cNvPr>
            <p:cNvSpPr/>
            <p:nvPr/>
          </p:nvSpPr>
          <p:spPr>
            <a:xfrm>
              <a:off x="5123884" y="885910"/>
              <a:ext cx="38100" cy="300037"/>
            </a:xfrm>
            <a:custGeom>
              <a:avLst/>
              <a:gdLst>
                <a:gd name="connsiteX0" fmla="*/ 0 w 38100"/>
                <a:gd name="connsiteY0" fmla="*/ 300038 h 300037"/>
                <a:gd name="connsiteX1" fmla="*/ 0 w 38100"/>
                <a:gd name="connsiteY1" fmla="*/ 0 h 300037"/>
                <a:gd name="connsiteX2" fmla="*/ 38100 w 38100"/>
                <a:gd name="connsiteY2" fmla="*/ 0 h 300037"/>
                <a:gd name="connsiteX3" fmla="*/ 38100 w 38100"/>
                <a:gd name="connsiteY3" fmla="*/ 300038 h 300037"/>
                <a:gd name="connsiteX4" fmla="*/ 0 w 38100"/>
                <a:gd name="connsiteY4" fmla="*/ 300038 h 30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00037">
                  <a:moveTo>
                    <a:pt x="0" y="300038"/>
                  </a:moveTo>
                  <a:lnTo>
                    <a:pt x="0" y="0"/>
                  </a:lnTo>
                  <a:lnTo>
                    <a:pt x="38100" y="0"/>
                  </a:lnTo>
                  <a:lnTo>
                    <a:pt x="38100" y="300038"/>
                  </a:lnTo>
                  <a:lnTo>
                    <a:pt x="0" y="300038"/>
                  </a:lnTo>
                  <a:close/>
                </a:path>
              </a:pathLst>
            </a:custGeom>
            <a:grpFill/>
            <a:ln w="9525" cap="flat">
              <a:noFill/>
              <a:prstDash val="solid"/>
              <a:miter/>
            </a:ln>
          </p:spPr>
          <p:txBody>
            <a:bodyPr rtlCol="0" anchor="ctr"/>
            <a:lstStyle/>
            <a:p>
              <a:endParaRPr lang="it-IT">
                <a:solidFill>
                  <a:schemeClr val="tx1"/>
                </a:solidFill>
              </a:endParaRPr>
            </a:p>
          </p:txBody>
        </p:sp>
        <p:grpSp>
          <p:nvGrpSpPr>
            <p:cNvPr id="221" name="Elemento grafico 7">
              <a:extLst>
                <a:ext uri="{FF2B5EF4-FFF2-40B4-BE49-F238E27FC236}">
                  <a16:creationId xmlns:a16="http://schemas.microsoft.com/office/drawing/2014/main" id="{4B173489-D56D-4061-FF09-96B8F603296D}"/>
                </a:ext>
              </a:extLst>
            </p:cNvPr>
            <p:cNvGrpSpPr/>
            <p:nvPr/>
          </p:nvGrpSpPr>
          <p:grpSpPr>
            <a:xfrm>
              <a:off x="609034" y="615400"/>
              <a:ext cx="4057650" cy="1800225"/>
              <a:chOff x="888600" y="425831"/>
              <a:chExt cx="4057650" cy="1800225"/>
            </a:xfrm>
            <a:grpFill/>
          </p:grpSpPr>
          <p:sp>
            <p:nvSpPr>
              <p:cNvPr id="222" name="Figura a mano libera: forma 221">
                <a:extLst>
                  <a:ext uri="{FF2B5EF4-FFF2-40B4-BE49-F238E27FC236}">
                    <a16:creationId xmlns:a16="http://schemas.microsoft.com/office/drawing/2014/main" id="{BBDBD39B-5496-62AC-B3D1-EE2CE0C2B06F}"/>
                  </a:ext>
                </a:extLst>
              </p:cNvPr>
              <p:cNvSpPr/>
              <p:nvPr/>
            </p:nvSpPr>
            <p:spPr>
              <a:xfrm>
                <a:off x="888600" y="645859"/>
                <a:ext cx="471487" cy="1360169"/>
              </a:xfrm>
              <a:custGeom>
                <a:avLst/>
                <a:gdLst>
                  <a:gd name="connsiteX0" fmla="*/ 220028 w 471487"/>
                  <a:gd name="connsiteY0" fmla="*/ 0 h 1360169"/>
                  <a:gd name="connsiteX1" fmla="*/ 220028 w 471487"/>
                  <a:gd name="connsiteY1" fmla="*/ 1139190 h 1360169"/>
                  <a:gd name="connsiteX2" fmla="*/ 0 w 471487"/>
                  <a:gd name="connsiteY2" fmla="*/ 1139190 h 1360169"/>
                  <a:gd name="connsiteX3" fmla="*/ 0 w 471487"/>
                  <a:gd name="connsiteY3" fmla="*/ 1360170 h 1360169"/>
                  <a:gd name="connsiteX4" fmla="*/ 220028 w 471487"/>
                  <a:gd name="connsiteY4" fmla="*/ 1360170 h 1360169"/>
                  <a:gd name="connsiteX5" fmla="*/ 471488 w 471487"/>
                  <a:gd name="connsiteY5" fmla="*/ 1360170 h 1360169"/>
                  <a:gd name="connsiteX6" fmla="*/ 471488 w 471487"/>
                  <a:gd name="connsiteY6" fmla="*/ 0 h 1360169"/>
                  <a:gd name="connsiteX7" fmla="*/ 220028 w 471487"/>
                  <a:gd name="connsiteY7" fmla="*/ 0 h 136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1487" h="1360169">
                    <a:moveTo>
                      <a:pt x="220028" y="0"/>
                    </a:moveTo>
                    <a:lnTo>
                      <a:pt x="220028" y="1139190"/>
                    </a:lnTo>
                    <a:lnTo>
                      <a:pt x="0" y="1139190"/>
                    </a:lnTo>
                    <a:lnTo>
                      <a:pt x="0" y="1360170"/>
                    </a:lnTo>
                    <a:lnTo>
                      <a:pt x="220028" y="1360170"/>
                    </a:lnTo>
                    <a:lnTo>
                      <a:pt x="471488" y="1360170"/>
                    </a:lnTo>
                    <a:lnTo>
                      <a:pt x="471488" y="0"/>
                    </a:lnTo>
                    <a:lnTo>
                      <a:pt x="220028" y="0"/>
                    </a:lnTo>
                    <a:close/>
                  </a:path>
                </a:pathLst>
              </a:custGeom>
              <a:grpFill/>
              <a:ln w="9525" cap="flat">
                <a:noFill/>
                <a:prstDash val="solid"/>
                <a:miter/>
              </a:ln>
            </p:spPr>
            <p:txBody>
              <a:bodyPr rtlCol="0" anchor="ctr"/>
              <a:lstStyle/>
              <a:p>
                <a:endParaRPr lang="it-IT">
                  <a:solidFill>
                    <a:schemeClr val="tx1"/>
                  </a:solidFill>
                </a:endParaRPr>
              </a:p>
            </p:txBody>
          </p:sp>
          <p:sp>
            <p:nvSpPr>
              <p:cNvPr id="223" name="Figura a mano libera: forma 222">
                <a:extLst>
                  <a:ext uri="{FF2B5EF4-FFF2-40B4-BE49-F238E27FC236}">
                    <a16:creationId xmlns:a16="http://schemas.microsoft.com/office/drawing/2014/main" id="{B56E4426-D326-011F-F8E9-AC13A38FA52D}"/>
                  </a:ext>
                </a:extLst>
              </p:cNvPr>
              <p:cNvSpPr/>
              <p:nvPr/>
            </p:nvSpPr>
            <p:spPr>
              <a:xfrm>
                <a:off x="888600" y="425831"/>
                <a:ext cx="220027" cy="220027"/>
              </a:xfrm>
              <a:custGeom>
                <a:avLst/>
                <a:gdLst>
                  <a:gd name="connsiteX0" fmla="*/ 220028 w 220027"/>
                  <a:gd name="connsiteY0" fmla="*/ 0 h 220027"/>
                  <a:gd name="connsiteX1" fmla="*/ 0 w 220027"/>
                  <a:gd name="connsiteY1" fmla="*/ 0 h 220027"/>
                  <a:gd name="connsiteX2" fmla="*/ 0 w 220027"/>
                  <a:gd name="connsiteY2" fmla="*/ 220028 h 220027"/>
                  <a:gd name="connsiteX3" fmla="*/ 220028 w 220027"/>
                  <a:gd name="connsiteY3" fmla="*/ 220028 h 220027"/>
                  <a:gd name="connsiteX4" fmla="*/ 220028 w 220027"/>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027" h="220027">
                    <a:moveTo>
                      <a:pt x="220028" y="0"/>
                    </a:moveTo>
                    <a:lnTo>
                      <a:pt x="0" y="0"/>
                    </a:lnTo>
                    <a:lnTo>
                      <a:pt x="0" y="220028"/>
                    </a:lnTo>
                    <a:lnTo>
                      <a:pt x="220028" y="220028"/>
                    </a:lnTo>
                    <a:lnTo>
                      <a:pt x="220028" y="0"/>
                    </a:lnTo>
                    <a:close/>
                  </a:path>
                </a:pathLst>
              </a:custGeom>
              <a:grpFill/>
              <a:ln w="9525" cap="flat">
                <a:noFill/>
                <a:prstDash val="solid"/>
                <a:miter/>
              </a:ln>
            </p:spPr>
            <p:txBody>
              <a:bodyPr rtlCol="0" anchor="ctr"/>
              <a:lstStyle/>
              <a:p>
                <a:endParaRPr lang="it-IT">
                  <a:solidFill>
                    <a:schemeClr val="tx1"/>
                  </a:solidFill>
                </a:endParaRPr>
              </a:p>
            </p:txBody>
          </p:sp>
          <p:sp>
            <p:nvSpPr>
              <p:cNvPr id="224" name="Figura a mano libera: forma 223">
                <a:extLst>
                  <a:ext uri="{FF2B5EF4-FFF2-40B4-BE49-F238E27FC236}">
                    <a16:creationId xmlns:a16="http://schemas.microsoft.com/office/drawing/2014/main" id="{002D4783-DAEC-8438-FE1B-8DB7D4B63466}"/>
                  </a:ext>
                </a:extLst>
              </p:cNvPr>
              <p:cNvSpPr/>
              <p:nvPr/>
            </p:nvSpPr>
            <p:spPr>
              <a:xfrm>
                <a:off x="1360087" y="2006029"/>
                <a:ext cx="220027" cy="220027"/>
              </a:xfrm>
              <a:custGeom>
                <a:avLst/>
                <a:gdLst>
                  <a:gd name="connsiteX0" fmla="*/ 220027 w 220027"/>
                  <a:gd name="connsiteY0" fmla="*/ 0 h 220027"/>
                  <a:gd name="connsiteX1" fmla="*/ 220027 w 220027"/>
                  <a:gd name="connsiteY1" fmla="*/ 220028 h 220027"/>
                  <a:gd name="connsiteX2" fmla="*/ 0 w 220027"/>
                  <a:gd name="connsiteY2" fmla="*/ 220028 h 220027"/>
                  <a:gd name="connsiteX3" fmla="*/ 0 w 220027"/>
                  <a:gd name="connsiteY3" fmla="*/ 0 h 220027"/>
                  <a:gd name="connsiteX4" fmla="*/ 220027 w 220027"/>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027" h="220027">
                    <a:moveTo>
                      <a:pt x="220027" y="0"/>
                    </a:moveTo>
                    <a:lnTo>
                      <a:pt x="220027" y="220028"/>
                    </a:lnTo>
                    <a:lnTo>
                      <a:pt x="0" y="220028"/>
                    </a:lnTo>
                    <a:lnTo>
                      <a:pt x="0" y="0"/>
                    </a:lnTo>
                    <a:lnTo>
                      <a:pt x="220027" y="0"/>
                    </a:lnTo>
                    <a:close/>
                  </a:path>
                </a:pathLst>
              </a:custGeom>
              <a:grpFill/>
              <a:ln w="9525" cap="flat">
                <a:noFill/>
                <a:prstDash val="solid"/>
                <a:miter/>
              </a:ln>
            </p:spPr>
            <p:txBody>
              <a:bodyPr rtlCol="0" anchor="ctr"/>
              <a:lstStyle/>
              <a:p>
                <a:endParaRPr lang="it-IT">
                  <a:solidFill>
                    <a:schemeClr val="tx1"/>
                  </a:solidFill>
                </a:endParaRPr>
              </a:p>
            </p:txBody>
          </p:sp>
          <p:sp>
            <p:nvSpPr>
              <p:cNvPr id="225" name="Figura a mano libera: forma 224">
                <a:extLst>
                  <a:ext uri="{FF2B5EF4-FFF2-40B4-BE49-F238E27FC236}">
                    <a16:creationId xmlns:a16="http://schemas.microsoft.com/office/drawing/2014/main" id="{1FA5FE8C-4998-55E7-665E-771AE38A8AAA}"/>
                  </a:ext>
                </a:extLst>
              </p:cNvPr>
              <p:cNvSpPr/>
              <p:nvPr/>
            </p:nvSpPr>
            <p:spPr>
              <a:xfrm>
                <a:off x="1580114" y="645859"/>
                <a:ext cx="1044892" cy="1360169"/>
              </a:xfrm>
              <a:custGeom>
                <a:avLst/>
                <a:gdLst>
                  <a:gd name="connsiteX0" fmla="*/ 1044893 w 1044892"/>
                  <a:gd name="connsiteY0" fmla="*/ 453390 h 1360169"/>
                  <a:gd name="connsiteX1" fmla="*/ 570548 w 1044892"/>
                  <a:gd name="connsiteY1" fmla="*/ 906780 h 1360169"/>
                  <a:gd name="connsiteX2" fmla="*/ 251460 w 1044892"/>
                  <a:gd name="connsiteY2" fmla="*/ 906780 h 1360169"/>
                  <a:gd name="connsiteX3" fmla="*/ 251460 w 1044892"/>
                  <a:gd name="connsiteY3" fmla="*/ 1360170 h 1360169"/>
                  <a:gd name="connsiteX4" fmla="*/ 0 w 1044892"/>
                  <a:gd name="connsiteY4" fmla="*/ 1360170 h 1360169"/>
                  <a:gd name="connsiteX5" fmla="*/ 0 w 1044892"/>
                  <a:gd name="connsiteY5" fmla="*/ 0 h 1360169"/>
                  <a:gd name="connsiteX6" fmla="*/ 566738 w 1044892"/>
                  <a:gd name="connsiteY6" fmla="*/ 0 h 1360169"/>
                  <a:gd name="connsiteX7" fmla="*/ 1044893 w 1044892"/>
                  <a:gd name="connsiteY7" fmla="*/ 453390 h 1360169"/>
                  <a:gd name="connsiteX8" fmla="*/ 1044893 w 1044892"/>
                  <a:gd name="connsiteY8" fmla="*/ 453390 h 1360169"/>
                  <a:gd name="connsiteX9" fmla="*/ 793432 w 1044892"/>
                  <a:gd name="connsiteY9" fmla="*/ 453390 h 1360169"/>
                  <a:gd name="connsiteX10" fmla="*/ 564832 w 1044892"/>
                  <a:gd name="connsiteY10" fmla="*/ 225743 h 1360169"/>
                  <a:gd name="connsiteX11" fmla="*/ 251460 w 1044892"/>
                  <a:gd name="connsiteY11" fmla="*/ 225743 h 1360169"/>
                  <a:gd name="connsiteX12" fmla="*/ 251460 w 1044892"/>
                  <a:gd name="connsiteY12" fmla="*/ 681037 h 1360169"/>
                  <a:gd name="connsiteX13" fmla="*/ 562928 w 1044892"/>
                  <a:gd name="connsiteY13" fmla="*/ 681037 h 1360169"/>
                  <a:gd name="connsiteX14" fmla="*/ 793432 w 1044892"/>
                  <a:gd name="connsiteY14" fmla="*/ 453390 h 136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44892" h="1360169">
                    <a:moveTo>
                      <a:pt x="1044893" y="453390"/>
                    </a:moveTo>
                    <a:cubicBezTo>
                      <a:pt x="1044893" y="720090"/>
                      <a:pt x="863918" y="906780"/>
                      <a:pt x="570548" y="906780"/>
                    </a:cubicBezTo>
                    <a:lnTo>
                      <a:pt x="251460" y="906780"/>
                    </a:lnTo>
                    <a:lnTo>
                      <a:pt x="251460" y="1360170"/>
                    </a:lnTo>
                    <a:lnTo>
                      <a:pt x="0" y="1360170"/>
                    </a:lnTo>
                    <a:lnTo>
                      <a:pt x="0" y="0"/>
                    </a:lnTo>
                    <a:lnTo>
                      <a:pt x="566738" y="0"/>
                    </a:lnTo>
                    <a:cubicBezTo>
                      <a:pt x="869632" y="0"/>
                      <a:pt x="1044893" y="194310"/>
                      <a:pt x="1044893" y="453390"/>
                    </a:cubicBezTo>
                    <a:lnTo>
                      <a:pt x="1044893" y="453390"/>
                    </a:lnTo>
                    <a:close/>
                    <a:moveTo>
                      <a:pt x="793432" y="453390"/>
                    </a:moveTo>
                    <a:cubicBezTo>
                      <a:pt x="793432" y="339090"/>
                      <a:pt x="719138" y="225743"/>
                      <a:pt x="564832" y="225743"/>
                    </a:cubicBezTo>
                    <a:lnTo>
                      <a:pt x="251460" y="225743"/>
                    </a:lnTo>
                    <a:lnTo>
                      <a:pt x="251460" y="681037"/>
                    </a:lnTo>
                    <a:lnTo>
                      <a:pt x="562928" y="681037"/>
                    </a:lnTo>
                    <a:cubicBezTo>
                      <a:pt x="720090" y="681037"/>
                      <a:pt x="793432" y="570548"/>
                      <a:pt x="793432" y="453390"/>
                    </a:cubicBezTo>
                    <a:close/>
                  </a:path>
                </a:pathLst>
              </a:custGeom>
              <a:grpFill/>
              <a:ln w="9525" cap="flat">
                <a:noFill/>
                <a:prstDash val="solid"/>
                <a:miter/>
              </a:ln>
            </p:spPr>
            <p:txBody>
              <a:bodyPr rtlCol="0" anchor="ctr"/>
              <a:lstStyle/>
              <a:p>
                <a:endParaRPr lang="it-IT">
                  <a:solidFill>
                    <a:schemeClr val="tx1"/>
                  </a:solidFill>
                </a:endParaRPr>
              </a:p>
            </p:txBody>
          </p:sp>
          <p:sp>
            <p:nvSpPr>
              <p:cNvPr id="226" name="Figura a mano libera: forma 225">
                <a:extLst>
                  <a:ext uri="{FF2B5EF4-FFF2-40B4-BE49-F238E27FC236}">
                    <a16:creationId xmlns:a16="http://schemas.microsoft.com/office/drawing/2014/main" id="{4F4629B5-7879-5B59-081B-403A550C1E6F}"/>
                  </a:ext>
                </a:extLst>
              </p:cNvPr>
              <p:cNvSpPr/>
              <p:nvPr/>
            </p:nvSpPr>
            <p:spPr>
              <a:xfrm>
                <a:off x="2638342" y="1010666"/>
                <a:ext cx="1055370" cy="1020127"/>
              </a:xfrm>
              <a:custGeom>
                <a:avLst/>
                <a:gdLst>
                  <a:gd name="connsiteX0" fmla="*/ 862013 w 1055370"/>
                  <a:gd name="connsiteY0" fmla="*/ 783908 h 1020127"/>
                  <a:gd name="connsiteX1" fmla="*/ 862013 w 1055370"/>
                  <a:gd name="connsiteY1" fmla="*/ 338138 h 1020127"/>
                  <a:gd name="connsiteX2" fmla="*/ 443865 w 1055370"/>
                  <a:gd name="connsiteY2" fmla="*/ 0 h 1020127"/>
                  <a:gd name="connsiteX3" fmla="*/ 15240 w 1055370"/>
                  <a:gd name="connsiteY3" fmla="*/ 308610 h 1020127"/>
                  <a:gd name="connsiteX4" fmla="*/ 227648 w 1055370"/>
                  <a:gd name="connsiteY4" fmla="*/ 389573 h 1020127"/>
                  <a:gd name="connsiteX5" fmla="*/ 443865 w 1055370"/>
                  <a:gd name="connsiteY5" fmla="*/ 185738 h 1020127"/>
                  <a:gd name="connsiteX6" fmla="*/ 626745 w 1055370"/>
                  <a:gd name="connsiteY6" fmla="*/ 311467 h 1020127"/>
                  <a:gd name="connsiteX7" fmla="*/ 321945 w 1055370"/>
                  <a:gd name="connsiteY7" fmla="*/ 442913 h 1020127"/>
                  <a:gd name="connsiteX8" fmla="*/ 0 w 1055370"/>
                  <a:gd name="connsiteY8" fmla="*/ 739140 h 1020127"/>
                  <a:gd name="connsiteX9" fmla="*/ 329565 w 1055370"/>
                  <a:gd name="connsiteY9" fmla="*/ 1020128 h 1020127"/>
                  <a:gd name="connsiteX10" fmla="*/ 640080 w 1055370"/>
                  <a:gd name="connsiteY10" fmla="*/ 881063 h 1020127"/>
                  <a:gd name="connsiteX11" fmla="*/ 668655 w 1055370"/>
                  <a:gd name="connsiteY11" fmla="*/ 829628 h 1020127"/>
                  <a:gd name="connsiteX12" fmla="*/ 668655 w 1055370"/>
                  <a:gd name="connsiteY12" fmla="*/ 994410 h 1020127"/>
                  <a:gd name="connsiteX13" fmla="*/ 1055370 w 1055370"/>
                  <a:gd name="connsiteY13" fmla="*/ 994410 h 1020127"/>
                  <a:gd name="connsiteX14" fmla="*/ 1055370 w 1055370"/>
                  <a:gd name="connsiteY14" fmla="*/ 782955 h 1020127"/>
                  <a:gd name="connsiteX15" fmla="*/ 862013 w 1055370"/>
                  <a:gd name="connsiteY15" fmla="*/ 782955 h 1020127"/>
                  <a:gd name="connsiteX16" fmla="*/ 862013 w 1055370"/>
                  <a:gd name="connsiteY16" fmla="*/ 783908 h 1020127"/>
                  <a:gd name="connsiteX17" fmla="*/ 626745 w 1055370"/>
                  <a:gd name="connsiteY17" fmla="*/ 610553 h 1020127"/>
                  <a:gd name="connsiteX18" fmla="*/ 384810 w 1055370"/>
                  <a:gd name="connsiteY18" fmla="*/ 842010 h 1020127"/>
                  <a:gd name="connsiteX19" fmla="*/ 251460 w 1055370"/>
                  <a:gd name="connsiteY19" fmla="*/ 727710 h 1020127"/>
                  <a:gd name="connsiteX20" fmla="*/ 390525 w 1055370"/>
                  <a:gd name="connsiteY20" fmla="*/ 600075 h 1020127"/>
                  <a:gd name="connsiteX21" fmla="*/ 626745 w 1055370"/>
                  <a:gd name="connsiteY21" fmla="*/ 541020 h 1020127"/>
                  <a:gd name="connsiteX22" fmla="*/ 626745 w 1055370"/>
                  <a:gd name="connsiteY22" fmla="*/ 610553 h 1020127"/>
                  <a:gd name="connsiteX23" fmla="*/ 626745 w 1055370"/>
                  <a:gd name="connsiteY23" fmla="*/ 610553 h 102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55370" h="1020127">
                    <a:moveTo>
                      <a:pt x="862013" y="783908"/>
                    </a:moveTo>
                    <a:lnTo>
                      <a:pt x="862013" y="338138"/>
                    </a:lnTo>
                    <a:cubicBezTo>
                      <a:pt x="862013" y="118110"/>
                      <a:pt x="699135" y="0"/>
                      <a:pt x="443865" y="0"/>
                    </a:cubicBezTo>
                    <a:cubicBezTo>
                      <a:pt x="216217" y="0"/>
                      <a:pt x="49530" y="127635"/>
                      <a:pt x="15240" y="308610"/>
                    </a:cubicBezTo>
                    <a:lnTo>
                      <a:pt x="227648" y="389573"/>
                    </a:lnTo>
                    <a:cubicBezTo>
                      <a:pt x="227648" y="263842"/>
                      <a:pt x="312420" y="185738"/>
                      <a:pt x="443865" y="185738"/>
                    </a:cubicBezTo>
                    <a:cubicBezTo>
                      <a:pt x="552450" y="185738"/>
                      <a:pt x="626745" y="228600"/>
                      <a:pt x="626745" y="311467"/>
                    </a:cubicBezTo>
                    <a:cubicBezTo>
                      <a:pt x="626745" y="394335"/>
                      <a:pt x="585788" y="396240"/>
                      <a:pt x="321945" y="442913"/>
                    </a:cubicBezTo>
                    <a:cubicBezTo>
                      <a:pt x="125730" y="478155"/>
                      <a:pt x="0" y="572453"/>
                      <a:pt x="0" y="739140"/>
                    </a:cubicBezTo>
                    <a:cubicBezTo>
                      <a:pt x="0" y="914400"/>
                      <a:pt x="135255" y="1020128"/>
                      <a:pt x="329565" y="1020128"/>
                    </a:cubicBezTo>
                    <a:cubicBezTo>
                      <a:pt x="459105" y="1020128"/>
                      <a:pt x="575310" y="968693"/>
                      <a:pt x="640080" y="881063"/>
                    </a:cubicBezTo>
                    <a:cubicBezTo>
                      <a:pt x="655320" y="859155"/>
                      <a:pt x="662940" y="842963"/>
                      <a:pt x="668655" y="829628"/>
                    </a:cubicBezTo>
                    <a:lnTo>
                      <a:pt x="668655" y="994410"/>
                    </a:lnTo>
                    <a:lnTo>
                      <a:pt x="1055370" y="994410"/>
                    </a:lnTo>
                    <a:lnTo>
                      <a:pt x="1055370" y="782955"/>
                    </a:lnTo>
                    <a:lnTo>
                      <a:pt x="862013" y="782955"/>
                    </a:lnTo>
                    <a:lnTo>
                      <a:pt x="862013" y="783908"/>
                    </a:lnTo>
                    <a:close/>
                    <a:moveTo>
                      <a:pt x="626745" y="610553"/>
                    </a:moveTo>
                    <a:cubicBezTo>
                      <a:pt x="626745" y="741997"/>
                      <a:pt x="548640" y="842010"/>
                      <a:pt x="384810" y="842010"/>
                    </a:cubicBezTo>
                    <a:cubicBezTo>
                      <a:pt x="300038" y="842010"/>
                      <a:pt x="251460" y="792480"/>
                      <a:pt x="251460" y="727710"/>
                    </a:cubicBezTo>
                    <a:cubicBezTo>
                      <a:pt x="251460" y="651510"/>
                      <a:pt x="306705" y="617220"/>
                      <a:pt x="390525" y="600075"/>
                    </a:cubicBezTo>
                    <a:cubicBezTo>
                      <a:pt x="547688" y="572453"/>
                      <a:pt x="599123" y="562928"/>
                      <a:pt x="626745" y="541020"/>
                    </a:cubicBezTo>
                    <a:lnTo>
                      <a:pt x="626745" y="610553"/>
                    </a:lnTo>
                    <a:lnTo>
                      <a:pt x="626745" y="610553"/>
                    </a:lnTo>
                    <a:close/>
                  </a:path>
                </a:pathLst>
              </a:custGeom>
              <a:grpFill/>
              <a:ln w="9525" cap="flat">
                <a:noFill/>
                <a:prstDash val="solid"/>
                <a:miter/>
              </a:ln>
            </p:spPr>
            <p:txBody>
              <a:bodyPr rtlCol="0" anchor="ctr"/>
              <a:lstStyle/>
              <a:p>
                <a:endParaRPr lang="it-IT">
                  <a:solidFill>
                    <a:schemeClr val="tx1"/>
                  </a:solidFill>
                </a:endParaRPr>
              </a:p>
            </p:txBody>
          </p:sp>
          <p:sp>
            <p:nvSpPr>
              <p:cNvPr id="227" name="Figura a mano libera: forma 226">
                <a:extLst>
                  <a:ext uri="{FF2B5EF4-FFF2-40B4-BE49-F238E27FC236}">
                    <a16:creationId xmlns:a16="http://schemas.microsoft.com/office/drawing/2014/main" id="{6CE16ABF-5F15-61FF-A111-A1545AD0D2F4}"/>
                  </a:ext>
                </a:extLst>
              </p:cNvPr>
              <p:cNvSpPr/>
              <p:nvPr/>
            </p:nvSpPr>
            <p:spPr>
              <a:xfrm>
                <a:off x="3617512" y="613452"/>
                <a:ext cx="1328737" cy="1421151"/>
              </a:xfrm>
              <a:custGeom>
                <a:avLst/>
                <a:gdLst>
                  <a:gd name="connsiteX0" fmla="*/ 1321118 w 1328737"/>
                  <a:gd name="connsiteY0" fmla="*/ 351494 h 1421151"/>
                  <a:gd name="connsiteX1" fmla="*/ 1115378 w 1328737"/>
                  <a:gd name="connsiteY1" fmla="*/ 487702 h 1421151"/>
                  <a:gd name="connsiteX2" fmla="*/ 706755 w 1328737"/>
                  <a:gd name="connsiteY2" fmla="*/ 222907 h 1421151"/>
                  <a:gd name="connsiteX3" fmla="*/ 251460 w 1328737"/>
                  <a:gd name="connsiteY3" fmla="*/ 709634 h 1421151"/>
                  <a:gd name="connsiteX4" fmla="*/ 702945 w 1328737"/>
                  <a:gd name="connsiteY4" fmla="*/ 1194457 h 1421151"/>
                  <a:gd name="connsiteX5" fmla="*/ 1122998 w 1328737"/>
                  <a:gd name="connsiteY5" fmla="*/ 924899 h 1421151"/>
                  <a:gd name="connsiteX6" fmla="*/ 1328738 w 1328737"/>
                  <a:gd name="connsiteY6" fmla="*/ 1062059 h 1421151"/>
                  <a:gd name="connsiteX7" fmla="*/ 707707 w 1328737"/>
                  <a:gd name="connsiteY7" fmla="*/ 1421152 h 1421151"/>
                  <a:gd name="connsiteX8" fmla="*/ 0 w 1328737"/>
                  <a:gd name="connsiteY8" fmla="*/ 709634 h 1421151"/>
                  <a:gd name="connsiteX9" fmla="*/ 709613 w 1328737"/>
                  <a:gd name="connsiteY9" fmla="*/ 22 h 1421151"/>
                  <a:gd name="connsiteX10" fmla="*/ 1321118 w 1328737"/>
                  <a:gd name="connsiteY10" fmla="*/ 351494 h 1421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28737" h="1421151">
                    <a:moveTo>
                      <a:pt x="1321118" y="351494"/>
                    </a:moveTo>
                    <a:lnTo>
                      <a:pt x="1115378" y="487702"/>
                    </a:lnTo>
                    <a:cubicBezTo>
                      <a:pt x="1056323" y="328634"/>
                      <a:pt x="902970" y="222907"/>
                      <a:pt x="706755" y="222907"/>
                    </a:cubicBezTo>
                    <a:cubicBezTo>
                      <a:pt x="445770" y="222907"/>
                      <a:pt x="251460" y="407692"/>
                      <a:pt x="251460" y="709634"/>
                    </a:cubicBezTo>
                    <a:cubicBezTo>
                      <a:pt x="251460" y="1010624"/>
                      <a:pt x="440055" y="1194457"/>
                      <a:pt x="702945" y="1194457"/>
                    </a:cubicBezTo>
                    <a:cubicBezTo>
                      <a:pt x="897255" y="1194457"/>
                      <a:pt x="1063943" y="1094444"/>
                      <a:pt x="1122998" y="924899"/>
                    </a:cubicBezTo>
                    <a:lnTo>
                      <a:pt x="1328738" y="1062059"/>
                    </a:lnTo>
                    <a:cubicBezTo>
                      <a:pt x="1208723" y="1291612"/>
                      <a:pt x="982980" y="1421152"/>
                      <a:pt x="707707" y="1421152"/>
                    </a:cubicBezTo>
                    <a:cubicBezTo>
                      <a:pt x="304800" y="1421152"/>
                      <a:pt x="0" y="1134449"/>
                      <a:pt x="0" y="709634"/>
                    </a:cubicBezTo>
                    <a:cubicBezTo>
                      <a:pt x="0" y="283867"/>
                      <a:pt x="321945" y="22"/>
                      <a:pt x="709613" y="22"/>
                    </a:cubicBezTo>
                    <a:cubicBezTo>
                      <a:pt x="969645" y="-1883"/>
                      <a:pt x="1208723" y="121942"/>
                      <a:pt x="1321118" y="351494"/>
                    </a:cubicBezTo>
                    <a:close/>
                  </a:path>
                </a:pathLst>
              </a:custGeom>
              <a:grpFill/>
              <a:ln w="9525" cap="flat">
                <a:noFill/>
                <a:prstDash val="solid"/>
                <a:miter/>
              </a:ln>
            </p:spPr>
            <p:txBody>
              <a:bodyPr rtlCol="0" anchor="ctr"/>
              <a:lstStyle/>
              <a:p>
                <a:endParaRPr lang="it-IT">
                  <a:solidFill>
                    <a:schemeClr val="tx1"/>
                  </a:solidFill>
                </a:endParaRPr>
              </a:p>
            </p:txBody>
          </p:sp>
        </p:grpSp>
      </p:grpSp>
      <p:sp>
        <p:nvSpPr>
          <p:cNvPr id="16" name="Rettangolo 15">
            <a:extLst>
              <a:ext uri="{FF2B5EF4-FFF2-40B4-BE49-F238E27FC236}">
                <a16:creationId xmlns:a16="http://schemas.microsoft.com/office/drawing/2014/main" id="{4129409A-8738-BFB3-D32E-847C4D712C7E}"/>
              </a:ext>
            </a:extLst>
          </p:cNvPr>
          <p:cNvSpPr/>
          <p:nvPr userDrawn="1"/>
        </p:nvSpPr>
        <p:spPr>
          <a:xfrm>
            <a:off x="6301597" y="3920279"/>
            <a:ext cx="982460" cy="98246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Rettangolo 16">
            <a:extLst>
              <a:ext uri="{FF2B5EF4-FFF2-40B4-BE49-F238E27FC236}">
                <a16:creationId xmlns:a16="http://schemas.microsoft.com/office/drawing/2014/main" id="{66AC0DBF-6234-D77C-AAAC-D808533A75A4}"/>
              </a:ext>
            </a:extLst>
          </p:cNvPr>
          <p:cNvSpPr/>
          <p:nvPr userDrawn="1"/>
        </p:nvSpPr>
        <p:spPr>
          <a:xfrm>
            <a:off x="6301597" y="2942996"/>
            <a:ext cx="982460" cy="982460"/>
          </a:xfrm>
          <a:prstGeom prst="rect">
            <a:avLst/>
          </a:prstGeom>
          <a:solidFill>
            <a:srgbClr val="907D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Rettangolo 17">
            <a:extLst>
              <a:ext uri="{FF2B5EF4-FFF2-40B4-BE49-F238E27FC236}">
                <a16:creationId xmlns:a16="http://schemas.microsoft.com/office/drawing/2014/main" id="{F0626C32-054D-5D16-AAEC-E5DB6305BC42}"/>
              </a:ext>
            </a:extLst>
          </p:cNvPr>
          <p:cNvSpPr/>
          <p:nvPr userDrawn="1"/>
        </p:nvSpPr>
        <p:spPr>
          <a:xfrm>
            <a:off x="6301597" y="1954195"/>
            <a:ext cx="982460" cy="982460"/>
          </a:xfrm>
          <a:prstGeom prst="rect">
            <a:avLst/>
          </a:prstGeom>
          <a:solidFill>
            <a:srgbClr val="D6F2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Rettangolo 18">
            <a:extLst>
              <a:ext uri="{FF2B5EF4-FFF2-40B4-BE49-F238E27FC236}">
                <a16:creationId xmlns:a16="http://schemas.microsoft.com/office/drawing/2014/main" id="{4B0C52A7-13C7-DCCB-7F13-8C26EF5BE3B2}"/>
              </a:ext>
            </a:extLst>
          </p:cNvPr>
          <p:cNvSpPr/>
          <p:nvPr userDrawn="1"/>
        </p:nvSpPr>
        <p:spPr>
          <a:xfrm>
            <a:off x="6301597" y="4899758"/>
            <a:ext cx="982460" cy="98246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6114833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_Titolo e contenuto">
    <p:spTree>
      <p:nvGrpSpPr>
        <p:cNvPr id="1" name=""/>
        <p:cNvGrpSpPr/>
        <p:nvPr/>
      </p:nvGrpSpPr>
      <p:grpSpPr>
        <a:xfrm>
          <a:off x="0" y="0"/>
          <a:ext cx="0" cy="0"/>
          <a:chOff x="0" y="0"/>
          <a:chExt cx="0" cy="0"/>
        </a:xfrm>
      </p:grpSpPr>
      <p:sp>
        <p:nvSpPr>
          <p:cNvPr id="19" name="Rettangolo 18">
            <a:extLst>
              <a:ext uri="{FF2B5EF4-FFF2-40B4-BE49-F238E27FC236}">
                <a16:creationId xmlns:a16="http://schemas.microsoft.com/office/drawing/2014/main" id="{4B0C52A7-13C7-DCCB-7F13-8C26EF5BE3B2}"/>
              </a:ext>
            </a:extLst>
          </p:cNvPr>
          <p:cNvSpPr/>
          <p:nvPr userDrawn="1"/>
        </p:nvSpPr>
        <p:spPr>
          <a:xfrm>
            <a:off x="11216040" y="5912674"/>
            <a:ext cx="982460" cy="98246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Rettangolo 2">
            <a:extLst>
              <a:ext uri="{FF2B5EF4-FFF2-40B4-BE49-F238E27FC236}">
                <a16:creationId xmlns:a16="http://schemas.microsoft.com/office/drawing/2014/main" id="{F2D855C2-9C60-1629-B78D-E52A396AF8DF}"/>
              </a:ext>
            </a:extLst>
          </p:cNvPr>
          <p:cNvSpPr/>
          <p:nvPr userDrawn="1"/>
        </p:nvSpPr>
        <p:spPr>
          <a:xfrm>
            <a:off x="-2380" y="0"/>
            <a:ext cx="6303977"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6" name="Segnaposto titolo 1">
            <a:extLst>
              <a:ext uri="{FF2B5EF4-FFF2-40B4-BE49-F238E27FC236}">
                <a16:creationId xmlns:a16="http://schemas.microsoft.com/office/drawing/2014/main" id="{CEBC8873-4850-F092-0155-8A17169654A7}"/>
              </a:ext>
            </a:extLst>
          </p:cNvPr>
          <p:cNvSpPr>
            <a:spLocks noGrp="1"/>
          </p:cNvSpPr>
          <p:nvPr>
            <p:ph type="title"/>
          </p:nvPr>
        </p:nvSpPr>
        <p:spPr>
          <a:xfrm>
            <a:off x="840854" y="891524"/>
            <a:ext cx="4845758" cy="1562476"/>
          </a:xfrm>
          <a:prstGeom prst="rect">
            <a:avLst/>
          </a:prstGeom>
        </p:spPr>
        <p:txBody>
          <a:bodyPr vert="horz" lIns="91440" tIns="45720" rIns="91440" bIns="45720" rtlCol="0" anchor="t">
            <a:normAutofit/>
          </a:bodyPr>
          <a:lstStyle>
            <a:lvl1pPr>
              <a:defRPr sz="4000">
                <a:solidFill>
                  <a:schemeClr val="bg1"/>
                </a:solidFill>
                <a:latin typeface="Manrope Medium" pitchFamily="2" charset="0"/>
              </a:defRPr>
            </a:lvl1pPr>
          </a:lstStyle>
          <a:p>
            <a:r>
              <a:rPr lang="it-IT"/>
              <a:t>Fare clic per modificare lo stile del titolo dello schema</a:t>
            </a:r>
          </a:p>
        </p:txBody>
      </p:sp>
      <p:sp>
        <p:nvSpPr>
          <p:cNvPr id="173" name="Segnaposto numero diapositiva 2">
            <a:extLst>
              <a:ext uri="{FF2B5EF4-FFF2-40B4-BE49-F238E27FC236}">
                <a16:creationId xmlns:a16="http://schemas.microsoft.com/office/drawing/2014/main" id="{0B4E738B-1F9B-AD26-1523-A4AFCF0278CB}"/>
              </a:ext>
            </a:extLst>
          </p:cNvPr>
          <p:cNvSpPr>
            <a:spLocks noGrp="1"/>
          </p:cNvSpPr>
          <p:nvPr>
            <p:ph type="sldNum" sz="quarter" idx="10"/>
          </p:nvPr>
        </p:nvSpPr>
        <p:spPr>
          <a:xfrm>
            <a:off x="11421135" y="6071095"/>
            <a:ext cx="554138" cy="515319"/>
          </a:xfrm>
        </p:spPr>
        <p:txBody>
          <a:bodyPr/>
          <a:lstStyle>
            <a:lvl1pPr algn="ctr">
              <a:defRPr>
                <a:solidFill>
                  <a:schemeClr val="bg1"/>
                </a:solidFill>
                <a:latin typeface="Manrope Light" pitchFamily="2" charset="0"/>
              </a:defRPr>
            </a:lvl1pPr>
          </a:lstStyle>
          <a:p>
            <a:fld id="{4FD464FC-7F50-4ECC-A8FE-0EFE49235618}" type="slidenum">
              <a:rPr lang="it-IT" smtClean="0"/>
              <a:pPr/>
              <a:t>‹#›</a:t>
            </a:fld>
            <a:endParaRPr lang="it-IT"/>
          </a:p>
        </p:txBody>
      </p:sp>
      <p:grpSp>
        <p:nvGrpSpPr>
          <p:cNvPr id="174" name="Gruppo 173">
            <a:extLst>
              <a:ext uri="{FF2B5EF4-FFF2-40B4-BE49-F238E27FC236}">
                <a16:creationId xmlns:a16="http://schemas.microsoft.com/office/drawing/2014/main" id="{C02A709C-F0C5-774F-DD29-1312CAD48687}"/>
              </a:ext>
            </a:extLst>
          </p:cNvPr>
          <p:cNvGrpSpPr/>
          <p:nvPr userDrawn="1"/>
        </p:nvGrpSpPr>
        <p:grpSpPr>
          <a:xfrm>
            <a:off x="975960" y="5912674"/>
            <a:ext cx="2098072" cy="458052"/>
            <a:chOff x="609034" y="615400"/>
            <a:chExt cx="8245792" cy="1800225"/>
          </a:xfrm>
          <a:solidFill>
            <a:schemeClr val="bg1"/>
          </a:solidFill>
        </p:grpSpPr>
        <p:sp>
          <p:nvSpPr>
            <p:cNvPr id="175" name="Figura a mano libera: forma 174">
              <a:extLst>
                <a:ext uri="{FF2B5EF4-FFF2-40B4-BE49-F238E27FC236}">
                  <a16:creationId xmlns:a16="http://schemas.microsoft.com/office/drawing/2014/main" id="{7F67F859-E1E8-C190-5B18-6EBF930F15AF}"/>
                </a:ext>
              </a:extLst>
            </p:cNvPr>
            <p:cNvSpPr/>
            <p:nvPr/>
          </p:nvSpPr>
          <p:spPr>
            <a:xfrm>
              <a:off x="8651944" y="1896513"/>
              <a:ext cx="202882" cy="228600"/>
            </a:xfrm>
            <a:custGeom>
              <a:avLst/>
              <a:gdLst>
                <a:gd name="connsiteX0" fmla="*/ 104775 w 202882"/>
                <a:gd name="connsiteY0" fmla="*/ 228600 h 228600"/>
                <a:gd name="connsiteX1" fmla="*/ 0 w 202882"/>
                <a:gd name="connsiteY1" fmla="*/ 114300 h 228600"/>
                <a:gd name="connsiteX2" fmla="*/ 102870 w 202882"/>
                <a:gd name="connsiteY2" fmla="*/ 0 h 228600"/>
                <a:gd name="connsiteX3" fmla="*/ 202882 w 202882"/>
                <a:gd name="connsiteY3" fmla="*/ 121920 h 228600"/>
                <a:gd name="connsiteX4" fmla="*/ 35242 w 202882"/>
                <a:gd name="connsiteY4" fmla="*/ 121920 h 228600"/>
                <a:gd name="connsiteX5" fmla="*/ 104775 w 202882"/>
                <a:gd name="connsiteY5" fmla="*/ 199072 h 228600"/>
                <a:gd name="connsiteX6" fmla="*/ 164782 w 202882"/>
                <a:gd name="connsiteY6" fmla="*/ 154305 h 228600"/>
                <a:gd name="connsiteX7" fmla="*/ 198120 w 202882"/>
                <a:gd name="connsiteY7" fmla="*/ 154305 h 228600"/>
                <a:gd name="connsiteX8" fmla="*/ 104775 w 202882"/>
                <a:gd name="connsiteY8" fmla="*/ 228600 h 228600"/>
                <a:gd name="connsiteX9" fmla="*/ 102870 w 202882"/>
                <a:gd name="connsiteY9" fmla="*/ 27622 h 228600"/>
                <a:gd name="connsiteX10" fmla="*/ 36195 w 202882"/>
                <a:gd name="connsiteY10" fmla="*/ 97155 h 228600"/>
                <a:gd name="connsiteX11" fmla="*/ 166688 w 202882"/>
                <a:gd name="connsiteY11" fmla="*/ 97155 h 228600"/>
                <a:gd name="connsiteX12" fmla="*/ 102870 w 202882"/>
                <a:gd name="connsiteY12" fmla="*/ 27622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2882" h="228600">
                  <a:moveTo>
                    <a:pt x="104775" y="228600"/>
                  </a:moveTo>
                  <a:cubicBezTo>
                    <a:pt x="38100" y="228600"/>
                    <a:pt x="0" y="177165"/>
                    <a:pt x="0" y="114300"/>
                  </a:cubicBezTo>
                  <a:cubicBezTo>
                    <a:pt x="0" y="51435"/>
                    <a:pt x="40957" y="0"/>
                    <a:pt x="102870" y="0"/>
                  </a:cubicBezTo>
                  <a:cubicBezTo>
                    <a:pt x="167640" y="0"/>
                    <a:pt x="202882" y="50482"/>
                    <a:pt x="202882" y="121920"/>
                  </a:cubicBezTo>
                  <a:lnTo>
                    <a:pt x="35242" y="121920"/>
                  </a:lnTo>
                  <a:cubicBezTo>
                    <a:pt x="38100" y="165735"/>
                    <a:pt x="61913" y="199072"/>
                    <a:pt x="104775" y="199072"/>
                  </a:cubicBezTo>
                  <a:cubicBezTo>
                    <a:pt x="136207" y="199072"/>
                    <a:pt x="157163" y="183832"/>
                    <a:pt x="164782" y="154305"/>
                  </a:cubicBezTo>
                  <a:lnTo>
                    <a:pt x="198120" y="154305"/>
                  </a:lnTo>
                  <a:cubicBezTo>
                    <a:pt x="187642" y="201930"/>
                    <a:pt x="154305" y="228600"/>
                    <a:pt x="104775" y="228600"/>
                  </a:cubicBezTo>
                  <a:close/>
                  <a:moveTo>
                    <a:pt x="102870" y="27622"/>
                  </a:moveTo>
                  <a:cubicBezTo>
                    <a:pt x="62865" y="27622"/>
                    <a:pt x="40957" y="58102"/>
                    <a:pt x="36195" y="97155"/>
                  </a:cubicBezTo>
                  <a:lnTo>
                    <a:pt x="166688" y="97155"/>
                  </a:lnTo>
                  <a:cubicBezTo>
                    <a:pt x="163830" y="54292"/>
                    <a:pt x="141922" y="27622"/>
                    <a:pt x="102870" y="27622"/>
                  </a:cubicBezTo>
                  <a:close/>
                </a:path>
              </a:pathLst>
            </a:custGeom>
            <a:grpFill/>
            <a:ln w="9525" cap="flat">
              <a:noFill/>
              <a:prstDash val="solid"/>
              <a:miter/>
            </a:ln>
          </p:spPr>
          <p:txBody>
            <a:bodyPr rtlCol="0" anchor="ctr"/>
            <a:lstStyle/>
            <a:p>
              <a:endParaRPr lang="it-IT">
                <a:solidFill>
                  <a:schemeClr val="bg1"/>
                </a:solidFill>
              </a:endParaRPr>
            </a:p>
          </p:txBody>
        </p:sp>
        <p:sp>
          <p:nvSpPr>
            <p:cNvPr id="176" name="Figura a mano libera: forma 175">
              <a:extLst>
                <a:ext uri="{FF2B5EF4-FFF2-40B4-BE49-F238E27FC236}">
                  <a16:creationId xmlns:a16="http://schemas.microsoft.com/office/drawing/2014/main" id="{552F2FCA-5075-995E-243C-4DE636D7E775}"/>
                </a:ext>
              </a:extLst>
            </p:cNvPr>
            <p:cNvSpPr/>
            <p:nvPr/>
          </p:nvSpPr>
          <p:spPr>
            <a:xfrm>
              <a:off x="8573839" y="1819360"/>
              <a:ext cx="34289" cy="300037"/>
            </a:xfrm>
            <a:custGeom>
              <a:avLst/>
              <a:gdLst>
                <a:gd name="connsiteX0" fmla="*/ 0 w 34289"/>
                <a:gd name="connsiteY0" fmla="*/ 300038 h 300037"/>
                <a:gd name="connsiteX1" fmla="*/ 0 w 34289"/>
                <a:gd name="connsiteY1" fmla="*/ 0 h 300037"/>
                <a:gd name="connsiteX2" fmla="*/ 34290 w 34289"/>
                <a:gd name="connsiteY2" fmla="*/ 0 h 300037"/>
                <a:gd name="connsiteX3" fmla="*/ 34290 w 34289"/>
                <a:gd name="connsiteY3" fmla="*/ 300038 h 300037"/>
                <a:gd name="connsiteX4" fmla="*/ 0 w 34289"/>
                <a:gd name="connsiteY4" fmla="*/ 300038 h 30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89" h="300037">
                  <a:moveTo>
                    <a:pt x="0" y="300038"/>
                  </a:moveTo>
                  <a:lnTo>
                    <a:pt x="0" y="0"/>
                  </a:lnTo>
                  <a:lnTo>
                    <a:pt x="34290" y="0"/>
                  </a:lnTo>
                  <a:lnTo>
                    <a:pt x="34290" y="300038"/>
                  </a:lnTo>
                  <a:lnTo>
                    <a:pt x="0" y="300038"/>
                  </a:lnTo>
                  <a:close/>
                </a:path>
              </a:pathLst>
            </a:custGeom>
            <a:grpFill/>
            <a:ln w="9525" cap="flat">
              <a:noFill/>
              <a:prstDash val="solid"/>
              <a:miter/>
            </a:ln>
          </p:spPr>
          <p:txBody>
            <a:bodyPr rtlCol="0" anchor="ctr"/>
            <a:lstStyle/>
            <a:p>
              <a:endParaRPr lang="it-IT">
                <a:solidFill>
                  <a:schemeClr val="bg1"/>
                </a:solidFill>
              </a:endParaRPr>
            </a:p>
          </p:txBody>
        </p:sp>
        <p:sp>
          <p:nvSpPr>
            <p:cNvPr id="177" name="Figura a mano libera: forma 176">
              <a:extLst>
                <a:ext uri="{FF2B5EF4-FFF2-40B4-BE49-F238E27FC236}">
                  <a16:creationId xmlns:a16="http://schemas.microsoft.com/office/drawing/2014/main" id="{21E259F0-76EC-04A5-3A16-91A4702A1221}"/>
                </a:ext>
              </a:extLst>
            </p:cNvPr>
            <p:cNvSpPr/>
            <p:nvPr/>
          </p:nvSpPr>
          <p:spPr>
            <a:xfrm>
              <a:off x="8336666" y="1898418"/>
              <a:ext cx="201930" cy="224789"/>
            </a:xfrm>
            <a:custGeom>
              <a:avLst/>
              <a:gdLst>
                <a:gd name="connsiteX0" fmla="*/ 182880 w 201930"/>
                <a:gd name="connsiteY0" fmla="*/ 222885 h 224789"/>
                <a:gd name="connsiteX1" fmla="*/ 145732 w 201930"/>
                <a:gd name="connsiteY1" fmla="*/ 190500 h 224789"/>
                <a:gd name="connsiteX2" fmla="*/ 145732 w 201930"/>
                <a:gd name="connsiteY2" fmla="*/ 190500 h 224789"/>
                <a:gd name="connsiteX3" fmla="*/ 73343 w 201930"/>
                <a:gd name="connsiteY3" fmla="*/ 224790 h 224789"/>
                <a:gd name="connsiteX4" fmla="*/ 0 w 201930"/>
                <a:gd name="connsiteY4" fmla="*/ 164783 h 224789"/>
                <a:gd name="connsiteX5" fmla="*/ 94298 w 201930"/>
                <a:gd name="connsiteY5" fmla="*/ 95250 h 224789"/>
                <a:gd name="connsiteX6" fmla="*/ 146685 w 201930"/>
                <a:gd name="connsiteY6" fmla="*/ 63817 h 224789"/>
                <a:gd name="connsiteX7" fmla="*/ 98107 w 201930"/>
                <a:gd name="connsiteY7" fmla="*/ 25717 h 224789"/>
                <a:gd name="connsiteX8" fmla="*/ 43815 w 201930"/>
                <a:gd name="connsiteY8" fmla="*/ 73342 h 224789"/>
                <a:gd name="connsiteX9" fmla="*/ 11430 w 201930"/>
                <a:gd name="connsiteY9" fmla="*/ 73342 h 224789"/>
                <a:gd name="connsiteX10" fmla="*/ 98107 w 201930"/>
                <a:gd name="connsiteY10" fmla="*/ 0 h 224789"/>
                <a:gd name="connsiteX11" fmla="*/ 178118 w 201930"/>
                <a:gd name="connsiteY11" fmla="*/ 68580 h 224789"/>
                <a:gd name="connsiteX12" fmla="*/ 178118 w 201930"/>
                <a:gd name="connsiteY12" fmla="*/ 171450 h 224789"/>
                <a:gd name="connsiteX13" fmla="*/ 200978 w 201930"/>
                <a:gd name="connsiteY13" fmla="*/ 194310 h 224789"/>
                <a:gd name="connsiteX14" fmla="*/ 201930 w 201930"/>
                <a:gd name="connsiteY14" fmla="*/ 194310 h 224789"/>
                <a:gd name="connsiteX15" fmla="*/ 201930 w 201930"/>
                <a:gd name="connsiteY15" fmla="*/ 219075 h 224789"/>
                <a:gd name="connsiteX16" fmla="*/ 182880 w 201930"/>
                <a:gd name="connsiteY16" fmla="*/ 222885 h 224789"/>
                <a:gd name="connsiteX17" fmla="*/ 80010 w 201930"/>
                <a:gd name="connsiteY17" fmla="*/ 199072 h 224789"/>
                <a:gd name="connsiteX18" fmla="*/ 145732 w 201930"/>
                <a:gd name="connsiteY18" fmla="*/ 140970 h 224789"/>
                <a:gd name="connsiteX19" fmla="*/ 145732 w 201930"/>
                <a:gd name="connsiteY19" fmla="*/ 103822 h 224789"/>
                <a:gd name="connsiteX20" fmla="*/ 96203 w 201930"/>
                <a:gd name="connsiteY20" fmla="*/ 120015 h 224789"/>
                <a:gd name="connsiteX21" fmla="*/ 35243 w 201930"/>
                <a:gd name="connsiteY21" fmla="*/ 163830 h 224789"/>
                <a:gd name="connsiteX22" fmla="*/ 80010 w 201930"/>
                <a:gd name="connsiteY22" fmla="*/ 199072 h 22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1930" h="224789">
                  <a:moveTo>
                    <a:pt x="182880" y="222885"/>
                  </a:moveTo>
                  <a:cubicBezTo>
                    <a:pt x="160973" y="222885"/>
                    <a:pt x="148590" y="212408"/>
                    <a:pt x="145732" y="190500"/>
                  </a:cubicBezTo>
                  <a:lnTo>
                    <a:pt x="145732" y="190500"/>
                  </a:lnTo>
                  <a:cubicBezTo>
                    <a:pt x="132398" y="207645"/>
                    <a:pt x="110490" y="224790"/>
                    <a:pt x="73343" y="224790"/>
                  </a:cubicBezTo>
                  <a:cubicBezTo>
                    <a:pt x="32385" y="224790"/>
                    <a:pt x="0" y="205740"/>
                    <a:pt x="0" y="164783"/>
                  </a:cubicBezTo>
                  <a:cubicBezTo>
                    <a:pt x="0" y="113347"/>
                    <a:pt x="40005" y="102870"/>
                    <a:pt x="94298" y="95250"/>
                  </a:cubicBezTo>
                  <a:cubicBezTo>
                    <a:pt x="124778" y="90488"/>
                    <a:pt x="146685" y="87630"/>
                    <a:pt x="146685" y="63817"/>
                  </a:cubicBezTo>
                  <a:cubicBezTo>
                    <a:pt x="146685" y="39052"/>
                    <a:pt x="129540" y="25717"/>
                    <a:pt x="98107" y="25717"/>
                  </a:cubicBezTo>
                  <a:cubicBezTo>
                    <a:pt x="62865" y="25717"/>
                    <a:pt x="45720" y="40958"/>
                    <a:pt x="43815" y="73342"/>
                  </a:cubicBezTo>
                  <a:lnTo>
                    <a:pt x="11430" y="73342"/>
                  </a:lnTo>
                  <a:cubicBezTo>
                    <a:pt x="12382" y="31433"/>
                    <a:pt x="40005" y="0"/>
                    <a:pt x="98107" y="0"/>
                  </a:cubicBezTo>
                  <a:cubicBezTo>
                    <a:pt x="143828" y="0"/>
                    <a:pt x="178118" y="17145"/>
                    <a:pt x="178118" y="68580"/>
                  </a:cubicBezTo>
                  <a:lnTo>
                    <a:pt x="178118" y="171450"/>
                  </a:lnTo>
                  <a:cubicBezTo>
                    <a:pt x="178118" y="188595"/>
                    <a:pt x="181928" y="199072"/>
                    <a:pt x="200978" y="194310"/>
                  </a:cubicBezTo>
                  <a:lnTo>
                    <a:pt x="201930" y="194310"/>
                  </a:lnTo>
                  <a:lnTo>
                    <a:pt x="201930" y="219075"/>
                  </a:lnTo>
                  <a:cubicBezTo>
                    <a:pt x="197168" y="220980"/>
                    <a:pt x="191453" y="222885"/>
                    <a:pt x="182880" y="222885"/>
                  </a:cubicBezTo>
                  <a:close/>
                  <a:moveTo>
                    <a:pt x="80010" y="199072"/>
                  </a:moveTo>
                  <a:cubicBezTo>
                    <a:pt x="125730" y="199072"/>
                    <a:pt x="145732" y="165735"/>
                    <a:pt x="145732" y="140970"/>
                  </a:cubicBezTo>
                  <a:lnTo>
                    <a:pt x="145732" y="103822"/>
                  </a:lnTo>
                  <a:cubicBezTo>
                    <a:pt x="134303" y="110490"/>
                    <a:pt x="114300" y="116205"/>
                    <a:pt x="96203" y="120015"/>
                  </a:cubicBezTo>
                  <a:cubicBezTo>
                    <a:pt x="61913" y="126683"/>
                    <a:pt x="35243" y="132397"/>
                    <a:pt x="35243" y="163830"/>
                  </a:cubicBezTo>
                  <a:cubicBezTo>
                    <a:pt x="35243" y="193358"/>
                    <a:pt x="58103" y="199072"/>
                    <a:pt x="80010" y="199072"/>
                  </a:cubicBezTo>
                  <a:close/>
                </a:path>
              </a:pathLst>
            </a:custGeom>
            <a:grpFill/>
            <a:ln w="9525" cap="flat">
              <a:noFill/>
              <a:prstDash val="solid"/>
              <a:miter/>
            </a:ln>
          </p:spPr>
          <p:txBody>
            <a:bodyPr rtlCol="0" anchor="ctr"/>
            <a:lstStyle/>
            <a:p>
              <a:endParaRPr lang="it-IT">
                <a:solidFill>
                  <a:schemeClr val="bg1"/>
                </a:solidFill>
              </a:endParaRPr>
            </a:p>
          </p:txBody>
        </p:sp>
        <p:sp>
          <p:nvSpPr>
            <p:cNvPr id="178" name="Figura a mano libera: forma 177">
              <a:extLst>
                <a:ext uri="{FF2B5EF4-FFF2-40B4-BE49-F238E27FC236}">
                  <a16:creationId xmlns:a16="http://schemas.microsoft.com/office/drawing/2014/main" id="{076F68AD-7FD1-5618-7491-42C31BB45040}"/>
                </a:ext>
              </a:extLst>
            </p:cNvPr>
            <p:cNvSpPr/>
            <p:nvPr/>
          </p:nvSpPr>
          <p:spPr>
            <a:xfrm>
              <a:off x="8196648" y="1901275"/>
              <a:ext cx="113347" cy="218122"/>
            </a:xfrm>
            <a:custGeom>
              <a:avLst/>
              <a:gdLst>
                <a:gd name="connsiteX0" fmla="*/ 33338 w 113347"/>
                <a:gd name="connsiteY0" fmla="*/ 1905 h 218122"/>
                <a:gd name="connsiteX1" fmla="*/ 33338 w 113347"/>
                <a:gd name="connsiteY1" fmla="*/ 38100 h 218122"/>
                <a:gd name="connsiteX2" fmla="*/ 34290 w 113347"/>
                <a:gd name="connsiteY2" fmla="*/ 38100 h 218122"/>
                <a:gd name="connsiteX3" fmla="*/ 99060 w 113347"/>
                <a:gd name="connsiteY3" fmla="*/ 0 h 218122"/>
                <a:gd name="connsiteX4" fmla="*/ 113348 w 113347"/>
                <a:gd name="connsiteY4" fmla="*/ 2857 h 218122"/>
                <a:gd name="connsiteX5" fmla="*/ 113348 w 113347"/>
                <a:gd name="connsiteY5" fmla="*/ 35242 h 218122"/>
                <a:gd name="connsiteX6" fmla="*/ 112395 w 113347"/>
                <a:gd name="connsiteY6" fmla="*/ 35242 h 218122"/>
                <a:gd name="connsiteX7" fmla="*/ 97155 w 113347"/>
                <a:gd name="connsiteY7" fmla="*/ 33338 h 218122"/>
                <a:gd name="connsiteX8" fmla="*/ 34290 w 113347"/>
                <a:gd name="connsiteY8" fmla="*/ 99060 h 218122"/>
                <a:gd name="connsiteX9" fmla="*/ 34290 w 113347"/>
                <a:gd name="connsiteY9" fmla="*/ 218122 h 218122"/>
                <a:gd name="connsiteX10" fmla="*/ 0 w 113347"/>
                <a:gd name="connsiteY10" fmla="*/ 218122 h 218122"/>
                <a:gd name="connsiteX11" fmla="*/ 0 w 113347"/>
                <a:gd name="connsiteY11" fmla="*/ 1905 h 218122"/>
                <a:gd name="connsiteX12" fmla="*/ 33338 w 113347"/>
                <a:gd name="connsiteY12" fmla="*/ 1905 h 21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347" h="218122">
                  <a:moveTo>
                    <a:pt x="33338" y="1905"/>
                  </a:moveTo>
                  <a:lnTo>
                    <a:pt x="33338" y="38100"/>
                  </a:lnTo>
                  <a:lnTo>
                    <a:pt x="34290" y="38100"/>
                  </a:lnTo>
                  <a:cubicBezTo>
                    <a:pt x="47625" y="17145"/>
                    <a:pt x="69533" y="0"/>
                    <a:pt x="99060" y="0"/>
                  </a:cubicBezTo>
                  <a:cubicBezTo>
                    <a:pt x="105728" y="0"/>
                    <a:pt x="108585" y="952"/>
                    <a:pt x="113348" y="2857"/>
                  </a:cubicBezTo>
                  <a:lnTo>
                    <a:pt x="113348" y="35242"/>
                  </a:lnTo>
                  <a:lnTo>
                    <a:pt x="112395" y="35242"/>
                  </a:lnTo>
                  <a:cubicBezTo>
                    <a:pt x="107633" y="33338"/>
                    <a:pt x="103823" y="33338"/>
                    <a:pt x="97155" y="33338"/>
                  </a:cubicBezTo>
                  <a:cubicBezTo>
                    <a:pt x="63818" y="33338"/>
                    <a:pt x="34290" y="58102"/>
                    <a:pt x="34290" y="99060"/>
                  </a:cubicBezTo>
                  <a:lnTo>
                    <a:pt x="34290" y="218122"/>
                  </a:lnTo>
                  <a:lnTo>
                    <a:pt x="0" y="218122"/>
                  </a:lnTo>
                  <a:lnTo>
                    <a:pt x="0" y="1905"/>
                  </a:lnTo>
                  <a:lnTo>
                    <a:pt x="33338" y="1905"/>
                  </a:lnTo>
                  <a:close/>
                </a:path>
              </a:pathLst>
            </a:custGeom>
            <a:grpFill/>
            <a:ln w="9525" cap="flat">
              <a:noFill/>
              <a:prstDash val="solid"/>
              <a:miter/>
            </a:ln>
          </p:spPr>
          <p:txBody>
            <a:bodyPr rtlCol="0" anchor="ctr"/>
            <a:lstStyle/>
            <a:p>
              <a:endParaRPr lang="it-IT">
                <a:solidFill>
                  <a:schemeClr val="bg1"/>
                </a:solidFill>
              </a:endParaRPr>
            </a:p>
          </p:txBody>
        </p:sp>
        <p:sp>
          <p:nvSpPr>
            <p:cNvPr id="179" name="Figura a mano libera: forma 178">
              <a:extLst>
                <a:ext uri="{FF2B5EF4-FFF2-40B4-BE49-F238E27FC236}">
                  <a16:creationId xmlns:a16="http://schemas.microsoft.com/office/drawing/2014/main" id="{90B8B9A7-5DE9-8EC3-1DFF-924AA2F5FF74}"/>
                </a:ext>
              </a:extLst>
            </p:cNvPr>
            <p:cNvSpPr/>
            <p:nvPr/>
          </p:nvSpPr>
          <p:spPr>
            <a:xfrm>
              <a:off x="7966144" y="1903180"/>
              <a:ext cx="174307" cy="221932"/>
            </a:xfrm>
            <a:custGeom>
              <a:avLst/>
              <a:gdLst>
                <a:gd name="connsiteX0" fmla="*/ 174307 w 174307"/>
                <a:gd name="connsiteY0" fmla="*/ 216217 h 221932"/>
                <a:gd name="connsiteX1" fmla="*/ 140017 w 174307"/>
                <a:gd name="connsiteY1" fmla="*/ 216217 h 221932"/>
                <a:gd name="connsiteX2" fmla="*/ 140017 w 174307"/>
                <a:gd name="connsiteY2" fmla="*/ 186690 h 221932"/>
                <a:gd name="connsiteX3" fmla="*/ 139065 w 174307"/>
                <a:gd name="connsiteY3" fmla="*/ 186690 h 221932"/>
                <a:gd name="connsiteX4" fmla="*/ 73342 w 174307"/>
                <a:gd name="connsiteY4" fmla="*/ 221933 h 221932"/>
                <a:gd name="connsiteX5" fmla="*/ 0 w 174307"/>
                <a:gd name="connsiteY5" fmla="*/ 150495 h 221932"/>
                <a:gd name="connsiteX6" fmla="*/ 0 w 174307"/>
                <a:gd name="connsiteY6" fmla="*/ 0 h 221932"/>
                <a:gd name="connsiteX7" fmla="*/ 34290 w 174307"/>
                <a:gd name="connsiteY7" fmla="*/ 0 h 221932"/>
                <a:gd name="connsiteX8" fmla="*/ 34290 w 174307"/>
                <a:gd name="connsiteY8" fmla="*/ 149542 h 221932"/>
                <a:gd name="connsiteX9" fmla="*/ 82867 w 174307"/>
                <a:gd name="connsiteY9" fmla="*/ 194310 h 221932"/>
                <a:gd name="connsiteX10" fmla="*/ 139065 w 174307"/>
                <a:gd name="connsiteY10" fmla="*/ 134302 h 221932"/>
                <a:gd name="connsiteX11" fmla="*/ 139065 w 174307"/>
                <a:gd name="connsiteY11" fmla="*/ 952 h 221932"/>
                <a:gd name="connsiteX12" fmla="*/ 173355 w 174307"/>
                <a:gd name="connsiteY12" fmla="*/ 952 h 221932"/>
                <a:gd name="connsiteX13" fmla="*/ 173355 w 174307"/>
                <a:gd name="connsiteY13" fmla="*/ 216217 h 22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4307" h="221932">
                  <a:moveTo>
                    <a:pt x="174307" y="216217"/>
                  </a:moveTo>
                  <a:lnTo>
                    <a:pt x="140017" y="216217"/>
                  </a:lnTo>
                  <a:lnTo>
                    <a:pt x="140017" y="186690"/>
                  </a:lnTo>
                  <a:lnTo>
                    <a:pt x="139065" y="186690"/>
                  </a:lnTo>
                  <a:cubicBezTo>
                    <a:pt x="123825" y="207645"/>
                    <a:pt x="104775" y="221933"/>
                    <a:pt x="73342" y="221933"/>
                  </a:cubicBezTo>
                  <a:cubicBezTo>
                    <a:pt x="28575" y="221933"/>
                    <a:pt x="0" y="195263"/>
                    <a:pt x="0" y="150495"/>
                  </a:cubicBezTo>
                  <a:lnTo>
                    <a:pt x="0" y="0"/>
                  </a:lnTo>
                  <a:lnTo>
                    <a:pt x="34290" y="0"/>
                  </a:lnTo>
                  <a:lnTo>
                    <a:pt x="34290" y="149542"/>
                  </a:lnTo>
                  <a:cubicBezTo>
                    <a:pt x="34290" y="177165"/>
                    <a:pt x="52388" y="194310"/>
                    <a:pt x="82867" y="194310"/>
                  </a:cubicBezTo>
                  <a:cubicBezTo>
                    <a:pt x="117157" y="194310"/>
                    <a:pt x="139065" y="168592"/>
                    <a:pt x="139065" y="134302"/>
                  </a:cubicBezTo>
                  <a:lnTo>
                    <a:pt x="139065" y="952"/>
                  </a:lnTo>
                  <a:lnTo>
                    <a:pt x="173355" y="952"/>
                  </a:lnTo>
                  <a:lnTo>
                    <a:pt x="173355" y="216217"/>
                  </a:lnTo>
                  <a:close/>
                </a:path>
              </a:pathLst>
            </a:custGeom>
            <a:grpFill/>
            <a:ln w="9525" cap="flat">
              <a:noFill/>
              <a:prstDash val="solid"/>
              <a:miter/>
            </a:ln>
          </p:spPr>
          <p:txBody>
            <a:bodyPr rtlCol="0" anchor="ctr"/>
            <a:lstStyle/>
            <a:p>
              <a:endParaRPr lang="it-IT">
                <a:solidFill>
                  <a:schemeClr val="bg1"/>
                </a:solidFill>
              </a:endParaRPr>
            </a:p>
          </p:txBody>
        </p:sp>
        <p:sp>
          <p:nvSpPr>
            <p:cNvPr id="180" name="Figura a mano libera: forma 179">
              <a:extLst>
                <a:ext uri="{FF2B5EF4-FFF2-40B4-BE49-F238E27FC236}">
                  <a16:creationId xmlns:a16="http://schemas.microsoft.com/office/drawing/2014/main" id="{27E2B180-0334-A3D8-E16A-D73627F81D84}"/>
                </a:ext>
              </a:extLst>
            </p:cNvPr>
            <p:cNvSpPr/>
            <p:nvPr/>
          </p:nvSpPr>
          <p:spPr>
            <a:xfrm>
              <a:off x="7816601" y="1834600"/>
              <a:ext cx="107632" cy="286702"/>
            </a:xfrm>
            <a:custGeom>
              <a:avLst/>
              <a:gdLst>
                <a:gd name="connsiteX0" fmla="*/ 0 w 107632"/>
                <a:gd name="connsiteY0" fmla="*/ 96202 h 286702"/>
                <a:gd name="connsiteX1" fmla="*/ 0 w 107632"/>
                <a:gd name="connsiteY1" fmla="*/ 68580 h 286702"/>
                <a:gd name="connsiteX2" fmla="*/ 31432 w 107632"/>
                <a:gd name="connsiteY2" fmla="*/ 68580 h 286702"/>
                <a:gd name="connsiteX3" fmla="*/ 31432 w 107632"/>
                <a:gd name="connsiteY3" fmla="*/ 0 h 286702"/>
                <a:gd name="connsiteX4" fmla="*/ 65722 w 107632"/>
                <a:gd name="connsiteY4" fmla="*/ 0 h 286702"/>
                <a:gd name="connsiteX5" fmla="*/ 65722 w 107632"/>
                <a:gd name="connsiteY5" fmla="*/ 68580 h 286702"/>
                <a:gd name="connsiteX6" fmla="*/ 107632 w 107632"/>
                <a:gd name="connsiteY6" fmla="*/ 68580 h 286702"/>
                <a:gd name="connsiteX7" fmla="*/ 107632 w 107632"/>
                <a:gd name="connsiteY7" fmla="*/ 96202 h 286702"/>
                <a:gd name="connsiteX8" fmla="*/ 65722 w 107632"/>
                <a:gd name="connsiteY8" fmla="*/ 96202 h 286702"/>
                <a:gd name="connsiteX9" fmla="*/ 65722 w 107632"/>
                <a:gd name="connsiteY9" fmla="*/ 237172 h 286702"/>
                <a:gd name="connsiteX10" fmla="*/ 87630 w 107632"/>
                <a:gd name="connsiteY10" fmla="*/ 257175 h 286702"/>
                <a:gd name="connsiteX11" fmla="*/ 105727 w 107632"/>
                <a:gd name="connsiteY11" fmla="*/ 254317 h 286702"/>
                <a:gd name="connsiteX12" fmla="*/ 106680 w 107632"/>
                <a:gd name="connsiteY12" fmla="*/ 254317 h 286702"/>
                <a:gd name="connsiteX13" fmla="*/ 106680 w 107632"/>
                <a:gd name="connsiteY13" fmla="*/ 283845 h 286702"/>
                <a:gd name="connsiteX14" fmla="*/ 79057 w 107632"/>
                <a:gd name="connsiteY14" fmla="*/ 286702 h 286702"/>
                <a:gd name="connsiteX15" fmla="*/ 31432 w 107632"/>
                <a:gd name="connsiteY15" fmla="*/ 244792 h 286702"/>
                <a:gd name="connsiteX16" fmla="*/ 31432 w 107632"/>
                <a:gd name="connsiteY16" fmla="*/ 96202 h 286702"/>
                <a:gd name="connsiteX17" fmla="*/ 0 w 107632"/>
                <a:gd name="connsiteY17" fmla="*/ 96202 h 286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632" h="286702">
                  <a:moveTo>
                    <a:pt x="0" y="96202"/>
                  </a:moveTo>
                  <a:lnTo>
                    <a:pt x="0" y="68580"/>
                  </a:lnTo>
                  <a:lnTo>
                    <a:pt x="31432" y="68580"/>
                  </a:lnTo>
                  <a:lnTo>
                    <a:pt x="31432" y="0"/>
                  </a:lnTo>
                  <a:lnTo>
                    <a:pt x="65722" y="0"/>
                  </a:lnTo>
                  <a:lnTo>
                    <a:pt x="65722" y="68580"/>
                  </a:lnTo>
                  <a:lnTo>
                    <a:pt x="107632" y="68580"/>
                  </a:lnTo>
                  <a:lnTo>
                    <a:pt x="107632" y="96202"/>
                  </a:lnTo>
                  <a:lnTo>
                    <a:pt x="65722" y="96202"/>
                  </a:lnTo>
                  <a:lnTo>
                    <a:pt x="65722" y="237172"/>
                  </a:lnTo>
                  <a:cubicBezTo>
                    <a:pt x="65722" y="252413"/>
                    <a:pt x="73343" y="257175"/>
                    <a:pt x="87630" y="257175"/>
                  </a:cubicBezTo>
                  <a:cubicBezTo>
                    <a:pt x="94297" y="257175"/>
                    <a:pt x="101918" y="255270"/>
                    <a:pt x="105727" y="254317"/>
                  </a:cubicBezTo>
                  <a:lnTo>
                    <a:pt x="106680" y="254317"/>
                  </a:lnTo>
                  <a:lnTo>
                    <a:pt x="106680" y="283845"/>
                  </a:lnTo>
                  <a:cubicBezTo>
                    <a:pt x="99060" y="285750"/>
                    <a:pt x="89535" y="286702"/>
                    <a:pt x="79057" y="286702"/>
                  </a:cubicBezTo>
                  <a:cubicBezTo>
                    <a:pt x="51435" y="286702"/>
                    <a:pt x="31432" y="275272"/>
                    <a:pt x="31432" y="244792"/>
                  </a:cubicBezTo>
                  <a:lnTo>
                    <a:pt x="31432" y="96202"/>
                  </a:lnTo>
                  <a:lnTo>
                    <a:pt x="0" y="96202"/>
                  </a:lnTo>
                  <a:close/>
                </a:path>
              </a:pathLst>
            </a:custGeom>
            <a:grpFill/>
            <a:ln w="9525" cap="flat">
              <a:noFill/>
              <a:prstDash val="solid"/>
              <a:miter/>
            </a:ln>
          </p:spPr>
          <p:txBody>
            <a:bodyPr rtlCol="0" anchor="ctr"/>
            <a:lstStyle/>
            <a:p>
              <a:endParaRPr lang="it-IT">
                <a:solidFill>
                  <a:schemeClr val="bg1"/>
                </a:solidFill>
              </a:endParaRPr>
            </a:p>
          </p:txBody>
        </p:sp>
        <p:sp>
          <p:nvSpPr>
            <p:cNvPr id="181" name="Figura a mano libera: forma 180">
              <a:extLst>
                <a:ext uri="{FF2B5EF4-FFF2-40B4-BE49-F238E27FC236}">
                  <a16:creationId xmlns:a16="http://schemas.microsoft.com/office/drawing/2014/main" id="{5536A9D8-5602-5EB7-2B81-80D564BED436}"/>
                </a:ext>
              </a:extLst>
            </p:cNvPr>
            <p:cNvSpPr/>
            <p:nvPr/>
          </p:nvSpPr>
          <p:spPr>
            <a:xfrm>
              <a:off x="7739448" y="1819360"/>
              <a:ext cx="34290" cy="300037"/>
            </a:xfrm>
            <a:custGeom>
              <a:avLst/>
              <a:gdLst>
                <a:gd name="connsiteX0" fmla="*/ 0 w 34290"/>
                <a:gd name="connsiteY0" fmla="*/ 300038 h 300037"/>
                <a:gd name="connsiteX1" fmla="*/ 0 w 34290"/>
                <a:gd name="connsiteY1" fmla="*/ 0 h 300037"/>
                <a:gd name="connsiteX2" fmla="*/ 34290 w 34290"/>
                <a:gd name="connsiteY2" fmla="*/ 0 h 300037"/>
                <a:gd name="connsiteX3" fmla="*/ 34290 w 34290"/>
                <a:gd name="connsiteY3" fmla="*/ 300038 h 300037"/>
                <a:gd name="connsiteX4" fmla="*/ 0 w 34290"/>
                <a:gd name="connsiteY4" fmla="*/ 300038 h 30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 h="300037">
                  <a:moveTo>
                    <a:pt x="0" y="300038"/>
                  </a:moveTo>
                  <a:lnTo>
                    <a:pt x="0" y="0"/>
                  </a:lnTo>
                  <a:lnTo>
                    <a:pt x="34290" y="0"/>
                  </a:lnTo>
                  <a:lnTo>
                    <a:pt x="34290" y="300038"/>
                  </a:lnTo>
                  <a:lnTo>
                    <a:pt x="0" y="300038"/>
                  </a:lnTo>
                  <a:close/>
                </a:path>
              </a:pathLst>
            </a:custGeom>
            <a:grpFill/>
            <a:ln w="9525" cap="flat">
              <a:noFill/>
              <a:prstDash val="solid"/>
              <a:miter/>
            </a:ln>
          </p:spPr>
          <p:txBody>
            <a:bodyPr rtlCol="0" anchor="ctr"/>
            <a:lstStyle/>
            <a:p>
              <a:endParaRPr lang="it-IT">
                <a:solidFill>
                  <a:schemeClr val="bg1"/>
                </a:solidFill>
              </a:endParaRPr>
            </a:p>
          </p:txBody>
        </p:sp>
        <p:sp>
          <p:nvSpPr>
            <p:cNvPr id="182" name="Figura a mano libera: forma 181">
              <a:extLst>
                <a:ext uri="{FF2B5EF4-FFF2-40B4-BE49-F238E27FC236}">
                  <a16:creationId xmlns:a16="http://schemas.microsoft.com/office/drawing/2014/main" id="{159BA40D-45CD-CC94-3971-626D7E21B202}"/>
                </a:ext>
              </a:extLst>
            </p:cNvPr>
            <p:cNvSpPr/>
            <p:nvPr/>
          </p:nvSpPr>
          <p:spPr>
            <a:xfrm>
              <a:off x="7508944" y="1903180"/>
              <a:ext cx="174307" cy="221932"/>
            </a:xfrm>
            <a:custGeom>
              <a:avLst/>
              <a:gdLst>
                <a:gd name="connsiteX0" fmla="*/ 174307 w 174307"/>
                <a:gd name="connsiteY0" fmla="*/ 216217 h 221932"/>
                <a:gd name="connsiteX1" fmla="*/ 140017 w 174307"/>
                <a:gd name="connsiteY1" fmla="*/ 216217 h 221932"/>
                <a:gd name="connsiteX2" fmla="*/ 140017 w 174307"/>
                <a:gd name="connsiteY2" fmla="*/ 186690 h 221932"/>
                <a:gd name="connsiteX3" fmla="*/ 139065 w 174307"/>
                <a:gd name="connsiteY3" fmla="*/ 186690 h 221932"/>
                <a:gd name="connsiteX4" fmla="*/ 73342 w 174307"/>
                <a:gd name="connsiteY4" fmla="*/ 221933 h 221932"/>
                <a:gd name="connsiteX5" fmla="*/ 0 w 174307"/>
                <a:gd name="connsiteY5" fmla="*/ 150495 h 221932"/>
                <a:gd name="connsiteX6" fmla="*/ 0 w 174307"/>
                <a:gd name="connsiteY6" fmla="*/ 0 h 221932"/>
                <a:gd name="connsiteX7" fmla="*/ 34290 w 174307"/>
                <a:gd name="connsiteY7" fmla="*/ 0 h 221932"/>
                <a:gd name="connsiteX8" fmla="*/ 34290 w 174307"/>
                <a:gd name="connsiteY8" fmla="*/ 149542 h 221932"/>
                <a:gd name="connsiteX9" fmla="*/ 82867 w 174307"/>
                <a:gd name="connsiteY9" fmla="*/ 194310 h 221932"/>
                <a:gd name="connsiteX10" fmla="*/ 139065 w 174307"/>
                <a:gd name="connsiteY10" fmla="*/ 134302 h 221932"/>
                <a:gd name="connsiteX11" fmla="*/ 139065 w 174307"/>
                <a:gd name="connsiteY11" fmla="*/ 952 h 221932"/>
                <a:gd name="connsiteX12" fmla="*/ 173355 w 174307"/>
                <a:gd name="connsiteY12" fmla="*/ 952 h 221932"/>
                <a:gd name="connsiteX13" fmla="*/ 173355 w 174307"/>
                <a:gd name="connsiteY13" fmla="*/ 216217 h 22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4307" h="221932">
                  <a:moveTo>
                    <a:pt x="174307" y="216217"/>
                  </a:moveTo>
                  <a:lnTo>
                    <a:pt x="140017" y="216217"/>
                  </a:lnTo>
                  <a:lnTo>
                    <a:pt x="140017" y="186690"/>
                  </a:lnTo>
                  <a:lnTo>
                    <a:pt x="139065" y="186690"/>
                  </a:lnTo>
                  <a:cubicBezTo>
                    <a:pt x="123825" y="207645"/>
                    <a:pt x="104775" y="221933"/>
                    <a:pt x="73342" y="221933"/>
                  </a:cubicBezTo>
                  <a:cubicBezTo>
                    <a:pt x="28575" y="221933"/>
                    <a:pt x="0" y="195263"/>
                    <a:pt x="0" y="150495"/>
                  </a:cubicBezTo>
                  <a:lnTo>
                    <a:pt x="0" y="0"/>
                  </a:lnTo>
                  <a:lnTo>
                    <a:pt x="34290" y="0"/>
                  </a:lnTo>
                  <a:lnTo>
                    <a:pt x="34290" y="149542"/>
                  </a:lnTo>
                  <a:cubicBezTo>
                    <a:pt x="34290" y="177165"/>
                    <a:pt x="52388" y="194310"/>
                    <a:pt x="82867" y="194310"/>
                  </a:cubicBezTo>
                  <a:cubicBezTo>
                    <a:pt x="117157" y="194310"/>
                    <a:pt x="139065" y="168592"/>
                    <a:pt x="139065" y="134302"/>
                  </a:cubicBezTo>
                  <a:lnTo>
                    <a:pt x="139065" y="952"/>
                  </a:lnTo>
                  <a:lnTo>
                    <a:pt x="173355" y="952"/>
                  </a:lnTo>
                  <a:lnTo>
                    <a:pt x="173355" y="216217"/>
                  </a:lnTo>
                  <a:close/>
                </a:path>
              </a:pathLst>
            </a:custGeom>
            <a:grpFill/>
            <a:ln w="9525" cap="flat">
              <a:noFill/>
              <a:prstDash val="solid"/>
              <a:miter/>
            </a:ln>
          </p:spPr>
          <p:txBody>
            <a:bodyPr rtlCol="0" anchor="ctr"/>
            <a:lstStyle/>
            <a:p>
              <a:endParaRPr lang="it-IT">
                <a:solidFill>
                  <a:schemeClr val="bg1"/>
                </a:solidFill>
              </a:endParaRPr>
            </a:p>
          </p:txBody>
        </p:sp>
        <p:sp>
          <p:nvSpPr>
            <p:cNvPr id="183" name="Figura a mano libera: forma 182">
              <a:extLst>
                <a:ext uri="{FF2B5EF4-FFF2-40B4-BE49-F238E27FC236}">
                  <a16:creationId xmlns:a16="http://schemas.microsoft.com/office/drawing/2014/main" id="{A9E089F7-D862-FCB6-68B0-3BFC7E4F1E3D}"/>
                </a:ext>
              </a:extLst>
            </p:cNvPr>
            <p:cNvSpPr/>
            <p:nvPr/>
          </p:nvSpPr>
          <p:spPr>
            <a:xfrm>
              <a:off x="7198428" y="1812693"/>
              <a:ext cx="265747" cy="312420"/>
            </a:xfrm>
            <a:custGeom>
              <a:avLst/>
              <a:gdLst>
                <a:gd name="connsiteX0" fmla="*/ 140018 w 265747"/>
                <a:gd name="connsiteY0" fmla="*/ 312420 h 312420"/>
                <a:gd name="connsiteX1" fmla="*/ 0 w 265747"/>
                <a:gd name="connsiteY1" fmla="*/ 156210 h 312420"/>
                <a:gd name="connsiteX2" fmla="*/ 141923 w 265747"/>
                <a:gd name="connsiteY2" fmla="*/ 0 h 312420"/>
                <a:gd name="connsiteX3" fmla="*/ 261938 w 265747"/>
                <a:gd name="connsiteY3" fmla="*/ 95250 h 312420"/>
                <a:gd name="connsiteX4" fmla="*/ 224790 w 265747"/>
                <a:gd name="connsiteY4" fmla="*/ 95250 h 312420"/>
                <a:gd name="connsiteX5" fmla="*/ 140970 w 265747"/>
                <a:gd name="connsiteY5" fmla="*/ 32385 h 312420"/>
                <a:gd name="connsiteX6" fmla="*/ 38100 w 265747"/>
                <a:gd name="connsiteY6" fmla="*/ 156210 h 312420"/>
                <a:gd name="connsiteX7" fmla="*/ 140970 w 265747"/>
                <a:gd name="connsiteY7" fmla="*/ 279083 h 312420"/>
                <a:gd name="connsiteX8" fmla="*/ 228600 w 265747"/>
                <a:gd name="connsiteY8" fmla="*/ 196215 h 312420"/>
                <a:gd name="connsiteX9" fmla="*/ 265748 w 265747"/>
                <a:gd name="connsiteY9" fmla="*/ 196215 h 312420"/>
                <a:gd name="connsiteX10" fmla="*/ 229553 w 265747"/>
                <a:gd name="connsiteY10" fmla="*/ 280035 h 312420"/>
                <a:gd name="connsiteX11" fmla="*/ 140018 w 265747"/>
                <a:gd name="connsiteY11" fmla="*/ 312420 h 312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5747" h="312420">
                  <a:moveTo>
                    <a:pt x="140018" y="312420"/>
                  </a:moveTo>
                  <a:cubicBezTo>
                    <a:pt x="55245" y="312420"/>
                    <a:pt x="0" y="247650"/>
                    <a:pt x="0" y="156210"/>
                  </a:cubicBezTo>
                  <a:cubicBezTo>
                    <a:pt x="0" y="68580"/>
                    <a:pt x="52388" y="0"/>
                    <a:pt x="141923" y="0"/>
                  </a:cubicBezTo>
                  <a:cubicBezTo>
                    <a:pt x="211455" y="0"/>
                    <a:pt x="254318" y="40005"/>
                    <a:pt x="261938" y="95250"/>
                  </a:cubicBezTo>
                  <a:lnTo>
                    <a:pt x="224790" y="95250"/>
                  </a:lnTo>
                  <a:cubicBezTo>
                    <a:pt x="218123" y="58102"/>
                    <a:pt x="187643" y="32385"/>
                    <a:pt x="140970" y="32385"/>
                  </a:cubicBezTo>
                  <a:cubicBezTo>
                    <a:pt x="75248" y="32385"/>
                    <a:pt x="38100" y="85725"/>
                    <a:pt x="38100" y="156210"/>
                  </a:cubicBezTo>
                  <a:cubicBezTo>
                    <a:pt x="38100" y="229552"/>
                    <a:pt x="79057" y="279083"/>
                    <a:pt x="140970" y="279083"/>
                  </a:cubicBezTo>
                  <a:cubicBezTo>
                    <a:pt x="197168" y="279083"/>
                    <a:pt x="224790" y="240983"/>
                    <a:pt x="228600" y="196215"/>
                  </a:cubicBezTo>
                  <a:lnTo>
                    <a:pt x="265748" y="196215"/>
                  </a:lnTo>
                  <a:cubicBezTo>
                    <a:pt x="265748" y="225742"/>
                    <a:pt x="251460" y="259080"/>
                    <a:pt x="229553" y="280035"/>
                  </a:cubicBezTo>
                  <a:cubicBezTo>
                    <a:pt x="208598" y="301942"/>
                    <a:pt x="178118" y="312420"/>
                    <a:pt x="140018" y="312420"/>
                  </a:cubicBezTo>
                  <a:close/>
                </a:path>
              </a:pathLst>
            </a:custGeom>
            <a:grpFill/>
            <a:ln w="9525" cap="flat">
              <a:noFill/>
              <a:prstDash val="solid"/>
              <a:miter/>
            </a:ln>
          </p:spPr>
          <p:txBody>
            <a:bodyPr rtlCol="0" anchor="ctr"/>
            <a:lstStyle/>
            <a:p>
              <a:endParaRPr lang="it-IT">
                <a:solidFill>
                  <a:schemeClr val="bg1"/>
                </a:solidFill>
              </a:endParaRPr>
            </a:p>
          </p:txBody>
        </p:sp>
        <p:sp>
          <p:nvSpPr>
            <p:cNvPr id="184" name="Figura a mano libera: forma 183">
              <a:extLst>
                <a:ext uri="{FF2B5EF4-FFF2-40B4-BE49-F238E27FC236}">
                  <a16:creationId xmlns:a16="http://schemas.microsoft.com/office/drawing/2014/main" id="{D76AF3D7-E489-3BDB-A40C-A9D7F8A94325}"/>
                </a:ext>
              </a:extLst>
            </p:cNvPr>
            <p:cNvSpPr/>
            <p:nvPr/>
          </p:nvSpPr>
          <p:spPr>
            <a:xfrm>
              <a:off x="6875531" y="1896513"/>
              <a:ext cx="209550" cy="228600"/>
            </a:xfrm>
            <a:custGeom>
              <a:avLst/>
              <a:gdLst>
                <a:gd name="connsiteX0" fmla="*/ 104775 w 209550"/>
                <a:gd name="connsiteY0" fmla="*/ 228600 h 228600"/>
                <a:gd name="connsiteX1" fmla="*/ 0 w 209550"/>
                <a:gd name="connsiteY1" fmla="*/ 114300 h 228600"/>
                <a:gd name="connsiteX2" fmla="*/ 104775 w 209550"/>
                <a:gd name="connsiteY2" fmla="*/ 0 h 228600"/>
                <a:gd name="connsiteX3" fmla="*/ 209550 w 209550"/>
                <a:gd name="connsiteY3" fmla="*/ 114300 h 228600"/>
                <a:gd name="connsiteX4" fmla="*/ 104775 w 209550"/>
                <a:gd name="connsiteY4" fmla="*/ 228600 h 228600"/>
                <a:gd name="connsiteX5" fmla="*/ 104775 w 209550"/>
                <a:gd name="connsiteY5" fmla="*/ 200025 h 228600"/>
                <a:gd name="connsiteX6" fmla="*/ 174307 w 209550"/>
                <a:gd name="connsiteY6" fmla="*/ 114300 h 228600"/>
                <a:gd name="connsiteX7" fmla="*/ 104775 w 209550"/>
                <a:gd name="connsiteY7" fmla="*/ 28575 h 228600"/>
                <a:gd name="connsiteX8" fmla="*/ 35242 w 209550"/>
                <a:gd name="connsiteY8" fmla="*/ 114300 h 228600"/>
                <a:gd name="connsiteX9" fmla="*/ 104775 w 209550"/>
                <a:gd name="connsiteY9" fmla="*/ 200025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550" h="228600">
                  <a:moveTo>
                    <a:pt x="104775" y="228600"/>
                  </a:moveTo>
                  <a:cubicBezTo>
                    <a:pt x="40005" y="228600"/>
                    <a:pt x="0" y="177165"/>
                    <a:pt x="0" y="114300"/>
                  </a:cubicBezTo>
                  <a:cubicBezTo>
                    <a:pt x="0" y="51435"/>
                    <a:pt x="40005" y="0"/>
                    <a:pt x="104775" y="0"/>
                  </a:cubicBezTo>
                  <a:cubicBezTo>
                    <a:pt x="169545" y="0"/>
                    <a:pt x="209550" y="51435"/>
                    <a:pt x="209550" y="114300"/>
                  </a:cubicBezTo>
                  <a:cubicBezTo>
                    <a:pt x="209550" y="177165"/>
                    <a:pt x="169545" y="228600"/>
                    <a:pt x="104775" y="228600"/>
                  </a:cubicBezTo>
                  <a:close/>
                  <a:moveTo>
                    <a:pt x="104775" y="200025"/>
                  </a:moveTo>
                  <a:cubicBezTo>
                    <a:pt x="150495" y="200025"/>
                    <a:pt x="174307" y="161925"/>
                    <a:pt x="174307" y="114300"/>
                  </a:cubicBezTo>
                  <a:cubicBezTo>
                    <a:pt x="174307" y="66675"/>
                    <a:pt x="150495" y="28575"/>
                    <a:pt x="104775" y="28575"/>
                  </a:cubicBezTo>
                  <a:cubicBezTo>
                    <a:pt x="59055" y="28575"/>
                    <a:pt x="35242" y="66675"/>
                    <a:pt x="35242" y="114300"/>
                  </a:cubicBezTo>
                  <a:cubicBezTo>
                    <a:pt x="35242" y="162877"/>
                    <a:pt x="59055" y="200025"/>
                    <a:pt x="104775" y="200025"/>
                  </a:cubicBezTo>
                  <a:close/>
                </a:path>
              </a:pathLst>
            </a:custGeom>
            <a:grpFill/>
            <a:ln w="9525" cap="flat">
              <a:noFill/>
              <a:prstDash val="solid"/>
              <a:miter/>
            </a:ln>
          </p:spPr>
          <p:txBody>
            <a:bodyPr rtlCol="0" anchor="ctr"/>
            <a:lstStyle/>
            <a:p>
              <a:endParaRPr lang="it-IT">
                <a:solidFill>
                  <a:schemeClr val="bg1"/>
                </a:solidFill>
              </a:endParaRPr>
            </a:p>
          </p:txBody>
        </p:sp>
        <p:sp>
          <p:nvSpPr>
            <p:cNvPr id="185" name="Figura a mano libera: forma 184">
              <a:extLst>
                <a:ext uri="{FF2B5EF4-FFF2-40B4-BE49-F238E27FC236}">
                  <a16:creationId xmlns:a16="http://schemas.microsoft.com/office/drawing/2014/main" id="{480CBC09-81BF-BCDC-9A2E-1500298EF86E}"/>
                </a:ext>
              </a:extLst>
            </p:cNvPr>
            <p:cNvSpPr/>
            <p:nvPr/>
          </p:nvSpPr>
          <p:spPr>
            <a:xfrm>
              <a:off x="6798378" y="1819360"/>
              <a:ext cx="34290" cy="300037"/>
            </a:xfrm>
            <a:custGeom>
              <a:avLst/>
              <a:gdLst>
                <a:gd name="connsiteX0" fmla="*/ 0 w 34290"/>
                <a:gd name="connsiteY0" fmla="*/ 300038 h 300037"/>
                <a:gd name="connsiteX1" fmla="*/ 0 w 34290"/>
                <a:gd name="connsiteY1" fmla="*/ 83820 h 300037"/>
                <a:gd name="connsiteX2" fmla="*/ 34290 w 34290"/>
                <a:gd name="connsiteY2" fmla="*/ 83820 h 300037"/>
                <a:gd name="connsiteX3" fmla="*/ 34290 w 34290"/>
                <a:gd name="connsiteY3" fmla="*/ 300038 h 300037"/>
                <a:gd name="connsiteX4" fmla="*/ 0 w 34290"/>
                <a:gd name="connsiteY4" fmla="*/ 300038 h 300037"/>
                <a:gd name="connsiteX5" fmla="*/ 0 w 34290"/>
                <a:gd name="connsiteY5" fmla="*/ 41910 h 300037"/>
                <a:gd name="connsiteX6" fmla="*/ 0 w 34290"/>
                <a:gd name="connsiteY6" fmla="*/ 0 h 300037"/>
                <a:gd name="connsiteX7" fmla="*/ 34290 w 34290"/>
                <a:gd name="connsiteY7" fmla="*/ 0 h 300037"/>
                <a:gd name="connsiteX8" fmla="*/ 34290 w 34290"/>
                <a:gd name="connsiteY8" fmla="*/ 41910 h 300037"/>
                <a:gd name="connsiteX9" fmla="*/ 0 w 34290"/>
                <a:gd name="connsiteY9" fmla="*/ 41910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 h="300037">
                  <a:moveTo>
                    <a:pt x="0" y="300038"/>
                  </a:moveTo>
                  <a:lnTo>
                    <a:pt x="0" y="83820"/>
                  </a:lnTo>
                  <a:lnTo>
                    <a:pt x="34290" y="83820"/>
                  </a:lnTo>
                  <a:lnTo>
                    <a:pt x="34290" y="300038"/>
                  </a:lnTo>
                  <a:lnTo>
                    <a:pt x="0" y="300038"/>
                  </a:lnTo>
                  <a:close/>
                  <a:moveTo>
                    <a:pt x="0" y="41910"/>
                  </a:moveTo>
                  <a:lnTo>
                    <a:pt x="0" y="0"/>
                  </a:lnTo>
                  <a:lnTo>
                    <a:pt x="34290" y="0"/>
                  </a:lnTo>
                  <a:lnTo>
                    <a:pt x="34290" y="41910"/>
                  </a:lnTo>
                  <a:lnTo>
                    <a:pt x="0" y="41910"/>
                  </a:lnTo>
                  <a:close/>
                </a:path>
              </a:pathLst>
            </a:custGeom>
            <a:grpFill/>
            <a:ln w="9525" cap="flat">
              <a:noFill/>
              <a:prstDash val="solid"/>
              <a:miter/>
            </a:ln>
          </p:spPr>
          <p:txBody>
            <a:bodyPr rtlCol="0" anchor="ctr"/>
            <a:lstStyle/>
            <a:p>
              <a:endParaRPr lang="it-IT">
                <a:solidFill>
                  <a:schemeClr val="bg1"/>
                </a:solidFill>
              </a:endParaRPr>
            </a:p>
          </p:txBody>
        </p:sp>
        <p:sp>
          <p:nvSpPr>
            <p:cNvPr id="186" name="Figura a mano libera: forma 185">
              <a:extLst>
                <a:ext uri="{FF2B5EF4-FFF2-40B4-BE49-F238E27FC236}">
                  <a16:creationId xmlns:a16="http://schemas.microsoft.com/office/drawing/2014/main" id="{39BD46A0-BD1A-10B0-6372-7A1845D455A5}"/>
                </a:ext>
              </a:extLst>
            </p:cNvPr>
            <p:cNvSpPr/>
            <p:nvPr/>
          </p:nvSpPr>
          <p:spPr>
            <a:xfrm>
              <a:off x="6567873" y="1898418"/>
              <a:ext cx="176212" cy="221932"/>
            </a:xfrm>
            <a:custGeom>
              <a:avLst/>
              <a:gdLst>
                <a:gd name="connsiteX0" fmla="*/ 33338 w 176212"/>
                <a:gd name="connsiteY0" fmla="*/ 4763 h 221932"/>
                <a:gd name="connsiteX1" fmla="*/ 33338 w 176212"/>
                <a:gd name="connsiteY1" fmla="*/ 33338 h 221932"/>
                <a:gd name="connsiteX2" fmla="*/ 34290 w 176212"/>
                <a:gd name="connsiteY2" fmla="*/ 33338 h 221932"/>
                <a:gd name="connsiteX3" fmla="*/ 102870 w 176212"/>
                <a:gd name="connsiteY3" fmla="*/ 0 h 221932"/>
                <a:gd name="connsiteX4" fmla="*/ 176213 w 176212"/>
                <a:gd name="connsiteY4" fmla="*/ 69533 h 221932"/>
                <a:gd name="connsiteX5" fmla="*/ 176213 w 176212"/>
                <a:gd name="connsiteY5" fmla="*/ 221933 h 221932"/>
                <a:gd name="connsiteX6" fmla="*/ 141923 w 176212"/>
                <a:gd name="connsiteY6" fmla="*/ 221933 h 221932"/>
                <a:gd name="connsiteX7" fmla="*/ 141923 w 176212"/>
                <a:gd name="connsiteY7" fmla="*/ 72390 h 221932"/>
                <a:gd name="connsiteX8" fmla="*/ 93345 w 176212"/>
                <a:gd name="connsiteY8" fmla="*/ 28575 h 221932"/>
                <a:gd name="connsiteX9" fmla="*/ 34290 w 176212"/>
                <a:gd name="connsiteY9" fmla="*/ 88583 h 221932"/>
                <a:gd name="connsiteX10" fmla="*/ 34290 w 176212"/>
                <a:gd name="connsiteY10" fmla="*/ 221933 h 221932"/>
                <a:gd name="connsiteX11" fmla="*/ 0 w 176212"/>
                <a:gd name="connsiteY11" fmla="*/ 221933 h 221932"/>
                <a:gd name="connsiteX12" fmla="*/ 0 w 176212"/>
                <a:gd name="connsiteY12" fmla="*/ 5715 h 221932"/>
                <a:gd name="connsiteX13" fmla="*/ 33338 w 176212"/>
                <a:gd name="connsiteY13" fmla="*/ 5715 h 22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6212" h="221932">
                  <a:moveTo>
                    <a:pt x="33338" y="4763"/>
                  </a:moveTo>
                  <a:lnTo>
                    <a:pt x="33338" y="33338"/>
                  </a:lnTo>
                  <a:lnTo>
                    <a:pt x="34290" y="33338"/>
                  </a:lnTo>
                  <a:cubicBezTo>
                    <a:pt x="49530" y="12383"/>
                    <a:pt x="71438" y="0"/>
                    <a:pt x="102870" y="0"/>
                  </a:cubicBezTo>
                  <a:cubicBezTo>
                    <a:pt x="148590" y="0"/>
                    <a:pt x="176213" y="24765"/>
                    <a:pt x="176213" y="69533"/>
                  </a:cubicBezTo>
                  <a:lnTo>
                    <a:pt x="176213" y="221933"/>
                  </a:lnTo>
                  <a:lnTo>
                    <a:pt x="141923" y="221933"/>
                  </a:lnTo>
                  <a:lnTo>
                    <a:pt x="141923" y="72390"/>
                  </a:lnTo>
                  <a:cubicBezTo>
                    <a:pt x="141923" y="44767"/>
                    <a:pt x="123825" y="28575"/>
                    <a:pt x="93345" y="28575"/>
                  </a:cubicBezTo>
                  <a:cubicBezTo>
                    <a:pt x="59055" y="28575"/>
                    <a:pt x="34290" y="53340"/>
                    <a:pt x="34290" y="88583"/>
                  </a:cubicBezTo>
                  <a:lnTo>
                    <a:pt x="34290" y="221933"/>
                  </a:lnTo>
                  <a:lnTo>
                    <a:pt x="0" y="221933"/>
                  </a:lnTo>
                  <a:lnTo>
                    <a:pt x="0" y="5715"/>
                  </a:lnTo>
                  <a:lnTo>
                    <a:pt x="33338" y="5715"/>
                  </a:lnTo>
                  <a:close/>
                </a:path>
              </a:pathLst>
            </a:custGeom>
            <a:grpFill/>
            <a:ln w="9525" cap="flat">
              <a:noFill/>
              <a:prstDash val="solid"/>
              <a:miter/>
            </a:ln>
          </p:spPr>
          <p:txBody>
            <a:bodyPr rtlCol="0" anchor="ctr"/>
            <a:lstStyle/>
            <a:p>
              <a:endParaRPr lang="it-IT">
                <a:solidFill>
                  <a:schemeClr val="bg1"/>
                </a:solidFill>
              </a:endParaRPr>
            </a:p>
          </p:txBody>
        </p:sp>
        <p:sp>
          <p:nvSpPr>
            <p:cNvPr id="187" name="Figura a mano libera: forma 186">
              <a:extLst>
                <a:ext uri="{FF2B5EF4-FFF2-40B4-BE49-F238E27FC236}">
                  <a16:creationId xmlns:a16="http://schemas.microsoft.com/office/drawing/2014/main" id="{B018ADEA-55F9-5424-6A43-6436AFCB4774}"/>
                </a:ext>
              </a:extLst>
            </p:cNvPr>
            <p:cNvSpPr/>
            <p:nvPr/>
          </p:nvSpPr>
          <p:spPr>
            <a:xfrm>
              <a:off x="6314509" y="1896513"/>
              <a:ext cx="209550" cy="228600"/>
            </a:xfrm>
            <a:custGeom>
              <a:avLst/>
              <a:gdLst>
                <a:gd name="connsiteX0" fmla="*/ 104775 w 209550"/>
                <a:gd name="connsiteY0" fmla="*/ 228600 h 228600"/>
                <a:gd name="connsiteX1" fmla="*/ 0 w 209550"/>
                <a:gd name="connsiteY1" fmla="*/ 114300 h 228600"/>
                <a:gd name="connsiteX2" fmla="*/ 104775 w 209550"/>
                <a:gd name="connsiteY2" fmla="*/ 0 h 228600"/>
                <a:gd name="connsiteX3" fmla="*/ 209550 w 209550"/>
                <a:gd name="connsiteY3" fmla="*/ 114300 h 228600"/>
                <a:gd name="connsiteX4" fmla="*/ 104775 w 209550"/>
                <a:gd name="connsiteY4" fmla="*/ 228600 h 228600"/>
                <a:gd name="connsiteX5" fmla="*/ 104775 w 209550"/>
                <a:gd name="connsiteY5" fmla="*/ 200025 h 228600"/>
                <a:gd name="connsiteX6" fmla="*/ 174307 w 209550"/>
                <a:gd name="connsiteY6" fmla="*/ 114300 h 228600"/>
                <a:gd name="connsiteX7" fmla="*/ 104775 w 209550"/>
                <a:gd name="connsiteY7" fmla="*/ 28575 h 228600"/>
                <a:gd name="connsiteX8" fmla="*/ 35243 w 209550"/>
                <a:gd name="connsiteY8" fmla="*/ 114300 h 228600"/>
                <a:gd name="connsiteX9" fmla="*/ 104775 w 209550"/>
                <a:gd name="connsiteY9" fmla="*/ 200025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550" h="228600">
                  <a:moveTo>
                    <a:pt x="104775" y="228600"/>
                  </a:moveTo>
                  <a:cubicBezTo>
                    <a:pt x="40005" y="228600"/>
                    <a:pt x="0" y="177165"/>
                    <a:pt x="0" y="114300"/>
                  </a:cubicBezTo>
                  <a:cubicBezTo>
                    <a:pt x="0" y="51435"/>
                    <a:pt x="40005" y="0"/>
                    <a:pt x="104775" y="0"/>
                  </a:cubicBezTo>
                  <a:cubicBezTo>
                    <a:pt x="169545" y="0"/>
                    <a:pt x="209550" y="51435"/>
                    <a:pt x="209550" y="114300"/>
                  </a:cubicBezTo>
                  <a:cubicBezTo>
                    <a:pt x="209550" y="177165"/>
                    <a:pt x="169545" y="228600"/>
                    <a:pt x="104775" y="228600"/>
                  </a:cubicBezTo>
                  <a:close/>
                  <a:moveTo>
                    <a:pt x="104775" y="200025"/>
                  </a:moveTo>
                  <a:cubicBezTo>
                    <a:pt x="150495" y="200025"/>
                    <a:pt x="174307" y="161925"/>
                    <a:pt x="174307" y="114300"/>
                  </a:cubicBezTo>
                  <a:cubicBezTo>
                    <a:pt x="174307" y="66675"/>
                    <a:pt x="150495" y="28575"/>
                    <a:pt x="104775" y="28575"/>
                  </a:cubicBezTo>
                  <a:cubicBezTo>
                    <a:pt x="59055" y="28575"/>
                    <a:pt x="35243" y="66675"/>
                    <a:pt x="35243" y="114300"/>
                  </a:cubicBezTo>
                  <a:cubicBezTo>
                    <a:pt x="35243" y="162877"/>
                    <a:pt x="59055" y="200025"/>
                    <a:pt x="104775" y="200025"/>
                  </a:cubicBezTo>
                  <a:close/>
                </a:path>
              </a:pathLst>
            </a:custGeom>
            <a:grpFill/>
            <a:ln w="9525" cap="flat">
              <a:noFill/>
              <a:prstDash val="solid"/>
              <a:miter/>
            </a:ln>
          </p:spPr>
          <p:txBody>
            <a:bodyPr rtlCol="0" anchor="ctr"/>
            <a:lstStyle/>
            <a:p>
              <a:endParaRPr lang="it-IT">
                <a:solidFill>
                  <a:schemeClr val="bg1"/>
                </a:solidFill>
              </a:endParaRPr>
            </a:p>
          </p:txBody>
        </p:sp>
        <p:sp>
          <p:nvSpPr>
            <p:cNvPr id="188" name="Figura a mano libera: forma 187">
              <a:extLst>
                <a:ext uri="{FF2B5EF4-FFF2-40B4-BE49-F238E27FC236}">
                  <a16:creationId xmlns:a16="http://schemas.microsoft.com/office/drawing/2014/main" id="{75580523-C45A-0F6A-8BC4-B2F7876C8F02}"/>
                </a:ext>
              </a:extLst>
            </p:cNvPr>
            <p:cNvSpPr/>
            <p:nvPr/>
          </p:nvSpPr>
          <p:spPr>
            <a:xfrm>
              <a:off x="5984944" y="1898418"/>
              <a:ext cx="288607" cy="221932"/>
            </a:xfrm>
            <a:custGeom>
              <a:avLst/>
              <a:gdLst>
                <a:gd name="connsiteX0" fmla="*/ 0 w 288607"/>
                <a:gd name="connsiteY0" fmla="*/ 220980 h 221932"/>
                <a:gd name="connsiteX1" fmla="*/ 0 w 288607"/>
                <a:gd name="connsiteY1" fmla="*/ 4763 h 221932"/>
                <a:gd name="connsiteX2" fmla="*/ 34290 w 288607"/>
                <a:gd name="connsiteY2" fmla="*/ 4763 h 221932"/>
                <a:gd name="connsiteX3" fmla="*/ 34290 w 288607"/>
                <a:gd name="connsiteY3" fmla="*/ 36195 h 221932"/>
                <a:gd name="connsiteX4" fmla="*/ 35242 w 288607"/>
                <a:gd name="connsiteY4" fmla="*/ 36195 h 221932"/>
                <a:gd name="connsiteX5" fmla="*/ 99060 w 288607"/>
                <a:gd name="connsiteY5" fmla="*/ 0 h 221932"/>
                <a:gd name="connsiteX6" fmla="*/ 155257 w 288607"/>
                <a:gd name="connsiteY6" fmla="*/ 38100 h 221932"/>
                <a:gd name="connsiteX7" fmla="*/ 156210 w 288607"/>
                <a:gd name="connsiteY7" fmla="*/ 38100 h 221932"/>
                <a:gd name="connsiteX8" fmla="*/ 222885 w 288607"/>
                <a:gd name="connsiteY8" fmla="*/ 0 h 221932"/>
                <a:gd name="connsiteX9" fmla="*/ 288607 w 288607"/>
                <a:gd name="connsiteY9" fmla="*/ 69533 h 221932"/>
                <a:gd name="connsiteX10" fmla="*/ 288607 w 288607"/>
                <a:gd name="connsiteY10" fmla="*/ 221933 h 221932"/>
                <a:gd name="connsiteX11" fmla="*/ 253365 w 288607"/>
                <a:gd name="connsiteY11" fmla="*/ 221933 h 221932"/>
                <a:gd name="connsiteX12" fmla="*/ 253365 w 288607"/>
                <a:gd name="connsiteY12" fmla="*/ 71438 h 221932"/>
                <a:gd name="connsiteX13" fmla="*/ 213360 w 288607"/>
                <a:gd name="connsiteY13" fmla="*/ 28575 h 221932"/>
                <a:gd name="connsiteX14" fmla="*/ 160020 w 288607"/>
                <a:gd name="connsiteY14" fmla="*/ 86677 h 221932"/>
                <a:gd name="connsiteX15" fmla="*/ 160020 w 288607"/>
                <a:gd name="connsiteY15" fmla="*/ 220980 h 221932"/>
                <a:gd name="connsiteX16" fmla="*/ 125730 w 288607"/>
                <a:gd name="connsiteY16" fmla="*/ 220980 h 221932"/>
                <a:gd name="connsiteX17" fmla="*/ 125730 w 288607"/>
                <a:gd name="connsiteY17" fmla="*/ 70485 h 221932"/>
                <a:gd name="connsiteX18" fmla="*/ 88582 w 288607"/>
                <a:gd name="connsiteY18" fmla="*/ 27622 h 221932"/>
                <a:gd name="connsiteX19" fmla="*/ 32385 w 288607"/>
                <a:gd name="connsiteY19" fmla="*/ 85725 h 221932"/>
                <a:gd name="connsiteX20" fmla="*/ 32385 w 288607"/>
                <a:gd name="connsiteY20" fmla="*/ 220980 h 221932"/>
                <a:gd name="connsiteX21" fmla="*/ 0 w 288607"/>
                <a:gd name="connsiteY21" fmla="*/ 220980 h 22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88607" h="221932">
                  <a:moveTo>
                    <a:pt x="0" y="220980"/>
                  </a:moveTo>
                  <a:lnTo>
                    <a:pt x="0" y="4763"/>
                  </a:lnTo>
                  <a:lnTo>
                    <a:pt x="34290" y="4763"/>
                  </a:lnTo>
                  <a:lnTo>
                    <a:pt x="34290" y="36195"/>
                  </a:lnTo>
                  <a:lnTo>
                    <a:pt x="35242" y="36195"/>
                  </a:lnTo>
                  <a:cubicBezTo>
                    <a:pt x="48577" y="15240"/>
                    <a:pt x="71438" y="0"/>
                    <a:pt x="99060" y="0"/>
                  </a:cubicBezTo>
                  <a:cubicBezTo>
                    <a:pt x="125730" y="0"/>
                    <a:pt x="146685" y="13335"/>
                    <a:pt x="155257" y="38100"/>
                  </a:cubicBezTo>
                  <a:lnTo>
                    <a:pt x="156210" y="38100"/>
                  </a:lnTo>
                  <a:cubicBezTo>
                    <a:pt x="170497" y="13335"/>
                    <a:pt x="196215" y="0"/>
                    <a:pt x="222885" y="0"/>
                  </a:cubicBezTo>
                  <a:cubicBezTo>
                    <a:pt x="260985" y="0"/>
                    <a:pt x="288607" y="24765"/>
                    <a:pt x="288607" y="69533"/>
                  </a:cubicBezTo>
                  <a:lnTo>
                    <a:pt x="288607" y="221933"/>
                  </a:lnTo>
                  <a:lnTo>
                    <a:pt x="253365" y="221933"/>
                  </a:lnTo>
                  <a:lnTo>
                    <a:pt x="253365" y="71438"/>
                  </a:lnTo>
                  <a:cubicBezTo>
                    <a:pt x="253365" y="44767"/>
                    <a:pt x="235267" y="28575"/>
                    <a:pt x="213360" y="28575"/>
                  </a:cubicBezTo>
                  <a:cubicBezTo>
                    <a:pt x="185738" y="28575"/>
                    <a:pt x="160020" y="53340"/>
                    <a:pt x="160020" y="86677"/>
                  </a:cubicBezTo>
                  <a:lnTo>
                    <a:pt x="160020" y="220980"/>
                  </a:lnTo>
                  <a:lnTo>
                    <a:pt x="125730" y="220980"/>
                  </a:lnTo>
                  <a:lnTo>
                    <a:pt x="125730" y="70485"/>
                  </a:lnTo>
                  <a:cubicBezTo>
                    <a:pt x="125730" y="43815"/>
                    <a:pt x="110490" y="27622"/>
                    <a:pt x="88582" y="27622"/>
                  </a:cubicBezTo>
                  <a:cubicBezTo>
                    <a:pt x="61913" y="27622"/>
                    <a:pt x="32385" y="52388"/>
                    <a:pt x="32385" y="85725"/>
                  </a:cubicBezTo>
                  <a:lnTo>
                    <a:pt x="32385" y="220980"/>
                  </a:lnTo>
                  <a:lnTo>
                    <a:pt x="0" y="220980"/>
                  </a:lnTo>
                  <a:close/>
                </a:path>
              </a:pathLst>
            </a:custGeom>
            <a:grpFill/>
            <a:ln w="9525" cap="flat">
              <a:noFill/>
              <a:prstDash val="solid"/>
              <a:miter/>
            </a:ln>
          </p:spPr>
          <p:txBody>
            <a:bodyPr rtlCol="0" anchor="ctr"/>
            <a:lstStyle/>
            <a:p>
              <a:endParaRPr lang="it-IT">
                <a:solidFill>
                  <a:schemeClr val="bg1"/>
                </a:solidFill>
              </a:endParaRPr>
            </a:p>
          </p:txBody>
        </p:sp>
        <p:sp>
          <p:nvSpPr>
            <p:cNvPr id="189" name="Figura a mano libera: forma 188">
              <a:extLst>
                <a:ext uri="{FF2B5EF4-FFF2-40B4-BE49-F238E27FC236}">
                  <a16:creationId xmlns:a16="http://schemas.microsoft.com/office/drawing/2014/main" id="{D3664C04-ACA2-1A97-51B7-303F051A0DDA}"/>
                </a:ext>
              </a:extLst>
            </p:cNvPr>
            <p:cNvSpPr/>
            <p:nvPr/>
          </p:nvSpPr>
          <p:spPr>
            <a:xfrm>
              <a:off x="5894456" y="1819360"/>
              <a:ext cx="34289" cy="300037"/>
            </a:xfrm>
            <a:custGeom>
              <a:avLst/>
              <a:gdLst>
                <a:gd name="connsiteX0" fmla="*/ 0 w 34289"/>
                <a:gd name="connsiteY0" fmla="*/ 300038 h 300037"/>
                <a:gd name="connsiteX1" fmla="*/ 0 w 34289"/>
                <a:gd name="connsiteY1" fmla="*/ 83820 h 300037"/>
                <a:gd name="connsiteX2" fmla="*/ 34290 w 34289"/>
                <a:gd name="connsiteY2" fmla="*/ 83820 h 300037"/>
                <a:gd name="connsiteX3" fmla="*/ 34290 w 34289"/>
                <a:gd name="connsiteY3" fmla="*/ 300038 h 300037"/>
                <a:gd name="connsiteX4" fmla="*/ 0 w 34289"/>
                <a:gd name="connsiteY4" fmla="*/ 300038 h 300037"/>
                <a:gd name="connsiteX5" fmla="*/ 0 w 34289"/>
                <a:gd name="connsiteY5" fmla="*/ 41910 h 300037"/>
                <a:gd name="connsiteX6" fmla="*/ 0 w 34289"/>
                <a:gd name="connsiteY6" fmla="*/ 0 h 300037"/>
                <a:gd name="connsiteX7" fmla="*/ 34290 w 34289"/>
                <a:gd name="connsiteY7" fmla="*/ 0 h 300037"/>
                <a:gd name="connsiteX8" fmla="*/ 34290 w 34289"/>
                <a:gd name="connsiteY8" fmla="*/ 41910 h 300037"/>
                <a:gd name="connsiteX9" fmla="*/ 0 w 34289"/>
                <a:gd name="connsiteY9" fmla="*/ 41910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89" h="300037">
                  <a:moveTo>
                    <a:pt x="0" y="300038"/>
                  </a:moveTo>
                  <a:lnTo>
                    <a:pt x="0" y="83820"/>
                  </a:lnTo>
                  <a:lnTo>
                    <a:pt x="34290" y="83820"/>
                  </a:lnTo>
                  <a:lnTo>
                    <a:pt x="34290" y="300038"/>
                  </a:lnTo>
                  <a:lnTo>
                    <a:pt x="0" y="300038"/>
                  </a:lnTo>
                  <a:close/>
                  <a:moveTo>
                    <a:pt x="0" y="41910"/>
                  </a:moveTo>
                  <a:lnTo>
                    <a:pt x="0" y="0"/>
                  </a:lnTo>
                  <a:lnTo>
                    <a:pt x="34290" y="0"/>
                  </a:lnTo>
                  <a:lnTo>
                    <a:pt x="34290" y="41910"/>
                  </a:lnTo>
                  <a:lnTo>
                    <a:pt x="0" y="41910"/>
                  </a:lnTo>
                  <a:close/>
                </a:path>
              </a:pathLst>
            </a:custGeom>
            <a:grpFill/>
            <a:ln w="9525" cap="flat">
              <a:noFill/>
              <a:prstDash val="solid"/>
              <a:miter/>
            </a:ln>
          </p:spPr>
          <p:txBody>
            <a:bodyPr rtlCol="0" anchor="ctr"/>
            <a:lstStyle/>
            <a:p>
              <a:endParaRPr lang="it-IT">
                <a:solidFill>
                  <a:schemeClr val="bg1"/>
                </a:solidFill>
              </a:endParaRPr>
            </a:p>
          </p:txBody>
        </p:sp>
        <p:sp>
          <p:nvSpPr>
            <p:cNvPr id="190" name="Figura a mano libera: forma 189">
              <a:extLst>
                <a:ext uri="{FF2B5EF4-FFF2-40B4-BE49-F238E27FC236}">
                  <a16:creationId xmlns:a16="http://schemas.microsoft.com/office/drawing/2014/main" id="{54150A95-B043-56E6-A49B-9236C881D22C}"/>
                </a:ext>
              </a:extLst>
            </p:cNvPr>
            <p:cNvSpPr/>
            <p:nvPr/>
          </p:nvSpPr>
          <p:spPr>
            <a:xfrm>
              <a:off x="5742056" y="1901275"/>
              <a:ext cx="113347" cy="218122"/>
            </a:xfrm>
            <a:custGeom>
              <a:avLst/>
              <a:gdLst>
                <a:gd name="connsiteX0" fmla="*/ 33338 w 113347"/>
                <a:gd name="connsiteY0" fmla="*/ 1905 h 218122"/>
                <a:gd name="connsiteX1" fmla="*/ 33338 w 113347"/>
                <a:gd name="connsiteY1" fmla="*/ 38100 h 218122"/>
                <a:gd name="connsiteX2" fmla="*/ 34290 w 113347"/>
                <a:gd name="connsiteY2" fmla="*/ 38100 h 218122"/>
                <a:gd name="connsiteX3" fmla="*/ 99060 w 113347"/>
                <a:gd name="connsiteY3" fmla="*/ 0 h 218122"/>
                <a:gd name="connsiteX4" fmla="*/ 113347 w 113347"/>
                <a:gd name="connsiteY4" fmla="*/ 2857 h 218122"/>
                <a:gd name="connsiteX5" fmla="*/ 113347 w 113347"/>
                <a:gd name="connsiteY5" fmla="*/ 35242 h 218122"/>
                <a:gd name="connsiteX6" fmla="*/ 112395 w 113347"/>
                <a:gd name="connsiteY6" fmla="*/ 35242 h 218122"/>
                <a:gd name="connsiteX7" fmla="*/ 97155 w 113347"/>
                <a:gd name="connsiteY7" fmla="*/ 33338 h 218122"/>
                <a:gd name="connsiteX8" fmla="*/ 34290 w 113347"/>
                <a:gd name="connsiteY8" fmla="*/ 99060 h 218122"/>
                <a:gd name="connsiteX9" fmla="*/ 34290 w 113347"/>
                <a:gd name="connsiteY9" fmla="*/ 218122 h 218122"/>
                <a:gd name="connsiteX10" fmla="*/ 0 w 113347"/>
                <a:gd name="connsiteY10" fmla="*/ 218122 h 218122"/>
                <a:gd name="connsiteX11" fmla="*/ 0 w 113347"/>
                <a:gd name="connsiteY11" fmla="*/ 1905 h 218122"/>
                <a:gd name="connsiteX12" fmla="*/ 33338 w 113347"/>
                <a:gd name="connsiteY12" fmla="*/ 1905 h 21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347" h="218122">
                  <a:moveTo>
                    <a:pt x="33338" y="1905"/>
                  </a:moveTo>
                  <a:lnTo>
                    <a:pt x="33338" y="38100"/>
                  </a:lnTo>
                  <a:lnTo>
                    <a:pt x="34290" y="38100"/>
                  </a:lnTo>
                  <a:cubicBezTo>
                    <a:pt x="47625" y="17145"/>
                    <a:pt x="69532" y="0"/>
                    <a:pt x="99060" y="0"/>
                  </a:cubicBezTo>
                  <a:cubicBezTo>
                    <a:pt x="105727" y="0"/>
                    <a:pt x="108585" y="952"/>
                    <a:pt x="113347" y="2857"/>
                  </a:cubicBezTo>
                  <a:lnTo>
                    <a:pt x="113347" y="35242"/>
                  </a:lnTo>
                  <a:lnTo>
                    <a:pt x="112395" y="35242"/>
                  </a:lnTo>
                  <a:cubicBezTo>
                    <a:pt x="107632" y="33338"/>
                    <a:pt x="103822" y="33338"/>
                    <a:pt x="97155" y="33338"/>
                  </a:cubicBezTo>
                  <a:cubicBezTo>
                    <a:pt x="63817" y="33338"/>
                    <a:pt x="34290" y="58102"/>
                    <a:pt x="34290" y="99060"/>
                  </a:cubicBezTo>
                  <a:lnTo>
                    <a:pt x="34290" y="218122"/>
                  </a:lnTo>
                  <a:lnTo>
                    <a:pt x="0" y="218122"/>
                  </a:lnTo>
                  <a:lnTo>
                    <a:pt x="0" y="1905"/>
                  </a:lnTo>
                  <a:lnTo>
                    <a:pt x="33338" y="1905"/>
                  </a:lnTo>
                  <a:close/>
                </a:path>
              </a:pathLst>
            </a:custGeom>
            <a:grpFill/>
            <a:ln w="9525" cap="flat">
              <a:noFill/>
              <a:prstDash val="solid"/>
              <a:miter/>
            </a:ln>
          </p:spPr>
          <p:txBody>
            <a:bodyPr rtlCol="0" anchor="ctr"/>
            <a:lstStyle/>
            <a:p>
              <a:endParaRPr lang="it-IT">
                <a:solidFill>
                  <a:schemeClr val="bg1"/>
                </a:solidFill>
              </a:endParaRPr>
            </a:p>
          </p:txBody>
        </p:sp>
        <p:sp>
          <p:nvSpPr>
            <p:cNvPr id="191" name="Figura a mano libera: forma 190">
              <a:extLst>
                <a:ext uri="{FF2B5EF4-FFF2-40B4-BE49-F238E27FC236}">
                  <a16:creationId xmlns:a16="http://schemas.microsoft.com/office/drawing/2014/main" id="{F22D450C-04D4-0743-6B23-D14436332D8E}"/>
                </a:ext>
              </a:extLst>
            </p:cNvPr>
            <p:cNvSpPr/>
            <p:nvPr/>
          </p:nvSpPr>
          <p:spPr>
            <a:xfrm>
              <a:off x="5589656" y="1834600"/>
              <a:ext cx="107632" cy="286702"/>
            </a:xfrm>
            <a:custGeom>
              <a:avLst/>
              <a:gdLst>
                <a:gd name="connsiteX0" fmla="*/ 0 w 107632"/>
                <a:gd name="connsiteY0" fmla="*/ 96202 h 286702"/>
                <a:gd name="connsiteX1" fmla="*/ 0 w 107632"/>
                <a:gd name="connsiteY1" fmla="*/ 68580 h 286702"/>
                <a:gd name="connsiteX2" fmla="*/ 31432 w 107632"/>
                <a:gd name="connsiteY2" fmla="*/ 68580 h 286702"/>
                <a:gd name="connsiteX3" fmla="*/ 31432 w 107632"/>
                <a:gd name="connsiteY3" fmla="*/ 0 h 286702"/>
                <a:gd name="connsiteX4" fmla="*/ 65722 w 107632"/>
                <a:gd name="connsiteY4" fmla="*/ 0 h 286702"/>
                <a:gd name="connsiteX5" fmla="*/ 65722 w 107632"/>
                <a:gd name="connsiteY5" fmla="*/ 68580 h 286702"/>
                <a:gd name="connsiteX6" fmla="*/ 107632 w 107632"/>
                <a:gd name="connsiteY6" fmla="*/ 68580 h 286702"/>
                <a:gd name="connsiteX7" fmla="*/ 107632 w 107632"/>
                <a:gd name="connsiteY7" fmla="*/ 96202 h 286702"/>
                <a:gd name="connsiteX8" fmla="*/ 65722 w 107632"/>
                <a:gd name="connsiteY8" fmla="*/ 96202 h 286702"/>
                <a:gd name="connsiteX9" fmla="*/ 65722 w 107632"/>
                <a:gd name="connsiteY9" fmla="*/ 237172 h 286702"/>
                <a:gd name="connsiteX10" fmla="*/ 87630 w 107632"/>
                <a:gd name="connsiteY10" fmla="*/ 257175 h 286702"/>
                <a:gd name="connsiteX11" fmla="*/ 105727 w 107632"/>
                <a:gd name="connsiteY11" fmla="*/ 254317 h 286702"/>
                <a:gd name="connsiteX12" fmla="*/ 106680 w 107632"/>
                <a:gd name="connsiteY12" fmla="*/ 254317 h 286702"/>
                <a:gd name="connsiteX13" fmla="*/ 106680 w 107632"/>
                <a:gd name="connsiteY13" fmla="*/ 283845 h 286702"/>
                <a:gd name="connsiteX14" fmla="*/ 79057 w 107632"/>
                <a:gd name="connsiteY14" fmla="*/ 286702 h 286702"/>
                <a:gd name="connsiteX15" fmla="*/ 31432 w 107632"/>
                <a:gd name="connsiteY15" fmla="*/ 244792 h 286702"/>
                <a:gd name="connsiteX16" fmla="*/ 31432 w 107632"/>
                <a:gd name="connsiteY16" fmla="*/ 96202 h 286702"/>
                <a:gd name="connsiteX17" fmla="*/ 0 w 107632"/>
                <a:gd name="connsiteY17" fmla="*/ 96202 h 286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632" h="286702">
                  <a:moveTo>
                    <a:pt x="0" y="96202"/>
                  </a:moveTo>
                  <a:lnTo>
                    <a:pt x="0" y="68580"/>
                  </a:lnTo>
                  <a:lnTo>
                    <a:pt x="31432" y="68580"/>
                  </a:lnTo>
                  <a:lnTo>
                    <a:pt x="31432" y="0"/>
                  </a:lnTo>
                  <a:lnTo>
                    <a:pt x="65722" y="0"/>
                  </a:lnTo>
                  <a:lnTo>
                    <a:pt x="65722" y="68580"/>
                  </a:lnTo>
                  <a:lnTo>
                    <a:pt x="107632" y="68580"/>
                  </a:lnTo>
                  <a:lnTo>
                    <a:pt x="107632" y="96202"/>
                  </a:lnTo>
                  <a:lnTo>
                    <a:pt x="65722" y="96202"/>
                  </a:lnTo>
                  <a:lnTo>
                    <a:pt x="65722" y="237172"/>
                  </a:lnTo>
                  <a:cubicBezTo>
                    <a:pt x="65722" y="252413"/>
                    <a:pt x="73342" y="257175"/>
                    <a:pt x="87630" y="257175"/>
                  </a:cubicBezTo>
                  <a:cubicBezTo>
                    <a:pt x="94297" y="257175"/>
                    <a:pt x="101917" y="255270"/>
                    <a:pt x="105727" y="254317"/>
                  </a:cubicBezTo>
                  <a:lnTo>
                    <a:pt x="106680" y="254317"/>
                  </a:lnTo>
                  <a:lnTo>
                    <a:pt x="106680" y="283845"/>
                  </a:lnTo>
                  <a:cubicBezTo>
                    <a:pt x="99060" y="285750"/>
                    <a:pt x="89535" y="286702"/>
                    <a:pt x="79057" y="286702"/>
                  </a:cubicBezTo>
                  <a:cubicBezTo>
                    <a:pt x="51435" y="286702"/>
                    <a:pt x="31432" y="275272"/>
                    <a:pt x="31432" y="244792"/>
                  </a:cubicBezTo>
                  <a:lnTo>
                    <a:pt x="31432" y="96202"/>
                  </a:lnTo>
                  <a:lnTo>
                    <a:pt x="0" y="96202"/>
                  </a:lnTo>
                  <a:close/>
                </a:path>
              </a:pathLst>
            </a:custGeom>
            <a:grpFill/>
            <a:ln w="9525" cap="flat">
              <a:noFill/>
              <a:prstDash val="solid"/>
              <a:miter/>
            </a:ln>
          </p:spPr>
          <p:txBody>
            <a:bodyPr rtlCol="0" anchor="ctr"/>
            <a:lstStyle/>
            <a:p>
              <a:endParaRPr lang="it-IT">
                <a:solidFill>
                  <a:schemeClr val="bg1"/>
                </a:solidFill>
              </a:endParaRPr>
            </a:p>
          </p:txBody>
        </p:sp>
        <p:sp>
          <p:nvSpPr>
            <p:cNvPr id="192" name="Figura a mano libera: forma 191">
              <a:extLst>
                <a:ext uri="{FF2B5EF4-FFF2-40B4-BE49-F238E27FC236}">
                  <a16:creationId xmlns:a16="http://schemas.microsoft.com/office/drawing/2014/main" id="{228A3D1A-936D-3D90-DBC9-AE7AAB7A8ED6}"/>
                </a:ext>
              </a:extLst>
            </p:cNvPr>
            <p:cNvSpPr/>
            <p:nvPr/>
          </p:nvSpPr>
          <p:spPr>
            <a:xfrm>
              <a:off x="5367724" y="1898418"/>
              <a:ext cx="201929" cy="224789"/>
            </a:xfrm>
            <a:custGeom>
              <a:avLst/>
              <a:gdLst>
                <a:gd name="connsiteX0" fmla="*/ 182880 w 201929"/>
                <a:gd name="connsiteY0" fmla="*/ 222885 h 224789"/>
                <a:gd name="connsiteX1" fmla="*/ 145733 w 201929"/>
                <a:gd name="connsiteY1" fmla="*/ 190500 h 224789"/>
                <a:gd name="connsiteX2" fmla="*/ 145733 w 201929"/>
                <a:gd name="connsiteY2" fmla="*/ 190500 h 224789"/>
                <a:gd name="connsiteX3" fmla="*/ 73342 w 201929"/>
                <a:gd name="connsiteY3" fmla="*/ 224790 h 224789"/>
                <a:gd name="connsiteX4" fmla="*/ 0 w 201929"/>
                <a:gd name="connsiteY4" fmla="*/ 164783 h 224789"/>
                <a:gd name="connsiteX5" fmla="*/ 94297 w 201929"/>
                <a:gd name="connsiteY5" fmla="*/ 95250 h 224789"/>
                <a:gd name="connsiteX6" fmla="*/ 146685 w 201929"/>
                <a:gd name="connsiteY6" fmla="*/ 63817 h 224789"/>
                <a:gd name="connsiteX7" fmla="*/ 98107 w 201929"/>
                <a:gd name="connsiteY7" fmla="*/ 25717 h 224789"/>
                <a:gd name="connsiteX8" fmla="*/ 43815 w 201929"/>
                <a:gd name="connsiteY8" fmla="*/ 73342 h 224789"/>
                <a:gd name="connsiteX9" fmla="*/ 11430 w 201929"/>
                <a:gd name="connsiteY9" fmla="*/ 73342 h 224789"/>
                <a:gd name="connsiteX10" fmla="*/ 98107 w 201929"/>
                <a:gd name="connsiteY10" fmla="*/ 0 h 224789"/>
                <a:gd name="connsiteX11" fmla="*/ 178117 w 201929"/>
                <a:gd name="connsiteY11" fmla="*/ 68580 h 224789"/>
                <a:gd name="connsiteX12" fmla="*/ 178117 w 201929"/>
                <a:gd name="connsiteY12" fmla="*/ 171450 h 224789"/>
                <a:gd name="connsiteX13" fmla="*/ 200978 w 201929"/>
                <a:gd name="connsiteY13" fmla="*/ 194310 h 224789"/>
                <a:gd name="connsiteX14" fmla="*/ 201930 w 201929"/>
                <a:gd name="connsiteY14" fmla="*/ 194310 h 224789"/>
                <a:gd name="connsiteX15" fmla="*/ 201930 w 201929"/>
                <a:gd name="connsiteY15" fmla="*/ 219075 h 224789"/>
                <a:gd name="connsiteX16" fmla="*/ 182880 w 201929"/>
                <a:gd name="connsiteY16" fmla="*/ 222885 h 224789"/>
                <a:gd name="connsiteX17" fmla="*/ 80963 w 201929"/>
                <a:gd name="connsiteY17" fmla="*/ 199072 h 224789"/>
                <a:gd name="connsiteX18" fmla="*/ 146685 w 201929"/>
                <a:gd name="connsiteY18" fmla="*/ 140970 h 224789"/>
                <a:gd name="connsiteX19" fmla="*/ 146685 w 201929"/>
                <a:gd name="connsiteY19" fmla="*/ 103822 h 224789"/>
                <a:gd name="connsiteX20" fmla="*/ 97155 w 201929"/>
                <a:gd name="connsiteY20" fmla="*/ 120015 h 224789"/>
                <a:gd name="connsiteX21" fmla="*/ 36195 w 201929"/>
                <a:gd name="connsiteY21" fmla="*/ 163830 h 224789"/>
                <a:gd name="connsiteX22" fmla="*/ 80963 w 201929"/>
                <a:gd name="connsiteY22" fmla="*/ 199072 h 22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1929" h="224789">
                  <a:moveTo>
                    <a:pt x="182880" y="222885"/>
                  </a:moveTo>
                  <a:cubicBezTo>
                    <a:pt x="160972" y="222885"/>
                    <a:pt x="148590" y="212408"/>
                    <a:pt x="145733" y="190500"/>
                  </a:cubicBezTo>
                  <a:lnTo>
                    <a:pt x="145733" y="190500"/>
                  </a:lnTo>
                  <a:cubicBezTo>
                    <a:pt x="132397" y="207645"/>
                    <a:pt x="110490" y="224790"/>
                    <a:pt x="73342" y="224790"/>
                  </a:cubicBezTo>
                  <a:cubicBezTo>
                    <a:pt x="32385" y="224790"/>
                    <a:pt x="0" y="205740"/>
                    <a:pt x="0" y="164783"/>
                  </a:cubicBezTo>
                  <a:cubicBezTo>
                    <a:pt x="0" y="113347"/>
                    <a:pt x="40005" y="102870"/>
                    <a:pt x="94297" y="95250"/>
                  </a:cubicBezTo>
                  <a:cubicBezTo>
                    <a:pt x="124778" y="90488"/>
                    <a:pt x="146685" y="87630"/>
                    <a:pt x="146685" y="63817"/>
                  </a:cubicBezTo>
                  <a:cubicBezTo>
                    <a:pt x="146685" y="39052"/>
                    <a:pt x="129540" y="25717"/>
                    <a:pt x="98107" y="25717"/>
                  </a:cubicBezTo>
                  <a:cubicBezTo>
                    <a:pt x="62865" y="25717"/>
                    <a:pt x="45720" y="40958"/>
                    <a:pt x="43815" y="73342"/>
                  </a:cubicBezTo>
                  <a:lnTo>
                    <a:pt x="11430" y="73342"/>
                  </a:lnTo>
                  <a:cubicBezTo>
                    <a:pt x="12382" y="31433"/>
                    <a:pt x="40005" y="0"/>
                    <a:pt x="98107" y="0"/>
                  </a:cubicBezTo>
                  <a:cubicBezTo>
                    <a:pt x="143828" y="0"/>
                    <a:pt x="178117" y="17145"/>
                    <a:pt x="178117" y="68580"/>
                  </a:cubicBezTo>
                  <a:lnTo>
                    <a:pt x="178117" y="171450"/>
                  </a:lnTo>
                  <a:cubicBezTo>
                    <a:pt x="178117" y="188595"/>
                    <a:pt x="181928" y="199072"/>
                    <a:pt x="200978" y="194310"/>
                  </a:cubicBezTo>
                  <a:lnTo>
                    <a:pt x="201930" y="194310"/>
                  </a:lnTo>
                  <a:lnTo>
                    <a:pt x="201930" y="219075"/>
                  </a:lnTo>
                  <a:cubicBezTo>
                    <a:pt x="197167" y="220980"/>
                    <a:pt x="191453" y="222885"/>
                    <a:pt x="182880" y="222885"/>
                  </a:cubicBezTo>
                  <a:close/>
                  <a:moveTo>
                    <a:pt x="80963" y="199072"/>
                  </a:moveTo>
                  <a:cubicBezTo>
                    <a:pt x="126683" y="199072"/>
                    <a:pt x="146685" y="165735"/>
                    <a:pt x="146685" y="140970"/>
                  </a:cubicBezTo>
                  <a:lnTo>
                    <a:pt x="146685" y="103822"/>
                  </a:lnTo>
                  <a:cubicBezTo>
                    <a:pt x="135255" y="110490"/>
                    <a:pt x="115253" y="116205"/>
                    <a:pt x="97155" y="120015"/>
                  </a:cubicBezTo>
                  <a:cubicBezTo>
                    <a:pt x="62865" y="126683"/>
                    <a:pt x="36195" y="132397"/>
                    <a:pt x="36195" y="163830"/>
                  </a:cubicBezTo>
                  <a:cubicBezTo>
                    <a:pt x="36195" y="193358"/>
                    <a:pt x="58103" y="199072"/>
                    <a:pt x="80963" y="199072"/>
                  </a:cubicBezTo>
                  <a:close/>
                </a:path>
              </a:pathLst>
            </a:custGeom>
            <a:grpFill/>
            <a:ln w="9525" cap="flat">
              <a:noFill/>
              <a:prstDash val="solid"/>
              <a:miter/>
            </a:ln>
          </p:spPr>
          <p:txBody>
            <a:bodyPr rtlCol="0" anchor="ctr"/>
            <a:lstStyle/>
            <a:p>
              <a:endParaRPr lang="it-IT">
                <a:solidFill>
                  <a:schemeClr val="bg1"/>
                </a:solidFill>
              </a:endParaRPr>
            </a:p>
          </p:txBody>
        </p:sp>
        <p:sp>
          <p:nvSpPr>
            <p:cNvPr id="193" name="Figura a mano libera: forma 192">
              <a:extLst>
                <a:ext uri="{FF2B5EF4-FFF2-40B4-BE49-F238E27FC236}">
                  <a16:creationId xmlns:a16="http://schemas.microsoft.com/office/drawing/2014/main" id="{5559DAC5-E340-A27A-97DE-E12A9A96B84F}"/>
                </a:ext>
              </a:extLst>
            </p:cNvPr>
            <p:cNvSpPr/>
            <p:nvPr/>
          </p:nvSpPr>
          <p:spPr>
            <a:xfrm>
              <a:off x="5122931" y="1819360"/>
              <a:ext cx="216217" cy="300037"/>
            </a:xfrm>
            <a:custGeom>
              <a:avLst/>
              <a:gdLst>
                <a:gd name="connsiteX0" fmla="*/ 0 w 216217"/>
                <a:gd name="connsiteY0" fmla="*/ 300038 h 300037"/>
                <a:gd name="connsiteX1" fmla="*/ 0 w 216217"/>
                <a:gd name="connsiteY1" fmla="*/ 0 h 300037"/>
                <a:gd name="connsiteX2" fmla="*/ 124778 w 216217"/>
                <a:gd name="connsiteY2" fmla="*/ 0 h 300037"/>
                <a:gd name="connsiteX3" fmla="*/ 196215 w 216217"/>
                <a:gd name="connsiteY3" fmla="*/ 28575 h 300037"/>
                <a:gd name="connsiteX4" fmla="*/ 216218 w 216217"/>
                <a:gd name="connsiteY4" fmla="*/ 85725 h 300037"/>
                <a:gd name="connsiteX5" fmla="*/ 119063 w 216217"/>
                <a:gd name="connsiteY5" fmla="*/ 173355 h 300037"/>
                <a:gd name="connsiteX6" fmla="*/ 37147 w 216217"/>
                <a:gd name="connsiteY6" fmla="*/ 173355 h 300037"/>
                <a:gd name="connsiteX7" fmla="*/ 37147 w 216217"/>
                <a:gd name="connsiteY7" fmla="*/ 300038 h 300037"/>
                <a:gd name="connsiteX8" fmla="*/ 0 w 216217"/>
                <a:gd name="connsiteY8" fmla="*/ 300038 h 300037"/>
                <a:gd name="connsiteX9" fmla="*/ 38100 w 216217"/>
                <a:gd name="connsiteY9" fmla="*/ 33338 h 300037"/>
                <a:gd name="connsiteX10" fmla="*/ 38100 w 216217"/>
                <a:gd name="connsiteY10" fmla="*/ 143828 h 300037"/>
                <a:gd name="connsiteX11" fmla="*/ 117158 w 216217"/>
                <a:gd name="connsiteY11" fmla="*/ 143828 h 300037"/>
                <a:gd name="connsiteX12" fmla="*/ 180022 w 216217"/>
                <a:gd name="connsiteY12" fmla="*/ 87630 h 300037"/>
                <a:gd name="connsiteX13" fmla="*/ 120015 w 216217"/>
                <a:gd name="connsiteY13" fmla="*/ 32385 h 300037"/>
                <a:gd name="connsiteX14" fmla="*/ 38100 w 216217"/>
                <a:gd name="connsiteY14" fmla="*/ 32385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6217" h="300037">
                  <a:moveTo>
                    <a:pt x="0" y="300038"/>
                  </a:moveTo>
                  <a:lnTo>
                    <a:pt x="0" y="0"/>
                  </a:lnTo>
                  <a:lnTo>
                    <a:pt x="124778" y="0"/>
                  </a:lnTo>
                  <a:cubicBezTo>
                    <a:pt x="156210" y="0"/>
                    <a:pt x="180975" y="10477"/>
                    <a:pt x="196215" y="28575"/>
                  </a:cubicBezTo>
                  <a:cubicBezTo>
                    <a:pt x="208597" y="42863"/>
                    <a:pt x="216218" y="62865"/>
                    <a:pt x="216218" y="85725"/>
                  </a:cubicBezTo>
                  <a:cubicBezTo>
                    <a:pt x="216218" y="140970"/>
                    <a:pt x="184785" y="173355"/>
                    <a:pt x="119063" y="173355"/>
                  </a:cubicBezTo>
                  <a:lnTo>
                    <a:pt x="37147" y="173355"/>
                  </a:lnTo>
                  <a:lnTo>
                    <a:pt x="37147" y="300038"/>
                  </a:lnTo>
                  <a:lnTo>
                    <a:pt x="0" y="300038"/>
                  </a:lnTo>
                  <a:close/>
                  <a:moveTo>
                    <a:pt x="38100" y="33338"/>
                  </a:moveTo>
                  <a:lnTo>
                    <a:pt x="38100" y="143828"/>
                  </a:lnTo>
                  <a:lnTo>
                    <a:pt x="117158" y="143828"/>
                  </a:lnTo>
                  <a:cubicBezTo>
                    <a:pt x="159068" y="143828"/>
                    <a:pt x="180022" y="122872"/>
                    <a:pt x="180022" y="87630"/>
                  </a:cubicBezTo>
                  <a:cubicBezTo>
                    <a:pt x="180022" y="51435"/>
                    <a:pt x="158115" y="32385"/>
                    <a:pt x="120015" y="32385"/>
                  </a:cubicBezTo>
                  <a:lnTo>
                    <a:pt x="38100" y="32385"/>
                  </a:lnTo>
                  <a:close/>
                </a:path>
              </a:pathLst>
            </a:custGeom>
            <a:grpFill/>
            <a:ln w="9525" cap="flat">
              <a:noFill/>
              <a:prstDash val="solid"/>
              <a:miter/>
            </a:ln>
          </p:spPr>
          <p:txBody>
            <a:bodyPr rtlCol="0" anchor="ctr"/>
            <a:lstStyle/>
            <a:p>
              <a:endParaRPr lang="it-IT">
                <a:solidFill>
                  <a:schemeClr val="bg1"/>
                </a:solidFill>
              </a:endParaRPr>
            </a:p>
          </p:txBody>
        </p:sp>
        <p:sp>
          <p:nvSpPr>
            <p:cNvPr id="194" name="Figura a mano libera: forma 193">
              <a:extLst>
                <a:ext uri="{FF2B5EF4-FFF2-40B4-BE49-F238E27FC236}">
                  <a16:creationId xmlns:a16="http://schemas.microsoft.com/office/drawing/2014/main" id="{79235BB5-31A4-FCA4-386A-CDAC0E70928C}"/>
                </a:ext>
              </a:extLst>
            </p:cNvPr>
            <p:cNvSpPr/>
            <p:nvPr/>
          </p:nvSpPr>
          <p:spPr>
            <a:xfrm>
              <a:off x="7483226" y="1352635"/>
              <a:ext cx="34289" cy="300037"/>
            </a:xfrm>
            <a:custGeom>
              <a:avLst/>
              <a:gdLst>
                <a:gd name="connsiteX0" fmla="*/ 0 w 34289"/>
                <a:gd name="connsiteY0" fmla="*/ 300038 h 300037"/>
                <a:gd name="connsiteX1" fmla="*/ 0 w 34289"/>
                <a:gd name="connsiteY1" fmla="*/ 0 h 300037"/>
                <a:gd name="connsiteX2" fmla="*/ 34290 w 34289"/>
                <a:gd name="connsiteY2" fmla="*/ 0 h 300037"/>
                <a:gd name="connsiteX3" fmla="*/ 34290 w 34289"/>
                <a:gd name="connsiteY3" fmla="*/ 300038 h 300037"/>
                <a:gd name="connsiteX4" fmla="*/ 0 w 34289"/>
                <a:gd name="connsiteY4" fmla="*/ 300038 h 30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89" h="300037">
                  <a:moveTo>
                    <a:pt x="0" y="300038"/>
                  </a:moveTo>
                  <a:lnTo>
                    <a:pt x="0" y="0"/>
                  </a:lnTo>
                  <a:lnTo>
                    <a:pt x="34290" y="0"/>
                  </a:lnTo>
                  <a:lnTo>
                    <a:pt x="34290" y="300038"/>
                  </a:lnTo>
                  <a:lnTo>
                    <a:pt x="0" y="300038"/>
                  </a:lnTo>
                  <a:close/>
                </a:path>
              </a:pathLst>
            </a:custGeom>
            <a:grpFill/>
            <a:ln w="9525" cap="flat">
              <a:noFill/>
              <a:prstDash val="solid"/>
              <a:miter/>
            </a:ln>
          </p:spPr>
          <p:txBody>
            <a:bodyPr rtlCol="0" anchor="ctr"/>
            <a:lstStyle/>
            <a:p>
              <a:endParaRPr lang="it-IT">
                <a:solidFill>
                  <a:schemeClr val="bg1"/>
                </a:solidFill>
              </a:endParaRPr>
            </a:p>
          </p:txBody>
        </p:sp>
        <p:sp>
          <p:nvSpPr>
            <p:cNvPr id="195" name="Figura a mano libera: forma 194">
              <a:extLst>
                <a:ext uri="{FF2B5EF4-FFF2-40B4-BE49-F238E27FC236}">
                  <a16:creationId xmlns:a16="http://schemas.microsoft.com/office/drawing/2014/main" id="{A7D53F3B-07DB-9960-03D3-CFC980EE9FE8}"/>
                </a:ext>
              </a:extLst>
            </p:cNvPr>
            <p:cNvSpPr/>
            <p:nvPr/>
          </p:nvSpPr>
          <p:spPr>
            <a:xfrm>
              <a:off x="7391786" y="1352635"/>
              <a:ext cx="34290" cy="300037"/>
            </a:xfrm>
            <a:custGeom>
              <a:avLst/>
              <a:gdLst>
                <a:gd name="connsiteX0" fmla="*/ 0 w 34290"/>
                <a:gd name="connsiteY0" fmla="*/ 300038 h 300037"/>
                <a:gd name="connsiteX1" fmla="*/ 0 w 34290"/>
                <a:gd name="connsiteY1" fmla="*/ 83820 h 300037"/>
                <a:gd name="connsiteX2" fmla="*/ 34290 w 34290"/>
                <a:gd name="connsiteY2" fmla="*/ 83820 h 300037"/>
                <a:gd name="connsiteX3" fmla="*/ 34290 w 34290"/>
                <a:gd name="connsiteY3" fmla="*/ 300038 h 300037"/>
                <a:gd name="connsiteX4" fmla="*/ 0 w 34290"/>
                <a:gd name="connsiteY4" fmla="*/ 300038 h 300037"/>
                <a:gd name="connsiteX5" fmla="*/ 0 w 34290"/>
                <a:gd name="connsiteY5" fmla="*/ 41910 h 300037"/>
                <a:gd name="connsiteX6" fmla="*/ 0 w 34290"/>
                <a:gd name="connsiteY6" fmla="*/ 0 h 300037"/>
                <a:gd name="connsiteX7" fmla="*/ 34290 w 34290"/>
                <a:gd name="connsiteY7" fmla="*/ 0 h 300037"/>
                <a:gd name="connsiteX8" fmla="*/ 34290 w 34290"/>
                <a:gd name="connsiteY8" fmla="*/ 41910 h 300037"/>
                <a:gd name="connsiteX9" fmla="*/ 0 w 34290"/>
                <a:gd name="connsiteY9" fmla="*/ 41910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 h="300037">
                  <a:moveTo>
                    <a:pt x="0" y="300038"/>
                  </a:moveTo>
                  <a:lnTo>
                    <a:pt x="0" y="83820"/>
                  </a:lnTo>
                  <a:lnTo>
                    <a:pt x="34290" y="83820"/>
                  </a:lnTo>
                  <a:lnTo>
                    <a:pt x="34290" y="300038"/>
                  </a:lnTo>
                  <a:lnTo>
                    <a:pt x="0" y="300038"/>
                  </a:lnTo>
                  <a:close/>
                  <a:moveTo>
                    <a:pt x="0" y="41910"/>
                  </a:moveTo>
                  <a:lnTo>
                    <a:pt x="0" y="0"/>
                  </a:lnTo>
                  <a:lnTo>
                    <a:pt x="34290" y="0"/>
                  </a:lnTo>
                  <a:lnTo>
                    <a:pt x="34290" y="41910"/>
                  </a:lnTo>
                  <a:lnTo>
                    <a:pt x="0" y="41910"/>
                  </a:lnTo>
                  <a:close/>
                </a:path>
              </a:pathLst>
            </a:custGeom>
            <a:grpFill/>
            <a:ln w="9525" cap="flat">
              <a:noFill/>
              <a:prstDash val="solid"/>
              <a:miter/>
            </a:ln>
          </p:spPr>
          <p:txBody>
            <a:bodyPr rtlCol="0" anchor="ctr"/>
            <a:lstStyle/>
            <a:p>
              <a:endParaRPr lang="it-IT">
                <a:solidFill>
                  <a:schemeClr val="bg1"/>
                </a:solidFill>
              </a:endParaRPr>
            </a:p>
          </p:txBody>
        </p:sp>
        <p:sp>
          <p:nvSpPr>
            <p:cNvPr id="196" name="Figura a mano libera: forma 195">
              <a:extLst>
                <a:ext uri="{FF2B5EF4-FFF2-40B4-BE49-F238E27FC236}">
                  <a16:creationId xmlns:a16="http://schemas.microsoft.com/office/drawing/2014/main" id="{5B115854-D105-3DED-5BD2-76A37C2CEDA5}"/>
                </a:ext>
              </a:extLst>
            </p:cNvPr>
            <p:cNvSpPr/>
            <p:nvPr/>
          </p:nvSpPr>
          <p:spPr>
            <a:xfrm>
              <a:off x="7162234" y="1433598"/>
              <a:ext cx="114300" cy="219075"/>
            </a:xfrm>
            <a:custGeom>
              <a:avLst/>
              <a:gdLst>
                <a:gd name="connsiteX0" fmla="*/ 34290 w 114300"/>
                <a:gd name="connsiteY0" fmla="*/ 2858 h 219075"/>
                <a:gd name="connsiteX1" fmla="*/ 34290 w 114300"/>
                <a:gd name="connsiteY1" fmla="*/ 38100 h 219075"/>
                <a:gd name="connsiteX2" fmla="*/ 35243 w 114300"/>
                <a:gd name="connsiteY2" fmla="*/ 38100 h 219075"/>
                <a:gd name="connsiteX3" fmla="*/ 100013 w 114300"/>
                <a:gd name="connsiteY3" fmla="*/ 0 h 219075"/>
                <a:gd name="connsiteX4" fmla="*/ 114300 w 114300"/>
                <a:gd name="connsiteY4" fmla="*/ 2858 h 219075"/>
                <a:gd name="connsiteX5" fmla="*/ 114300 w 114300"/>
                <a:gd name="connsiteY5" fmla="*/ 35242 h 219075"/>
                <a:gd name="connsiteX6" fmla="*/ 113348 w 114300"/>
                <a:gd name="connsiteY6" fmla="*/ 35242 h 219075"/>
                <a:gd name="connsiteX7" fmla="*/ 98107 w 114300"/>
                <a:gd name="connsiteY7" fmla="*/ 33338 h 219075"/>
                <a:gd name="connsiteX8" fmla="*/ 35243 w 114300"/>
                <a:gd name="connsiteY8" fmla="*/ 99060 h 219075"/>
                <a:gd name="connsiteX9" fmla="*/ 35243 w 114300"/>
                <a:gd name="connsiteY9" fmla="*/ 219075 h 219075"/>
                <a:gd name="connsiteX10" fmla="*/ 0 w 114300"/>
                <a:gd name="connsiteY10" fmla="*/ 219075 h 219075"/>
                <a:gd name="connsiteX11" fmla="*/ 0 w 114300"/>
                <a:gd name="connsiteY11" fmla="*/ 2858 h 219075"/>
                <a:gd name="connsiteX12" fmla="*/ 34290 w 114300"/>
                <a:gd name="connsiteY12" fmla="*/ 2858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4300" h="219075">
                  <a:moveTo>
                    <a:pt x="34290" y="2858"/>
                  </a:moveTo>
                  <a:lnTo>
                    <a:pt x="34290" y="38100"/>
                  </a:lnTo>
                  <a:lnTo>
                    <a:pt x="35243" y="38100"/>
                  </a:lnTo>
                  <a:cubicBezTo>
                    <a:pt x="48577" y="17145"/>
                    <a:pt x="70485" y="0"/>
                    <a:pt x="100013" y="0"/>
                  </a:cubicBezTo>
                  <a:cubicBezTo>
                    <a:pt x="106680" y="0"/>
                    <a:pt x="109538" y="952"/>
                    <a:pt x="114300" y="2858"/>
                  </a:cubicBezTo>
                  <a:lnTo>
                    <a:pt x="114300" y="35242"/>
                  </a:lnTo>
                  <a:lnTo>
                    <a:pt x="113348" y="35242"/>
                  </a:lnTo>
                  <a:cubicBezTo>
                    <a:pt x="108585" y="33338"/>
                    <a:pt x="104775" y="33338"/>
                    <a:pt x="98107" y="33338"/>
                  </a:cubicBezTo>
                  <a:cubicBezTo>
                    <a:pt x="64770" y="33338"/>
                    <a:pt x="35243" y="58102"/>
                    <a:pt x="35243" y="99060"/>
                  </a:cubicBezTo>
                  <a:lnTo>
                    <a:pt x="35243" y="219075"/>
                  </a:lnTo>
                  <a:lnTo>
                    <a:pt x="0" y="219075"/>
                  </a:lnTo>
                  <a:lnTo>
                    <a:pt x="0" y="2858"/>
                  </a:lnTo>
                  <a:lnTo>
                    <a:pt x="34290" y="2858"/>
                  </a:lnTo>
                  <a:close/>
                </a:path>
              </a:pathLst>
            </a:custGeom>
            <a:grpFill/>
            <a:ln w="9525" cap="flat">
              <a:noFill/>
              <a:prstDash val="solid"/>
              <a:miter/>
            </a:ln>
          </p:spPr>
          <p:txBody>
            <a:bodyPr rtlCol="0" anchor="ctr"/>
            <a:lstStyle/>
            <a:p>
              <a:endParaRPr lang="it-IT">
                <a:solidFill>
                  <a:schemeClr val="bg1"/>
                </a:solidFill>
              </a:endParaRPr>
            </a:p>
          </p:txBody>
        </p:sp>
        <p:sp>
          <p:nvSpPr>
            <p:cNvPr id="197" name="Figura a mano libera: forma 196">
              <a:extLst>
                <a:ext uri="{FF2B5EF4-FFF2-40B4-BE49-F238E27FC236}">
                  <a16:creationId xmlns:a16="http://schemas.microsoft.com/office/drawing/2014/main" id="{1309DF9B-86D6-ED7D-2A1F-16EE52500A0A}"/>
                </a:ext>
              </a:extLst>
            </p:cNvPr>
            <p:cNvSpPr/>
            <p:nvPr/>
          </p:nvSpPr>
          <p:spPr>
            <a:xfrm>
              <a:off x="6917441" y="1429787"/>
              <a:ext cx="202882" cy="228600"/>
            </a:xfrm>
            <a:custGeom>
              <a:avLst/>
              <a:gdLst>
                <a:gd name="connsiteX0" fmla="*/ 104775 w 202882"/>
                <a:gd name="connsiteY0" fmla="*/ 228600 h 228600"/>
                <a:gd name="connsiteX1" fmla="*/ 0 w 202882"/>
                <a:gd name="connsiteY1" fmla="*/ 114300 h 228600"/>
                <a:gd name="connsiteX2" fmla="*/ 102870 w 202882"/>
                <a:gd name="connsiteY2" fmla="*/ 0 h 228600"/>
                <a:gd name="connsiteX3" fmla="*/ 202882 w 202882"/>
                <a:gd name="connsiteY3" fmla="*/ 121920 h 228600"/>
                <a:gd name="connsiteX4" fmla="*/ 35243 w 202882"/>
                <a:gd name="connsiteY4" fmla="*/ 121920 h 228600"/>
                <a:gd name="connsiteX5" fmla="*/ 104775 w 202882"/>
                <a:gd name="connsiteY5" fmla="*/ 199073 h 228600"/>
                <a:gd name="connsiteX6" fmla="*/ 164782 w 202882"/>
                <a:gd name="connsiteY6" fmla="*/ 154305 h 228600"/>
                <a:gd name="connsiteX7" fmla="*/ 198120 w 202882"/>
                <a:gd name="connsiteY7" fmla="*/ 154305 h 228600"/>
                <a:gd name="connsiteX8" fmla="*/ 104775 w 202882"/>
                <a:gd name="connsiteY8" fmla="*/ 228600 h 228600"/>
                <a:gd name="connsiteX9" fmla="*/ 102870 w 202882"/>
                <a:gd name="connsiteY9" fmla="*/ 27623 h 228600"/>
                <a:gd name="connsiteX10" fmla="*/ 36195 w 202882"/>
                <a:gd name="connsiteY10" fmla="*/ 97155 h 228600"/>
                <a:gd name="connsiteX11" fmla="*/ 166688 w 202882"/>
                <a:gd name="connsiteY11" fmla="*/ 97155 h 228600"/>
                <a:gd name="connsiteX12" fmla="*/ 102870 w 202882"/>
                <a:gd name="connsiteY12" fmla="*/ 27623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2882" h="228600">
                  <a:moveTo>
                    <a:pt x="104775" y="228600"/>
                  </a:moveTo>
                  <a:cubicBezTo>
                    <a:pt x="38100" y="228600"/>
                    <a:pt x="0" y="177165"/>
                    <a:pt x="0" y="114300"/>
                  </a:cubicBezTo>
                  <a:cubicBezTo>
                    <a:pt x="0" y="51435"/>
                    <a:pt x="40957" y="0"/>
                    <a:pt x="102870" y="0"/>
                  </a:cubicBezTo>
                  <a:cubicBezTo>
                    <a:pt x="167640" y="0"/>
                    <a:pt x="202882" y="50483"/>
                    <a:pt x="202882" y="121920"/>
                  </a:cubicBezTo>
                  <a:lnTo>
                    <a:pt x="35243" y="121920"/>
                  </a:lnTo>
                  <a:cubicBezTo>
                    <a:pt x="38100" y="165735"/>
                    <a:pt x="61913" y="199073"/>
                    <a:pt x="104775" y="199073"/>
                  </a:cubicBezTo>
                  <a:cubicBezTo>
                    <a:pt x="136207" y="199073"/>
                    <a:pt x="157163" y="183833"/>
                    <a:pt x="164782" y="154305"/>
                  </a:cubicBezTo>
                  <a:lnTo>
                    <a:pt x="198120" y="154305"/>
                  </a:lnTo>
                  <a:cubicBezTo>
                    <a:pt x="187643" y="201930"/>
                    <a:pt x="153353" y="228600"/>
                    <a:pt x="104775" y="228600"/>
                  </a:cubicBezTo>
                  <a:close/>
                  <a:moveTo>
                    <a:pt x="102870" y="27623"/>
                  </a:moveTo>
                  <a:cubicBezTo>
                    <a:pt x="62865" y="27623"/>
                    <a:pt x="40957" y="58102"/>
                    <a:pt x="36195" y="97155"/>
                  </a:cubicBezTo>
                  <a:lnTo>
                    <a:pt x="166688" y="97155"/>
                  </a:lnTo>
                  <a:cubicBezTo>
                    <a:pt x="163830" y="54293"/>
                    <a:pt x="141923" y="27623"/>
                    <a:pt x="102870" y="27623"/>
                  </a:cubicBezTo>
                  <a:close/>
                </a:path>
              </a:pathLst>
            </a:custGeom>
            <a:grpFill/>
            <a:ln w="9525" cap="flat">
              <a:noFill/>
              <a:prstDash val="solid"/>
              <a:miter/>
            </a:ln>
          </p:spPr>
          <p:txBody>
            <a:bodyPr rtlCol="0" anchor="ctr"/>
            <a:lstStyle/>
            <a:p>
              <a:endParaRPr lang="it-IT">
                <a:solidFill>
                  <a:schemeClr val="bg1"/>
                </a:solidFill>
              </a:endParaRPr>
            </a:p>
          </p:txBody>
        </p:sp>
        <p:sp>
          <p:nvSpPr>
            <p:cNvPr id="198" name="Figura a mano libera: forma 197">
              <a:extLst>
                <a:ext uri="{FF2B5EF4-FFF2-40B4-BE49-F238E27FC236}">
                  <a16:creationId xmlns:a16="http://schemas.microsoft.com/office/drawing/2014/main" id="{AD9D626A-BBAD-A569-154B-5B963AB023B0}"/>
                </a:ext>
              </a:extLst>
            </p:cNvPr>
            <p:cNvSpPr/>
            <p:nvPr/>
          </p:nvSpPr>
          <p:spPr>
            <a:xfrm>
              <a:off x="6688841" y="1431693"/>
              <a:ext cx="198119" cy="292417"/>
            </a:xfrm>
            <a:custGeom>
              <a:avLst/>
              <a:gdLst>
                <a:gd name="connsiteX0" fmla="*/ 0 w 198119"/>
                <a:gd name="connsiteY0" fmla="*/ 290513 h 292417"/>
                <a:gd name="connsiteX1" fmla="*/ 0 w 198119"/>
                <a:gd name="connsiteY1" fmla="*/ 4763 h 292417"/>
                <a:gd name="connsiteX2" fmla="*/ 34290 w 198119"/>
                <a:gd name="connsiteY2" fmla="*/ 4763 h 292417"/>
                <a:gd name="connsiteX3" fmla="*/ 34290 w 198119"/>
                <a:gd name="connsiteY3" fmla="*/ 35242 h 292417"/>
                <a:gd name="connsiteX4" fmla="*/ 35243 w 198119"/>
                <a:gd name="connsiteY4" fmla="*/ 35242 h 292417"/>
                <a:gd name="connsiteX5" fmla="*/ 104775 w 198119"/>
                <a:gd name="connsiteY5" fmla="*/ 0 h 292417"/>
                <a:gd name="connsiteX6" fmla="*/ 198120 w 198119"/>
                <a:gd name="connsiteY6" fmla="*/ 114300 h 292417"/>
                <a:gd name="connsiteX7" fmla="*/ 103823 w 198119"/>
                <a:gd name="connsiteY7" fmla="*/ 228600 h 292417"/>
                <a:gd name="connsiteX8" fmla="*/ 35243 w 198119"/>
                <a:gd name="connsiteY8" fmla="*/ 197167 h 292417"/>
                <a:gd name="connsiteX9" fmla="*/ 34290 w 198119"/>
                <a:gd name="connsiteY9" fmla="*/ 197167 h 292417"/>
                <a:gd name="connsiteX10" fmla="*/ 34290 w 198119"/>
                <a:gd name="connsiteY10" fmla="*/ 292417 h 292417"/>
                <a:gd name="connsiteX11" fmla="*/ 0 w 198119"/>
                <a:gd name="connsiteY11" fmla="*/ 292417 h 292417"/>
                <a:gd name="connsiteX12" fmla="*/ 100013 w 198119"/>
                <a:gd name="connsiteY12" fmla="*/ 199072 h 292417"/>
                <a:gd name="connsiteX13" fmla="*/ 161925 w 198119"/>
                <a:gd name="connsiteY13" fmla="*/ 114300 h 292417"/>
                <a:gd name="connsiteX14" fmla="*/ 100013 w 198119"/>
                <a:gd name="connsiteY14" fmla="*/ 28575 h 292417"/>
                <a:gd name="connsiteX15" fmla="*/ 30480 w 198119"/>
                <a:gd name="connsiteY15" fmla="*/ 114300 h 292417"/>
                <a:gd name="connsiteX16" fmla="*/ 100013 w 198119"/>
                <a:gd name="connsiteY16" fmla="*/ 199072 h 29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8119" h="292417">
                  <a:moveTo>
                    <a:pt x="0" y="290513"/>
                  </a:moveTo>
                  <a:lnTo>
                    <a:pt x="0" y="4763"/>
                  </a:lnTo>
                  <a:lnTo>
                    <a:pt x="34290" y="4763"/>
                  </a:lnTo>
                  <a:lnTo>
                    <a:pt x="34290" y="35242"/>
                  </a:lnTo>
                  <a:lnTo>
                    <a:pt x="35243" y="35242"/>
                  </a:lnTo>
                  <a:cubicBezTo>
                    <a:pt x="51435" y="13335"/>
                    <a:pt x="73343" y="0"/>
                    <a:pt x="104775" y="0"/>
                  </a:cubicBezTo>
                  <a:cubicBezTo>
                    <a:pt x="160020" y="0"/>
                    <a:pt x="198120" y="41910"/>
                    <a:pt x="198120" y="114300"/>
                  </a:cubicBezTo>
                  <a:cubicBezTo>
                    <a:pt x="198120" y="183832"/>
                    <a:pt x="162878" y="228600"/>
                    <a:pt x="103823" y="228600"/>
                  </a:cubicBezTo>
                  <a:cubicBezTo>
                    <a:pt x="74295" y="228600"/>
                    <a:pt x="53340" y="220027"/>
                    <a:pt x="35243" y="197167"/>
                  </a:cubicBezTo>
                  <a:lnTo>
                    <a:pt x="34290" y="197167"/>
                  </a:lnTo>
                  <a:lnTo>
                    <a:pt x="34290" y="292417"/>
                  </a:lnTo>
                  <a:lnTo>
                    <a:pt x="0" y="292417"/>
                  </a:lnTo>
                  <a:close/>
                  <a:moveTo>
                    <a:pt x="100013" y="199072"/>
                  </a:moveTo>
                  <a:cubicBezTo>
                    <a:pt x="141923" y="199072"/>
                    <a:pt x="161925" y="162877"/>
                    <a:pt x="161925" y="114300"/>
                  </a:cubicBezTo>
                  <a:cubicBezTo>
                    <a:pt x="161925" y="65722"/>
                    <a:pt x="140970" y="28575"/>
                    <a:pt x="100013" y="28575"/>
                  </a:cubicBezTo>
                  <a:cubicBezTo>
                    <a:pt x="52388" y="28575"/>
                    <a:pt x="30480" y="66675"/>
                    <a:pt x="30480" y="114300"/>
                  </a:cubicBezTo>
                  <a:cubicBezTo>
                    <a:pt x="30480" y="161925"/>
                    <a:pt x="50482" y="199072"/>
                    <a:pt x="100013" y="199072"/>
                  </a:cubicBezTo>
                  <a:close/>
                </a:path>
              </a:pathLst>
            </a:custGeom>
            <a:grpFill/>
            <a:ln w="9525" cap="flat">
              <a:noFill/>
              <a:prstDash val="solid"/>
              <a:miter/>
            </a:ln>
          </p:spPr>
          <p:txBody>
            <a:bodyPr rtlCol="0" anchor="ctr"/>
            <a:lstStyle/>
            <a:p>
              <a:endParaRPr lang="it-IT">
                <a:solidFill>
                  <a:schemeClr val="bg1"/>
                </a:solidFill>
              </a:endParaRPr>
            </a:p>
          </p:txBody>
        </p:sp>
        <p:sp>
          <p:nvSpPr>
            <p:cNvPr id="199" name="Figura a mano libera: forma 198">
              <a:extLst>
                <a:ext uri="{FF2B5EF4-FFF2-40B4-BE49-F238E27FC236}">
                  <a16:creationId xmlns:a16="http://schemas.microsoft.com/office/drawing/2014/main" id="{A18841A4-5139-AD33-FAA5-C156ECE4935A}"/>
                </a:ext>
              </a:extLst>
            </p:cNvPr>
            <p:cNvSpPr/>
            <p:nvPr/>
          </p:nvSpPr>
          <p:spPr>
            <a:xfrm>
              <a:off x="6523106" y="1352635"/>
              <a:ext cx="34289" cy="300037"/>
            </a:xfrm>
            <a:custGeom>
              <a:avLst/>
              <a:gdLst>
                <a:gd name="connsiteX0" fmla="*/ 0 w 34289"/>
                <a:gd name="connsiteY0" fmla="*/ 300038 h 300037"/>
                <a:gd name="connsiteX1" fmla="*/ 0 w 34289"/>
                <a:gd name="connsiteY1" fmla="*/ 83820 h 300037"/>
                <a:gd name="connsiteX2" fmla="*/ 34290 w 34289"/>
                <a:gd name="connsiteY2" fmla="*/ 83820 h 300037"/>
                <a:gd name="connsiteX3" fmla="*/ 34290 w 34289"/>
                <a:gd name="connsiteY3" fmla="*/ 300038 h 300037"/>
                <a:gd name="connsiteX4" fmla="*/ 0 w 34289"/>
                <a:gd name="connsiteY4" fmla="*/ 300038 h 300037"/>
                <a:gd name="connsiteX5" fmla="*/ 0 w 34289"/>
                <a:gd name="connsiteY5" fmla="*/ 41910 h 300037"/>
                <a:gd name="connsiteX6" fmla="*/ 0 w 34289"/>
                <a:gd name="connsiteY6" fmla="*/ 0 h 300037"/>
                <a:gd name="connsiteX7" fmla="*/ 34290 w 34289"/>
                <a:gd name="connsiteY7" fmla="*/ 0 h 300037"/>
                <a:gd name="connsiteX8" fmla="*/ 34290 w 34289"/>
                <a:gd name="connsiteY8" fmla="*/ 41910 h 300037"/>
                <a:gd name="connsiteX9" fmla="*/ 0 w 34289"/>
                <a:gd name="connsiteY9" fmla="*/ 41910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89" h="300037">
                  <a:moveTo>
                    <a:pt x="0" y="300038"/>
                  </a:moveTo>
                  <a:lnTo>
                    <a:pt x="0" y="83820"/>
                  </a:lnTo>
                  <a:lnTo>
                    <a:pt x="34290" y="83820"/>
                  </a:lnTo>
                  <a:lnTo>
                    <a:pt x="34290" y="300038"/>
                  </a:lnTo>
                  <a:lnTo>
                    <a:pt x="0" y="300038"/>
                  </a:lnTo>
                  <a:close/>
                  <a:moveTo>
                    <a:pt x="0" y="41910"/>
                  </a:moveTo>
                  <a:lnTo>
                    <a:pt x="0" y="0"/>
                  </a:lnTo>
                  <a:lnTo>
                    <a:pt x="34290" y="0"/>
                  </a:lnTo>
                  <a:lnTo>
                    <a:pt x="34290" y="41910"/>
                  </a:lnTo>
                  <a:lnTo>
                    <a:pt x="0" y="41910"/>
                  </a:lnTo>
                  <a:close/>
                </a:path>
              </a:pathLst>
            </a:custGeom>
            <a:grpFill/>
            <a:ln w="9525" cap="flat">
              <a:noFill/>
              <a:prstDash val="solid"/>
              <a:miter/>
            </a:ln>
          </p:spPr>
          <p:txBody>
            <a:bodyPr rtlCol="0" anchor="ctr"/>
            <a:lstStyle/>
            <a:p>
              <a:endParaRPr lang="it-IT">
                <a:solidFill>
                  <a:schemeClr val="bg1"/>
                </a:solidFill>
              </a:endParaRPr>
            </a:p>
          </p:txBody>
        </p:sp>
        <p:sp>
          <p:nvSpPr>
            <p:cNvPr id="200" name="Figura a mano libera: forma 199">
              <a:extLst>
                <a:ext uri="{FF2B5EF4-FFF2-40B4-BE49-F238E27FC236}">
                  <a16:creationId xmlns:a16="http://schemas.microsoft.com/office/drawing/2014/main" id="{545FF67F-605B-93CD-414D-E3D2148B202F}"/>
                </a:ext>
              </a:extLst>
            </p:cNvPr>
            <p:cNvSpPr/>
            <p:nvPr/>
          </p:nvSpPr>
          <p:spPr>
            <a:xfrm>
              <a:off x="6306889" y="1436455"/>
              <a:ext cx="173355" cy="216217"/>
            </a:xfrm>
            <a:custGeom>
              <a:avLst/>
              <a:gdLst>
                <a:gd name="connsiteX0" fmla="*/ 0 w 173355"/>
                <a:gd name="connsiteY0" fmla="*/ 216217 h 216217"/>
                <a:gd name="connsiteX1" fmla="*/ 0 w 173355"/>
                <a:gd name="connsiteY1" fmla="*/ 189547 h 216217"/>
                <a:gd name="connsiteX2" fmla="*/ 120968 w 173355"/>
                <a:gd name="connsiteY2" fmla="*/ 30480 h 216217"/>
                <a:gd name="connsiteX3" fmla="*/ 120968 w 173355"/>
                <a:gd name="connsiteY3" fmla="*/ 29527 h 216217"/>
                <a:gd name="connsiteX4" fmla="*/ 7620 w 173355"/>
                <a:gd name="connsiteY4" fmla="*/ 29527 h 216217"/>
                <a:gd name="connsiteX5" fmla="*/ 7620 w 173355"/>
                <a:gd name="connsiteY5" fmla="*/ 0 h 216217"/>
                <a:gd name="connsiteX6" fmla="*/ 168593 w 173355"/>
                <a:gd name="connsiteY6" fmla="*/ 0 h 216217"/>
                <a:gd name="connsiteX7" fmla="*/ 168593 w 173355"/>
                <a:gd name="connsiteY7" fmla="*/ 20002 h 216217"/>
                <a:gd name="connsiteX8" fmla="*/ 43815 w 173355"/>
                <a:gd name="connsiteY8" fmla="*/ 183832 h 216217"/>
                <a:gd name="connsiteX9" fmla="*/ 43815 w 173355"/>
                <a:gd name="connsiteY9" fmla="*/ 184785 h 216217"/>
                <a:gd name="connsiteX10" fmla="*/ 173355 w 173355"/>
                <a:gd name="connsiteY10" fmla="*/ 184785 h 216217"/>
                <a:gd name="connsiteX11" fmla="*/ 173355 w 173355"/>
                <a:gd name="connsiteY11" fmla="*/ 216217 h 216217"/>
                <a:gd name="connsiteX12" fmla="*/ 0 w 173355"/>
                <a:gd name="connsiteY12" fmla="*/ 216217 h 216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355" h="216217">
                  <a:moveTo>
                    <a:pt x="0" y="216217"/>
                  </a:moveTo>
                  <a:lnTo>
                    <a:pt x="0" y="189547"/>
                  </a:lnTo>
                  <a:lnTo>
                    <a:pt x="120968" y="30480"/>
                  </a:lnTo>
                  <a:lnTo>
                    <a:pt x="120968" y="29527"/>
                  </a:lnTo>
                  <a:lnTo>
                    <a:pt x="7620" y="29527"/>
                  </a:lnTo>
                  <a:lnTo>
                    <a:pt x="7620" y="0"/>
                  </a:lnTo>
                  <a:lnTo>
                    <a:pt x="168593" y="0"/>
                  </a:lnTo>
                  <a:lnTo>
                    <a:pt x="168593" y="20002"/>
                  </a:lnTo>
                  <a:lnTo>
                    <a:pt x="43815" y="183832"/>
                  </a:lnTo>
                  <a:lnTo>
                    <a:pt x="43815" y="184785"/>
                  </a:lnTo>
                  <a:lnTo>
                    <a:pt x="173355" y="184785"/>
                  </a:lnTo>
                  <a:lnTo>
                    <a:pt x="173355" y="216217"/>
                  </a:lnTo>
                  <a:lnTo>
                    <a:pt x="0" y="216217"/>
                  </a:lnTo>
                  <a:close/>
                </a:path>
              </a:pathLst>
            </a:custGeom>
            <a:grpFill/>
            <a:ln w="9525" cap="flat">
              <a:noFill/>
              <a:prstDash val="solid"/>
              <a:miter/>
            </a:ln>
          </p:spPr>
          <p:txBody>
            <a:bodyPr rtlCol="0" anchor="ctr"/>
            <a:lstStyle/>
            <a:p>
              <a:endParaRPr lang="it-IT">
                <a:solidFill>
                  <a:schemeClr val="bg1"/>
                </a:solidFill>
              </a:endParaRPr>
            </a:p>
          </p:txBody>
        </p:sp>
        <p:sp>
          <p:nvSpPr>
            <p:cNvPr id="201" name="Figura a mano libera: forma 200">
              <a:extLst>
                <a:ext uri="{FF2B5EF4-FFF2-40B4-BE49-F238E27FC236}">
                  <a16:creationId xmlns:a16="http://schemas.microsoft.com/office/drawing/2014/main" id="{1C8C4E67-DF1F-76D0-7DCB-C418199A93CC}"/>
                </a:ext>
              </a:extLst>
            </p:cNvPr>
            <p:cNvSpPr/>
            <p:nvPr/>
          </p:nvSpPr>
          <p:spPr>
            <a:xfrm>
              <a:off x="6225926" y="1352635"/>
              <a:ext cx="34289" cy="300037"/>
            </a:xfrm>
            <a:custGeom>
              <a:avLst/>
              <a:gdLst>
                <a:gd name="connsiteX0" fmla="*/ 0 w 34289"/>
                <a:gd name="connsiteY0" fmla="*/ 300038 h 300037"/>
                <a:gd name="connsiteX1" fmla="*/ 0 w 34289"/>
                <a:gd name="connsiteY1" fmla="*/ 83820 h 300037"/>
                <a:gd name="connsiteX2" fmla="*/ 34290 w 34289"/>
                <a:gd name="connsiteY2" fmla="*/ 83820 h 300037"/>
                <a:gd name="connsiteX3" fmla="*/ 34290 w 34289"/>
                <a:gd name="connsiteY3" fmla="*/ 300038 h 300037"/>
                <a:gd name="connsiteX4" fmla="*/ 0 w 34289"/>
                <a:gd name="connsiteY4" fmla="*/ 300038 h 300037"/>
                <a:gd name="connsiteX5" fmla="*/ 0 w 34289"/>
                <a:gd name="connsiteY5" fmla="*/ 41910 h 300037"/>
                <a:gd name="connsiteX6" fmla="*/ 0 w 34289"/>
                <a:gd name="connsiteY6" fmla="*/ 0 h 300037"/>
                <a:gd name="connsiteX7" fmla="*/ 34290 w 34289"/>
                <a:gd name="connsiteY7" fmla="*/ 0 h 300037"/>
                <a:gd name="connsiteX8" fmla="*/ 34290 w 34289"/>
                <a:gd name="connsiteY8" fmla="*/ 41910 h 300037"/>
                <a:gd name="connsiteX9" fmla="*/ 0 w 34289"/>
                <a:gd name="connsiteY9" fmla="*/ 41910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89" h="300037">
                  <a:moveTo>
                    <a:pt x="0" y="300038"/>
                  </a:moveTo>
                  <a:lnTo>
                    <a:pt x="0" y="83820"/>
                  </a:lnTo>
                  <a:lnTo>
                    <a:pt x="34290" y="83820"/>
                  </a:lnTo>
                  <a:lnTo>
                    <a:pt x="34290" y="300038"/>
                  </a:lnTo>
                  <a:lnTo>
                    <a:pt x="0" y="300038"/>
                  </a:lnTo>
                  <a:close/>
                  <a:moveTo>
                    <a:pt x="0" y="41910"/>
                  </a:moveTo>
                  <a:lnTo>
                    <a:pt x="0" y="0"/>
                  </a:lnTo>
                  <a:lnTo>
                    <a:pt x="34290" y="0"/>
                  </a:lnTo>
                  <a:lnTo>
                    <a:pt x="34290" y="41910"/>
                  </a:lnTo>
                  <a:lnTo>
                    <a:pt x="0" y="41910"/>
                  </a:lnTo>
                  <a:close/>
                </a:path>
              </a:pathLst>
            </a:custGeom>
            <a:grpFill/>
            <a:ln w="9525" cap="flat">
              <a:noFill/>
              <a:prstDash val="solid"/>
              <a:miter/>
            </a:ln>
          </p:spPr>
          <p:txBody>
            <a:bodyPr rtlCol="0" anchor="ctr"/>
            <a:lstStyle/>
            <a:p>
              <a:endParaRPr lang="it-IT">
                <a:solidFill>
                  <a:schemeClr val="bg1"/>
                </a:solidFill>
              </a:endParaRPr>
            </a:p>
          </p:txBody>
        </p:sp>
        <p:sp>
          <p:nvSpPr>
            <p:cNvPr id="202" name="Figura a mano libera: forma 201">
              <a:extLst>
                <a:ext uri="{FF2B5EF4-FFF2-40B4-BE49-F238E27FC236}">
                  <a16:creationId xmlns:a16="http://schemas.microsoft.com/office/drawing/2014/main" id="{C90AA087-937F-5EC8-4A21-F1DC8A117856}"/>
                </a:ext>
              </a:extLst>
            </p:cNvPr>
            <p:cNvSpPr/>
            <p:nvPr/>
          </p:nvSpPr>
          <p:spPr>
            <a:xfrm>
              <a:off x="6001136" y="1436455"/>
              <a:ext cx="191452" cy="216217"/>
            </a:xfrm>
            <a:custGeom>
              <a:avLst/>
              <a:gdLst>
                <a:gd name="connsiteX0" fmla="*/ 76200 w 191452"/>
                <a:gd name="connsiteY0" fmla="*/ 216217 h 216217"/>
                <a:gd name="connsiteX1" fmla="*/ 0 w 191452"/>
                <a:gd name="connsiteY1" fmla="*/ 0 h 216217"/>
                <a:gd name="connsiteX2" fmla="*/ 36195 w 191452"/>
                <a:gd name="connsiteY2" fmla="*/ 0 h 216217"/>
                <a:gd name="connsiteX3" fmla="*/ 80963 w 191452"/>
                <a:gd name="connsiteY3" fmla="*/ 137160 h 216217"/>
                <a:gd name="connsiteX4" fmla="*/ 95250 w 191452"/>
                <a:gd name="connsiteY4" fmla="*/ 182880 h 216217"/>
                <a:gd name="connsiteX5" fmla="*/ 96203 w 191452"/>
                <a:gd name="connsiteY5" fmla="*/ 182880 h 216217"/>
                <a:gd name="connsiteX6" fmla="*/ 110490 w 191452"/>
                <a:gd name="connsiteY6" fmla="*/ 137160 h 216217"/>
                <a:gd name="connsiteX7" fmla="*/ 156210 w 191452"/>
                <a:gd name="connsiteY7" fmla="*/ 0 h 216217"/>
                <a:gd name="connsiteX8" fmla="*/ 191453 w 191452"/>
                <a:gd name="connsiteY8" fmla="*/ 0 h 216217"/>
                <a:gd name="connsiteX9" fmla="*/ 113348 w 191452"/>
                <a:gd name="connsiteY9" fmla="*/ 216217 h 216217"/>
                <a:gd name="connsiteX10" fmla="*/ 76200 w 191452"/>
                <a:gd name="connsiteY10" fmla="*/ 216217 h 216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1452" h="216217">
                  <a:moveTo>
                    <a:pt x="76200" y="216217"/>
                  </a:moveTo>
                  <a:lnTo>
                    <a:pt x="0" y="0"/>
                  </a:lnTo>
                  <a:lnTo>
                    <a:pt x="36195" y="0"/>
                  </a:lnTo>
                  <a:lnTo>
                    <a:pt x="80963" y="137160"/>
                  </a:lnTo>
                  <a:cubicBezTo>
                    <a:pt x="87630" y="156210"/>
                    <a:pt x="95250" y="182880"/>
                    <a:pt x="95250" y="182880"/>
                  </a:cubicBezTo>
                  <a:lnTo>
                    <a:pt x="96203" y="182880"/>
                  </a:lnTo>
                  <a:cubicBezTo>
                    <a:pt x="96203" y="182880"/>
                    <a:pt x="103823" y="156210"/>
                    <a:pt x="110490" y="137160"/>
                  </a:cubicBezTo>
                  <a:lnTo>
                    <a:pt x="156210" y="0"/>
                  </a:lnTo>
                  <a:lnTo>
                    <a:pt x="191453" y="0"/>
                  </a:lnTo>
                  <a:lnTo>
                    <a:pt x="113348" y="216217"/>
                  </a:lnTo>
                  <a:lnTo>
                    <a:pt x="76200" y="216217"/>
                  </a:lnTo>
                  <a:close/>
                </a:path>
              </a:pathLst>
            </a:custGeom>
            <a:grpFill/>
            <a:ln w="9525" cap="flat">
              <a:noFill/>
              <a:prstDash val="solid"/>
              <a:miter/>
            </a:ln>
          </p:spPr>
          <p:txBody>
            <a:bodyPr rtlCol="0" anchor="ctr"/>
            <a:lstStyle/>
            <a:p>
              <a:endParaRPr lang="it-IT">
                <a:solidFill>
                  <a:schemeClr val="bg1"/>
                </a:solidFill>
              </a:endParaRPr>
            </a:p>
          </p:txBody>
        </p:sp>
        <p:sp>
          <p:nvSpPr>
            <p:cNvPr id="203" name="Figura a mano libera: forma 202">
              <a:extLst>
                <a:ext uri="{FF2B5EF4-FFF2-40B4-BE49-F238E27FC236}">
                  <a16:creationId xmlns:a16="http://schemas.microsoft.com/office/drawing/2014/main" id="{88C0784E-BCDB-70C2-8009-071F35EE6137}"/>
                </a:ext>
              </a:extLst>
            </p:cNvPr>
            <p:cNvSpPr/>
            <p:nvPr/>
          </p:nvSpPr>
          <p:spPr>
            <a:xfrm>
              <a:off x="5870644" y="1433598"/>
              <a:ext cx="113347" cy="219075"/>
            </a:xfrm>
            <a:custGeom>
              <a:avLst/>
              <a:gdLst>
                <a:gd name="connsiteX0" fmla="*/ 33338 w 113347"/>
                <a:gd name="connsiteY0" fmla="*/ 2858 h 219075"/>
                <a:gd name="connsiteX1" fmla="*/ 33338 w 113347"/>
                <a:gd name="connsiteY1" fmla="*/ 38100 h 219075"/>
                <a:gd name="connsiteX2" fmla="*/ 34290 w 113347"/>
                <a:gd name="connsiteY2" fmla="*/ 38100 h 219075"/>
                <a:gd name="connsiteX3" fmla="*/ 99060 w 113347"/>
                <a:gd name="connsiteY3" fmla="*/ 0 h 219075"/>
                <a:gd name="connsiteX4" fmla="*/ 113347 w 113347"/>
                <a:gd name="connsiteY4" fmla="*/ 2858 h 219075"/>
                <a:gd name="connsiteX5" fmla="*/ 113347 w 113347"/>
                <a:gd name="connsiteY5" fmla="*/ 35242 h 219075"/>
                <a:gd name="connsiteX6" fmla="*/ 112395 w 113347"/>
                <a:gd name="connsiteY6" fmla="*/ 35242 h 219075"/>
                <a:gd name="connsiteX7" fmla="*/ 97155 w 113347"/>
                <a:gd name="connsiteY7" fmla="*/ 33338 h 219075"/>
                <a:gd name="connsiteX8" fmla="*/ 34290 w 113347"/>
                <a:gd name="connsiteY8" fmla="*/ 99060 h 219075"/>
                <a:gd name="connsiteX9" fmla="*/ 34290 w 113347"/>
                <a:gd name="connsiteY9" fmla="*/ 219075 h 219075"/>
                <a:gd name="connsiteX10" fmla="*/ 0 w 113347"/>
                <a:gd name="connsiteY10" fmla="*/ 219075 h 219075"/>
                <a:gd name="connsiteX11" fmla="*/ 0 w 113347"/>
                <a:gd name="connsiteY11" fmla="*/ 2858 h 219075"/>
                <a:gd name="connsiteX12" fmla="*/ 33338 w 113347"/>
                <a:gd name="connsiteY12" fmla="*/ 2858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347" h="219075">
                  <a:moveTo>
                    <a:pt x="33338" y="2858"/>
                  </a:moveTo>
                  <a:lnTo>
                    <a:pt x="33338" y="38100"/>
                  </a:lnTo>
                  <a:lnTo>
                    <a:pt x="34290" y="38100"/>
                  </a:lnTo>
                  <a:cubicBezTo>
                    <a:pt x="47625" y="17145"/>
                    <a:pt x="69532" y="0"/>
                    <a:pt x="99060" y="0"/>
                  </a:cubicBezTo>
                  <a:cubicBezTo>
                    <a:pt x="105727" y="0"/>
                    <a:pt x="108585" y="952"/>
                    <a:pt x="113347" y="2858"/>
                  </a:cubicBezTo>
                  <a:lnTo>
                    <a:pt x="113347" y="35242"/>
                  </a:lnTo>
                  <a:lnTo>
                    <a:pt x="112395" y="35242"/>
                  </a:lnTo>
                  <a:cubicBezTo>
                    <a:pt x="107632" y="33338"/>
                    <a:pt x="103822" y="33338"/>
                    <a:pt x="97155" y="33338"/>
                  </a:cubicBezTo>
                  <a:cubicBezTo>
                    <a:pt x="63817" y="33338"/>
                    <a:pt x="34290" y="58102"/>
                    <a:pt x="34290" y="99060"/>
                  </a:cubicBezTo>
                  <a:lnTo>
                    <a:pt x="34290" y="219075"/>
                  </a:lnTo>
                  <a:lnTo>
                    <a:pt x="0" y="219075"/>
                  </a:lnTo>
                  <a:lnTo>
                    <a:pt x="0" y="2858"/>
                  </a:lnTo>
                  <a:lnTo>
                    <a:pt x="33338" y="2858"/>
                  </a:lnTo>
                  <a:close/>
                </a:path>
              </a:pathLst>
            </a:custGeom>
            <a:grpFill/>
            <a:ln w="9525" cap="flat">
              <a:noFill/>
              <a:prstDash val="solid"/>
              <a:miter/>
            </a:ln>
          </p:spPr>
          <p:txBody>
            <a:bodyPr rtlCol="0" anchor="ctr"/>
            <a:lstStyle/>
            <a:p>
              <a:endParaRPr lang="it-IT">
                <a:solidFill>
                  <a:schemeClr val="bg1"/>
                </a:solidFill>
              </a:endParaRPr>
            </a:p>
          </p:txBody>
        </p:sp>
        <p:sp>
          <p:nvSpPr>
            <p:cNvPr id="204" name="Figura a mano libera: forma 203">
              <a:extLst>
                <a:ext uri="{FF2B5EF4-FFF2-40B4-BE49-F238E27FC236}">
                  <a16:creationId xmlns:a16="http://schemas.microsoft.com/office/drawing/2014/main" id="{B1D8B677-DD5C-9DD1-0D9E-DB787FC1686D}"/>
                </a:ext>
              </a:extLst>
            </p:cNvPr>
            <p:cNvSpPr/>
            <p:nvPr/>
          </p:nvSpPr>
          <p:spPr>
            <a:xfrm>
              <a:off x="5624898" y="1429787"/>
              <a:ext cx="202882" cy="228600"/>
            </a:xfrm>
            <a:custGeom>
              <a:avLst/>
              <a:gdLst>
                <a:gd name="connsiteX0" fmla="*/ 104775 w 202882"/>
                <a:gd name="connsiteY0" fmla="*/ 228600 h 228600"/>
                <a:gd name="connsiteX1" fmla="*/ 0 w 202882"/>
                <a:gd name="connsiteY1" fmla="*/ 114300 h 228600"/>
                <a:gd name="connsiteX2" fmla="*/ 102870 w 202882"/>
                <a:gd name="connsiteY2" fmla="*/ 0 h 228600"/>
                <a:gd name="connsiteX3" fmla="*/ 202883 w 202882"/>
                <a:gd name="connsiteY3" fmla="*/ 121920 h 228600"/>
                <a:gd name="connsiteX4" fmla="*/ 35243 w 202882"/>
                <a:gd name="connsiteY4" fmla="*/ 121920 h 228600"/>
                <a:gd name="connsiteX5" fmla="*/ 104775 w 202882"/>
                <a:gd name="connsiteY5" fmla="*/ 199073 h 228600"/>
                <a:gd name="connsiteX6" fmla="*/ 164783 w 202882"/>
                <a:gd name="connsiteY6" fmla="*/ 154305 h 228600"/>
                <a:gd name="connsiteX7" fmla="*/ 198120 w 202882"/>
                <a:gd name="connsiteY7" fmla="*/ 154305 h 228600"/>
                <a:gd name="connsiteX8" fmla="*/ 104775 w 202882"/>
                <a:gd name="connsiteY8" fmla="*/ 228600 h 228600"/>
                <a:gd name="connsiteX9" fmla="*/ 102870 w 202882"/>
                <a:gd name="connsiteY9" fmla="*/ 27623 h 228600"/>
                <a:gd name="connsiteX10" fmla="*/ 36195 w 202882"/>
                <a:gd name="connsiteY10" fmla="*/ 97155 h 228600"/>
                <a:gd name="connsiteX11" fmla="*/ 165735 w 202882"/>
                <a:gd name="connsiteY11" fmla="*/ 97155 h 228600"/>
                <a:gd name="connsiteX12" fmla="*/ 102870 w 202882"/>
                <a:gd name="connsiteY12" fmla="*/ 27623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2882" h="228600">
                  <a:moveTo>
                    <a:pt x="104775" y="228600"/>
                  </a:moveTo>
                  <a:cubicBezTo>
                    <a:pt x="38100" y="228600"/>
                    <a:pt x="0" y="177165"/>
                    <a:pt x="0" y="114300"/>
                  </a:cubicBezTo>
                  <a:cubicBezTo>
                    <a:pt x="0" y="51435"/>
                    <a:pt x="40958" y="0"/>
                    <a:pt x="102870" y="0"/>
                  </a:cubicBezTo>
                  <a:cubicBezTo>
                    <a:pt x="167640" y="0"/>
                    <a:pt x="202883" y="50483"/>
                    <a:pt x="202883" y="121920"/>
                  </a:cubicBezTo>
                  <a:lnTo>
                    <a:pt x="35243" y="121920"/>
                  </a:lnTo>
                  <a:cubicBezTo>
                    <a:pt x="38100" y="165735"/>
                    <a:pt x="61913" y="199073"/>
                    <a:pt x="104775" y="199073"/>
                  </a:cubicBezTo>
                  <a:cubicBezTo>
                    <a:pt x="136208" y="199073"/>
                    <a:pt x="157163" y="183833"/>
                    <a:pt x="164783" y="154305"/>
                  </a:cubicBezTo>
                  <a:lnTo>
                    <a:pt x="198120" y="154305"/>
                  </a:lnTo>
                  <a:cubicBezTo>
                    <a:pt x="187643" y="201930"/>
                    <a:pt x="154305" y="228600"/>
                    <a:pt x="104775" y="228600"/>
                  </a:cubicBezTo>
                  <a:close/>
                  <a:moveTo>
                    <a:pt x="102870" y="27623"/>
                  </a:moveTo>
                  <a:cubicBezTo>
                    <a:pt x="62865" y="27623"/>
                    <a:pt x="40958" y="58102"/>
                    <a:pt x="36195" y="97155"/>
                  </a:cubicBezTo>
                  <a:lnTo>
                    <a:pt x="165735" y="97155"/>
                  </a:lnTo>
                  <a:cubicBezTo>
                    <a:pt x="163830" y="54293"/>
                    <a:pt x="141923" y="27623"/>
                    <a:pt x="102870" y="27623"/>
                  </a:cubicBezTo>
                  <a:close/>
                </a:path>
              </a:pathLst>
            </a:custGeom>
            <a:grpFill/>
            <a:ln w="9525" cap="flat">
              <a:noFill/>
              <a:prstDash val="solid"/>
              <a:miter/>
            </a:ln>
          </p:spPr>
          <p:txBody>
            <a:bodyPr rtlCol="0" anchor="ctr"/>
            <a:lstStyle/>
            <a:p>
              <a:endParaRPr lang="it-IT">
                <a:solidFill>
                  <a:schemeClr val="bg1"/>
                </a:solidFill>
              </a:endParaRPr>
            </a:p>
          </p:txBody>
        </p:sp>
        <p:sp>
          <p:nvSpPr>
            <p:cNvPr id="205" name="Figura a mano libera: forma 204">
              <a:extLst>
                <a:ext uri="{FF2B5EF4-FFF2-40B4-BE49-F238E27FC236}">
                  <a16:creationId xmlns:a16="http://schemas.microsoft.com/office/drawing/2014/main" id="{29771AD2-78A4-55C5-BBCE-7F3CF116203F}"/>
                </a:ext>
              </a:extLst>
            </p:cNvPr>
            <p:cNvSpPr/>
            <p:nvPr/>
          </p:nvSpPr>
          <p:spPr>
            <a:xfrm>
              <a:off x="5413443" y="1432645"/>
              <a:ext cx="180993" cy="226694"/>
            </a:xfrm>
            <a:custGeom>
              <a:avLst/>
              <a:gdLst>
                <a:gd name="connsiteX0" fmla="*/ 96203 w 180993"/>
                <a:gd name="connsiteY0" fmla="*/ 226695 h 226694"/>
                <a:gd name="connsiteX1" fmla="*/ 0 w 180993"/>
                <a:gd name="connsiteY1" fmla="*/ 149542 h 226694"/>
                <a:gd name="connsiteX2" fmla="*/ 35243 w 180993"/>
                <a:gd name="connsiteY2" fmla="*/ 149542 h 226694"/>
                <a:gd name="connsiteX3" fmla="*/ 97155 w 180993"/>
                <a:gd name="connsiteY3" fmla="*/ 198120 h 226694"/>
                <a:gd name="connsiteX4" fmla="*/ 147638 w 180993"/>
                <a:gd name="connsiteY4" fmla="*/ 162877 h 226694"/>
                <a:gd name="connsiteX5" fmla="*/ 91440 w 180993"/>
                <a:gd name="connsiteY5" fmla="*/ 123825 h 226694"/>
                <a:gd name="connsiteX6" fmla="*/ 10478 w 180993"/>
                <a:gd name="connsiteY6" fmla="*/ 59055 h 226694"/>
                <a:gd name="connsiteX7" fmla="*/ 88583 w 180993"/>
                <a:gd name="connsiteY7" fmla="*/ 0 h 226694"/>
                <a:gd name="connsiteX8" fmla="*/ 173355 w 180993"/>
                <a:gd name="connsiteY8" fmla="*/ 67627 h 226694"/>
                <a:gd name="connsiteX9" fmla="*/ 138113 w 180993"/>
                <a:gd name="connsiteY9" fmla="*/ 67627 h 226694"/>
                <a:gd name="connsiteX10" fmla="*/ 86678 w 180993"/>
                <a:gd name="connsiteY10" fmla="*/ 26670 h 226694"/>
                <a:gd name="connsiteX11" fmla="*/ 42863 w 180993"/>
                <a:gd name="connsiteY11" fmla="*/ 58102 h 226694"/>
                <a:gd name="connsiteX12" fmla="*/ 100965 w 180993"/>
                <a:gd name="connsiteY12" fmla="*/ 93345 h 226694"/>
                <a:gd name="connsiteX13" fmla="*/ 180975 w 180993"/>
                <a:gd name="connsiteY13" fmla="*/ 161925 h 226694"/>
                <a:gd name="connsiteX14" fmla="*/ 96203 w 180993"/>
                <a:gd name="connsiteY14" fmla="*/ 226695 h 22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0993" h="226694">
                  <a:moveTo>
                    <a:pt x="96203" y="226695"/>
                  </a:moveTo>
                  <a:cubicBezTo>
                    <a:pt x="37147" y="226695"/>
                    <a:pt x="3810" y="199073"/>
                    <a:pt x="0" y="149542"/>
                  </a:cubicBezTo>
                  <a:lnTo>
                    <a:pt x="35243" y="149542"/>
                  </a:lnTo>
                  <a:cubicBezTo>
                    <a:pt x="40005" y="187642"/>
                    <a:pt x="64770" y="198120"/>
                    <a:pt x="97155" y="198120"/>
                  </a:cubicBezTo>
                  <a:cubicBezTo>
                    <a:pt x="132397" y="198120"/>
                    <a:pt x="147638" y="182880"/>
                    <a:pt x="147638" y="162877"/>
                  </a:cubicBezTo>
                  <a:cubicBezTo>
                    <a:pt x="147638" y="138113"/>
                    <a:pt x="130492" y="132398"/>
                    <a:pt x="91440" y="123825"/>
                  </a:cubicBezTo>
                  <a:cubicBezTo>
                    <a:pt x="48578" y="115252"/>
                    <a:pt x="10478" y="106680"/>
                    <a:pt x="10478" y="59055"/>
                  </a:cubicBezTo>
                  <a:cubicBezTo>
                    <a:pt x="10478" y="22860"/>
                    <a:pt x="38100" y="0"/>
                    <a:pt x="88583" y="0"/>
                  </a:cubicBezTo>
                  <a:cubicBezTo>
                    <a:pt x="141922" y="0"/>
                    <a:pt x="168592" y="25717"/>
                    <a:pt x="173355" y="67627"/>
                  </a:cubicBezTo>
                  <a:lnTo>
                    <a:pt x="138113" y="67627"/>
                  </a:lnTo>
                  <a:cubicBezTo>
                    <a:pt x="134303" y="39052"/>
                    <a:pt x="119063" y="26670"/>
                    <a:pt x="86678" y="26670"/>
                  </a:cubicBezTo>
                  <a:cubicBezTo>
                    <a:pt x="55245" y="26670"/>
                    <a:pt x="42863" y="40957"/>
                    <a:pt x="42863" y="58102"/>
                  </a:cubicBezTo>
                  <a:cubicBezTo>
                    <a:pt x="42863" y="81915"/>
                    <a:pt x="63818" y="85725"/>
                    <a:pt x="100965" y="93345"/>
                  </a:cubicBezTo>
                  <a:cubicBezTo>
                    <a:pt x="144780" y="101917"/>
                    <a:pt x="180975" y="111442"/>
                    <a:pt x="180975" y="161925"/>
                  </a:cubicBezTo>
                  <a:cubicBezTo>
                    <a:pt x="181928" y="203835"/>
                    <a:pt x="145733" y="226695"/>
                    <a:pt x="96203" y="226695"/>
                  </a:cubicBezTo>
                  <a:close/>
                </a:path>
              </a:pathLst>
            </a:custGeom>
            <a:grpFill/>
            <a:ln w="9525" cap="flat">
              <a:noFill/>
              <a:prstDash val="solid"/>
              <a:miter/>
            </a:ln>
          </p:spPr>
          <p:txBody>
            <a:bodyPr rtlCol="0" anchor="ctr"/>
            <a:lstStyle/>
            <a:p>
              <a:endParaRPr lang="it-IT">
                <a:solidFill>
                  <a:schemeClr val="bg1"/>
                </a:solidFill>
              </a:endParaRPr>
            </a:p>
          </p:txBody>
        </p:sp>
        <p:sp>
          <p:nvSpPr>
            <p:cNvPr id="206" name="Figura a mano libera: forma 205">
              <a:extLst>
                <a:ext uri="{FF2B5EF4-FFF2-40B4-BE49-F238E27FC236}">
                  <a16:creationId xmlns:a16="http://schemas.microsoft.com/office/drawing/2014/main" id="{35E5253A-0316-423A-3336-B4D50353E747}"/>
                </a:ext>
              </a:extLst>
            </p:cNvPr>
            <p:cNvSpPr/>
            <p:nvPr/>
          </p:nvSpPr>
          <p:spPr>
            <a:xfrm>
              <a:off x="5105786" y="1429787"/>
              <a:ext cx="202882" cy="228600"/>
            </a:xfrm>
            <a:custGeom>
              <a:avLst/>
              <a:gdLst>
                <a:gd name="connsiteX0" fmla="*/ 104775 w 202882"/>
                <a:gd name="connsiteY0" fmla="*/ 228600 h 228600"/>
                <a:gd name="connsiteX1" fmla="*/ 0 w 202882"/>
                <a:gd name="connsiteY1" fmla="*/ 114300 h 228600"/>
                <a:gd name="connsiteX2" fmla="*/ 102870 w 202882"/>
                <a:gd name="connsiteY2" fmla="*/ 0 h 228600"/>
                <a:gd name="connsiteX3" fmla="*/ 202882 w 202882"/>
                <a:gd name="connsiteY3" fmla="*/ 121920 h 228600"/>
                <a:gd name="connsiteX4" fmla="*/ 35242 w 202882"/>
                <a:gd name="connsiteY4" fmla="*/ 121920 h 228600"/>
                <a:gd name="connsiteX5" fmla="*/ 104775 w 202882"/>
                <a:gd name="connsiteY5" fmla="*/ 199073 h 228600"/>
                <a:gd name="connsiteX6" fmla="*/ 164782 w 202882"/>
                <a:gd name="connsiteY6" fmla="*/ 154305 h 228600"/>
                <a:gd name="connsiteX7" fmla="*/ 198120 w 202882"/>
                <a:gd name="connsiteY7" fmla="*/ 154305 h 228600"/>
                <a:gd name="connsiteX8" fmla="*/ 104775 w 202882"/>
                <a:gd name="connsiteY8" fmla="*/ 228600 h 228600"/>
                <a:gd name="connsiteX9" fmla="*/ 102870 w 202882"/>
                <a:gd name="connsiteY9" fmla="*/ 27623 h 228600"/>
                <a:gd name="connsiteX10" fmla="*/ 36195 w 202882"/>
                <a:gd name="connsiteY10" fmla="*/ 97155 h 228600"/>
                <a:gd name="connsiteX11" fmla="*/ 166688 w 202882"/>
                <a:gd name="connsiteY11" fmla="*/ 97155 h 228600"/>
                <a:gd name="connsiteX12" fmla="*/ 102870 w 202882"/>
                <a:gd name="connsiteY12" fmla="*/ 27623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2882" h="228600">
                  <a:moveTo>
                    <a:pt x="104775" y="228600"/>
                  </a:moveTo>
                  <a:cubicBezTo>
                    <a:pt x="38100" y="228600"/>
                    <a:pt x="0" y="177165"/>
                    <a:pt x="0" y="114300"/>
                  </a:cubicBezTo>
                  <a:cubicBezTo>
                    <a:pt x="0" y="51435"/>
                    <a:pt x="40957" y="0"/>
                    <a:pt x="102870" y="0"/>
                  </a:cubicBezTo>
                  <a:cubicBezTo>
                    <a:pt x="167640" y="0"/>
                    <a:pt x="202882" y="50483"/>
                    <a:pt x="202882" y="121920"/>
                  </a:cubicBezTo>
                  <a:lnTo>
                    <a:pt x="35242" y="121920"/>
                  </a:lnTo>
                  <a:cubicBezTo>
                    <a:pt x="38100" y="165735"/>
                    <a:pt x="61913" y="199073"/>
                    <a:pt x="104775" y="199073"/>
                  </a:cubicBezTo>
                  <a:cubicBezTo>
                    <a:pt x="136207" y="199073"/>
                    <a:pt x="157163" y="183833"/>
                    <a:pt x="164782" y="154305"/>
                  </a:cubicBezTo>
                  <a:lnTo>
                    <a:pt x="198120" y="154305"/>
                  </a:lnTo>
                  <a:cubicBezTo>
                    <a:pt x="188595" y="201930"/>
                    <a:pt x="154305" y="228600"/>
                    <a:pt x="104775" y="228600"/>
                  </a:cubicBezTo>
                  <a:close/>
                  <a:moveTo>
                    <a:pt x="102870" y="27623"/>
                  </a:moveTo>
                  <a:cubicBezTo>
                    <a:pt x="62865" y="27623"/>
                    <a:pt x="40957" y="58102"/>
                    <a:pt x="36195" y="97155"/>
                  </a:cubicBezTo>
                  <a:lnTo>
                    <a:pt x="166688" y="97155"/>
                  </a:lnTo>
                  <a:cubicBezTo>
                    <a:pt x="163830" y="54293"/>
                    <a:pt x="141922" y="27623"/>
                    <a:pt x="102870" y="27623"/>
                  </a:cubicBezTo>
                  <a:close/>
                </a:path>
              </a:pathLst>
            </a:custGeom>
            <a:grpFill/>
            <a:ln w="9525" cap="flat">
              <a:noFill/>
              <a:prstDash val="solid"/>
              <a:miter/>
            </a:ln>
          </p:spPr>
          <p:txBody>
            <a:bodyPr rtlCol="0" anchor="ctr"/>
            <a:lstStyle/>
            <a:p>
              <a:endParaRPr lang="it-IT">
                <a:solidFill>
                  <a:schemeClr val="bg1"/>
                </a:solidFill>
              </a:endParaRPr>
            </a:p>
          </p:txBody>
        </p:sp>
        <p:sp>
          <p:nvSpPr>
            <p:cNvPr id="207" name="Figura a mano libera: forma 206">
              <a:extLst>
                <a:ext uri="{FF2B5EF4-FFF2-40B4-BE49-F238E27FC236}">
                  <a16:creationId xmlns:a16="http://schemas.microsoft.com/office/drawing/2014/main" id="{7B0D6B61-9556-DC97-5AD4-6527ECEB0413}"/>
                </a:ext>
              </a:extLst>
            </p:cNvPr>
            <p:cNvSpPr/>
            <p:nvPr/>
          </p:nvSpPr>
          <p:spPr>
            <a:xfrm>
              <a:off x="7335589" y="964967"/>
              <a:ext cx="201930" cy="224790"/>
            </a:xfrm>
            <a:custGeom>
              <a:avLst/>
              <a:gdLst>
                <a:gd name="connsiteX0" fmla="*/ 182880 w 201930"/>
                <a:gd name="connsiteY0" fmla="*/ 222885 h 224790"/>
                <a:gd name="connsiteX1" fmla="*/ 145732 w 201930"/>
                <a:gd name="connsiteY1" fmla="*/ 190500 h 224790"/>
                <a:gd name="connsiteX2" fmla="*/ 145732 w 201930"/>
                <a:gd name="connsiteY2" fmla="*/ 190500 h 224790"/>
                <a:gd name="connsiteX3" fmla="*/ 73343 w 201930"/>
                <a:gd name="connsiteY3" fmla="*/ 224790 h 224790"/>
                <a:gd name="connsiteX4" fmla="*/ 0 w 201930"/>
                <a:gd name="connsiteY4" fmla="*/ 164783 h 224790"/>
                <a:gd name="connsiteX5" fmla="*/ 94297 w 201930"/>
                <a:gd name="connsiteY5" fmla="*/ 95250 h 224790"/>
                <a:gd name="connsiteX6" fmla="*/ 146685 w 201930"/>
                <a:gd name="connsiteY6" fmla="*/ 63818 h 224790"/>
                <a:gd name="connsiteX7" fmla="*/ 98107 w 201930"/>
                <a:gd name="connsiteY7" fmla="*/ 25718 h 224790"/>
                <a:gd name="connsiteX8" fmla="*/ 43815 w 201930"/>
                <a:gd name="connsiteY8" fmla="*/ 73343 h 224790"/>
                <a:gd name="connsiteX9" fmla="*/ 11430 w 201930"/>
                <a:gd name="connsiteY9" fmla="*/ 73343 h 224790"/>
                <a:gd name="connsiteX10" fmla="*/ 98107 w 201930"/>
                <a:gd name="connsiteY10" fmla="*/ 0 h 224790"/>
                <a:gd name="connsiteX11" fmla="*/ 178118 w 201930"/>
                <a:gd name="connsiteY11" fmla="*/ 68580 h 224790"/>
                <a:gd name="connsiteX12" fmla="*/ 178118 w 201930"/>
                <a:gd name="connsiteY12" fmla="*/ 171450 h 224790"/>
                <a:gd name="connsiteX13" fmla="*/ 200977 w 201930"/>
                <a:gd name="connsiteY13" fmla="*/ 194310 h 224790"/>
                <a:gd name="connsiteX14" fmla="*/ 201930 w 201930"/>
                <a:gd name="connsiteY14" fmla="*/ 194310 h 224790"/>
                <a:gd name="connsiteX15" fmla="*/ 201930 w 201930"/>
                <a:gd name="connsiteY15" fmla="*/ 219075 h 224790"/>
                <a:gd name="connsiteX16" fmla="*/ 182880 w 201930"/>
                <a:gd name="connsiteY16" fmla="*/ 222885 h 224790"/>
                <a:gd name="connsiteX17" fmla="*/ 80010 w 201930"/>
                <a:gd name="connsiteY17" fmla="*/ 199073 h 224790"/>
                <a:gd name="connsiteX18" fmla="*/ 145732 w 201930"/>
                <a:gd name="connsiteY18" fmla="*/ 140970 h 224790"/>
                <a:gd name="connsiteX19" fmla="*/ 145732 w 201930"/>
                <a:gd name="connsiteY19" fmla="*/ 103823 h 224790"/>
                <a:gd name="connsiteX20" fmla="*/ 96202 w 201930"/>
                <a:gd name="connsiteY20" fmla="*/ 120015 h 224790"/>
                <a:gd name="connsiteX21" fmla="*/ 35243 w 201930"/>
                <a:gd name="connsiteY21" fmla="*/ 163830 h 224790"/>
                <a:gd name="connsiteX22" fmla="*/ 80010 w 201930"/>
                <a:gd name="connsiteY22" fmla="*/ 199073 h 22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1930" h="224790">
                  <a:moveTo>
                    <a:pt x="182880" y="222885"/>
                  </a:moveTo>
                  <a:cubicBezTo>
                    <a:pt x="160972" y="222885"/>
                    <a:pt x="148590" y="212408"/>
                    <a:pt x="145732" y="190500"/>
                  </a:cubicBezTo>
                  <a:lnTo>
                    <a:pt x="145732" y="190500"/>
                  </a:lnTo>
                  <a:cubicBezTo>
                    <a:pt x="132397" y="207645"/>
                    <a:pt x="110490" y="224790"/>
                    <a:pt x="73343" y="224790"/>
                  </a:cubicBezTo>
                  <a:cubicBezTo>
                    <a:pt x="32385" y="224790"/>
                    <a:pt x="0" y="205740"/>
                    <a:pt x="0" y="164783"/>
                  </a:cubicBezTo>
                  <a:cubicBezTo>
                    <a:pt x="0" y="113348"/>
                    <a:pt x="40005" y="102870"/>
                    <a:pt x="94297" y="95250"/>
                  </a:cubicBezTo>
                  <a:cubicBezTo>
                    <a:pt x="124777" y="90488"/>
                    <a:pt x="146685" y="87630"/>
                    <a:pt x="146685" y="63818"/>
                  </a:cubicBezTo>
                  <a:cubicBezTo>
                    <a:pt x="146685" y="39053"/>
                    <a:pt x="129540" y="25718"/>
                    <a:pt x="98107" y="25718"/>
                  </a:cubicBezTo>
                  <a:cubicBezTo>
                    <a:pt x="62865" y="25718"/>
                    <a:pt x="45720" y="40957"/>
                    <a:pt x="43815" y="73343"/>
                  </a:cubicBezTo>
                  <a:lnTo>
                    <a:pt x="11430" y="73343"/>
                  </a:lnTo>
                  <a:cubicBezTo>
                    <a:pt x="12382" y="31432"/>
                    <a:pt x="40005" y="0"/>
                    <a:pt x="98107" y="0"/>
                  </a:cubicBezTo>
                  <a:cubicBezTo>
                    <a:pt x="143827" y="0"/>
                    <a:pt x="178118" y="17145"/>
                    <a:pt x="178118" y="68580"/>
                  </a:cubicBezTo>
                  <a:lnTo>
                    <a:pt x="178118" y="171450"/>
                  </a:lnTo>
                  <a:cubicBezTo>
                    <a:pt x="178118" y="188595"/>
                    <a:pt x="181927" y="199073"/>
                    <a:pt x="200977" y="194310"/>
                  </a:cubicBezTo>
                  <a:lnTo>
                    <a:pt x="201930" y="194310"/>
                  </a:lnTo>
                  <a:lnTo>
                    <a:pt x="201930" y="219075"/>
                  </a:lnTo>
                  <a:cubicBezTo>
                    <a:pt x="197168" y="220980"/>
                    <a:pt x="191452" y="222885"/>
                    <a:pt x="182880" y="222885"/>
                  </a:cubicBezTo>
                  <a:close/>
                  <a:moveTo>
                    <a:pt x="80010" y="199073"/>
                  </a:moveTo>
                  <a:cubicBezTo>
                    <a:pt x="125730" y="199073"/>
                    <a:pt x="145732" y="165735"/>
                    <a:pt x="145732" y="140970"/>
                  </a:cubicBezTo>
                  <a:lnTo>
                    <a:pt x="145732" y="103823"/>
                  </a:lnTo>
                  <a:cubicBezTo>
                    <a:pt x="134302" y="110490"/>
                    <a:pt x="114300" y="116205"/>
                    <a:pt x="96202" y="120015"/>
                  </a:cubicBezTo>
                  <a:cubicBezTo>
                    <a:pt x="61913" y="126682"/>
                    <a:pt x="35243" y="132398"/>
                    <a:pt x="35243" y="163830"/>
                  </a:cubicBezTo>
                  <a:cubicBezTo>
                    <a:pt x="35243" y="193358"/>
                    <a:pt x="58102" y="199073"/>
                    <a:pt x="80010" y="199073"/>
                  </a:cubicBezTo>
                  <a:close/>
                </a:path>
              </a:pathLst>
            </a:custGeom>
            <a:grpFill/>
            <a:ln w="9525" cap="flat">
              <a:noFill/>
              <a:prstDash val="solid"/>
              <a:miter/>
            </a:ln>
          </p:spPr>
          <p:txBody>
            <a:bodyPr rtlCol="0" anchor="ctr"/>
            <a:lstStyle/>
            <a:p>
              <a:endParaRPr lang="it-IT">
                <a:solidFill>
                  <a:schemeClr val="bg1"/>
                </a:solidFill>
              </a:endParaRPr>
            </a:p>
          </p:txBody>
        </p:sp>
        <p:sp>
          <p:nvSpPr>
            <p:cNvPr id="208" name="Figura a mano libera: forma 207">
              <a:extLst>
                <a:ext uri="{FF2B5EF4-FFF2-40B4-BE49-F238E27FC236}">
                  <a16:creationId xmlns:a16="http://schemas.microsoft.com/office/drawing/2014/main" id="{0F6FE6A9-450D-8BF6-C48D-EB4063FA6C29}"/>
                </a:ext>
              </a:extLst>
            </p:cNvPr>
            <p:cNvSpPr/>
            <p:nvPr/>
          </p:nvSpPr>
          <p:spPr>
            <a:xfrm>
              <a:off x="7195571" y="966873"/>
              <a:ext cx="113347" cy="219075"/>
            </a:xfrm>
            <a:custGeom>
              <a:avLst/>
              <a:gdLst>
                <a:gd name="connsiteX0" fmla="*/ 33338 w 113347"/>
                <a:gd name="connsiteY0" fmla="*/ 2857 h 219075"/>
                <a:gd name="connsiteX1" fmla="*/ 33338 w 113347"/>
                <a:gd name="connsiteY1" fmla="*/ 38100 h 219075"/>
                <a:gd name="connsiteX2" fmla="*/ 34290 w 113347"/>
                <a:gd name="connsiteY2" fmla="*/ 38100 h 219075"/>
                <a:gd name="connsiteX3" fmla="*/ 99060 w 113347"/>
                <a:gd name="connsiteY3" fmla="*/ 0 h 219075"/>
                <a:gd name="connsiteX4" fmla="*/ 113348 w 113347"/>
                <a:gd name="connsiteY4" fmla="*/ 2857 h 219075"/>
                <a:gd name="connsiteX5" fmla="*/ 113348 w 113347"/>
                <a:gd name="connsiteY5" fmla="*/ 35243 h 219075"/>
                <a:gd name="connsiteX6" fmla="*/ 112395 w 113347"/>
                <a:gd name="connsiteY6" fmla="*/ 35243 h 219075"/>
                <a:gd name="connsiteX7" fmla="*/ 97155 w 113347"/>
                <a:gd name="connsiteY7" fmla="*/ 33338 h 219075"/>
                <a:gd name="connsiteX8" fmla="*/ 34290 w 113347"/>
                <a:gd name="connsiteY8" fmla="*/ 99060 h 219075"/>
                <a:gd name="connsiteX9" fmla="*/ 34290 w 113347"/>
                <a:gd name="connsiteY9" fmla="*/ 219075 h 219075"/>
                <a:gd name="connsiteX10" fmla="*/ 0 w 113347"/>
                <a:gd name="connsiteY10" fmla="*/ 219075 h 219075"/>
                <a:gd name="connsiteX11" fmla="*/ 0 w 113347"/>
                <a:gd name="connsiteY11" fmla="*/ 2857 h 219075"/>
                <a:gd name="connsiteX12" fmla="*/ 33338 w 113347"/>
                <a:gd name="connsiteY12" fmla="*/ 2857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347" h="219075">
                  <a:moveTo>
                    <a:pt x="33338" y="2857"/>
                  </a:moveTo>
                  <a:lnTo>
                    <a:pt x="33338" y="38100"/>
                  </a:lnTo>
                  <a:lnTo>
                    <a:pt x="34290" y="38100"/>
                  </a:lnTo>
                  <a:cubicBezTo>
                    <a:pt x="47625" y="17145"/>
                    <a:pt x="69532" y="0"/>
                    <a:pt x="99060" y="0"/>
                  </a:cubicBezTo>
                  <a:cubicBezTo>
                    <a:pt x="105727" y="0"/>
                    <a:pt x="108585" y="952"/>
                    <a:pt x="113348" y="2857"/>
                  </a:cubicBezTo>
                  <a:lnTo>
                    <a:pt x="113348" y="35243"/>
                  </a:lnTo>
                  <a:lnTo>
                    <a:pt x="112395" y="35243"/>
                  </a:lnTo>
                  <a:cubicBezTo>
                    <a:pt x="107632" y="33338"/>
                    <a:pt x="103823" y="33338"/>
                    <a:pt x="97155" y="33338"/>
                  </a:cubicBezTo>
                  <a:cubicBezTo>
                    <a:pt x="63818" y="33338"/>
                    <a:pt x="34290" y="58102"/>
                    <a:pt x="34290" y="99060"/>
                  </a:cubicBezTo>
                  <a:lnTo>
                    <a:pt x="34290" y="219075"/>
                  </a:lnTo>
                  <a:lnTo>
                    <a:pt x="0" y="219075"/>
                  </a:lnTo>
                  <a:lnTo>
                    <a:pt x="0" y="2857"/>
                  </a:lnTo>
                  <a:lnTo>
                    <a:pt x="33338" y="2857"/>
                  </a:lnTo>
                  <a:close/>
                </a:path>
              </a:pathLst>
            </a:custGeom>
            <a:grpFill/>
            <a:ln w="9525" cap="flat">
              <a:noFill/>
              <a:prstDash val="solid"/>
              <a:miter/>
            </a:ln>
          </p:spPr>
          <p:txBody>
            <a:bodyPr rtlCol="0" anchor="ctr"/>
            <a:lstStyle/>
            <a:p>
              <a:endParaRPr lang="it-IT">
                <a:solidFill>
                  <a:schemeClr val="bg1"/>
                </a:solidFill>
              </a:endParaRPr>
            </a:p>
          </p:txBody>
        </p:sp>
        <p:sp>
          <p:nvSpPr>
            <p:cNvPr id="209" name="Figura a mano libera: forma 208">
              <a:extLst>
                <a:ext uri="{FF2B5EF4-FFF2-40B4-BE49-F238E27FC236}">
                  <a16:creationId xmlns:a16="http://schemas.microsoft.com/office/drawing/2014/main" id="{7DE1BF63-8A4B-EF3C-0A95-4256975BB736}"/>
                </a:ext>
              </a:extLst>
            </p:cNvPr>
            <p:cNvSpPr/>
            <p:nvPr/>
          </p:nvSpPr>
          <p:spPr>
            <a:xfrm>
              <a:off x="6965066" y="969730"/>
              <a:ext cx="174307" cy="221932"/>
            </a:xfrm>
            <a:custGeom>
              <a:avLst/>
              <a:gdLst>
                <a:gd name="connsiteX0" fmla="*/ 174307 w 174307"/>
                <a:gd name="connsiteY0" fmla="*/ 216218 h 221932"/>
                <a:gd name="connsiteX1" fmla="*/ 140018 w 174307"/>
                <a:gd name="connsiteY1" fmla="*/ 216218 h 221932"/>
                <a:gd name="connsiteX2" fmla="*/ 140018 w 174307"/>
                <a:gd name="connsiteY2" fmla="*/ 186690 h 221932"/>
                <a:gd name="connsiteX3" fmla="*/ 139065 w 174307"/>
                <a:gd name="connsiteY3" fmla="*/ 186690 h 221932"/>
                <a:gd name="connsiteX4" fmla="*/ 73343 w 174307"/>
                <a:gd name="connsiteY4" fmla="*/ 221933 h 221932"/>
                <a:gd name="connsiteX5" fmla="*/ 0 w 174307"/>
                <a:gd name="connsiteY5" fmla="*/ 150495 h 221932"/>
                <a:gd name="connsiteX6" fmla="*/ 0 w 174307"/>
                <a:gd name="connsiteY6" fmla="*/ 0 h 221932"/>
                <a:gd name="connsiteX7" fmla="*/ 34290 w 174307"/>
                <a:gd name="connsiteY7" fmla="*/ 0 h 221932"/>
                <a:gd name="connsiteX8" fmla="*/ 34290 w 174307"/>
                <a:gd name="connsiteY8" fmla="*/ 149543 h 221932"/>
                <a:gd name="connsiteX9" fmla="*/ 82868 w 174307"/>
                <a:gd name="connsiteY9" fmla="*/ 194310 h 221932"/>
                <a:gd name="connsiteX10" fmla="*/ 139065 w 174307"/>
                <a:gd name="connsiteY10" fmla="*/ 134303 h 221932"/>
                <a:gd name="connsiteX11" fmla="*/ 139065 w 174307"/>
                <a:gd name="connsiteY11" fmla="*/ 953 h 221932"/>
                <a:gd name="connsiteX12" fmla="*/ 173355 w 174307"/>
                <a:gd name="connsiteY12" fmla="*/ 953 h 221932"/>
                <a:gd name="connsiteX13" fmla="*/ 173355 w 174307"/>
                <a:gd name="connsiteY13" fmla="*/ 216218 h 22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4307" h="221932">
                  <a:moveTo>
                    <a:pt x="174307" y="216218"/>
                  </a:moveTo>
                  <a:lnTo>
                    <a:pt x="140018" y="216218"/>
                  </a:lnTo>
                  <a:lnTo>
                    <a:pt x="140018" y="186690"/>
                  </a:lnTo>
                  <a:lnTo>
                    <a:pt x="139065" y="186690"/>
                  </a:lnTo>
                  <a:cubicBezTo>
                    <a:pt x="123825" y="207645"/>
                    <a:pt x="104775" y="221933"/>
                    <a:pt x="73343" y="221933"/>
                  </a:cubicBezTo>
                  <a:cubicBezTo>
                    <a:pt x="28575" y="221933"/>
                    <a:pt x="0" y="195263"/>
                    <a:pt x="0" y="150495"/>
                  </a:cubicBezTo>
                  <a:lnTo>
                    <a:pt x="0" y="0"/>
                  </a:lnTo>
                  <a:lnTo>
                    <a:pt x="34290" y="0"/>
                  </a:lnTo>
                  <a:lnTo>
                    <a:pt x="34290" y="149543"/>
                  </a:lnTo>
                  <a:cubicBezTo>
                    <a:pt x="34290" y="177165"/>
                    <a:pt x="52388" y="194310"/>
                    <a:pt x="82868" y="194310"/>
                  </a:cubicBezTo>
                  <a:cubicBezTo>
                    <a:pt x="117157" y="194310"/>
                    <a:pt x="139065" y="168593"/>
                    <a:pt x="139065" y="134303"/>
                  </a:cubicBezTo>
                  <a:lnTo>
                    <a:pt x="139065" y="953"/>
                  </a:lnTo>
                  <a:lnTo>
                    <a:pt x="173355" y="953"/>
                  </a:lnTo>
                  <a:lnTo>
                    <a:pt x="173355" y="216218"/>
                  </a:lnTo>
                  <a:close/>
                </a:path>
              </a:pathLst>
            </a:custGeom>
            <a:grpFill/>
            <a:ln w="9525" cap="flat">
              <a:noFill/>
              <a:prstDash val="solid"/>
              <a:miter/>
            </a:ln>
          </p:spPr>
          <p:txBody>
            <a:bodyPr rtlCol="0" anchor="ctr"/>
            <a:lstStyle/>
            <a:p>
              <a:endParaRPr lang="it-IT">
                <a:solidFill>
                  <a:schemeClr val="bg1"/>
                </a:solidFill>
              </a:endParaRPr>
            </a:p>
          </p:txBody>
        </p:sp>
        <p:sp>
          <p:nvSpPr>
            <p:cNvPr id="210" name="Figura a mano libera: forma 209">
              <a:extLst>
                <a:ext uri="{FF2B5EF4-FFF2-40B4-BE49-F238E27FC236}">
                  <a16:creationId xmlns:a16="http://schemas.microsoft.com/office/drawing/2014/main" id="{C171A027-B3CE-4307-DAEC-4E6348578473}"/>
                </a:ext>
              </a:extLst>
            </p:cNvPr>
            <p:cNvSpPr/>
            <p:nvPr/>
          </p:nvSpPr>
          <p:spPr>
            <a:xfrm>
              <a:off x="6815523" y="901150"/>
              <a:ext cx="107632" cy="286702"/>
            </a:xfrm>
            <a:custGeom>
              <a:avLst/>
              <a:gdLst>
                <a:gd name="connsiteX0" fmla="*/ 0 w 107632"/>
                <a:gd name="connsiteY0" fmla="*/ 96203 h 286702"/>
                <a:gd name="connsiteX1" fmla="*/ 0 w 107632"/>
                <a:gd name="connsiteY1" fmla="*/ 68580 h 286702"/>
                <a:gd name="connsiteX2" fmla="*/ 31433 w 107632"/>
                <a:gd name="connsiteY2" fmla="*/ 68580 h 286702"/>
                <a:gd name="connsiteX3" fmla="*/ 31433 w 107632"/>
                <a:gd name="connsiteY3" fmla="*/ 0 h 286702"/>
                <a:gd name="connsiteX4" fmla="*/ 65723 w 107632"/>
                <a:gd name="connsiteY4" fmla="*/ 0 h 286702"/>
                <a:gd name="connsiteX5" fmla="*/ 65723 w 107632"/>
                <a:gd name="connsiteY5" fmla="*/ 68580 h 286702"/>
                <a:gd name="connsiteX6" fmla="*/ 107633 w 107632"/>
                <a:gd name="connsiteY6" fmla="*/ 68580 h 286702"/>
                <a:gd name="connsiteX7" fmla="*/ 107633 w 107632"/>
                <a:gd name="connsiteY7" fmla="*/ 96203 h 286702"/>
                <a:gd name="connsiteX8" fmla="*/ 65723 w 107632"/>
                <a:gd name="connsiteY8" fmla="*/ 96203 h 286702"/>
                <a:gd name="connsiteX9" fmla="*/ 65723 w 107632"/>
                <a:gd name="connsiteY9" fmla="*/ 237173 h 286702"/>
                <a:gd name="connsiteX10" fmla="*/ 87630 w 107632"/>
                <a:gd name="connsiteY10" fmla="*/ 257175 h 286702"/>
                <a:gd name="connsiteX11" fmla="*/ 105728 w 107632"/>
                <a:gd name="connsiteY11" fmla="*/ 254317 h 286702"/>
                <a:gd name="connsiteX12" fmla="*/ 106680 w 107632"/>
                <a:gd name="connsiteY12" fmla="*/ 254317 h 286702"/>
                <a:gd name="connsiteX13" fmla="*/ 106680 w 107632"/>
                <a:gd name="connsiteY13" fmla="*/ 283845 h 286702"/>
                <a:gd name="connsiteX14" fmla="*/ 79058 w 107632"/>
                <a:gd name="connsiteY14" fmla="*/ 286703 h 286702"/>
                <a:gd name="connsiteX15" fmla="*/ 31433 w 107632"/>
                <a:gd name="connsiteY15" fmla="*/ 244792 h 286702"/>
                <a:gd name="connsiteX16" fmla="*/ 31433 w 107632"/>
                <a:gd name="connsiteY16" fmla="*/ 96203 h 286702"/>
                <a:gd name="connsiteX17" fmla="*/ 0 w 107632"/>
                <a:gd name="connsiteY17" fmla="*/ 96203 h 286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632" h="286702">
                  <a:moveTo>
                    <a:pt x="0" y="96203"/>
                  </a:moveTo>
                  <a:lnTo>
                    <a:pt x="0" y="68580"/>
                  </a:lnTo>
                  <a:lnTo>
                    <a:pt x="31433" y="68580"/>
                  </a:lnTo>
                  <a:lnTo>
                    <a:pt x="31433" y="0"/>
                  </a:lnTo>
                  <a:lnTo>
                    <a:pt x="65723" y="0"/>
                  </a:lnTo>
                  <a:lnTo>
                    <a:pt x="65723" y="68580"/>
                  </a:lnTo>
                  <a:lnTo>
                    <a:pt x="107633" y="68580"/>
                  </a:lnTo>
                  <a:lnTo>
                    <a:pt x="107633" y="96203"/>
                  </a:lnTo>
                  <a:lnTo>
                    <a:pt x="65723" y="96203"/>
                  </a:lnTo>
                  <a:lnTo>
                    <a:pt x="65723" y="237173"/>
                  </a:lnTo>
                  <a:cubicBezTo>
                    <a:pt x="65723" y="252412"/>
                    <a:pt x="73343" y="257175"/>
                    <a:pt x="87630" y="257175"/>
                  </a:cubicBezTo>
                  <a:cubicBezTo>
                    <a:pt x="94298" y="257175"/>
                    <a:pt x="101918" y="255270"/>
                    <a:pt x="105728" y="254317"/>
                  </a:cubicBezTo>
                  <a:lnTo>
                    <a:pt x="106680" y="254317"/>
                  </a:lnTo>
                  <a:lnTo>
                    <a:pt x="106680" y="283845"/>
                  </a:lnTo>
                  <a:cubicBezTo>
                    <a:pt x="99060" y="285750"/>
                    <a:pt x="89535" y="286703"/>
                    <a:pt x="79058" y="286703"/>
                  </a:cubicBezTo>
                  <a:cubicBezTo>
                    <a:pt x="51435" y="286703"/>
                    <a:pt x="31433" y="275273"/>
                    <a:pt x="31433" y="244792"/>
                  </a:cubicBezTo>
                  <a:lnTo>
                    <a:pt x="31433" y="96203"/>
                  </a:lnTo>
                  <a:lnTo>
                    <a:pt x="0" y="96203"/>
                  </a:lnTo>
                  <a:close/>
                </a:path>
              </a:pathLst>
            </a:custGeom>
            <a:grpFill/>
            <a:ln w="9525" cap="flat">
              <a:noFill/>
              <a:prstDash val="solid"/>
              <a:miter/>
            </a:ln>
          </p:spPr>
          <p:txBody>
            <a:bodyPr rtlCol="0" anchor="ctr"/>
            <a:lstStyle/>
            <a:p>
              <a:endParaRPr lang="it-IT">
                <a:solidFill>
                  <a:schemeClr val="bg1"/>
                </a:solidFill>
              </a:endParaRPr>
            </a:p>
          </p:txBody>
        </p:sp>
        <p:sp>
          <p:nvSpPr>
            <p:cNvPr id="211" name="Figura a mano libera: forma 210">
              <a:extLst>
                <a:ext uri="{FF2B5EF4-FFF2-40B4-BE49-F238E27FC236}">
                  <a16:creationId xmlns:a16="http://schemas.microsoft.com/office/drawing/2014/main" id="{EE0A3527-904F-1442-E49B-88CE2744AF21}"/>
                </a:ext>
              </a:extLst>
            </p:cNvPr>
            <p:cNvSpPr/>
            <p:nvPr/>
          </p:nvSpPr>
          <p:spPr>
            <a:xfrm>
              <a:off x="6677411" y="901150"/>
              <a:ext cx="107632" cy="286702"/>
            </a:xfrm>
            <a:custGeom>
              <a:avLst/>
              <a:gdLst>
                <a:gd name="connsiteX0" fmla="*/ 0 w 107632"/>
                <a:gd name="connsiteY0" fmla="*/ 96203 h 286702"/>
                <a:gd name="connsiteX1" fmla="*/ 0 w 107632"/>
                <a:gd name="connsiteY1" fmla="*/ 68580 h 286702"/>
                <a:gd name="connsiteX2" fmla="*/ 31433 w 107632"/>
                <a:gd name="connsiteY2" fmla="*/ 68580 h 286702"/>
                <a:gd name="connsiteX3" fmla="*/ 31433 w 107632"/>
                <a:gd name="connsiteY3" fmla="*/ 0 h 286702"/>
                <a:gd name="connsiteX4" fmla="*/ 65723 w 107632"/>
                <a:gd name="connsiteY4" fmla="*/ 0 h 286702"/>
                <a:gd name="connsiteX5" fmla="*/ 65723 w 107632"/>
                <a:gd name="connsiteY5" fmla="*/ 68580 h 286702"/>
                <a:gd name="connsiteX6" fmla="*/ 107633 w 107632"/>
                <a:gd name="connsiteY6" fmla="*/ 68580 h 286702"/>
                <a:gd name="connsiteX7" fmla="*/ 107633 w 107632"/>
                <a:gd name="connsiteY7" fmla="*/ 96203 h 286702"/>
                <a:gd name="connsiteX8" fmla="*/ 65723 w 107632"/>
                <a:gd name="connsiteY8" fmla="*/ 96203 h 286702"/>
                <a:gd name="connsiteX9" fmla="*/ 65723 w 107632"/>
                <a:gd name="connsiteY9" fmla="*/ 237173 h 286702"/>
                <a:gd name="connsiteX10" fmla="*/ 87630 w 107632"/>
                <a:gd name="connsiteY10" fmla="*/ 257175 h 286702"/>
                <a:gd name="connsiteX11" fmla="*/ 105728 w 107632"/>
                <a:gd name="connsiteY11" fmla="*/ 254317 h 286702"/>
                <a:gd name="connsiteX12" fmla="*/ 106680 w 107632"/>
                <a:gd name="connsiteY12" fmla="*/ 254317 h 286702"/>
                <a:gd name="connsiteX13" fmla="*/ 106680 w 107632"/>
                <a:gd name="connsiteY13" fmla="*/ 283845 h 286702"/>
                <a:gd name="connsiteX14" fmla="*/ 79058 w 107632"/>
                <a:gd name="connsiteY14" fmla="*/ 286703 h 286702"/>
                <a:gd name="connsiteX15" fmla="*/ 31433 w 107632"/>
                <a:gd name="connsiteY15" fmla="*/ 244792 h 286702"/>
                <a:gd name="connsiteX16" fmla="*/ 31433 w 107632"/>
                <a:gd name="connsiteY16" fmla="*/ 96203 h 286702"/>
                <a:gd name="connsiteX17" fmla="*/ 0 w 107632"/>
                <a:gd name="connsiteY17" fmla="*/ 96203 h 286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632" h="286702">
                  <a:moveTo>
                    <a:pt x="0" y="96203"/>
                  </a:moveTo>
                  <a:lnTo>
                    <a:pt x="0" y="68580"/>
                  </a:lnTo>
                  <a:lnTo>
                    <a:pt x="31433" y="68580"/>
                  </a:lnTo>
                  <a:lnTo>
                    <a:pt x="31433" y="0"/>
                  </a:lnTo>
                  <a:lnTo>
                    <a:pt x="65723" y="0"/>
                  </a:lnTo>
                  <a:lnTo>
                    <a:pt x="65723" y="68580"/>
                  </a:lnTo>
                  <a:lnTo>
                    <a:pt x="107633" y="68580"/>
                  </a:lnTo>
                  <a:lnTo>
                    <a:pt x="107633" y="96203"/>
                  </a:lnTo>
                  <a:lnTo>
                    <a:pt x="65723" y="96203"/>
                  </a:lnTo>
                  <a:lnTo>
                    <a:pt x="65723" y="237173"/>
                  </a:lnTo>
                  <a:cubicBezTo>
                    <a:pt x="65723" y="252412"/>
                    <a:pt x="73343" y="257175"/>
                    <a:pt x="87630" y="257175"/>
                  </a:cubicBezTo>
                  <a:cubicBezTo>
                    <a:pt x="94298" y="257175"/>
                    <a:pt x="101918" y="255270"/>
                    <a:pt x="105728" y="254317"/>
                  </a:cubicBezTo>
                  <a:lnTo>
                    <a:pt x="106680" y="254317"/>
                  </a:lnTo>
                  <a:lnTo>
                    <a:pt x="106680" y="283845"/>
                  </a:lnTo>
                  <a:cubicBezTo>
                    <a:pt x="99060" y="285750"/>
                    <a:pt x="89535" y="286703"/>
                    <a:pt x="79058" y="286703"/>
                  </a:cubicBezTo>
                  <a:cubicBezTo>
                    <a:pt x="51435" y="286703"/>
                    <a:pt x="31433" y="275273"/>
                    <a:pt x="31433" y="244792"/>
                  </a:cubicBezTo>
                  <a:lnTo>
                    <a:pt x="31433" y="96203"/>
                  </a:lnTo>
                  <a:lnTo>
                    <a:pt x="0" y="96203"/>
                  </a:lnTo>
                  <a:close/>
                </a:path>
              </a:pathLst>
            </a:custGeom>
            <a:grpFill/>
            <a:ln w="9525" cap="flat">
              <a:noFill/>
              <a:prstDash val="solid"/>
              <a:miter/>
            </a:ln>
          </p:spPr>
          <p:txBody>
            <a:bodyPr rtlCol="0" anchor="ctr"/>
            <a:lstStyle/>
            <a:p>
              <a:endParaRPr lang="it-IT">
                <a:solidFill>
                  <a:schemeClr val="bg1"/>
                </a:solidFill>
              </a:endParaRPr>
            </a:p>
          </p:txBody>
        </p:sp>
        <p:sp>
          <p:nvSpPr>
            <p:cNvPr id="212" name="Figura a mano libera: forma 211">
              <a:extLst>
                <a:ext uri="{FF2B5EF4-FFF2-40B4-BE49-F238E27FC236}">
                  <a16:creationId xmlns:a16="http://schemas.microsoft.com/office/drawing/2014/main" id="{A4093530-DA15-4F1A-F5E8-1B0347FCF522}"/>
                </a:ext>
              </a:extLst>
            </p:cNvPr>
            <p:cNvSpPr/>
            <p:nvPr/>
          </p:nvSpPr>
          <p:spPr>
            <a:xfrm>
              <a:off x="6461194" y="969730"/>
              <a:ext cx="174307" cy="221932"/>
            </a:xfrm>
            <a:custGeom>
              <a:avLst/>
              <a:gdLst>
                <a:gd name="connsiteX0" fmla="*/ 174307 w 174307"/>
                <a:gd name="connsiteY0" fmla="*/ 216218 h 221932"/>
                <a:gd name="connsiteX1" fmla="*/ 140017 w 174307"/>
                <a:gd name="connsiteY1" fmla="*/ 216218 h 221932"/>
                <a:gd name="connsiteX2" fmla="*/ 140017 w 174307"/>
                <a:gd name="connsiteY2" fmla="*/ 186690 h 221932"/>
                <a:gd name="connsiteX3" fmla="*/ 139065 w 174307"/>
                <a:gd name="connsiteY3" fmla="*/ 186690 h 221932"/>
                <a:gd name="connsiteX4" fmla="*/ 73342 w 174307"/>
                <a:gd name="connsiteY4" fmla="*/ 221933 h 221932"/>
                <a:gd name="connsiteX5" fmla="*/ 0 w 174307"/>
                <a:gd name="connsiteY5" fmla="*/ 150495 h 221932"/>
                <a:gd name="connsiteX6" fmla="*/ 0 w 174307"/>
                <a:gd name="connsiteY6" fmla="*/ 0 h 221932"/>
                <a:gd name="connsiteX7" fmla="*/ 34290 w 174307"/>
                <a:gd name="connsiteY7" fmla="*/ 0 h 221932"/>
                <a:gd name="connsiteX8" fmla="*/ 34290 w 174307"/>
                <a:gd name="connsiteY8" fmla="*/ 149543 h 221932"/>
                <a:gd name="connsiteX9" fmla="*/ 82867 w 174307"/>
                <a:gd name="connsiteY9" fmla="*/ 194310 h 221932"/>
                <a:gd name="connsiteX10" fmla="*/ 139065 w 174307"/>
                <a:gd name="connsiteY10" fmla="*/ 134303 h 221932"/>
                <a:gd name="connsiteX11" fmla="*/ 139065 w 174307"/>
                <a:gd name="connsiteY11" fmla="*/ 953 h 221932"/>
                <a:gd name="connsiteX12" fmla="*/ 173355 w 174307"/>
                <a:gd name="connsiteY12" fmla="*/ 953 h 221932"/>
                <a:gd name="connsiteX13" fmla="*/ 173355 w 174307"/>
                <a:gd name="connsiteY13" fmla="*/ 216218 h 22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4307" h="221932">
                  <a:moveTo>
                    <a:pt x="174307" y="216218"/>
                  </a:moveTo>
                  <a:lnTo>
                    <a:pt x="140017" y="216218"/>
                  </a:lnTo>
                  <a:lnTo>
                    <a:pt x="140017" y="186690"/>
                  </a:lnTo>
                  <a:lnTo>
                    <a:pt x="139065" y="186690"/>
                  </a:lnTo>
                  <a:cubicBezTo>
                    <a:pt x="123825" y="207645"/>
                    <a:pt x="104775" y="221933"/>
                    <a:pt x="73342" y="221933"/>
                  </a:cubicBezTo>
                  <a:cubicBezTo>
                    <a:pt x="28575" y="221933"/>
                    <a:pt x="0" y="195263"/>
                    <a:pt x="0" y="150495"/>
                  </a:cubicBezTo>
                  <a:lnTo>
                    <a:pt x="0" y="0"/>
                  </a:lnTo>
                  <a:lnTo>
                    <a:pt x="34290" y="0"/>
                  </a:lnTo>
                  <a:lnTo>
                    <a:pt x="34290" y="149543"/>
                  </a:lnTo>
                  <a:cubicBezTo>
                    <a:pt x="34290" y="177165"/>
                    <a:pt x="52388" y="194310"/>
                    <a:pt x="82867" y="194310"/>
                  </a:cubicBezTo>
                  <a:cubicBezTo>
                    <a:pt x="117157" y="194310"/>
                    <a:pt x="139065" y="168593"/>
                    <a:pt x="139065" y="134303"/>
                  </a:cubicBezTo>
                  <a:lnTo>
                    <a:pt x="139065" y="953"/>
                  </a:lnTo>
                  <a:lnTo>
                    <a:pt x="173355" y="953"/>
                  </a:lnTo>
                  <a:lnTo>
                    <a:pt x="173355" y="216218"/>
                  </a:lnTo>
                  <a:close/>
                </a:path>
              </a:pathLst>
            </a:custGeom>
            <a:grpFill/>
            <a:ln w="9525" cap="flat">
              <a:noFill/>
              <a:prstDash val="solid"/>
              <a:miter/>
            </a:ln>
          </p:spPr>
          <p:txBody>
            <a:bodyPr rtlCol="0" anchor="ctr"/>
            <a:lstStyle/>
            <a:p>
              <a:endParaRPr lang="it-IT">
                <a:solidFill>
                  <a:schemeClr val="bg1"/>
                </a:solidFill>
              </a:endParaRPr>
            </a:p>
          </p:txBody>
        </p:sp>
        <p:sp>
          <p:nvSpPr>
            <p:cNvPr id="213" name="Figura a mano libera: forma 212">
              <a:extLst>
                <a:ext uri="{FF2B5EF4-FFF2-40B4-BE49-F238E27FC236}">
                  <a16:creationId xmlns:a16="http://schemas.microsoft.com/office/drawing/2014/main" id="{81C9EE4E-5163-19F7-0099-257572A5054C}"/>
                </a:ext>
              </a:extLst>
            </p:cNvPr>
            <p:cNvSpPr/>
            <p:nvPr/>
          </p:nvSpPr>
          <p:spPr>
            <a:xfrm>
              <a:off x="6311651" y="966873"/>
              <a:ext cx="113347" cy="219075"/>
            </a:xfrm>
            <a:custGeom>
              <a:avLst/>
              <a:gdLst>
                <a:gd name="connsiteX0" fmla="*/ 33338 w 113347"/>
                <a:gd name="connsiteY0" fmla="*/ 2857 h 219075"/>
                <a:gd name="connsiteX1" fmla="*/ 33338 w 113347"/>
                <a:gd name="connsiteY1" fmla="*/ 38100 h 219075"/>
                <a:gd name="connsiteX2" fmla="*/ 34290 w 113347"/>
                <a:gd name="connsiteY2" fmla="*/ 38100 h 219075"/>
                <a:gd name="connsiteX3" fmla="*/ 99060 w 113347"/>
                <a:gd name="connsiteY3" fmla="*/ 0 h 219075"/>
                <a:gd name="connsiteX4" fmla="*/ 113347 w 113347"/>
                <a:gd name="connsiteY4" fmla="*/ 2857 h 219075"/>
                <a:gd name="connsiteX5" fmla="*/ 113347 w 113347"/>
                <a:gd name="connsiteY5" fmla="*/ 35243 h 219075"/>
                <a:gd name="connsiteX6" fmla="*/ 112395 w 113347"/>
                <a:gd name="connsiteY6" fmla="*/ 35243 h 219075"/>
                <a:gd name="connsiteX7" fmla="*/ 97155 w 113347"/>
                <a:gd name="connsiteY7" fmla="*/ 33338 h 219075"/>
                <a:gd name="connsiteX8" fmla="*/ 34290 w 113347"/>
                <a:gd name="connsiteY8" fmla="*/ 99060 h 219075"/>
                <a:gd name="connsiteX9" fmla="*/ 34290 w 113347"/>
                <a:gd name="connsiteY9" fmla="*/ 219075 h 219075"/>
                <a:gd name="connsiteX10" fmla="*/ 0 w 113347"/>
                <a:gd name="connsiteY10" fmla="*/ 219075 h 219075"/>
                <a:gd name="connsiteX11" fmla="*/ 0 w 113347"/>
                <a:gd name="connsiteY11" fmla="*/ 2857 h 219075"/>
                <a:gd name="connsiteX12" fmla="*/ 33338 w 113347"/>
                <a:gd name="connsiteY12" fmla="*/ 2857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347" h="219075">
                  <a:moveTo>
                    <a:pt x="33338" y="2857"/>
                  </a:moveTo>
                  <a:lnTo>
                    <a:pt x="33338" y="38100"/>
                  </a:lnTo>
                  <a:lnTo>
                    <a:pt x="34290" y="38100"/>
                  </a:lnTo>
                  <a:cubicBezTo>
                    <a:pt x="47625" y="17145"/>
                    <a:pt x="69532" y="0"/>
                    <a:pt x="99060" y="0"/>
                  </a:cubicBezTo>
                  <a:cubicBezTo>
                    <a:pt x="105727" y="0"/>
                    <a:pt x="108585" y="952"/>
                    <a:pt x="113347" y="2857"/>
                  </a:cubicBezTo>
                  <a:lnTo>
                    <a:pt x="113347" y="35243"/>
                  </a:lnTo>
                  <a:lnTo>
                    <a:pt x="112395" y="35243"/>
                  </a:lnTo>
                  <a:cubicBezTo>
                    <a:pt x="107632" y="33338"/>
                    <a:pt x="103822" y="33338"/>
                    <a:pt x="97155" y="33338"/>
                  </a:cubicBezTo>
                  <a:cubicBezTo>
                    <a:pt x="63818" y="33338"/>
                    <a:pt x="34290" y="58102"/>
                    <a:pt x="34290" y="99060"/>
                  </a:cubicBezTo>
                  <a:lnTo>
                    <a:pt x="34290" y="219075"/>
                  </a:lnTo>
                  <a:lnTo>
                    <a:pt x="0" y="219075"/>
                  </a:lnTo>
                  <a:lnTo>
                    <a:pt x="0" y="2857"/>
                  </a:lnTo>
                  <a:lnTo>
                    <a:pt x="33338" y="2857"/>
                  </a:lnTo>
                  <a:close/>
                </a:path>
              </a:pathLst>
            </a:custGeom>
            <a:grpFill/>
            <a:ln w="9525" cap="flat">
              <a:noFill/>
              <a:prstDash val="solid"/>
              <a:miter/>
            </a:ln>
          </p:spPr>
          <p:txBody>
            <a:bodyPr rtlCol="0" anchor="ctr"/>
            <a:lstStyle/>
            <a:p>
              <a:endParaRPr lang="it-IT">
                <a:solidFill>
                  <a:schemeClr val="bg1"/>
                </a:solidFill>
              </a:endParaRPr>
            </a:p>
          </p:txBody>
        </p:sp>
        <p:sp>
          <p:nvSpPr>
            <p:cNvPr id="214" name="Figura a mano libera: forma 213">
              <a:extLst>
                <a:ext uri="{FF2B5EF4-FFF2-40B4-BE49-F238E27FC236}">
                  <a16:creationId xmlns:a16="http://schemas.microsoft.com/office/drawing/2014/main" id="{AB81BBF5-08F7-B648-71FA-F357C687F172}"/>
                </a:ext>
              </a:extLst>
            </p:cNvPr>
            <p:cNvSpPr/>
            <p:nvPr/>
          </p:nvSpPr>
          <p:spPr>
            <a:xfrm>
              <a:off x="6159251" y="901150"/>
              <a:ext cx="107632" cy="286702"/>
            </a:xfrm>
            <a:custGeom>
              <a:avLst/>
              <a:gdLst>
                <a:gd name="connsiteX0" fmla="*/ 0 w 107632"/>
                <a:gd name="connsiteY0" fmla="*/ 96203 h 286702"/>
                <a:gd name="connsiteX1" fmla="*/ 0 w 107632"/>
                <a:gd name="connsiteY1" fmla="*/ 68580 h 286702"/>
                <a:gd name="connsiteX2" fmla="*/ 31432 w 107632"/>
                <a:gd name="connsiteY2" fmla="*/ 68580 h 286702"/>
                <a:gd name="connsiteX3" fmla="*/ 31432 w 107632"/>
                <a:gd name="connsiteY3" fmla="*/ 0 h 286702"/>
                <a:gd name="connsiteX4" fmla="*/ 65722 w 107632"/>
                <a:gd name="connsiteY4" fmla="*/ 0 h 286702"/>
                <a:gd name="connsiteX5" fmla="*/ 65722 w 107632"/>
                <a:gd name="connsiteY5" fmla="*/ 68580 h 286702"/>
                <a:gd name="connsiteX6" fmla="*/ 107632 w 107632"/>
                <a:gd name="connsiteY6" fmla="*/ 68580 h 286702"/>
                <a:gd name="connsiteX7" fmla="*/ 107632 w 107632"/>
                <a:gd name="connsiteY7" fmla="*/ 96203 h 286702"/>
                <a:gd name="connsiteX8" fmla="*/ 65722 w 107632"/>
                <a:gd name="connsiteY8" fmla="*/ 96203 h 286702"/>
                <a:gd name="connsiteX9" fmla="*/ 65722 w 107632"/>
                <a:gd name="connsiteY9" fmla="*/ 237173 h 286702"/>
                <a:gd name="connsiteX10" fmla="*/ 87630 w 107632"/>
                <a:gd name="connsiteY10" fmla="*/ 257175 h 286702"/>
                <a:gd name="connsiteX11" fmla="*/ 105727 w 107632"/>
                <a:gd name="connsiteY11" fmla="*/ 254317 h 286702"/>
                <a:gd name="connsiteX12" fmla="*/ 106680 w 107632"/>
                <a:gd name="connsiteY12" fmla="*/ 254317 h 286702"/>
                <a:gd name="connsiteX13" fmla="*/ 106680 w 107632"/>
                <a:gd name="connsiteY13" fmla="*/ 283845 h 286702"/>
                <a:gd name="connsiteX14" fmla="*/ 79057 w 107632"/>
                <a:gd name="connsiteY14" fmla="*/ 286703 h 286702"/>
                <a:gd name="connsiteX15" fmla="*/ 31432 w 107632"/>
                <a:gd name="connsiteY15" fmla="*/ 244792 h 286702"/>
                <a:gd name="connsiteX16" fmla="*/ 31432 w 107632"/>
                <a:gd name="connsiteY16" fmla="*/ 96203 h 286702"/>
                <a:gd name="connsiteX17" fmla="*/ 0 w 107632"/>
                <a:gd name="connsiteY17" fmla="*/ 96203 h 286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632" h="286702">
                  <a:moveTo>
                    <a:pt x="0" y="96203"/>
                  </a:moveTo>
                  <a:lnTo>
                    <a:pt x="0" y="68580"/>
                  </a:lnTo>
                  <a:lnTo>
                    <a:pt x="31432" y="68580"/>
                  </a:lnTo>
                  <a:lnTo>
                    <a:pt x="31432" y="0"/>
                  </a:lnTo>
                  <a:lnTo>
                    <a:pt x="65722" y="0"/>
                  </a:lnTo>
                  <a:lnTo>
                    <a:pt x="65722" y="68580"/>
                  </a:lnTo>
                  <a:lnTo>
                    <a:pt x="107632" y="68580"/>
                  </a:lnTo>
                  <a:lnTo>
                    <a:pt x="107632" y="96203"/>
                  </a:lnTo>
                  <a:lnTo>
                    <a:pt x="65722" y="96203"/>
                  </a:lnTo>
                  <a:lnTo>
                    <a:pt x="65722" y="237173"/>
                  </a:lnTo>
                  <a:cubicBezTo>
                    <a:pt x="65722" y="252412"/>
                    <a:pt x="73343" y="257175"/>
                    <a:pt x="87630" y="257175"/>
                  </a:cubicBezTo>
                  <a:cubicBezTo>
                    <a:pt x="94297" y="257175"/>
                    <a:pt x="101918" y="255270"/>
                    <a:pt x="105727" y="254317"/>
                  </a:cubicBezTo>
                  <a:lnTo>
                    <a:pt x="106680" y="254317"/>
                  </a:lnTo>
                  <a:lnTo>
                    <a:pt x="106680" y="283845"/>
                  </a:lnTo>
                  <a:cubicBezTo>
                    <a:pt x="99060" y="285750"/>
                    <a:pt x="89535" y="286703"/>
                    <a:pt x="79057" y="286703"/>
                  </a:cubicBezTo>
                  <a:cubicBezTo>
                    <a:pt x="51435" y="286703"/>
                    <a:pt x="31432" y="275273"/>
                    <a:pt x="31432" y="244792"/>
                  </a:cubicBezTo>
                  <a:lnTo>
                    <a:pt x="31432" y="96203"/>
                  </a:lnTo>
                  <a:lnTo>
                    <a:pt x="0" y="96203"/>
                  </a:lnTo>
                  <a:close/>
                </a:path>
              </a:pathLst>
            </a:custGeom>
            <a:grpFill/>
            <a:ln w="9525" cap="flat">
              <a:noFill/>
              <a:prstDash val="solid"/>
              <a:miter/>
            </a:ln>
          </p:spPr>
          <p:txBody>
            <a:bodyPr rtlCol="0" anchor="ctr"/>
            <a:lstStyle/>
            <a:p>
              <a:endParaRPr lang="it-IT">
                <a:solidFill>
                  <a:schemeClr val="bg1"/>
                </a:solidFill>
              </a:endParaRPr>
            </a:p>
          </p:txBody>
        </p:sp>
        <p:sp>
          <p:nvSpPr>
            <p:cNvPr id="215" name="Figura a mano libera: forma 214">
              <a:extLst>
                <a:ext uri="{FF2B5EF4-FFF2-40B4-BE49-F238E27FC236}">
                  <a16:creationId xmlns:a16="http://schemas.microsoft.com/office/drawing/2014/main" id="{6A2E6146-55EE-6A08-96A5-F7B90FBDEA67}"/>
                </a:ext>
              </a:extLst>
            </p:cNvPr>
            <p:cNvSpPr/>
            <p:nvPr/>
          </p:nvSpPr>
          <p:spPr>
            <a:xfrm>
              <a:off x="5948748" y="965920"/>
              <a:ext cx="180993" cy="226694"/>
            </a:xfrm>
            <a:custGeom>
              <a:avLst/>
              <a:gdLst>
                <a:gd name="connsiteX0" fmla="*/ 96203 w 180993"/>
                <a:gd name="connsiteY0" fmla="*/ 226695 h 226694"/>
                <a:gd name="connsiteX1" fmla="*/ 0 w 180993"/>
                <a:gd name="connsiteY1" fmla="*/ 149542 h 226694"/>
                <a:gd name="connsiteX2" fmla="*/ 35243 w 180993"/>
                <a:gd name="connsiteY2" fmla="*/ 149542 h 226694"/>
                <a:gd name="connsiteX3" fmla="*/ 97155 w 180993"/>
                <a:gd name="connsiteY3" fmla="*/ 198120 h 226694"/>
                <a:gd name="connsiteX4" fmla="*/ 147638 w 180993"/>
                <a:gd name="connsiteY4" fmla="*/ 162877 h 226694"/>
                <a:gd name="connsiteX5" fmla="*/ 91440 w 180993"/>
                <a:gd name="connsiteY5" fmla="*/ 123825 h 226694"/>
                <a:gd name="connsiteX6" fmla="*/ 10478 w 180993"/>
                <a:gd name="connsiteY6" fmla="*/ 59055 h 226694"/>
                <a:gd name="connsiteX7" fmla="*/ 88583 w 180993"/>
                <a:gd name="connsiteY7" fmla="*/ 0 h 226694"/>
                <a:gd name="connsiteX8" fmla="*/ 173355 w 180993"/>
                <a:gd name="connsiteY8" fmla="*/ 67627 h 226694"/>
                <a:gd name="connsiteX9" fmla="*/ 138113 w 180993"/>
                <a:gd name="connsiteY9" fmla="*/ 67627 h 226694"/>
                <a:gd name="connsiteX10" fmla="*/ 86678 w 180993"/>
                <a:gd name="connsiteY10" fmla="*/ 26670 h 226694"/>
                <a:gd name="connsiteX11" fmla="*/ 42863 w 180993"/>
                <a:gd name="connsiteY11" fmla="*/ 58102 h 226694"/>
                <a:gd name="connsiteX12" fmla="*/ 100965 w 180993"/>
                <a:gd name="connsiteY12" fmla="*/ 93345 h 226694"/>
                <a:gd name="connsiteX13" fmla="*/ 180975 w 180993"/>
                <a:gd name="connsiteY13" fmla="*/ 161925 h 226694"/>
                <a:gd name="connsiteX14" fmla="*/ 96203 w 180993"/>
                <a:gd name="connsiteY14" fmla="*/ 226695 h 22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0993" h="226694">
                  <a:moveTo>
                    <a:pt x="96203" y="226695"/>
                  </a:moveTo>
                  <a:cubicBezTo>
                    <a:pt x="37148" y="226695"/>
                    <a:pt x="3810" y="199072"/>
                    <a:pt x="0" y="149542"/>
                  </a:cubicBezTo>
                  <a:lnTo>
                    <a:pt x="35243" y="149542"/>
                  </a:lnTo>
                  <a:cubicBezTo>
                    <a:pt x="40005" y="187642"/>
                    <a:pt x="64770" y="198120"/>
                    <a:pt x="97155" y="198120"/>
                  </a:cubicBezTo>
                  <a:cubicBezTo>
                    <a:pt x="132398" y="198120"/>
                    <a:pt x="147638" y="182880"/>
                    <a:pt x="147638" y="162877"/>
                  </a:cubicBezTo>
                  <a:cubicBezTo>
                    <a:pt x="147638" y="138113"/>
                    <a:pt x="130493" y="132397"/>
                    <a:pt x="91440" y="123825"/>
                  </a:cubicBezTo>
                  <a:cubicBezTo>
                    <a:pt x="48578" y="115252"/>
                    <a:pt x="10478" y="106680"/>
                    <a:pt x="10478" y="59055"/>
                  </a:cubicBezTo>
                  <a:cubicBezTo>
                    <a:pt x="10478" y="22860"/>
                    <a:pt x="38100" y="0"/>
                    <a:pt x="88583" y="0"/>
                  </a:cubicBezTo>
                  <a:cubicBezTo>
                    <a:pt x="141923" y="0"/>
                    <a:pt x="168593" y="25717"/>
                    <a:pt x="173355" y="67627"/>
                  </a:cubicBezTo>
                  <a:lnTo>
                    <a:pt x="138113" y="67627"/>
                  </a:lnTo>
                  <a:cubicBezTo>
                    <a:pt x="134303" y="39052"/>
                    <a:pt x="119063" y="26670"/>
                    <a:pt x="86678" y="26670"/>
                  </a:cubicBezTo>
                  <a:cubicBezTo>
                    <a:pt x="55245" y="26670"/>
                    <a:pt x="42863" y="40957"/>
                    <a:pt x="42863" y="58102"/>
                  </a:cubicBezTo>
                  <a:cubicBezTo>
                    <a:pt x="42863" y="81915"/>
                    <a:pt x="63818" y="85725"/>
                    <a:pt x="100965" y="93345"/>
                  </a:cubicBezTo>
                  <a:cubicBezTo>
                    <a:pt x="144780" y="101917"/>
                    <a:pt x="180975" y="111442"/>
                    <a:pt x="180975" y="161925"/>
                  </a:cubicBezTo>
                  <a:cubicBezTo>
                    <a:pt x="181928" y="203835"/>
                    <a:pt x="146685" y="226695"/>
                    <a:pt x="96203" y="226695"/>
                  </a:cubicBezTo>
                  <a:close/>
                </a:path>
              </a:pathLst>
            </a:custGeom>
            <a:grpFill/>
            <a:ln w="9525" cap="flat">
              <a:noFill/>
              <a:prstDash val="solid"/>
              <a:miter/>
            </a:ln>
          </p:spPr>
          <p:txBody>
            <a:bodyPr rtlCol="0" anchor="ctr"/>
            <a:lstStyle/>
            <a:p>
              <a:endParaRPr lang="it-IT">
                <a:solidFill>
                  <a:schemeClr val="bg1"/>
                </a:solidFill>
              </a:endParaRPr>
            </a:p>
          </p:txBody>
        </p:sp>
        <p:sp>
          <p:nvSpPr>
            <p:cNvPr id="216" name="Figura a mano libera: forma 215">
              <a:extLst>
                <a:ext uri="{FF2B5EF4-FFF2-40B4-BE49-F238E27FC236}">
                  <a16:creationId xmlns:a16="http://schemas.microsoft.com/office/drawing/2014/main" id="{4797F34E-87A6-2DC6-7F0F-B016FD1E7A6E}"/>
                </a:ext>
              </a:extLst>
            </p:cNvPr>
            <p:cNvSpPr/>
            <p:nvPr/>
          </p:nvSpPr>
          <p:spPr>
            <a:xfrm>
              <a:off x="5727769" y="964967"/>
              <a:ext cx="201929" cy="224790"/>
            </a:xfrm>
            <a:custGeom>
              <a:avLst/>
              <a:gdLst>
                <a:gd name="connsiteX0" fmla="*/ 182880 w 201929"/>
                <a:gd name="connsiteY0" fmla="*/ 222885 h 224790"/>
                <a:gd name="connsiteX1" fmla="*/ 145732 w 201929"/>
                <a:gd name="connsiteY1" fmla="*/ 190500 h 224790"/>
                <a:gd name="connsiteX2" fmla="*/ 145732 w 201929"/>
                <a:gd name="connsiteY2" fmla="*/ 190500 h 224790"/>
                <a:gd name="connsiteX3" fmla="*/ 73342 w 201929"/>
                <a:gd name="connsiteY3" fmla="*/ 224790 h 224790"/>
                <a:gd name="connsiteX4" fmla="*/ 0 w 201929"/>
                <a:gd name="connsiteY4" fmla="*/ 164783 h 224790"/>
                <a:gd name="connsiteX5" fmla="*/ 94297 w 201929"/>
                <a:gd name="connsiteY5" fmla="*/ 95250 h 224790"/>
                <a:gd name="connsiteX6" fmla="*/ 146685 w 201929"/>
                <a:gd name="connsiteY6" fmla="*/ 63818 h 224790"/>
                <a:gd name="connsiteX7" fmla="*/ 98107 w 201929"/>
                <a:gd name="connsiteY7" fmla="*/ 25718 h 224790"/>
                <a:gd name="connsiteX8" fmla="*/ 43815 w 201929"/>
                <a:gd name="connsiteY8" fmla="*/ 73343 h 224790"/>
                <a:gd name="connsiteX9" fmla="*/ 11430 w 201929"/>
                <a:gd name="connsiteY9" fmla="*/ 73343 h 224790"/>
                <a:gd name="connsiteX10" fmla="*/ 98107 w 201929"/>
                <a:gd name="connsiteY10" fmla="*/ 0 h 224790"/>
                <a:gd name="connsiteX11" fmla="*/ 178117 w 201929"/>
                <a:gd name="connsiteY11" fmla="*/ 68580 h 224790"/>
                <a:gd name="connsiteX12" fmla="*/ 178117 w 201929"/>
                <a:gd name="connsiteY12" fmla="*/ 171450 h 224790"/>
                <a:gd name="connsiteX13" fmla="*/ 200977 w 201929"/>
                <a:gd name="connsiteY13" fmla="*/ 194310 h 224790"/>
                <a:gd name="connsiteX14" fmla="*/ 201930 w 201929"/>
                <a:gd name="connsiteY14" fmla="*/ 194310 h 224790"/>
                <a:gd name="connsiteX15" fmla="*/ 201930 w 201929"/>
                <a:gd name="connsiteY15" fmla="*/ 219075 h 224790"/>
                <a:gd name="connsiteX16" fmla="*/ 182880 w 201929"/>
                <a:gd name="connsiteY16" fmla="*/ 222885 h 224790"/>
                <a:gd name="connsiteX17" fmla="*/ 80010 w 201929"/>
                <a:gd name="connsiteY17" fmla="*/ 199073 h 224790"/>
                <a:gd name="connsiteX18" fmla="*/ 145732 w 201929"/>
                <a:gd name="connsiteY18" fmla="*/ 140970 h 224790"/>
                <a:gd name="connsiteX19" fmla="*/ 145732 w 201929"/>
                <a:gd name="connsiteY19" fmla="*/ 103823 h 224790"/>
                <a:gd name="connsiteX20" fmla="*/ 96202 w 201929"/>
                <a:gd name="connsiteY20" fmla="*/ 120015 h 224790"/>
                <a:gd name="connsiteX21" fmla="*/ 35242 w 201929"/>
                <a:gd name="connsiteY21" fmla="*/ 163830 h 224790"/>
                <a:gd name="connsiteX22" fmla="*/ 80010 w 201929"/>
                <a:gd name="connsiteY22" fmla="*/ 199073 h 22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1929" h="224790">
                  <a:moveTo>
                    <a:pt x="182880" y="222885"/>
                  </a:moveTo>
                  <a:cubicBezTo>
                    <a:pt x="160972" y="222885"/>
                    <a:pt x="148590" y="212408"/>
                    <a:pt x="145732" y="190500"/>
                  </a:cubicBezTo>
                  <a:lnTo>
                    <a:pt x="145732" y="190500"/>
                  </a:lnTo>
                  <a:cubicBezTo>
                    <a:pt x="132397" y="207645"/>
                    <a:pt x="110490" y="224790"/>
                    <a:pt x="73342" y="224790"/>
                  </a:cubicBezTo>
                  <a:cubicBezTo>
                    <a:pt x="32385" y="224790"/>
                    <a:pt x="0" y="205740"/>
                    <a:pt x="0" y="164783"/>
                  </a:cubicBezTo>
                  <a:cubicBezTo>
                    <a:pt x="0" y="113348"/>
                    <a:pt x="40005" y="102870"/>
                    <a:pt x="94297" y="95250"/>
                  </a:cubicBezTo>
                  <a:cubicBezTo>
                    <a:pt x="124777" y="90488"/>
                    <a:pt x="146685" y="87630"/>
                    <a:pt x="146685" y="63818"/>
                  </a:cubicBezTo>
                  <a:cubicBezTo>
                    <a:pt x="146685" y="39053"/>
                    <a:pt x="129540" y="25718"/>
                    <a:pt x="98107" y="25718"/>
                  </a:cubicBezTo>
                  <a:cubicBezTo>
                    <a:pt x="62865" y="25718"/>
                    <a:pt x="45720" y="40957"/>
                    <a:pt x="43815" y="73343"/>
                  </a:cubicBezTo>
                  <a:lnTo>
                    <a:pt x="11430" y="73343"/>
                  </a:lnTo>
                  <a:cubicBezTo>
                    <a:pt x="12382" y="31432"/>
                    <a:pt x="40005" y="0"/>
                    <a:pt x="98107" y="0"/>
                  </a:cubicBezTo>
                  <a:cubicBezTo>
                    <a:pt x="143827" y="0"/>
                    <a:pt x="178117" y="17145"/>
                    <a:pt x="178117" y="68580"/>
                  </a:cubicBezTo>
                  <a:lnTo>
                    <a:pt x="178117" y="171450"/>
                  </a:lnTo>
                  <a:cubicBezTo>
                    <a:pt x="178117" y="188595"/>
                    <a:pt x="181927" y="199073"/>
                    <a:pt x="200977" y="194310"/>
                  </a:cubicBezTo>
                  <a:lnTo>
                    <a:pt x="201930" y="194310"/>
                  </a:lnTo>
                  <a:lnTo>
                    <a:pt x="201930" y="219075"/>
                  </a:lnTo>
                  <a:cubicBezTo>
                    <a:pt x="197167" y="220980"/>
                    <a:pt x="191452" y="222885"/>
                    <a:pt x="182880" y="222885"/>
                  </a:cubicBezTo>
                  <a:close/>
                  <a:moveTo>
                    <a:pt x="80010" y="199073"/>
                  </a:moveTo>
                  <a:cubicBezTo>
                    <a:pt x="125730" y="199073"/>
                    <a:pt x="145732" y="165735"/>
                    <a:pt x="145732" y="140970"/>
                  </a:cubicBezTo>
                  <a:lnTo>
                    <a:pt x="145732" y="103823"/>
                  </a:lnTo>
                  <a:cubicBezTo>
                    <a:pt x="134302" y="110490"/>
                    <a:pt x="114300" y="116205"/>
                    <a:pt x="96202" y="120015"/>
                  </a:cubicBezTo>
                  <a:cubicBezTo>
                    <a:pt x="61913" y="126682"/>
                    <a:pt x="35242" y="132398"/>
                    <a:pt x="35242" y="163830"/>
                  </a:cubicBezTo>
                  <a:cubicBezTo>
                    <a:pt x="35242" y="193358"/>
                    <a:pt x="58102" y="199073"/>
                    <a:pt x="80010" y="199073"/>
                  </a:cubicBezTo>
                  <a:close/>
                </a:path>
              </a:pathLst>
            </a:custGeom>
            <a:grpFill/>
            <a:ln w="9525" cap="flat">
              <a:noFill/>
              <a:prstDash val="solid"/>
              <a:miter/>
            </a:ln>
          </p:spPr>
          <p:txBody>
            <a:bodyPr rtlCol="0" anchor="ctr"/>
            <a:lstStyle/>
            <a:p>
              <a:endParaRPr lang="it-IT">
                <a:solidFill>
                  <a:schemeClr val="bg1"/>
                </a:solidFill>
              </a:endParaRPr>
            </a:p>
          </p:txBody>
        </p:sp>
        <p:sp>
          <p:nvSpPr>
            <p:cNvPr id="217" name="Figura a mano libera: forma 216">
              <a:extLst>
                <a:ext uri="{FF2B5EF4-FFF2-40B4-BE49-F238E27FC236}">
                  <a16:creationId xmlns:a16="http://schemas.microsoft.com/office/drawing/2014/main" id="{68C0644E-D145-EFCC-71C7-2E8389CC8F5B}"/>
                </a:ext>
              </a:extLst>
            </p:cNvPr>
            <p:cNvSpPr/>
            <p:nvPr/>
          </p:nvSpPr>
          <p:spPr>
            <a:xfrm>
              <a:off x="5587751" y="966873"/>
              <a:ext cx="113347" cy="219075"/>
            </a:xfrm>
            <a:custGeom>
              <a:avLst/>
              <a:gdLst>
                <a:gd name="connsiteX0" fmla="*/ 33338 w 113347"/>
                <a:gd name="connsiteY0" fmla="*/ 2857 h 219075"/>
                <a:gd name="connsiteX1" fmla="*/ 33338 w 113347"/>
                <a:gd name="connsiteY1" fmla="*/ 38100 h 219075"/>
                <a:gd name="connsiteX2" fmla="*/ 34290 w 113347"/>
                <a:gd name="connsiteY2" fmla="*/ 38100 h 219075"/>
                <a:gd name="connsiteX3" fmla="*/ 99060 w 113347"/>
                <a:gd name="connsiteY3" fmla="*/ 0 h 219075"/>
                <a:gd name="connsiteX4" fmla="*/ 113347 w 113347"/>
                <a:gd name="connsiteY4" fmla="*/ 2857 h 219075"/>
                <a:gd name="connsiteX5" fmla="*/ 113347 w 113347"/>
                <a:gd name="connsiteY5" fmla="*/ 35243 h 219075"/>
                <a:gd name="connsiteX6" fmla="*/ 112395 w 113347"/>
                <a:gd name="connsiteY6" fmla="*/ 35243 h 219075"/>
                <a:gd name="connsiteX7" fmla="*/ 97155 w 113347"/>
                <a:gd name="connsiteY7" fmla="*/ 33338 h 219075"/>
                <a:gd name="connsiteX8" fmla="*/ 34290 w 113347"/>
                <a:gd name="connsiteY8" fmla="*/ 99060 h 219075"/>
                <a:gd name="connsiteX9" fmla="*/ 34290 w 113347"/>
                <a:gd name="connsiteY9" fmla="*/ 219075 h 219075"/>
                <a:gd name="connsiteX10" fmla="*/ 0 w 113347"/>
                <a:gd name="connsiteY10" fmla="*/ 219075 h 219075"/>
                <a:gd name="connsiteX11" fmla="*/ 0 w 113347"/>
                <a:gd name="connsiteY11" fmla="*/ 2857 h 219075"/>
                <a:gd name="connsiteX12" fmla="*/ 33338 w 113347"/>
                <a:gd name="connsiteY12" fmla="*/ 2857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347" h="219075">
                  <a:moveTo>
                    <a:pt x="33338" y="2857"/>
                  </a:moveTo>
                  <a:lnTo>
                    <a:pt x="33338" y="38100"/>
                  </a:lnTo>
                  <a:lnTo>
                    <a:pt x="34290" y="38100"/>
                  </a:lnTo>
                  <a:cubicBezTo>
                    <a:pt x="47625" y="17145"/>
                    <a:pt x="69532" y="0"/>
                    <a:pt x="99060" y="0"/>
                  </a:cubicBezTo>
                  <a:cubicBezTo>
                    <a:pt x="105727" y="0"/>
                    <a:pt x="108585" y="952"/>
                    <a:pt x="113347" y="2857"/>
                  </a:cubicBezTo>
                  <a:lnTo>
                    <a:pt x="113347" y="35243"/>
                  </a:lnTo>
                  <a:lnTo>
                    <a:pt x="112395" y="35243"/>
                  </a:lnTo>
                  <a:cubicBezTo>
                    <a:pt x="107632" y="33338"/>
                    <a:pt x="103822" y="33338"/>
                    <a:pt x="97155" y="33338"/>
                  </a:cubicBezTo>
                  <a:cubicBezTo>
                    <a:pt x="63818" y="33338"/>
                    <a:pt x="34290" y="58102"/>
                    <a:pt x="34290" y="99060"/>
                  </a:cubicBezTo>
                  <a:lnTo>
                    <a:pt x="34290" y="219075"/>
                  </a:lnTo>
                  <a:lnTo>
                    <a:pt x="0" y="219075"/>
                  </a:lnTo>
                  <a:lnTo>
                    <a:pt x="0" y="2857"/>
                  </a:lnTo>
                  <a:lnTo>
                    <a:pt x="33338" y="2857"/>
                  </a:lnTo>
                  <a:close/>
                </a:path>
              </a:pathLst>
            </a:custGeom>
            <a:grpFill/>
            <a:ln w="9525" cap="flat">
              <a:noFill/>
              <a:prstDash val="solid"/>
              <a:miter/>
            </a:ln>
          </p:spPr>
          <p:txBody>
            <a:bodyPr rtlCol="0" anchor="ctr"/>
            <a:lstStyle/>
            <a:p>
              <a:endParaRPr lang="it-IT">
                <a:solidFill>
                  <a:schemeClr val="bg1"/>
                </a:solidFill>
              </a:endParaRPr>
            </a:p>
          </p:txBody>
        </p:sp>
        <p:sp>
          <p:nvSpPr>
            <p:cNvPr id="218" name="Figura a mano libera: forma 217">
              <a:extLst>
                <a:ext uri="{FF2B5EF4-FFF2-40B4-BE49-F238E27FC236}">
                  <a16:creationId xmlns:a16="http://schemas.microsoft.com/office/drawing/2014/main" id="{E593E781-6F34-EB77-E551-C89286F4278D}"/>
                </a:ext>
              </a:extLst>
            </p:cNvPr>
            <p:cNvSpPr/>
            <p:nvPr/>
          </p:nvSpPr>
          <p:spPr>
            <a:xfrm>
              <a:off x="5440114" y="884005"/>
              <a:ext cx="103822" cy="301942"/>
            </a:xfrm>
            <a:custGeom>
              <a:avLst/>
              <a:gdLst>
                <a:gd name="connsiteX0" fmla="*/ 0 w 103822"/>
                <a:gd name="connsiteY0" fmla="*/ 113348 h 301942"/>
                <a:gd name="connsiteX1" fmla="*/ 0 w 103822"/>
                <a:gd name="connsiteY1" fmla="*/ 85725 h 301942"/>
                <a:gd name="connsiteX2" fmla="*/ 29527 w 103822"/>
                <a:gd name="connsiteY2" fmla="*/ 85725 h 301942"/>
                <a:gd name="connsiteX3" fmla="*/ 29527 w 103822"/>
                <a:gd name="connsiteY3" fmla="*/ 50482 h 301942"/>
                <a:gd name="connsiteX4" fmla="*/ 86677 w 103822"/>
                <a:gd name="connsiteY4" fmla="*/ 0 h 301942"/>
                <a:gd name="connsiteX5" fmla="*/ 103822 w 103822"/>
                <a:gd name="connsiteY5" fmla="*/ 953 h 301942"/>
                <a:gd name="connsiteX6" fmla="*/ 103822 w 103822"/>
                <a:gd name="connsiteY6" fmla="*/ 29528 h 301942"/>
                <a:gd name="connsiteX7" fmla="*/ 93345 w 103822"/>
                <a:gd name="connsiteY7" fmla="*/ 29528 h 301942"/>
                <a:gd name="connsiteX8" fmla="*/ 63818 w 103822"/>
                <a:gd name="connsiteY8" fmla="*/ 52388 h 301942"/>
                <a:gd name="connsiteX9" fmla="*/ 63818 w 103822"/>
                <a:gd name="connsiteY9" fmla="*/ 85725 h 301942"/>
                <a:gd name="connsiteX10" fmla="*/ 103822 w 103822"/>
                <a:gd name="connsiteY10" fmla="*/ 85725 h 301942"/>
                <a:gd name="connsiteX11" fmla="*/ 103822 w 103822"/>
                <a:gd name="connsiteY11" fmla="*/ 113348 h 301942"/>
                <a:gd name="connsiteX12" fmla="*/ 63818 w 103822"/>
                <a:gd name="connsiteY12" fmla="*/ 113348 h 301942"/>
                <a:gd name="connsiteX13" fmla="*/ 63818 w 103822"/>
                <a:gd name="connsiteY13" fmla="*/ 301943 h 301942"/>
                <a:gd name="connsiteX14" fmla="*/ 29527 w 103822"/>
                <a:gd name="connsiteY14" fmla="*/ 301943 h 301942"/>
                <a:gd name="connsiteX15" fmla="*/ 29527 w 103822"/>
                <a:gd name="connsiteY15" fmla="*/ 113348 h 301942"/>
                <a:gd name="connsiteX16" fmla="*/ 0 w 103822"/>
                <a:gd name="connsiteY16" fmla="*/ 113348 h 30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22" h="301942">
                  <a:moveTo>
                    <a:pt x="0" y="113348"/>
                  </a:moveTo>
                  <a:lnTo>
                    <a:pt x="0" y="85725"/>
                  </a:lnTo>
                  <a:lnTo>
                    <a:pt x="29527" y="85725"/>
                  </a:lnTo>
                  <a:lnTo>
                    <a:pt x="29527" y="50482"/>
                  </a:lnTo>
                  <a:cubicBezTo>
                    <a:pt x="29527" y="13335"/>
                    <a:pt x="50482" y="0"/>
                    <a:pt x="86677" y="0"/>
                  </a:cubicBezTo>
                  <a:cubicBezTo>
                    <a:pt x="93345" y="0"/>
                    <a:pt x="99060" y="0"/>
                    <a:pt x="103822" y="953"/>
                  </a:cubicBezTo>
                  <a:lnTo>
                    <a:pt x="103822" y="29528"/>
                  </a:lnTo>
                  <a:cubicBezTo>
                    <a:pt x="98107" y="29528"/>
                    <a:pt x="96202" y="29528"/>
                    <a:pt x="93345" y="29528"/>
                  </a:cubicBezTo>
                  <a:cubicBezTo>
                    <a:pt x="71438" y="29528"/>
                    <a:pt x="63818" y="35243"/>
                    <a:pt x="63818" y="52388"/>
                  </a:cubicBezTo>
                  <a:lnTo>
                    <a:pt x="63818" y="85725"/>
                  </a:lnTo>
                  <a:lnTo>
                    <a:pt x="103822" y="85725"/>
                  </a:lnTo>
                  <a:lnTo>
                    <a:pt x="103822" y="113348"/>
                  </a:lnTo>
                  <a:lnTo>
                    <a:pt x="63818" y="113348"/>
                  </a:lnTo>
                  <a:lnTo>
                    <a:pt x="63818" y="301943"/>
                  </a:lnTo>
                  <a:lnTo>
                    <a:pt x="29527" y="301943"/>
                  </a:lnTo>
                  <a:lnTo>
                    <a:pt x="29527" y="113348"/>
                  </a:lnTo>
                  <a:lnTo>
                    <a:pt x="0" y="113348"/>
                  </a:lnTo>
                  <a:close/>
                </a:path>
              </a:pathLst>
            </a:custGeom>
            <a:grpFill/>
            <a:ln w="9525" cap="flat">
              <a:noFill/>
              <a:prstDash val="solid"/>
              <a:miter/>
            </a:ln>
          </p:spPr>
          <p:txBody>
            <a:bodyPr rtlCol="0" anchor="ctr"/>
            <a:lstStyle/>
            <a:p>
              <a:endParaRPr lang="it-IT">
                <a:solidFill>
                  <a:schemeClr val="bg1"/>
                </a:solidFill>
              </a:endParaRPr>
            </a:p>
          </p:txBody>
        </p:sp>
        <p:sp>
          <p:nvSpPr>
            <p:cNvPr id="219" name="Figura a mano libera: forma 218">
              <a:extLst>
                <a:ext uri="{FF2B5EF4-FFF2-40B4-BE49-F238E27FC236}">
                  <a16:creationId xmlns:a16="http://schemas.microsoft.com/office/drawing/2014/main" id="{45B563AE-A53B-943F-E6FB-C4442BAC715F}"/>
                </a:ext>
              </a:extLst>
            </p:cNvPr>
            <p:cNvSpPr/>
            <p:nvPr/>
          </p:nvSpPr>
          <p:spPr>
            <a:xfrm>
              <a:off x="5223896" y="964967"/>
              <a:ext cx="176212" cy="221932"/>
            </a:xfrm>
            <a:custGeom>
              <a:avLst/>
              <a:gdLst>
                <a:gd name="connsiteX0" fmla="*/ 33338 w 176212"/>
                <a:gd name="connsiteY0" fmla="*/ 4763 h 221932"/>
                <a:gd name="connsiteX1" fmla="*/ 33338 w 176212"/>
                <a:gd name="connsiteY1" fmla="*/ 33338 h 221932"/>
                <a:gd name="connsiteX2" fmla="*/ 34290 w 176212"/>
                <a:gd name="connsiteY2" fmla="*/ 33338 h 221932"/>
                <a:gd name="connsiteX3" fmla="*/ 102870 w 176212"/>
                <a:gd name="connsiteY3" fmla="*/ 0 h 221932"/>
                <a:gd name="connsiteX4" fmla="*/ 176213 w 176212"/>
                <a:gd name="connsiteY4" fmla="*/ 69532 h 221932"/>
                <a:gd name="connsiteX5" fmla="*/ 176213 w 176212"/>
                <a:gd name="connsiteY5" fmla="*/ 221933 h 221932"/>
                <a:gd name="connsiteX6" fmla="*/ 141922 w 176212"/>
                <a:gd name="connsiteY6" fmla="*/ 221933 h 221932"/>
                <a:gd name="connsiteX7" fmla="*/ 141922 w 176212"/>
                <a:gd name="connsiteY7" fmla="*/ 71438 h 221932"/>
                <a:gd name="connsiteX8" fmla="*/ 93345 w 176212"/>
                <a:gd name="connsiteY8" fmla="*/ 27623 h 221932"/>
                <a:gd name="connsiteX9" fmla="*/ 34290 w 176212"/>
                <a:gd name="connsiteY9" fmla="*/ 87630 h 221932"/>
                <a:gd name="connsiteX10" fmla="*/ 34290 w 176212"/>
                <a:gd name="connsiteY10" fmla="*/ 220980 h 221932"/>
                <a:gd name="connsiteX11" fmla="*/ 0 w 176212"/>
                <a:gd name="connsiteY11" fmla="*/ 220980 h 221932"/>
                <a:gd name="connsiteX12" fmla="*/ 0 w 176212"/>
                <a:gd name="connsiteY12" fmla="*/ 4763 h 221932"/>
                <a:gd name="connsiteX13" fmla="*/ 33338 w 176212"/>
                <a:gd name="connsiteY13" fmla="*/ 4763 h 22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6212" h="221932">
                  <a:moveTo>
                    <a:pt x="33338" y="4763"/>
                  </a:moveTo>
                  <a:lnTo>
                    <a:pt x="33338" y="33338"/>
                  </a:lnTo>
                  <a:lnTo>
                    <a:pt x="34290" y="33338"/>
                  </a:lnTo>
                  <a:cubicBezTo>
                    <a:pt x="49530" y="12382"/>
                    <a:pt x="71438" y="0"/>
                    <a:pt x="102870" y="0"/>
                  </a:cubicBezTo>
                  <a:cubicBezTo>
                    <a:pt x="148590" y="0"/>
                    <a:pt x="176213" y="24765"/>
                    <a:pt x="176213" y="69532"/>
                  </a:cubicBezTo>
                  <a:lnTo>
                    <a:pt x="176213" y="221933"/>
                  </a:lnTo>
                  <a:lnTo>
                    <a:pt x="141922" y="221933"/>
                  </a:lnTo>
                  <a:lnTo>
                    <a:pt x="141922" y="71438"/>
                  </a:lnTo>
                  <a:cubicBezTo>
                    <a:pt x="141922" y="43815"/>
                    <a:pt x="123825" y="27623"/>
                    <a:pt x="93345" y="27623"/>
                  </a:cubicBezTo>
                  <a:cubicBezTo>
                    <a:pt x="59055" y="27623"/>
                    <a:pt x="34290" y="52388"/>
                    <a:pt x="34290" y="87630"/>
                  </a:cubicBezTo>
                  <a:lnTo>
                    <a:pt x="34290" y="220980"/>
                  </a:lnTo>
                  <a:lnTo>
                    <a:pt x="0" y="220980"/>
                  </a:lnTo>
                  <a:lnTo>
                    <a:pt x="0" y="4763"/>
                  </a:lnTo>
                  <a:lnTo>
                    <a:pt x="33338" y="4763"/>
                  </a:lnTo>
                  <a:close/>
                </a:path>
              </a:pathLst>
            </a:custGeom>
            <a:grpFill/>
            <a:ln w="9525" cap="flat">
              <a:noFill/>
              <a:prstDash val="solid"/>
              <a:miter/>
            </a:ln>
          </p:spPr>
          <p:txBody>
            <a:bodyPr rtlCol="0" anchor="ctr"/>
            <a:lstStyle/>
            <a:p>
              <a:endParaRPr lang="it-IT">
                <a:solidFill>
                  <a:schemeClr val="bg1"/>
                </a:solidFill>
              </a:endParaRPr>
            </a:p>
          </p:txBody>
        </p:sp>
        <p:sp>
          <p:nvSpPr>
            <p:cNvPr id="220" name="Figura a mano libera: forma 219">
              <a:extLst>
                <a:ext uri="{FF2B5EF4-FFF2-40B4-BE49-F238E27FC236}">
                  <a16:creationId xmlns:a16="http://schemas.microsoft.com/office/drawing/2014/main" id="{50838151-5B54-E120-AFF0-A3B215609595}"/>
                </a:ext>
              </a:extLst>
            </p:cNvPr>
            <p:cNvSpPr/>
            <p:nvPr/>
          </p:nvSpPr>
          <p:spPr>
            <a:xfrm>
              <a:off x="5123884" y="885910"/>
              <a:ext cx="38100" cy="300037"/>
            </a:xfrm>
            <a:custGeom>
              <a:avLst/>
              <a:gdLst>
                <a:gd name="connsiteX0" fmla="*/ 0 w 38100"/>
                <a:gd name="connsiteY0" fmla="*/ 300038 h 300037"/>
                <a:gd name="connsiteX1" fmla="*/ 0 w 38100"/>
                <a:gd name="connsiteY1" fmla="*/ 0 h 300037"/>
                <a:gd name="connsiteX2" fmla="*/ 38100 w 38100"/>
                <a:gd name="connsiteY2" fmla="*/ 0 h 300037"/>
                <a:gd name="connsiteX3" fmla="*/ 38100 w 38100"/>
                <a:gd name="connsiteY3" fmla="*/ 300038 h 300037"/>
                <a:gd name="connsiteX4" fmla="*/ 0 w 38100"/>
                <a:gd name="connsiteY4" fmla="*/ 300038 h 30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00037">
                  <a:moveTo>
                    <a:pt x="0" y="300038"/>
                  </a:moveTo>
                  <a:lnTo>
                    <a:pt x="0" y="0"/>
                  </a:lnTo>
                  <a:lnTo>
                    <a:pt x="38100" y="0"/>
                  </a:lnTo>
                  <a:lnTo>
                    <a:pt x="38100" y="300038"/>
                  </a:lnTo>
                  <a:lnTo>
                    <a:pt x="0" y="300038"/>
                  </a:lnTo>
                  <a:close/>
                </a:path>
              </a:pathLst>
            </a:custGeom>
            <a:grpFill/>
            <a:ln w="9525" cap="flat">
              <a:noFill/>
              <a:prstDash val="solid"/>
              <a:miter/>
            </a:ln>
          </p:spPr>
          <p:txBody>
            <a:bodyPr rtlCol="0" anchor="ctr"/>
            <a:lstStyle/>
            <a:p>
              <a:endParaRPr lang="it-IT">
                <a:solidFill>
                  <a:schemeClr val="bg1"/>
                </a:solidFill>
              </a:endParaRPr>
            </a:p>
          </p:txBody>
        </p:sp>
        <p:grpSp>
          <p:nvGrpSpPr>
            <p:cNvPr id="221" name="Elemento grafico 7">
              <a:extLst>
                <a:ext uri="{FF2B5EF4-FFF2-40B4-BE49-F238E27FC236}">
                  <a16:creationId xmlns:a16="http://schemas.microsoft.com/office/drawing/2014/main" id="{4B173489-D56D-4061-FF09-96B8F603296D}"/>
                </a:ext>
              </a:extLst>
            </p:cNvPr>
            <p:cNvGrpSpPr/>
            <p:nvPr/>
          </p:nvGrpSpPr>
          <p:grpSpPr>
            <a:xfrm>
              <a:off x="609034" y="615400"/>
              <a:ext cx="4057650" cy="1800225"/>
              <a:chOff x="888600" y="425831"/>
              <a:chExt cx="4057650" cy="1800225"/>
            </a:xfrm>
            <a:grpFill/>
          </p:grpSpPr>
          <p:sp>
            <p:nvSpPr>
              <p:cNvPr id="222" name="Figura a mano libera: forma 221">
                <a:extLst>
                  <a:ext uri="{FF2B5EF4-FFF2-40B4-BE49-F238E27FC236}">
                    <a16:creationId xmlns:a16="http://schemas.microsoft.com/office/drawing/2014/main" id="{BBDBD39B-5496-62AC-B3D1-EE2CE0C2B06F}"/>
                  </a:ext>
                </a:extLst>
              </p:cNvPr>
              <p:cNvSpPr/>
              <p:nvPr/>
            </p:nvSpPr>
            <p:spPr>
              <a:xfrm>
                <a:off x="888600" y="645859"/>
                <a:ext cx="471487" cy="1360169"/>
              </a:xfrm>
              <a:custGeom>
                <a:avLst/>
                <a:gdLst>
                  <a:gd name="connsiteX0" fmla="*/ 220028 w 471487"/>
                  <a:gd name="connsiteY0" fmla="*/ 0 h 1360169"/>
                  <a:gd name="connsiteX1" fmla="*/ 220028 w 471487"/>
                  <a:gd name="connsiteY1" fmla="*/ 1139190 h 1360169"/>
                  <a:gd name="connsiteX2" fmla="*/ 0 w 471487"/>
                  <a:gd name="connsiteY2" fmla="*/ 1139190 h 1360169"/>
                  <a:gd name="connsiteX3" fmla="*/ 0 w 471487"/>
                  <a:gd name="connsiteY3" fmla="*/ 1360170 h 1360169"/>
                  <a:gd name="connsiteX4" fmla="*/ 220028 w 471487"/>
                  <a:gd name="connsiteY4" fmla="*/ 1360170 h 1360169"/>
                  <a:gd name="connsiteX5" fmla="*/ 471488 w 471487"/>
                  <a:gd name="connsiteY5" fmla="*/ 1360170 h 1360169"/>
                  <a:gd name="connsiteX6" fmla="*/ 471488 w 471487"/>
                  <a:gd name="connsiteY6" fmla="*/ 0 h 1360169"/>
                  <a:gd name="connsiteX7" fmla="*/ 220028 w 471487"/>
                  <a:gd name="connsiteY7" fmla="*/ 0 h 136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1487" h="1360169">
                    <a:moveTo>
                      <a:pt x="220028" y="0"/>
                    </a:moveTo>
                    <a:lnTo>
                      <a:pt x="220028" y="1139190"/>
                    </a:lnTo>
                    <a:lnTo>
                      <a:pt x="0" y="1139190"/>
                    </a:lnTo>
                    <a:lnTo>
                      <a:pt x="0" y="1360170"/>
                    </a:lnTo>
                    <a:lnTo>
                      <a:pt x="220028" y="1360170"/>
                    </a:lnTo>
                    <a:lnTo>
                      <a:pt x="471488" y="1360170"/>
                    </a:lnTo>
                    <a:lnTo>
                      <a:pt x="471488" y="0"/>
                    </a:lnTo>
                    <a:lnTo>
                      <a:pt x="220028" y="0"/>
                    </a:lnTo>
                    <a:close/>
                  </a:path>
                </a:pathLst>
              </a:custGeom>
              <a:grpFill/>
              <a:ln w="9525" cap="flat">
                <a:noFill/>
                <a:prstDash val="solid"/>
                <a:miter/>
              </a:ln>
            </p:spPr>
            <p:txBody>
              <a:bodyPr rtlCol="0" anchor="ctr"/>
              <a:lstStyle/>
              <a:p>
                <a:endParaRPr lang="it-IT">
                  <a:solidFill>
                    <a:schemeClr val="bg1"/>
                  </a:solidFill>
                </a:endParaRPr>
              </a:p>
            </p:txBody>
          </p:sp>
          <p:sp>
            <p:nvSpPr>
              <p:cNvPr id="223" name="Figura a mano libera: forma 222">
                <a:extLst>
                  <a:ext uri="{FF2B5EF4-FFF2-40B4-BE49-F238E27FC236}">
                    <a16:creationId xmlns:a16="http://schemas.microsoft.com/office/drawing/2014/main" id="{B56E4426-D326-011F-F8E9-AC13A38FA52D}"/>
                  </a:ext>
                </a:extLst>
              </p:cNvPr>
              <p:cNvSpPr/>
              <p:nvPr/>
            </p:nvSpPr>
            <p:spPr>
              <a:xfrm>
                <a:off x="888600" y="425831"/>
                <a:ext cx="220027" cy="220027"/>
              </a:xfrm>
              <a:custGeom>
                <a:avLst/>
                <a:gdLst>
                  <a:gd name="connsiteX0" fmla="*/ 220028 w 220027"/>
                  <a:gd name="connsiteY0" fmla="*/ 0 h 220027"/>
                  <a:gd name="connsiteX1" fmla="*/ 0 w 220027"/>
                  <a:gd name="connsiteY1" fmla="*/ 0 h 220027"/>
                  <a:gd name="connsiteX2" fmla="*/ 0 w 220027"/>
                  <a:gd name="connsiteY2" fmla="*/ 220028 h 220027"/>
                  <a:gd name="connsiteX3" fmla="*/ 220028 w 220027"/>
                  <a:gd name="connsiteY3" fmla="*/ 220028 h 220027"/>
                  <a:gd name="connsiteX4" fmla="*/ 220028 w 220027"/>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027" h="220027">
                    <a:moveTo>
                      <a:pt x="220028" y="0"/>
                    </a:moveTo>
                    <a:lnTo>
                      <a:pt x="0" y="0"/>
                    </a:lnTo>
                    <a:lnTo>
                      <a:pt x="0" y="220028"/>
                    </a:lnTo>
                    <a:lnTo>
                      <a:pt x="220028" y="220028"/>
                    </a:lnTo>
                    <a:lnTo>
                      <a:pt x="220028" y="0"/>
                    </a:lnTo>
                    <a:close/>
                  </a:path>
                </a:pathLst>
              </a:custGeom>
              <a:grpFill/>
              <a:ln w="9525" cap="flat">
                <a:noFill/>
                <a:prstDash val="solid"/>
                <a:miter/>
              </a:ln>
            </p:spPr>
            <p:txBody>
              <a:bodyPr rtlCol="0" anchor="ctr"/>
              <a:lstStyle/>
              <a:p>
                <a:endParaRPr lang="it-IT">
                  <a:solidFill>
                    <a:schemeClr val="bg1"/>
                  </a:solidFill>
                </a:endParaRPr>
              </a:p>
            </p:txBody>
          </p:sp>
          <p:sp>
            <p:nvSpPr>
              <p:cNvPr id="224" name="Figura a mano libera: forma 223">
                <a:extLst>
                  <a:ext uri="{FF2B5EF4-FFF2-40B4-BE49-F238E27FC236}">
                    <a16:creationId xmlns:a16="http://schemas.microsoft.com/office/drawing/2014/main" id="{002D4783-DAEC-8438-FE1B-8DB7D4B63466}"/>
                  </a:ext>
                </a:extLst>
              </p:cNvPr>
              <p:cNvSpPr/>
              <p:nvPr/>
            </p:nvSpPr>
            <p:spPr>
              <a:xfrm>
                <a:off x="1360087" y="2006029"/>
                <a:ext cx="220027" cy="220027"/>
              </a:xfrm>
              <a:custGeom>
                <a:avLst/>
                <a:gdLst>
                  <a:gd name="connsiteX0" fmla="*/ 220027 w 220027"/>
                  <a:gd name="connsiteY0" fmla="*/ 0 h 220027"/>
                  <a:gd name="connsiteX1" fmla="*/ 220027 w 220027"/>
                  <a:gd name="connsiteY1" fmla="*/ 220028 h 220027"/>
                  <a:gd name="connsiteX2" fmla="*/ 0 w 220027"/>
                  <a:gd name="connsiteY2" fmla="*/ 220028 h 220027"/>
                  <a:gd name="connsiteX3" fmla="*/ 0 w 220027"/>
                  <a:gd name="connsiteY3" fmla="*/ 0 h 220027"/>
                  <a:gd name="connsiteX4" fmla="*/ 220027 w 220027"/>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027" h="220027">
                    <a:moveTo>
                      <a:pt x="220027" y="0"/>
                    </a:moveTo>
                    <a:lnTo>
                      <a:pt x="220027" y="220028"/>
                    </a:lnTo>
                    <a:lnTo>
                      <a:pt x="0" y="220028"/>
                    </a:lnTo>
                    <a:lnTo>
                      <a:pt x="0" y="0"/>
                    </a:lnTo>
                    <a:lnTo>
                      <a:pt x="220027" y="0"/>
                    </a:lnTo>
                    <a:close/>
                  </a:path>
                </a:pathLst>
              </a:custGeom>
              <a:grpFill/>
              <a:ln w="9525" cap="flat">
                <a:noFill/>
                <a:prstDash val="solid"/>
                <a:miter/>
              </a:ln>
            </p:spPr>
            <p:txBody>
              <a:bodyPr rtlCol="0" anchor="ctr"/>
              <a:lstStyle/>
              <a:p>
                <a:endParaRPr lang="it-IT">
                  <a:solidFill>
                    <a:schemeClr val="bg1"/>
                  </a:solidFill>
                </a:endParaRPr>
              </a:p>
            </p:txBody>
          </p:sp>
          <p:sp>
            <p:nvSpPr>
              <p:cNvPr id="225" name="Figura a mano libera: forma 224">
                <a:extLst>
                  <a:ext uri="{FF2B5EF4-FFF2-40B4-BE49-F238E27FC236}">
                    <a16:creationId xmlns:a16="http://schemas.microsoft.com/office/drawing/2014/main" id="{1FA5FE8C-4998-55E7-665E-771AE38A8AAA}"/>
                  </a:ext>
                </a:extLst>
              </p:cNvPr>
              <p:cNvSpPr/>
              <p:nvPr/>
            </p:nvSpPr>
            <p:spPr>
              <a:xfrm>
                <a:off x="1580114" y="645859"/>
                <a:ext cx="1044892" cy="1360169"/>
              </a:xfrm>
              <a:custGeom>
                <a:avLst/>
                <a:gdLst>
                  <a:gd name="connsiteX0" fmla="*/ 1044893 w 1044892"/>
                  <a:gd name="connsiteY0" fmla="*/ 453390 h 1360169"/>
                  <a:gd name="connsiteX1" fmla="*/ 570548 w 1044892"/>
                  <a:gd name="connsiteY1" fmla="*/ 906780 h 1360169"/>
                  <a:gd name="connsiteX2" fmla="*/ 251460 w 1044892"/>
                  <a:gd name="connsiteY2" fmla="*/ 906780 h 1360169"/>
                  <a:gd name="connsiteX3" fmla="*/ 251460 w 1044892"/>
                  <a:gd name="connsiteY3" fmla="*/ 1360170 h 1360169"/>
                  <a:gd name="connsiteX4" fmla="*/ 0 w 1044892"/>
                  <a:gd name="connsiteY4" fmla="*/ 1360170 h 1360169"/>
                  <a:gd name="connsiteX5" fmla="*/ 0 w 1044892"/>
                  <a:gd name="connsiteY5" fmla="*/ 0 h 1360169"/>
                  <a:gd name="connsiteX6" fmla="*/ 566738 w 1044892"/>
                  <a:gd name="connsiteY6" fmla="*/ 0 h 1360169"/>
                  <a:gd name="connsiteX7" fmla="*/ 1044893 w 1044892"/>
                  <a:gd name="connsiteY7" fmla="*/ 453390 h 1360169"/>
                  <a:gd name="connsiteX8" fmla="*/ 1044893 w 1044892"/>
                  <a:gd name="connsiteY8" fmla="*/ 453390 h 1360169"/>
                  <a:gd name="connsiteX9" fmla="*/ 793432 w 1044892"/>
                  <a:gd name="connsiteY9" fmla="*/ 453390 h 1360169"/>
                  <a:gd name="connsiteX10" fmla="*/ 564832 w 1044892"/>
                  <a:gd name="connsiteY10" fmla="*/ 225743 h 1360169"/>
                  <a:gd name="connsiteX11" fmla="*/ 251460 w 1044892"/>
                  <a:gd name="connsiteY11" fmla="*/ 225743 h 1360169"/>
                  <a:gd name="connsiteX12" fmla="*/ 251460 w 1044892"/>
                  <a:gd name="connsiteY12" fmla="*/ 681037 h 1360169"/>
                  <a:gd name="connsiteX13" fmla="*/ 562928 w 1044892"/>
                  <a:gd name="connsiteY13" fmla="*/ 681037 h 1360169"/>
                  <a:gd name="connsiteX14" fmla="*/ 793432 w 1044892"/>
                  <a:gd name="connsiteY14" fmla="*/ 453390 h 136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44892" h="1360169">
                    <a:moveTo>
                      <a:pt x="1044893" y="453390"/>
                    </a:moveTo>
                    <a:cubicBezTo>
                      <a:pt x="1044893" y="720090"/>
                      <a:pt x="863918" y="906780"/>
                      <a:pt x="570548" y="906780"/>
                    </a:cubicBezTo>
                    <a:lnTo>
                      <a:pt x="251460" y="906780"/>
                    </a:lnTo>
                    <a:lnTo>
                      <a:pt x="251460" y="1360170"/>
                    </a:lnTo>
                    <a:lnTo>
                      <a:pt x="0" y="1360170"/>
                    </a:lnTo>
                    <a:lnTo>
                      <a:pt x="0" y="0"/>
                    </a:lnTo>
                    <a:lnTo>
                      <a:pt x="566738" y="0"/>
                    </a:lnTo>
                    <a:cubicBezTo>
                      <a:pt x="869632" y="0"/>
                      <a:pt x="1044893" y="194310"/>
                      <a:pt x="1044893" y="453390"/>
                    </a:cubicBezTo>
                    <a:lnTo>
                      <a:pt x="1044893" y="453390"/>
                    </a:lnTo>
                    <a:close/>
                    <a:moveTo>
                      <a:pt x="793432" y="453390"/>
                    </a:moveTo>
                    <a:cubicBezTo>
                      <a:pt x="793432" y="339090"/>
                      <a:pt x="719138" y="225743"/>
                      <a:pt x="564832" y="225743"/>
                    </a:cubicBezTo>
                    <a:lnTo>
                      <a:pt x="251460" y="225743"/>
                    </a:lnTo>
                    <a:lnTo>
                      <a:pt x="251460" y="681037"/>
                    </a:lnTo>
                    <a:lnTo>
                      <a:pt x="562928" y="681037"/>
                    </a:lnTo>
                    <a:cubicBezTo>
                      <a:pt x="720090" y="681037"/>
                      <a:pt x="793432" y="570548"/>
                      <a:pt x="793432" y="453390"/>
                    </a:cubicBezTo>
                    <a:close/>
                  </a:path>
                </a:pathLst>
              </a:custGeom>
              <a:grpFill/>
              <a:ln w="9525" cap="flat">
                <a:noFill/>
                <a:prstDash val="solid"/>
                <a:miter/>
              </a:ln>
            </p:spPr>
            <p:txBody>
              <a:bodyPr rtlCol="0" anchor="ctr"/>
              <a:lstStyle/>
              <a:p>
                <a:endParaRPr lang="it-IT">
                  <a:solidFill>
                    <a:schemeClr val="bg1"/>
                  </a:solidFill>
                </a:endParaRPr>
              </a:p>
            </p:txBody>
          </p:sp>
          <p:sp>
            <p:nvSpPr>
              <p:cNvPr id="226" name="Figura a mano libera: forma 225">
                <a:extLst>
                  <a:ext uri="{FF2B5EF4-FFF2-40B4-BE49-F238E27FC236}">
                    <a16:creationId xmlns:a16="http://schemas.microsoft.com/office/drawing/2014/main" id="{4F4629B5-7879-5B59-081B-403A550C1E6F}"/>
                  </a:ext>
                </a:extLst>
              </p:cNvPr>
              <p:cNvSpPr/>
              <p:nvPr/>
            </p:nvSpPr>
            <p:spPr>
              <a:xfrm>
                <a:off x="2638342" y="1010666"/>
                <a:ext cx="1055370" cy="1020127"/>
              </a:xfrm>
              <a:custGeom>
                <a:avLst/>
                <a:gdLst>
                  <a:gd name="connsiteX0" fmla="*/ 862013 w 1055370"/>
                  <a:gd name="connsiteY0" fmla="*/ 783908 h 1020127"/>
                  <a:gd name="connsiteX1" fmla="*/ 862013 w 1055370"/>
                  <a:gd name="connsiteY1" fmla="*/ 338138 h 1020127"/>
                  <a:gd name="connsiteX2" fmla="*/ 443865 w 1055370"/>
                  <a:gd name="connsiteY2" fmla="*/ 0 h 1020127"/>
                  <a:gd name="connsiteX3" fmla="*/ 15240 w 1055370"/>
                  <a:gd name="connsiteY3" fmla="*/ 308610 h 1020127"/>
                  <a:gd name="connsiteX4" fmla="*/ 227648 w 1055370"/>
                  <a:gd name="connsiteY4" fmla="*/ 389573 h 1020127"/>
                  <a:gd name="connsiteX5" fmla="*/ 443865 w 1055370"/>
                  <a:gd name="connsiteY5" fmla="*/ 185738 h 1020127"/>
                  <a:gd name="connsiteX6" fmla="*/ 626745 w 1055370"/>
                  <a:gd name="connsiteY6" fmla="*/ 311467 h 1020127"/>
                  <a:gd name="connsiteX7" fmla="*/ 321945 w 1055370"/>
                  <a:gd name="connsiteY7" fmla="*/ 442913 h 1020127"/>
                  <a:gd name="connsiteX8" fmla="*/ 0 w 1055370"/>
                  <a:gd name="connsiteY8" fmla="*/ 739140 h 1020127"/>
                  <a:gd name="connsiteX9" fmla="*/ 329565 w 1055370"/>
                  <a:gd name="connsiteY9" fmla="*/ 1020128 h 1020127"/>
                  <a:gd name="connsiteX10" fmla="*/ 640080 w 1055370"/>
                  <a:gd name="connsiteY10" fmla="*/ 881063 h 1020127"/>
                  <a:gd name="connsiteX11" fmla="*/ 668655 w 1055370"/>
                  <a:gd name="connsiteY11" fmla="*/ 829628 h 1020127"/>
                  <a:gd name="connsiteX12" fmla="*/ 668655 w 1055370"/>
                  <a:gd name="connsiteY12" fmla="*/ 994410 h 1020127"/>
                  <a:gd name="connsiteX13" fmla="*/ 1055370 w 1055370"/>
                  <a:gd name="connsiteY13" fmla="*/ 994410 h 1020127"/>
                  <a:gd name="connsiteX14" fmla="*/ 1055370 w 1055370"/>
                  <a:gd name="connsiteY14" fmla="*/ 782955 h 1020127"/>
                  <a:gd name="connsiteX15" fmla="*/ 862013 w 1055370"/>
                  <a:gd name="connsiteY15" fmla="*/ 782955 h 1020127"/>
                  <a:gd name="connsiteX16" fmla="*/ 862013 w 1055370"/>
                  <a:gd name="connsiteY16" fmla="*/ 783908 h 1020127"/>
                  <a:gd name="connsiteX17" fmla="*/ 626745 w 1055370"/>
                  <a:gd name="connsiteY17" fmla="*/ 610553 h 1020127"/>
                  <a:gd name="connsiteX18" fmla="*/ 384810 w 1055370"/>
                  <a:gd name="connsiteY18" fmla="*/ 842010 h 1020127"/>
                  <a:gd name="connsiteX19" fmla="*/ 251460 w 1055370"/>
                  <a:gd name="connsiteY19" fmla="*/ 727710 h 1020127"/>
                  <a:gd name="connsiteX20" fmla="*/ 390525 w 1055370"/>
                  <a:gd name="connsiteY20" fmla="*/ 600075 h 1020127"/>
                  <a:gd name="connsiteX21" fmla="*/ 626745 w 1055370"/>
                  <a:gd name="connsiteY21" fmla="*/ 541020 h 1020127"/>
                  <a:gd name="connsiteX22" fmla="*/ 626745 w 1055370"/>
                  <a:gd name="connsiteY22" fmla="*/ 610553 h 1020127"/>
                  <a:gd name="connsiteX23" fmla="*/ 626745 w 1055370"/>
                  <a:gd name="connsiteY23" fmla="*/ 610553 h 102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55370" h="1020127">
                    <a:moveTo>
                      <a:pt x="862013" y="783908"/>
                    </a:moveTo>
                    <a:lnTo>
                      <a:pt x="862013" y="338138"/>
                    </a:lnTo>
                    <a:cubicBezTo>
                      <a:pt x="862013" y="118110"/>
                      <a:pt x="699135" y="0"/>
                      <a:pt x="443865" y="0"/>
                    </a:cubicBezTo>
                    <a:cubicBezTo>
                      <a:pt x="216217" y="0"/>
                      <a:pt x="49530" y="127635"/>
                      <a:pt x="15240" y="308610"/>
                    </a:cubicBezTo>
                    <a:lnTo>
                      <a:pt x="227648" y="389573"/>
                    </a:lnTo>
                    <a:cubicBezTo>
                      <a:pt x="227648" y="263842"/>
                      <a:pt x="312420" y="185738"/>
                      <a:pt x="443865" y="185738"/>
                    </a:cubicBezTo>
                    <a:cubicBezTo>
                      <a:pt x="552450" y="185738"/>
                      <a:pt x="626745" y="228600"/>
                      <a:pt x="626745" y="311467"/>
                    </a:cubicBezTo>
                    <a:cubicBezTo>
                      <a:pt x="626745" y="394335"/>
                      <a:pt x="585788" y="396240"/>
                      <a:pt x="321945" y="442913"/>
                    </a:cubicBezTo>
                    <a:cubicBezTo>
                      <a:pt x="125730" y="478155"/>
                      <a:pt x="0" y="572453"/>
                      <a:pt x="0" y="739140"/>
                    </a:cubicBezTo>
                    <a:cubicBezTo>
                      <a:pt x="0" y="914400"/>
                      <a:pt x="135255" y="1020128"/>
                      <a:pt x="329565" y="1020128"/>
                    </a:cubicBezTo>
                    <a:cubicBezTo>
                      <a:pt x="459105" y="1020128"/>
                      <a:pt x="575310" y="968693"/>
                      <a:pt x="640080" y="881063"/>
                    </a:cubicBezTo>
                    <a:cubicBezTo>
                      <a:pt x="655320" y="859155"/>
                      <a:pt x="662940" y="842963"/>
                      <a:pt x="668655" y="829628"/>
                    </a:cubicBezTo>
                    <a:lnTo>
                      <a:pt x="668655" y="994410"/>
                    </a:lnTo>
                    <a:lnTo>
                      <a:pt x="1055370" y="994410"/>
                    </a:lnTo>
                    <a:lnTo>
                      <a:pt x="1055370" y="782955"/>
                    </a:lnTo>
                    <a:lnTo>
                      <a:pt x="862013" y="782955"/>
                    </a:lnTo>
                    <a:lnTo>
                      <a:pt x="862013" y="783908"/>
                    </a:lnTo>
                    <a:close/>
                    <a:moveTo>
                      <a:pt x="626745" y="610553"/>
                    </a:moveTo>
                    <a:cubicBezTo>
                      <a:pt x="626745" y="741997"/>
                      <a:pt x="548640" y="842010"/>
                      <a:pt x="384810" y="842010"/>
                    </a:cubicBezTo>
                    <a:cubicBezTo>
                      <a:pt x="300038" y="842010"/>
                      <a:pt x="251460" y="792480"/>
                      <a:pt x="251460" y="727710"/>
                    </a:cubicBezTo>
                    <a:cubicBezTo>
                      <a:pt x="251460" y="651510"/>
                      <a:pt x="306705" y="617220"/>
                      <a:pt x="390525" y="600075"/>
                    </a:cubicBezTo>
                    <a:cubicBezTo>
                      <a:pt x="547688" y="572453"/>
                      <a:pt x="599123" y="562928"/>
                      <a:pt x="626745" y="541020"/>
                    </a:cubicBezTo>
                    <a:lnTo>
                      <a:pt x="626745" y="610553"/>
                    </a:lnTo>
                    <a:lnTo>
                      <a:pt x="626745" y="610553"/>
                    </a:lnTo>
                    <a:close/>
                  </a:path>
                </a:pathLst>
              </a:custGeom>
              <a:grpFill/>
              <a:ln w="9525" cap="flat">
                <a:noFill/>
                <a:prstDash val="solid"/>
                <a:miter/>
              </a:ln>
            </p:spPr>
            <p:txBody>
              <a:bodyPr rtlCol="0" anchor="ctr"/>
              <a:lstStyle/>
              <a:p>
                <a:endParaRPr lang="it-IT">
                  <a:solidFill>
                    <a:schemeClr val="bg1"/>
                  </a:solidFill>
                </a:endParaRPr>
              </a:p>
            </p:txBody>
          </p:sp>
          <p:sp>
            <p:nvSpPr>
              <p:cNvPr id="227" name="Figura a mano libera: forma 226">
                <a:extLst>
                  <a:ext uri="{FF2B5EF4-FFF2-40B4-BE49-F238E27FC236}">
                    <a16:creationId xmlns:a16="http://schemas.microsoft.com/office/drawing/2014/main" id="{6CE16ABF-5F15-61FF-A111-A1545AD0D2F4}"/>
                  </a:ext>
                </a:extLst>
              </p:cNvPr>
              <p:cNvSpPr/>
              <p:nvPr/>
            </p:nvSpPr>
            <p:spPr>
              <a:xfrm>
                <a:off x="3617512" y="613452"/>
                <a:ext cx="1328737" cy="1421151"/>
              </a:xfrm>
              <a:custGeom>
                <a:avLst/>
                <a:gdLst>
                  <a:gd name="connsiteX0" fmla="*/ 1321118 w 1328737"/>
                  <a:gd name="connsiteY0" fmla="*/ 351494 h 1421151"/>
                  <a:gd name="connsiteX1" fmla="*/ 1115378 w 1328737"/>
                  <a:gd name="connsiteY1" fmla="*/ 487702 h 1421151"/>
                  <a:gd name="connsiteX2" fmla="*/ 706755 w 1328737"/>
                  <a:gd name="connsiteY2" fmla="*/ 222907 h 1421151"/>
                  <a:gd name="connsiteX3" fmla="*/ 251460 w 1328737"/>
                  <a:gd name="connsiteY3" fmla="*/ 709634 h 1421151"/>
                  <a:gd name="connsiteX4" fmla="*/ 702945 w 1328737"/>
                  <a:gd name="connsiteY4" fmla="*/ 1194457 h 1421151"/>
                  <a:gd name="connsiteX5" fmla="*/ 1122998 w 1328737"/>
                  <a:gd name="connsiteY5" fmla="*/ 924899 h 1421151"/>
                  <a:gd name="connsiteX6" fmla="*/ 1328738 w 1328737"/>
                  <a:gd name="connsiteY6" fmla="*/ 1062059 h 1421151"/>
                  <a:gd name="connsiteX7" fmla="*/ 707707 w 1328737"/>
                  <a:gd name="connsiteY7" fmla="*/ 1421152 h 1421151"/>
                  <a:gd name="connsiteX8" fmla="*/ 0 w 1328737"/>
                  <a:gd name="connsiteY8" fmla="*/ 709634 h 1421151"/>
                  <a:gd name="connsiteX9" fmla="*/ 709613 w 1328737"/>
                  <a:gd name="connsiteY9" fmla="*/ 22 h 1421151"/>
                  <a:gd name="connsiteX10" fmla="*/ 1321118 w 1328737"/>
                  <a:gd name="connsiteY10" fmla="*/ 351494 h 1421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28737" h="1421151">
                    <a:moveTo>
                      <a:pt x="1321118" y="351494"/>
                    </a:moveTo>
                    <a:lnTo>
                      <a:pt x="1115378" y="487702"/>
                    </a:lnTo>
                    <a:cubicBezTo>
                      <a:pt x="1056323" y="328634"/>
                      <a:pt x="902970" y="222907"/>
                      <a:pt x="706755" y="222907"/>
                    </a:cubicBezTo>
                    <a:cubicBezTo>
                      <a:pt x="445770" y="222907"/>
                      <a:pt x="251460" y="407692"/>
                      <a:pt x="251460" y="709634"/>
                    </a:cubicBezTo>
                    <a:cubicBezTo>
                      <a:pt x="251460" y="1010624"/>
                      <a:pt x="440055" y="1194457"/>
                      <a:pt x="702945" y="1194457"/>
                    </a:cubicBezTo>
                    <a:cubicBezTo>
                      <a:pt x="897255" y="1194457"/>
                      <a:pt x="1063943" y="1094444"/>
                      <a:pt x="1122998" y="924899"/>
                    </a:cubicBezTo>
                    <a:lnTo>
                      <a:pt x="1328738" y="1062059"/>
                    </a:lnTo>
                    <a:cubicBezTo>
                      <a:pt x="1208723" y="1291612"/>
                      <a:pt x="982980" y="1421152"/>
                      <a:pt x="707707" y="1421152"/>
                    </a:cubicBezTo>
                    <a:cubicBezTo>
                      <a:pt x="304800" y="1421152"/>
                      <a:pt x="0" y="1134449"/>
                      <a:pt x="0" y="709634"/>
                    </a:cubicBezTo>
                    <a:cubicBezTo>
                      <a:pt x="0" y="283867"/>
                      <a:pt x="321945" y="22"/>
                      <a:pt x="709613" y="22"/>
                    </a:cubicBezTo>
                    <a:cubicBezTo>
                      <a:pt x="969645" y="-1883"/>
                      <a:pt x="1208723" y="121942"/>
                      <a:pt x="1321118" y="351494"/>
                    </a:cubicBezTo>
                    <a:close/>
                  </a:path>
                </a:pathLst>
              </a:custGeom>
              <a:grpFill/>
              <a:ln w="9525" cap="flat">
                <a:noFill/>
                <a:prstDash val="solid"/>
                <a:miter/>
              </a:ln>
            </p:spPr>
            <p:txBody>
              <a:bodyPr rtlCol="0" anchor="ctr"/>
              <a:lstStyle/>
              <a:p>
                <a:endParaRPr lang="it-IT">
                  <a:solidFill>
                    <a:schemeClr val="bg1"/>
                  </a:solidFill>
                </a:endParaRPr>
              </a:p>
            </p:txBody>
          </p:sp>
        </p:grpSp>
      </p:grpSp>
      <p:sp>
        <p:nvSpPr>
          <p:cNvPr id="18" name="Rettangolo 17">
            <a:extLst>
              <a:ext uri="{FF2B5EF4-FFF2-40B4-BE49-F238E27FC236}">
                <a16:creationId xmlns:a16="http://schemas.microsoft.com/office/drawing/2014/main" id="{F0626C32-054D-5D16-AAEC-E5DB6305BC42}"/>
              </a:ext>
            </a:extLst>
          </p:cNvPr>
          <p:cNvSpPr/>
          <p:nvPr userDrawn="1"/>
        </p:nvSpPr>
        <p:spPr>
          <a:xfrm>
            <a:off x="5318667" y="0"/>
            <a:ext cx="982460" cy="982460"/>
          </a:xfrm>
          <a:prstGeom prst="rect">
            <a:avLst/>
          </a:prstGeom>
          <a:solidFill>
            <a:srgbClr val="D6F2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030913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positiva titolo - scura">
    <p:bg>
      <p:bgRef idx="1001">
        <a:schemeClr val="bg2"/>
      </p:bgRef>
    </p:bg>
    <p:spTree>
      <p:nvGrpSpPr>
        <p:cNvPr id="1" name=""/>
        <p:cNvGrpSpPr/>
        <p:nvPr/>
      </p:nvGrpSpPr>
      <p:grpSpPr>
        <a:xfrm>
          <a:off x="0" y="0"/>
          <a:ext cx="0" cy="0"/>
          <a:chOff x="0" y="0"/>
          <a:chExt cx="0" cy="0"/>
        </a:xfrm>
      </p:grpSpPr>
      <p:sp>
        <p:nvSpPr>
          <p:cNvPr id="2" name="Titolo 1"/>
          <p:cNvSpPr>
            <a:spLocks noGrp="1"/>
          </p:cNvSpPr>
          <p:nvPr>
            <p:ph type="ctrTitle"/>
          </p:nvPr>
        </p:nvSpPr>
        <p:spPr>
          <a:xfrm>
            <a:off x="335070" y="4481033"/>
            <a:ext cx="10405999" cy="1905647"/>
          </a:xfrm>
        </p:spPr>
        <p:txBody>
          <a:bodyPr anchor="b">
            <a:noAutofit/>
          </a:bodyPr>
          <a:lstStyle>
            <a:lvl1pPr algn="l">
              <a:lnSpc>
                <a:spcPct val="80000"/>
              </a:lnSpc>
              <a:defRPr sz="7600" kern="1200" spc="-300" baseline="0">
                <a:solidFill>
                  <a:schemeClr val="tx1"/>
                </a:solidFill>
                <a:latin typeface="+mn-lt"/>
              </a:defRPr>
            </a:lvl1pPr>
          </a:lstStyle>
          <a:p>
            <a:r>
              <a:rPr lang="it-IT"/>
              <a:t>Fare clic per modificare lo stile del titolo dello schema</a:t>
            </a:r>
          </a:p>
        </p:txBody>
      </p:sp>
      <p:sp>
        <p:nvSpPr>
          <p:cNvPr id="16" name="Segnaposto data 15"/>
          <p:cNvSpPr>
            <a:spLocks noGrp="1"/>
          </p:cNvSpPr>
          <p:nvPr>
            <p:ph type="dt" sz="half" idx="14"/>
          </p:nvPr>
        </p:nvSpPr>
        <p:spPr>
          <a:xfrm>
            <a:off x="389279" y="280945"/>
            <a:ext cx="1454064" cy="365125"/>
          </a:xfrm>
        </p:spPr>
        <p:txBody>
          <a:bodyPr/>
          <a:lstStyle/>
          <a:p>
            <a:fld id="{D68A42F0-A6DA-4419-9FC5-3772D6D99092}" type="datetime4">
              <a:rPr lang="it-IT" smtClean="0"/>
              <a:t>21 marzo 2025</a:t>
            </a:fld>
            <a:endParaRPr lang="it-IT"/>
          </a:p>
        </p:txBody>
      </p:sp>
      <p:pic>
        <p:nvPicPr>
          <p:cNvPr id="4" name="Immagin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32350" y="257880"/>
            <a:ext cx="6880225" cy="411253"/>
          </a:xfrm>
          <a:prstGeom prst="rect">
            <a:avLst/>
          </a:prstGeom>
        </p:spPr>
      </p:pic>
    </p:spTree>
    <p:extLst>
      <p:ext uri="{BB962C8B-B14F-4D97-AF65-F5344CB8AC3E}">
        <p14:creationId xmlns:p14="http://schemas.microsoft.com/office/powerpoint/2010/main" val="80102867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Titolo e contenuto">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9F36FAC9-F557-BE04-69EF-63E730211CB6}"/>
              </a:ext>
            </a:extLst>
          </p:cNvPr>
          <p:cNvSpPr/>
          <p:nvPr userDrawn="1"/>
        </p:nvSpPr>
        <p:spPr>
          <a:xfrm>
            <a:off x="6096000" y="0"/>
            <a:ext cx="6094800"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5" name="Segnaposto titolo 1">
            <a:extLst>
              <a:ext uri="{FF2B5EF4-FFF2-40B4-BE49-F238E27FC236}">
                <a16:creationId xmlns:a16="http://schemas.microsoft.com/office/drawing/2014/main" id="{0CB9BE5E-24E1-E196-40D4-C737CDBADBFF}"/>
              </a:ext>
            </a:extLst>
          </p:cNvPr>
          <p:cNvSpPr>
            <a:spLocks noGrp="1"/>
          </p:cNvSpPr>
          <p:nvPr>
            <p:ph type="title"/>
          </p:nvPr>
        </p:nvSpPr>
        <p:spPr>
          <a:xfrm>
            <a:off x="840854" y="891524"/>
            <a:ext cx="4845758" cy="1562476"/>
          </a:xfrm>
          <a:prstGeom prst="rect">
            <a:avLst/>
          </a:prstGeom>
        </p:spPr>
        <p:txBody>
          <a:bodyPr vert="horz" lIns="91440" tIns="45720" rIns="91440" bIns="45720" rtlCol="0" anchor="t">
            <a:normAutofit/>
          </a:bodyPr>
          <a:lstStyle>
            <a:lvl1pPr>
              <a:defRPr sz="4000">
                <a:latin typeface="Manrope Medium" pitchFamily="2" charset="0"/>
              </a:defRPr>
            </a:lvl1pPr>
          </a:lstStyle>
          <a:p>
            <a:r>
              <a:rPr lang="it-IT"/>
              <a:t>Fare clic per modificare lo stile del titolo dello schema</a:t>
            </a:r>
          </a:p>
        </p:txBody>
      </p:sp>
      <p:sp>
        <p:nvSpPr>
          <p:cNvPr id="170" name="Rettangolo 169">
            <a:extLst>
              <a:ext uri="{FF2B5EF4-FFF2-40B4-BE49-F238E27FC236}">
                <a16:creationId xmlns:a16="http://schemas.microsoft.com/office/drawing/2014/main" id="{1B3C70AD-C3CA-9E8E-3544-AF5ECE602549}"/>
              </a:ext>
            </a:extLst>
          </p:cNvPr>
          <p:cNvSpPr/>
          <p:nvPr userDrawn="1"/>
        </p:nvSpPr>
        <p:spPr>
          <a:xfrm>
            <a:off x="11225755" y="5898028"/>
            <a:ext cx="982460" cy="9751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2" name="Segnaposto numero diapositiva 2">
            <a:extLst>
              <a:ext uri="{FF2B5EF4-FFF2-40B4-BE49-F238E27FC236}">
                <a16:creationId xmlns:a16="http://schemas.microsoft.com/office/drawing/2014/main" id="{AFB15A0A-113E-DD60-37DB-A765A76B66BE}"/>
              </a:ext>
            </a:extLst>
          </p:cNvPr>
          <p:cNvSpPr>
            <a:spLocks noGrp="1"/>
          </p:cNvSpPr>
          <p:nvPr>
            <p:ph type="sldNum" sz="quarter" idx="10"/>
          </p:nvPr>
        </p:nvSpPr>
        <p:spPr>
          <a:xfrm>
            <a:off x="11421135" y="6071095"/>
            <a:ext cx="554138" cy="515319"/>
          </a:xfrm>
        </p:spPr>
        <p:txBody>
          <a:bodyPr/>
          <a:lstStyle>
            <a:lvl1pPr algn="ctr">
              <a:defRPr>
                <a:solidFill>
                  <a:schemeClr val="tx1"/>
                </a:solidFill>
                <a:latin typeface="Manrope Light" pitchFamily="2" charset="0"/>
              </a:defRPr>
            </a:lvl1pPr>
          </a:lstStyle>
          <a:p>
            <a:fld id="{4FD464FC-7F50-4ECC-A8FE-0EFE49235618}" type="slidenum">
              <a:rPr lang="it-IT" smtClean="0"/>
              <a:pPr/>
              <a:t>‹#›</a:t>
            </a:fld>
            <a:endParaRPr lang="it-IT"/>
          </a:p>
        </p:txBody>
      </p:sp>
      <p:sp>
        <p:nvSpPr>
          <p:cNvPr id="174" name="Rettangolo 173">
            <a:extLst>
              <a:ext uri="{FF2B5EF4-FFF2-40B4-BE49-F238E27FC236}">
                <a16:creationId xmlns:a16="http://schemas.microsoft.com/office/drawing/2014/main" id="{79BEB977-6D68-448B-2215-547B37E2E9F4}"/>
              </a:ext>
            </a:extLst>
          </p:cNvPr>
          <p:cNvSpPr/>
          <p:nvPr userDrawn="1"/>
        </p:nvSpPr>
        <p:spPr>
          <a:xfrm>
            <a:off x="11229435" y="1954195"/>
            <a:ext cx="975100" cy="9751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175" name="Gruppo 174">
            <a:extLst>
              <a:ext uri="{FF2B5EF4-FFF2-40B4-BE49-F238E27FC236}">
                <a16:creationId xmlns:a16="http://schemas.microsoft.com/office/drawing/2014/main" id="{94F43201-5DAC-C7AD-CD41-928F557E430F}"/>
              </a:ext>
            </a:extLst>
          </p:cNvPr>
          <p:cNvGrpSpPr/>
          <p:nvPr userDrawn="1"/>
        </p:nvGrpSpPr>
        <p:grpSpPr>
          <a:xfrm>
            <a:off x="975960" y="5912674"/>
            <a:ext cx="2098072" cy="458052"/>
            <a:chOff x="609034" y="615400"/>
            <a:chExt cx="8245792" cy="1800225"/>
          </a:xfrm>
          <a:solidFill>
            <a:srgbClr val="1B4650"/>
          </a:solidFill>
        </p:grpSpPr>
        <p:sp>
          <p:nvSpPr>
            <p:cNvPr id="176" name="Figura a mano libera: forma 175">
              <a:extLst>
                <a:ext uri="{FF2B5EF4-FFF2-40B4-BE49-F238E27FC236}">
                  <a16:creationId xmlns:a16="http://schemas.microsoft.com/office/drawing/2014/main" id="{337387A2-196E-619D-479C-99E447246D26}"/>
                </a:ext>
              </a:extLst>
            </p:cNvPr>
            <p:cNvSpPr/>
            <p:nvPr/>
          </p:nvSpPr>
          <p:spPr>
            <a:xfrm>
              <a:off x="8651944" y="1896513"/>
              <a:ext cx="202882" cy="228600"/>
            </a:xfrm>
            <a:custGeom>
              <a:avLst/>
              <a:gdLst>
                <a:gd name="connsiteX0" fmla="*/ 104775 w 202882"/>
                <a:gd name="connsiteY0" fmla="*/ 228600 h 228600"/>
                <a:gd name="connsiteX1" fmla="*/ 0 w 202882"/>
                <a:gd name="connsiteY1" fmla="*/ 114300 h 228600"/>
                <a:gd name="connsiteX2" fmla="*/ 102870 w 202882"/>
                <a:gd name="connsiteY2" fmla="*/ 0 h 228600"/>
                <a:gd name="connsiteX3" fmla="*/ 202882 w 202882"/>
                <a:gd name="connsiteY3" fmla="*/ 121920 h 228600"/>
                <a:gd name="connsiteX4" fmla="*/ 35242 w 202882"/>
                <a:gd name="connsiteY4" fmla="*/ 121920 h 228600"/>
                <a:gd name="connsiteX5" fmla="*/ 104775 w 202882"/>
                <a:gd name="connsiteY5" fmla="*/ 199072 h 228600"/>
                <a:gd name="connsiteX6" fmla="*/ 164782 w 202882"/>
                <a:gd name="connsiteY6" fmla="*/ 154305 h 228600"/>
                <a:gd name="connsiteX7" fmla="*/ 198120 w 202882"/>
                <a:gd name="connsiteY7" fmla="*/ 154305 h 228600"/>
                <a:gd name="connsiteX8" fmla="*/ 104775 w 202882"/>
                <a:gd name="connsiteY8" fmla="*/ 228600 h 228600"/>
                <a:gd name="connsiteX9" fmla="*/ 102870 w 202882"/>
                <a:gd name="connsiteY9" fmla="*/ 27622 h 228600"/>
                <a:gd name="connsiteX10" fmla="*/ 36195 w 202882"/>
                <a:gd name="connsiteY10" fmla="*/ 97155 h 228600"/>
                <a:gd name="connsiteX11" fmla="*/ 166688 w 202882"/>
                <a:gd name="connsiteY11" fmla="*/ 97155 h 228600"/>
                <a:gd name="connsiteX12" fmla="*/ 102870 w 202882"/>
                <a:gd name="connsiteY12" fmla="*/ 27622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2882" h="228600">
                  <a:moveTo>
                    <a:pt x="104775" y="228600"/>
                  </a:moveTo>
                  <a:cubicBezTo>
                    <a:pt x="38100" y="228600"/>
                    <a:pt x="0" y="177165"/>
                    <a:pt x="0" y="114300"/>
                  </a:cubicBezTo>
                  <a:cubicBezTo>
                    <a:pt x="0" y="51435"/>
                    <a:pt x="40957" y="0"/>
                    <a:pt x="102870" y="0"/>
                  </a:cubicBezTo>
                  <a:cubicBezTo>
                    <a:pt x="167640" y="0"/>
                    <a:pt x="202882" y="50482"/>
                    <a:pt x="202882" y="121920"/>
                  </a:cubicBezTo>
                  <a:lnTo>
                    <a:pt x="35242" y="121920"/>
                  </a:lnTo>
                  <a:cubicBezTo>
                    <a:pt x="38100" y="165735"/>
                    <a:pt x="61913" y="199072"/>
                    <a:pt x="104775" y="199072"/>
                  </a:cubicBezTo>
                  <a:cubicBezTo>
                    <a:pt x="136207" y="199072"/>
                    <a:pt x="157163" y="183832"/>
                    <a:pt x="164782" y="154305"/>
                  </a:cubicBezTo>
                  <a:lnTo>
                    <a:pt x="198120" y="154305"/>
                  </a:lnTo>
                  <a:cubicBezTo>
                    <a:pt x="187642" y="201930"/>
                    <a:pt x="154305" y="228600"/>
                    <a:pt x="104775" y="228600"/>
                  </a:cubicBezTo>
                  <a:close/>
                  <a:moveTo>
                    <a:pt x="102870" y="27622"/>
                  </a:moveTo>
                  <a:cubicBezTo>
                    <a:pt x="62865" y="27622"/>
                    <a:pt x="40957" y="58102"/>
                    <a:pt x="36195" y="97155"/>
                  </a:cubicBezTo>
                  <a:lnTo>
                    <a:pt x="166688" y="97155"/>
                  </a:lnTo>
                  <a:cubicBezTo>
                    <a:pt x="163830" y="54292"/>
                    <a:pt x="141922" y="27622"/>
                    <a:pt x="102870" y="27622"/>
                  </a:cubicBezTo>
                  <a:close/>
                </a:path>
              </a:pathLst>
            </a:custGeom>
            <a:grpFill/>
            <a:ln w="9525" cap="flat">
              <a:noFill/>
              <a:prstDash val="solid"/>
              <a:miter/>
            </a:ln>
          </p:spPr>
          <p:txBody>
            <a:bodyPr rtlCol="0" anchor="ctr"/>
            <a:lstStyle/>
            <a:p>
              <a:endParaRPr lang="it-IT">
                <a:solidFill>
                  <a:schemeClr val="tx1"/>
                </a:solidFill>
              </a:endParaRPr>
            </a:p>
          </p:txBody>
        </p:sp>
        <p:sp>
          <p:nvSpPr>
            <p:cNvPr id="177" name="Figura a mano libera: forma 176">
              <a:extLst>
                <a:ext uri="{FF2B5EF4-FFF2-40B4-BE49-F238E27FC236}">
                  <a16:creationId xmlns:a16="http://schemas.microsoft.com/office/drawing/2014/main" id="{F37CCF03-F73D-2F29-DDFE-7F18FFBD9FEA}"/>
                </a:ext>
              </a:extLst>
            </p:cNvPr>
            <p:cNvSpPr/>
            <p:nvPr/>
          </p:nvSpPr>
          <p:spPr>
            <a:xfrm>
              <a:off x="8573839" y="1819360"/>
              <a:ext cx="34289" cy="300037"/>
            </a:xfrm>
            <a:custGeom>
              <a:avLst/>
              <a:gdLst>
                <a:gd name="connsiteX0" fmla="*/ 0 w 34289"/>
                <a:gd name="connsiteY0" fmla="*/ 300038 h 300037"/>
                <a:gd name="connsiteX1" fmla="*/ 0 w 34289"/>
                <a:gd name="connsiteY1" fmla="*/ 0 h 300037"/>
                <a:gd name="connsiteX2" fmla="*/ 34290 w 34289"/>
                <a:gd name="connsiteY2" fmla="*/ 0 h 300037"/>
                <a:gd name="connsiteX3" fmla="*/ 34290 w 34289"/>
                <a:gd name="connsiteY3" fmla="*/ 300038 h 300037"/>
                <a:gd name="connsiteX4" fmla="*/ 0 w 34289"/>
                <a:gd name="connsiteY4" fmla="*/ 300038 h 30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89" h="300037">
                  <a:moveTo>
                    <a:pt x="0" y="300038"/>
                  </a:moveTo>
                  <a:lnTo>
                    <a:pt x="0" y="0"/>
                  </a:lnTo>
                  <a:lnTo>
                    <a:pt x="34290" y="0"/>
                  </a:lnTo>
                  <a:lnTo>
                    <a:pt x="34290" y="300038"/>
                  </a:lnTo>
                  <a:lnTo>
                    <a:pt x="0" y="300038"/>
                  </a:lnTo>
                  <a:close/>
                </a:path>
              </a:pathLst>
            </a:custGeom>
            <a:grpFill/>
            <a:ln w="9525" cap="flat">
              <a:noFill/>
              <a:prstDash val="solid"/>
              <a:miter/>
            </a:ln>
          </p:spPr>
          <p:txBody>
            <a:bodyPr rtlCol="0" anchor="ctr"/>
            <a:lstStyle/>
            <a:p>
              <a:endParaRPr lang="it-IT">
                <a:solidFill>
                  <a:schemeClr val="tx1"/>
                </a:solidFill>
              </a:endParaRPr>
            </a:p>
          </p:txBody>
        </p:sp>
        <p:sp>
          <p:nvSpPr>
            <p:cNvPr id="178" name="Figura a mano libera: forma 177">
              <a:extLst>
                <a:ext uri="{FF2B5EF4-FFF2-40B4-BE49-F238E27FC236}">
                  <a16:creationId xmlns:a16="http://schemas.microsoft.com/office/drawing/2014/main" id="{DCB7F528-E663-D483-234B-39AD050E7F5A}"/>
                </a:ext>
              </a:extLst>
            </p:cNvPr>
            <p:cNvSpPr/>
            <p:nvPr/>
          </p:nvSpPr>
          <p:spPr>
            <a:xfrm>
              <a:off x="8336666" y="1898418"/>
              <a:ext cx="201930" cy="224789"/>
            </a:xfrm>
            <a:custGeom>
              <a:avLst/>
              <a:gdLst>
                <a:gd name="connsiteX0" fmla="*/ 182880 w 201930"/>
                <a:gd name="connsiteY0" fmla="*/ 222885 h 224789"/>
                <a:gd name="connsiteX1" fmla="*/ 145732 w 201930"/>
                <a:gd name="connsiteY1" fmla="*/ 190500 h 224789"/>
                <a:gd name="connsiteX2" fmla="*/ 145732 w 201930"/>
                <a:gd name="connsiteY2" fmla="*/ 190500 h 224789"/>
                <a:gd name="connsiteX3" fmla="*/ 73343 w 201930"/>
                <a:gd name="connsiteY3" fmla="*/ 224790 h 224789"/>
                <a:gd name="connsiteX4" fmla="*/ 0 w 201930"/>
                <a:gd name="connsiteY4" fmla="*/ 164783 h 224789"/>
                <a:gd name="connsiteX5" fmla="*/ 94298 w 201930"/>
                <a:gd name="connsiteY5" fmla="*/ 95250 h 224789"/>
                <a:gd name="connsiteX6" fmla="*/ 146685 w 201930"/>
                <a:gd name="connsiteY6" fmla="*/ 63817 h 224789"/>
                <a:gd name="connsiteX7" fmla="*/ 98107 w 201930"/>
                <a:gd name="connsiteY7" fmla="*/ 25717 h 224789"/>
                <a:gd name="connsiteX8" fmla="*/ 43815 w 201930"/>
                <a:gd name="connsiteY8" fmla="*/ 73342 h 224789"/>
                <a:gd name="connsiteX9" fmla="*/ 11430 w 201930"/>
                <a:gd name="connsiteY9" fmla="*/ 73342 h 224789"/>
                <a:gd name="connsiteX10" fmla="*/ 98107 w 201930"/>
                <a:gd name="connsiteY10" fmla="*/ 0 h 224789"/>
                <a:gd name="connsiteX11" fmla="*/ 178118 w 201930"/>
                <a:gd name="connsiteY11" fmla="*/ 68580 h 224789"/>
                <a:gd name="connsiteX12" fmla="*/ 178118 w 201930"/>
                <a:gd name="connsiteY12" fmla="*/ 171450 h 224789"/>
                <a:gd name="connsiteX13" fmla="*/ 200978 w 201930"/>
                <a:gd name="connsiteY13" fmla="*/ 194310 h 224789"/>
                <a:gd name="connsiteX14" fmla="*/ 201930 w 201930"/>
                <a:gd name="connsiteY14" fmla="*/ 194310 h 224789"/>
                <a:gd name="connsiteX15" fmla="*/ 201930 w 201930"/>
                <a:gd name="connsiteY15" fmla="*/ 219075 h 224789"/>
                <a:gd name="connsiteX16" fmla="*/ 182880 w 201930"/>
                <a:gd name="connsiteY16" fmla="*/ 222885 h 224789"/>
                <a:gd name="connsiteX17" fmla="*/ 80010 w 201930"/>
                <a:gd name="connsiteY17" fmla="*/ 199072 h 224789"/>
                <a:gd name="connsiteX18" fmla="*/ 145732 w 201930"/>
                <a:gd name="connsiteY18" fmla="*/ 140970 h 224789"/>
                <a:gd name="connsiteX19" fmla="*/ 145732 w 201930"/>
                <a:gd name="connsiteY19" fmla="*/ 103822 h 224789"/>
                <a:gd name="connsiteX20" fmla="*/ 96203 w 201930"/>
                <a:gd name="connsiteY20" fmla="*/ 120015 h 224789"/>
                <a:gd name="connsiteX21" fmla="*/ 35243 w 201930"/>
                <a:gd name="connsiteY21" fmla="*/ 163830 h 224789"/>
                <a:gd name="connsiteX22" fmla="*/ 80010 w 201930"/>
                <a:gd name="connsiteY22" fmla="*/ 199072 h 22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1930" h="224789">
                  <a:moveTo>
                    <a:pt x="182880" y="222885"/>
                  </a:moveTo>
                  <a:cubicBezTo>
                    <a:pt x="160973" y="222885"/>
                    <a:pt x="148590" y="212408"/>
                    <a:pt x="145732" y="190500"/>
                  </a:cubicBezTo>
                  <a:lnTo>
                    <a:pt x="145732" y="190500"/>
                  </a:lnTo>
                  <a:cubicBezTo>
                    <a:pt x="132398" y="207645"/>
                    <a:pt x="110490" y="224790"/>
                    <a:pt x="73343" y="224790"/>
                  </a:cubicBezTo>
                  <a:cubicBezTo>
                    <a:pt x="32385" y="224790"/>
                    <a:pt x="0" y="205740"/>
                    <a:pt x="0" y="164783"/>
                  </a:cubicBezTo>
                  <a:cubicBezTo>
                    <a:pt x="0" y="113347"/>
                    <a:pt x="40005" y="102870"/>
                    <a:pt x="94298" y="95250"/>
                  </a:cubicBezTo>
                  <a:cubicBezTo>
                    <a:pt x="124778" y="90488"/>
                    <a:pt x="146685" y="87630"/>
                    <a:pt x="146685" y="63817"/>
                  </a:cubicBezTo>
                  <a:cubicBezTo>
                    <a:pt x="146685" y="39052"/>
                    <a:pt x="129540" y="25717"/>
                    <a:pt x="98107" y="25717"/>
                  </a:cubicBezTo>
                  <a:cubicBezTo>
                    <a:pt x="62865" y="25717"/>
                    <a:pt x="45720" y="40958"/>
                    <a:pt x="43815" y="73342"/>
                  </a:cubicBezTo>
                  <a:lnTo>
                    <a:pt x="11430" y="73342"/>
                  </a:lnTo>
                  <a:cubicBezTo>
                    <a:pt x="12382" y="31433"/>
                    <a:pt x="40005" y="0"/>
                    <a:pt x="98107" y="0"/>
                  </a:cubicBezTo>
                  <a:cubicBezTo>
                    <a:pt x="143828" y="0"/>
                    <a:pt x="178118" y="17145"/>
                    <a:pt x="178118" y="68580"/>
                  </a:cubicBezTo>
                  <a:lnTo>
                    <a:pt x="178118" y="171450"/>
                  </a:lnTo>
                  <a:cubicBezTo>
                    <a:pt x="178118" y="188595"/>
                    <a:pt x="181928" y="199072"/>
                    <a:pt x="200978" y="194310"/>
                  </a:cubicBezTo>
                  <a:lnTo>
                    <a:pt x="201930" y="194310"/>
                  </a:lnTo>
                  <a:lnTo>
                    <a:pt x="201930" y="219075"/>
                  </a:lnTo>
                  <a:cubicBezTo>
                    <a:pt x="197168" y="220980"/>
                    <a:pt x="191453" y="222885"/>
                    <a:pt x="182880" y="222885"/>
                  </a:cubicBezTo>
                  <a:close/>
                  <a:moveTo>
                    <a:pt x="80010" y="199072"/>
                  </a:moveTo>
                  <a:cubicBezTo>
                    <a:pt x="125730" y="199072"/>
                    <a:pt x="145732" y="165735"/>
                    <a:pt x="145732" y="140970"/>
                  </a:cubicBezTo>
                  <a:lnTo>
                    <a:pt x="145732" y="103822"/>
                  </a:lnTo>
                  <a:cubicBezTo>
                    <a:pt x="134303" y="110490"/>
                    <a:pt x="114300" y="116205"/>
                    <a:pt x="96203" y="120015"/>
                  </a:cubicBezTo>
                  <a:cubicBezTo>
                    <a:pt x="61913" y="126683"/>
                    <a:pt x="35243" y="132397"/>
                    <a:pt x="35243" y="163830"/>
                  </a:cubicBezTo>
                  <a:cubicBezTo>
                    <a:pt x="35243" y="193358"/>
                    <a:pt x="58103" y="199072"/>
                    <a:pt x="80010" y="199072"/>
                  </a:cubicBezTo>
                  <a:close/>
                </a:path>
              </a:pathLst>
            </a:custGeom>
            <a:grpFill/>
            <a:ln w="9525" cap="flat">
              <a:noFill/>
              <a:prstDash val="solid"/>
              <a:miter/>
            </a:ln>
          </p:spPr>
          <p:txBody>
            <a:bodyPr rtlCol="0" anchor="ctr"/>
            <a:lstStyle/>
            <a:p>
              <a:endParaRPr lang="it-IT">
                <a:solidFill>
                  <a:schemeClr val="tx1"/>
                </a:solidFill>
              </a:endParaRPr>
            </a:p>
          </p:txBody>
        </p:sp>
        <p:sp>
          <p:nvSpPr>
            <p:cNvPr id="179" name="Figura a mano libera: forma 178">
              <a:extLst>
                <a:ext uri="{FF2B5EF4-FFF2-40B4-BE49-F238E27FC236}">
                  <a16:creationId xmlns:a16="http://schemas.microsoft.com/office/drawing/2014/main" id="{CCFC57BC-B311-CE16-0B81-C5552010AF1E}"/>
                </a:ext>
              </a:extLst>
            </p:cNvPr>
            <p:cNvSpPr/>
            <p:nvPr/>
          </p:nvSpPr>
          <p:spPr>
            <a:xfrm>
              <a:off x="8196648" y="1901275"/>
              <a:ext cx="113347" cy="218122"/>
            </a:xfrm>
            <a:custGeom>
              <a:avLst/>
              <a:gdLst>
                <a:gd name="connsiteX0" fmla="*/ 33338 w 113347"/>
                <a:gd name="connsiteY0" fmla="*/ 1905 h 218122"/>
                <a:gd name="connsiteX1" fmla="*/ 33338 w 113347"/>
                <a:gd name="connsiteY1" fmla="*/ 38100 h 218122"/>
                <a:gd name="connsiteX2" fmla="*/ 34290 w 113347"/>
                <a:gd name="connsiteY2" fmla="*/ 38100 h 218122"/>
                <a:gd name="connsiteX3" fmla="*/ 99060 w 113347"/>
                <a:gd name="connsiteY3" fmla="*/ 0 h 218122"/>
                <a:gd name="connsiteX4" fmla="*/ 113348 w 113347"/>
                <a:gd name="connsiteY4" fmla="*/ 2857 h 218122"/>
                <a:gd name="connsiteX5" fmla="*/ 113348 w 113347"/>
                <a:gd name="connsiteY5" fmla="*/ 35242 h 218122"/>
                <a:gd name="connsiteX6" fmla="*/ 112395 w 113347"/>
                <a:gd name="connsiteY6" fmla="*/ 35242 h 218122"/>
                <a:gd name="connsiteX7" fmla="*/ 97155 w 113347"/>
                <a:gd name="connsiteY7" fmla="*/ 33338 h 218122"/>
                <a:gd name="connsiteX8" fmla="*/ 34290 w 113347"/>
                <a:gd name="connsiteY8" fmla="*/ 99060 h 218122"/>
                <a:gd name="connsiteX9" fmla="*/ 34290 w 113347"/>
                <a:gd name="connsiteY9" fmla="*/ 218122 h 218122"/>
                <a:gd name="connsiteX10" fmla="*/ 0 w 113347"/>
                <a:gd name="connsiteY10" fmla="*/ 218122 h 218122"/>
                <a:gd name="connsiteX11" fmla="*/ 0 w 113347"/>
                <a:gd name="connsiteY11" fmla="*/ 1905 h 218122"/>
                <a:gd name="connsiteX12" fmla="*/ 33338 w 113347"/>
                <a:gd name="connsiteY12" fmla="*/ 1905 h 21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347" h="218122">
                  <a:moveTo>
                    <a:pt x="33338" y="1905"/>
                  </a:moveTo>
                  <a:lnTo>
                    <a:pt x="33338" y="38100"/>
                  </a:lnTo>
                  <a:lnTo>
                    <a:pt x="34290" y="38100"/>
                  </a:lnTo>
                  <a:cubicBezTo>
                    <a:pt x="47625" y="17145"/>
                    <a:pt x="69533" y="0"/>
                    <a:pt x="99060" y="0"/>
                  </a:cubicBezTo>
                  <a:cubicBezTo>
                    <a:pt x="105728" y="0"/>
                    <a:pt x="108585" y="952"/>
                    <a:pt x="113348" y="2857"/>
                  </a:cubicBezTo>
                  <a:lnTo>
                    <a:pt x="113348" y="35242"/>
                  </a:lnTo>
                  <a:lnTo>
                    <a:pt x="112395" y="35242"/>
                  </a:lnTo>
                  <a:cubicBezTo>
                    <a:pt x="107633" y="33338"/>
                    <a:pt x="103823" y="33338"/>
                    <a:pt x="97155" y="33338"/>
                  </a:cubicBezTo>
                  <a:cubicBezTo>
                    <a:pt x="63818" y="33338"/>
                    <a:pt x="34290" y="58102"/>
                    <a:pt x="34290" y="99060"/>
                  </a:cubicBezTo>
                  <a:lnTo>
                    <a:pt x="34290" y="218122"/>
                  </a:lnTo>
                  <a:lnTo>
                    <a:pt x="0" y="218122"/>
                  </a:lnTo>
                  <a:lnTo>
                    <a:pt x="0" y="1905"/>
                  </a:lnTo>
                  <a:lnTo>
                    <a:pt x="33338" y="1905"/>
                  </a:lnTo>
                  <a:close/>
                </a:path>
              </a:pathLst>
            </a:custGeom>
            <a:grpFill/>
            <a:ln w="9525" cap="flat">
              <a:noFill/>
              <a:prstDash val="solid"/>
              <a:miter/>
            </a:ln>
          </p:spPr>
          <p:txBody>
            <a:bodyPr rtlCol="0" anchor="ctr"/>
            <a:lstStyle/>
            <a:p>
              <a:endParaRPr lang="it-IT">
                <a:solidFill>
                  <a:schemeClr val="tx1"/>
                </a:solidFill>
              </a:endParaRPr>
            </a:p>
          </p:txBody>
        </p:sp>
        <p:sp>
          <p:nvSpPr>
            <p:cNvPr id="180" name="Figura a mano libera: forma 179">
              <a:extLst>
                <a:ext uri="{FF2B5EF4-FFF2-40B4-BE49-F238E27FC236}">
                  <a16:creationId xmlns:a16="http://schemas.microsoft.com/office/drawing/2014/main" id="{1568AF4F-E3C7-2117-B37E-94A5E9D202FE}"/>
                </a:ext>
              </a:extLst>
            </p:cNvPr>
            <p:cNvSpPr/>
            <p:nvPr/>
          </p:nvSpPr>
          <p:spPr>
            <a:xfrm>
              <a:off x="7966144" y="1903180"/>
              <a:ext cx="174307" cy="221932"/>
            </a:xfrm>
            <a:custGeom>
              <a:avLst/>
              <a:gdLst>
                <a:gd name="connsiteX0" fmla="*/ 174307 w 174307"/>
                <a:gd name="connsiteY0" fmla="*/ 216217 h 221932"/>
                <a:gd name="connsiteX1" fmla="*/ 140017 w 174307"/>
                <a:gd name="connsiteY1" fmla="*/ 216217 h 221932"/>
                <a:gd name="connsiteX2" fmla="*/ 140017 w 174307"/>
                <a:gd name="connsiteY2" fmla="*/ 186690 h 221932"/>
                <a:gd name="connsiteX3" fmla="*/ 139065 w 174307"/>
                <a:gd name="connsiteY3" fmla="*/ 186690 h 221932"/>
                <a:gd name="connsiteX4" fmla="*/ 73342 w 174307"/>
                <a:gd name="connsiteY4" fmla="*/ 221933 h 221932"/>
                <a:gd name="connsiteX5" fmla="*/ 0 w 174307"/>
                <a:gd name="connsiteY5" fmla="*/ 150495 h 221932"/>
                <a:gd name="connsiteX6" fmla="*/ 0 w 174307"/>
                <a:gd name="connsiteY6" fmla="*/ 0 h 221932"/>
                <a:gd name="connsiteX7" fmla="*/ 34290 w 174307"/>
                <a:gd name="connsiteY7" fmla="*/ 0 h 221932"/>
                <a:gd name="connsiteX8" fmla="*/ 34290 w 174307"/>
                <a:gd name="connsiteY8" fmla="*/ 149542 h 221932"/>
                <a:gd name="connsiteX9" fmla="*/ 82867 w 174307"/>
                <a:gd name="connsiteY9" fmla="*/ 194310 h 221932"/>
                <a:gd name="connsiteX10" fmla="*/ 139065 w 174307"/>
                <a:gd name="connsiteY10" fmla="*/ 134302 h 221932"/>
                <a:gd name="connsiteX11" fmla="*/ 139065 w 174307"/>
                <a:gd name="connsiteY11" fmla="*/ 952 h 221932"/>
                <a:gd name="connsiteX12" fmla="*/ 173355 w 174307"/>
                <a:gd name="connsiteY12" fmla="*/ 952 h 221932"/>
                <a:gd name="connsiteX13" fmla="*/ 173355 w 174307"/>
                <a:gd name="connsiteY13" fmla="*/ 216217 h 22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4307" h="221932">
                  <a:moveTo>
                    <a:pt x="174307" y="216217"/>
                  </a:moveTo>
                  <a:lnTo>
                    <a:pt x="140017" y="216217"/>
                  </a:lnTo>
                  <a:lnTo>
                    <a:pt x="140017" y="186690"/>
                  </a:lnTo>
                  <a:lnTo>
                    <a:pt x="139065" y="186690"/>
                  </a:lnTo>
                  <a:cubicBezTo>
                    <a:pt x="123825" y="207645"/>
                    <a:pt x="104775" y="221933"/>
                    <a:pt x="73342" y="221933"/>
                  </a:cubicBezTo>
                  <a:cubicBezTo>
                    <a:pt x="28575" y="221933"/>
                    <a:pt x="0" y="195263"/>
                    <a:pt x="0" y="150495"/>
                  </a:cubicBezTo>
                  <a:lnTo>
                    <a:pt x="0" y="0"/>
                  </a:lnTo>
                  <a:lnTo>
                    <a:pt x="34290" y="0"/>
                  </a:lnTo>
                  <a:lnTo>
                    <a:pt x="34290" y="149542"/>
                  </a:lnTo>
                  <a:cubicBezTo>
                    <a:pt x="34290" y="177165"/>
                    <a:pt x="52388" y="194310"/>
                    <a:pt x="82867" y="194310"/>
                  </a:cubicBezTo>
                  <a:cubicBezTo>
                    <a:pt x="117157" y="194310"/>
                    <a:pt x="139065" y="168592"/>
                    <a:pt x="139065" y="134302"/>
                  </a:cubicBezTo>
                  <a:lnTo>
                    <a:pt x="139065" y="952"/>
                  </a:lnTo>
                  <a:lnTo>
                    <a:pt x="173355" y="952"/>
                  </a:lnTo>
                  <a:lnTo>
                    <a:pt x="173355" y="216217"/>
                  </a:lnTo>
                  <a:close/>
                </a:path>
              </a:pathLst>
            </a:custGeom>
            <a:grpFill/>
            <a:ln w="9525" cap="flat">
              <a:noFill/>
              <a:prstDash val="solid"/>
              <a:miter/>
            </a:ln>
          </p:spPr>
          <p:txBody>
            <a:bodyPr rtlCol="0" anchor="ctr"/>
            <a:lstStyle/>
            <a:p>
              <a:endParaRPr lang="it-IT">
                <a:solidFill>
                  <a:schemeClr val="tx1"/>
                </a:solidFill>
              </a:endParaRPr>
            </a:p>
          </p:txBody>
        </p:sp>
        <p:sp>
          <p:nvSpPr>
            <p:cNvPr id="181" name="Figura a mano libera: forma 180">
              <a:extLst>
                <a:ext uri="{FF2B5EF4-FFF2-40B4-BE49-F238E27FC236}">
                  <a16:creationId xmlns:a16="http://schemas.microsoft.com/office/drawing/2014/main" id="{B0F5C056-06B1-0C9D-C2B8-EB1EE55B4636}"/>
                </a:ext>
              </a:extLst>
            </p:cNvPr>
            <p:cNvSpPr/>
            <p:nvPr/>
          </p:nvSpPr>
          <p:spPr>
            <a:xfrm>
              <a:off x="7816601" y="1834600"/>
              <a:ext cx="107632" cy="286702"/>
            </a:xfrm>
            <a:custGeom>
              <a:avLst/>
              <a:gdLst>
                <a:gd name="connsiteX0" fmla="*/ 0 w 107632"/>
                <a:gd name="connsiteY0" fmla="*/ 96202 h 286702"/>
                <a:gd name="connsiteX1" fmla="*/ 0 w 107632"/>
                <a:gd name="connsiteY1" fmla="*/ 68580 h 286702"/>
                <a:gd name="connsiteX2" fmla="*/ 31432 w 107632"/>
                <a:gd name="connsiteY2" fmla="*/ 68580 h 286702"/>
                <a:gd name="connsiteX3" fmla="*/ 31432 w 107632"/>
                <a:gd name="connsiteY3" fmla="*/ 0 h 286702"/>
                <a:gd name="connsiteX4" fmla="*/ 65722 w 107632"/>
                <a:gd name="connsiteY4" fmla="*/ 0 h 286702"/>
                <a:gd name="connsiteX5" fmla="*/ 65722 w 107632"/>
                <a:gd name="connsiteY5" fmla="*/ 68580 h 286702"/>
                <a:gd name="connsiteX6" fmla="*/ 107632 w 107632"/>
                <a:gd name="connsiteY6" fmla="*/ 68580 h 286702"/>
                <a:gd name="connsiteX7" fmla="*/ 107632 w 107632"/>
                <a:gd name="connsiteY7" fmla="*/ 96202 h 286702"/>
                <a:gd name="connsiteX8" fmla="*/ 65722 w 107632"/>
                <a:gd name="connsiteY8" fmla="*/ 96202 h 286702"/>
                <a:gd name="connsiteX9" fmla="*/ 65722 w 107632"/>
                <a:gd name="connsiteY9" fmla="*/ 237172 h 286702"/>
                <a:gd name="connsiteX10" fmla="*/ 87630 w 107632"/>
                <a:gd name="connsiteY10" fmla="*/ 257175 h 286702"/>
                <a:gd name="connsiteX11" fmla="*/ 105727 w 107632"/>
                <a:gd name="connsiteY11" fmla="*/ 254317 h 286702"/>
                <a:gd name="connsiteX12" fmla="*/ 106680 w 107632"/>
                <a:gd name="connsiteY12" fmla="*/ 254317 h 286702"/>
                <a:gd name="connsiteX13" fmla="*/ 106680 w 107632"/>
                <a:gd name="connsiteY13" fmla="*/ 283845 h 286702"/>
                <a:gd name="connsiteX14" fmla="*/ 79057 w 107632"/>
                <a:gd name="connsiteY14" fmla="*/ 286702 h 286702"/>
                <a:gd name="connsiteX15" fmla="*/ 31432 w 107632"/>
                <a:gd name="connsiteY15" fmla="*/ 244792 h 286702"/>
                <a:gd name="connsiteX16" fmla="*/ 31432 w 107632"/>
                <a:gd name="connsiteY16" fmla="*/ 96202 h 286702"/>
                <a:gd name="connsiteX17" fmla="*/ 0 w 107632"/>
                <a:gd name="connsiteY17" fmla="*/ 96202 h 286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632" h="286702">
                  <a:moveTo>
                    <a:pt x="0" y="96202"/>
                  </a:moveTo>
                  <a:lnTo>
                    <a:pt x="0" y="68580"/>
                  </a:lnTo>
                  <a:lnTo>
                    <a:pt x="31432" y="68580"/>
                  </a:lnTo>
                  <a:lnTo>
                    <a:pt x="31432" y="0"/>
                  </a:lnTo>
                  <a:lnTo>
                    <a:pt x="65722" y="0"/>
                  </a:lnTo>
                  <a:lnTo>
                    <a:pt x="65722" y="68580"/>
                  </a:lnTo>
                  <a:lnTo>
                    <a:pt x="107632" y="68580"/>
                  </a:lnTo>
                  <a:lnTo>
                    <a:pt x="107632" y="96202"/>
                  </a:lnTo>
                  <a:lnTo>
                    <a:pt x="65722" y="96202"/>
                  </a:lnTo>
                  <a:lnTo>
                    <a:pt x="65722" y="237172"/>
                  </a:lnTo>
                  <a:cubicBezTo>
                    <a:pt x="65722" y="252413"/>
                    <a:pt x="73343" y="257175"/>
                    <a:pt x="87630" y="257175"/>
                  </a:cubicBezTo>
                  <a:cubicBezTo>
                    <a:pt x="94297" y="257175"/>
                    <a:pt x="101918" y="255270"/>
                    <a:pt x="105727" y="254317"/>
                  </a:cubicBezTo>
                  <a:lnTo>
                    <a:pt x="106680" y="254317"/>
                  </a:lnTo>
                  <a:lnTo>
                    <a:pt x="106680" y="283845"/>
                  </a:lnTo>
                  <a:cubicBezTo>
                    <a:pt x="99060" y="285750"/>
                    <a:pt x="89535" y="286702"/>
                    <a:pt x="79057" y="286702"/>
                  </a:cubicBezTo>
                  <a:cubicBezTo>
                    <a:pt x="51435" y="286702"/>
                    <a:pt x="31432" y="275272"/>
                    <a:pt x="31432" y="244792"/>
                  </a:cubicBezTo>
                  <a:lnTo>
                    <a:pt x="31432" y="96202"/>
                  </a:lnTo>
                  <a:lnTo>
                    <a:pt x="0" y="96202"/>
                  </a:lnTo>
                  <a:close/>
                </a:path>
              </a:pathLst>
            </a:custGeom>
            <a:grpFill/>
            <a:ln w="9525" cap="flat">
              <a:noFill/>
              <a:prstDash val="solid"/>
              <a:miter/>
            </a:ln>
          </p:spPr>
          <p:txBody>
            <a:bodyPr rtlCol="0" anchor="ctr"/>
            <a:lstStyle/>
            <a:p>
              <a:endParaRPr lang="it-IT">
                <a:solidFill>
                  <a:schemeClr val="tx1"/>
                </a:solidFill>
              </a:endParaRPr>
            </a:p>
          </p:txBody>
        </p:sp>
        <p:sp>
          <p:nvSpPr>
            <p:cNvPr id="182" name="Figura a mano libera: forma 181">
              <a:extLst>
                <a:ext uri="{FF2B5EF4-FFF2-40B4-BE49-F238E27FC236}">
                  <a16:creationId xmlns:a16="http://schemas.microsoft.com/office/drawing/2014/main" id="{4924217F-47AF-3CF9-D830-71AE220ACA4E}"/>
                </a:ext>
              </a:extLst>
            </p:cNvPr>
            <p:cNvSpPr/>
            <p:nvPr/>
          </p:nvSpPr>
          <p:spPr>
            <a:xfrm>
              <a:off x="7739448" y="1819360"/>
              <a:ext cx="34290" cy="300037"/>
            </a:xfrm>
            <a:custGeom>
              <a:avLst/>
              <a:gdLst>
                <a:gd name="connsiteX0" fmla="*/ 0 w 34290"/>
                <a:gd name="connsiteY0" fmla="*/ 300038 h 300037"/>
                <a:gd name="connsiteX1" fmla="*/ 0 w 34290"/>
                <a:gd name="connsiteY1" fmla="*/ 0 h 300037"/>
                <a:gd name="connsiteX2" fmla="*/ 34290 w 34290"/>
                <a:gd name="connsiteY2" fmla="*/ 0 h 300037"/>
                <a:gd name="connsiteX3" fmla="*/ 34290 w 34290"/>
                <a:gd name="connsiteY3" fmla="*/ 300038 h 300037"/>
                <a:gd name="connsiteX4" fmla="*/ 0 w 34290"/>
                <a:gd name="connsiteY4" fmla="*/ 300038 h 30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 h="300037">
                  <a:moveTo>
                    <a:pt x="0" y="300038"/>
                  </a:moveTo>
                  <a:lnTo>
                    <a:pt x="0" y="0"/>
                  </a:lnTo>
                  <a:lnTo>
                    <a:pt x="34290" y="0"/>
                  </a:lnTo>
                  <a:lnTo>
                    <a:pt x="34290" y="300038"/>
                  </a:lnTo>
                  <a:lnTo>
                    <a:pt x="0" y="300038"/>
                  </a:lnTo>
                  <a:close/>
                </a:path>
              </a:pathLst>
            </a:custGeom>
            <a:grpFill/>
            <a:ln w="9525" cap="flat">
              <a:noFill/>
              <a:prstDash val="solid"/>
              <a:miter/>
            </a:ln>
          </p:spPr>
          <p:txBody>
            <a:bodyPr rtlCol="0" anchor="ctr"/>
            <a:lstStyle/>
            <a:p>
              <a:endParaRPr lang="it-IT">
                <a:solidFill>
                  <a:schemeClr val="tx1"/>
                </a:solidFill>
              </a:endParaRPr>
            </a:p>
          </p:txBody>
        </p:sp>
        <p:sp>
          <p:nvSpPr>
            <p:cNvPr id="183" name="Figura a mano libera: forma 182">
              <a:extLst>
                <a:ext uri="{FF2B5EF4-FFF2-40B4-BE49-F238E27FC236}">
                  <a16:creationId xmlns:a16="http://schemas.microsoft.com/office/drawing/2014/main" id="{270FFF3A-BC17-6CFB-E42C-DE3008D533D0}"/>
                </a:ext>
              </a:extLst>
            </p:cNvPr>
            <p:cNvSpPr/>
            <p:nvPr/>
          </p:nvSpPr>
          <p:spPr>
            <a:xfrm>
              <a:off x="7508944" y="1903180"/>
              <a:ext cx="174307" cy="221932"/>
            </a:xfrm>
            <a:custGeom>
              <a:avLst/>
              <a:gdLst>
                <a:gd name="connsiteX0" fmla="*/ 174307 w 174307"/>
                <a:gd name="connsiteY0" fmla="*/ 216217 h 221932"/>
                <a:gd name="connsiteX1" fmla="*/ 140017 w 174307"/>
                <a:gd name="connsiteY1" fmla="*/ 216217 h 221932"/>
                <a:gd name="connsiteX2" fmla="*/ 140017 w 174307"/>
                <a:gd name="connsiteY2" fmla="*/ 186690 h 221932"/>
                <a:gd name="connsiteX3" fmla="*/ 139065 w 174307"/>
                <a:gd name="connsiteY3" fmla="*/ 186690 h 221932"/>
                <a:gd name="connsiteX4" fmla="*/ 73342 w 174307"/>
                <a:gd name="connsiteY4" fmla="*/ 221933 h 221932"/>
                <a:gd name="connsiteX5" fmla="*/ 0 w 174307"/>
                <a:gd name="connsiteY5" fmla="*/ 150495 h 221932"/>
                <a:gd name="connsiteX6" fmla="*/ 0 w 174307"/>
                <a:gd name="connsiteY6" fmla="*/ 0 h 221932"/>
                <a:gd name="connsiteX7" fmla="*/ 34290 w 174307"/>
                <a:gd name="connsiteY7" fmla="*/ 0 h 221932"/>
                <a:gd name="connsiteX8" fmla="*/ 34290 w 174307"/>
                <a:gd name="connsiteY8" fmla="*/ 149542 h 221932"/>
                <a:gd name="connsiteX9" fmla="*/ 82867 w 174307"/>
                <a:gd name="connsiteY9" fmla="*/ 194310 h 221932"/>
                <a:gd name="connsiteX10" fmla="*/ 139065 w 174307"/>
                <a:gd name="connsiteY10" fmla="*/ 134302 h 221932"/>
                <a:gd name="connsiteX11" fmla="*/ 139065 w 174307"/>
                <a:gd name="connsiteY11" fmla="*/ 952 h 221932"/>
                <a:gd name="connsiteX12" fmla="*/ 173355 w 174307"/>
                <a:gd name="connsiteY12" fmla="*/ 952 h 221932"/>
                <a:gd name="connsiteX13" fmla="*/ 173355 w 174307"/>
                <a:gd name="connsiteY13" fmla="*/ 216217 h 22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4307" h="221932">
                  <a:moveTo>
                    <a:pt x="174307" y="216217"/>
                  </a:moveTo>
                  <a:lnTo>
                    <a:pt x="140017" y="216217"/>
                  </a:lnTo>
                  <a:lnTo>
                    <a:pt x="140017" y="186690"/>
                  </a:lnTo>
                  <a:lnTo>
                    <a:pt x="139065" y="186690"/>
                  </a:lnTo>
                  <a:cubicBezTo>
                    <a:pt x="123825" y="207645"/>
                    <a:pt x="104775" y="221933"/>
                    <a:pt x="73342" y="221933"/>
                  </a:cubicBezTo>
                  <a:cubicBezTo>
                    <a:pt x="28575" y="221933"/>
                    <a:pt x="0" y="195263"/>
                    <a:pt x="0" y="150495"/>
                  </a:cubicBezTo>
                  <a:lnTo>
                    <a:pt x="0" y="0"/>
                  </a:lnTo>
                  <a:lnTo>
                    <a:pt x="34290" y="0"/>
                  </a:lnTo>
                  <a:lnTo>
                    <a:pt x="34290" y="149542"/>
                  </a:lnTo>
                  <a:cubicBezTo>
                    <a:pt x="34290" y="177165"/>
                    <a:pt x="52388" y="194310"/>
                    <a:pt x="82867" y="194310"/>
                  </a:cubicBezTo>
                  <a:cubicBezTo>
                    <a:pt x="117157" y="194310"/>
                    <a:pt x="139065" y="168592"/>
                    <a:pt x="139065" y="134302"/>
                  </a:cubicBezTo>
                  <a:lnTo>
                    <a:pt x="139065" y="952"/>
                  </a:lnTo>
                  <a:lnTo>
                    <a:pt x="173355" y="952"/>
                  </a:lnTo>
                  <a:lnTo>
                    <a:pt x="173355" y="216217"/>
                  </a:lnTo>
                  <a:close/>
                </a:path>
              </a:pathLst>
            </a:custGeom>
            <a:grpFill/>
            <a:ln w="9525" cap="flat">
              <a:noFill/>
              <a:prstDash val="solid"/>
              <a:miter/>
            </a:ln>
          </p:spPr>
          <p:txBody>
            <a:bodyPr rtlCol="0" anchor="ctr"/>
            <a:lstStyle/>
            <a:p>
              <a:endParaRPr lang="it-IT">
                <a:solidFill>
                  <a:schemeClr val="tx1"/>
                </a:solidFill>
              </a:endParaRPr>
            </a:p>
          </p:txBody>
        </p:sp>
        <p:sp>
          <p:nvSpPr>
            <p:cNvPr id="184" name="Figura a mano libera: forma 183">
              <a:extLst>
                <a:ext uri="{FF2B5EF4-FFF2-40B4-BE49-F238E27FC236}">
                  <a16:creationId xmlns:a16="http://schemas.microsoft.com/office/drawing/2014/main" id="{CB182E55-C892-7DF9-378F-9A0E17C2CA23}"/>
                </a:ext>
              </a:extLst>
            </p:cNvPr>
            <p:cNvSpPr/>
            <p:nvPr/>
          </p:nvSpPr>
          <p:spPr>
            <a:xfrm>
              <a:off x="7198428" y="1812693"/>
              <a:ext cx="265747" cy="312420"/>
            </a:xfrm>
            <a:custGeom>
              <a:avLst/>
              <a:gdLst>
                <a:gd name="connsiteX0" fmla="*/ 140018 w 265747"/>
                <a:gd name="connsiteY0" fmla="*/ 312420 h 312420"/>
                <a:gd name="connsiteX1" fmla="*/ 0 w 265747"/>
                <a:gd name="connsiteY1" fmla="*/ 156210 h 312420"/>
                <a:gd name="connsiteX2" fmla="*/ 141923 w 265747"/>
                <a:gd name="connsiteY2" fmla="*/ 0 h 312420"/>
                <a:gd name="connsiteX3" fmla="*/ 261938 w 265747"/>
                <a:gd name="connsiteY3" fmla="*/ 95250 h 312420"/>
                <a:gd name="connsiteX4" fmla="*/ 224790 w 265747"/>
                <a:gd name="connsiteY4" fmla="*/ 95250 h 312420"/>
                <a:gd name="connsiteX5" fmla="*/ 140970 w 265747"/>
                <a:gd name="connsiteY5" fmla="*/ 32385 h 312420"/>
                <a:gd name="connsiteX6" fmla="*/ 38100 w 265747"/>
                <a:gd name="connsiteY6" fmla="*/ 156210 h 312420"/>
                <a:gd name="connsiteX7" fmla="*/ 140970 w 265747"/>
                <a:gd name="connsiteY7" fmla="*/ 279083 h 312420"/>
                <a:gd name="connsiteX8" fmla="*/ 228600 w 265747"/>
                <a:gd name="connsiteY8" fmla="*/ 196215 h 312420"/>
                <a:gd name="connsiteX9" fmla="*/ 265748 w 265747"/>
                <a:gd name="connsiteY9" fmla="*/ 196215 h 312420"/>
                <a:gd name="connsiteX10" fmla="*/ 229553 w 265747"/>
                <a:gd name="connsiteY10" fmla="*/ 280035 h 312420"/>
                <a:gd name="connsiteX11" fmla="*/ 140018 w 265747"/>
                <a:gd name="connsiteY11" fmla="*/ 312420 h 312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5747" h="312420">
                  <a:moveTo>
                    <a:pt x="140018" y="312420"/>
                  </a:moveTo>
                  <a:cubicBezTo>
                    <a:pt x="55245" y="312420"/>
                    <a:pt x="0" y="247650"/>
                    <a:pt x="0" y="156210"/>
                  </a:cubicBezTo>
                  <a:cubicBezTo>
                    <a:pt x="0" y="68580"/>
                    <a:pt x="52388" y="0"/>
                    <a:pt x="141923" y="0"/>
                  </a:cubicBezTo>
                  <a:cubicBezTo>
                    <a:pt x="211455" y="0"/>
                    <a:pt x="254318" y="40005"/>
                    <a:pt x="261938" y="95250"/>
                  </a:cubicBezTo>
                  <a:lnTo>
                    <a:pt x="224790" y="95250"/>
                  </a:lnTo>
                  <a:cubicBezTo>
                    <a:pt x="218123" y="58102"/>
                    <a:pt x="187643" y="32385"/>
                    <a:pt x="140970" y="32385"/>
                  </a:cubicBezTo>
                  <a:cubicBezTo>
                    <a:pt x="75248" y="32385"/>
                    <a:pt x="38100" y="85725"/>
                    <a:pt x="38100" y="156210"/>
                  </a:cubicBezTo>
                  <a:cubicBezTo>
                    <a:pt x="38100" y="229552"/>
                    <a:pt x="79057" y="279083"/>
                    <a:pt x="140970" y="279083"/>
                  </a:cubicBezTo>
                  <a:cubicBezTo>
                    <a:pt x="197168" y="279083"/>
                    <a:pt x="224790" y="240983"/>
                    <a:pt x="228600" y="196215"/>
                  </a:cubicBezTo>
                  <a:lnTo>
                    <a:pt x="265748" y="196215"/>
                  </a:lnTo>
                  <a:cubicBezTo>
                    <a:pt x="265748" y="225742"/>
                    <a:pt x="251460" y="259080"/>
                    <a:pt x="229553" y="280035"/>
                  </a:cubicBezTo>
                  <a:cubicBezTo>
                    <a:pt x="208598" y="301942"/>
                    <a:pt x="178118" y="312420"/>
                    <a:pt x="140018" y="312420"/>
                  </a:cubicBezTo>
                  <a:close/>
                </a:path>
              </a:pathLst>
            </a:custGeom>
            <a:grpFill/>
            <a:ln w="9525" cap="flat">
              <a:noFill/>
              <a:prstDash val="solid"/>
              <a:miter/>
            </a:ln>
          </p:spPr>
          <p:txBody>
            <a:bodyPr rtlCol="0" anchor="ctr"/>
            <a:lstStyle/>
            <a:p>
              <a:endParaRPr lang="it-IT">
                <a:solidFill>
                  <a:schemeClr val="tx1"/>
                </a:solidFill>
              </a:endParaRPr>
            </a:p>
          </p:txBody>
        </p:sp>
        <p:sp>
          <p:nvSpPr>
            <p:cNvPr id="185" name="Figura a mano libera: forma 184">
              <a:extLst>
                <a:ext uri="{FF2B5EF4-FFF2-40B4-BE49-F238E27FC236}">
                  <a16:creationId xmlns:a16="http://schemas.microsoft.com/office/drawing/2014/main" id="{109C4AB4-F66B-C53A-2EB8-FE5E6EA3B8F1}"/>
                </a:ext>
              </a:extLst>
            </p:cNvPr>
            <p:cNvSpPr/>
            <p:nvPr/>
          </p:nvSpPr>
          <p:spPr>
            <a:xfrm>
              <a:off x="6875531" y="1896513"/>
              <a:ext cx="209550" cy="228600"/>
            </a:xfrm>
            <a:custGeom>
              <a:avLst/>
              <a:gdLst>
                <a:gd name="connsiteX0" fmla="*/ 104775 w 209550"/>
                <a:gd name="connsiteY0" fmla="*/ 228600 h 228600"/>
                <a:gd name="connsiteX1" fmla="*/ 0 w 209550"/>
                <a:gd name="connsiteY1" fmla="*/ 114300 h 228600"/>
                <a:gd name="connsiteX2" fmla="*/ 104775 w 209550"/>
                <a:gd name="connsiteY2" fmla="*/ 0 h 228600"/>
                <a:gd name="connsiteX3" fmla="*/ 209550 w 209550"/>
                <a:gd name="connsiteY3" fmla="*/ 114300 h 228600"/>
                <a:gd name="connsiteX4" fmla="*/ 104775 w 209550"/>
                <a:gd name="connsiteY4" fmla="*/ 228600 h 228600"/>
                <a:gd name="connsiteX5" fmla="*/ 104775 w 209550"/>
                <a:gd name="connsiteY5" fmla="*/ 200025 h 228600"/>
                <a:gd name="connsiteX6" fmla="*/ 174307 w 209550"/>
                <a:gd name="connsiteY6" fmla="*/ 114300 h 228600"/>
                <a:gd name="connsiteX7" fmla="*/ 104775 w 209550"/>
                <a:gd name="connsiteY7" fmla="*/ 28575 h 228600"/>
                <a:gd name="connsiteX8" fmla="*/ 35242 w 209550"/>
                <a:gd name="connsiteY8" fmla="*/ 114300 h 228600"/>
                <a:gd name="connsiteX9" fmla="*/ 104775 w 209550"/>
                <a:gd name="connsiteY9" fmla="*/ 200025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550" h="228600">
                  <a:moveTo>
                    <a:pt x="104775" y="228600"/>
                  </a:moveTo>
                  <a:cubicBezTo>
                    <a:pt x="40005" y="228600"/>
                    <a:pt x="0" y="177165"/>
                    <a:pt x="0" y="114300"/>
                  </a:cubicBezTo>
                  <a:cubicBezTo>
                    <a:pt x="0" y="51435"/>
                    <a:pt x="40005" y="0"/>
                    <a:pt x="104775" y="0"/>
                  </a:cubicBezTo>
                  <a:cubicBezTo>
                    <a:pt x="169545" y="0"/>
                    <a:pt x="209550" y="51435"/>
                    <a:pt x="209550" y="114300"/>
                  </a:cubicBezTo>
                  <a:cubicBezTo>
                    <a:pt x="209550" y="177165"/>
                    <a:pt x="169545" y="228600"/>
                    <a:pt x="104775" y="228600"/>
                  </a:cubicBezTo>
                  <a:close/>
                  <a:moveTo>
                    <a:pt x="104775" y="200025"/>
                  </a:moveTo>
                  <a:cubicBezTo>
                    <a:pt x="150495" y="200025"/>
                    <a:pt x="174307" y="161925"/>
                    <a:pt x="174307" y="114300"/>
                  </a:cubicBezTo>
                  <a:cubicBezTo>
                    <a:pt x="174307" y="66675"/>
                    <a:pt x="150495" y="28575"/>
                    <a:pt x="104775" y="28575"/>
                  </a:cubicBezTo>
                  <a:cubicBezTo>
                    <a:pt x="59055" y="28575"/>
                    <a:pt x="35242" y="66675"/>
                    <a:pt x="35242" y="114300"/>
                  </a:cubicBezTo>
                  <a:cubicBezTo>
                    <a:pt x="35242" y="162877"/>
                    <a:pt x="59055" y="200025"/>
                    <a:pt x="104775" y="200025"/>
                  </a:cubicBezTo>
                  <a:close/>
                </a:path>
              </a:pathLst>
            </a:custGeom>
            <a:grpFill/>
            <a:ln w="9525" cap="flat">
              <a:noFill/>
              <a:prstDash val="solid"/>
              <a:miter/>
            </a:ln>
          </p:spPr>
          <p:txBody>
            <a:bodyPr rtlCol="0" anchor="ctr"/>
            <a:lstStyle/>
            <a:p>
              <a:endParaRPr lang="it-IT">
                <a:solidFill>
                  <a:schemeClr val="tx1"/>
                </a:solidFill>
              </a:endParaRPr>
            </a:p>
          </p:txBody>
        </p:sp>
        <p:sp>
          <p:nvSpPr>
            <p:cNvPr id="186" name="Figura a mano libera: forma 185">
              <a:extLst>
                <a:ext uri="{FF2B5EF4-FFF2-40B4-BE49-F238E27FC236}">
                  <a16:creationId xmlns:a16="http://schemas.microsoft.com/office/drawing/2014/main" id="{63A34A54-D852-E535-66E9-D1F0D49D051C}"/>
                </a:ext>
              </a:extLst>
            </p:cNvPr>
            <p:cNvSpPr/>
            <p:nvPr/>
          </p:nvSpPr>
          <p:spPr>
            <a:xfrm>
              <a:off x="6798378" y="1819360"/>
              <a:ext cx="34290" cy="300037"/>
            </a:xfrm>
            <a:custGeom>
              <a:avLst/>
              <a:gdLst>
                <a:gd name="connsiteX0" fmla="*/ 0 w 34290"/>
                <a:gd name="connsiteY0" fmla="*/ 300038 h 300037"/>
                <a:gd name="connsiteX1" fmla="*/ 0 w 34290"/>
                <a:gd name="connsiteY1" fmla="*/ 83820 h 300037"/>
                <a:gd name="connsiteX2" fmla="*/ 34290 w 34290"/>
                <a:gd name="connsiteY2" fmla="*/ 83820 h 300037"/>
                <a:gd name="connsiteX3" fmla="*/ 34290 w 34290"/>
                <a:gd name="connsiteY3" fmla="*/ 300038 h 300037"/>
                <a:gd name="connsiteX4" fmla="*/ 0 w 34290"/>
                <a:gd name="connsiteY4" fmla="*/ 300038 h 300037"/>
                <a:gd name="connsiteX5" fmla="*/ 0 w 34290"/>
                <a:gd name="connsiteY5" fmla="*/ 41910 h 300037"/>
                <a:gd name="connsiteX6" fmla="*/ 0 w 34290"/>
                <a:gd name="connsiteY6" fmla="*/ 0 h 300037"/>
                <a:gd name="connsiteX7" fmla="*/ 34290 w 34290"/>
                <a:gd name="connsiteY7" fmla="*/ 0 h 300037"/>
                <a:gd name="connsiteX8" fmla="*/ 34290 w 34290"/>
                <a:gd name="connsiteY8" fmla="*/ 41910 h 300037"/>
                <a:gd name="connsiteX9" fmla="*/ 0 w 34290"/>
                <a:gd name="connsiteY9" fmla="*/ 41910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 h="300037">
                  <a:moveTo>
                    <a:pt x="0" y="300038"/>
                  </a:moveTo>
                  <a:lnTo>
                    <a:pt x="0" y="83820"/>
                  </a:lnTo>
                  <a:lnTo>
                    <a:pt x="34290" y="83820"/>
                  </a:lnTo>
                  <a:lnTo>
                    <a:pt x="34290" y="300038"/>
                  </a:lnTo>
                  <a:lnTo>
                    <a:pt x="0" y="300038"/>
                  </a:lnTo>
                  <a:close/>
                  <a:moveTo>
                    <a:pt x="0" y="41910"/>
                  </a:moveTo>
                  <a:lnTo>
                    <a:pt x="0" y="0"/>
                  </a:lnTo>
                  <a:lnTo>
                    <a:pt x="34290" y="0"/>
                  </a:lnTo>
                  <a:lnTo>
                    <a:pt x="34290" y="41910"/>
                  </a:lnTo>
                  <a:lnTo>
                    <a:pt x="0" y="41910"/>
                  </a:lnTo>
                  <a:close/>
                </a:path>
              </a:pathLst>
            </a:custGeom>
            <a:grpFill/>
            <a:ln w="9525" cap="flat">
              <a:noFill/>
              <a:prstDash val="solid"/>
              <a:miter/>
            </a:ln>
          </p:spPr>
          <p:txBody>
            <a:bodyPr rtlCol="0" anchor="ctr"/>
            <a:lstStyle/>
            <a:p>
              <a:endParaRPr lang="it-IT">
                <a:solidFill>
                  <a:schemeClr val="tx1"/>
                </a:solidFill>
              </a:endParaRPr>
            </a:p>
          </p:txBody>
        </p:sp>
        <p:sp>
          <p:nvSpPr>
            <p:cNvPr id="187" name="Figura a mano libera: forma 186">
              <a:extLst>
                <a:ext uri="{FF2B5EF4-FFF2-40B4-BE49-F238E27FC236}">
                  <a16:creationId xmlns:a16="http://schemas.microsoft.com/office/drawing/2014/main" id="{762B29A8-AC67-6675-66A9-CCEAA8B1BBC6}"/>
                </a:ext>
              </a:extLst>
            </p:cNvPr>
            <p:cNvSpPr/>
            <p:nvPr/>
          </p:nvSpPr>
          <p:spPr>
            <a:xfrm>
              <a:off x="6567873" y="1898418"/>
              <a:ext cx="176212" cy="221932"/>
            </a:xfrm>
            <a:custGeom>
              <a:avLst/>
              <a:gdLst>
                <a:gd name="connsiteX0" fmla="*/ 33338 w 176212"/>
                <a:gd name="connsiteY0" fmla="*/ 4763 h 221932"/>
                <a:gd name="connsiteX1" fmla="*/ 33338 w 176212"/>
                <a:gd name="connsiteY1" fmla="*/ 33338 h 221932"/>
                <a:gd name="connsiteX2" fmla="*/ 34290 w 176212"/>
                <a:gd name="connsiteY2" fmla="*/ 33338 h 221932"/>
                <a:gd name="connsiteX3" fmla="*/ 102870 w 176212"/>
                <a:gd name="connsiteY3" fmla="*/ 0 h 221932"/>
                <a:gd name="connsiteX4" fmla="*/ 176213 w 176212"/>
                <a:gd name="connsiteY4" fmla="*/ 69533 h 221932"/>
                <a:gd name="connsiteX5" fmla="*/ 176213 w 176212"/>
                <a:gd name="connsiteY5" fmla="*/ 221933 h 221932"/>
                <a:gd name="connsiteX6" fmla="*/ 141923 w 176212"/>
                <a:gd name="connsiteY6" fmla="*/ 221933 h 221932"/>
                <a:gd name="connsiteX7" fmla="*/ 141923 w 176212"/>
                <a:gd name="connsiteY7" fmla="*/ 72390 h 221932"/>
                <a:gd name="connsiteX8" fmla="*/ 93345 w 176212"/>
                <a:gd name="connsiteY8" fmla="*/ 28575 h 221932"/>
                <a:gd name="connsiteX9" fmla="*/ 34290 w 176212"/>
                <a:gd name="connsiteY9" fmla="*/ 88583 h 221932"/>
                <a:gd name="connsiteX10" fmla="*/ 34290 w 176212"/>
                <a:gd name="connsiteY10" fmla="*/ 221933 h 221932"/>
                <a:gd name="connsiteX11" fmla="*/ 0 w 176212"/>
                <a:gd name="connsiteY11" fmla="*/ 221933 h 221932"/>
                <a:gd name="connsiteX12" fmla="*/ 0 w 176212"/>
                <a:gd name="connsiteY12" fmla="*/ 5715 h 221932"/>
                <a:gd name="connsiteX13" fmla="*/ 33338 w 176212"/>
                <a:gd name="connsiteY13" fmla="*/ 5715 h 22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6212" h="221932">
                  <a:moveTo>
                    <a:pt x="33338" y="4763"/>
                  </a:moveTo>
                  <a:lnTo>
                    <a:pt x="33338" y="33338"/>
                  </a:lnTo>
                  <a:lnTo>
                    <a:pt x="34290" y="33338"/>
                  </a:lnTo>
                  <a:cubicBezTo>
                    <a:pt x="49530" y="12383"/>
                    <a:pt x="71438" y="0"/>
                    <a:pt x="102870" y="0"/>
                  </a:cubicBezTo>
                  <a:cubicBezTo>
                    <a:pt x="148590" y="0"/>
                    <a:pt x="176213" y="24765"/>
                    <a:pt x="176213" y="69533"/>
                  </a:cubicBezTo>
                  <a:lnTo>
                    <a:pt x="176213" y="221933"/>
                  </a:lnTo>
                  <a:lnTo>
                    <a:pt x="141923" y="221933"/>
                  </a:lnTo>
                  <a:lnTo>
                    <a:pt x="141923" y="72390"/>
                  </a:lnTo>
                  <a:cubicBezTo>
                    <a:pt x="141923" y="44767"/>
                    <a:pt x="123825" y="28575"/>
                    <a:pt x="93345" y="28575"/>
                  </a:cubicBezTo>
                  <a:cubicBezTo>
                    <a:pt x="59055" y="28575"/>
                    <a:pt x="34290" y="53340"/>
                    <a:pt x="34290" y="88583"/>
                  </a:cubicBezTo>
                  <a:lnTo>
                    <a:pt x="34290" y="221933"/>
                  </a:lnTo>
                  <a:lnTo>
                    <a:pt x="0" y="221933"/>
                  </a:lnTo>
                  <a:lnTo>
                    <a:pt x="0" y="5715"/>
                  </a:lnTo>
                  <a:lnTo>
                    <a:pt x="33338" y="5715"/>
                  </a:lnTo>
                  <a:close/>
                </a:path>
              </a:pathLst>
            </a:custGeom>
            <a:grpFill/>
            <a:ln w="9525" cap="flat">
              <a:noFill/>
              <a:prstDash val="solid"/>
              <a:miter/>
            </a:ln>
          </p:spPr>
          <p:txBody>
            <a:bodyPr rtlCol="0" anchor="ctr"/>
            <a:lstStyle/>
            <a:p>
              <a:endParaRPr lang="it-IT">
                <a:solidFill>
                  <a:schemeClr val="tx1"/>
                </a:solidFill>
              </a:endParaRPr>
            </a:p>
          </p:txBody>
        </p:sp>
        <p:sp>
          <p:nvSpPr>
            <p:cNvPr id="188" name="Figura a mano libera: forma 187">
              <a:extLst>
                <a:ext uri="{FF2B5EF4-FFF2-40B4-BE49-F238E27FC236}">
                  <a16:creationId xmlns:a16="http://schemas.microsoft.com/office/drawing/2014/main" id="{C4653A44-D0BF-93B3-EAF9-DF7A4A4ECAB0}"/>
                </a:ext>
              </a:extLst>
            </p:cNvPr>
            <p:cNvSpPr/>
            <p:nvPr/>
          </p:nvSpPr>
          <p:spPr>
            <a:xfrm>
              <a:off x="6314509" y="1896513"/>
              <a:ext cx="209550" cy="228600"/>
            </a:xfrm>
            <a:custGeom>
              <a:avLst/>
              <a:gdLst>
                <a:gd name="connsiteX0" fmla="*/ 104775 w 209550"/>
                <a:gd name="connsiteY0" fmla="*/ 228600 h 228600"/>
                <a:gd name="connsiteX1" fmla="*/ 0 w 209550"/>
                <a:gd name="connsiteY1" fmla="*/ 114300 h 228600"/>
                <a:gd name="connsiteX2" fmla="*/ 104775 w 209550"/>
                <a:gd name="connsiteY2" fmla="*/ 0 h 228600"/>
                <a:gd name="connsiteX3" fmla="*/ 209550 w 209550"/>
                <a:gd name="connsiteY3" fmla="*/ 114300 h 228600"/>
                <a:gd name="connsiteX4" fmla="*/ 104775 w 209550"/>
                <a:gd name="connsiteY4" fmla="*/ 228600 h 228600"/>
                <a:gd name="connsiteX5" fmla="*/ 104775 w 209550"/>
                <a:gd name="connsiteY5" fmla="*/ 200025 h 228600"/>
                <a:gd name="connsiteX6" fmla="*/ 174307 w 209550"/>
                <a:gd name="connsiteY6" fmla="*/ 114300 h 228600"/>
                <a:gd name="connsiteX7" fmla="*/ 104775 w 209550"/>
                <a:gd name="connsiteY7" fmla="*/ 28575 h 228600"/>
                <a:gd name="connsiteX8" fmla="*/ 35243 w 209550"/>
                <a:gd name="connsiteY8" fmla="*/ 114300 h 228600"/>
                <a:gd name="connsiteX9" fmla="*/ 104775 w 209550"/>
                <a:gd name="connsiteY9" fmla="*/ 200025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550" h="228600">
                  <a:moveTo>
                    <a:pt x="104775" y="228600"/>
                  </a:moveTo>
                  <a:cubicBezTo>
                    <a:pt x="40005" y="228600"/>
                    <a:pt x="0" y="177165"/>
                    <a:pt x="0" y="114300"/>
                  </a:cubicBezTo>
                  <a:cubicBezTo>
                    <a:pt x="0" y="51435"/>
                    <a:pt x="40005" y="0"/>
                    <a:pt x="104775" y="0"/>
                  </a:cubicBezTo>
                  <a:cubicBezTo>
                    <a:pt x="169545" y="0"/>
                    <a:pt x="209550" y="51435"/>
                    <a:pt x="209550" y="114300"/>
                  </a:cubicBezTo>
                  <a:cubicBezTo>
                    <a:pt x="209550" y="177165"/>
                    <a:pt x="169545" y="228600"/>
                    <a:pt x="104775" y="228600"/>
                  </a:cubicBezTo>
                  <a:close/>
                  <a:moveTo>
                    <a:pt x="104775" y="200025"/>
                  </a:moveTo>
                  <a:cubicBezTo>
                    <a:pt x="150495" y="200025"/>
                    <a:pt x="174307" y="161925"/>
                    <a:pt x="174307" y="114300"/>
                  </a:cubicBezTo>
                  <a:cubicBezTo>
                    <a:pt x="174307" y="66675"/>
                    <a:pt x="150495" y="28575"/>
                    <a:pt x="104775" y="28575"/>
                  </a:cubicBezTo>
                  <a:cubicBezTo>
                    <a:pt x="59055" y="28575"/>
                    <a:pt x="35243" y="66675"/>
                    <a:pt x="35243" y="114300"/>
                  </a:cubicBezTo>
                  <a:cubicBezTo>
                    <a:pt x="35243" y="162877"/>
                    <a:pt x="59055" y="200025"/>
                    <a:pt x="104775" y="200025"/>
                  </a:cubicBezTo>
                  <a:close/>
                </a:path>
              </a:pathLst>
            </a:custGeom>
            <a:grpFill/>
            <a:ln w="9525" cap="flat">
              <a:noFill/>
              <a:prstDash val="solid"/>
              <a:miter/>
            </a:ln>
          </p:spPr>
          <p:txBody>
            <a:bodyPr rtlCol="0" anchor="ctr"/>
            <a:lstStyle/>
            <a:p>
              <a:endParaRPr lang="it-IT">
                <a:solidFill>
                  <a:schemeClr val="tx1"/>
                </a:solidFill>
              </a:endParaRPr>
            </a:p>
          </p:txBody>
        </p:sp>
        <p:sp>
          <p:nvSpPr>
            <p:cNvPr id="189" name="Figura a mano libera: forma 188">
              <a:extLst>
                <a:ext uri="{FF2B5EF4-FFF2-40B4-BE49-F238E27FC236}">
                  <a16:creationId xmlns:a16="http://schemas.microsoft.com/office/drawing/2014/main" id="{03D72EC2-0AC5-7CB7-E5BF-218DAF535B15}"/>
                </a:ext>
              </a:extLst>
            </p:cNvPr>
            <p:cNvSpPr/>
            <p:nvPr/>
          </p:nvSpPr>
          <p:spPr>
            <a:xfrm>
              <a:off x="5984944" y="1898418"/>
              <a:ext cx="288607" cy="221932"/>
            </a:xfrm>
            <a:custGeom>
              <a:avLst/>
              <a:gdLst>
                <a:gd name="connsiteX0" fmla="*/ 0 w 288607"/>
                <a:gd name="connsiteY0" fmla="*/ 220980 h 221932"/>
                <a:gd name="connsiteX1" fmla="*/ 0 w 288607"/>
                <a:gd name="connsiteY1" fmla="*/ 4763 h 221932"/>
                <a:gd name="connsiteX2" fmla="*/ 34290 w 288607"/>
                <a:gd name="connsiteY2" fmla="*/ 4763 h 221932"/>
                <a:gd name="connsiteX3" fmla="*/ 34290 w 288607"/>
                <a:gd name="connsiteY3" fmla="*/ 36195 h 221932"/>
                <a:gd name="connsiteX4" fmla="*/ 35242 w 288607"/>
                <a:gd name="connsiteY4" fmla="*/ 36195 h 221932"/>
                <a:gd name="connsiteX5" fmla="*/ 99060 w 288607"/>
                <a:gd name="connsiteY5" fmla="*/ 0 h 221932"/>
                <a:gd name="connsiteX6" fmla="*/ 155257 w 288607"/>
                <a:gd name="connsiteY6" fmla="*/ 38100 h 221932"/>
                <a:gd name="connsiteX7" fmla="*/ 156210 w 288607"/>
                <a:gd name="connsiteY7" fmla="*/ 38100 h 221932"/>
                <a:gd name="connsiteX8" fmla="*/ 222885 w 288607"/>
                <a:gd name="connsiteY8" fmla="*/ 0 h 221932"/>
                <a:gd name="connsiteX9" fmla="*/ 288607 w 288607"/>
                <a:gd name="connsiteY9" fmla="*/ 69533 h 221932"/>
                <a:gd name="connsiteX10" fmla="*/ 288607 w 288607"/>
                <a:gd name="connsiteY10" fmla="*/ 221933 h 221932"/>
                <a:gd name="connsiteX11" fmla="*/ 253365 w 288607"/>
                <a:gd name="connsiteY11" fmla="*/ 221933 h 221932"/>
                <a:gd name="connsiteX12" fmla="*/ 253365 w 288607"/>
                <a:gd name="connsiteY12" fmla="*/ 71438 h 221932"/>
                <a:gd name="connsiteX13" fmla="*/ 213360 w 288607"/>
                <a:gd name="connsiteY13" fmla="*/ 28575 h 221932"/>
                <a:gd name="connsiteX14" fmla="*/ 160020 w 288607"/>
                <a:gd name="connsiteY14" fmla="*/ 86677 h 221932"/>
                <a:gd name="connsiteX15" fmla="*/ 160020 w 288607"/>
                <a:gd name="connsiteY15" fmla="*/ 220980 h 221932"/>
                <a:gd name="connsiteX16" fmla="*/ 125730 w 288607"/>
                <a:gd name="connsiteY16" fmla="*/ 220980 h 221932"/>
                <a:gd name="connsiteX17" fmla="*/ 125730 w 288607"/>
                <a:gd name="connsiteY17" fmla="*/ 70485 h 221932"/>
                <a:gd name="connsiteX18" fmla="*/ 88582 w 288607"/>
                <a:gd name="connsiteY18" fmla="*/ 27622 h 221932"/>
                <a:gd name="connsiteX19" fmla="*/ 32385 w 288607"/>
                <a:gd name="connsiteY19" fmla="*/ 85725 h 221932"/>
                <a:gd name="connsiteX20" fmla="*/ 32385 w 288607"/>
                <a:gd name="connsiteY20" fmla="*/ 220980 h 221932"/>
                <a:gd name="connsiteX21" fmla="*/ 0 w 288607"/>
                <a:gd name="connsiteY21" fmla="*/ 220980 h 22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88607" h="221932">
                  <a:moveTo>
                    <a:pt x="0" y="220980"/>
                  </a:moveTo>
                  <a:lnTo>
                    <a:pt x="0" y="4763"/>
                  </a:lnTo>
                  <a:lnTo>
                    <a:pt x="34290" y="4763"/>
                  </a:lnTo>
                  <a:lnTo>
                    <a:pt x="34290" y="36195"/>
                  </a:lnTo>
                  <a:lnTo>
                    <a:pt x="35242" y="36195"/>
                  </a:lnTo>
                  <a:cubicBezTo>
                    <a:pt x="48577" y="15240"/>
                    <a:pt x="71438" y="0"/>
                    <a:pt x="99060" y="0"/>
                  </a:cubicBezTo>
                  <a:cubicBezTo>
                    <a:pt x="125730" y="0"/>
                    <a:pt x="146685" y="13335"/>
                    <a:pt x="155257" y="38100"/>
                  </a:cubicBezTo>
                  <a:lnTo>
                    <a:pt x="156210" y="38100"/>
                  </a:lnTo>
                  <a:cubicBezTo>
                    <a:pt x="170497" y="13335"/>
                    <a:pt x="196215" y="0"/>
                    <a:pt x="222885" y="0"/>
                  </a:cubicBezTo>
                  <a:cubicBezTo>
                    <a:pt x="260985" y="0"/>
                    <a:pt x="288607" y="24765"/>
                    <a:pt x="288607" y="69533"/>
                  </a:cubicBezTo>
                  <a:lnTo>
                    <a:pt x="288607" y="221933"/>
                  </a:lnTo>
                  <a:lnTo>
                    <a:pt x="253365" y="221933"/>
                  </a:lnTo>
                  <a:lnTo>
                    <a:pt x="253365" y="71438"/>
                  </a:lnTo>
                  <a:cubicBezTo>
                    <a:pt x="253365" y="44767"/>
                    <a:pt x="235267" y="28575"/>
                    <a:pt x="213360" y="28575"/>
                  </a:cubicBezTo>
                  <a:cubicBezTo>
                    <a:pt x="185738" y="28575"/>
                    <a:pt x="160020" y="53340"/>
                    <a:pt x="160020" y="86677"/>
                  </a:cubicBezTo>
                  <a:lnTo>
                    <a:pt x="160020" y="220980"/>
                  </a:lnTo>
                  <a:lnTo>
                    <a:pt x="125730" y="220980"/>
                  </a:lnTo>
                  <a:lnTo>
                    <a:pt x="125730" y="70485"/>
                  </a:lnTo>
                  <a:cubicBezTo>
                    <a:pt x="125730" y="43815"/>
                    <a:pt x="110490" y="27622"/>
                    <a:pt x="88582" y="27622"/>
                  </a:cubicBezTo>
                  <a:cubicBezTo>
                    <a:pt x="61913" y="27622"/>
                    <a:pt x="32385" y="52388"/>
                    <a:pt x="32385" y="85725"/>
                  </a:cubicBezTo>
                  <a:lnTo>
                    <a:pt x="32385" y="220980"/>
                  </a:lnTo>
                  <a:lnTo>
                    <a:pt x="0" y="220980"/>
                  </a:lnTo>
                  <a:close/>
                </a:path>
              </a:pathLst>
            </a:custGeom>
            <a:grpFill/>
            <a:ln w="9525" cap="flat">
              <a:noFill/>
              <a:prstDash val="solid"/>
              <a:miter/>
            </a:ln>
          </p:spPr>
          <p:txBody>
            <a:bodyPr rtlCol="0" anchor="ctr"/>
            <a:lstStyle/>
            <a:p>
              <a:endParaRPr lang="it-IT">
                <a:solidFill>
                  <a:schemeClr val="tx1"/>
                </a:solidFill>
              </a:endParaRPr>
            </a:p>
          </p:txBody>
        </p:sp>
        <p:sp>
          <p:nvSpPr>
            <p:cNvPr id="190" name="Figura a mano libera: forma 189">
              <a:extLst>
                <a:ext uri="{FF2B5EF4-FFF2-40B4-BE49-F238E27FC236}">
                  <a16:creationId xmlns:a16="http://schemas.microsoft.com/office/drawing/2014/main" id="{CDFFE980-7A31-7B65-7585-DD649DC7ACD3}"/>
                </a:ext>
              </a:extLst>
            </p:cNvPr>
            <p:cNvSpPr/>
            <p:nvPr/>
          </p:nvSpPr>
          <p:spPr>
            <a:xfrm>
              <a:off x="5894456" y="1819360"/>
              <a:ext cx="34289" cy="300037"/>
            </a:xfrm>
            <a:custGeom>
              <a:avLst/>
              <a:gdLst>
                <a:gd name="connsiteX0" fmla="*/ 0 w 34289"/>
                <a:gd name="connsiteY0" fmla="*/ 300038 h 300037"/>
                <a:gd name="connsiteX1" fmla="*/ 0 w 34289"/>
                <a:gd name="connsiteY1" fmla="*/ 83820 h 300037"/>
                <a:gd name="connsiteX2" fmla="*/ 34290 w 34289"/>
                <a:gd name="connsiteY2" fmla="*/ 83820 h 300037"/>
                <a:gd name="connsiteX3" fmla="*/ 34290 w 34289"/>
                <a:gd name="connsiteY3" fmla="*/ 300038 h 300037"/>
                <a:gd name="connsiteX4" fmla="*/ 0 w 34289"/>
                <a:gd name="connsiteY4" fmla="*/ 300038 h 300037"/>
                <a:gd name="connsiteX5" fmla="*/ 0 w 34289"/>
                <a:gd name="connsiteY5" fmla="*/ 41910 h 300037"/>
                <a:gd name="connsiteX6" fmla="*/ 0 w 34289"/>
                <a:gd name="connsiteY6" fmla="*/ 0 h 300037"/>
                <a:gd name="connsiteX7" fmla="*/ 34290 w 34289"/>
                <a:gd name="connsiteY7" fmla="*/ 0 h 300037"/>
                <a:gd name="connsiteX8" fmla="*/ 34290 w 34289"/>
                <a:gd name="connsiteY8" fmla="*/ 41910 h 300037"/>
                <a:gd name="connsiteX9" fmla="*/ 0 w 34289"/>
                <a:gd name="connsiteY9" fmla="*/ 41910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89" h="300037">
                  <a:moveTo>
                    <a:pt x="0" y="300038"/>
                  </a:moveTo>
                  <a:lnTo>
                    <a:pt x="0" y="83820"/>
                  </a:lnTo>
                  <a:lnTo>
                    <a:pt x="34290" y="83820"/>
                  </a:lnTo>
                  <a:lnTo>
                    <a:pt x="34290" y="300038"/>
                  </a:lnTo>
                  <a:lnTo>
                    <a:pt x="0" y="300038"/>
                  </a:lnTo>
                  <a:close/>
                  <a:moveTo>
                    <a:pt x="0" y="41910"/>
                  </a:moveTo>
                  <a:lnTo>
                    <a:pt x="0" y="0"/>
                  </a:lnTo>
                  <a:lnTo>
                    <a:pt x="34290" y="0"/>
                  </a:lnTo>
                  <a:lnTo>
                    <a:pt x="34290" y="41910"/>
                  </a:lnTo>
                  <a:lnTo>
                    <a:pt x="0" y="41910"/>
                  </a:lnTo>
                  <a:close/>
                </a:path>
              </a:pathLst>
            </a:custGeom>
            <a:grpFill/>
            <a:ln w="9525" cap="flat">
              <a:noFill/>
              <a:prstDash val="solid"/>
              <a:miter/>
            </a:ln>
          </p:spPr>
          <p:txBody>
            <a:bodyPr rtlCol="0" anchor="ctr"/>
            <a:lstStyle/>
            <a:p>
              <a:endParaRPr lang="it-IT">
                <a:solidFill>
                  <a:schemeClr val="tx1"/>
                </a:solidFill>
              </a:endParaRPr>
            </a:p>
          </p:txBody>
        </p:sp>
        <p:sp>
          <p:nvSpPr>
            <p:cNvPr id="191" name="Figura a mano libera: forma 190">
              <a:extLst>
                <a:ext uri="{FF2B5EF4-FFF2-40B4-BE49-F238E27FC236}">
                  <a16:creationId xmlns:a16="http://schemas.microsoft.com/office/drawing/2014/main" id="{FDCE223F-61CA-FC5B-5FB6-91961A3F928A}"/>
                </a:ext>
              </a:extLst>
            </p:cNvPr>
            <p:cNvSpPr/>
            <p:nvPr/>
          </p:nvSpPr>
          <p:spPr>
            <a:xfrm>
              <a:off x="5742056" y="1901275"/>
              <a:ext cx="113347" cy="218122"/>
            </a:xfrm>
            <a:custGeom>
              <a:avLst/>
              <a:gdLst>
                <a:gd name="connsiteX0" fmla="*/ 33338 w 113347"/>
                <a:gd name="connsiteY0" fmla="*/ 1905 h 218122"/>
                <a:gd name="connsiteX1" fmla="*/ 33338 w 113347"/>
                <a:gd name="connsiteY1" fmla="*/ 38100 h 218122"/>
                <a:gd name="connsiteX2" fmla="*/ 34290 w 113347"/>
                <a:gd name="connsiteY2" fmla="*/ 38100 h 218122"/>
                <a:gd name="connsiteX3" fmla="*/ 99060 w 113347"/>
                <a:gd name="connsiteY3" fmla="*/ 0 h 218122"/>
                <a:gd name="connsiteX4" fmla="*/ 113347 w 113347"/>
                <a:gd name="connsiteY4" fmla="*/ 2857 h 218122"/>
                <a:gd name="connsiteX5" fmla="*/ 113347 w 113347"/>
                <a:gd name="connsiteY5" fmla="*/ 35242 h 218122"/>
                <a:gd name="connsiteX6" fmla="*/ 112395 w 113347"/>
                <a:gd name="connsiteY6" fmla="*/ 35242 h 218122"/>
                <a:gd name="connsiteX7" fmla="*/ 97155 w 113347"/>
                <a:gd name="connsiteY7" fmla="*/ 33338 h 218122"/>
                <a:gd name="connsiteX8" fmla="*/ 34290 w 113347"/>
                <a:gd name="connsiteY8" fmla="*/ 99060 h 218122"/>
                <a:gd name="connsiteX9" fmla="*/ 34290 w 113347"/>
                <a:gd name="connsiteY9" fmla="*/ 218122 h 218122"/>
                <a:gd name="connsiteX10" fmla="*/ 0 w 113347"/>
                <a:gd name="connsiteY10" fmla="*/ 218122 h 218122"/>
                <a:gd name="connsiteX11" fmla="*/ 0 w 113347"/>
                <a:gd name="connsiteY11" fmla="*/ 1905 h 218122"/>
                <a:gd name="connsiteX12" fmla="*/ 33338 w 113347"/>
                <a:gd name="connsiteY12" fmla="*/ 1905 h 21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347" h="218122">
                  <a:moveTo>
                    <a:pt x="33338" y="1905"/>
                  </a:moveTo>
                  <a:lnTo>
                    <a:pt x="33338" y="38100"/>
                  </a:lnTo>
                  <a:lnTo>
                    <a:pt x="34290" y="38100"/>
                  </a:lnTo>
                  <a:cubicBezTo>
                    <a:pt x="47625" y="17145"/>
                    <a:pt x="69532" y="0"/>
                    <a:pt x="99060" y="0"/>
                  </a:cubicBezTo>
                  <a:cubicBezTo>
                    <a:pt x="105727" y="0"/>
                    <a:pt x="108585" y="952"/>
                    <a:pt x="113347" y="2857"/>
                  </a:cubicBezTo>
                  <a:lnTo>
                    <a:pt x="113347" y="35242"/>
                  </a:lnTo>
                  <a:lnTo>
                    <a:pt x="112395" y="35242"/>
                  </a:lnTo>
                  <a:cubicBezTo>
                    <a:pt x="107632" y="33338"/>
                    <a:pt x="103822" y="33338"/>
                    <a:pt x="97155" y="33338"/>
                  </a:cubicBezTo>
                  <a:cubicBezTo>
                    <a:pt x="63817" y="33338"/>
                    <a:pt x="34290" y="58102"/>
                    <a:pt x="34290" y="99060"/>
                  </a:cubicBezTo>
                  <a:lnTo>
                    <a:pt x="34290" y="218122"/>
                  </a:lnTo>
                  <a:lnTo>
                    <a:pt x="0" y="218122"/>
                  </a:lnTo>
                  <a:lnTo>
                    <a:pt x="0" y="1905"/>
                  </a:lnTo>
                  <a:lnTo>
                    <a:pt x="33338" y="1905"/>
                  </a:lnTo>
                  <a:close/>
                </a:path>
              </a:pathLst>
            </a:custGeom>
            <a:grpFill/>
            <a:ln w="9525" cap="flat">
              <a:noFill/>
              <a:prstDash val="solid"/>
              <a:miter/>
            </a:ln>
          </p:spPr>
          <p:txBody>
            <a:bodyPr rtlCol="0" anchor="ctr"/>
            <a:lstStyle/>
            <a:p>
              <a:endParaRPr lang="it-IT">
                <a:solidFill>
                  <a:schemeClr val="tx1"/>
                </a:solidFill>
              </a:endParaRPr>
            </a:p>
          </p:txBody>
        </p:sp>
        <p:sp>
          <p:nvSpPr>
            <p:cNvPr id="192" name="Figura a mano libera: forma 191">
              <a:extLst>
                <a:ext uri="{FF2B5EF4-FFF2-40B4-BE49-F238E27FC236}">
                  <a16:creationId xmlns:a16="http://schemas.microsoft.com/office/drawing/2014/main" id="{005344E7-158D-7291-1058-77AE45F8D5D6}"/>
                </a:ext>
              </a:extLst>
            </p:cNvPr>
            <p:cNvSpPr/>
            <p:nvPr/>
          </p:nvSpPr>
          <p:spPr>
            <a:xfrm>
              <a:off x="5589656" y="1834600"/>
              <a:ext cx="107632" cy="286702"/>
            </a:xfrm>
            <a:custGeom>
              <a:avLst/>
              <a:gdLst>
                <a:gd name="connsiteX0" fmla="*/ 0 w 107632"/>
                <a:gd name="connsiteY0" fmla="*/ 96202 h 286702"/>
                <a:gd name="connsiteX1" fmla="*/ 0 w 107632"/>
                <a:gd name="connsiteY1" fmla="*/ 68580 h 286702"/>
                <a:gd name="connsiteX2" fmla="*/ 31432 w 107632"/>
                <a:gd name="connsiteY2" fmla="*/ 68580 h 286702"/>
                <a:gd name="connsiteX3" fmla="*/ 31432 w 107632"/>
                <a:gd name="connsiteY3" fmla="*/ 0 h 286702"/>
                <a:gd name="connsiteX4" fmla="*/ 65722 w 107632"/>
                <a:gd name="connsiteY4" fmla="*/ 0 h 286702"/>
                <a:gd name="connsiteX5" fmla="*/ 65722 w 107632"/>
                <a:gd name="connsiteY5" fmla="*/ 68580 h 286702"/>
                <a:gd name="connsiteX6" fmla="*/ 107632 w 107632"/>
                <a:gd name="connsiteY6" fmla="*/ 68580 h 286702"/>
                <a:gd name="connsiteX7" fmla="*/ 107632 w 107632"/>
                <a:gd name="connsiteY7" fmla="*/ 96202 h 286702"/>
                <a:gd name="connsiteX8" fmla="*/ 65722 w 107632"/>
                <a:gd name="connsiteY8" fmla="*/ 96202 h 286702"/>
                <a:gd name="connsiteX9" fmla="*/ 65722 w 107632"/>
                <a:gd name="connsiteY9" fmla="*/ 237172 h 286702"/>
                <a:gd name="connsiteX10" fmla="*/ 87630 w 107632"/>
                <a:gd name="connsiteY10" fmla="*/ 257175 h 286702"/>
                <a:gd name="connsiteX11" fmla="*/ 105727 w 107632"/>
                <a:gd name="connsiteY11" fmla="*/ 254317 h 286702"/>
                <a:gd name="connsiteX12" fmla="*/ 106680 w 107632"/>
                <a:gd name="connsiteY12" fmla="*/ 254317 h 286702"/>
                <a:gd name="connsiteX13" fmla="*/ 106680 w 107632"/>
                <a:gd name="connsiteY13" fmla="*/ 283845 h 286702"/>
                <a:gd name="connsiteX14" fmla="*/ 79057 w 107632"/>
                <a:gd name="connsiteY14" fmla="*/ 286702 h 286702"/>
                <a:gd name="connsiteX15" fmla="*/ 31432 w 107632"/>
                <a:gd name="connsiteY15" fmla="*/ 244792 h 286702"/>
                <a:gd name="connsiteX16" fmla="*/ 31432 w 107632"/>
                <a:gd name="connsiteY16" fmla="*/ 96202 h 286702"/>
                <a:gd name="connsiteX17" fmla="*/ 0 w 107632"/>
                <a:gd name="connsiteY17" fmla="*/ 96202 h 286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632" h="286702">
                  <a:moveTo>
                    <a:pt x="0" y="96202"/>
                  </a:moveTo>
                  <a:lnTo>
                    <a:pt x="0" y="68580"/>
                  </a:lnTo>
                  <a:lnTo>
                    <a:pt x="31432" y="68580"/>
                  </a:lnTo>
                  <a:lnTo>
                    <a:pt x="31432" y="0"/>
                  </a:lnTo>
                  <a:lnTo>
                    <a:pt x="65722" y="0"/>
                  </a:lnTo>
                  <a:lnTo>
                    <a:pt x="65722" y="68580"/>
                  </a:lnTo>
                  <a:lnTo>
                    <a:pt x="107632" y="68580"/>
                  </a:lnTo>
                  <a:lnTo>
                    <a:pt x="107632" y="96202"/>
                  </a:lnTo>
                  <a:lnTo>
                    <a:pt x="65722" y="96202"/>
                  </a:lnTo>
                  <a:lnTo>
                    <a:pt x="65722" y="237172"/>
                  </a:lnTo>
                  <a:cubicBezTo>
                    <a:pt x="65722" y="252413"/>
                    <a:pt x="73342" y="257175"/>
                    <a:pt x="87630" y="257175"/>
                  </a:cubicBezTo>
                  <a:cubicBezTo>
                    <a:pt x="94297" y="257175"/>
                    <a:pt x="101917" y="255270"/>
                    <a:pt x="105727" y="254317"/>
                  </a:cubicBezTo>
                  <a:lnTo>
                    <a:pt x="106680" y="254317"/>
                  </a:lnTo>
                  <a:lnTo>
                    <a:pt x="106680" y="283845"/>
                  </a:lnTo>
                  <a:cubicBezTo>
                    <a:pt x="99060" y="285750"/>
                    <a:pt x="89535" y="286702"/>
                    <a:pt x="79057" y="286702"/>
                  </a:cubicBezTo>
                  <a:cubicBezTo>
                    <a:pt x="51435" y="286702"/>
                    <a:pt x="31432" y="275272"/>
                    <a:pt x="31432" y="244792"/>
                  </a:cubicBezTo>
                  <a:lnTo>
                    <a:pt x="31432" y="96202"/>
                  </a:lnTo>
                  <a:lnTo>
                    <a:pt x="0" y="96202"/>
                  </a:lnTo>
                  <a:close/>
                </a:path>
              </a:pathLst>
            </a:custGeom>
            <a:grpFill/>
            <a:ln w="9525" cap="flat">
              <a:noFill/>
              <a:prstDash val="solid"/>
              <a:miter/>
            </a:ln>
          </p:spPr>
          <p:txBody>
            <a:bodyPr rtlCol="0" anchor="ctr"/>
            <a:lstStyle/>
            <a:p>
              <a:endParaRPr lang="it-IT">
                <a:solidFill>
                  <a:schemeClr val="tx1"/>
                </a:solidFill>
              </a:endParaRPr>
            </a:p>
          </p:txBody>
        </p:sp>
        <p:sp>
          <p:nvSpPr>
            <p:cNvPr id="193" name="Figura a mano libera: forma 192">
              <a:extLst>
                <a:ext uri="{FF2B5EF4-FFF2-40B4-BE49-F238E27FC236}">
                  <a16:creationId xmlns:a16="http://schemas.microsoft.com/office/drawing/2014/main" id="{38CD915D-8354-9B13-71CA-1A7D13834649}"/>
                </a:ext>
              </a:extLst>
            </p:cNvPr>
            <p:cNvSpPr/>
            <p:nvPr/>
          </p:nvSpPr>
          <p:spPr>
            <a:xfrm>
              <a:off x="5367724" y="1898418"/>
              <a:ext cx="201929" cy="224789"/>
            </a:xfrm>
            <a:custGeom>
              <a:avLst/>
              <a:gdLst>
                <a:gd name="connsiteX0" fmla="*/ 182880 w 201929"/>
                <a:gd name="connsiteY0" fmla="*/ 222885 h 224789"/>
                <a:gd name="connsiteX1" fmla="*/ 145733 w 201929"/>
                <a:gd name="connsiteY1" fmla="*/ 190500 h 224789"/>
                <a:gd name="connsiteX2" fmla="*/ 145733 w 201929"/>
                <a:gd name="connsiteY2" fmla="*/ 190500 h 224789"/>
                <a:gd name="connsiteX3" fmla="*/ 73342 w 201929"/>
                <a:gd name="connsiteY3" fmla="*/ 224790 h 224789"/>
                <a:gd name="connsiteX4" fmla="*/ 0 w 201929"/>
                <a:gd name="connsiteY4" fmla="*/ 164783 h 224789"/>
                <a:gd name="connsiteX5" fmla="*/ 94297 w 201929"/>
                <a:gd name="connsiteY5" fmla="*/ 95250 h 224789"/>
                <a:gd name="connsiteX6" fmla="*/ 146685 w 201929"/>
                <a:gd name="connsiteY6" fmla="*/ 63817 h 224789"/>
                <a:gd name="connsiteX7" fmla="*/ 98107 w 201929"/>
                <a:gd name="connsiteY7" fmla="*/ 25717 h 224789"/>
                <a:gd name="connsiteX8" fmla="*/ 43815 w 201929"/>
                <a:gd name="connsiteY8" fmla="*/ 73342 h 224789"/>
                <a:gd name="connsiteX9" fmla="*/ 11430 w 201929"/>
                <a:gd name="connsiteY9" fmla="*/ 73342 h 224789"/>
                <a:gd name="connsiteX10" fmla="*/ 98107 w 201929"/>
                <a:gd name="connsiteY10" fmla="*/ 0 h 224789"/>
                <a:gd name="connsiteX11" fmla="*/ 178117 w 201929"/>
                <a:gd name="connsiteY11" fmla="*/ 68580 h 224789"/>
                <a:gd name="connsiteX12" fmla="*/ 178117 w 201929"/>
                <a:gd name="connsiteY12" fmla="*/ 171450 h 224789"/>
                <a:gd name="connsiteX13" fmla="*/ 200978 w 201929"/>
                <a:gd name="connsiteY13" fmla="*/ 194310 h 224789"/>
                <a:gd name="connsiteX14" fmla="*/ 201930 w 201929"/>
                <a:gd name="connsiteY14" fmla="*/ 194310 h 224789"/>
                <a:gd name="connsiteX15" fmla="*/ 201930 w 201929"/>
                <a:gd name="connsiteY15" fmla="*/ 219075 h 224789"/>
                <a:gd name="connsiteX16" fmla="*/ 182880 w 201929"/>
                <a:gd name="connsiteY16" fmla="*/ 222885 h 224789"/>
                <a:gd name="connsiteX17" fmla="*/ 80963 w 201929"/>
                <a:gd name="connsiteY17" fmla="*/ 199072 h 224789"/>
                <a:gd name="connsiteX18" fmla="*/ 146685 w 201929"/>
                <a:gd name="connsiteY18" fmla="*/ 140970 h 224789"/>
                <a:gd name="connsiteX19" fmla="*/ 146685 w 201929"/>
                <a:gd name="connsiteY19" fmla="*/ 103822 h 224789"/>
                <a:gd name="connsiteX20" fmla="*/ 97155 w 201929"/>
                <a:gd name="connsiteY20" fmla="*/ 120015 h 224789"/>
                <a:gd name="connsiteX21" fmla="*/ 36195 w 201929"/>
                <a:gd name="connsiteY21" fmla="*/ 163830 h 224789"/>
                <a:gd name="connsiteX22" fmla="*/ 80963 w 201929"/>
                <a:gd name="connsiteY22" fmla="*/ 199072 h 22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1929" h="224789">
                  <a:moveTo>
                    <a:pt x="182880" y="222885"/>
                  </a:moveTo>
                  <a:cubicBezTo>
                    <a:pt x="160972" y="222885"/>
                    <a:pt x="148590" y="212408"/>
                    <a:pt x="145733" y="190500"/>
                  </a:cubicBezTo>
                  <a:lnTo>
                    <a:pt x="145733" y="190500"/>
                  </a:lnTo>
                  <a:cubicBezTo>
                    <a:pt x="132397" y="207645"/>
                    <a:pt x="110490" y="224790"/>
                    <a:pt x="73342" y="224790"/>
                  </a:cubicBezTo>
                  <a:cubicBezTo>
                    <a:pt x="32385" y="224790"/>
                    <a:pt x="0" y="205740"/>
                    <a:pt x="0" y="164783"/>
                  </a:cubicBezTo>
                  <a:cubicBezTo>
                    <a:pt x="0" y="113347"/>
                    <a:pt x="40005" y="102870"/>
                    <a:pt x="94297" y="95250"/>
                  </a:cubicBezTo>
                  <a:cubicBezTo>
                    <a:pt x="124778" y="90488"/>
                    <a:pt x="146685" y="87630"/>
                    <a:pt x="146685" y="63817"/>
                  </a:cubicBezTo>
                  <a:cubicBezTo>
                    <a:pt x="146685" y="39052"/>
                    <a:pt x="129540" y="25717"/>
                    <a:pt x="98107" y="25717"/>
                  </a:cubicBezTo>
                  <a:cubicBezTo>
                    <a:pt x="62865" y="25717"/>
                    <a:pt x="45720" y="40958"/>
                    <a:pt x="43815" y="73342"/>
                  </a:cubicBezTo>
                  <a:lnTo>
                    <a:pt x="11430" y="73342"/>
                  </a:lnTo>
                  <a:cubicBezTo>
                    <a:pt x="12382" y="31433"/>
                    <a:pt x="40005" y="0"/>
                    <a:pt x="98107" y="0"/>
                  </a:cubicBezTo>
                  <a:cubicBezTo>
                    <a:pt x="143828" y="0"/>
                    <a:pt x="178117" y="17145"/>
                    <a:pt x="178117" y="68580"/>
                  </a:cubicBezTo>
                  <a:lnTo>
                    <a:pt x="178117" y="171450"/>
                  </a:lnTo>
                  <a:cubicBezTo>
                    <a:pt x="178117" y="188595"/>
                    <a:pt x="181928" y="199072"/>
                    <a:pt x="200978" y="194310"/>
                  </a:cubicBezTo>
                  <a:lnTo>
                    <a:pt x="201930" y="194310"/>
                  </a:lnTo>
                  <a:lnTo>
                    <a:pt x="201930" y="219075"/>
                  </a:lnTo>
                  <a:cubicBezTo>
                    <a:pt x="197167" y="220980"/>
                    <a:pt x="191453" y="222885"/>
                    <a:pt x="182880" y="222885"/>
                  </a:cubicBezTo>
                  <a:close/>
                  <a:moveTo>
                    <a:pt x="80963" y="199072"/>
                  </a:moveTo>
                  <a:cubicBezTo>
                    <a:pt x="126683" y="199072"/>
                    <a:pt x="146685" y="165735"/>
                    <a:pt x="146685" y="140970"/>
                  </a:cubicBezTo>
                  <a:lnTo>
                    <a:pt x="146685" y="103822"/>
                  </a:lnTo>
                  <a:cubicBezTo>
                    <a:pt x="135255" y="110490"/>
                    <a:pt x="115253" y="116205"/>
                    <a:pt x="97155" y="120015"/>
                  </a:cubicBezTo>
                  <a:cubicBezTo>
                    <a:pt x="62865" y="126683"/>
                    <a:pt x="36195" y="132397"/>
                    <a:pt x="36195" y="163830"/>
                  </a:cubicBezTo>
                  <a:cubicBezTo>
                    <a:pt x="36195" y="193358"/>
                    <a:pt x="58103" y="199072"/>
                    <a:pt x="80963" y="199072"/>
                  </a:cubicBezTo>
                  <a:close/>
                </a:path>
              </a:pathLst>
            </a:custGeom>
            <a:grpFill/>
            <a:ln w="9525" cap="flat">
              <a:noFill/>
              <a:prstDash val="solid"/>
              <a:miter/>
            </a:ln>
          </p:spPr>
          <p:txBody>
            <a:bodyPr rtlCol="0" anchor="ctr"/>
            <a:lstStyle/>
            <a:p>
              <a:endParaRPr lang="it-IT">
                <a:solidFill>
                  <a:schemeClr val="tx1"/>
                </a:solidFill>
              </a:endParaRPr>
            </a:p>
          </p:txBody>
        </p:sp>
        <p:sp>
          <p:nvSpPr>
            <p:cNvPr id="194" name="Figura a mano libera: forma 193">
              <a:extLst>
                <a:ext uri="{FF2B5EF4-FFF2-40B4-BE49-F238E27FC236}">
                  <a16:creationId xmlns:a16="http://schemas.microsoft.com/office/drawing/2014/main" id="{5E45A9B2-45A9-29F4-E3C0-3EC02926C81B}"/>
                </a:ext>
              </a:extLst>
            </p:cNvPr>
            <p:cNvSpPr/>
            <p:nvPr/>
          </p:nvSpPr>
          <p:spPr>
            <a:xfrm>
              <a:off x="5122931" y="1819360"/>
              <a:ext cx="216217" cy="300037"/>
            </a:xfrm>
            <a:custGeom>
              <a:avLst/>
              <a:gdLst>
                <a:gd name="connsiteX0" fmla="*/ 0 w 216217"/>
                <a:gd name="connsiteY0" fmla="*/ 300038 h 300037"/>
                <a:gd name="connsiteX1" fmla="*/ 0 w 216217"/>
                <a:gd name="connsiteY1" fmla="*/ 0 h 300037"/>
                <a:gd name="connsiteX2" fmla="*/ 124778 w 216217"/>
                <a:gd name="connsiteY2" fmla="*/ 0 h 300037"/>
                <a:gd name="connsiteX3" fmla="*/ 196215 w 216217"/>
                <a:gd name="connsiteY3" fmla="*/ 28575 h 300037"/>
                <a:gd name="connsiteX4" fmla="*/ 216218 w 216217"/>
                <a:gd name="connsiteY4" fmla="*/ 85725 h 300037"/>
                <a:gd name="connsiteX5" fmla="*/ 119063 w 216217"/>
                <a:gd name="connsiteY5" fmla="*/ 173355 h 300037"/>
                <a:gd name="connsiteX6" fmla="*/ 37147 w 216217"/>
                <a:gd name="connsiteY6" fmla="*/ 173355 h 300037"/>
                <a:gd name="connsiteX7" fmla="*/ 37147 w 216217"/>
                <a:gd name="connsiteY7" fmla="*/ 300038 h 300037"/>
                <a:gd name="connsiteX8" fmla="*/ 0 w 216217"/>
                <a:gd name="connsiteY8" fmla="*/ 300038 h 300037"/>
                <a:gd name="connsiteX9" fmla="*/ 38100 w 216217"/>
                <a:gd name="connsiteY9" fmla="*/ 33338 h 300037"/>
                <a:gd name="connsiteX10" fmla="*/ 38100 w 216217"/>
                <a:gd name="connsiteY10" fmla="*/ 143828 h 300037"/>
                <a:gd name="connsiteX11" fmla="*/ 117158 w 216217"/>
                <a:gd name="connsiteY11" fmla="*/ 143828 h 300037"/>
                <a:gd name="connsiteX12" fmla="*/ 180022 w 216217"/>
                <a:gd name="connsiteY12" fmla="*/ 87630 h 300037"/>
                <a:gd name="connsiteX13" fmla="*/ 120015 w 216217"/>
                <a:gd name="connsiteY13" fmla="*/ 32385 h 300037"/>
                <a:gd name="connsiteX14" fmla="*/ 38100 w 216217"/>
                <a:gd name="connsiteY14" fmla="*/ 32385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6217" h="300037">
                  <a:moveTo>
                    <a:pt x="0" y="300038"/>
                  </a:moveTo>
                  <a:lnTo>
                    <a:pt x="0" y="0"/>
                  </a:lnTo>
                  <a:lnTo>
                    <a:pt x="124778" y="0"/>
                  </a:lnTo>
                  <a:cubicBezTo>
                    <a:pt x="156210" y="0"/>
                    <a:pt x="180975" y="10477"/>
                    <a:pt x="196215" y="28575"/>
                  </a:cubicBezTo>
                  <a:cubicBezTo>
                    <a:pt x="208597" y="42863"/>
                    <a:pt x="216218" y="62865"/>
                    <a:pt x="216218" y="85725"/>
                  </a:cubicBezTo>
                  <a:cubicBezTo>
                    <a:pt x="216218" y="140970"/>
                    <a:pt x="184785" y="173355"/>
                    <a:pt x="119063" y="173355"/>
                  </a:cubicBezTo>
                  <a:lnTo>
                    <a:pt x="37147" y="173355"/>
                  </a:lnTo>
                  <a:lnTo>
                    <a:pt x="37147" y="300038"/>
                  </a:lnTo>
                  <a:lnTo>
                    <a:pt x="0" y="300038"/>
                  </a:lnTo>
                  <a:close/>
                  <a:moveTo>
                    <a:pt x="38100" y="33338"/>
                  </a:moveTo>
                  <a:lnTo>
                    <a:pt x="38100" y="143828"/>
                  </a:lnTo>
                  <a:lnTo>
                    <a:pt x="117158" y="143828"/>
                  </a:lnTo>
                  <a:cubicBezTo>
                    <a:pt x="159068" y="143828"/>
                    <a:pt x="180022" y="122872"/>
                    <a:pt x="180022" y="87630"/>
                  </a:cubicBezTo>
                  <a:cubicBezTo>
                    <a:pt x="180022" y="51435"/>
                    <a:pt x="158115" y="32385"/>
                    <a:pt x="120015" y="32385"/>
                  </a:cubicBezTo>
                  <a:lnTo>
                    <a:pt x="38100" y="32385"/>
                  </a:lnTo>
                  <a:close/>
                </a:path>
              </a:pathLst>
            </a:custGeom>
            <a:grpFill/>
            <a:ln w="9525" cap="flat">
              <a:noFill/>
              <a:prstDash val="solid"/>
              <a:miter/>
            </a:ln>
          </p:spPr>
          <p:txBody>
            <a:bodyPr rtlCol="0" anchor="ctr"/>
            <a:lstStyle/>
            <a:p>
              <a:endParaRPr lang="it-IT">
                <a:solidFill>
                  <a:schemeClr val="tx1"/>
                </a:solidFill>
              </a:endParaRPr>
            </a:p>
          </p:txBody>
        </p:sp>
        <p:sp>
          <p:nvSpPr>
            <p:cNvPr id="195" name="Figura a mano libera: forma 194">
              <a:extLst>
                <a:ext uri="{FF2B5EF4-FFF2-40B4-BE49-F238E27FC236}">
                  <a16:creationId xmlns:a16="http://schemas.microsoft.com/office/drawing/2014/main" id="{9E7330C2-FAAE-A364-2E49-3979A82B5F90}"/>
                </a:ext>
              </a:extLst>
            </p:cNvPr>
            <p:cNvSpPr/>
            <p:nvPr/>
          </p:nvSpPr>
          <p:spPr>
            <a:xfrm>
              <a:off x="7483226" y="1352635"/>
              <a:ext cx="34289" cy="300037"/>
            </a:xfrm>
            <a:custGeom>
              <a:avLst/>
              <a:gdLst>
                <a:gd name="connsiteX0" fmla="*/ 0 w 34289"/>
                <a:gd name="connsiteY0" fmla="*/ 300038 h 300037"/>
                <a:gd name="connsiteX1" fmla="*/ 0 w 34289"/>
                <a:gd name="connsiteY1" fmla="*/ 0 h 300037"/>
                <a:gd name="connsiteX2" fmla="*/ 34290 w 34289"/>
                <a:gd name="connsiteY2" fmla="*/ 0 h 300037"/>
                <a:gd name="connsiteX3" fmla="*/ 34290 w 34289"/>
                <a:gd name="connsiteY3" fmla="*/ 300038 h 300037"/>
                <a:gd name="connsiteX4" fmla="*/ 0 w 34289"/>
                <a:gd name="connsiteY4" fmla="*/ 300038 h 30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89" h="300037">
                  <a:moveTo>
                    <a:pt x="0" y="300038"/>
                  </a:moveTo>
                  <a:lnTo>
                    <a:pt x="0" y="0"/>
                  </a:lnTo>
                  <a:lnTo>
                    <a:pt x="34290" y="0"/>
                  </a:lnTo>
                  <a:lnTo>
                    <a:pt x="34290" y="300038"/>
                  </a:lnTo>
                  <a:lnTo>
                    <a:pt x="0" y="300038"/>
                  </a:lnTo>
                  <a:close/>
                </a:path>
              </a:pathLst>
            </a:custGeom>
            <a:grpFill/>
            <a:ln w="9525" cap="flat">
              <a:noFill/>
              <a:prstDash val="solid"/>
              <a:miter/>
            </a:ln>
          </p:spPr>
          <p:txBody>
            <a:bodyPr rtlCol="0" anchor="ctr"/>
            <a:lstStyle/>
            <a:p>
              <a:endParaRPr lang="it-IT">
                <a:solidFill>
                  <a:schemeClr val="tx1"/>
                </a:solidFill>
              </a:endParaRPr>
            </a:p>
          </p:txBody>
        </p:sp>
        <p:sp>
          <p:nvSpPr>
            <p:cNvPr id="196" name="Figura a mano libera: forma 195">
              <a:extLst>
                <a:ext uri="{FF2B5EF4-FFF2-40B4-BE49-F238E27FC236}">
                  <a16:creationId xmlns:a16="http://schemas.microsoft.com/office/drawing/2014/main" id="{F78A686C-C8BE-86BA-F3CD-EAD979A88155}"/>
                </a:ext>
              </a:extLst>
            </p:cNvPr>
            <p:cNvSpPr/>
            <p:nvPr/>
          </p:nvSpPr>
          <p:spPr>
            <a:xfrm>
              <a:off x="7391786" y="1352635"/>
              <a:ext cx="34290" cy="300037"/>
            </a:xfrm>
            <a:custGeom>
              <a:avLst/>
              <a:gdLst>
                <a:gd name="connsiteX0" fmla="*/ 0 w 34290"/>
                <a:gd name="connsiteY0" fmla="*/ 300038 h 300037"/>
                <a:gd name="connsiteX1" fmla="*/ 0 w 34290"/>
                <a:gd name="connsiteY1" fmla="*/ 83820 h 300037"/>
                <a:gd name="connsiteX2" fmla="*/ 34290 w 34290"/>
                <a:gd name="connsiteY2" fmla="*/ 83820 h 300037"/>
                <a:gd name="connsiteX3" fmla="*/ 34290 w 34290"/>
                <a:gd name="connsiteY3" fmla="*/ 300038 h 300037"/>
                <a:gd name="connsiteX4" fmla="*/ 0 w 34290"/>
                <a:gd name="connsiteY4" fmla="*/ 300038 h 300037"/>
                <a:gd name="connsiteX5" fmla="*/ 0 w 34290"/>
                <a:gd name="connsiteY5" fmla="*/ 41910 h 300037"/>
                <a:gd name="connsiteX6" fmla="*/ 0 w 34290"/>
                <a:gd name="connsiteY6" fmla="*/ 0 h 300037"/>
                <a:gd name="connsiteX7" fmla="*/ 34290 w 34290"/>
                <a:gd name="connsiteY7" fmla="*/ 0 h 300037"/>
                <a:gd name="connsiteX8" fmla="*/ 34290 w 34290"/>
                <a:gd name="connsiteY8" fmla="*/ 41910 h 300037"/>
                <a:gd name="connsiteX9" fmla="*/ 0 w 34290"/>
                <a:gd name="connsiteY9" fmla="*/ 41910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 h="300037">
                  <a:moveTo>
                    <a:pt x="0" y="300038"/>
                  </a:moveTo>
                  <a:lnTo>
                    <a:pt x="0" y="83820"/>
                  </a:lnTo>
                  <a:lnTo>
                    <a:pt x="34290" y="83820"/>
                  </a:lnTo>
                  <a:lnTo>
                    <a:pt x="34290" y="300038"/>
                  </a:lnTo>
                  <a:lnTo>
                    <a:pt x="0" y="300038"/>
                  </a:lnTo>
                  <a:close/>
                  <a:moveTo>
                    <a:pt x="0" y="41910"/>
                  </a:moveTo>
                  <a:lnTo>
                    <a:pt x="0" y="0"/>
                  </a:lnTo>
                  <a:lnTo>
                    <a:pt x="34290" y="0"/>
                  </a:lnTo>
                  <a:lnTo>
                    <a:pt x="34290" y="41910"/>
                  </a:lnTo>
                  <a:lnTo>
                    <a:pt x="0" y="41910"/>
                  </a:lnTo>
                  <a:close/>
                </a:path>
              </a:pathLst>
            </a:custGeom>
            <a:grpFill/>
            <a:ln w="9525" cap="flat">
              <a:noFill/>
              <a:prstDash val="solid"/>
              <a:miter/>
            </a:ln>
          </p:spPr>
          <p:txBody>
            <a:bodyPr rtlCol="0" anchor="ctr"/>
            <a:lstStyle/>
            <a:p>
              <a:endParaRPr lang="it-IT">
                <a:solidFill>
                  <a:schemeClr val="tx1"/>
                </a:solidFill>
              </a:endParaRPr>
            </a:p>
          </p:txBody>
        </p:sp>
        <p:sp>
          <p:nvSpPr>
            <p:cNvPr id="197" name="Figura a mano libera: forma 196">
              <a:extLst>
                <a:ext uri="{FF2B5EF4-FFF2-40B4-BE49-F238E27FC236}">
                  <a16:creationId xmlns:a16="http://schemas.microsoft.com/office/drawing/2014/main" id="{D4BCF512-D70B-1C00-BF69-161ADEE4A0F7}"/>
                </a:ext>
              </a:extLst>
            </p:cNvPr>
            <p:cNvSpPr/>
            <p:nvPr/>
          </p:nvSpPr>
          <p:spPr>
            <a:xfrm>
              <a:off x="7162234" y="1433598"/>
              <a:ext cx="114300" cy="219075"/>
            </a:xfrm>
            <a:custGeom>
              <a:avLst/>
              <a:gdLst>
                <a:gd name="connsiteX0" fmla="*/ 34290 w 114300"/>
                <a:gd name="connsiteY0" fmla="*/ 2858 h 219075"/>
                <a:gd name="connsiteX1" fmla="*/ 34290 w 114300"/>
                <a:gd name="connsiteY1" fmla="*/ 38100 h 219075"/>
                <a:gd name="connsiteX2" fmla="*/ 35243 w 114300"/>
                <a:gd name="connsiteY2" fmla="*/ 38100 h 219075"/>
                <a:gd name="connsiteX3" fmla="*/ 100013 w 114300"/>
                <a:gd name="connsiteY3" fmla="*/ 0 h 219075"/>
                <a:gd name="connsiteX4" fmla="*/ 114300 w 114300"/>
                <a:gd name="connsiteY4" fmla="*/ 2858 h 219075"/>
                <a:gd name="connsiteX5" fmla="*/ 114300 w 114300"/>
                <a:gd name="connsiteY5" fmla="*/ 35242 h 219075"/>
                <a:gd name="connsiteX6" fmla="*/ 113348 w 114300"/>
                <a:gd name="connsiteY6" fmla="*/ 35242 h 219075"/>
                <a:gd name="connsiteX7" fmla="*/ 98107 w 114300"/>
                <a:gd name="connsiteY7" fmla="*/ 33338 h 219075"/>
                <a:gd name="connsiteX8" fmla="*/ 35243 w 114300"/>
                <a:gd name="connsiteY8" fmla="*/ 99060 h 219075"/>
                <a:gd name="connsiteX9" fmla="*/ 35243 w 114300"/>
                <a:gd name="connsiteY9" fmla="*/ 219075 h 219075"/>
                <a:gd name="connsiteX10" fmla="*/ 0 w 114300"/>
                <a:gd name="connsiteY10" fmla="*/ 219075 h 219075"/>
                <a:gd name="connsiteX11" fmla="*/ 0 w 114300"/>
                <a:gd name="connsiteY11" fmla="*/ 2858 h 219075"/>
                <a:gd name="connsiteX12" fmla="*/ 34290 w 114300"/>
                <a:gd name="connsiteY12" fmla="*/ 2858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4300" h="219075">
                  <a:moveTo>
                    <a:pt x="34290" y="2858"/>
                  </a:moveTo>
                  <a:lnTo>
                    <a:pt x="34290" y="38100"/>
                  </a:lnTo>
                  <a:lnTo>
                    <a:pt x="35243" y="38100"/>
                  </a:lnTo>
                  <a:cubicBezTo>
                    <a:pt x="48577" y="17145"/>
                    <a:pt x="70485" y="0"/>
                    <a:pt x="100013" y="0"/>
                  </a:cubicBezTo>
                  <a:cubicBezTo>
                    <a:pt x="106680" y="0"/>
                    <a:pt x="109538" y="952"/>
                    <a:pt x="114300" y="2858"/>
                  </a:cubicBezTo>
                  <a:lnTo>
                    <a:pt x="114300" y="35242"/>
                  </a:lnTo>
                  <a:lnTo>
                    <a:pt x="113348" y="35242"/>
                  </a:lnTo>
                  <a:cubicBezTo>
                    <a:pt x="108585" y="33338"/>
                    <a:pt x="104775" y="33338"/>
                    <a:pt x="98107" y="33338"/>
                  </a:cubicBezTo>
                  <a:cubicBezTo>
                    <a:pt x="64770" y="33338"/>
                    <a:pt x="35243" y="58102"/>
                    <a:pt x="35243" y="99060"/>
                  </a:cubicBezTo>
                  <a:lnTo>
                    <a:pt x="35243" y="219075"/>
                  </a:lnTo>
                  <a:lnTo>
                    <a:pt x="0" y="219075"/>
                  </a:lnTo>
                  <a:lnTo>
                    <a:pt x="0" y="2858"/>
                  </a:lnTo>
                  <a:lnTo>
                    <a:pt x="34290" y="2858"/>
                  </a:lnTo>
                  <a:close/>
                </a:path>
              </a:pathLst>
            </a:custGeom>
            <a:grpFill/>
            <a:ln w="9525" cap="flat">
              <a:noFill/>
              <a:prstDash val="solid"/>
              <a:miter/>
            </a:ln>
          </p:spPr>
          <p:txBody>
            <a:bodyPr rtlCol="0" anchor="ctr"/>
            <a:lstStyle/>
            <a:p>
              <a:endParaRPr lang="it-IT">
                <a:solidFill>
                  <a:schemeClr val="tx1"/>
                </a:solidFill>
              </a:endParaRPr>
            </a:p>
          </p:txBody>
        </p:sp>
        <p:sp>
          <p:nvSpPr>
            <p:cNvPr id="198" name="Figura a mano libera: forma 197">
              <a:extLst>
                <a:ext uri="{FF2B5EF4-FFF2-40B4-BE49-F238E27FC236}">
                  <a16:creationId xmlns:a16="http://schemas.microsoft.com/office/drawing/2014/main" id="{CE6D8139-9C55-4C57-F81E-5D2D79814D9A}"/>
                </a:ext>
              </a:extLst>
            </p:cNvPr>
            <p:cNvSpPr/>
            <p:nvPr/>
          </p:nvSpPr>
          <p:spPr>
            <a:xfrm>
              <a:off x="6917441" y="1429787"/>
              <a:ext cx="202882" cy="228600"/>
            </a:xfrm>
            <a:custGeom>
              <a:avLst/>
              <a:gdLst>
                <a:gd name="connsiteX0" fmla="*/ 104775 w 202882"/>
                <a:gd name="connsiteY0" fmla="*/ 228600 h 228600"/>
                <a:gd name="connsiteX1" fmla="*/ 0 w 202882"/>
                <a:gd name="connsiteY1" fmla="*/ 114300 h 228600"/>
                <a:gd name="connsiteX2" fmla="*/ 102870 w 202882"/>
                <a:gd name="connsiteY2" fmla="*/ 0 h 228600"/>
                <a:gd name="connsiteX3" fmla="*/ 202882 w 202882"/>
                <a:gd name="connsiteY3" fmla="*/ 121920 h 228600"/>
                <a:gd name="connsiteX4" fmla="*/ 35243 w 202882"/>
                <a:gd name="connsiteY4" fmla="*/ 121920 h 228600"/>
                <a:gd name="connsiteX5" fmla="*/ 104775 w 202882"/>
                <a:gd name="connsiteY5" fmla="*/ 199073 h 228600"/>
                <a:gd name="connsiteX6" fmla="*/ 164782 w 202882"/>
                <a:gd name="connsiteY6" fmla="*/ 154305 h 228600"/>
                <a:gd name="connsiteX7" fmla="*/ 198120 w 202882"/>
                <a:gd name="connsiteY7" fmla="*/ 154305 h 228600"/>
                <a:gd name="connsiteX8" fmla="*/ 104775 w 202882"/>
                <a:gd name="connsiteY8" fmla="*/ 228600 h 228600"/>
                <a:gd name="connsiteX9" fmla="*/ 102870 w 202882"/>
                <a:gd name="connsiteY9" fmla="*/ 27623 h 228600"/>
                <a:gd name="connsiteX10" fmla="*/ 36195 w 202882"/>
                <a:gd name="connsiteY10" fmla="*/ 97155 h 228600"/>
                <a:gd name="connsiteX11" fmla="*/ 166688 w 202882"/>
                <a:gd name="connsiteY11" fmla="*/ 97155 h 228600"/>
                <a:gd name="connsiteX12" fmla="*/ 102870 w 202882"/>
                <a:gd name="connsiteY12" fmla="*/ 27623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2882" h="228600">
                  <a:moveTo>
                    <a:pt x="104775" y="228600"/>
                  </a:moveTo>
                  <a:cubicBezTo>
                    <a:pt x="38100" y="228600"/>
                    <a:pt x="0" y="177165"/>
                    <a:pt x="0" y="114300"/>
                  </a:cubicBezTo>
                  <a:cubicBezTo>
                    <a:pt x="0" y="51435"/>
                    <a:pt x="40957" y="0"/>
                    <a:pt x="102870" y="0"/>
                  </a:cubicBezTo>
                  <a:cubicBezTo>
                    <a:pt x="167640" y="0"/>
                    <a:pt x="202882" y="50483"/>
                    <a:pt x="202882" y="121920"/>
                  </a:cubicBezTo>
                  <a:lnTo>
                    <a:pt x="35243" y="121920"/>
                  </a:lnTo>
                  <a:cubicBezTo>
                    <a:pt x="38100" y="165735"/>
                    <a:pt x="61913" y="199073"/>
                    <a:pt x="104775" y="199073"/>
                  </a:cubicBezTo>
                  <a:cubicBezTo>
                    <a:pt x="136207" y="199073"/>
                    <a:pt x="157163" y="183833"/>
                    <a:pt x="164782" y="154305"/>
                  </a:cubicBezTo>
                  <a:lnTo>
                    <a:pt x="198120" y="154305"/>
                  </a:lnTo>
                  <a:cubicBezTo>
                    <a:pt x="187643" y="201930"/>
                    <a:pt x="153353" y="228600"/>
                    <a:pt x="104775" y="228600"/>
                  </a:cubicBezTo>
                  <a:close/>
                  <a:moveTo>
                    <a:pt x="102870" y="27623"/>
                  </a:moveTo>
                  <a:cubicBezTo>
                    <a:pt x="62865" y="27623"/>
                    <a:pt x="40957" y="58102"/>
                    <a:pt x="36195" y="97155"/>
                  </a:cubicBezTo>
                  <a:lnTo>
                    <a:pt x="166688" y="97155"/>
                  </a:lnTo>
                  <a:cubicBezTo>
                    <a:pt x="163830" y="54293"/>
                    <a:pt x="141923" y="27623"/>
                    <a:pt x="102870" y="27623"/>
                  </a:cubicBezTo>
                  <a:close/>
                </a:path>
              </a:pathLst>
            </a:custGeom>
            <a:grpFill/>
            <a:ln w="9525" cap="flat">
              <a:noFill/>
              <a:prstDash val="solid"/>
              <a:miter/>
            </a:ln>
          </p:spPr>
          <p:txBody>
            <a:bodyPr rtlCol="0" anchor="ctr"/>
            <a:lstStyle/>
            <a:p>
              <a:endParaRPr lang="it-IT">
                <a:solidFill>
                  <a:schemeClr val="tx1"/>
                </a:solidFill>
              </a:endParaRPr>
            </a:p>
          </p:txBody>
        </p:sp>
        <p:sp>
          <p:nvSpPr>
            <p:cNvPr id="199" name="Figura a mano libera: forma 198">
              <a:extLst>
                <a:ext uri="{FF2B5EF4-FFF2-40B4-BE49-F238E27FC236}">
                  <a16:creationId xmlns:a16="http://schemas.microsoft.com/office/drawing/2014/main" id="{50CE425B-E7C7-911A-E9B2-C499E4C5CCC7}"/>
                </a:ext>
              </a:extLst>
            </p:cNvPr>
            <p:cNvSpPr/>
            <p:nvPr/>
          </p:nvSpPr>
          <p:spPr>
            <a:xfrm>
              <a:off x="6688841" y="1431693"/>
              <a:ext cx="198119" cy="292417"/>
            </a:xfrm>
            <a:custGeom>
              <a:avLst/>
              <a:gdLst>
                <a:gd name="connsiteX0" fmla="*/ 0 w 198119"/>
                <a:gd name="connsiteY0" fmla="*/ 290513 h 292417"/>
                <a:gd name="connsiteX1" fmla="*/ 0 w 198119"/>
                <a:gd name="connsiteY1" fmla="*/ 4763 h 292417"/>
                <a:gd name="connsiteX2" fmla="*/ 34290 w 198119"/>
                <a:gd name="connsiteY2" fmla="*/ 4763 h 292417"/>
                <a:gd name="connsiteX3" fmla="*/ 34290 w 198119"/>
                <a:gd name="connsiteY3" fmla="*/ 35242 h 292417"/>
                <a:gd name="connsiteX4" fmla="*/ 35243 w 198119"/>
                <a:gd name="connsiteY4" fmla="*/ 35242 h 292417"/>
                <a:gd name="connsiteX5" fmla="*/ 104775 w 198119"/>
                <a:gd name="connsiteY5" fmla="*/ 0 h 292417"/>
                <a:gd name="connsiteX6" fmla="*/ 198120 w 198119"/>
                <a:gd name="connsiteY6" fmla="*/ 114300 h 292417"/>
                <a:gd name="connsiteX7" fmla="*/ 103823 w 198119"/>
                <a:gd name="connsiteY7" fmla="*/ 228600 h 292417"/>
                <a:gd name="connsiteX8" fmla="*/ 35243 w 198119"/>
                <a:gd name="connsiteY8" fmla="*/ 197167 h 292417"/>
                <a:gd name="connsiteX9" fmla="*/ 34290 w 198119"/>
                <a:gd name="connsiteY9" fmla="*/ 197167 h 292417"/>
                <a:gd name="connsiteX10" fmla="*/ 34290 w 198119"/>
                <a:gd name="connsiteY10" fmla="*/ 292417 h 292417"/>
                <a:gd name="connsiteX11" fmla="*/ 0 w 198119"/>
                <a:gd name="connsiteY11" fmla="*/ 292417 h 292417"/>
                <a:gd name="connsiteX12" fmla="*/ 100013 w 198119"/>
                <a:gd name="connsiteY12" fmla="*/ 199072 h 292417"/>
                <a:gd name="connsiteX13" fmla="*/ 161925 w 198119"/>
                <a:gd name="connsiteY13" fmla="*/ 114300 h 292417"/>
                <a:gd name="connsiteX14" fmla="*/ 100013 w 198119"/>
                <a:gd name="connsiteY14" fmla="*/ 28575 h 292417"/>
                <a:gd name="connsiteX15" fmla="*/ 30480 w 198119"/>
                <a:gd name="connsiteY15" fmla="*/ 114300 h 292417"/>
                <a:gd name="connsiteX16" fmla="*/ 100013 w 198119"/>
                <a:gd name="connsiteY16" fmla="*/ 199072 h 29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8119" h="292417">
                  <a:moveTo>
                    <a:pt x="0" y="290513"/>
                  </a:moveTo>
                  <a:lnTo>
                    <a:pt x="0" y="4763"/>
                  </a:lnTo>
                  <a:lnTo>
                    <a:pt x="34290" y="4763"/>
                  </a:lnTo>
                  <a:lnTo>
                    <a:pt x="34290" y="35242"/>
                  </a:lnTo>
                  <a:lnTo>
                    <a:pt x="35243" y="35242"/>
                  </a:lnTo>
                  <a:cubicBezTo>
                    <a:pt x="51435" y="13335"/>
                    <a:pt x="73343" y="0"/>
                    <a:pt x="104775" y="0"/>
                  </a:cubicBezTo>
                  <a:cubicBezTo>
                    <a:pt x="160020" y="0"/>
                    <a:pt x="198120" y="41910"/>
                    <a:pt x="198120" y="114300"/>
                  </a:cubicBezTo>
                  <a:cubicBezTo>
                    <a:pt x="198120" y="183832"/>
                    <a:pt x="162878" y="228600"/>
                    <a:pt x="103823" y="228600"/>
                  </a:cubicBezTo>
                  <a:cubicBezTo>
                    <a:pt x="74295" y="228600"/>
                    <a:pt x="53340" y="220027"/>
                    <a:pt x="35243" y="197167"/>
                  </a:cubicBezTo>
                  <a:lnTo>
                    <a:pt x="34290" y="197167"/>
                  </a:lnTo>
                  <a:lnTo>
                    <a:pt x="34290" y="292417"/>
                  </a:lnTo>
                  <a:lnTo>
                    <a:pt x="0" y="292417"/>
                  </a:lnTo>
                  <a:close/>
                  <a:moveTo>
                    <a:pt x="100013" y="199072"/>
                  </a:moveTo>
                  <a:cubicBezTo>
                    <a:pt x="141923" y="199072"/>
                    <a:pt x="161925" y="162877"/>
                    <a:pt x="161925" y="114300"/>
                  </a:cubicBezTo>
                  <a:cubicBezTo>
                    <a:pt x="161925" y="65722"/>
                    <a:pt x="140970" y="28575"/>
                    <a:pt x="100013" y="28575"/>
                  </a:cubicBezTo>
                  <a:cubicBezTo>
                    <a:pt x="52388" y="28575"/>
                    <a:pt x="30480" y="66675"/>
                    <a:pt x="30480" y="114300"/>
                  </a:cubicBezTo>
                  <a:cubicBezTo>
                    <a:pt x="30480" y="161925"/>
                    <a:pt x="50482" y="199072"/>
                    <a:pt x="100013" y="199072"/>
                  </a:cubicBezTo>
                  <a:close/>
                </a:path>
              </a:pathLst>
            </a:custGeom>
            <a:grpFill/>
            <a:ln w="9525" cap="flat">
              <a:noFill/>
              <a:prstDash val="solid"/>
              <a:miter/>
            </a:ln>
          </p:spPr>
          <p:txBody>
            <a:bodyPr rtlCol="0" anchor="ctr"/>
            <a:lstStyle/>
            <a:p>
              <a:endParaRPr lang="it-IT">
                <a:solidFill>
                  <a:schemeClr val="tx1"/>
                </a:solidFill>
              </a:endParaRPr>
            </a:p>
          </p:txBody>
        </p:sp>
        <p:sp>
          <p:nvSpPr>
            <p:cNvPr id="200" name="Figura a mano libera: forma 199">
              <a:extLst>
                <a:ext uri="{FF2B5EF4-FFF2-40B4-BE49-F238E27FC236}">
                  <a16:creationId xmlns:a16="http://schemas.microsoft.com/office/drawing/2014/main" id="{D750D13F-2663-0B37-91D6-EB2975856A9B}"/>
                </a:ext>
              </a:extLst>
            </p:cNvPr>
            <p:cNvSpPr/>
            <p:nvPr/>
          </p:nvSpPr>
          <p:spPr>
            <a:xfrm>
              <a:off x="6523106" y="1352635"/>
              <a:ext cx="34289" cy="300037"/>
            </a:xfrm>
            <a:custGeom>
              <a:avLst/>
              <a:gdLst>
                <a:gd name="connsiteX0" fmla="*/ 0 w 34289"/>
                <a:gd name="connsiteY0" fmla="*/ 300038 h 300037"/>
                <a:gd name="connsiteX1" fmla="*/ 0 w 34289"/>
                <a:gd name="connsiteY1" fmla="*/ 83820 h 300037"/>
                <a:gd name="connsiteX2" fmla="*/ 34290 w 34289"/>
                <a:gd name="connsiteY2" fmla="*/ 83820 h 300037"/>
                <a:gd name="connsiteX3" fmla="*/ 34290 w 34289"/>
                <a:gd name="connsiteY3" fmla="*/ 300038 h 300037"/>
                <a:gd name="connsiteX4" fmla="*/ 0 w 34289"/>
                <a:gd name="connsiteY4" fmla="*/ 300038 h 300037"/>
                <a:gd name="connsiteX5" fmla="*/ 0 w 34289"/>
                <a:gd name="connsiteY5" fmla="*/ 41910 h 300037"/>
                <a:gd name="connsiteX6" fmla="*/ 0 w 34289"/>
                <a:gd name="connsiteY6" fmla="*/ 0 h 300037"/>
                <a:gd name="connsiteX7" fmla="*/ 34290 w 34289"/>
                <a:gd name="connsiteY7" fmla="*/ 0 h 300037"/>
                <a:gd name="connsiteX8" fmla="*/ 34290 w 34289"/>
                <a:gd name="connsiteY8" fmla="*/ 41910 h 300037"/>
                <a:gd name="connsiteX9" fmla="*/ 0 w 34289"/>
                <a:gd name="connsiteY9" fmla="*/ 41910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89" h="300037">
                  <a:moveTo>
                    <a:pt x="0" y="300038"/>
                  </a:moveTo>
                  <a:lnTo>
                    <a:pt x="0" y="83820"/>
                  </a:lnTo>
                  <a:lnTo>
                    <a:pt x="34290" y="83820"/>
                  </a:lnTo>
                  <a:lnTo>
                    <a:pt x="34290" y="300038"/>
                  </a:lnTo>
                  <a:lnTo>
                    <a:pt x="0" y="300038"/>
                  </a:lnTo>
                  <a:close/>
                  <a:moveTo>
                    <a:pt x="0" y="41910"/>
                  </a:moveTo>
                  <a:lnTo>
                    <a:pt x="0" y="0"/>
                  </a:lnTo>
                  <a:lnTo>
                    <a:pt x="34290" y="0"/>
                  </a:lnTo>
                  <a:lnTo>
                    <a:pt x="34290" y="41910"/>
                  </a:lnTo>
                  <a:lnTo>
                    <a:pt x="0" y="41910"/>
                  </a:lnTo>
                  <a:close/>
                </a:path>
              </a:pathLst>
            </a:custGeom>
            <a:grpFill/>
            <a:ln w="9525" cap="flat">
              <a:noFill/>
              <a:prstDash val="solid"/>
              <a:miter/>
            </a:ln>
          </p:spPr>
          <p:txBody>
            <a:bodyPr rtlCol="0" anchor="ctr"/>
            <a:lstStyle/>
            <a:p>
              <a:endParaRPr lang="it-IT">
                <a:solidFill>
                  <a:schemeClr val="tx1"/>
                </a:solidFill>
              </a:endParaRPr>
            </a:p>
          </p:txBody>
        </p:sp>
        <p:sp>
          <p:nvSpPr>
            <p:cNvPr id="201" name="Figura a mano libera: forma 200">
              <a:extLst>
                <a:ext uri="{FF2B5EF4-FFF2-40B4-BE49-F238E27FC236}">
                  <a16:creationId xmlns:a16="http://schemas.microsoft.com/office/drawing/2014/main" id="{102416DE-3615-1254-ABCC-E93413B1E08A}"/>
                </a:ext>
              </a:extLst>
            </p:cNvPr>
            <p:cNvSpPr/>
            <p:nvPr/>
          </p:nvSpPr>
          <p:spPr>
            <a:xfrm>
              <a:off x="6306889" y="1436455"/>
              <a:ext cx="173355" cy="216217"/>
            </a:xfrm>
            <a:custGeom>
              <a:avLst/>
              <a:gdLst>
                <a:gd name="connsiteX0" fmla="*/ 0 w 173355"/>
                <a:gd name="connsiteY0" fmla="*/ 216217 h 216217"/>
                <a:gd name="connsiteX1" fmla="*/ 0 w 173355"/>
                <a:gd name="connsiteY1" fmla="*/ 189547 h 216217"/>
                <a:gd name="connsiteX2" fmla="*/ 120968 w 173355"/>
                <a:gd name="connsiteY2" fmla="*/ 30480 h 216217"/>
                <a:gd name="connsiteX3" fmla="*/ 120968 w 173355"/>
                <a:gd name="connsiteY3" fmla="*/ 29527 h 216217"/>
                <a:gd name="connsiteX4" fmla="*/ 7620 w 173355"/>
                <a:gd name="connsiteY4" fmla="*/ 29527 h 216217"/>
                <a:gd name="connsiteX5" fmla="*/ 7620 w 173355"/>
                <a:gd name="connsiteY5" fmla="*/ 0 h 216217"/>
                <a:gd name="connsiteX6" fmla="*/ 168593 w 173355"/>
                <a:gd name="connsiteY6" fmla="*/ 0 h 216217"/>
                <a:gd name="connsiteX7" fmla="*/ 168593 w 173355"/>
                <a:gd name="connsiteY7" fmla="*/ 20002 h 216217"/>
                <a:gd name="connsiteX8" fmla="*/ 43815 w 173355"/>
                <a:gd name="connsiteY8" fmla="*/ 183832 h 216217"/>
                <a:gd name="connsiteX9" fmla="*/ 43815 w 173355"/>
                <a:gd name="connsiteY9" fmla="*/ 184785 h 216217"/>
                <a:gd name="connsiteX10" fmla="*/ 173355 w 173355"/>
                <a:gd name="connsiteY10" fmla="*/ 184785 h 216217"/>
                <a:gd name="connsiteX11" fmla="*/ 173355 w 173355"/>
                <a:gd name="connsiteY11" fmla="*/ 216217 h 216217"/>
                <a:gd name="connsiteX12" fmla="*/ 0 w 173355"/>
                <a:gd name="connsiteY12" fmla="*/ 216217 h 216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355" h="216217">
                  <a:moveTo>
                    <a:pt x="0" y="216217"/>
                  </a:moveTo>
                  <a:lnTo>
                    <a:pt x="0" y="189547"/>
                  </a:lnTo>
                  <a:lnTo>
                    <a:pt x="120968" y="30480"/>
                  </a:lnTo>
                  <a:lnTo>
                    <a:pt x="120968" y="29527"/>
                  </a:lnTo>
                  <a:lnTo>
                    <a:pt x="7620" y="29527"/>
                  </a:lnTo>
                  <a:lnTo>
                    <a:pt x="7620" y="0"/>
                  </a:lnTo>
                  <a:lnTo>
                    <a:pt x="168593" y="0"/>
                  </a:lnTo>
                  <a:lnTo>
                    <a:pt x="168593" y="20002"/>
                  </a:lnTo>
                  <a:lnTo>
                    <a:pt x="43815" y="183832"/>
                  </a:lnTo>
                  <a:lnTo>
                    <a:pt x="43815" y="184785"/>
                  </a:lnTo>
                  <a:lnTo>
                    <a:pt x="173355" y="184785"/>
                  </a:lnTo>
                  <a:lnTo>
                    <a:pt x="173355" y="216217"/>
                  </a:lnTo>
                  <a:lnTo>
                    <a:pt x="0" y="216217"/>
                  </a:lnTo>
                  <a:close/>
                </a:path>
              </a:pathLst>
            </a:custGeom>
            <a:grpFill/>
            <a:ln w="9525" cap="flat">
              <a:noFill/>
              <a:prstDash val="solid"/>
              <a:miter/>
            </a:ln>
          </p:spPr>
          <p:txBody>
            <a:bodyPr rtlCol="0" anchor="ctr"/>
            <a:lstStyle/>
            <a:p>
              <a:endParaRPr lang="it-IT">
                <a:solidFill>
                  <a:schemeClr val="tx1"/>
                </a:solidFill>
              </a:endParaRPr>
            </a:p>
          </p:txBody>
        </p:sp>
        <p:sp>
          <p:nvSpPr>
            <p:cNvPr id="202" name="Figura a mano libera: forma 201">
              <a:extLst>
                <a:ext uri="{FF2B5EF4-FFF2-40B4-BE49-F238E27FC236}">
                  <a16:creationId xmlns:a16="http://schemas.microsoft.com/office/drawing/2014/main" id="{45F9EC76-0661-5630-4927-C784D172B82D}"/>
                </a:ext>
              </a:extLst>
            </p:cNvPr>
            <p:cNvSpPr/>
            <p:nvPr/>
          </p:nvSpPr>
          <p:spPr>
            <a:xfrm>
              <a:off x="6225926" y="1352635"/>
              <a:ext cx="34289" cy="300037"/>
            </a:xfrm>
            <a:custGeom>
              <a:avLst/>
              <a:gdLst>
                <a:gd name="connsiteX0" fmla="*/ 0 w 34289"/>
                <a:gd name="connsiteY0" fmla="*/ 300038 h 300037"/>
                <a:gd name="connsiteX1" fmla="*/ 0 w 34289"/>
                <a:gd name="connsiteY1" fmla="*/ 83820 h 300037"/>
                <a:gd name="connsiteX2" fmla="*/ 34290 w 34289"/>
                <a:gd name="connsiteY2" fmla="*/ 83820 h 300037"/>
                <a:gd name="connsiteX3" fmla="*/ 34290 w 34289"/>
                <a:gd name="connsiteY3" fmla="*/ 300038 h 300037"/>
                <a:gd name="connsiteX4" fmla="*/ 0 w 34289"/>
                <a:gd name="connsiteY4" fmla="*/ 300038 h 300037"/>
                <a:gd name="connsiteX5" fmla="*/ 0 w 34289"/>
                <a:gd name="connsiteY5" fmla="*/ 41910 h 300037"/>
                <a:gd name="connsiteX6" fmla="*/ 0 w 34289"/>
                <a:gd name="connsiteY6" fmla="*/ 0 h 300037"/>
                <a:gd name="connsiteX7" fmla="*/ 34290 w 34289"/>
                <a:gd name="connsiteY7" fmla="*/ 0 h 300037"/>
                <a:gd name="connsiteX8" fmla="*/ 34290 w 34289"/>
                <a:gd name="connsiteY8" fmla="*/ 41910 h 300037"/>
                <a:gd name="connsiteX9" fmla="*/ 0 w 34289"/>
                <a:gd name="connsiteY9" fmla="*/ 41910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89" h="300037">
                  <a:moveTo>
                    <a:pt x="0" y="300038"/>
                  </a:moveTo>
                  <a:lnTo>
                    <a:pt x="0" y="83820"/>
                  </a:lnTo>
                  <a:lnTo>
                    <a:pt x="34290" y="83820"/>
                  </a:lnTo>
                  <a:lnTo>
                    <a:pt x="34290" y="300038"/>
                  </a:lnTo>
                  <a:lnTo>
                    <a:pt x="0" y="300038"/>
                  </a:lnTo>
                  <a:close/>
                  <a:moveTo>
                    <a:pt x="0" y="41910"/>
                  </a:moveTo>
                  <a:lnTo>
                    <a:pt x="0" y="0"/>
                  </a:lnTo>
                  <a:lnTo>
                    <a:pt x="34290" y="0"/>
                  </a:lnTo>
                  <a:lnTo>
                    <a:pt x="34290" y="41910"/>
                  </a:lnTo>
                  <a:lnTo>
                    <a:pt x="0" y="41910"/>
                  </a:lnTo>
                  <a:close/>
                </a:path>
              </a:pathLst>
            </a:custGeom>
            <a:grpFill/>
            <a:ln w="9525" cap="flat">
              <a:noFill/>
              <a:prstDash val="solid"/>
              <a:miter/>
            </a:ln>
          </p:spPr>
          <p:txBody>
            <a:bodyPr rtlCol="0" anchor="ctr"/>
            <a:lstStyle/>
            <a:p>
              <a:endParaRPr lang="it-IT">
                <a:solidFill>
                  <a:schemeClr val="tx1"/>
                </a:solidFill>
              </a:endParaRPr>
            </a:p>
          </p:txBody>
        </p:sp>
        <p:sp>
          <p:nvSpPr>
            <p:cNvPr id="203" name="Figura a mano libera: forma 202">
              <a:extLst>
                <a:ext uri="{FF2B5EF4-FFF2-40B4-BE49-F238E27FC236}">
                  <a16:creationId xmlns:a16="http://schemas.microsoft.com/office/drawing/2014/main" id="{5048214B-3C5B-F1A1-2EAA-09DE597A4755}"/>
                </a:ext>
              </a:extLst>
            </p:cNvPr>
            <p:cNvSpPr/>
            <p:nvPr/>
          </p:nvSpPr>
          <p:spPr>
            <a:xfrm>
              <a:off x="6001136" y="1436455"/>
              <a:ext cx="191452" cy="216217"/>
            </a:xfrm>
            <a:custGeom>
              <a:avLst/>
              <a:gdLst>
                <a:gd name="connsiteX0" fmla="*/ 76200 w 191452"/>
                <a:gd name="connsiteY0" fmla="*/ 216217 h 216217"/>
                <a:gd name="connsiteX1" fmla="*/ 0 w 191452"/>
                <a:gd name="connsiteY1" fmla="*/ 0 h 216217"/>
                <a:gd name="connsiteX2" fmla="*/ 36195 w 191452"/>
                <a:gd name="connsiteY2" fmla="*/ 0 h 216217"/>
                <a:gd name="connsiteX3" fmla="*/ 80963 w 191452"/>
                <a:gd name="connsiteY3" fmla="*/ 137160 h 216217"/>
                <a:gd name="connsiteX4" fmla="*/ 95250 w 191452"/>
                <a:gd name="connsiteY4" fmla="*/ 182880 h 216217"/>
                <a:gd name="connsiteX5" fmla="*/ 96203 w 191452"/>
                <a:gd name="connsiteY5" fmla="*/ 182880 h 216217"/>
                <a:gd name="connsiteX6" fmla="*/ 110490 w 191452"/>
                <a:gd name="connsiteY6" fmla="*/ 137160 h 216217"/>
                <a:gd name="connsiteX7" fmla="*/ 156210 w 191452"/>
                <a:gd name="connsiteY7" fmla="*/ 0 h 216217"/>
                <a:gd name="connsiteX8" fmla="*/ 191453 w 191452"/>
                <a:gd name="connsiteY8" fmla="*/ 0 h 216217"/>
                <a:gd name="connsiteX9" fmla="*/ 113348 w 191452"/>
                <a:gd name="connsiteY9" fmla="*/ 216217 h 216217"/>
                <a:gd name="connsiteX10" fmla="*/ 76200 w 191452"/>
                <a:gd name="connsiteY10" fmla="*/ 216217 h 216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1452" h="216217">
                  <a:moveTo>
                    <a:pt x="76200" y="216217"/>
                  </a:moveTo>
                  <a:lnTo>
                    <a:pt x="0" y="0"/>
                  </a:lnTo>
                  <a:lnTo>
                    <a:pt x="36195" y="0"/>
                  </a:lnTo>
                  <a:lnTo>
                    <a:pt x="80963" y="137160"/>
                  </a:lnTo>
                  <a:cubicBezTo>
                    <a:pt x="87630" y="156210"/>
                    <a:pt x="95250" y="182880"/>
                    <a:pt x="95250" y="182880"/>
                  </a:cubicBezTo>
                  <a:lnTo>
                    <a:pt x="96203" y="182880"/>
                  </a:lnTo>
                  <a:cubicBezTo>
                    <a:pt x="96203" y="182880"/>
                    <a:pt x="103823" y="156210"/>
                    <a:pt x="110490" y="137160"/>
                  </a:cubicBezTo>
                  <a:lnTo>
                    <a:pt x="156210" y="0"/>
                  </a:lnTo>
                  <a:lnTo>
                    <a:pt x="191453" y="0"/>
                  </a:lnTo>
                  <a:lnTo>
                    <a:pt x="113348" y="216217"/>
                  </a:lnTo>
                  <a:lnTo>
                    <a:pt x="76200" y="216217"/>
                  </a:lnTo>
                  <a:close/>
                </a:path>
              </a:pathLst>
            </a:custGeom>
            <a:grpFill/>
            <a:ln w="9525" cap="flat">
              <a:noFill/>
              <a:prstDash val="solid"/>
              <a:miter/>
            </a:ln>
          </p:spPr>
          <p:txBody>
            <a:bodyPr rtlCol="0" anchor="ctr"/>
            <a:lstStyle/>
            <a:p>
              <a:endParaRPr lang="it-IT">
                <a:solidFill>
                  <a:schemeClr val="tx1"/>
                </a:solidFill>
              </a:endParaRPr>
            </a:p>
          </p:txBody>
        </p:sp>
        <p:sp>
          <p:nvSpPr>
            <p:cNvPr id="204" name="Figura a mano libera: forma 203">
              <a:extLst>
                <a:ext uri="{FF2B5EF4-FFF2-40B4-BE49-F238E27FC236}">
                  <a16:creationId xmlns:a16="http://schemas.microsoft.com/office/drawing/2014/main" id="{5751A2BE-36E2-DCEB-7FC4-9460A1AA6571}"/>
                </a:ext>
              </a:extLst>
            </p:cNvPr>
            <p:cNvSpPr/>
            <p:nvPr/>
          </p:nvSpPr>
          <p:spPr>
            <a:xfrm>
              <a:off x="5870644" y="1433598"/>
              <a:ext cx="113347" cy="219075"/>
            </a:xfrm>
            <a:custGeom>
              <a:avLst/>
              <a:gdLst>
                <a:gd name="connsiteX0" fmla="*/ 33338 w 113347"/>
                <a:gd name="connsiteY0" fmla="*/ 2858 h 219075"/>
                <a:gd name="connsiteX1" fmla="*/ 33338 w 113347"/>
                <a:gd name="connsiteY1" fmla="*/ 38100 h 219075"/>
                <a:gd name="connsiteX2" fmla="*/ 34290 w 113347"/>
                <a:gd name="connsiteY2" fmla="*/ 38100 h 219075"/>
                <a:gd name="connsiteX3" fmla="*/ 99060 w 113347"/>
                <a:gd name="connsiteY3" fmla="*/ 0 h 219075"/>
                <a:gd name="connsiteX4" fmla="*/ 113347 w 113347"/>
                <a:gd name="connsiteY4" fmla="*/ 2858 h 219075"/>
                <a:gd name="connsiteX5" fmla="*/ 113347 w 113347"/>
                <a:gd name="connsiteY5" fmla="*/ 35242 h 219075"/>
                <a:gd name="connsiteX6" fmla="*/ 112395 w 113347"/>
                <a:gd name="connsiteY6" fmla="*/ 35242 h 219075"/>
                <a:gd name="connsiteX7" fmla="*/ 97155 w 113347"/>
                <a:gd name="connsiteY7" fmla="*/ 33338 h 219075"/>
                <a:gd name="connsiteX8" fmla="*/ 34290 w 113347"/>
                <a:gd name="connsiteY8" fmla="*/ 99060 h 219075"/>
                <a:gd name="connsiteX9" fmla="*/ 34290 w 113347"/>
                <a:gd name="connsiteY9" fmla="*/ 219075 h 219075"/>
                <a:gd name="connsiteX10" fmla="*/ 0 w 113347"/>
                <a:gd name="connsiteY10" fmla="*/ 219075 h 219075"/>
                <a:gd name="connsiteX11" fmla="*/ 0 w 113347"/>
                <a:gd name="connsiteY11" fmla="*/ 2858 h 219075"/>
                <a:gd name="connsiteX12" fmla="*/ 33338 w 113347"/>
                <a:gd name="connsiteY12" fmla="*/ 2858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347" h="219075">
                  <a:moveTo>
                    <a:pt x="33338" y="2858"/>
                  </a:moveTo>
                  <a:lnTo>
                    <a:pt x="33338" y="38100"/>
                  </a:lnTo>
                  <a:lnTo>
                    <a:pt x="34290" y="38100"/>
                  </a:lnTo>
                  <a:cubicBezTo>
                    <a:pt x="47625" y="17145"/>
                    <a:pt x="69532" y="0"/>
                    <a:pt x="99060" y="0"/>
                  </a:cubicBezTo>
                  <a:cubicBezTo>
                    <a:pt x="105727" y="0"/>
                    <a:pt x="108585" y="952"/>
                    <a:pt x="113347" y="2858"/>
                  </a:cubicBezTo>
                  <a:lnTo>
                    <a:pt x="113347" y="35242"/>
                  </a:lnTo>
                  <a:lnTo>
                    <a:pt x="112395" y="35242"/>
                  </a:lnTo>
                  <a:cubicBezTo>
                    <a:pt x="107632" y="33338"/>
                    <a:pt x="103822" y="33338"/>
                    <a:pt x="97155" y="33338"/>
                  </a:cubicBezTo>
                  <a:cubicBezTo>
                    <a:pt x="63817" y="33338"/>
                    <a:pt x="34290" y="58102"/>
                    <a:pt x="34290" y="99060"/>
                  </a:cubicBezTo>
                  <a:lnTo>
                    <a:pt x="34290" y="219075"/>
                  </a:lnTo>
                  <a:lnTo>
                    <a:pt x="0" y="219075"/>
                  </a:lnTo>
                  <a:lnTo>
                    <a:pt x="0" y="2858"/>
                  </a:lnTo>
                  <a:lnTo>
                    <a:pt x="33338" y="2858"/>
                  </a:lnTo>
                  <a:close/>
                </a:path>
              </a:pathLst>
            </a:custGeom>
            <a:grpFill/>
            <a:ln w="9525" cap="flat">
              <a:noFill/>
              <a:prstDash val="solid"/>
              <a:miter/>
            </a:ln>
          </p:spPr>
          <p:txBody>
            <a:bodyPr rtlCol="0" anchor="ctr"/>
            <a:lstStyle/>
            <a:p>
              <a:endParaRPr lang="it-IT">
                <a:solidFill>
                  <a:schemeClr val="tx1"/>
                </a:solidFill>
              </a:endParaRPr>
            </a:p>
          </p:txBody>
        </p:sp>
        <p:sp>
          <p:nvSpPr>
            <p:cNvPr id="205" name="Figura a mano libera: forma 204">
              <a:extLst>
                <a:ext uri="{FF2B5EF4-FFF2-40B4-BE49-F238E27FC236}">
                  <a16:creationId xmlns:a16="http://schemas.microsoft.com/office/drawing/2014/main" id="{CD81C049-08D3-2F16-FB46-893AB9D4DCDD}"/>
                </a:ext>
              </a:extLst>
            </p:cNvPr>
            <p:cNvSpPr/>
            <p:nvPr/>
          </p:nvSpPr>
          <p:spPr>
            <a:xfrm>
              <a:off x="5624898" y="1429787"/>
              <a:ext cx="202882" cy="228600"/>
            </a:xfrm>
            <a:custGeom>
              <a:avLst/>
              <a:gdLst>
                <a:gd name="connsiteX0" fmla="*/ 104775 w 202882"/>
                <a:gd name="connsiteY0" fmla="*/ 228600 h 228600"/>
                <a:gd name="connsiteX1" fmla="*/ 0 w 202882"/>
                <a:gd name="connsiteY1" fmla="*/ 114300 h 228600"/>
                <a:gd name="connsiteX2" fmla="*/ 102870 w 202882"/>
                <a:gd name="connsiteY2" fmla="*/ 0 h 228600"/>
                <a:gd name="connsiteX3" fmla="*/ 202883 w 202882"/>
                <a:gd name="connsiteY3" fmla="*/ 121920 h 228600"/>
                <a:gd name="connsiteX4" fmla="*/ 35243 w 202882"/>
                <a:gd name="connsiteY4" fmla="*/ 121920 h 228600"/>
                <a:gd name="connsiteX5" fmla="*/ 104775 w 202882"/>
                <a:gd name="connsiteY5" fmla="*/ 199073 h 228600"/>
                <a:gd name="connsiteX6" fmla="*/ 164783 w 202882"/>
                <a:gd name="connsiteY6" fmla="*/ 154305 h 228600"/>
                <a:gd name="connsiteX7" fmla="*/ 198120 w 202882"/>
                <a:gd name="connsiteY7" fmla="*/ 154305 h 228600"/>
                <a:gd name="connsiteX8" fmla="*/ 104775 w 202882"/>
                <a:gd name="connsiteY8" fmla="*/ 228600 h 228600"/>
                <a:gd name="connsiteX9" fmla="*/ 102870 w 202882"/>
                <a:gd name="connsiteY9" fmla="*/ 27623 h 228600"/>
                <a:gd name="connsiteX10" fmla="*/ 36195 w 202882"/>
                <a:gd name="connsiteY10" fmla="*/ 97155 h 228600"/>
                <a:gd name="connsiteX11" fmla="*/ 165735 w 202882"/>
                <a:gd name="connsiteY11" fmla="*/ 97155 h 228600"/>
                <a:gd name="connsiteX12" fmla="*/ 102870 w 202882"/>
                <a:gd name="connsiteY12" fmla="*/ 27623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2882" h="228600">
                  <a:moveTo>
                    <a:pt x="104775" y="228600"/>
                  </a:moveTo>
                  <a:cubicBezTo>
                    <a:pt x="38100" y="228600"/>
                    <a:pt x="0" y="177165"/>
                    <a:pt x="0" y="114300"/>
                  </a:cubicBezTo>
                  <a:cubicBezTo>
                    <a:pt x="0" y="51435"/>
                    <a:pt x="40958" y="0"/>
                    <a:pt x="102870" y="0"/>
                  </a:cubicBezTo>
                  <a:cubicBezTo>
                    <a:pt x="167640" y="0"/>
                    <a:pt x="202883" y="50483"/>
                    <a:pt x="202883" y="121920"/>
                  </a:cubicBezTo>
                  <a:lnTo>
                    <a:pt x="35243" y="121920"/>
                  </a:lnTo>
                  <a:cubicBezTo>
                    <a:pt x="38100" y="165735"/>
                    <a:pt x="61913" y="199073"/>
                    <a:pt x="104775" y="199073"/>
                  </a:cubicBezTo>
                  <a:cubicBezTo>
                    <a:pt x="136208" y="199073"/>
                    <a:pt x="157163" y="183833"/>
                    <a:pt x="164783" y="154305"/>
                  </a:cubicBezTo>
                  <a:lnTo>
                    <a:pt x="198120" y="154305"/>
                  </a:lnTo>
                  <a:cubicBezTo>
                    <a:pt x="187643" y="201930"/>
                    <a:pt x="154305" y="228600"/>
                    <a:pt x="104775" y="228600"/>
                  </a:cubicBezTo>
                  <a:close/>
                  <a:moveTo>
                    <a:pt x="102870" y="27623"/>
                  </a:moveTo>
                  <a:cubicBezTo>
                    <a:pt x="62865" y="27623"/>
                    <a:pt x="40958" y="58102"/>
                    <a:pt x="36195" y="97155"/>
                  </a:cubicBezTo>
                  <a:lnTo>
                    <a:pt x="165735" y="97155"/>
                  </a:lnTo>
                  <a:cubicBezTo>
                    <a:pt x="163830" y="54293"/>
                    <a:pt x="141923" y="27623"/>
                    <a:pt x="102870" y="27623"/>
                  </a:cubicBezTo>
                  <a:close/>
                </a:path>
              </a:pathLst>
            </a:custGeom>
            <a:grpFill/>
            <a:ln w="9525" cap="flat">
              <a:noFill/>
              <a:prstDash val="solid"/>
              <a:miter/>
            </a:ln>
          </p:spPr>
          <p:txBody>
            <a:bodyPr rtlCol="0" anchor="ctr"/>
            <a:lstStyle/>
            <a:p>
              <a:endParaRPr lang="it-IT">
                <a:solidFill>
                  <a:schemeClr val="tx1"/>
                </a:solidFill>
              </a:endParaRPr>
            </a:p>
          </p:txBody>
        </p:sp>
        <p:sp>
          <p:nvSpPr>
            <p:cNvPr id="206" name="Figura a mano libera: forma 205">
              <a:extLst>
                <a:ext uri="{FF2B5EF4-FFF2-40B4-BE49-F238E27FC236}">
                  <a16:creationId xmlns:a16="http://schemas.microsoft.com/office/drawing/2014/main" id="{41EDB714-8E4C-E951-0B29-3F9C34F98313}"/>
                </a:ext>
              </a:extLst>
            </p:cNvPr>
            <p:cNvSpPr/>
            <p:nvPr/>
          </p:nvSpPr>
          <p:spPr>
            <a:xfrm>
              <a:off x="5413443" y="1432645"/>
              <a:ext cx="180993" cy="226694"/>
            </a:xfrm>
            <a:custGeom>
              <a:avLst/>
              <a:gdLst>
                <a:gd name="connsiteX0" fmla="*/ 96203 w 180993"/>
                <a:gd name="connsiteY0" fmla="*/ 226695 h 226694"/>
                <a:gd name="connsiteX1" fmla="*/ 0 w 180993"/>
                <a:gd name="connsiteY1" fmla="*/ 149542 h 226694"/>
                <a:gd name="connsiteX2" fmla="*/ 35243 w 180993"/>
                <a:gd name="connsiteY2" fmla="*/ 149542 h 226694"/>
                <a:gd name="connsiteX3" fmla="*/ 97155 w 180993"/>
                <a:gd name="connsiteY3" fmla="*/ 198120 h 226694"/>
                <a:gd name="connsiteX4" fmla="*/ 147638 w 180993"/>
                <a:gd name="connsiteY4" fmla="*/ 162877 h 226694"/>
                <a:gd name="connsiteX5" fmla="*/ 91440 w 180993"/>
                <a:gd name="connsiteY5" fmla="*/ 123825 h 226694"/>
                <a:gd name="connsiteX6" fmla="*/ 10478 w 180993"/>
                <a:gd name="connsiteY6" fmla="*/ 59055 h 226694"/>
                <a:gd name="connsiteX7" fmla="*/ 88583 w 180993"/>
                <a:gd name="connsiteY7" fmla="*/ 0 h 226694"/>
                <a:gd name="connsiteX8" fmla="*/ 173355 w 180993"/>
                <a:gd name="connsiteY8" fmla="*/ 67627 h 226694"/>
                <a:gd name="connsiteX9" fmla="*/ 138113 w 180993"/>
                <a:gd name="connsiteY9" fmla="*/ 67627 h 226694"/>
                <a:gd name="connsiteX10" fmla="*/ 86678 w 180993"/>
                <a:gd name="connsiteY10" fmla="*/ 26670 h 226694"/>
                <a:gd name="connsiteX11" fmla="*/ 42863 w 180993"/>
                <a:gd name="connsiteY11" fmla="*/ 58102 h 226694"/>
                <a:gd name="connsiteX12" fmla="*/ 100965 w 180993"/>
                <a:gd name="connsiteY12" fmla="*/ 93345 h 226694"/>
                <a:gd name="connsiteX13" fmla="*/ 180975 w 180993"/>
                <a:gd name="connsiteY13" fmla="*/ 161925 h 226694"/>
                <a:gd name="connsiteX14" fmla="*/ 96203 w 180993"/>
                <a:gd name="connsiteY14" fmla="*/ 226695 h 22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0993" h="226694">
                  <a:moveTo>
                    <a:pt x="96203" y="226695"/>
                  </a:moveTo>
                  <a:cubicBezTo>
                    <a:pt x="37147" y="226695"/>
                    <a:pt x="3810" y="199073"/>
                    <a:pt x="0" y="149542"/>
                  </a:cubicBezTo>
                  <a:lnTo>
                    <a:pt x="35243" y="149542"/>
                  </a:lnTo>
                  <a:cubicBezTo>
                    <a:pt x="40005" y="187642"/>
                    <a:pt x="64770" y="198120"/>
                    <a:pt x="97155" y="198120"/>
                  </a:cubicBezTo>
                  <a:cubicBezTo>
                    <a:pt x="132397" y="198120"/>
                    <a:pt x="147638" y="182880"/>
                    <a:pt x="147638" y="162877"/>
                  </a:cubicBezTo>
                  <a:cubicBezTo>
                    <a:pt x="147638" y="138113"/>
                    <a:pt x="130492" y="132398"/>
                    <a:pt x="91440" y="123825"/>
                  </a:cubicBezTo>
                  <a:cubicBezTo>
                    <a:pt x="48578" y="115252"/>
                    <a:pt x="10478" y="106680"/>
                    <a:pt x="10478" y="59055"/>
                  </a:cubicBezTo>
                  <a:cubicBezTo>
                    <a:pt x="10478" y="22860"/>
                    <a:pt x="38100" y="0"/>
                    <a:pt x="88583" y="0"/>
                  </a:cubicBezTo>
                  <a:cubicBezTo>
                    <a:pt x="141922" y="0"/>
                    <a:pt x="168592" y="25717"/>
                    <a:pt x="173355" y="67627"/>
                  </a:cubicBezTo>
                  <a:lnTo>
                    <a:pt x="138113" y="67627"/>
                  </a:lnTo>
                  <a:cubicBezTo>
                    <a:pt x="134303" y="39052"/>
                    <a:pt x="119063" y="26670"/>
                    <a:pt x="86678" y="26670"/>
                  </a:cubicBezTo>
                  <a:cubicBezTo>
                    <a:pt x="55245" y="26670"/>
                    <a:pt x="42863" y="40957"/>
                    <a:pt x="42863" y="58102"/>
                  </a:cubicBezTo>
                  <a:cubicBezTo>
                    <a:pt x="42863" y="81915"/>
                    <a:pt x="63818" y="85725"/>
                    <a:pt x="100965" y="93345"/>
                  </a:cubicBezTo>
                  <a:cubicBezTo>
                    <a:pt x="144780" y="101917"/>
                    <a:pt x="180975" y="111442"/>
                    <a:pt x="180975" y="161925"/>
                  </a:cubicBezTo>
                  <a:cubicBezTo>
                    <a:pt x="181928" y="203835"/>
                    <a:pt x="145733" y="226695"/>
                    <a:pt x="96203" y="226695"/>
                  </a:cubicBezTo>
                  <a:close/>
                </a:path>
              </a:pathLst>
            </a:custGeom>
            <a:grpFill/>
            <a:ln w="9525" cap="flat">
              <a:noFill/>
              <a:prstDash val="solid"/>
              <a:miter/>
            </a:ln>
          </p:spPr>
          <p:txBody>
            <a:bodyPr rtlCol="0" anchor="ctr"/>
            <a:lstStyle/>
            <a:p>
              <a:endParaRPr lang="it-IT">
                <a:solidFill>
                  <a:schemeClr val="tx1"/>
                </a:solidFill>
              </a:endParaRPr>
            </a:p>
          </p:txBody>
        </p:sp>
        <p:sp>
          <p:nvSpPr>
            <p:cNvPr id="207" name="Figura a mano libera: forma 206">
              <a:extLst>
                <a:ext uri="{FF2B5EF4-FFF2-40B4-BE49-F238E27FC236}">
                  <a16:creationId xmlns:a16="http://schemas.microsoft.com/office/drawing/2014/main" id="{F8FDFB3B-36FE-AC60-EAB2-42685E0DFD44}"/>
                </a:ext>
              </a:extLst>
            </p:cNvPr>
            <p:cNvSpPr/>
            <p:nvPr/>
          </p:nvSpPr>
          <p:spPr>
            <a:xfrm>
              <a:off x="5105786" y="1429787"/>
              <a:ext cx="202882" cy="228600"/>
            </a:xfrm>
            <a:custGeom>
              <a:avLst/>
              <a:gdLst>
                <a:gd name="connsiteX0" fmla="*/ 104775 w 202882"/>
                <a:gd name="connsiteY0" fmla="*/ 228600 h 228600"/>
                <a:gd name="connsiteX1" fmla="*/ 0 w 202882"/>
                <a:gd name="connsiteY1" fmla="*/ 114300 h 228600"/>
                <a:gd name="connsiteX2" fmla="*/ 102870 w 202882"/>
                <a:gd name="connsiteY2" fmla="*/ 0 h 228600"/>
                <a:gd name="connsiteX3" fmla="*/ 202882 w 202882"/>
                <a:gd name="connsiteY3" fmla="*/ 121920 h 228600"/>
                <a:gd name="connsiteX4" fmla="*/ 35242 w 202882"/>
                <a:gd name="connsiteY4" fmla="*/ 121920 h 228600"/>
                <a:gd name="connsiteX5" fmla="*/ 104775 w 202882"/>
                <a:gd name="connsiteY5" fmla="*/ 199073 h 228600"/>
                <a:gd name="connsiteX6" fmla="*/ 164782 w 202882"/>
                <a:gd name="connsiteY6" fmla="*/ 154305 h 228600"/>
                <a:gd name="connsiteX7" fmla="*/ 198120 w 202882"/>
                <a:gd name="connsiteY7" fmla="*/ 154305 h 228600"/>
                <a:gd name="connsiteX8" fmla="*/ 104775 w 202882"/>
                <a:gd name="connsiteY8" fmla="*/ 228600 h 228600"/>
                <a:gd name="connsiteX9" fmla="*/ 102870 w 202882"/>
                <a:gd name="connsiteY9" fmla="*/ 27623 h 228600"/>
                <a:gd name="connsiteX10" fmla="*/ 36195 w 202882"/>
                <a:gd name="connsiteY10" fmla="*/ 97155 h 228600"/>
                <a:gd name="connsiteX11" fmla="*/ 166688 w 202882"/>
                <a:gd name="connsiteY11" fmla="*/ 97155 h 228600"/>
                <a:gd name="connsiteX12" fmla="*/ 102870 w 202882"/>
                <a:gd name="connsiteY12" fmla="*/ 27623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2882" h="228600">
                  <a:moveTo>
                    <a:pt x="104775" y="228600"/>
                  </a:moveTo>
                  <a:cubicBezTo>
                    <a:pt x="38100" y="228600"/>
                    <a:pt x="0" y="177165"/>
                    <a:pt x="0" y="114300"/>
                  </a:cubicBezTo>
                  <a:cubicBezTo>
                    <a:pt x="0" y="51435"/>
                    <a:pt x="40957" y="0"/>
                    <a:pt x="102870" y="0"/>
                  </a:cubicBezTo>
                  <a:cubicBezTo>
                    <a:pt x="167640" y="0"/>
                    <a:pt x="202882" y="50483"/>
                    <a:pt x="202882" y="121920"/>
                  </a:cubicBezTo>
                  <a:lnTo>
                    <a:pt x="35242" y="121920"/>
                  </a:lnTo>
                  <a:cubicBezTo>
                    <a:pt x="38100" y="165735"/>
                    <a:pt x="61913" y="199073"/>
                    <a:pt x="104775" y="199073"/>
                  </a:cubicBezTo>
                  <a:cubicBezTo>
                    <a:pt x="136207" y="199073"/>
                    <a:pt x="157163" y="183833"/>
                    <a:pt x="164782" y="154305"/>
                  </a:cubicBezTo>
                  <a:lnTo>
                    <a:pt x="198120" y="154305"/>
                  </a:lnTo>
                  <a:cubicBezTo>
                    <a:pt x="188595" y="201930"/>
                    <a:pt x="154305" y="228600"/>
                    <a:pt x="104775" y="228600"/>
                  </a:cubicBezTo>
                  <a:close/>
                  <a:moveTo>
                    <a:pt x="102870" y="27623"/>
                  </a:moveTo>
                  <a:cubicBezTo>
                    <a:pt x="62865" y="27623"/>
                    <a:pt x="40957" y="58102"/>
                    <a:pt x="36195" y="97155"/>
                  </a:cubicBezTo>
                  <a:lnTo>
                    <a:pt x="166688" y="97155"/>
                  </a:lnTo>
                  <a:cubicBezTo>
                    <a:pt x="163830" y="54293"/>
                    <a:pt x="141922" y="27623"/>
                    <a:pt x="102870" y="27623"/>
                  </a:cubicBezTo>
                  <a:close/>
                </a:path>
              </a:pathLst>
            </a:custGeom>
            <a:grpFill/>
            <a:ln w="9525" cap="flat">
              <a:noFill/>
              <a:prstDash val="solid"/>
              <a:miter/>
            </a:ln>
          </p:spPr>
          <p:txBody>
            <a:bodyPr rtlCol="0" anchor="ctr"/>
            <a:lstStyle/>
            <a:p>
              <a:endParaRPr lang="it-IT">
                <a:solidFill>
                  <a:schemeClr val="tx1"/>
                </a:solidFill>
              </a:endParaRPr>
            </a:p>
          </p:txBody>
        </p:sp>
        <p:sp>
          <p:nvSpPr>
            <p:cNvPr id="208" name="Figura a mano libera: forma 207">
              <a:extLst>
                <a:ext uri="{FF2B5EF4-FFF2-40B4-BE49-F238E27FC236}">
                  <a16:creationId xmlns:a16="http://schemas.microsoft.com/office/drawing/2014/main" id="{218209F6-9BB3-3CFE-DB69-5D1BC3C6D6D7}"/>
                </a:ext>
              </a:extLst>
            </p:cNvPr>
            <p:cNvSpPr/>
            <p:nvPr/>
          </p:nvSpPr>
          <p:spPr>
            <a:xfrm>
              <a:off x="7335589" y="964967"/>
              <a:ext cx="201930" cy="224790"/>
            </a:xfrm>
            <a:custGeom>
              <a:avLst/>
              <a:gdLst>
                <a:gd name="connsiteX0" fmla="*/ 182880 w 201930"/>
                <a:gd name="connsiteY0" fmla="*/ 222885 h 224790"/>
                <a:gd name="connsiteX1" fmla="*/ 145732 w 201930"/>
                <a:gd name="connsiteY1" fmla="*/ 190500 h 224790"/>
                <a:gd name="connsiteX2" fmla="*/ 145732 w 201930"/>
                <a:gd name="connsiteY2" fmla="*/ 190500 h 224790"/>
                <a:gd name="connsiteX3" fmla="*/ 73343 w 201930"/>
                <a:gd name="connsiteY3" fmla="*/ 224790 h 224790"/>
                <a:gd name="connsiteX4" fmla="*/ 0 w 201930"/>
                <a:gd name="connsiteY4" fmla="*/ 164783 h 224790"/>
                <a:gd name="connsiteX5" fmla="*/ 94297 w 201930"/>
                <a:gd name="connsiteY5" fmla="*/ 95250 h 224790"/>
                <a:gd name="connsiteX6" fmla="*/ 146685 w 201930"/>
                <a:gd name="connsiteY6" fmla="*/ 63818 h 224790"/>
                <a:gd name="connsiteX7" fmla="*/ 98107 w 201930"/>
                <a:gd name="connsiteY7" fmla="*/ 25718 h 224790"/>
                <a:gd name="connsiteX8" fmla="*/ 43815 w 201930"/>
                <a:gd name="connsiteY8" fmla="*/ 73343 h 224790"/>
                <a:gd name="connsiteX9" fmla="*/ 11430 w 201930"/>
                <a:gd name="connsiteY9" fmla="*/ 73343 h 224790"/>
                <a:gd name="connsiteX10" fmla="*/ 98107 w 201930"/>
                <a:gd name="connsiteY10" fmla="*/ 0 h 224790"/>
                <a:gd name="connsiteX11" fmla="*/ 178118 w 201930"/>
                <a:gd name="connsiteY11" fmla="*/ 68580 h 224790"/>
                <a:gd name="connsiteX12" fmla="*/ 178118 w 201930"/>
                <a:gd name="connsiteY12" fmla="*/ 171450 h 224790"/>
                <a:gd name="connsiteX13" fmla="*/ 200977 w 201930"/>
                <a:gd name="connsiteY13" fmla="*/ 194310 h 224790"/>
                <a:gd name="connsiteX14" fmla="*/ 201930 w 201930"/>
                <a:gd name="connsiteY14" fmla="*/ 194310 h 224790"/>
                <a:gd name="connsiteX15" fmla="*/ 201930 w 201930"/>
                <a:gd name="connsiteY15" fmla="*/ 219075 h 224790"/>
                <a:gd name="connsiteX16" fmla="*/ 182880 w 201930"/>
                <a:gd name="connsiteY16" fmla="*/ 222885 h 224790"/>
                <a:gd name="connsiteX17" fmla="*/ 80010 w 201930"/>
                <a:gd name="connsiteY17" fmla="*/ 199073 h 224790"/>
                <a:gd name="connsiteX18" fmla="*/ 145732 w 201930"/>
                <a:gd name="connsiteY18" fmla="*/ 140970 h 224790"/>
                <a:gd name="connsiteX19" fmla="*/ 145732 w 201930"/>
                <a:gd name="connsiteY19" fmla="*/ 103823 h 224790"/>
                <a:gd name="connsiteX20" fmla="*/ 96202 w 201930"/>
                <a:gd name="connsiteY20" fmla="*/ 120015 h 224790"/>
                <a:gd name="connsiteX21" fmla="*/ 35243 w 201930"/>
                <a:gd name="connsiteY21" fmla="*/ 163830 h 224790"/>
                <a:gd name="connsiteX22" fmla="*/ 80010 w 201930"/>
                <a:gd name="connsiteY22" fmla="*/ 199073 h 22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1930" h="224790">
                  <a:moveTo>
                    <a:pt x="182880" y="222885"/>
                  </a:moveTo>
                  <a:cubicBezTo>
                    <a:pt x="160972" y="222885"/>
                    <a:pt x="148590" y="212408"/>
                    <a:pt x="145732" y="190500"/>
                  </a:cubicBezTo>
                  <a:lnTo>
                    <a:pt x="145732" y="190500"/>
                  </a:lnTo>
                  <a:cubicBezTo>
                    <a:pt x="132397" y="207645"/>
                    <a:pt x="110490" y="224790"/>
                    <a:pt x="73343" y="224790"/>
                  </a:cubicBezTo>
                  <a:cubicBezTo>
                    <a:pt x="32385" y="224790"/>
                    <a:pt x="0" y="205740"/>
                    <a:pt x="0" y="164783"/>
                  </a:cubicBezTo>
                  <a:cubicBezTo>
                    <a:pt x="0" y="113348"/>
                    <a:pt x="40005" y="102870"/>
                    <a:pt x="94297" y="95250"/>
                  </a:cubicBezTo>
                  <a:cubicBezTo>
                    <a:pt x="124777" y="90488"/>
                    <a:pt x="146685" y="87630"/>
                    <a:pt x="146685" y="63818"/>
                  </a:cubicBezTo>
                  <a:cubicBezTo>
                    <a:pt x="146685" y="39053"/>
                    <a:pt x="129540" y="25718"/>
                    <a:pt x="98107" y="25718"/>
                  </a:cubicBezTo>
                  <a:cubicBezTo>
                    <a:pt x="62865" y="25718"/>
                    <a:pt x="45720" y="40957"/>
                    <a:pt x="43815" y="73343"/>
                  </a:cubicBezTo>
                  <a:lnTo>
                    <a:pt x="11430" y="73343"/>
                  </a:lnTo>
                  <a:cubicBezTo>
                    <a:pt x="12382" y="31432"/>
                    <a:pt x="40005" y="0"/>
                    <a:pt x="98107" y="0"/>
                  </a:cubicBezTo>
                  <a:cubicBezTo>
                    <a:pt x="143827" y="0"/>
                    <a:pt x="178118" y="17145"/>
                    <a:pt x="178118" y="68580"/>
                  </a:cubicBezTo>
                  <a:lnTo>
                    <a:pt x="178118" y="171450"/>
                  </a:lnTo>
                  <a:cubicBezTo>
                    <a:pt x="178118" y="188595"/>
                    <a:pt x="181927" y="199073"/>
                    <a:pt x="200977" y="194310"/>
                  </a:cubicBezTo>
                  <a:lnTo>
                    <a:pt x="201930" y="194310"/>
                  </a:lnTo>
                  <a:lnTo>
                    <a:pt x="201930" y="219075"/>
                  </a:lnTo>
                  <a:cubicBezTo>
                    <a:pt x="197168" y="220980"/>
                    <a:pt x="191452" y="222885"/>
                    <a:pt x="182880" y="222885"/>
                  </a:cubicBezTo>
                  <a:close/>
                  <a:moveTo>
                    <a:pt x="80010" y="199073"/>
                  </a:moveTo>
                  <a:cubicBezTo>
                    <a:pt x="125730" y="199073"/>
                    <a:pt x="145732" y="165735"/>
                    <a:pt x="145732" y="140970"/>
                  </a:cubicBezTo>
                  <a:lnTo>
                    <a:pt x="145732" y="103823"/>
                  </a:lnTo>
                  <a:cubicBezTo>
                    <a:pt x="134302" y="110490"/>
                    <a:pt x="114300" y="116205"/>
                    <a:pt x="96202" y="120015"/>
                  </a:cubicBezTo>
                  <a:cubicBezTo>
                    <a:pt x="61913" y="126682"/>
                    <a:pt x="35243" y="132398"/>
                    <a:pt x="35243" y="163830"/>
                  </a:cubicBezTo>
                  <a:cubicBezTo>
                    <a:pt x="35243" y="193358"/>
                    <a:pt x="58102" y="199073"/>
                    <a:pt x="80010" y="199073"/>
                  </a:cubicBezTo>
                  <a:close/>
                </a:path>
              </a:pathLst>
            </a:custGeom>
            <a:grpFill/>
            <a:ln w="9525" cap="flat">
              <a:noFill/>
              <a:prstDash val="solid"/>
              <a:miter/>
            </a:ln>
          </p:spPr>
          <p:txBody>
            <a:bodyPr rtlCol="0" anchor="ctr"/>
            <a:lstStyle/>
            <a:p>
              <a:endParaRPr lang="it-IT">
                <a:solidFill>
                  <a:schemeClr val="tx1"/>
                </a:solidFill>
              </a:endParaRPr>
            </a:p>
          </p:txBody>
        </p:sp>
        <p:sp>
          <p:nvSpPr>
            <p:cNvPr id="209" name="Figura a mano libera: forma 208">
              <a:extLst>
                <a:ext uri="{FF2B5EF4-FFF2-40B4-BE49-F238E27FC236}">
                  <a16:creationId xmlns:a16="http://schemas.microsoft.com/office/drawing/2014/main" id="{62E1BDF5-7555-289B-3A54-D048CCF4A816}"/>
                </a:ext>
              </a:extLst>
            </p:cNvPr>
            <p:cNvSpPr/>
            <p:nvPr/>
          </p:nvSpPr>
          <p:spPr>
            <a:xfrm>
              <a:off x="7195571" y="966873"/>
              <a:ext cx="113347" cy="219075"/>
            </a:xfrm>
            <a:custGeom>
              <a:avLst/>
              <a:gdLst>
                <a:gd name="connsiteX0" fmla="*/ 33338 w 113347"/>
                <a:gd name="connsiteY0" fmla="*/ 2857 h 219075"/>
                <a:gd name="connsiteX1" fmla="*/ 33338 w 113347"/>
                <a:gd name="connsiteY1" fmla="*/ 38100 h 219075"/>
                <a:gd name="connsiteX2" fmla="*/ 34290 w 113347"/>
                <a:gd name="connsiteY2" fmla="*/ 38100 h 219075"/>
                <a:gd name="connsiteX3" fmla="*/ 99060 w 113347"/>
                <a:gd name="connsiteY3" fmla="*/ 0 h 219075"/>
                <a:gd name="connsiteX4" fmla="*/ 113348 w 113347"/>
                <a:gd name="connsiteY4" fmla="*/ 2857 h 219075"/>
                <a:gd name="connsiteX5" fmla="*/ 113348 w 113347"/>
                <a:gd name="connsiteY5" fmla="*/ 35243 h 219075"/>
                <a:gd name="connsiteX6" fmla="*/ 112395 w 113347"/>
                <a:gd name="connsiteY6" fmla="*/ 35243 h 219075"/>
                <a:gd name="connsiteX7" fmla="*/ 97155 w 113347"/>
                <a:gd name="connsiteY7" fmla="*/ 33338 h 219075"/>
                <a:gd name="connsiteX8" fmla="*/ 34290 w 113347"/>
                <a:gd name="connsiteY8" fmla="*/ 99060 h 219075"/>
                <a:gd name="connsiteX9" fmla="*/ 34290 w 113347"/>
                <a:gd name="connsiteY9" fmla="*/ 219075 h 219075"/>
                <a:gd name="connsiteX10" fmla="*/ 0 w 113347"/>
                <a:gd name="connsiteY10" fmla="*/ 219075 h 219075"/>
                <a:gd name="connsiteX11" fmla="*/ 0 w 113347"/>
                <a:gd name="connsiteY11" fmla="*/ 2857 h 219075"/>
                <a:gd name="connsiteX12" fmla="*/ 33338 w 113347"/>
                <a:gd name="connsiteY12" fmla="*/ 2857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347" h="219075">
                  <a:moveTo>
                    <a:pt x="33338" y="2857"/>
                  </a:moveTo>
                  <a:lnTo>
                    <a:pt x="33338" y="38100"/>
                  </a:lnTo>
                  <a:lnTo>
                    <a:pt x="34290" y="38100"/>
                  </a:lnTo>
                  <a:cubicBezTo>
                    <a:pt x="47625" y="17145"/>
                    <a:pt x="69532" y="0"/>
                    <a:pt x="99060" y="0"/>
                  </a:cubicBezTo>
                  <a:cubicBezTo>
                    <a:pt x="105727" y="0"/>
                    <a:pt x="108585" y="952"/>
                    <a:pt x="113348" y="2857"/>
                  </a:cubicBezTo>
                  <a:lnTo>
                    <a:pt x="113348" y="35243"/>
                  </a:lnTo>
                  <a:lnTo>
                    <a:pt x="112395" y="35243"/>
                  </a:lnTo>
                  <a:cubicBezTo>
                    <a:pt x="107632" y="33338"/>
                    <a:pt x="103823" y="33338"/>
                    <a:pt x="97155" y="33338"/>
                  </a:cubicBezTo>
                  <a:cubicBezTo>
                    <a:pt x="63818" y="33338"/>
                    <a:pt x="34290" y="58102"/>
                    <a:pt x="34290" y="99060"/>
                  </a:cubicBezTo>
                  <a:lnTo>
                    <a:pt x="34290" y="219075"/>
                  </a:lnTo>
                  <a:lnTo>
                    <a:pt x="0" y="219075"/>
                  </a:lnTo>
                  <a:lnTo>
                    <a:pt x="0" y="2857"/>
                  </a:lnTo>
                  <a:lnTo>
                    <a:pt x="33338" y="2857"/>
                  </a:lnTo>
                  <a:close/>
                </a:path>
              </a:pathLst>
            </a:custGeom>
            <a:grpFill/>
            <a:ln w="9525" cap="flat">
              <a:noFill/>
              <a:prstDash val="solid"/>
              <a:miter/>
            </a:ln>
          </p:spPr>
          <p:txBody>
            <a:bodyPr rtlCol="0" anchor="ctr"/>
            <a:lstStyle/>
            <a:p>
              <a:endParaRPr lang="it-IT">
                <a:solidFill>
                  <a:schemeClr val="tx1"/>
                </a:solidFill>
              </a:endParaRPr>
            </a:p>
          </p:txBody>
        </p:sp>
        <p:sp>
          <p:nvSpPr>
            <p:cNvPr id="210" name="Figura a mano libera: forma 209">
              <a:extLst>
                <a:ext uri="{FF2B5EF4-FFF2-40B4-BE49-F238E27FC236}">
                  <a16:creationId xmlns:a16="http://schemas.microsoft.com/office/drawing/2014/main" id="{412034A9-E91C-3B95-7794-7E06FEDDB554}"/>
                </a:ext>
              </a:extLst>
            </p:cNvPr>
            <p:cNvSpPr/>
            <p:nvPr/>
          </p:nvSpPr>
          <p:spPr>
            <a:xfrm>
              <a:off x="6965066" y="969730"/>
              <a:ext cx="174307" cy="221932"/>
            </a:xfrm>
            <a:custGeom>
              <a:avLst/>
              <a:gdLst>
                <a:gd name="connsiteX0" fmla="*/ 174307 w 174307"/>
                <a:gd name="connsiteY0" fmla="*/ 216218 h 221932"/>
                <a:gd name="connsiteX1" fmla="*/ 140018 w 174307"/>
                <a:gd name="connsiteY1" fmla="*/ 216218 h 221932"/>
                <a:gd name="connsiteX2" fmla="*/ 140018 w 174307"/>
                <a:gd name="connsiteY2" fmla="*/ 186690 h 221932"/>
                <a:gd name="connsiteX3" fmla="*/ 139065 w 174307"/>
                <a:gd name="connsiteY3" fmla="*/ 186690 h 221932"/>
                <a:gd name="connsiteX4" fmla="*/ 73343 w 174307"/>
                <a:gd name="connsiteY4" fmla="*/ 221933 h 221932"/>
                <a:gd name="connsiteX5" fmla="*/ 0 w 174307"/>
                <a:gd name="connsiteY5" fmla="*/ 150495 h 221932"/>
                <a:gd name="connsiteX6" fmla="*/ 0 w 174307"/>
                <a:gd name="connsiteY6" fmla="*/ 0 h 221932"/>
                <a:gd name="connsiteX7" fmla="*/ 34290 w 174307"/>
                <a:gd name="connsiteY7" fmla="*/ 0 h 221932"/>
                <a:gd name="connsiteX8" fmla="*/ 34290 w 174307"/>
                <a:gd name="connsiteY8" fmla="*/ 149543 h 221932"/>
                <a:gd name="connsiteX9" fmla="*/ 82868 w 174307"/>
                <a:gd name="connsiteY9" fmla="*/ 194310 h 221932"/>
                <a:gd name="connsiteX10" fmla="*/ 139065 w 174307"/>
                <a:gd name="connsiteY10" fmla="*/ 134303 h 221932"/>
                <a:gd name="connsiteX11" fmla="*/ 139065 w 174307"/>
                <a:gd name="connsiteY11" fmla="*/ 953 h 221932"/>
                <a:gd name="connsiteX12" fmla="*/ 173355 w 174307"/>
                <a:gd name="connsiteY12" fmla="*/ 953 h 221932"/>
                <a:gd name="connsiteX13" fmla="*/ 173355 w 174307"/>
                <a:gd name="connsiteY13" fmla="*/ 216218 h 22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4307" h="221932">
                  <a:moveTo>
                    <a:pt x="174307" y="216218"/>
                  </a:moveTo>
                  <a:lnTo>
                    <a:pt x="140018" y="216218"/>
                  </a:lnTo>
                  <a:lnTo>
                    <a:pt x="140018" y="186690"/>
                  </a:lnTo>
                  <a:lnTo>
                    <a:pt x="139065" y="186690"/>
                  </a:lnTo>
                  <a:cubicBezTo>
                    <a:pt x="123825" y="207645"/>
                    <a:pt x="104775" y="221933"/>
                    <a:pt x="73343" y="221933"/>
                  </a:cubicBezTo>
                  <a:cubicBezTo>
                    <a:pt x="28575" y="221933"/>
                    <a:pt x="0" y="195263"/>
                    <a:pt x="0" y="150495"/>
                  </a:cubicBezTo>
                  <a:lnTo>
                    <a:pt x="0" y="0"/>
                  </a:lnTo>
                  <a:lnTo>
                    <a:pt x="34290" y="0"/>
                  </a:lnTo>
                  <a:lnTo>
                    <a:pt x="34290" y="149543"/>
                  </a:lnTo>
                  <a:cubicBezTo>
                    <a:pt x="34290" y="177165"/>
                    <a:pt x="52388" y="194310"/>
                    <a:pt x="82868" y="194310"/>
                  </a:cubicBezTo>
                  <a:cubicBezTo>
                    <a:pt x="117157" y="194310"/>
                    <a:pt x="139065" y="168593"/>
                    <a:pt x="139065" y="134303"/>
                  </a:cubicBezTo>
                  <a:lnTo>
                    <a:pt x="139065" y="953"/>
                  </a:lnTo>
                  <a:lnTo>
                    <a:pt x="173355" y="953"/>
                  </a:lnTo>
                  <a:lnTo>
                    <a:pt x="173355" y="216218"/>
                  </a:lnTo>
                  <a:close/>
                </a:path>
              </a:pathLst>
            </a:custGeom>
            <a:grpFill/>
            <a:ln w="9525" cap="flat">
              <a:noFill/>
              <a:prstDash val="solid"/>
              <a:miter/>
            </a:ln>
          </p:spPr>
          <p:txBody>
            <a:bodyPr rtlCol="0" anchor="ctr"/>
            <a:lstStyle/>
            <a:p>
              <a:endParaRPr lang="it-IT">
                <a:solidFill>
                  <a:schemeClr val="tx1"/>
                </a:solidFill>
              </a:endParaRPr>
            </a:p>
          </p:txBody>
        </p:sp>
        <p:sp>
          <p:nvSpPr>
            <p:cNvPr id="211" name="Figura a mano libera: forma 210">
              <a:extLst>
                <a:ext uri="{FF2B5EF4-FFF2-40B4-BE49-F238E27FC236}">
                  <a16:creationId xmlns:a16="http://schemas.microsoft.com/office/drawing/2014/main" id="{688874A9-3097-9B9F-9CAB-E01A9DD7EE4C}"/>
                </a:ext>
              </a:extLst>
            </p:cNvPr>
            <p:cNvSpPr/>
            <p:nvPr/>
          </p:nvSpPr>
          <p:spPr>
            <a:xfrm>
              <a:off x="6815523" y="901150"/>
              <a:ext cx="107632" cy="286702"/>
            </a:xfrm>
            <a:custGeom>
              <a:avLst/>
              <a:gdLst>
                <a:gd name="connsiteX0" fmla="*/ 0 w 107632"/>
                <a:gd name="connsiteY0" fmla="*/ 96203 h 286702"/>
                <a:gd name="connsiteX1" fmla="*/ 0 w 107632"/>
                <a:gd name="connsiteY1" fmla="*/ 68580 h 286702"/>
                <a:gd name="connsiteX2" fmla="*/ 31433 w 107632"/>
                <a:gd name="connsiteY2" fmla="*/ 68580 h 286702"/>
                <a:gd name="connsiteX3" fmla="*/ 31433 w 107632"/>
                <a:gd name="connsiteY3" fmla="*/ 0 h 286702"/>
                <a:gd name="connsiteX4" fmla="*/ 65723 w 107632"/>
                <a:gd name="connsiteY4" fmla="*/ 0 h 286702"/>
                <a:gd name="connsiteX5" fmla="*/ 65723 w 107632"/>
                <a:gd name="connsiteY5" fmla="*/ 68580 h 286702"/>
                <a:gd name="connsiteX6" fmla="*/ 107633 w 107632"/>
                <a:gd name="connsiteY6" fmla="*/ 68580 h 286702"/>
                <a:gd name="connsiteX7" fmla="*/ 107633 w 107632"/>
                <a:gd name="connsiteY7" fmla="*/ 96203 h 286702"/>
                <a:gd name="connsiteX8" fmla="*/ 65723 w 107632"/>
                <a:gd name="connsiteY8" fmla="*/ 96203 h 286702"/>
                <a:gd name="connsiteX9" fmla="*/ 65723 w 107632"/>
                <a:gd name="connsiteY9" fmla="*/ 237173 h 286702"/>
                <a:gd name="connsiteX10" fmla="*/ 87630 w 107632"/>
                <a:gd name="connsiteY10" fmla="*/ 257175 h 286702"/>
                <a:gd name="connsiteX11" fmla="*/ 105728 w 107632"/>
                <a:gd name="connsiteY11" fmla="*/ 254317 h 286702"/>
                <a:gd name="connsiteX12" fmla="*/ 106680 w 107632"/>
                <a:gd name="connsiteY12" fmla="*/ 254317 h 286702"/>
                <a:gd name="connsiteX13" fmla="*/ 106680 w 107632"/>
                <a:gd name="connsiteY13" fmla="*/ 283845 h 286702"/>
                <a:gd name="connsiteX14" fmla="*/ 79058 w 107632"/>
                <a:gd name="connsiteY14" fmla="*/ 286703 h 286702"/>
                <a:gd name="connsiteX15" fmla="*/ 31433 w 107632"/>
                <a:gd name="connsiteY15" fmla="*/ 244792 h 286702"/>
                <a:gd name="connsiteX16" fmla="*/ 31433 w 107632"/>
                <a:gd name="connsiteY16" fmla="*/ 96203 h 286702"/>
                <a:gd name="connsiteX17" fmla="*/ 0 w 107632"/>
                <a:gd name="connsiteY17" fmla="*/ 96203 h 286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632" h="286702">
                  <a:moveTo>
                    <a:pt x="0" y="96203"/>
                  </a:moveTo>
                  <a:lnTo>
                    <a:pt x="0" y="68580"/>
                  </a:lnTo>
                  <a:lnTo>
                    <a:pt x="31433" y="68580"/>
                  </a:lnTo>
                  <a:lnTo>
                    <a:pt x="31433" y="0"/>
                  </a:lnTo>
                  <a:lnTo>
                    <a:pt x="65723" y="0"/>
                  </a:lnTo>
                  <a:lnTo>
                    <a:pt x="65723" y="68580"/>
                  </a:lnTo>
                  <a:lnTo>
                    <a:pt x="107633" y="68580"/>
                  </a:lnTo>
                  <a:lnTo>
                    <a:pt x="107633" y="96203"/>
                  </a:lnTo>
                  <a:lnTo>
                    <a:pt x="65723" y="96203"/>
                  </a:lnTo>
                  <a:lnTo>
                    <a:pt x="65723" y="237173"/>
                  </a:lnTo>
                  <a:cubicBezTo>
                    <a:pt x="65723" y="252412"/>
                    <a:pt x="73343" y="257175"/>
                    <a:pt x="87630" y="257175"/>
                  </a:cubicBezTo>
                  <a:cubicBezTo>
                    <a:pt x="94298" y="257175"/>
                    <a:pt x="101918" y="255270"/>
                    <a:pt x="105728" y="254317"/>
                  </a:cubicBezTo>
                  <a:lnTo>
                    <a:pt x="106680" y="254317"/>
                  </a:lnTo>
                  <a:lnTo>
                    <a:pt x="106680" y="283845"/>
                  </a:lnTo>
                  <a:cubicBezTo>
                    <a:pt x="99060" y="285750"/>
                    <a:pt x="89535" y="286703"/>
                    <a:pt x="79058" y="286703"/>
                  </a:cubicBezTo>
                  <a:cubicBezTo>
                    <a:pt x="51435" y="286703"/>
                    <a:pt x="31433" y="275273"/>
                    <a:pt x="31433" y="244792"/>
                  </a:cubicBezTo>
                  <a:lnTo>
                    <a:pt x="31433" y="96203"/>
                  </a:lnTo>
                  <a:lnTo>
                    <a:pt x="0" y="96203"/>
                  </a:lnTo>
                  <a:close/>
                </a:path>
              </a:pathLst>
            </a:custGeom>
            <a:grpFill/>
            <a:ln w="9525" cap="flat">
              <a:noFill/>
              <a:prstDash val="solid"/>
              <a:miter/>
            </a:ln>
          </p:spPr>
          <p:txBody>
            <a:bodyPr rtlCol="0" anchor="ctr"/>
            <a:lstStyle/>
            <a:p>
              <a:endParaRPr lang="it-IT">
                <a:solidFill>
                  <a:schemeClr val="tx1"/>
                </a:solidFill>
              </a:endParaRPr>
            </a:p>
          </p:txBody>
        </p:sp>
        <p:sp>
          <p:nvSpPr>
            <p:cNvPr id="212" name="Figura a mano libera: forma 211">
              <a:extLst>
                <a:ext uri="{FF2B5EF4-FFF2-40B4-BE49-F238E27FC236}">
                  <a16:creationId xmlns:a16="http://schemas.microsoft.com/office/drawing/2014/main" id="{DDAAEDCA-4401-F226-4598-53C0DBA33D34}"/>
                </a:ext>
              </a:extLst>
            </p:cNvPr>
            <p:cNvSpPr/>
            <p:nvPr/>
          </p:nvSpPr>
          <p:spPr>
            <a:xfrm>
              <a:off x="6677411" y="901150"/>
              <a:ext cx="107632" cy="286702"/>
            </a:xfrm>
            <a:custGeom>
              <a:avLst/>
              <a:gdLst>
                <a:gd name="connsiteX0" fmla="*/ 0 w 107632"/>
                <a:gd name="connsiteY0" fmla="*/ 96203 h 286702"/>
                <a:gd name="connsiteX1" fmla="*/ 0 w 107632"/>
                <a:gd name="connsiteY1" fmla="*/ 68580 h 286702"/>
                <a:gd name="connsiteX2" fmla="*/ 31433 w 107632"/>
                <a:gd name="connsiteY2" fmla="*/ 68580 h 286702"/>
                <a:gd name="connsiteX3" fmla="*/ 31433 w 107632"/>
                <a:gd name="connsiteY3" fmla="*/ 0 h 286702"/>
                <a:gd name="connsiteX4" fmla="*/ 65723 w 107632"/>
                <a:gd name="connsiteY4" fmla="*/ 0 h 286702"/>
                <a:gd name="connsiteX5" fmla="*/ 65723 w 107632"/>
                <a:gd name="connsiteY5" fmla="*/ 68580 h 286702"/>
                <a:gd name="connsiteX6" fmla="*/ 107633 w 107632"/>
                <a:gd name="connsiteY6" fmla="*/ 68580 h 286702"/>
                <a:gd name="connsiteX7" fmla="*/ 107633 w 107632"/>
                <a:gd name="connsiteY7" fmla="*/ 96203 h 286702"/>
                <a:gd name="connsiteX8" fmla="*/ 65723 w 107632"/>
                <a:gd name="connsiteY8" fmla="*/ 96203 h 286702"/>
                <a:gd name="connsiteX9" fmla="*/ 65723 w 107632"/>
                <a:gd name="connsiteY9" fmla="*/ 237173 h 286702"/>
                <a:gd name="connsiteX10" fmla="*/ 87630 w 107632"/>
                <a:gd name="connsiteY10" fmla="*/ 257175 h 286702"/>
                <a:gd name="connsiteX11" fmla="*/ 105728 w 107632"/>
                <a:gd name="connsiteY11" fmla="*/ 254317 h 286702"/>
                <a:gd name="connsiteX12" fmla="*/ 106680 w 107632"/>
                <a:gd name="connsiteY12" fmla="*/ 254317 h 286702"/>
                <a:gd name="connsiteX13" fmla="*/ 106680 w 107632"/>
                <a:gd name="connsiteY13" fmla="*/ 283845 h 286702"/>
                <a:gd name="connsiteX14" fmla="*/ 79058 w 107632"/>
                <a:gd name="connsiteY14" fmla="*/ 286703 h 286702"/>
                <a:gd name="connsiteX15" fmla="*/ 31433 w 107632"/>
                <a:gd name="connsiteY15" fmla="*/ 244792 h 286702"/>
                <a:gd name="connsiteX16" fmla="*/ 31433 w 107632"/>
                <a:gd name="connsiteY16" fmla="*/ 96203 h 286702"/>
                <a:gd name="connsiteX17" fmla="*/ 0 w 107632"/>
                <a:gd name="connsiteY17" fmla="*/ 96203 h 286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632" h="286702">
                  <a:moveTo>
                    <a:pt x="0" y="96203"/>
                  </a:moveTo>
                  <a:lnTo>
                    <a:pt x="0" y="68580"/>
                  </a:lnTo>
                  <a:lnTo>
                    <a:pt x="31433" y="68580"/>
                  </a:lnTo>
                  <a:lnTo>
                    <a:pt x="31433" y="0"/>
                  </a:lnTo>
                  <a:lnTo>
                    <a:pt x="65723" y="0"/>
                  </a:lnTo>
                  <a:lnTo>
                    <a:pt x="65723" y="68580"/>
                  </a:lnTo>
                  <a:lnTo>
                    <a:pt x="107633" y="68580"/>
                  </a:lnTo>
                  <a:lnTo>
                    <a:pt x="107633" y="96203"/>
                  </a:lnTo>
                  <a:lnTo>
                    <a:pt x="65723" y="96203"/>
                  </a:lnTo>
                  <a:lnTo>
                    <a:pt x="65723" y="237173"/>
                  </a:lnTo>
                  <a:cubicBezTo>
                    <a:pt x="65723" y="252412"/>
                    <a:pt x="73343" y="257175"/>
                    <a:pt x="87630" y="257175"/>
                  </a:cubicBezTo>
                  <a:cubicBezTo>
                    <a:pt x="94298" y="257175"/>
                    <a:pt x="101918" y="255270"/>
                    <a:pt x="105728" y="254317"/>
                  </a:cubicBezTo>
                  <a:lnTo>
                    <a:pt x="106680" y="254317"/>
                  </a:lnTo>
                  <a:lnTo>
                    <a:pt x="106680" y="283845"/>
                  </a:lnTo>
                  <a:cubicBezTo>
                    <a:pt x="99060" y="285750"/>
                    <a:pt x="89535" y="286703"/>
                    <a:pt x="79058" y="286703"/>
                  </a:cubicBezTo>
                  <a:cubicBezTo>
                    <a:pt x="51435" y="286703"/>
                    <a:pt x="31433" y="275273"/>
                    <a:pt x="31433" y="244792"/>
                  </a:cubicBezTo>
                  <a:lnTo>
                    <a:pt x="31433" y="96203"/>
                  </a:lnTo>
                  <a:lnTo>
                    <a:pt x="0" y="96203"/>
                  </a:lnTo>
                  <a:close/>
                </a:path>
              </a:pathLst>
            </a:custGeom>
            <a:grpFill/>
            <a:ln w="9525" cap="flat">
              <a:noFill/>
              <a:prstDash val="solid"/>
              <a:miter/>
            </a:ln>
          </p:spPr>
          <p:txBody>
            <a:bodyPr rtlCol="0" anchor="ctr"/>
            <a:lstStyle/>
            <a:p>
              <a:endParaRPr lang="it-IT">
                <a:solidFill>
                  <a:schemeClr val="tx1"/>
                </a:solidFill>
              </a:endParaRPr>
            </a:p>
          </p:txBody>
        </p:sp>
        <p:sp>
          <p:nvSpPr>
            <p:cNvPr id="213" name="Figura a mano libera: forma 212">
              <a:extLst>
                <a:ext uri="{FF2B5EF4-FFF2-40B4-BE49-F238E27FC236}">
                  <a16:creationId xmlns:a16="http://schemas.microsoft.com/office/drawing/2014/main" id="{0690AF90-34A5-E32D-53BC-31A54500A413}"/>
                </a:ext>
              </a:extLst>
            </p:cNvPr>
            <p:cNvSpPr/>
            <p:nvPr/>
          </p:nvSpPr>
          <p:spPr>
            <a:xfrm>
              <a:off x="6461194" y="969730"/>
              <a:ext cx="174307" cy="221932"/>
            </a:xfrm>
            <a:custGeom>
              <a:avLst/>
              <a:gdLst>
                <a:gd name="connsiteX0" fmla="*/ 174307 w 174307"/>
                <a:gd name="connsiteY0" fmla="*/ 216218 h 221932"/>
                <a:gd name="connsiteX1" fmla="*/ 140017 w 174307"/>
                <a:gd name="connsiteY1" fmla="*/ 216218 h 221932"/>
                <a:gd name="connsiteX2" fmla="*/ 140017 w 174307"/>
                <a:gd name="connsiteY2" fmla="*/ 186690 h 221932"/>
                <a:gd name="connsiteX3" fmla="*/ 139065 w 174307"/>
                <a:gd name="connsiteY3" fmla="*/ 186690 h 221932"/>
                <a:gd name="connsiteX4" fmla="*/ 73342 w 174307"/>
                <a:gd name="connsiteY4" fmla="*/ 221933 h 221932"/>
                <a:gd name="connsiteX5" fmla="*/ 0 w 174307"/>
                <a:gd name="connsiteY5" fmla="*/ 150495 h 221932"/>
                <a:gd name="connsiteX6" fmla="*/ 0 w 174307"/>
                <a:gd name="connsiteY6" fmla="*/ 0 h 221932"/>
                <a:gd name="connsiteX7" fmla="*/ 34290 w 174307"/>
                <a:gd name="connsiteY7" fmla="*/ 0 h 221932"/>
                <a:gd name="connsiteX8" fmla="*/ 34290 w 174307"/>
                <a:gd name="connsiteY8" fmla="*/ 149543 h 221932"/>
                <a:gd name="connsiteX9" fmla="*/ 82867 w 174307"/>
                <a:gd name="connsiteY9" fmla="*/ 194310 h 221932"/>
                <a:gd name="connsiteX10" fmla="*/ 139065 w 174307"/>
                <a:gd name="connsiteY10" fmla="*/ 134303 h 221932"/>
                <a:gd name="connsiteX11" fmla="*/ 139065 w 174307"/>
                <a:gd name="connsiteY11" fmla="*/ 953 h 221932"/>
                <a:gd name="connsiteX12" fmla="*/ 173355 w 174307"/>
                <a:gd name="connsiteY12" fmla="*/ 953 h 221932"/>
                <a:gd name="connsiteX13" fmla="*/ 173355 w 174307"/>
                <a:gd name="connsiteY13" fmla="*/ 216218 h 22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4307" h="221932">
                  <a:moveTo>
                    <a:pt x="174307" y="216218"/>
                  </a:moveTo>
                  <a:lnTo>
                    <a:pt x="140017" y="216218"/>
                  </a:lnTo>
                  <a:lnTo>
                    <a:pt x="140017" y="186690"/>
                  </a:lnTo>
                  <a:lnTo>
                    <a:pt x="139065" y="186690"/>
                  </a:lnTo>
                  <a:cubicBezTo>
                    <a:pt x="123825" y="207645"/>
                    <a:pt x="104775" y="221933"/>
                    <a:pt x="73342" y="221933"/>
                  </a:cubicBezTo>
                  <a:cubicBezTo>
                    <a:pt x="28575" y="221933"/>
                    <a:pt x="0" y="195263"/>
                    <a:pt x="0" y="150495"/>
                  </a:cubicBezTo>
                  <a:lnTo>
                    <a:pt x="0" y="0"/>
                  </a:lnTo>
                  <a:lnTo>
                    <a:pt x="34290" y="0"/>
                  </a:lnTo>
                  <a:lnTo>
                    <a:pt x="34290" y="149543"/>
                  </a:lnTo>
                  <a:cubicBezTo>
                    <a:pt x="34290" y="177165"/>
                    <a:pt x="52388" y="194310"/>
                    <a:pt x="82867" y="194310"/>
                  </a:cubicBezTo>
                  <a:cubicBezTo>
                    <a:pt x="117157" y="194310"/>
                    <a:pt x="139065" y="168593"/>
                    <a:pt x="139065" y="134303"/>
                  </a:cubicBezTo>
                  <a:lnTo>
                    <a:pt x="139065" y="953"/>
                  </a:lnTo>
                  <a:lnTo>
                    <a:pt x="173355" y="953"/>
                  </a:lnTo>
                  <a:lnTo>
                    <a:pt x="173355" y="216218"/>
                  </a:lnTo>
                  <a:close/>
                </a:path>
              </a:pathLst>
            </a:custGeom>
            <a:grpFill/>
            <a:ln w="9525" cap="flat">
              <a:noFill/>
              <a:prstDash val="solid"/>
              <a:miter/>
            </a:ln>
          </p:spPr>
          <p:txBody>
            <a:bodyPr rtlCol="0" anchor="ctr"/>
            <a:lstStyle/>
            <a:p>
              <a:endParaRPr lang="it-IT">
                <a:solidFill>
                  <a:schemeClr val="tx1"/>
                </a:solidFill>
              </a:endParaRPr>
            </a:p>
          </p:txBody>
        </p:sp>
        <p:sp>
          <p:nvSpPr>
            <p:cNvPr id="214" name="Figura a mano libera: forma 213">
              <a:extLst>
                <a:ext uri="{FF2B5EF4-FFF2-40B4-BE49-F238E27FC236}">
                  <a16:creationId xmlns:a16="http://schemas.microsoft.com/office/drawing/2014/main" id="{1F33F945-E6C9-B94B-51F3-8F059FCDD3C5}"/>
                </a:ext>
              </a:extLst>
            </p:cNvPr>
            <p:cNvSpPr/>
            <p:nvPr/>
          </p:nvSpPr>
          <p:spPr>
            <a:xfrm>
              <a:off x="6311651" y="966873"/>
              <a:ext cx="113347" cy="219075"/>
            </a:xfrm>
            <a:custGeom>
              <a:avLst/>
              <a:gdLst>
                <a:gd name="connsiteX0" fmla="*/ 33338 w 113347"/>
                <a:gd name="connsiteY0" fmla="*/ 2857 h 219075"/>
                <a:gd name="connsiteX1" fmla="*/ 33338 w 113347"/>
                <a:gd name="connsiteY1" fmla="*/ 38100 h 219075"/>
                <a:gd name="connsiteX2" fmla="*/ 34290 w 113347"/>
                <a:gd name="connsiteY2" fmla="*/ 38100 h 219075"/>
                <a:gd name="connsiteX3" fmla="*/ 99060 w 113347"/>
                <a:gd name="connsiteY3" fmla="*/ 0 h 219075"/>
                <a:gd name="connsiteX4" fmla="*/ 113347 w 113347"/>
                <a:gd name="connsiteY4" fmla="*/ 2857 h 219075"/>
                <a:gd name="connsiteX5" fmla="*/ 113347 w 113347"/>
                <a:gd name="connsiteY5" fmla="*/ 35243 h 219075"/>
                <a:gd name="connsiteX6" fmla="*/ 112395 w 113347"/>
                <a:gd name="connsiteY6" fmla="*/ 35243 h 219075"/>
                <a:gd name="connsiteX7" fmla="*/ 97155 w 113347"/>
                <a:gd name="connsiteY7" fmla="*/ 33338 h 219075"/>
                <a:gd name="connsiteX8" fmla="*/ 34290 w 113347"/>
                <a:gd name="connsiteY8" fmla="*/ 99060 h 219075"/>
                <a:gd name="connsiteX9" fmla="*/ 34290 w 113347"/>
                <a:gd name="connsiteY9" fmla="*/ 219075 h 219075"/>
                <a:gd name="connsiteX10" fmla="*/ 0 w 113347"/>
                <a:gd name="connsiteY10" fmla="*/ 219075 h 219075"/>
                <a:gd name="connsiteX11" fmla="*/ 0 w 113347"/>
                <a:gd name="connsiteY11" fmla="*/ 2857 h 219075"/>
                <a:gd name="connsiteX12" fmla="*/ 33338 w 113347"/>
                <a:gd name="connsiteY12" fmla="*/ 2857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347" h="219075">
                  <a:moveTo>
                    <a:pt x="33338" y="2857"/>
                  </a:moveTo>
                  <a:lnTo>
                    <a:pt x="33338" y="38100"/>
                  </a:lnTo>
                  <a:lnTo>
                    <a:pt x="34290" y="38100"/>
                  </a:lnTo>
                  <a:cubicBezTo>
                    <a:pt x="47625" y="17145"/>
                    <a:pt x="69532" y="0"/>
                    <a:pt x="99060" y="0"/>
                  </a:cubicBezTo>
                  <a:cubicBezTo>
                    <a:pt x="105727" y="0"/>
                    <a:pt x="108585" y="952"/>
                    <a:pt x="113347" y="2857"/>
                  </a:cubicBezTo>
                  <a:lnTo>
                    <a:pt x="113347" y="35243"/>
                  </a:lnTo>
                  <a:lnTo>
                    <a:pt x="112395" y="35243"/>
                  </a:lnTo>
                  <a:cubicBezTo>
                    <a:pt x="107632" y="33338"/>
                    <a:pt x="103822" y="33338"/>
                    <a:pt x="97155" y="33338"/>
                  </a:cubicBezTo>
                  <a:cubicBezTo>
                    <a:pt x="63818" y="33338"/>
                    <a:pt x="34290" y="58102"/>
                    <a:pt x="34290" y="99060"/>
                  </a:cubicBezTo>
                  <a:lnTo>
                    <a:pt x="34290" y="219075"/>
                  </a:lnTo>
                  <a:lnTo>
                    <a:pt x="0" y="219075"/>
                  </a:lnTo>
                  <a:lnTo>
                    <a:pt x="0" y="2857"/>
                  </a:lnTo>
                  <a:lnTo>
                    <a:pt x="33338" y="2857"/>
                  </a:lnTo>
                  <a:close/>
                </a:path>
              </a:pathLst>
            </a:custGeom>
            <a:grpFill/>
            <a:ln w="9525" cap="flat">
              <a:noFill/>
              <a:prstDash val="solid"/>
              <a:miter/>
            </a:ln>
          </p:spPr>
          <p:txBody>
            <a:bodyPr rtlCol="0" anchor="ctr"/>
            <a:lstStyle/>
            <a:p>
              <a:endParaRPr lang="it-IT">
                <a:solidFill>
                  <a:schemeClr val="tx1"/>
                </a:solidFill>
              </a:endParaRPr>
            </a:p>
          </p:txBody>
        </p:sp>
        <p:sp>
          <p:nvSpPr>
            <p:cNvPr id="215" name="Figura a mano libera: forma 214">
              <a:extLst>
                <a:ext uri="{FF2B5EF4-FFF2-40B4-BE49-F238E27FC236}">
                  <a16:creationId xmlns:a16="http://schemas.microsoft.com/office/drawing/2014/main" id="{8AF056CE-5941-7608-E4E6-2F85B16BA077}"/>
                </a:ext>
              </a:extLst>
            </p:cNvPr>
            <p:cNvSpPr/>
            <p:nvPr/>
          </p:nvSpPr>
          <p:spPr>
            <a:xfrm>
              <a:off x="6159251" y="901150"/>
              <a:ext cx="107632" cy="286702"/>
            </a:xfrm>
            <a:custGeom>
              <a:avLst/>
              <a:gdLst>
                <a:gd name="connsiteX0" fmla="*/ 0 w 107632"/>
                <a:gd name="connsiteY0" fmla="*/ 96203 h 286702"/>
                <a:gd name="connsiteX1" fmla="*/ 0 w 107632"/>
                <a:gd name="connsiteY1" fmla="*/ 68580 h 286702"/>
                <a:gd name="connsiteX2" fmla="*/ 31432 w 107632"/>
                <a:gd name="connsiteY2" fmla="*/ 68580 h 286702"/>
                <a:gd name="connsiteX3" fmla="*/ 31432 w 107632"/>
                <a:gd name="connsiteY3" fmla="*/ 0 h 286702"/>
                <a:gd name="connsiteX4" fmla="*/ 65722 w 107632"/>
                <a:gd name="connsiteY4" fmla="*/ 0 h 286702"/>
                <a:gd name="connsiteX5" fmla="*/ 65722 w 107632"/>
                <a:gd name="connsiteY5" fmla="*/ 68580 h 286702"/>
                <a:gd name="connsiteX6" fmla="*/ 107632 w 107632"/>
                <a:gd name="connsiteY6" fmla="*/ 68580 h 286702"/>
                <a:gd name="connsiteX7" fmla="*/ 107632 w 107632"/>
                <a:gd name="connsiteY7" fmla="*/ 96203 h 286702"/>
                <a:gd name="connsiteX8" fmla="*/ 65722 w 107632"/>
                <a:gd name="connsiteY8" fmla="*/ 96203 h 286702"/>
                <a:gd name="connsiteX9" fmla="*/ 65722 w 107632"/>
                <a:gd name="connsiteY9" fmla="*/ 237173 h 286702"/>
                <a:gd name="connsiteX10" fmla="*/ 87630 w 107632"/>
                <a:gd name="connsiteY10" fmla="*/ 257175 h 286702"/>
                <a:gd name="connsiteX11" fmla="*/ 105727 w 107632"/>
                <a:gd name="connsiteY11" fmla="*/ 254317 h 286702"/>
                <a:gd name="connsiteX12" fmla="*/ 106680 w 107632"/>
                <a:gd name="connsiteY12" fmla="*/ 254317 h 286702"/>
                <a:gd name="connsiteX13" fmla="*/ 106680 w 107632"/>
                <a:gd name="connsiteY13" fmla="*/ 283845 h 286702"/>
                <a:gd name="connsiteX14" fmla="*/ 79057 w 107632"/>
                <a:gd name="connsiteY14" fmla="*/ 286703 h 286702"/>
                <a:gd name="connsiteX15" fmla="*/ 31432 w 107632"/>
                <a:gd name="connsiteY15" fmla="*/ 244792 h 286702"/>
                <a:gd name="connsiteX16" fmla="*/ 31432 w 107632"/>
                <a:gd name="connsiteY16" fmla="*/ 96203 h 286702"/>
                <a:gd name="connsiteX17" fmla="*/ 0 w 107632"/>
                <a:gd name="connsiteY17" fmla="*/ 96203 h 286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632" h="286702">
                  <a:moveTo>
                    <a:pt x="0" y="96203"/>
                  </a:moveTo>
                  <a:lnTo>
                    <a:pt x="0" y="68580"/>
                  </a:lnTo>
                  <a:lnTo>
                    <a:pt x="31432" y="68580"/>
                  </a:lnTo>
                  <a:lnTo>
                    <a:pt x="31432" y="0"/>
                  </a:lnTo>
                  <a:lnTo>
                    <a:pt x="65722" y="0"/>
                  </a:lnTo>
                  <a:lnTo>
                    <a:pt x="65722" y="68580"/>
                  </a:lnTo>
                  <a:lnTo>
                    <a:pt x="107632" y="68580"/>
                  </a:lnTo>
                  <a:lnTo>
                    <a:pt x="107632" y="96203"/>
                  </a:lnTo>
                  <a:lnTo>
                    <a:pt x="65722" y="96203"/>
                  </a:lnTo>
                  <a:lnTo>
                    <a:pt x="65722" y="237173"/>
                  </a:lnTo>
                  <a:cubicBezTo>
                    <a:pt x="65722" y="252412"/>
                    <a:pt x="73343" y="257175"/>
                    <a:pt x="87630" y="257175"/>
                  </a:cubicBezTo>
                  <a:cubicBezTo>
                    <a:pt x="94297" y="257175"/>
                    <a:pt x="101918" y="255270"/>
                    <a:pt x="105727" y="254317"/>
                  </a:cubicBezTo>
                  <a:lnTo>
                    <a:pt x="106680" y="254317"/>
                  </a:lnTo>
                  <a:lnTo>
                    <a:pt x="106680" y="283845"/>
                  </a:lnTo>
                  <a:cubicBezTo>
                    <a:pt x="99060" y="285750"/>
                    <a:pt x="89535" y="286703"/>
                    <a:pt x="79057" y="286703"/>
                  </a:cubicBezTo>
                  <a:cubicBezTo>
                    <a:pt x="51435" y="286703"/>
                    <a:pt x="31432" y="275273"/>
                    <a:pt x="31432" y="244792"/>
                  </a:cubicBezTo>
                  <a:lnTo>
                    <a:pt x="31432" y="96203"/>
                  </a:lnTo>
                  <a:lnTo>
                    <a:pt x="0" y="96203"/>
                  </a:lnTo>
                  <a:close/>
                </a:path>
              </a:pathLst>
            </a:custGeom>
            <a:grpFill/>
            <a:ln w="9525" cap="flat">
              <a:noFill/>
              <a:prstDash val="solid"/>
              <a:miter/>
            </a:ln>
          </p:spPr>
          <p:txBody>
            <a:bodyPr rtlCol="0" anchor="ctr"/>
            <a:lstStyle/>
            <a:p>
              <a:endParaRPr lang="it-IT">
                <a:solidFill>
                  <a:schemeClr val="tx1"/>
                </a:solidFill>
              </a:endParaRPr>
            </a:p>
          </p:txBody>
        </p:sp>
        <p:sp>
          <p:nvSpPr>
            <p:cNvPr id="216" name="Figura a mano libera: forma 215">
              <a:extLst>
                <a:ext uri="{FF2B5EF4-FFF2-40B4-BE49-F238E27FC236}">
                  <a16:creationId xmlns:a16="http://schemas.microsoft.com/office/drawing/2014/main" id="{ECF2A8AB-FA06-BF83-FF1B-85BF3A16AE6A}"/>
                </a:ext>
              </a:extLst>
            </p:cNvPr>
            <p:cNvSpPr/>
            <p:nvPr/>
          </p:nvSpPr>
          <p:spPr>
            <a:xfrm>
              <a:off x="5948748" y="965920"/>
              <a:ext cx="180993" cy="226694"/>
            </a:xfrm>
            <a:custGeom>
              <a:avLst/>
              <a:gdLst>
                <a:gd name="connsiteX0" fmla="*/ 96203 w 180993"/>
                <a:gd name="connsiteY0" fmla="*/ 226695 h 226694"/>
                <a:gd name="connsiteX1" fmla="*/ 0 w 180993"/>
                <a:gd name="connsiteY1" fmla="*/ 149542 h 226694"/>
                <a:gd name="connsiteX2" fmla="*/ 35243 w 180993"/>
                <a:gd name="connsiteY2" fmla="*/ 149542 h 226694"/>
                <a:gd name="connsiteX3" fmla="*/ 97155 w 180993"/>
                <a:gd name="connsiteY3" fmla="*/ 198120 h 226694"/>
                <a:gd name="connsiteX4" fmla="*/ 147638 w 180993"/>
                <a:gd name="connsiteY4" fmla="*/ 162877 h 226694"/>
                <a:gd name="connsiteX5" fmla="*/ 91440 w 180993"/>
                <a:gd name="connsiteY5" fmla="*/ 123825 h 226694"/>
                <a:gd name="connsiteX6" fmla="*/ 10478 w 180993"/>
                <a:gd name="connsiteY6" fmla="*/ 59055 h 226694"/>
                <a:gd name="connsiteX7" fmla="*/ 88583 w 180993"/>
                <a:gd name="connsiteY7" fmla="*/ 0 h 226694"/>
                <a:gd name="connsiteX8" fmla="*/ 173355 w 180993"/>
                <a:gd name="connsiteY8" fmla="*/ 67627 h 226694"/>
                <a:gd name="connsiteX9" fmla="*/ 138113 w 180993"/>
                <a:gd name="connsiteY9" fmla="*/ 67627 h 226694"/>
                <a:gd name="connsiteX10" fmla="*/ 86678 w 180993"/>
                <a:gd name="connsiteY10" fmla="*/ 26670 h 226694"/>
                <a:gd name="connsiteX11" fmla="*/ 42863 w 180993"/>
                <a:gd name="connsiteY11" fmla="*/ 58102 h 226694"/>
                <a:gd name="connsiteX12" fmla="*/ 100965 w 180993"/>
                <a:gd name="connsiteY12" fmla="*/ 93345 h 226694"/>
                <a:gd name="connsiteX13" fmla="*/ 180975 w 180993"/>
                <a:gd name="connsiteY13" fmla="*/ 161925 h 226694"/>
                <a:gd name="connsiteX14" fmla="*/ 96203 w 180993"/>
                <a:gd name="connsiteY14" fmla="*/ 226695 h 22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0993" h="226694">
                  <a:moveTo>
                    <a:pt x="96203" y="226695"/>
                  </a:moveTo>
                  <a:cubicBezTo>
                    <a:pt x="37148" y="226695"/>
                    <a:pt x="3810" y="199072"/>
                    <a:pt x="0" y="149542"/>
                  </a:cubicBezTo>
                  <a:lnTo>
                    <a:pt x="35243" y="149542"/>
                  </a:lnTo>
                  <a:cubicBezTo>
                    <a:pt x="40005" y="187642"/>
                    <a:pt x="64770" y="198120"/>
                    <a:pt x="97155" y="198120"/>
                  </a:cubicBezTo>
                  <a:cubicBezTo>
                    <a:pt x="132398" y="198120"/>
                    <a:pt x="147638" y="182880"/>
                    <a:pt x="147638" y="162877"/>
                  </a:cubicBezTo>
                  <a:cubicBezTo>
                    <a:pt x="147638" y="138113"/>
                    <a:pt x="130493" y="132397"/>
                    <a:pt x="91440" y="123825"/>
                  </a:cubicBezTo>
                  <a:cubicBezTo>
                    <a:pt x="48578" y="115252"/>
                    <a:pt x="10478" y="106680"/>
                    <a:pt x="10478" y="59055"/>
                  </a:cubicBezTo>
                  <a:cubicBezTo>
                    <a:pt x="10478" y="22860"/>
                    <a:pt x="38100" y="0"/>
                    <a:pt x="88583" y="0"/>
                  </a:cubicBezTo>
                  <a:cubicBezTo>
                    <a:pt x="141923" y="0"/>
                    <a:pt x="168593" y="25717"/>
                    <a:pt x="173355" y="67627"/>
                  </a:cubicBezTo>
                  <a:lnTo>
                    <a:pt x="138113" y="67627"/>
                  </a:lnTo>
                  <a:cubicBezTo>
                    <a:pt x="134303" y="39052"/>
                    <a:pt x="119063" y="26670"/>
                    <a:pt x="86678" y="26670"/>
                  </a:cubicBezTo>
                  <a:cubicBezTo>
                    <a:pt x="55245" y="26670"/>
                    <a:pt x="42863" y="40957"/>
                    <a:pt x="42863" y="58102"/>
                  </a:cubicBezTo>
                  <a:cubicBezTo>
                    <a:pt x="42863" y="81915"/>
                    <a:pt x="63818" y="85725"/>
                    <a:pt x="100965" y="93345"/>
                  </a:cubicBezTo>
                  <a:cubicBezTo>
                    <a:pt x="144780" y="101917"/>
                    <a:pt x="180975" y="111442"/>
                    <a:pt x="180975" y="161925"/>
                  </a:cubicBezTo>
                  <a:cubicBezTo>
                    <a:pt x="181928" y="203835"/>
                    <a:pt x="146685" y="226695"/>
                    <a:pt x="96203" y="226695"/>
                  </a:cubicBezTo>
                  <a:close/>
                </a:path>
              </a:pathLst>
            </a:custGeom>
            <a:grpFill/>
            <a:ln w="9525" cap="flat">
              <a:noFill/>
              <a:prstDash val="solid"/>
              <a:miter/>
            </a:ln>
          </p:spPr>
          <p:txBody>
            <a:bodyPr rtlCol="0" anchor="ctr"/>
            <a:lstStyle/>
            <a:p>
              <a:endParaRPr lang="it-IT">
                <a:solidFill>
                  <a:schemeClr val="tx1"/>
                </a:solidFill>
              </a:endParaRPr>
            </a:p>
          </p:txBody>
        </p:sp>
        <p:sp>
          <p:nvSpPr>
            <p:cNvPr id="217" name="Figura a mano libera: forma 216">
              <a:extLst>
                <a:ext uri="{FF2B5EF4-FFF2-40B4-BE49-F238E27FC236}">
                  <a16:creationId xmlns:a16="http://schemas.microsoft.com/office/drawing/2014/main" id="{873BBFAD-CB85-7019-1A79-C43B7C0179D8}"/>
                </a:ext>
              </a:extLst>
            </p:cNvPr>
            <p:cNvSpPr/>
            <p:nvPr/>
          </p:nvSpPr>
          <p:spPr>
            <a:xfrm>
              <a:off x="5727769" y="964967"/>
              <a:ext cx="201929" cy="224790"/>
            </a:xfrm>
            <a:custGeom>
              <a:avLst/>
              <a:gdLst>
                <a:gd name="connsiteX0" fmla="*/ 182880 w 201929"/>
                <a:gd name="connsiteY0" fmla="*/ 222885 h 224790"/>
                <a:gd name="connsiteX1" fmla="*/ 145732 w 201929"/>
                <a:gd name="connsiteY1" fmla="*/ 190500 h 224790"/>
                <a:gd name="connsiteX2" fmla="*/ 145732 w 201929"/>
                <a:gd name="connsiteY2" fmla="*/ 190500 h 224790"/>
                <a:gd name="connsiteX3" fmla="*/ 73342 w 201929"/>
                <a:gd name="connsiteY3" fmla="*/ 224790 h 224790"/>
                <a:gd name="connsiteX4" fmla="*/ 0 w 201929"/>
                <a:gd name="connsiteY4" fmla="*/ 164783 h 224790"/>
                <a:gd name="connsiteX5" fmla="*/ 94297 w 201929"/>
                <a:gd name="connsiteY5" fmla="*/ 95250 h 224790"/>
                <a:gd name="connsiteX6" fmla="*/ 146685 w 201929"/>
                <a:gd name="connsiteY6" fmla="*/ 63818 h 224790"/>
                <a:gd name="connsiteX7" fmla="*/ 98107 w 201929"/>
                <a:gd name="connsiteY7" fmla="*/ 25718 h 224790"/>
                <a:gd name="connsiteX8" fmla="*/ 43815 w 201929"/>
                <a:gd name="connsiteY8" fmla="*/ 73343 h 224790"/>
                <a:gd name="connsiteX9" fmla="*/ 11430 w 201929"/>
                <a:gd name="connsiteY9" fmla="*/ 73343 h 224790"/>
                <a:gd name="connsiteX10" fmla="*/ 98107 w 201929"/>
                <a:gd name="connsiteY10" fmla="*/ 0 h 224790"/>
                <a:gd name="connsiteX11" fmla="*/ 178117 w 201929"/>
                <a:gd name="connsiteY11" fmla="*/ 68580 h 224790"/>
                <a:gd name="connsiteX12" fmla="*/ 178117 w 201929"/>
                <a:gd name="connsiteY12" fmla="*/ 171450 h 224790"/>
                <a:gd name="connsiteX13" fmla="*/ 200977 w 201929"/>
                <a:gd name="connsiteY13" fmla="*/ 194310 h 224790"/>
                <a:gd name="connsiteX14" fmla="*/ 201930 w 201929"/>
                <a:gd name="connsiteY14" fmla="*/ 194310 h 224790"/>
                <a:gd name="connsiteX15" fmla="*/ 201930 w 201929"/>
                <a:gd name="connsiteY15" fmla="*/ 219075 h 224790"/>
                <a:gd name="connsiteX16" fmla="*/ 182880 w 201929"/>
                <a:gd name="connsiteY16" fmla="*/ 222885 h 224790"/>
                <a:gd name="connsiteX17" fmla="*/ 80010 w 201929"/>
                <a:gd name="connsiteY17" fmla="*/ 199073 h 224790"/>
                <a:gd name="connsiteX18" fmla="*/ 145732 w 201929"/>
                <a:gd name="connsiteY18" fmla="*/ 140970 h 224790"/>
                <a:gd name="connsiteX19" fmla="*/ 145732 w 201929"/>
                <a:gd name="connsiteY19" fmla="*/ 103823 h 224790"/>
                <a:gd name="connsiteX20" fmla="*/ 96202 w 201929"/>
                <a:gd name="connsiteY20" fmla="*/ 120015 h 224790"/>
                <a:gd name="connsiteX21" fmla="*/ 35242 w 201929"/>
                <a:gd name="connsiteY21" fmla="*/ 163830 h 224790"/>
                <a:gd name="connsiteX22" fmla="*/ 80010 w 201929"/>
                <a:gd name="connsiteY22" fmla="*/ 199073 h 22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1929" h="224790">
                  <a:moveTo>
                    <a:pt x="182880" y="222885"/>
                  </a:moveTo>
                  <a:cubicBezTo>
                    <a:pt x="160972" y="222885"/>
                    <a:pt x="148590" y="212408"/>
                    <a:pt x="145732" y="190500"/>
                  </a:cubicBezTo>
                  <a:lnTo>
                    <a:pt x="145732" y="190500"/>
                  </a:lnTo>
                  <a:cubicBezTo>
                    <a:pt x="132397" y="207645"/>
                    <a:pt x="110490" y="224790"/>
                    <a:pt x="73342" y="224790"/>
                  </a:cubicBezTo>
                  <a:cubicBezTo>
                    <a:pt x="32385" y="224790"/>
                    <a:pt x="0" y="205740"/>
                    <a:pt x="0" y="164783"/>
                  </a:cubicBezTo>
                  <a:cubicBezTo>
                    <a:pt x="0" y="113348"/>
                    <a:pt x="40005" y="102870"/>
                    <a:pt x="94297" y="95250"/>
                  </a:cubicBezTo>
                  <a:cubicBezTo>
                    <a:pt x="124777" y="90488"/>
                    <a:pt x="146685" y="87630"/>
                    <a:pt x="146685" y="63818"/>
                  </a:cubicBezTo>
                  <a:cubicBezTo>
                    <a:pt x="146685" y="39053"/>
                    <a:pt x="129540" y="25718"/>
                    <a:pt x="98107" y="25718"/>
                  </a:cubicBezTo>
                  <a:cubicBezTo>
                    <a:pt x="62865" y="25718"/>
                    <a:pt x="45720" y="40957"/>
                    <a:pt x="43815" y="73343"/>
                  </a:cubicBezTo>
                  <a:lnTo>
                    <a:pt x="11430" y="73343"/>
                  </a:lnTo>
                  <a:cubicBezTo>
                    <a:pt x="12382" y="31432"/>
                    <a:pt x="40005" y="0"/>
                    <a:pt x="98107" y="0"/>
                  </a:cubicBezTo>
                  <a:cubicBezTo>
                    <a:pt x="143827" y="0"/>
                    <a:pt x="178117" y="17145"/>
                    <a:pt x="178117" y="68580"/>
                  </a:cubicBezTo>
                  <a:lnTo>
                    <a:pt x="178117" y="171450"/>
                  </a:lnTo>
                  <a:cubicBezTo>
                    <a:pt x="178117" y="188595"/>
                    <a:pt x="181927" y="199073"/>
                    <a:pt x="200977" y="194310"/>
                  </a:cubicBezTo>
                  <a:lnTo>
                    <a:pt x="201930" y="194310"/>
                  </a:lnTo>
                  <a:lnTo>
                    <a:pt x="201930" y="219075"/>
                  </a:lnTo>
                  <a:cubicBezTo>
                    <a:pt x="197167" y="220980"/>
                    <a:pt x="191452" y="222885"/>
                    <a:pt x="182880" y="222885"/>
                  </a:cubicBezTo>
                  <a:close/>
                  <a:moveTo>
                    <a:pt x="80010" y="199073"/>
                  </a:moveTo>
                  <a:cubicBezTo>
                    <a:pt x="125730" y="199073"/>
                    <a:pt x="145732" y="165735"/>
                    <a:pt x="145732" y="140970"/>
                  </a:cubicBezTo>
                  <a:lnTo>
                    <a:pt x="145732" y="103823"/>
                  </a:lnTo>
                  <a:cubicBezTo>
                    <a:pt x="134302" y="110490"/>
                    <a:pt x="114300" y="116205"/>
                    <a:pt x="96202" y="120015"/>
                  </a:cubicBezTo>
                  <a:cubicBezTo>
                    <a:pt x="61913" y="126682"/>
                    <a:pt x="35242" y="132398"/>
                    <a:pt x="35242" y="163830"/>
                  </a:cubicBezTo>
                  <a:cubicBezTo>
                    <a:pt x="35242" y="193358"/>
                    <a:pt x="58102" y="199073"/>
                    <a:pt x="80010" y="199073"/>
                  </a:cubicBezTo>
                  <a:close/>
                </a:path>
              </a:pathLst>
            </a:custGeom>
            <a:grpFill/>
            <a:ln w="9525" cap="flat">
              <a:noFill/>
              <a:prstDash val="solid"/>
              <a:miter/>
            </a:ln>
          </p:spPr>
          <p:txBody>
            <a:bodyPr rtlCol="0" anchor="ctr"/>
            <a:lstStyle/>
            <a:p>
              <a:endParaRPr lang="it-IT">
                <a:solidFill>
                  <a:schemeClr val="tx1"/>
                </a:solidFill>
              </a:endParaRPr>
            </a:p>
          </p:txBody>
        </p:sp>
        <p:sp>
          <p:nvSpPr>
            <p:cNvPr id="218" name="Figura a mano libera: forma 217">
              <a:extLst>
                <a:ext uri="{FF2B5EF4-FFF2-40B4-BE49-F238E27FC236}">
                  <a16:creationId xmlns:a16="http://schemas.microsoft.com/office/drawing/2014/main" id="{DDD3C041-69C7-27D4-4805-5CCBF1026593}"/>
                </a:ext>
              </a:extLst>
            </p:cNvPr>
            <p:cNvSpPr/>
            <p:nvPr/>
          </p:nvSpPr>
          <p:spPr>
            <a:xfrm>
              <a:off x="5587751" y="966873"/>
              <a:ext cx="113347" cy="219075"/>
            </a:xfrm>
            <a:custGeom>
              <a:avLst/>
              <a:gdLst>
                <a:gd name="connsiteX0" fmla="*/ 33338 w 113347"/>
                <a:gd name="connsiteY0" fmla="*/ 2857 h 219075"/>
                <a:gd name="connsiteX1" fmla="*/ 33338 w 113347"/>
                <a:gd name="connsiteY1" fmla="*/ 38100 h 219075"/>
                <a:gd name="connsiteX2" fmla="*/ 34290 w 113347"/>
                <a:gd name="connsiteY2" fmla="*/ 38100 h 219075"/>
                <a:gd name="connsiteX3" fmla="*/ 99060 w 113347"/>
                <a:gd name="connsiteY3" fmla="*/ 0 h 219075"/>
                <a:gd name="connsiteX4" fmla="*/ 113347 w 113347"/>
                <a:gd name="connsiteY4" fmla="*/ 2857 h 219075"/>
                <a:gd name="connsiteX5" fmla="*/ 113347 w 113347"/>
                <a:gd name="connsiteY5" fmla="*/ 35243 h 219075"/>
                <a:gd name="connsiteX6" fmla="*/ 112395 w 113347"/>
                <a:gd name="connsiteY6" fmla="*/ 35243 h 219075"/>
                <a:gd name="connsiteX7" fmla="*/ 97155 w 113347"/>
                <a:gd name="connsiteY7" fmla="*/ 33338 h 219075"/>
                <a:gd name="connsiteX8" fmla="*/ 34290 w 113347"/>
                <a:gd name="connsiteY8" fmla="*/ 99060 h 219075"/>
                <a:gd name="connsiteX9" fmla="*/ 34290 w 113347"/>
                <a:gd name="connsiteY9" fmla="*/ 219075 h 219075"/>
                <a:gd name="connsiteX10" fmla="*/ 0 w 113347"/>
                <a:gd name="connsiteY10" fmla="*/ 219075 h 219075"/>
                <a:gd name="connsiteX11" fmla="*/ 0 w 113347"/>
                <a:gd name="connsiteY11" fmla="*/ 2857 h 219075"/>
                <a:gd name="connsiteX12" fmla="*/ 33338 w 113347"/>
                <a:gd name="connsiteY12" fmla="*/ 2857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347" h="219075">
                  <a:moveTo>
                    <a:pt x="33338" y="2857"/>
                  </a:moveTo>
                  <a:lnTo>
                    <a:pt x="33338" y="38100"/>
                  </a:lnTo>
                  <a:lnTo>
                    <a:pt x="34290" y="38100"/>
                  </a:lnTo>
                  <a:cubicBezTo>
                    <a:pt x="47625" y="17145"/>
                    <a:pt x="69532" y="0"/>
                    <a:pt x="99060" y="0"/>
                  </a:cubicBezTo>
                  <a:cubicBezTo>
                    <a:pt x="105727" y="0"/>
                    <a:pt x="108585" y="952"/>
                    <a:pt x="113347" y="2857"/>
                  </a:cubicBezTo>
                  <a:lnTo>
                    <a:pt x="113347" y="35243"/>
                  </a:lnTo>
                  <a:lnTo>
                    <a:pt x="112395" y="35243"/>
                  </a:lnTo>
                  <a:cubicBezTo>
                    <a:pt x="107632" y="33338"/>
                    <a:pt x="103822" y="33338"/>
                    <a:pt x="97155" y="33338"/>
                  </a:cubicBezTo>
                  <a:cubicBezTo>
                    <a:pt x="63818" y="33338"/>
                    <a:pt x="34290" y="58102"/>
                    <a:pt x="34290" y="99060"/>
                  </a:cubicBezTo>
                  <a:lnTo>
                    <a:pt x="34290" y="219075"/>
                  </a:lnTo>
                  <a:lnTo>
                    <a:pt x="0" y="219075"/>
                  </a:lnTo>
                  <a:lnTo>
                    <a:pt x="0" y="2857"/>
                  </a:lnTo>
                  <a:lnTo>
                    <a:pt x="33338" y="2857"/>
                  </a:lnTo>
                  <a:close/>
                </a:path>
              </a:pathLst>
            </a:custGeom>
            <a:grpFill/>
            <a:ln w="9525" cap="flat">
              <a:noFill/>
              <a:prstDash val="solid"/>
              <a:miter/>
            </a:ln>
          </p:spPr>
          <p:txBody>
            <a:bodyPr rtlCol="0" anchor="ctr"/>
            <a:lstStyle/>
            <a:p>
              <a:endParaRPr lang="it-IT">
                <a:solidFill>
                  <a:schemeClr val="tx1"/>
                </a:solidFill>
              </a:endParaRPr>
            </a:p>
          </p:txBody>
        </p:sp>
        <p:sp>
          <p:nvSpPr>
            <p:cNvPr id="219" name="Figura a mano libera: forma 218">
              <a:extLst>
                <a:ext uri="{FF2B5EF4-FFF2-40B4-BE49-F238E27FC236}">
                  <a16:creationId xmlns:a16="http://schemas.microsoft.com/office/drawing/2014/main" id="{48F33BAB-F666-6556-DCFF-C900FDF5F93B}"/>
                </a:ext>
              </a:extLst>
            </p:cNvPr>
            <p:cNvSpPr/>
            <p:nvPr/>
          </p:nvSpPr>
          <p:spPr>
            <a:xfrm>
              <a:off x="5440114" y="884005"/>
              <a:ext cx="103822" cy="301942"/>
            </a:xfrm>
            <a:custGeom>
              <a:avLst/>
              <a:gdLst>
                <a:gd name="connsiteX0" fmla="*/ 0 w 103822"/>
                <a:gd name="connsiteY0" fmla="*/ 113348 h 301942"/>
                <a:gd name="connsiteX1" fmla="*/ 0 w 103822"/>
                <a:gd name="connsiteY1" fmla="*/ 85725 h 301942"/>
                <a:gd name="connsiteX2" fmla="*/ 29527 w 103822"/>
                <a:gd name="connsiteY2" fmla="*/ 85725 h 301942"/>
                <a:gd name="connsiteX3" fmla="*/ 29527 w 103822"/>
                <a:gd name="connsiteY3" fmla="*/ 50482 h 301942"/>
                <a:gd name="connsiteX4" fmla="*/ 86677 w 103822"/>
                <a:gd name="connsiteY4" fmla="*/ 0 h 301942"/>
                <a:gd name="connsiteX5" fmla="*/ 103822 w 103822"/>
                <a:gd name="connsiteY5" fmla="*/ 953 h 301942"/>
                <a:gd name="connsiteX6" fmla="*/ 103822 w 103822"/>
                <a:gd name="connsiteY6" fmla="*/ 29528 h 301942"/>
                <a:gd name="connsiteX7" fmla="*/ 93345 w 103822"/>
                <a:gd name="connsiteY7" fmla="*/ 29528 h 301942"/>
                <a:gd name="connsiteX8" fmla="*/ 63818 w 103822"/>
                <a:gd name="connsiteY8" fmla="*/ 52388 h 301942"/>
                <a:gd name="connsiteX9" fmla="*/ 63818 w 103822"/>
                <a:gd name="connsiteY9" fmla="*/ 85725 h 301942"/>
                <a:gd name="connsiteX10" fmla="*/ 103822 w 103822"/>
                <a:gd name="connsiteY10" fmla="*/ 85725 h 301942"/>
                <a:gd name="connsiteX11" fmla="*/ 103822 w 103822"/>
                <a:gd name="connsiteY11" fmla="*/ 113348 h 301942"/>
                <a:gd name="connsiteX12" fmla="*/ 63818 w 103822"/>
                <a:gd name="connsiteY12" fmla="*/ 113348 h 301942"/>
                <a:gd name="connsiteX13" fmla="*/ 63818 w 103822"/>
                <a:gd name="connsiteY13" fmla="*/ 301943 h 301942"/>
                <a:gd name="connsiteX14" fmla="*/ 29527 w 103822"/>
                <a:gd name="connsiteY14" fmla="*/ 301943 h 301942"/>
                <a:gd name="connsiteX15" fmla="*/ 29527 w 103822"/>
                <a:gd name="connsiteY15" fmla="*/ 113348 h 301942"/>
                <a:gd name="connsiteX16" fmla="*/ 0 w 103822"/>
                <a:gd name="connsiteY16" fmla="*/ 113348 h 30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22" h="301942">
                  <a:moveTo>
                    <a:pt x="0" y="113348"/>
                  </a:moveTo>
                  <a:lnTo>
                    <a:pt x="0" y="85725"/>
                  </a:lnTo>
                  <a:lnTo>
                    <a:pt x="29527" y="85725"/>
                  </a:lnTo>
                  <a:lnTo>
                    <a:pt x="29527" y="50482"/>
                  </a:lnTo>
                  <a:cubicBezTo>
                    <a:pt x="29527" y="13335"/>
                    <a:pt x="50482" y="0"/>
                    <a:pt x="86677" y="0"/>
                  </a:cubicBezTo>
                  <a:cubicBezTo>
                    <a:pt x="93345" y="0"/>
                    <a:pt x="99060" y="0"/>
                    <a:pt x="103822" y="953"/>
                  </a:cubicBezTo>
                  <a:lnTo>
                    <a:pt x="103822" y="29528"/>
                  </a:lnTo>
                  <a:cubicBezTo>
                    <a:pt x="98107" y="29528"/>
                    <a:pt x="96202" y="29528"/>
                    <a:pt x="93345" y="29528"/>
                  </a:cubicBezTo>
                  <a:cubicBezTo>
                    <a:pt x="71438" y="29528"/>
                    <a:pt x="63818" y="35243"/>
                    <a:pt x="63818" y="52388"/>
                  </a:cubicBezTo>
                  <a:lnTo>
                    <a:pt x="63818" y="85725"/>
                  </a:lnTo>
                  <a:lnTo>
                    <a:pt x="103822" y="85725"/>
                  </a:lnTo>
                  <a:lnTo>
                    <a:pt x="103822" y="113348"/>
                  </a:lnTo>
                  <a:lnTo>
                    <a:pt x="63818" y="113348"/>
                  </a:lnTo>
                  <a:lnTo>
                    <a:pt x="63818" y="301943"/>
                  </a:lnTo>
                  <a:lnTo>
                    <a:pt x="29527" y="301943"/>
                  </a:lnTo>
                  <a:lnTo>
                    <a:pt x="29527" y="113348"/>
                  </a:lnTo>
                  <a:lnTo>
                    <a:pt x="0" y="113348"/>
                  </a:lnTo>
                  <a:close/>
                </a:path>
              </a:pathLst>
            </a:custGeom>
            <a:grpFill/>
            <a:ln w="9525" cap="flat">
              <a:noFill/>
              <a:prstDash val="solid"/>
              <a:miter/>
            </a:ln>
          </p:spPr>
          <p:txBody>
            <a:bodyPr rtlCol="0" anchor="ctr"/>
            <a:lstStyle/>
            <a:p>
              <a:endParaRPr lang="it-IT">
                <a:solidFill>
                  <a:schemeClr val="tx1"/>
                </a:solidFill>
              </a:endParaRPr>
            </a:p>
          </p:txBody>
        </p:sp>
        <p:sp>
          <p:nvSpPr>
            <p:cNvPr id="220" name="Figura a mano libera: forma 219">
              <a:extLst>
                <a:ext uri="{FF2B5EF4-FFF2-40B4-BE49-F238E27FC236}">
                  <a16:creationId xmlns:a16="http://schemas.microsoft.com/office/drawing/2014/main" id="{EE3B743B-28F9-9201-545A-CA23BC945D4A}"/>
                </a:ext>
              </a:extLst>
            </p:cNvPr>
            <p:cNvSpPr/>
            <p:nvPr/>
          </p:nvSpPr>
          <p:spPr>
            <a:xfrm>
              <a:off x="5223896" y="964967"/>
              <a:ext cx="176212" cy="221932"/>
            </a:xfrm>
            <a:custGeom>
              <a:avLst/>
              <a:gdLst>
                <a:gd name="connsiteX0" fmla="*/ 33338 w 176212"/>
                <a:gd name="connsiteY0" fmla="*/ 4763 h 221932"/>
                <a:gd name="connsiteX1" fmla="*/ 33338 w 176212"/>
                <a:gd name="connsiteY1" fmla="*/ 33338 h 221932"/>
                <a:gd name="connsiteX2" fmla="*/ 34290 w 176212"/>
                <a:gd name="connsiteY2" fmla="*/ 33338 h 221932"/>
                <a:gd name="connsiteX3" fmla="*/ 102870 w 176212"/>
                <a:gd name="connsiteY3" fmla="*/ 0 h 221932"/>
                <a:gd name="connsiteX4" fmla="*/ 176213 w 176212"/>
                <a:gd name="connsiteY4" fmla="*/ 69532 h 221932"/>
                <a:gd name="connsiteX5" fmla="*/ 176213 w 176212"/>
                <a:gd name="connsiteY5" fmla="*/ 221933 h 221932"/>
                <a:gd name="connsiteX6" fmla="*/ 141922 w 176212"/>
                <a:gd name="connsiteY6" fmla="*/ 221933 h 221932"/>
                <a:gd name="connsiteX7" fmla="*/ 141922 w 176212"/>
                <a:gd name="connsiteY7" fmla="*/ 71438 h 221932"/>
                <a:gd name="connsiteX8" fmla="*/ 93345 w 176212"/>
                <a:gd name="connsiteY8" fmla="*/ 27623 h 221932"/>
                <a:gd name="connsiteX9" fmla="*/ 34290 w 176212"/>
                <a:gd name="connsiteY9" fmla="*/ 87630 h 221932"/>
                <a:gd name="connsiteX10" fmla="*/ 34290 w 176212"/>
                <a:gd name="connsiteY10" fmla="*/ 220980 h 221932"/>
                <a:gd name="connsiteX11" fmla="*/ 0 w 176212"/>
                <a:gd name="connsiteY11" fmla="*/ 220980 h 221932"/>
                <a:gd name="connsiteX12" fmla="*/ 0 w 176212"/>
                <a:gd name="connsiteY12" fmla="*/ 4763 h 221932"/>
                <a:gd name="connsiteX13" fmla="*/ 33338 w 176212"/>
                <a:gd name="connsiteY13" fmla="*/ 4763 h 22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6212" h="221932">
                  <a:moveTo>
                    <a:pt x="33338" y="4763"/>
                  </a:moveTo>
                  <a:lnTo>
                    <a:pt x="33338" y="33338"/>
                  </a:lnTo>
                  <a:lnTo>
                    <a:pt x="34290" y="33338"/>
                  </a:lnTo>
                  <a:cubicBezTo>
                    <a:pt x="49530" y="12382"/>
                    <a:pt x="71438" y="0"/>
                    <a:pt x="102870" y="0"/>
                  </a:cubicBezTo>
                  <a:cubicBezTo>
                    <a:pt x="148590" y="0"/>
                    <a:pt x="176213" y="24765"/>
                    <a:pt x="176213" y="69532"/>
                  </a:cubicBezTo>
                  <a:lnTo>
                    <a:pt x="176213" y="221933"/>
                  </a:lnTo>
                  <a:lnTo>
                    <a:pt x="141922" y="221933"/>
                  </a:lnTo>
                  <a:lnTo>
                    <a:pt x="141922" y="71438"/>
                  </a:lnTo>
                  <a:cubicBezTo>
                    <a:pt x="141922" y="43815"/>
                    <a:pt x="123825" y="27623"/>
                    <a:pt x="93345" y="27623"/>
                  </a:cubicBezTo>
                  <a:cubicBezTo>
                    <a:pt x="59055" y="27623"/>
                    <a:pt x="34290" y="52388"/>
                    <a:pt x="34290" y="87630"/>
                  </a:cubicBezTo>
                  <a:lnTo>
                    <a:pt x="34290" y="220980"/>
                  </a:lnTo>
                  <a:lnTo>
                    <a:pt x="0" y="220980"/>
                  </a:lnTo>
                  <a:lnTo>
                    <a:pt x="0" y="4763"/>
                  </a:lnTo>
                  <a:lnTo>
                    <a:pt x="33338" y="4763"/>
                  </a:lnTo>
                  <a:close/>
                </a:path>
              </a:pathLst>
            </a:custGeom>
            <a:grpFill/>
            <a:ln w="9525" cap="flat">
              <a:noFill/>
              <a:prstDash val="solid"/>
              <a:miter/>
            </a:ln>
          </p:spPr>
          <p:txBody>
            <a:bodyPr rtlCol="0" anchor="ctr"/>
            <a:lstStyle/>
            <a:p>
              <a:endParaRPr lang="it-IT">
                <a:solidFill>
                  <a:schemeClr val="tx1"/>
                </a:solidFill>
              </a:endParaRPr>
            </a:p>
          </p:txBody>
        </p:sp>
        <p:sp>
          <p:nvSpPr>
            <p:cNvPr id="221" name="Figura a mano libera: forma 220">
              <a:extLst>
                <a:ext uri="{FF2B5EF4-FFF2-40B4-BE49-F238E27FC236}">
                  <a16:creationId xmlns:a16="http://schemas.microsoft.com/office/drawing/2014/main" id="{1593CC83-DD50-C239-7D10-EC705748F3A2}"/>
                </a:ext>
              </a:extLst>
            </p:cNvPr>
            <p:cNvSpPr/>
            <p:nvPr/>
          </p:nvSpPr>
          <p:spPr>
            <a:xfrm>
              <a:off x="5123884" y="885910"/>
              <a:ext cx="38100" cy="300037"/>
            </a:xfrm>
            <a:custGeom>
              <a:avLst/>
              <a:gdLst>
                <a:gd name="connsiteX0" fmla="*/ 0 w 38100"/>
                <a:gd name="connsiteY0" fmla="*/ 300038 h 300037"/>
                <a:gd name="connsiteX1" fmla="*/ 0 w 38100"/>
                <a:gd name="connsiteY1" fmla="*/ 0 h 300037"/>
                <a:gd name="connsiteX2" fmla="*/ 38100 w 38100"/>
                <a:gd name="connsiteY2" fmla="*/ 0 h 300037"/>
                <a:gd name="connsiteX3" fmla="*/ 38100 w 38100"/>
                <a:gd name="connsiteY3" fmla="*/ 300038 h 300037"/>
                <a:gd name="connsiteX4" fmla="*/ 0 w 38100"/>
                <a:gd name="connsiteY4" fmla="*/ 300038 h 30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00037">
                  <a:moveTo>
                    <a:pt x="0" y="300038"/>
                  </a:moveTo>
                  <a:lnTo>
                    <a:pt x="0" y="0"/>
                  </a:lnTo>
                  <a:lnTo>
                    <a:pt x="38100" y="0"/>
                  </a:lnTo>
                  <a:lnTo>
                    <a:pt x="38100" y="300038"/>
                  </a:lnTo>
                  <a:lnTo>
                    <a:pt x="0" y="300038"/>
                  </a:lnTo>
                  <a:close/>
                </a:path>
              </a:pathLst>
            </a:custGeom>
            <a:grpFill/>
            <a:ln w="9525" cap="flat">
              <a:noFill/>
              <a:prstDash val="solid"/>
              <a:miter/>
            </a:ln>
          </p:spPr>
          <p:txBody>
            <a:bodyPr rtlCol="0" anchor="ctr"/>
            <a:lstStyle/>
            <a:p>
              <a:endParaRPr lang="it-IT">
                <a:solidFill>
                  <a:schemeClr val="tx1"/>
                </a:solidFill>
              </a:endParaRPr>
            </a:p>
          </p:txBody>
        </p:sp>
        <p:grpSp>
          <p:nvGrpSpPr>
            <p:cNvPr id="222" name="Elemento grafico 7">
              <a:extLst>
                <a:ext uri="{FF2B5EF4-FFF2-40B4-BE49-F238E27FC236}">
                  <a16:creationId xmlns:a16="http://schemas.microsoft.com/office/drawing/2014/main" id="{BAB49C89-1DD7-476A-2316-5A51E5087971}"/>
                </a:ext>
              </a:extLst>
            </p:cNvPr>
            <p:cNvGrpSpPr/>
            <p:nvPr/>
          </p:nvGrpSpPr>
          <p:grpSpPr>
            <a:xfrm>
              <a:off x="609034" y="615400"/>
              <a:ext cx="4057650" cy="1800225"/>
              <a:chOff x="888600" y="425831"/>
              <a:chExt cx="4057650" cy="1800225"/>
            </a:xfrm>
            <a:grpFill/>
          </p:grpSpPr>
          <p:sp>
            <p:nvSpPr>
              <p:cNvPr id="223" name="Figura a mano libera: forma 222">
                <a:extLst>
                  <a:ext uri="{FF2B5EF4-FFF2-40B4-BE49-F238E27FC236}">
                    <a16:creationId xmlns:a16="http://schemas.microsoft.com/office/drawing/2014/main" id="{7ABC9C95-F27A-EDF9-D23E-1706A189FBC5}"/>
                  </a:ext>
                </a:extLst>
              </p:cNvPr>
              <p:cNvSpPr/>
              <p:nvPr/>
            </p:nvSpPr>
            <p:spPr>
              <a:xfrm>
                <a:off x="888600" y="645859"/>
                <a:ext cx="471487" cy="1360169"/>
              </a:xfrm>
              <a:custGeom>
                <a:avLst/>
                <a:gdLst>
                  <a:gd name="connsiteX0" fmla="*/ 220028 w 471487"/>
                  <a:gd name="connsiteY0" fmla="*/ 0 h 1360169"/>
                  <a:gd name="connsiteX1" fmla="*/ 220028 w 471487"/>
                  <a:gd name="connsiteY1" fmla="*/ 1139190 h 1360169"/>
                  <a:gd name="connsiteX2" fmla="*/ 0 w 471487"/>
                  <a:gd name="connsiteY2" fmla="*/ 1139190 h 1360169"/>
                  <a:gd name="connsiteX3" fmla="*/ 0 w 471487"/>
                  <a:gd name="connsiteY3" fmla="*/ 1360170 h 1360169"/>
                  <a:gd name="connsiteX4" fmla="*/ 220028 w 471487"/>
                  <a:gd name="connsiteY4" fmla="*/ 1360170 h 1360169"/>
                  <a:gd name="connsiteX5" fmla="*/ 471488 w 471487"/>
                  <a:gd name="connsiteY5" fmla="*/ 1360170 h 1360169"/>
                  <a:gd name="connsiteX6" fmla="*/ 471488 w 471487"/>
                  <a:gd name="connsiteY6" fmla="*/ 0 h 1360169"/>
                  <a:gd name="connsiteX7" fmla="*/ 220028 w 471487"/>
                  <a:gd name="connsiteY7" fmla="*/ 0 h 136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1487" h="1360169">
                    <a:moveTo>
                      <a:pt x="220028" y="0"/>
                    </a:moveTo>
                    <a:lnTo>
                      <a:pt x="220028" y="1139190"/>
                    </a:lnTo>
                    <a:lnTo>
                      <a:pt x="0" y="1139190"/>
                    </a:lnTo>
                    <a:lnTo>
                      <a:pt x="0" y="1360170"/>
                    </a:lnTo>
                    <a:lnTo>
                      <a:pt x="220028" y="1360170"/>
                    </a:lnTo>
                    <a:lnTo>
                      <a:pt x="471488" y="1360170"/>
                    </a:lnTo>
                    <a:lnTo>
                      <a:pt x="471488" y="0"/>
                    </a:lnTo>
                    <a:lnTo>
                      <a:pt x="220028" y="0"/>
                    </a:lnTo>
                    <a:close/>
                  </a:path>
                </a:pathLst>
              </a:custGeom>
              <a:grpFill/>
              <a:ln w="9525" cap="flat">
                <a:noFill/>
                <a:prstDash val="solid"/>
                <a:miter/>
              </a:ln>
            </p:spPr>
            <p:txBody>
              <a:bodyPr rtlCol="0" anchor="ctr"/>
              <a:lstStyle/>
              <a:p>
                <a:endParaRPr lang="it-IT">
                  <a:solidFill>
                    <a:schemeClr val="tx1"/>
                  </a:solidFill>
                </a:endParaRPr>
              </a:p>
            </p:txBody>
          </p:sp>
          <p:sp>
            <p:nvSpPr>
              <p:cNvPr id="224" name="Figura a mano libera: forma 223">
                <a:extLst>
                  <a:ext uri="{FF2B5EF4-FFF2-40B4-BE49-F238E27FC236}">
                    <a16:creationId xmlns:a16="http://schemas.microsoft.com/office/drawing/2014/main" id="{17CF5843-DED3-25F9-D8A8-699E17BC7A1E}"/>
                  </a:ext>
                </a:extLst>
              </p:cNvPr>
              <p:cNvSpPr/>
              <p:nvPr/>
            </p:nvSpPr>
            <p:spPr>
              <a:xfrm>
                <a:off x="888600" y="425831"/>
                <a:ext cx="220027" cy="220027"/>
              </a:xfrm>
              <a:custGeom>
                <a:avLst/>
                <a:gdLst>
                  <a:gd name="connsiteX0" fmla="*/ 220028 w 220027"/>
                  <a:gd name="connsiteY0" fmla="*/ 0 h 220027"/>
                  <a:gd name="connsiteX1" fmla="*/ 0 w 220027"/>
                  <a:gd name="connsiteY1" fmla="*/ 0 h 220027"/>
                  <a:gd name="connsiteX2" fmla="*/ 0 w 220027"/>
                  <a:gd name="connsiteY2" fmla="*/ 220028 h 220027"/>
                  <a:gd name="connsiteX3" fmla="*/ 220028 w 220027"/>
                  <a:gd name="connsiteY3" fmla="*/ 220028 h 220027"/>
                  <a:gd name="connsiteX4" fmla="*/ 220028 w 220027"/>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027" h="220027">
                    <a:moveTo>
                      <a:pt x="220028" y="0"/>
                    </a:moveTo>
                    <a:lnTo>
                      <a:pt x="0" y="0"/>
                    </a:lnTo>
                    <a:lnTo>
                      <a:pt x="0" y="220028"/>
                    </a:lnTo>
                    <a:lnTo>
                      <a:pt x="220028" y="220028"/>
                    </a:lnTo>
                    <a:lnTo>
                      <a:pt x="220028" y="0"/>
                    </a:lnTo>
                    <a:close/>
                  </a:path>
                </a:pathLst>
              </a:custGeom>
              <a:grpFill/>
              <a:ln w="9525" cap="flat">
                <a:noFill/>
                <a:prstDash val="solid"/>
                <a:miter/>
              </a:ln>
            </p:spPr>
            <p:txBody>
              <a:bodyPr rtlCol="0" anchor="ctr"/>
              <a:lstStyle/>
              <a:p>
                <a:endParaRPr lang="it-IT">
                  <a:solidFill>
                    <a:schemeClr val="tx1"/>
                  </a:solidFill>
                </a:endParaRPr>
              </a:p>
            </p:txBody>
          </p:sp>
          <p:sp>
            <p:nvSpPr>
              <p:cNvPr id="225" name="Figura a mano libera: forma 224">
                <a:extLst>
                  <a:ext uri="{FF2B5EF4-FFF2-40B4-BE49-F238E27FC236}">
                    <a16:creationId xmlns:a16="http://schemas.microsoft.com/office/drawing/2014/main" id="{238554DA-3D7B-5EE8-EEB4-91FFE458D5B1}"/>
                  </a:ext>
                </a:extLst>
              </p:cNvPr>
              <p:cNvSpPr/>
              <p:nvPr/>
            </p:nvSpPr>
            <p:spPr>
              <a:xfrm>
                <a:off x="1360087" y="2006029"/>
                <a:ext cx="220027" cy="220027"/>
              </a:xfrm>
              <a:custGeom>
                <a:avLst/>
                <a:gdLst>
                  <a:gd name="connsiteX0" fmla="*/ 220027 w 220027"/>
                  <a:gd name="connsiteY0" fmla="*/ 0 h 220027"/>
                  <a:gd name="connsiteX1" fmla="*/ 220027 w 220027"/>
                  <a:gd name="connsiteY1" fmla="*/ 220028 h 220027"/>
                  <a:gd name="connsiteX2" fmla="*/ 0 w 220027"/>
                  <a:gd name="connsiteY2" fmla="*/ 220028 h 220027"/>
                  <a:gd name="connsiteX3" fmla="*/ 0 w 220027"/>
                  <a:gd name="connsiteY3" fmla="*/ 0 h 220027"/>
                  <a:gd name="connsiteX4" fmla="*/ 220027 w 220027"/>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027" h="220027">
                    <a:moveTo>
                      <a:pt x="220027" y="0"/>
                    </a:moveTo>
                    <a:lnTo>
                      <a:pt x="220027" y="220028"/>
                    </a:lnTo>
                    <a:lnTo>
                      <a:pt x="0" y="220028"/>
                    </a:lnTo>
                    <a:lnTo>
                      <a:pt x="0" y="0"/>
                    </a:lnTo>
                    <a:lnTo>
                      <a:pt x="220027" y="0"/>
                    </a:lnTo>
                    <a:close/>
                  </a:path>
                </a:pathLst>
              </a:custGeom>
              <a:grpFill/>
              <a:ln w="9525" cap="flat">
                <a:noFill/>
                <a:prstDash val="solid"/>
                <a:miter/>
              </a:ln>
            </p:spPr>
            <p:txBody>
              <a:bodyPr rtlCol="0" anchor="ctr"/>
              <a:lstStyle/>
              <a:p>
                <a:endParaRPr lang="it-IT">
                  <a:solidFill>
                    <a:schemeClr val="tx1"/>
                  </a:solidFill>
                </a:endParaRPr>
              </a:p>
            </p:txBody>
          </p:sp>
          <p:sp>
            <p:nvSpPr>
              <p:cNvPr id="226" name="Figura a mano libera: forma 225">
                <a:extLst>
                  <a:ext uri="{FF2B5EF4-FFF2-40B4-BE49-F238E27FC236}">
                    <a16:creationId xmlns:a16="http://schemas.microsoft.com/office/drawing/2014/main" id="{C690C170-5A7B-7CB2-B397-54FE31F4EA63}"/>
                  </a:ext>
                </a:extLst>
              </p:cNvPr>
              <p:cNvSpPr/>
              <p:nvPr/>
            </p:nvSpPr>
            <p:spPr>
              <a:xfrm>
                <a:off x="1580114" y="645859"/>
                <a:ext cx="1044892" cy="1360169"/>
              </a:xfrm>
              <a:custGeom>
                <a:avLst/>
                <a:gdLst>
                  <a:gd name="connsiteX0" fmla="*/ 1044893 w 1044892"/>
                  <a:gd name="connsiteY0" fmla="*/ 453390 h 1360169"/>
                  <a:gd name="connsiteX1" fmla="*/ 570548 w 1044892"/>
                  <a:gd name="connsiteY1" fmla="*/ 906780 h 1360169"/>
                  <a:gd name="connsiteX2" fmla="*/ 251460 w 1044892"/>
                  <a:gd name="connsiteY2" fmla="*/ 906780 h 1360169"/>
                  <a:gd name="connsiteX3" fmla="*/ 251460 w 1044892"/>
                  <a:gd name="connsiteY3" fmla="*/ 1360170 h 1360169"/>
                  <a:gd name="connsiteX4" fmla="*/ 0 w 1044892"/>
                  <a:gd name="connsiteY4" fmla="*/ 1360170 h 1360169"/>
                  <a:gd name="connsiteX5" fmla="*/ 0 w 1044892"/>
                  <a:gd name="connsiteY5" fmla="*/ 0 h 1360169"/>
                  <a:gd name="connsiteX6" fmla="*/ 566738 w 1044892"/>
                  <a:gd name="connsiteY6" fmla="*/ 0 h 1360169"/>
                  <a:gd name="connsiteX7" fmla="*/ 1044893 w 1044892"/>
                  <a:gd name="connsiteY7" fmla="*/ 453390 h 1360169"/>
                  <a:gd name="connsiteX8" fmla="*/ 1044893 w 1044892"/>
                  <a:gd name="connsiteY8" fmla="*/ 453390 h 1360169"/>
                  <a:gd name="connsiteX9" fmla="*/ 793432 w 1044892"/>
                  <a:gd name="connsiteY9" fmla="*/ 453390 h 1360169"/>
                  <a:gd name="connsiteX10" fmla="*/ 564832 w 1044892"/>
                  <a:gd name="connsiteY10" fmla="*/ 225743 h 1360169"/>
                  <a:gd name="connsiteX11" fmla="*/ 251460 w 1044892"/>
                  <a:gd name="connsiteY11" fmla="*/ 225743 h 1360169"/>
                  <a:gd name="connsiteX12" fmla="*/ 251460 w 1044892"/>
                  <a:gd name="connsiteY12" fmla="*/ 681037 h 1360169"/>
                  <a:gd name="connsiteX13" fmla="*/ 562928 w 1044892"/>
                  <a:gd name="connsiteY13" fmla="*/ 681037 h 1360169"/>
                  <a:gd name="connsiteX14" fmla="*/ 793432 w 1044892"/>
                  <a:gd name="connsiteY14" fmla="*/ 453390 h 136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44892" h="1360169">
                    <a:moveTo>
                      <a:pt x="1044893" y="453390"/>
                    </a:moveTo>
                    <a:cubicBezTo>
                      <a:pt x="1044893" y="720090"/>
                      <a:pt x="863918" y="906780"/>
                      <a:pt x="570548" y="906780"/>
                    </a:cubicBezTo>
                    <a:lnTo>
                      <a:pt x="251460" y="906780"/>
                    </a:lnTo>
                    <a:lnTo>
                      <a:pt x="251460" y="1360170"/>
                    </a:lnTo>
                    <a:lnTo>
                      <a:pt x="0" y="1360170"/>
                    </a:lnTo>
                    <a:lnTo>
                      <a:pt x="0" y="0"/>
                    </a:lnTo>
                    <a:lnTo>
                      <a:pt x="566738" y="0"/>
                    </a:lnTo>
                    <a:cubicBezTo>
                      <a:pt x="869632" y="0"/>
                      <a:pt x="1044893" y="194310"/>
                      <a:pt x="1044893" y="453390"/>
                    </a:cubicBezTo>
                    <a:lnTo>
                      <a:pt x="1044893" y="453390"/>
                    </a:lnTo>
                    <a:close/>
                    <a:moveTo>
                      <a:pt x="793432" y="453390"/>
                    </a:moveTo>
                    <a:cubicBezTo>
                      <a:pt x="793432" y="339090"/>
                      <a:pt x="719138" y="225743"/>
                      <a:pt x="564832" y="225743"/>
                    </a:cubicBezTo>
                    <a:lnTo>
                      <a:pt x="251460" y="225743"/>
                    </a:lnTo>
                    <a:lnTo>
                      <a:pt x="251460" y="681037"/>
                    </a:lnTo>
                    <a:lnTo>
                      <a:pt x="562928" y="681037"/>
                    </a:lnTo>
                    <a:cubicBezTo>
                      <a:pt x="720090" y="681037"/>
                      <a:pt x="793432" y="570548"/>
                      <a:pt x="793432" y="453390"/>
                    </a:cubicBezTo>
                    <a:close/>
                  </a:path>
                </a:pathLst>
              </a:custGeom>
              <a:grpFill/>
              <a:ln w="9525" cap="flat">
                <a:noFill/>
                <a:prstDash val="solid"/>
                <a:miter/>
              </a:ln>
            </p:spPr>
            <p:txBody>
              <a:bodyPr rtlCol="0" anchor="ctr"/>
              <a:lstStyle/>
              <a:p>
                <a:endParaRPr lang="it-IT">
                  <a:solidFill>
                    <a:schemeClr val="tx1"/>
                  </a:solidFill>
                </a:endParaRPr>
              </a:p>
            </p:txBody>
          </p:sp>
          <p:sp>
            <p:nvSpPr>
              <p:cNvPr id="227" name="Figura a mano libera: forma 226">
                <a:extLst>
                  <a:ext uri="{FF2B5EF4-FFF2-40B4-BE49-F238E27FC236}">
                    <a16:creationId xmlns:a16="http://schemas.microsoft.com/office/drawing/2014/main" id="{B42F5652-8880-C6BB-3990-463203CC4351}"/>
                  </a:ext>
                </a:extLst>
              </p:cNvPr>
              <p:cNvSpPr/>
              <p:nvPr/>
            </p:nvSpPr>
            <p:spPr>
              <a:xfrm>
                <a:off x="2638342" y="1010666"/>
                <a:ext cx="1055370" cy="1020127"/>
              </a:xfrm>
              <a:custGeom>
                <a:avLst/>
                <a:gdLst>
                  <a:gd name="connsiteX0" fmla="*/ 862013 w 1055370"/>
                  <a:gd name="connsiteY0" fmla="*/ 783908 h 1020127"/>
                  <a:gd name="connsiteX1" fmla="*/ 862013 w 1055370"/>
                  <a:gd name="connsiteY1" fmla="*/ 338138 h 1020127"/>
                  <a:gd name="connsiteX2" fmla="*/ 443865 w 1055370"/>
                  <a:gd name="connsiteY2" fmla="*/ 0 h 1020127"/>
                  <a:gd name="connsiteX3" fmla="*/ 15240 w 1055370"/>
                  <a:gd name="connsiteY3" fmla="*/ 308610 h 1020127"/>
                  <a:gd name="connsiteX4" fmla="*/ 227648 w 1055370"/>
                  <a:gd name="connsiteY4" fmla="*/ 389573 h 1020127"/>
                  <a:gd name="connsiteX5" fmla="*/ 443865 w 1055370"/>
                  <a:gd name="connsiteY5" fmla="*/ 185738 h 1020127"/>
                  <a:gd name="connsiteX6" fmla="*/ 626745 w 1055370"/>
                  <a:gd name="connsiteY6" fmla="*/ 311467 h 1020127"/>
                  <a:gd name="connsiteX7" fmla="*/ 321945 w 1055370"/>
                  <a:gd name="connsiteY7" fmla="*/ 442913 h 1020127"/>
                  <a:gd name="connsiteX8" fmla="*/ 0 w 1055370"/>
                  <a:gd name="connsiteY8" fmla="*/ 739140 h 1020127"/>
                  <a:gd name="connsiteX9" fmla="*/ 329565 w 1055370"/>
                  <a:gd name="connsiteY9" fmla="*/ 1020128 h 1020127"/>
                  <a:gd name="connsiteX10" fmla="*/ 640080 w 1055370"/>
                  <a:gd name="connsiteY10" fmla="*/ 881063 h 1020127"/>
                  <a:gd name="connsiteX11" fmla="*/ 668655 w 1055370"/>
                  <a:gd name="connsiteY11" fmla="*/ 829628 h 1020127"/>
                  <a:gd name="connsiteX12" fmla="*/ 668655 w 1055370"/>
                  <a:gd name="connsiteY12" fmla="*/ 994410 h 1020127"/>
                  <a:gd name="connsiteX13" fmla="*/ 1055370 w 1055370"/>
                  <a:gd name="connsiteY13" fmla="*/ 994410 h 1020127"/>
                  <a:gd name="connsiteX14" fmla="*/ 1055370 w 1055370"/>
                  <a:gd name="connsiteY14" fmla="*/ 782955 h 1020127"/>
                  <a:gd name="connsiteX15" fmla="*/ 862013 w 1055370"/>
                  <a:gd name="connsiteY15" fmla="*/ 782955 h 1020127"/>
                  <a:gd name="connsiteX16" fmla="*/ 862013 w 1055370"/>
                  <a:gd name="connsiteY16" fmla="*/ 783908 h 1020127"/>
                  <a:gd name="connsiteX17" fmla="*/ 626745 w 1055370"/>
                  <a:gd name="connsiteY17" fmla="*/ 610553 h 1020127"/>
                  <a:gd name="connsiteX18" fmla="*/ 384810 w 1055370"/>
                  <a:gd name="connsiteY18" fmla="*/ 842010 h 1020127"/>
                  <a:gd name="connsiteX19" fmla="*/ 251460 w 1055370"/>
                  <a:gd name="connsiteY19" fmla="*/ 727710 h 1020127"/>
                  <a:gd name="connsiteX20" fmla="*/ 390525 w 1055370"/>
                  <a:gd name="connsiteY20" fmla="*/ 600075 h 1020127"/>
                  <a:gd name="connsiteX21" fmla="*/ 626745 w 1055370"/>
                  <a:gd name="connsiteY21" fmla="*/ 541020 h 1020127"/>
                  <a:gd name="connsiteX22" fmla="*/ 626745 w 1055370"/>
                  <a:gd name="connsiteY22" fmla="*/ 610553 h 1020127"/>
                  <a:gd name="connsiteX23" fmla="*/ 626745 w 1055370"/>
                  <a:gd name="connsiteY23" fmla="*/ 610553 h 102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55370" h="1020127">
                    <a:moveTo>
                      <a:pt x="862013" y="783908"/>
                    </a:moveTo>
                    <a:lnTo>
                      <a:pt x="862013" y="338138"/>
                    </a:lnTo>
                    <a:cubicBezTo>
                      <a:pt x="862013" y="118110"/>
                      <a:pt x="699135" y="0"/>
                      <a:pt x="443865" y="0"/>
                    </a:cubicBezTo>
                    <a:cubicBezTo>
                      <a:pt x="216217" y="0"/>
                      <a:pt x="49530" y="127635"/>
                      <a:pt x="15240" y="308610"/>
                    </a:cubicBezTo>
                    <a:lnTo>
                      <a:pt x="227648" y="389573"/>
                    </a:lnTo>
                    <a:cubicBezTo>
                      <a:pt x="227648" y="263842"/>
                      <a:pt x="312420" y="185738"/>
                      <a:pt x="443865" y="185738"/>
                    </a:cubicBezTo>
                    <a:cubicBezTo>
                      <a:pt x="552450" y="185738"/>
                      <a:pt x="626745" y="228600"/>
                      <a:pt x="626745" y="311467"/>
                    </a:cubicBezTo>
                    <a:cubicBezTo>
                      <a:pt x="626745" y="394335"/>
                      <a:pt x="585788" y="396240"/>
                      <a:pt x="321945" y="442913"/>
                    </a:cubicBezTo>
                    <a:cubicBezTo>
                      <a:pt x="125730" y="478155"/>
                      <a:pt x="0" y="572453"/>
                      <a:pt x="0" y="739140"/>
                    </a:cubicBezTo>
                    <a:cubicBezTo>
                      <a:pt x="0" y="914400"/>
                      <a:pt x="135255" y="1020128"/>
                      <a:pt x="329565" y="1020128"/>
                    </a:cubicBezTo>
                    <a:cubicBezTo>
                      <a:pt x="459105" y="1020128"/>
                      <a:pt x="575310" y="968693"/>
                      <a:pt x="640080" y="881063"/>
                    </a:cubicBezTo>
                    <a:cubicBezTo>
                      <a:pt x="655320" y="859155"/>
                      <a:pt x="662940" y="842963"/>
                      <a:pt x="668655" y="829628"/>
                    </a:cubicBezTo>
                    <a:lnTo>
                      <a:pt x="668655" y="994410"/>
                    </a:lnTo>
                    <a:lnTo>
                      <a:pt x="1055370" y="994410"/>
                    </a:lnTo>
                    <a:lnTo>
                      <a:pt x="1055370" y="782955"/>
                    </a:lnTo>
                    <a:lnTo>
                      <a:pt x="862013" y="782955"/>
                    </a:lnTo>
                    <a:lnTo>
                      <a:pt x="862013" y="783908"/>
                    </a:lnTo>
                    <a:close/>
                    <a:moveTo>
                      <a:pt x="626745" y="610553"/>
                    </a:moveTo>
                    <a:cubicBezTo>
                      <a:pt x="626745" y="741997"/>
                      <a:pt x="548640" y="842010"/>
                      <a:pt x="384810" y="842010"/>
                    </a:cubicBezTo>
                    <a:cubicBezTo>
                      <a:pt x="300038" y="842010"/>
                      <a:pt x="251460" y="792480"/>
                      <a:pt x="251460" y="727710"/>
                    </a:cubicBezTo>
                    <a:cubicBezTo>
                      <a:pt x="251460" y="651510"/>
                      <a:pt x="306705" y="617220"/>
                      <a:pt x="390525" y="600075"/>
                    </a:cubicBezTo>
                    <a:cubicBezTo>
                      <a:pt x="547688" y="572453"/>
                      <a:pt x="599123" y="562928"/>
                      <a:pt x="626745" y="541020"/>
                    </a:cubicBezTo>
                    <a:lnTo>
                      <a:pt x="626745" y="610553"/>
                    </a:lnTo>
                    <a:lnTo>
                      <a:pt x="626745" y="610553"/>
                    </a:lnTo>
                    <a:close/>
                  </a:path>
                </a:pathLst>
              </a:custGeom>
              <a:grpFill/>
              <a:ln w="9525" cap="flat">
                <a:noFill/>
                <a:prstDash val="solid"/>
                <a:miter/>
              </a:ln>
            </p:spPr>
            <p:txBody>
              <a:bodyPr rtlCol="0" anchor="ctr"/>
              <a:lstStyle/>
              <a:p>
                <a:endParaRPr lang="it-IT">
                  <a:solidFill>
                    <a:schemeClr val="tx1"/>
                  </a:solidFill>
                </a:endParaRPr>
              </a:p>
            </p:txBody>
          </p:sp>
          <p:sp>
            <p:nvSpPr>
              <p:cNvPr id="228" name="Figura a mano libera: forma 227">
                <a:extLst>
                  <a:ext uri="{FF2B5EF4-FFF2-40B4-BE49-F238E27FC236}">
                    <a16:creationId xmlns:a16="http://schemas.microsoft.com/office/drawing/2014/main" id="{1439085D-75D0-4687-121B-7BD3894C24C6}"/>
                  </a:ext>
                </a:extLst>
              </p:cNvPr>
              <p:cNvSpPr/>
              <p:nvPr/>
            </p:nvSpPr>
            <p:spPr>
              <a:xfrm>
                <a:off x="3617512" y="613452"/>
                <a:ext cx="1328737" cy="1421151"/>
              </a:xfrm>
              <a:custGeom>
                <a:avLst/>
                <a:gdLst>
                  <a:gd name="connsiteX0" fmla="*/ 1321118 w 1328737"/>
                  <a:gd name="connsiteY0" fmla="*/ 351494 h 1421151"/>
                  <a:gd name="connsiteX1" fmla="*/ 1115378 w 1328737"/>
                  <a:gd name="connsiteY1" fmla="*/ 487702 h 1421151"/>
                  <a:gd name="connsiteX2" fmla="*/ 706755 w 1328737"/>
                  <a:gd name="connsiteY2" fmla="*/ 222907 h 1421151"/>
                  <a:gd name="connsiteX3" fmla="*/ 251460 w 1328737"/>
                  <a:gd name="connsiteY3" fmla="*/ 709634 h 1421151"/>
                  <a:gd name="connsiteX4" fmla="*/ 702945 w 1328737"/>
                  <a:gd name="connsiteY4" fmla="*/ 1194457 h 1421151"/>
                  <a:gd name="connsiteX5" fmla="*/ 1122998 w 1328737"/>
                  <a:gd name="connsiteY5" fmla="*/ 924899 h 1421151"/>
                  <a:gd name="connsiteX6" fmla="*/ 1328738 w 1328737"/>
                  <a:gd name="connsiteY6" fmla="*/ 1062059 h 1421151"/>
                  <a:gd name="connsiteX7" fmla="*/ 707707 w 1328737"/>
                  <a:gd name="connsiteY7" fmla="*/ 1421152 h 1421151"/>
                  <a:gd name="connsiteX8" fmla="*/ 0 w 1328737"/>
                  <a:gd name="connsiteY8" fmla="*/ 709634 h 1421151"/>
                  <a:gd name="connsiteX9" fmla="*/ 709613 w 1328737"/>
                  <a:gd name="connsiteY9" fmla="*/ 22 h 1421151"/>
                  <a:gd name="connsiteX10" fmla="*/ 1321118 w 1328737"/>
                  <a:gd name="connsiteY10" fmla="*/ 351494 h 1421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28737" h="1421151">
                    <a:moveTo>
                      <a:pt x="1321118" y="351494"/>
                    </a:moveTo>
                    <a:lnTo>
                      <a:pt x="1115378" y="487702"/>
                    </a:lnTo>
                    <a:cubicBezTo>
                      <a:pt x="1056323" y="328634"/>
                      <a:pt x="902970" y="222907"/>
                      <a:pt x="706755" y="222907"/>
                    </a:cubicBezTo>
                    <a:cubicBezTo>
                      <a:pt x="445770" y="222907"/>
                      <a:pt x="251460" y="407692"/>
                      <a:pt x="251460" y="709634"/>
                    </a:cubicBezTo>
                    <a:cubicBezTo>
                      <a:pt x="251460" y="1010624"/>
                      <a:pt x="440055" y="1194457"/>
                      <a:pt x="702945" y="1194457"/>
                    </a:cubicBezTo>
                    <a:cubicBezTo>
                      <a:pt x="897255" y="1194457"/>
                      <a:pt x="1063943" y="1094444"/>
                      <a:pt x="1122998" y="924899"/>
                    </a:cubicBezTo>
                    <a:lnTo>
                      <a:pt x="1328738" y="1062059"/>
                    </a:lnTo>
                    <a:cubicBezTo>
                      <a:pt x="1208723" y="1291612"/>
                      <a:pt x="982980" y="1421152"/>
                      <a:pt x="707707" y="1421152"/>
                    </a:cubicBezTo>
                    <a:cubicBezTo>
                      <a:pt x="304800" y="1421152"/>
                      <a:pt x="0" y="1134449"/>
                      <a:pt x="0" y="709634"/>
                    </a:cubicBezTo>
                    <a:cubicBezTo>
                      <a:pt x="0" y="283867"/>
                      <a:pt x="321945" y="22"/>
                      <a:pt x="709613" y="22"/>
                    </a:cubicBezTo>
                    <a:cubicBezTo>
                      <a:pt x="969645" y="-1883"/>
                      <a:pt x="1208723" y="121942"/>
                      <a:pt x="1321118" y="351494"/>
                    </a:cubicBezTo>
                    <a:close/>
                  </a:path>
                </a:pathLst>
              </a:custGeom>
              <a:grpFill/>
              <a:ln w="9525" cap="flat">
                <a:noFill/>
                <a:prstDash val="solid"/>
                <a:miter/>
              </a:ln>
            </p:spPr>
            <p:txBody>
              <a:bodyPr rtlCol="0" anchor="ctr"/>
              <a:lstStyle/>
              <a:p>
                <a:endParaRPr lang="it-IT">
                  <a:solidFill>
                    <a:schemeClr val="tx1"/>
                  </a:solidFill>
                </a:endParaRPr>
              </a:p>
            </p:txBody>
          </p:sp>
        </p:grpSp>
      </p:grpSp>
    </p:spTree>
    <p:extLst>
      <p:ext uri="{BB962C8B-B14F-4D97-AF65-F5344CB8AC3E}">
        <p14:creationId xmlns:p14="http://schemas.microsoft.com/office/powerpoint/2010/main" val="418482773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Layout personalizza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EFE23DF-C248-4AA3-186C-0901780ECC47}"/>
              </a:ext>
            </a:extLst>
          </p:cNvPr>
          <p:cNvSpPr>
            <a:spLocks noGrp="1"/>
          </p:cNvSpPr>
          <p:nvPr>
            <p:ph type="title"/>
          </p:nvPr>
        </p:nvSpPr>
        <p:spPr>
          <a:xfrm>
            <a:off x="554303" y="460665"/>
            <a:ext cx="10967087" cy="646929"/>
          </a:xfrm>
        </p:spPr>
        <p:txBody>
          <a:bodyPr/>
          <a:lstStyle/>
          <a:p>
            <a:r>
              <a:rPr lang="it-IT"/>
              <a:t>Fare clic per modificare lo stile del titolo dello schema</a:t>
            </a:r>
          </a:p>
        </p:txBody>
      </p:sp>
      <p:sp>
        <p:nvSpPr>
          <p:cNvPr id="3" name="Segnaposto numero diapositiva 2">
            <a:extLst>
              <a:ext uri="{FF2B5EF4-FFF2-40B4-BE49-F238E27FC236}">
                <a16:creationId xmlns:a16="http://schemas.microsoft.com/office/drawing/2014/main" id="{4F56E8B6-849A-B514-B251-FDAF68689D4B}"/>
              </a:ext>
            </a:extLst>
          </p:cNvPr>
          <p:cNvSpPr>
            <a:spLocks noGrp="1"/>
          </p:cNvSpPr>
          <p:nvPr>
            <p:ph type="sldNum" sz="quarter" idx="10"/>
          </p:nvPr>
        </p:nvSpPr>
        <p:spPr>
          <a:xfrm>
            <a:off x="11209891" y="6306207"/>
            <a:ext cx="500037" cy="280218"/>
          </a:xfrm>
        </p:spPr>
        <p:txBody>
          <a:bodyPr/>
          <a:lstStyle/>
          <a:p>
            <a:fld id="{4FD464FC-7F50-4ECC-A8FE-0EFE49235618}" type="slidenum">
              <a:rPr lang="it-IT" smtClean="0"/>
              <a:pPr/>
              <a:t>‹#›</a:t>
            </a:fld>
            <a:endParaRPr lang="it-IT"/>
          </a:p>
        </p:txBody>
      </p:sp>
      <p:sp>
        <p:nvSpPr>
          <p:cNvPr id="4" name="Rettangolo 3">
            <a:extLst>
              <a:ext uri="{FF2B5EF4-FFF2-40B4-BE49-F238E27FC236}">
                <a16:creationId xmlns:a16="http://schemas.microsoft.com/office/drawing/2014/main" id="{0153FD1D-42EA-6048-51F7-B6E81C02AE44}"/>
              </a:ext>
            </a:extLst>
          </p:cNvPr>
          <p:cNvSpPr/>
          <p:nvPr userDrawn="1"/>
        </p:nvSpPr>
        <p:spPr>
          <a:xfrm>
            <a:off x="622169" y="1313546"/>
            <a:ext cx="427727" cy="3535052"/>
          </a:xfrm>
          <a:prstGeom prst="rect">
            <a:avLst/>
          </a:prstGeom>
          <a:solidFill>
            <a:srgbClr val="EDF2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id="{181252BE-BA24-03DF-E21E-3DE0D457F594}"/>
              </a:ext>
            </a:extLst>
          </p:cNvPr>
          <p:cNvSpPr/>
          <p:nvPr userDrawn="1"/>
        </p:nvSpPr>
        <p:spPr>
          <a:xfrm>
            <a:off x="3862213" y="1313546"/>
            <a:ext cx="2423431" cy="3535052"/>
          </a:xfrm>
          <a:prstGeom prst="rect">
            <a:avLst/>
          </a:prstGeom>
          <a:solidFill>
            <a:srgbClr val="EDF2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it-IT"/>
          </a:p>
        </p:txBody>
      </p:sp>
      <p:sp>
        <p:nvSpPr>
          <p:cNvPr id="9" name="Rettangolo 8">
            <a:extLst>
              <a:ext uri="{FF2B5EF4-FFF2-40B4-BE49-F238E27FC236}">
                <a16:creationId xmlns:a16="http://schemas.microsoft.com/office/drawing/2014/main" id="{5A6BF23B-121A-A4F7-CD92-5556C2DB3923}"/>
              </a:ext>
            </a:extLst>
          </p:cNvPr>
          <p:cNvSpPr/>
          <p:nvPr userDrawn="1"/>
        </p:nvSpPr>
        <p:spPr>
          <a:xfrm>
            <a:off x="6480087" y="1313546"/>
            <a:ext cx="2423431" cy="3535052"/>
          </a:xfrm>
          <a:prstGeom prst="rect">
            <a:avLst/>
          </a:prstGeom>
          <a:solidFill>
            <a:srgbClr val="EDF2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a:extLst>
              <a:ext uri="{FF2B5EF4-FFF2-40B4-BE49-F238E27FC236}">
                <a16:creationId xmlns:a16="http://schemas.microsoft.com/office/drawing/2014/main" id="{73981C51-21DC-A3A4-8F5B-508CC5AA0832}"/>
              </a:ext>
            </a:extLst>
          </p:cNvPr>
          <p:cNvSpPr/>
          <p:nvPr userDrawn="1"/>
        </p:nvSpPr>
        <p:spPr>
          <a:xfrm>
            <a:off x="9097960" y="1313545"/>
            <a:ext cx="2423431" cy="3535052"/>
          </a:xfrm>
          <a:prstGeom prst="rect">
            <a:avLst/>
          </a:prstGeom>
          <a:solidFill>
            <a:srgbClr val="EDF2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it-IT"/>
          </a:p>
        </p:txBody>
      </p:sp>
      <p:sp>
        <p:nvSpPr>
          <p:cNvPr id="16" name="Rettangolo 15">
            <a:extLst>
              <a:ext uri="{FF2B5EF4-FFF2-40B4-BE49-F238E27FC236}">
                <a16:creationId xmlns:a16="http://schemas.microsoft.com/office/drawing/2014/main" id="{278AFF9C-F9C3-7C88-C2E2-372376040A4E}"/>
              </a:ext>
            </a:extLst>
          </p:cNvPr>
          <p:cNvSpPr/>
          <p:nvPr userDrawn="1"/>
        </p:nvSpPr>
        <p:spPr>
          <a:xfrm>
            <a:off x="1244339" y="1313546"/>
            <a:ext cx="2423431" cy="3535052"/>
          </a:xfrm>
          <a:prstGeom prst="rect">
            <a:avLst/>
          </a:prstGeom>
          <a:solidFill>
            <a:srgbClr val="EDF2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Rettangolo 16">
            <a:extLst>
              <a:ext uri="{FF2B5EF4-FFF2-40B4-BE49-F238E27FC236}">
                <a16:creationId xmlns:a16="http://schemas.microsoft.com/office/drawing/2014/main" id="{C737407B-515B-9CA2-D721-03A44EA07083}"/>
              </a:ext>
            </a:extLst>
          </p:cNvPr>
          <p:cNvSpPr/>
          <p:nvPr userDrawn="1"/>
        </p:nvSpPr>
        <p:spPr>
          <a:xfrm>
            <a:off x="622169" y="4986436"/>
            <a:ext cx="427727" cy="993380"/>
          </a:xfrm>
          <a:prstGeom prst="rect">
            <a:avLst/>
          </a:prstGeom>
          <a:solidFill>
            <a:srgbClr val="EDF2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Rettangolo 17">
            <a:extLst>
              <a:ext uri="{FF2B5EF4-FFF2-40B4-BE49-F238E27FC236}">
                <a16:creationId xmlns:a16="http://schemas.microsoft.com/office/drawing/2014/main" id="{5E4FB2BF-D759-0831-3083-45B3453F7192}"/>
              </a:ext>
            </a:extLst>
          </p:cNvPr>
          <p:cNvSpPr/>
          <p:nvPr userDrawn="1"/>
        </p:nvSpPr>
        <p:spPr>
          <a:xfrm>
            <a:off x="6480085" y="4986435"/>
            <a:ext cx="5041304" cy="993380"/>
          </a:xfrm>
          <a:prstGeom prst="rect">
            <a:avLst/>
          </a:prstGeom>
          <a:solidFill>
            <a:srgbClr val="EDF2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Rettangolo 18">
            <a:extLst>
              <a:ext uri="{FF2B5EF4-FFF2-40B4-BE49-F238E27FC236}">
                <a16:creationId xmlns:a16="http://schemas.microsoft.com/office/drawing/2014/main" id="{B095C645-3273-D3A1-1AEF-AD3591008FDD}"/>
              </a:ext>
            </a:extLst>
          </p:cNvPr>
          <p:cNvSpPr/>
          <p:nvPr userDrawn="1"/>
        </p:nvSpPr>
        <p:spPr>
          <a:xfrm>
            <a:off x="1244338" y="4986435"/>
            <a:ext cx="5041305" cy="993380"/>
          </a:xfrm>
          <a:prstGeom prst="rect">
            <a:avLst/>
          </a:prstGeom>
          <a:solidFill>
            <a:srgbClr val="EDF2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0883494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Layout personalizza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EFE23DF-C248-4AA3-186C-0901780ECC47}"/>
              </a:ext>
            </a:extLst>
          </p:cNvPr>
          <p:cNvSpPr>
            <a:spLocks noGrp="1"/>
          </p:cNvSpPr>
          <p:nvPr>
            <p:ph type="title"/>
          </p:nvPr>
        </p:nvSpPr>
        <p:spPr>
          <a:xfrm>
            <a:off x="554303" y="460665"/>
            <a:ext cx="10967087" cy="646929"/>
          </a:xfrm>
        </p:spPr>
        <p:txBody>
          <a:bodyPr/>
          <a:lstStyle/>
          <a:p>
            <a:r>
              <a:rPr lang="it-IT"/>
              <a:t>Fare clic per modificare lo stile del titolo dello schema</a:t>
            </a:r>
          </a:p>
        </p:txBody>
      </p:sp>
      <p:sp>
        <p:nvSpPr>
          <p:cNvPr id="3" name="Segnaposto numero diapositiva 2">
            <a:extLst>
              <a:ext uri="{FF2B5EF4-FFF2-40B4-BE49-F238E27FC236}">
                <a16:creationId xmlns:a16="http://schemas.microsoft.com/office/drawing/2014/main" id="{4F56E8B6-849A-B514-B251-FDAF68689D4B}"/>
              </a:ext>
            </a:extLst>
          </p:cNvPr>
          <p:cNvSpPr>
            <a:spLocks noGrp="1"/>
          </p:cNvSpPr>
          <p:nvPr>
            <p:ph type="sldNum" sz="quarter" idx="10"/>
          </p:nvPr>
        </p:nvSpPr>
        <p:spPr>
          <a:xfrm>
            <a:off x="11209891" y="6306207"/>
            <a:ext cx="500037" cy="280218"/>
          </a:xfrm>
        </p:spPr>
        <p:txBody>
          <a:bodyPr/>
          <a:lstStyle/>
          <a:p>
            <a:fld id="{4FD464FC-7F50-4ECC-A8FE-0EFE49235618}" type="slidenum">
              <a:rPr lang="it-IT" smtClean="0"/>
              <a:pPr/>
              <a:t>‹#›</a:t>
            </a:fld>
            <a:endParaRPr lang="it-IT"/>
          </a:p>
        </p:txBody>
      </p:sp>
      <p:sp>
        <p:nvSpPr>
          <p:cNvPr id="4" name="Rettangolo 3">
            <a:extLst>
              <a:ext uri="{FF2B5EF4-FFF2-40B4-BE49-F238E27FC236}">
                <a16:creationId xmlns:a16="http://schemas.microsoft.com/office/drawing/2014/main" id="{0153FD1D-42EA-6048-51F7-B6E81C02AE44}"/>
              </a:ext>
            </a:extLst>
          </p:cNvPr>
          <p:cNvSpPr/>
          <p:nvPr userDrawn="1"/>
        </p:nvSpPr>
        <p:spPr>
          <a:xfrm>
            <a:off x="622169" y="1385738"/>
            <a:ext cx="427727" cy="3535052"/>
          </a:xfrm>
          <a:prstGeom prst="rect">
            <a:avLst/>
          </a:prstGeom>
          <a:solidFill>
            <a:srgbClr val="EDF2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id="{181252BE-BA24-03DF-E21E-3DE0D457F594}"/>
              </a:ext>
            </a:extLst>
          </p:cNvPr>
          <p:cNvSpPr/>
          <p:nvPr userDrawn="1"/>
        </p:nvSpPr>
        <p:spPr>
          <a:xfrm>
            <a:off x="3862213" y="1385738"/>
            <a:ext cx="2423431" cy="3535052"/>
          </a:xfrm>
          <a:prstGeom prst="rect">
            <a:avLst/>
          </a:prstGeom>
          <a:solidFill>
            <a:srgbClr val="EDF2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it-IT"/>
          </a:p>
        </p:txBody>
      </p:sp>
      <p:sp>
        <p:nvSpPr>
          <p:cNvPr id="9" name="Rettangolo 8">
            <a:extLst>
              <a:ext uri="{FF2B5EF4-FFF2-40B4-BE49-F238E27FC236}">
                <a16:creationId xmlns:a16="http://schemas.microsoft.com/office/drawing/2014/main" id="{5A6BF23B-121A-A4F7-CD92-5556C2DB3923}"/>
              </a:ext>
            </a:extLst>
          </p:cNvPr>
          <p:cNvSpPr/>
          <p:nvPr userDrawn="1"/>
        </p:nvSpPr>
        <p:spPr>
          <a:xfrm>
            <a:off x="6480087" y="1385738"/>
            <a:ext cx="2423431" cy="3535052"/>
          </a:xfrm>
          <a:prstGeom prst="rect">
            <a:avLst/>
          </a:prstGeom>
          <a:solidFill>
            <a:srgbClr val="EDF2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a:extLst>
              <a:ext uri="{FF2B5EF4-FFF2-40B4-BE49-F238E27FC236}">
                <a16:creationId xmlns:a16="http://schemas.microsoft.com/office/drawing/2014/main" id="{73981C51-21DC-A3A4-8F5B-508CC5AA0832}"/>
              </a:ext>
            </a:extLst>
          </p:cNvPr>
          <p:cNvSpPr/>
          <p:nvPr userDrawn="1"/>
        </p:nvSpPr>
        <p:spPr>
          <a:xfrm>
            <a:off x="9097960" y="1385737"/>
            <a:ext cx="2423431" cy="3535052"/>
          </a:xfrm>
          <a:prstGeom prst="rect">
            <a:avLst/>
          </a:prstGeom>
          <a:solidFill>
            <a:srgbClr val="EDF2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it-IT"/>
          </a:p>
        </p:txBody>
      </p:sp>
      <p:sp>
        <p:nvSpPr>
          <p:cNvPr id="16" name="Rettangolo 15">
            <a:extLst>
              <a:ext uri="{FF2B5EF4-FFF2-40B4-BE49-F238E27FC236}">
                <a16:creationId xmlns:a16="http://schemas.microsoft.com/office/drawing/2014/main" id="{278AFF9C-F9C3-7C88-C2E2-372376040A4E}"/>
              </a:ext>
            </a:extLst>
          </p:cNvPr>
          <p:cNvSpPr/>
          <p:nvPr userDrawn="1"/>
        </p:nvSpPr>
        <p:spPr>
          <a:xfrm>
            <a:off x="1244339" y="1385738"/>
            <a:ext cx="2423431" cy="3535052"/>
          </a:xfrm>
          <a:prstGeom prst="rect">
            <a:avLst/>
          </a:prstGeom>
          <a:solidFill>
            <a:srgbClr val="EDF2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Rettangolo 16">
            <a:extLst>
              <a:ext uri="{FF2B5EF4-FFF2-40B4-BE49-F238E27FC236}">
                <a16:creationId xmlns:a16="http://schemas.microsoft.com/office/drawing/2014/main" id="{C737407B-515B-9CA2-D721-03A44EA07083}"/>
              </a:ext>
            </a:extLst>
          </p:cNvPr>
          <p:cNvSpPr/>
          <p:nvPr userDrawn="1"/>
        </p:nvSpPr>
        <p:spPr>
          <a:xfrm>
            <a:off x="622169" y="5062194"/>
            <a:ext cx="427727" cy="989814"/>
          </a:xfrm>
          <a:prstGeom prst="rect">
            <a:avLst/>
          </a:prstGeom>
          <a:solidFill>
            <a:srgbClr val="EDF2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2044718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5_Layout personalizzato">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543FF708-26EC-E926-8011-85E8F4DF180B}"/>
              </a:ext>
            </a:extLst>
          </p:cNvPr>
          <p:cNvSpPr>
            <a:spLocks noGrp="1"/>
          </p:cNvSpPr>
          <p:nvPr>
            <p:ph type="sldNum" sz="quarter" idx="10"/>
          </p:nvPr>
        </p:nvSpPr>
        <p:spPr/>
        <p:txBody>
          <a:bodyPr/>
          <a:lstStyle/>
          <a:p>
            <a:fld id="{4FD464FC-7F50-4ECC-A8FE-0EFE49235618}" type="slidenum">
              <a:rPr lang="it-IT" smtClean="0"/>
              <a:pPr/>
              <a:t>‹#›</a:t>
            </a:fld>
            <a:endParaRPr lang="it-IT"/>
          </a:p>
        </p:txBody>
      </p:sp>
      <p:sp>
        <p:nvSpPr>
          <p:cNvPr id="4" name="Rettangolo 3">
            <a:extLst>
              <a:ext uri="{FF2B5EF4-FFF2-40B4-BE49-F238E27FC236}">
                <a16:creationId xmlns:a16="http://schemas.microsoft.com/office/drawing/2014/main" id="{07F5B52D-1233-DE81-D11C-8E883D93B8C0}"/>
              </a:ext>
            </a:extLst>
          </p:cNvPr>
          <p:cNvSpPr/>
          <p:nvPr userDrawn="1"/>
        </p:nvSpPr>
        <p:spPr>
          <a:xfrm>
            <a:off x="0" y="0"/>
            <a:ext cx="11180606"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9" name="Titolo 1">
            <a:extLst>
              <a:ext uri="{FF2B5EF4-FFF2-40B4-BE49-F238E27FC236}">
                <a16:creationId xmlns:a16="http://schemas.microsoft.com/office/drawing/2014/main" id="{441D5CDF-0410-E404-27A2-E6CF835C74D3}"/>
              </a:ext>
            </a:extLst>
          </p:cNvPr>
          <p:cNvSpPr txBox="1">
            <a:spLocks/>
          </p:cNvSpPr>
          <p:nvPr userDrawn="1"/>
        </p:nvSpPr>
        <p:spPr>
          <a:xfrm>
            <a:off x="4420752" y="3633538"/>
            <a:ext cx="6555308" cy="2187967"/>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4000" kern="1200">
                <a:solidFill>
                  <a:schemeClr val="accent1"/>
                </a:solidFill>
                <a:latin typeface="Manrope Medium" pitchFamily="2" charset="0"/>
                <a:ea typeface="+mj-ea"/>
                <a:cs typeface="Hind SemiBold" panose="02000000000000000000" pitchFamily="2" charset="0"/>
              </a:defRPr>
            </a:lvl1pPr>
          </a:lstStyle>
          <a:p>
            <a:pPr algn="r"/>
            <a:r>
              <a:rPr lang="it-IT" sz="6600">
                <a:solidFill>
                  <a:schemeClr val="bg1"/>
                </a:solidFill>
              </a:rPr>
              <a:t>Grazie per l’attenzione!</a:t>
            </a:r>
          </a:p>
        </p:txBody>
      </p:sp>
      <p:sp>
        <p:nvSpPr>
          <p:cNvPr id="60" name="Rettangolo 59">
            <a:extLst>
              <a:ext uri="{FF2B5EF4-FFF2-40B4-BE49-F238E27FC236}">
                <a16:creationId xmlns:a16="http://schemas.microsoft.com/office/drawing/2014/main" id="{D8E775F4-6171-065E-10B8-EC26E3A5C9C1}"/>
              </a:ext>
            </a:extLst>
          </p:cNvPr>
          <p:cNvSpPr/>
          <p:nvPr userDrawn="1"/>
        </p:nvSpPr>
        <p:spPr>
          <a:xfrm>
            <a:off x="11180606" y="5847806"/>
            <a:ext cx="1010194" cy="101019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1" name="Rettangolo 60">
            <a:extLst>
              <a:ext uri="{FF2B5EF4-FFF2-40B4-BE49-F238E27FC236}">
                <a16:creationId xmlns:a16="http://schemas.microsoft.com/office/drawing/2014/main" id="{5D0D51AD-AD21-874D-8244-B563C50F70F1}"/>
              </a:ext>
            </a:extLst>
          </p:cNvPr>
          <p:cNvSpPr/>
          <p:nvPr userDrawn="1"/>
        </p:nvSpPr>
        <p:spPr>
          <a:xfrm>
            <a:off x="11180606" y="4837612"/>
            <a:ext cx="1011394" cy="101019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2" name="Rettangolo 61">
            <a:extLst>
              <a:ext uri="{FF2B5EF4-FFF2-40B4-BE49-F238E27FC236}">
                <a16:creationId xmlns:a16="http://schemas.microsoft.com/office/drawing/2014/main" id="{8A582D5B-E13B-5C42-7199-DDB9D0F39A72}"/>
              </a:ext>
            </a:extLst>
          </p:cNvPr>
          <p:cNvSpPr/>
          <p:nvPr userDrawn="1"/>
        </p:nvSpPr>
        <p:spPr>
          <a:xfrm>
            <a:off x="11180606" y="3827418"/>
            <a:ext cx="1010194" cy="1010194"/>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2" name="Gruppo 1">
            <a:extLst>
              <a:ext uri="{FF2B5EF4-FFF2-40B4-BE49-F238E27FC236}">
                <a16:creationId xmlns:a16="http://schemas.microsoft.com/office/drawing/2014/main" id="{1C2765BF-E13C-62EC-6BED-4320563B2D4F}"/>
              </a:ext>
            </a:extLst>
          </p:cNvPr>
          <p:cNvGrpSpPr/>
          <p:nvPr userDrawn="1"/>
        </p:nvGrpSpPr>
        <p:grpSpPr>
          <a:xfrm>
            <a:off x="1020232" y="1060559"/>
            <a:ext cx="5042499" cy="1100881"/>
            <a:chOff x="609034" y="615400"/>
            <a:chExt cx="8245792" cy="1800225"/>
          </a:xfrm>
          <a:solidFill>
            <a:schemeClr val="bg1"/>
          </a:solidFill>
        </p:grpSpPr>
        <p:sp>
          <p:nvSpPr>
            <p:cNvPr id="63" name="Figura a mano libera: forma 62">
              <a:extLst>
                <a:ext uri="{FF2B5EF4-FFF2-40B4-BE49-F238E27FC236}">
                  <a16:creationId xmlns:a16="http://schemas.microsoft.com/office/drawing/2014/main" id="{8A634EA4-0762-73EA-F130-10B60305D19A}"/>
                </a:ext>
              </a:extLst>
            </p:cNvPr>
            <p:cNvSpPr/>
            <p:nvPr/>
          </p:nvSpPr>
          <p:spPr>
            <a:xfrm>
              <a:off x="8651944" y="1896513"/>
              <a:ext cx="202882" cy="228600"/>
            </a:xfrm>
            <a:custGeom>
              <a:avLst/>
              <a:gdLst>
                <a:gd name="connsiteX0" fmla="*/ 104775 w 202882"/>
                <a:gd name="connsiteY0" fmla="*/ 228600 h 228600"/>
                <a:gd name="connsiteX1" fmla="*/ 0 w 202882"/>
                <a:gd name="connsiteY1" fmla="*/ 114300 h 228600"/>
                <a:gd name="connsiteX2" fmla="*/ 102870 w 202882"/>
                <a:gd name="connsiteY2" fmla="*/ 0 h 228600"/>
                <a:gd name="connsiteX3" fmla="*/ 202882 w 202882"/>
                <a:gd name="connsiteY3" fmla="*/ 121920 h 228600"/>
                <a:gd name="connsiteX4" fmla="*/ 35242 w 202882"/>
                <a:gd name="connsiteY4" fmla="*/ 121920 h 228600"/>
                <a:gd name="connsiteX5" fmla="*/ 104775 w 202882"/>
                <a:gd name="connsiteY5" fmla="*/ 199072 h 228600"/>
                <a:gd name="connsiteX6" fmla="*/ 164782 w 202882"/>
                <a:gd name="connsiteY6" fmla="*/ 154305 h 228600"/>
                <a:gd name="connsiteX7" fmla="*/ 198120 w 202882"/>
                <a:gd name="connsiteY7" fmla="*/ 154305 h 228600"/>
                <a:gd name="connsiteX8" fmla="*/ 104775 w 202882"/>
                <a:gd name="connsiteY8" fmla="*/ 228600 h 228600"/>
                <a:gd name="connsiteX9" fmla="*/ 102870 w 202882"/>
                <a:gd name="connsiteY9" fmla="*/ 27622 h 228600"/>
                <a:gd name="connsiteX10" fmla="*/ 36195 w 202882"/>
                <a:gd name="connsiteY10" fmla="*/ 97155 h 228600"/>
                <a:gd name="connsiteX11" fmla="*/ 166688 w 202882"/>
                <a:gd name="connsiteY11" fmla="*/ 97155 h 228600"/>
                <a:gd name="connsiteX12" fmla="*/ 102870 w 202882"/>
                <a:gd name="connsiteY12" fmla="*/ 27622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2882" h="228600">
                  <a:moveTo>
                    <a:pt x="104775" y="228600"/>
                  </a:moveTo>
                  <a:cubicBezTo>
                    <a:pt x="38100" y="228600"/>
                    <a:pt x="0" y="177165"/>
                    <a:pt x="0" y="114300"/>
                  </a:cubicBezTo>
                  <a:cubicBezTo>
                    <a:pt x="0" y="51435"/>
                    <a:pt x="40957" y="0"/>
                    <a:pt x="102870" y="0"/>
                  </a:cubicBezTo>
                  <a:cubicBezTo>
                    <a:pt x="167640" y="0"/>
                    <a:pt x="202882" y="50482"/>
                    <a:pt x="202882" y="121920"/>
                  </a:cubicBezTo>
                  <a:lnTo>
                    <a:pt x="35242" y="121920"/>
                  </a:lnTo>
                  <a:cubicBezTo>
                    <a:pt x="38100" y="165735"/>
                    <a:pt x="61913" y="199072"/>
                    <a:pt x="104775" y="199072"/>
                  </a:cubicBezTo>
                  <a:cubicBezTo>
                    <a:pt x="136207" y="199072"/>
                    <a:pt x="157163" y="183832"/>
                    <a:pt x="164782" y="154305"/>
                  </a:cubicBezTo>
                  <a:lnTo>
                    <a:pt x="198120" y="154305"/>
                  </a:lnTo>
                  <a:cubicBezTo>
                    <a:pt x="187642" y="201930"/>
                    <a:pt x="154305" y="228600"/>
                    <a:pt x="104775" y="228600"/>
                  </a:cubicBezTo>
                  <a:close/>
                  <a:moveTo>
                    <a:pt x="102870" y="27622"/>
                  </a:moveTo>
                  <a:cubicBezTo>
                    <a:pt x="62865" y="27622"/>
                    <a:pt x="40957" y="58102"/>
                    <a:pt x="36195" y="97155"/>
                  </a:cubicBezTo>
                  <a:lnTo>
                    <a:pt x="166688" y="97155"/>
                  </a:lnTo>
                  <a:cubicBezTo>
                    <a:pt x="163830" y="54292"/>
                    <a:pt x="141922" y="27622"/>
                    <a:pt x="102870" y="27622"/>
                  </a:cubicBezTo>
                  <a:close/>
                </a:path>
              </a:pathLst>
            </a:custGeom>
            <a:grpFill/>
            <a:ln w="9525" cap="flat">
              <a:noFill/>
              <a:prstDash val="solid"/>
              <a:miter/>
            </a:ln>
          </p:spPr>
          <p:txBody>
            <a:bodyPr rtlCol="0" anchor="ctr"/>
            <a:lstStyle/>
            <a:p>
              <a:endParaRPr lang="it-IT">
                <a:solidFill>
                  <a:schemeClr val="tx1"/>
                </a:solidFill>
              </a:endParaRPr>
            </a:p>
          </p:txBody>
        </p:sp>
        <p:sp>
          <p:nvSpPr>
            <p:cNvPr id="64" name="Figura a mano libera: forma 63">
              <a:extLst>
                <a:ext uri="{FF2B5EF4-FFF2-40B4-BE49-F238E27FC236}">
                  <a16:creationId xmlns:a16="http://schemas.microsoft.com/office/drawing/2014/main" id="{6A1B610D-1556-D62C-1E78-9740CDA57FE4}"/>
                </a:ext>
              </a:extLst>
            </p:cNvPr>
            <p:cNvSpPr/>
            <p:nvPr/>
          </p:nvSpPr>
          <p:spPr>
            <a:xfrm>
              <a:off x="8573839" y="1819360"/>
              <a:ext cx="34289" cy="300037"/>
            </a:xfrm>
            <a:custGeom>
              <a:avLst/>
              <a:gdLst>
                <a:gd name="connsiteX0" fmla="*/ 0 w 34289"/>
                <a:gd name="connsiteY0" fmla="*/ 300038 h 300037"/>
                <a:gd name="connsiteX1" fmla="*/ 0 w 34289"/>
                <a:gd name="connsiteY1" fmla="*/ 0 h 300037"/>
                <a:gd name="connsiteX2" fmla="*/ 34290 w 34289"/>
                <a:gd name="connsiteY2" fmla="*/ 0 h 300037"/>
                <a:gd name="connsiteX3" fmla="*/ 34290 w 34289"/>
                <a:gd name="connsiteY3" fmla="*/ 300038 h 300037"/>
                <a:gd name="connsiteX4" fmla="*/ 0 w 34289"/>
                <a:gd name="connsiteY4" fmla="*/ 300038 h 30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89" h="300037">
                  <a:moveTo>
                    <a:pt x="0" y="300038"/>
                  </a:moveTo>
                  <a:lnTo>
                    <a:pt x="0" y="0"/>
                  </a:lnTo>
                  <a:lnTo>
                    <a:pt x="34290" y="0"/>
                  </a:lnTo>
                  <a:lnTo>
                    <a:pt x="34290" y="300038"/>
                  </a:lnTo>
                  <a:lnTo>
                    <a:pt x="0" y="300038"/>
                  </a:lnTo>
                  <a:close/>
                </a:path>
              </a:pathLst>
            </a:custGeom>
            <a:grpFill/>
            <a:ln w="9525" cap="flat">
              <a:noFill/>
              <a:prstDash val="solid"/>
              <a:miter/>
            </a:ln>
          </p:spPr>
          <p:txBody>
            <a:bodyPr rtlCol="0" anchor="ctr"/>
            <a:lstStyle/>
            <a:p>
              <a:endParaRPr lang="it-IT">
                <a:solidFill>
                  <a:schemeClr val="tx1"/>
                </a:solidFill>
              </a:endParaRPr>
            </a:p>
          </p:txBody>
        </p:sp>
        <p:sp>
          <p:nvSpPr>
            <p:cNvPr id="65" name="Figura a mano libera: forma 64">
              <a:extLst>
                <a:ext uri="{FF2B5EF4-FFF2-40B4-BE49-F238E27FC236}">
                  <a16:creationId xmlns:a16="http://schemas.microsoft.com/office/drawing/2014/main" id="{CE8AFA33-D98B-B353-767E-B32028E3DCE9}"/>
                </a:ext>
              </a:extLst>
            </p:cNvPr>
            <p:cNvSpPr/>
            <p:nvPr/>
          </p:nvSpPr>
          <p:spPr>
            <a:xfrm>
              <a:off x="8336666" y="1898418"/>
              <a:ext cx="201930" cy="224789"/>
            </a:xfrm>
            <a:custGeom>
              <a:avLst/>
              <a:gdLst>
                <a:gd name="connsiteX0" fmla="*/ 182880 w 201930"/>
                <a:gd name="connsiteY0" fmla="*/ 222885 h 224789"/>
                <a:gd name="connsiteX1" fmla="*/ 145732 w 201930"/>
                <a:gd name="connsiteY1" fmla="*/ 190500 h 224789"/>
                <a:gd name="connsiteX2" fmla="*/ 145732 w 201930"/>
                <a:gd name="connsiteY2" fmla="*/ 190500 h 224789"/>
                <a:gd name="connsiteX3" fmla="*/ 73343 w 201930"/>
                <a:gd name="connsiteY3" fmla="*/ 224790 h 224789"/>
                <a:gd name="connsiteX4" fmla="*/ 0 w 201930"/>
                <a:gd name="connsiteY4" fmla="*/ 164783 h 224789"/>
                <a:gd name="connsiteX5" fmla="*/ 94298 w 201930"/>
                <a:gd name="connsiteY5" fmla="*/ 95250 h 224789"/>
                <a:gd name="connsiteX6" fmla="*/ 146685 w 201930"/>
                <a:gd name="connsiteY6" fmla="*/ 63817 h 224789"/>
                <a:gd name="connsiteX7" fmla="*/ 98107 w 201930"/>
                <a:gd name="connsiteY7" fmla="*/ 25717 h 224789"/>
                <a:gd name="connsiteX8" fmla="*/ 43815 w 201930"/>
                <a:gd name="connsiteY8" fmla="*/ 73342 h 224789"/>
                <a:gd name="connsiteX9" fmla="*/ 11430 w 201930"/>
                <a:gd name="connsiteY9" fmla="*/ 73342 h 224789"/>
                <a:gd name="connsiteX10" fmla="*/ 98107 w 201930"/>
                <a:gd name="connsiteY10" fmla="*/ 0 h 224789"/>
                <a:gd name="connsiteX11" fmla="*/ 178118 w 201930"/>
                <a:gd name="connsiteY11" fmla="*/ 68580 h 224789"/>
                <a:gd name="connsiteX12" fmla="*/ 178118 w 201930"/>
                <a:gd name="connsiteY12" fmla="*/ 171450 h 224789"/>
                <a:gd name="connsiteX13" fmla="*/ 200978 w 201930"/>
                <a:gd name="connsiteY13" fmla="*/ 194310 h 224789"/>
                <a:gd name="connsiteX14" fmla="*/ 201930 w 201930"/>
                <a:gd name="connsiteY14" fmla="*/ 194310 h 224789"/>
                <a:gd name="connsiteX15" fmla="*/ 201930 w 201930"/>
                <a:gd name="connsiteY15" fmla="*/ 219075 h 224789"/>
                <a:gd name="connsiteX16" fmla="*/ 182880 w 201930"/>
                <a:gd name="connsiteY16" fmla="*/ 222885 h 224789"/>
                <a:gd name="connsiteX17" fmla="*/ 80010 w 201930"/>
                <a:gd name="connsiteY17" fmla="*/ 199072 h 224789"/>
                <a:gd name="connsiteX18" fmla="*/ 145732 w 201930"/>
                <a:gd name="connsiteY18" fmla="*/ 140970 h 224789"/>
                <a:gd name="connsiteX19" fmla="*/ 145732 w 201930"/>
                <a:gd name="connsiteY19" fmla="*/ 103822 h 224789"/>
                <a:gd name="connsiteX20" fmla="*/ 96203 w 201930"/>
                <a:gd name="connsiteY20" fmla="*/ 120015 h 224789"/>
                <a:gd name="connsiteX21" fmla="*/ 35243 w 201930"/>
                <a:gd name="connsiteY21" fmla="*/ 163830 h 224789"/>
                <a:gd name="connsiteX22" fmla="*/ 80010 w 201930"/>
                <a:gd name="connsiteY22" fmla="*/ 199072 h 22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1930" h="224789">
                  <a:moveTo>
                    <a:pt x="182880" y="222885"/>
                  </a:moveTo>
                  <a:cubicBezTo>
                    <a:pt x="160973" y="222885"/>
                    <a:pt x="148590" y="212408"/>
                    <a:pt x="145732" y="190500"/>
                  </a:cubicBezTo>
                  <a:lnTo>
                    <a:pt x="145732" y="190500"/>
                  </a:lnTo>
                  <a:cubicBezTo>
                    <a:pt x="132398" y="207645"/>
                    <a:pt x="110490" y="224790"/>
                    <a:pt x="73343" y="224790"/>
                  </a:cubicBezTo>
                  <a:cubicBezTo>
                    <a:pt x="32385" y="224790"/>
                    <a:pt x="0" y="205740"/>
                    <a:pt x="0" y="164783"/>
                  </a:cubicBezTo>
                  <a:cubicBezTo>
                    <a:pt x="0" y="113347"/>
                    <a:pt x="40005" y="102870"/>
                    <a:pt x="94298" y="95250"/>
                  </a:cubicBezTo>
                  <a:cubicBezTo>
                    <a:pt x="124778" y="90488"/>
                    <a:pt x="146685" y="87630"/>
                    <a:pt x="146685" y="63817"/>
                  </a:cubicBezTo>
                  <a:cubicBezTo>
                    <a:pt x="146685" y="39052"/>
                    <a:pt x="129540" y="25717"/>
                    <a:pt x="98107" y="25717"/>
                  </a:cubicBezTo>
                  <a:cubicBezTo>
                    <a:pt x="62865" y="25717"/>
                    <a:pt x="45720" y="40958"/>
                    <a:pt x="43815" y="73342"/>
                  </a:cubicBezTo>
                  <a:lnTo>
                    <a:pt x="11430" y="73342"/>
                  </a:lnTo>
                  <a:cubicBezTo>
                    <a:pt x="12382" y="31433"/>
                    <a:pt x="40005" y="0"/>
                    <a:pt x="98107" y="0"/>
                  </a:cubicBezTo>
                  <a:cubicBezTo>
                    <a:pt x="143828" y="0"/>
                    <a:pt x="178118" y="17145"/>
                    <a:pt x="178118" y="68580"/>
                  </a:cubicBezTo>
                  <a:lnTo>
                    <a:pt x="178118" y="171450"/>
                  </a:lnTo>
                  <a:cubicBezTo>
                    <a:pt x="178118" y="188595"/>
                    <a:pt x="181928" y="199072"/>
                    <a:pt x="200978" y="194310"/>
                  </a:cubicBezTo>
                  <a:lnTo>
                    <a:pt x="201930" y="194310"/>
                  </a:lnTo>
                  <a:lnTo>
                    <a:pt x="201930" y="219075"/>
                  </a:lnTo>
                  <a:cubicBezTo>
                    <a:pt x="197168" y="220980"/>
                    <a:pt x="191453" y="222885"/>
                    <a:pt x="182880" y="222885"/>
                  </a:cubicBezTo>
                  <a:close/>
                  <a:moveTo>
                    <a:pt x="80010" y="199072"/>
                  </a:moveTo>
                  <a:cubicBezTo>
                    <a:pt x="125730" y="199072"/>
                    <a:pt x="145732" y="165735"/>
                    <a:pt x="145732" y="140970"/>
                  </a:cubicBezTo>
                  <a:lnTo>
                    <a:pt x="145732" y="103822"/>
                  </a:lnTo>
                  <a:cubicBezTo>
                    <a:pt x="134303" y="110490"/>
                    <a:pt x="114300" y="116205"/>
                    <a:pt x="96203" y="120015"/>
                  </a:cubicBezTo>
                  <a:cubicBezTo>
                    <a:pt x="61913" y="126683"/>
                    <a:pt x="35243" y="132397"/>
                    <a:pt x="35243" y="163830"/>
                  </a:cubicBezTo>
                  <a:cubicBezTo>
                    <a:pt x="35243" y="193358"/>
                    <a:pt x="58103" y="199072"/>
                    <a:pt x="80010" y="199072"/>
                  </a:cubicBezTo>
                  <a:close/>
                </a:path>
              </a:pathLst>
            </a:custGeom>
            <a:grpFill/>
            <a:ln w="9525" cap="flat">
              <a:noFill/>
              <a:prstDash val="solid"/>
              <a:miter/>
            </a:ln>
          </p:spPr>
          <p:txBody>
            <a:bodyPr rtlCol="0" anchor="ctr"/>
            <a:lstStyle/>
            <a:p>
              <a:endParaRPr lang="it-IT">
                <a:solidFill>
                  <a:schemeClr val="tx1"/>
                </a:solidFill>
              </a:endParaRPr>
            </a:p>
          </p:txBody>
        </p:sp>
        <p:sp>
          <p:nvSpPr>
            <p:cNvPr id="66" name="Figura a mano libera: forma 65">
              <a:extLst>
                <a:ext uri="{FF2B5EF4-FFF2-40B4-BE49-F238E27FC236}">
                  <a16:creationId xmlns:a16="http://schemas.microsoft.com/office/drawing/2014/main" id="{708FC809-9718-8C6B-E61B-6F2FF018FC4E}"/>
                </a:ext>
              </a:extLst>
            </p:cNvPr>
            <p:cNvSpPr/>
            <p:nvPr/>
          </p:nvSpPr>
          <p:spPr>
            <a:xfrm>
              <a:off x="8196648" y="1901275"/>
              <a:ext cx="113347" cy="218122"/>
            </a:xfrm>
            <a:custGeom>
              <a:avLst/>
              <a:gdLst>
                <a:gd name="connsiteX0" fmla="*/ 33338 w 113347"/>
                <a:gd name="connsiteY0" fmla="*/ 1905 h 218122"/>
                <a:gd name="connsiteX1" fmla="*/ 33338 w 113347"/>
                <a:gd name="connsiteY1" fmla="*/ 38100 h 218122"/>
                <a:gd name="connsiteX2" fmla="*/ 34290 w 113347"/>
                <a:gd name="connsiteY2" fmla="*/ 38100 h 218122"/>
                <a:gd name="connsiteX3" fmla="*/ 99060 w 113347"/>
                <a:gd name="connsiteY3" fmla="*/ 0 h 218122"/>
                <a:gd name="connsiteX4" fmla="*/ 113348 w 113347"/>
                <a:gd name="connsiteY4" fmla="*/ 2857 h 218122"/>
                <a:gd name="connsiteX5" fmla="*/ 113348 w 113347"/>
                <a:gd name="connsiteY5" fmla="*/ 35242 h 218122"/>
                <a:gd name="connsiteX6" fmla="*/ 112395 w 113347"/>
                <a:gd name="connsiteY6" fmla="*/ 35242 h 218122"/>
                <a:gd name="connsiteX7" fmla="*/ 97155 w 113347"/>
                <a:gd name="connsiteY7" fmla="*/ 33338 h 218122"/>
                <a:gd name="connsiteX8" fmla="*/ 34290 w 113347"/>
                <a:gd name="connsiteY8" fmla="*/ 99060 h 218122"/>
                <a:gd name="connsiteX9" fmla="*/ 34290 w 113347"/>
                <a:gd name="connsiteY9" fmla="*/ 218122 h 218122"/>
                <a:gd name="connsiteX10" fmla="*/ 0 w 113347"/>
                <a:gd name="connsiteY10" fmla="*/ 218122 h 218122"/>
                <a:gd name="connsiteX11" fmla="*/ 0 w 113347"/>
                <a:gd name="connsiteY11" fmla="*/ 1905 h 218122"/>
                <a:gd name="connsiteX12" fmla="*/ 33338 w 113347"/>
                <a:gd name="connsiteY12" fmla="*/ 1905 h 21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347" h="218122">
                  <a:moveTo>
                    <a:pt x="33338" y="1905"/>
                  </a:moveTo>
                  <a:lnTo>
                    <a:pt x="33338" y="38100"/>
                  </a:lnTo>
                  <a:lnTo>
                    <a:pt x="34290" y="38100"/>
                  </a:lnTo>
                  <a:cubicBezTo>
                    <a:pt x="47625" y="17145"/>
                    <a:pt x="69533" y="0"/>
                    <a:pt x="99060" y="0"/>
                  </a:cubicBezTo>
                  <a:cubicBezTo>
                    <a:pt x="105728" y="0"/>
                    <a:pt x="108585" y="952"/>
                    <a:pt x="113348" y="2857"/>
                  </a:cubicBezTo>
                  <a:lnTo>
                    <a:pt x="113348" y="35242"/>
                  </a:lnTo>
                  <a:lnTo>
                    <a:pt x="112395" y="35242"/>
                  </a:lnTo>
                  <a:cubicBezTo>
                    <a:pt x="107633" y="33338"/>
                    <a:pt x="103823" y="33338"/>
                    <a:pt x="97155" y="33338"/>
                  </a:cubicBezTo>
                  <a:cubicBezTo>
                    <a:pt x="63818" y="33338"/>
                    <a:pt x="34290" y="58102"/>
                    <a:pt x="34290" y="99060"/>
                  </a:cubicBezTo>
                  <a:lnTo>
                    <a:pt x="34290" y="218122"/>
                  </a:lnTo>
                  <a:lnTo>
                    <a:pt x="0" y="218122"/>
                  </a:lnTo>
                  <a:lnTo>
                    <a:pt x="0" y="1905"/>
                  </a:lnTo>
                  <a:lnTo>
                    <a:pt x="33338" y="1905"/>
                  </a:lnTo>
                  <a:close/>
                </a:path>
              </a:pathLst>
            </a:custGeom>
            <a:grpFill/>
            <a:ln w="9525" cap="flat">
              <a:noFill/>
              <a:prstDash val="solid"/>
              <a:miter/>
            </a:ln>
          </p:spPr>
          <p:txBody>
            <a:bodyPr rtlCol="0" anchor="ctr"/>
            <a:lstStyle/>
            <a:p>
              <a:endParaRPr lang="it-IT">
                <a:solidFill>
                  <a:schemeClr val="tx1"/>
                </a:solidFill>
              </a:endParaRPr>
            </a:p>
          </p:txBody>
        </p:sp>
        <p:sp>
          <p:nvSpPr>
            <p:cNvPr id="67" name="Figura a mano libera: forma 66">
              <a:extLst>
                <a:ext uri="{FF2B5EF4-FFF2-40B4-BE49-F238E27FC236}">
                  <a16:creationId xmlns:a16="http://schemas.microsoft.com/office/drawing/2014/main" id="{64E3CEDA-A00F-18EB-ED59-10A01302700E}"/>
                </a:ext>
              </a:extLst>
            </p:cNvPr>
            <p:cNvSpPr/>
            <p:nvPr/>
          </p:nvSpPr>
          <p:spPr>
            <a:xfrm>
              <a:off x="7966144" y="1903180"/>
              <a:ext cx="174307" cy="221932"/>
            </a:xfrm>
            <a:custGeom>
              <a:avLst/>
              <a:gdLst>
                <a:gd name="connsiteX0" fmla="*/ 174307 w 174307"/>
                <a:gd name="connsiteY0" fmla="*/ 216217 h 221932"/>
                <a:gd name="connsiteX1" fmla="*/ 140017 w 174307"/>
                <a:gd name="connsiteY1" fmla="*/ 216217 h 221932"/>
                <a:gd name="connsiteX2" fmla="*/ 140017 w 174307"/>
                <a:gd name="connsiteY2" fmla="*/ 186690 h 221932"/>
                <a:gd name="connsiteX3" fmla="*/ 139065 w 174307"/>
                <a:gd name="connsiteY3" fmla="*/ 186690 h 221932"/>
                <a:gd name="connsiteX4" fmla="*/ 73342 w 174307"/>
                <a:gd name="connsiteY4" fmla="*/ 221933 h 221932"/>
                <a:gd name="connsiteX5" fmla="*/ 0 w 174307"/>
                <a:gd name="connsiteY5" fmla="*/ 150495 h 221932"/>
                <a:gd name="connsiteX6" fmla="*/ 0 w 174307"/>
                <a:gd name="connsiteY6" fmla="*/ 0 h 221932"/>
                <a:gd name="connsiteX7" fmla="*/ 34290 w 174307"/>
                <a:gd name="connsiteY7" fmla="*/ 0 h 221932"/>
                <a:gd name="connsiteX8" fmla="*/ 34290 w 174307"/>
                <a:gd name="connsiteY8" fmla="*/ 149542 h 221932"/>
                <a:gd name="connsiteX9" fmla="*/ 82867 w 174307"/>
                <a:gd name="connsiteY9" fmla="*/ 194310 h 221932"/>
                <a:gd name="connsiteX10" fmla="*/ 139065 w 174307"/>
                <a:gd name="connsiteY10" fmla="*/ 134302 h 221932"/>
                <a:gd name="connsiteX11" fmla="*/ 139065 w 174307"/>
                <a:gd name="connsiteY11" fmla="*/ 952 h 221932"/>
                <a:gd name="connsiteX12" fmla="*/ 173355 w 174307"/>
                <a:gd name="connsiteY12" fmla="*/ 952 h 221932"/>
                <a:gd name="connsiteX13" fmla="*/ 173355 w 174307"/>
                <a:gd name="connsiteY13" fmla="*/ 216217 h 22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4307" h="221932">
                  <a:moveTo>
                    <a:pt x="174307" y="216217"/>
                  </a:moveTo>
                  <a:lnTo>
                    <a:pt x="140017" y="216217"/>
                  </a:lnTo>
                  <a:lnTo>
                    <a:pt x="140017" y="186690"/>
                  </a:lnTo>
                  <a:lnTo>
                    <a:pt x="139065" y="186690"/>
                  </a:lnTo>
                  <a:cubicBezTo>
                    <a:pt x="123825" y="207645"/>
                    <a:pt x="104775" y="221933"/>
                    <a:pt x="73342" y="221933"/>
                  </a:cubicBezTo>
                  <a:cubicBezTo>
                    <a:pt x="28575" y="221933"/>
                    <a:pt x="0" y="195263"/>
                    <a:pt x="0" y="150495"/>
                  </a:cubicBezTo>
                  <a:lnTo>
                    <a:pt x="0" y="0"/>
                  </a:lnTo>
                  <a:lnTo>
                    <a:pt x="34290" y="0"/>
                  </a:lnTo>
                  <a:lnTo>
                    <a:pt x="34290" y="149542"/>
                  </a:lnTo>
                  <a:cubicBezTo>
                    <a:pt x="34290" y="177165"/>
                    <a:pt x="52388" y="194310"/>
                    <a:pt x="82867" y="194310"/>
                  </a:cubicBezTo>
                  <a:cubicBezTo>
                    <a:pt x="117157" y="194310"/>
                    <a:pt x="139065" y="168592"/>
                    <a:pt x="139065" y="134302"/>
                  </a:cubicBezTo>
                  <a:lnTo>
                    <a:pt x="139065" y="952"/>
                  </a:lnTo>
                  <a:lnTo>
                    <a:pt x="173355" y="952"/>
                  </a:lnTo>
                  <a:lnTo>
                    <a:pt x="173355" y="216217"/>
                  </a:lnTo>
                  <a:close/>
                </a:path>
              </a:pathLst>
            </a:custGeom>
            <a:grpFill/>
            <a:ln w="9525" cap="flat">
              <a:noFill/>
              <a:prstDash val="solid"/>
              <a:miter/>
            </a:ln>
          </p:spPr>
          <p:txBody>
            <a:bodyPr rtlCol="0" anchor="ctr"/>
            <a:lstStyle/>
            <a:p>
              <a:endParaRPr lang="it-IT">
                <a:solidFill>
                  <a:schemeClr val="tx1"/>
                </a:solidFill>
              </a:endParaRPr>
            </a:p>
          </p:txBody>
        </p:sp>
        <p:sp>
          <p:nvSpPr>
            <p:cNvPr id="68" name="Figura a mano libera: forma 67">
              <a:extLst>
                <a:ext uri="{FF2B5EF4-FFF2-40B4-BE49-F238E27FC236}">
                  <a16:creationId xmlns:a16="http://schemas.microsoft.com/office/drawing/2014/main" id="{19B01FC7-F210-A36C-77C5-ED76EF98F969}"/>
                </a:ext>
              </a:extLst>
            </p:cNvPr>
            <p:cNvSpPr/>
            <p:nvPr/>
          </p:nvSpPr>
          <p:spPr>
            <a:xfrm>
              <a:off x="7816601" y="1834600"/>
              <a:ext cx="107632" cy="286702"/>
            </a:xfrm>
            <a:custGeom>
              <a:avLst/>
              <a:gdLst>
                <a:gd name="connsiteX0" fmla="*/ 0 w 107632"/>
                <a:gd name="connsiteY0" fmla="*/ 96202 h 286702"/>
                <a:gd name="connsiteX1" fmla="*/ 0 w 107632"/>
                <a:gd name="connsiteY1" fmla="*/ 68580 h 286702"/>
                <a:gd name="connsiteX2" fmla="*/ 31432 w 107632"/>
                <a:gd name="connsiteY2" fmla="*/ 68580 h 286702"/>
                <a:gd name="connsiteX3" fmla="*/ 31432 w 107632"/>
                <a:gd name="connsiteY3" fmla="*/ 0 h 286702"/>
                <a:gd name="connsiteX4" fmla="*/ 65722 w 107632"/>
                <a:gd name="connsiteY4" fmla="*/ 0 h 286702"/>
                <a:gd name="connsiteX5" fmla="*/ 65722 w 107632"/>
                <a:gd name="connsiteY5" fmla="*/ 68580 h 286702"/>
                <a:gd name="connsiteX6" fmla="*/ 107632 w 107632"/>
                <a:gd name="connsiteY6" fmla="*/ 68580 h 286702"/>
                <a:gd name="connsiteX7" fmla="*/ 107632 w 107632"/>
                <a:gd name="connsiteY7" fmla="*/ 96202 h 286702"/>
                <a:gd name="connsiteX8" fmla="*/ 65722 w 107632"/>
                <a:gd name="connsiteY8" fmla="*/ 96202 h 286702"/>
                <a:gd name="connsiteX9" fmla="*/ 65722 w 107632"/>
                <a:gd name="connsiteY9" fmla="*/ 237172 h 286702"/>
                <a:gd name="connsiteX10" fmla="*/ 87630 w 107632"/>
                <a:gd name="connsiteY10" fmla="*/ 257175 h 286702"/>
                <a:gd name="connsiteX11" fmla="*/ 105727 w 107632"/>
                <a:gd name="connsiteY11" fmla="*/ 254317 h 286702"/>
                <a:gd name="connsiteX12" fmla="*/ 106680 w 107632"/>
                <a:gd name="connsiteY12" fmla="*/ 254317 h 286702"/>
                <a:gd name="connsiteX13" fmla="*/ 106680 w 107632"/>
                <a:gd name="connsiteY13" fmla="*/ 283845 h 286702"/>
                <a:gd name="connsiteX14" fmla="*/ 79057 w 107632"/>
                <a:gd name="connsiteY14" fmla="*/ 286702 h 286702"/>
                <a:gd name="connsiteX15" fmla="*/ 31432 w 107632"/>
                <a:gd name="connsiteY15" fmla="*/ 244792 h 286702"/>
                <a:gd name="connsiteX16" fmla="*/ 31432 w 107632"/>
                <a:gd name="connsiteY16" fmla="*/ 96202 h 286702"/>
                <a:gd name="connsiteX17" fmla="*/ 0 w 107632"/>
                <a:gd name="connsiteY17" fmla="*/ 96202 h 286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632" h="286702">
                  <a:moveTo>
                    <a:pt x="0" y="96202"/>
                  </a:moveTo>
                  <a:lnTo>
                    <a:pt x="0" y="68580"/>
                  </a:lnTo>
                  <a:lnTo>
                    <a:pt x="31432" y="68580"/>
                  </a:lnTo>
                  <a:lnTo>
                    <a:pt x="31432" y="0"/>
                  </a:lnTo>
                  <a:lnTo>
                    <a:pt x="65722" y="0"/>
                  </a:lnTo>
                  <a:lnTo>
                    <a:pt x="65722" y="68580"/>
                  </a:lnTo>
                  <a:lnTo>
                    <a:pt x="107632" y="68580"/>
                  </a:lnTo>
                  <a:lnTo>
                    <a:pt x="107632" y="96202"/>
                  </a:lnTo>
                  <a:lnTo>
                    <a:pt x="65722" y="96202"/>
                  </a:lnTo>
                  <a:lnTo>
                    <a:pt x="65722" y="237172"/>
                  </a:lnTo>
                  <a:cubicBezTo>
                    <a:pt x="65722" y="252413"/>
                    <a:pt x="73343" y="257175"/>
                    <a:pt x="87630" y="257175"/>
                  </a:cubicBezTo>
                  <a:cubicBezTo>
                    <a:pt x="94297" y="257175"/>
                    <a:pt x="101918" y="255270"/>
                    <a:pt x="105727" y="254317"/>
                  </a:cubicBezTo>
                  <a:lnTo>
                    <a:pt x="106680" y="254317"/>
                  </a:lnTo>
                  <a:lnTo>
                    <a:pt x="106680" y="283845"/>
                  </a:lnTo>
                  <a:cubicBezTo>
                    <a:pt x="99060" y="285750"/>
                    <a:pt x="89535" y="286702"/>
                    <a:pt x="79057" y="286702"/>
                  </a:cubicBezTo>
                  <a:cubicBezTo>
                    <a:pt x="51435" y="286702"/>
                    <a:pt x="31432" y="275272"/>
                    <a:pt x="31432" y="244792"/>
                  </a:cubicBezTo>
                  <a:lnTo>
                    <a:pt x="31432" y="96202"/>
                  </a:lnTo>
                  <a:lnTo>
                    <a:pt x="0" y="96202"/>
                  </a:lnTo>
                  <a:close/>
                </a:path>
              </a:pathLst>
            </a:custGeom>
            <a:grpFill/>
            <a:ln w="9525" cap="flat">
              <a:noFill/>
              <a:prstDash val="solid"/>
              <a:miter/>
            </a:ln>
          </p:spPr>
          <p:txBody>
            <a:bodyPr rtlCol="0" anchor="ctr"/>
            <a:lstStyle/>
            <a:p>
              <a:endParaRPr lang="it-IT">
                <a:solidFill>
                  <a:schemeClr val="tx1"/>
                </a:solidFill>
              </a:endParaRPr>
            </a:p>
          </p:txBody>
        </p:sp>
        <p:sp>
          <p:nvSpPr>
            <p:cNvPr id="69" name="Figura a mano libera: forma 68">
              <a:extLst>
                <a:ext uri="{FF2B5EF4-FFF2-40B4-BE49-F238E27FC236}">
                  <a16:creationId xmlns:a16="http://schemas.microsoft.com/office/drawing/2014/main" id="{B0733B0C-7E56-0F3C-70EC-DC2BF6D8795F}"/>
                </a:ext>
              </a:extLst>
            </p:cNvPr>
            <p:cNvSpPr/>
            <p:nvPr/>
          </p:nvSpPr>
          <p:spPr>
            <a:xfrm>
              <a:off x="7739448" y="1819360"/>
              <a:ext cx="34290" cy="300037"/>
            </a:xfrm>
            <a:custGeom>
              <a:avLst/>
              <a:gdLst>
                <a:gd name="connsiteX0" fmla="*/ 0 w 34290"/>
                <a:gd name="connsiteY0" fmla="*/ 300038 h 300037"/>
                <a:gd name="connsiteX1" fmla="*/ 0 w 34290"/>
                <a:gd name="connsiteY1" fmla="*/ 0 h 300037"/>
                <a:gd name="connsiteX2" fmla="*/ 34290 w 34290"/>
                <a:gd name="connsiteY2" fmla="*/ 0 h 300037"/>
                <a:gd name="connsiteX3" fmla="*/ 34290 w 34290"/>
                <a:gd name="connsiteY3" fmla="*/ 300038 h 300037"/>
                <a:gd name="connsiteX4" fmla="*/ 0 w 34290"/>
                <a:gd name="connsiteY4" fmla="*/ 300038 h 30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 h="300037">
                  <a:moveTo>
                    <a:pt x="0" y="300038"/>
                  </a:moveTo>
                  <a:lnTo>
                    <a:pt x="0" y="0"/>
                  </a:lnTo>
                  <a:lnTo>
                    <a:pt x="34290" y="0"/>
                  </a:lnTo>
                  <a:lnTo>
                    <a:pt x="34290" y="300038"/>
                  </a:lnTo>
                  <a:lnTo>
                    <a:pt x="0" y="300038"/>
                  </a:lnTo>
                  <a:close/>
                </a:path>
              </a:pathLst>
            </a:custGeom>
            <a:grpFill/>
            <a:ln w="9525" cap="flat">
              <a:noFill/>
              <a:prstDash val="solid"/>
              <a:miter/>
            </a:ln>
          </p:spPr>
          <p:txBody>
            <a:bodyPr rtlCol="0" anchor="ctr"/>
            <a:lstStyle/>
            <a:p>
              <a:endParaRPr lang="it-IT">
                <a:solidFill>
                  <a:schemeClr val="tx1"/>
                </a:solidFill>
              </a:endParaRPr>
            </a:p>
          </p:txBody>
        </p:sp>
        <p:sp>
          <p:nvSpPr>
            <p:cNvPr id="70" name="Figura a mano libera: forma 69">
              <a:extLst>
                <a:ext uri="{FF2B5EF4-FFF2-40B4-BE49-F238E27FC236}">
                  <a16:creationId xmlns:a16="http://schemas.microsoft.com/office/drawing/2014/main" id="{4CBB1056-7BEE-6A7C-85BA-BF958DC514CE}"/>
                </a:ext>
              </a:extLst>
            </p:cNvPr>
            <p:cNvSpPr/>
            <p:nvPr/>
          </p:nvSpPr>
          <p:spPr>
            <a:xfrm>
              <a:off x="7508944" y="1903180"/>
              <a:ext cx="174307" cy="221932"/>
            </a:xfrm>
            <a:custGeom>
              <a:avLst/>
              <a:gdLst>
                <a:gd name="connsiteX0" fmla="*/ 174307 w 174307"/>
                <a:gd name="connsiteY0" fmla="*/ 216217 h 221932"/>
                <a:gd name="connsiteX1" fmla="*/ 140017 w 174307"/>
                <a:gd name="connsiteY1" fmla="*/ 216217 h 221932"/>
                <a:gd name="connsiteX2" fmla="*/ 140017 w 174307"/>
                <a:gd name="connsiteY2" fmla="*/ 186690 h 221932"/>
                <a:gd name="connsiteX3" fmla="*/ 139065 w 174307"/>
                <a:gd name="connsiteY3" fmla="*/ 186690 h 221932"/>
                <a:gd name="connsiteX4" fmla="*/ 73342 w 174307"/>
                <a:gd name="connsiteY4" fmla="*/ 221933 h 221932"/>
                <a:gd name="connsiteX5" fmla="*/ 0 w 174307"/>
                <a:gd name="connsiteY5" fmla="*/ 150495 h 221932"/>
                <a:gd name="connsiteX6" fmla="*/ 0 w 174307"/>
                <a:gd name="connsiteY6" fmla="*/ 0 h 221932"/>
                <a:gd name="connsiteX7" fmla="*/ 34290 w 174307"/>
                <a:gd name="connsiteY7" fmla="*/ 0 h 221932"/>
                <a:gd name="connsiteX8" fmla="*/ 34290 w 174307"/>
                <a:gd name="connsiteY8" fmla="*/ 149542 h 221932"/>
                <a:gd name="connsiteX9" fmla="*/ 82867 w 174307"/>
                <a:gd name="connsiteY9" fmla="*/ 194310 h 221932"/>
                <a:gd name="connsiteX10" fmla="*/ 139065 w 174307"/>
                <a:gd name="connsiteY10" fmla="*/ 134302 h 221932"/>
                <a:gd name="connsiteX11" fmla="*/ 139065 w 174307"/>
                <a:gd name="connsiteY11" fmla="*/ 952 h 221932"/>
                <a:gd name="connsiteX12" fmla="*/ 173355 w 174307"/>
                <a:gd name="connsiteY12" fmla="*/ 952 h 221932"/>
                <a:gd name="connsiteX13" fmla="*/ 173355 w 174307"/>
                <a:gd name="connsiteY13" fmla="*/ 216217 h 22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4307" h="221932">
                  <a:moveTo>
                    <a:pt x="174307" y="216217"/>
                  </a:moveTo>
                  <a:lnTo>
                    <a:pt x="140017" y="216217"/>
                  </a:lnTo>
                  <a:lnTo>
                    <a:pt x="140017" y="186690"/>
                  </a:lnTo>
                  <a:lnTo>
                    <a:pt x="139065" y="186690"/>
                  </a:lnTo>
                  <a:cubicBezTo>
                    <a:pt x="123825" y="207645"/>
                    <a:pt x="104775" y="221933"/>
                    <a:pt x="73342" y="221933"/>
                  </a:cubicBezTo>
                  <a:cubicBezTo>
                    <a:pt x="28575" y="221933"/>
                    <a:pt x="0" y="195263"/>
                    <a:pt x="0" y="150495"/>
                  </a:cubicBezTo>
                  <a:lnTo>
                    <a:pt x="0" y="0"/>
                  </a:lnTo>
                  <a:lnTo>
                    <a:pt x="34290" y="0"/>
                  </a:lnTo>
                  <a:lnTo>
                    <a:pt x="34290" y="149542"/>
                  </a:lnTo>
                  <a:cubicBezTo>
                    <a:pt x="34290" y="177165"/>
                    <a:pt x="52388" y="194310"/>
                    <a:pt x="82867" y="194310"/>
                  </a:cubicBezTo>
                  <a:cubicBezTo>
                    <a:pt x="117157" y="194310"/>
                    <a:pt x="139065" y="168592"/>
                    <a:pt x="139065" y="134302"/>
                  </a:cubicBezTo>
                  <a:lnTo>
                    <a:pt x="139065" y="952"/>
                  </a:lnTo>
                  <a:lnTo>
                    <a:pt x="173355" y="952"/>
                  </a:lnTo>
                  <a:lnTo>
                    <a:pt x="173355" y="216217"/>
                  </a:lnTo>
                  <a:close/>
                </a:path>
              </a:pathLst>
            </a:custGeom>
            <a:grpFill/>
            <a:ln w="9525" cap="flat">
              <a:noFill/>
              <a:prstDash val="solid"/>
              <a:miter/>
            </a:ln>
          </p:spPr>
          <p:txBody>
            <a:bodyPr rtlCol="0" anchor="ctr"/>
            <a:lstStyle/>
            <a:p>
              <a:endParaRPr lang="it-IT">
                <a:solidFill>
                  <a:schemeClr val="tx1"/>
                </a:solidFill>
              </a:endParaRPr>
            </a:p>
          </p:txBody>
        </p:sp>
        <p:sp>
          <p:nvSpPr>
            <p:cNvPr id="71" name="Figura a mano libera: forma 70">
              <a:extLst>
                <a:ext uri="{FF2B5EF4-FFF2-40B4-BE49-F238E27FC236}">
                  <a16:creationId xmlns:a16="http://schemas.microsoft.com/office/drawing/2014/main" id="{446B3F66-565F-1302-0756-58ACB5AC3A14}"/>
                </a:ext>
              </a:extLst>
            </p:cNvPr>
            <p:cNvSpPr/>
            <p:nvPr/>
          </p:nvSpPr>
          <p:spPr>
            <a:xfrm>
              <a:off x="7198428" y="1812693"/>
              <a:ext cx="265747" cy="312420"/>
            </a:xfrm>
            <a:custGeom>
              <a:avLst/>
              <a:gdLst>
                <a:gd name="connsiteX0" fmla="*/ 140018 w 265747"/>
                <a:gd name="connsiteY0" fmla="*/ 312420 h 312420"/>
                <a:gd name="connsiteX1" fmla="*/ 0 w 265747"/>
                <a:gd name="connsiteY1" fmla="*/ 156210 h 312420"/>
                <a:gd name="connsiteX2" fmla="*/ 141923 w 265747"/>
                <a:gd name="connsiteY2" fmla="*/ 0 h 312420"/>
                <a:gd name="connsiteX3" fmla="*/ 261938 w 265747"/>
                <a:gd name="connsiteY3" fmla="*/ 95250 h 312420"/>
                <a:gd name="connsiteX4" fmla="*/ 224790 w 265747"/>
                <a:gd name="connsiteY4" fmla="*/ 95250 h 312420"/>
                <a:gd name="connsiteX5" fmla="*/ 140970 w 265747"/>
                <a:gd name="connsiteY5" fmla="*/ 32385 h 312420"/>
                <a:gd name="connsiteX6" fmla="*/ 38100 w 265747"/>
                <a:gd name="connsiteY6" fmla="*/ 156210 h 312420"/>
                <a:gd name="connsiteX7" fmla="*/ 140970 w 265747"/>
                <a:gd name="connsiteY7" fmla="*/ 279083 h 312420"/>
                <a:gd name="connsiteX8" fmla="*/ 228600 w 265747"/>
                <a:gd name="connsiteY8" fmla="*/ 196215 h 312420"/>
                <a:gd name="connsiteX9" fmla="*/ 265748 w 265747"/>
                <a:gd name="connsiteY9" fmla="*/ 196215 h 312420"/>
                <a:gd name="connsiteX10" fmla="*/ 229553 w 265747"/>
                <a:gd name="connsiteY10" fmla="*/ 280035 h 312420"/>
                <a:gd name="connsiteX11" fmla="*/ 140018 w 265747"/>
                <a:gd name="connsiteY11" fmla="*/ 312420 h 312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5747" h="312420">
                  <a:moveTo>
                    <a:pt x="140018" y="312420"/>
                  </a:moveTo>
                  <a:cubicBezTo>
                    <a:pt x="55245" y="312420"/>
                    <a:pt x="0" y="247650"/>
                    <a:pt x="0" y="156210"/>
                  </a:cubicBezTo>
                  <a:cubicBezTo>
                    <a:pt x="0" y="68580"/>
                    <a:pt x="52388" y="0"/>
                    <a:pt x="141923" y="0"/>
                  </a:cubicBezTo>
                  <a:cubicBezTo>
                    <a:pt x="211455" y="0"/>
                    <a:pt x="254318" y="40005"/>
                    <a:pt x="261938" y="95250"/>
                  </a:cubicBezTo>
                  <a:lnTo>
                    <a:pt x="224790" y="95250"/>
                  </a:lnTo>
                  <a:cubicBezTo>
                    <a:pt x="218123" y="58102"/>
                    <a:pt x="187643" y="32385"/>
                    <a:pt x="140970" y="32385"/>
                  </a:cubicBezTo>
                  <a:cubicBezTo>
                    <a:pt x="75248" y="32385"/>
                    <a:pt x="38100" y="85725"/>
                    <a:pt x="38100" y="156210"/>
                  </a:cubicBezTo>
                  <a:cubicBezTo>
                    <a:pt x="38100" y="229552"/>
                    <a:pt x="79057" y="279083"/>
                    <a:pt x="140970" y="279083"/>
                  </a:cubicBezTo>
                  <a:cubicBezTo>
                    <a:pt x="197168" y="279083"/>
                    <a:pt x="224790" y="240983"/>
                    <a:pt x="228600" y="196215"/>
                  </a:cubicBezTo>
                  <a:lnTo>
                    <a:pt x="265748" y="196215"/>
                  </a:lnTo>
                  <a:cubicBezTo>
                    <a:pt x="265748" y="225742"/>
                    <a:pt x="251460" y="259080"/>
                    <a:pt x="229553" y="280035"/>
                  </a:cubicBezTo>
                  <a:cubicBezTo>
                    <a:pt x="208598" y="301942"/>
                    <a:pt x="178118" y="312420"/>
                    <a:pt x="140018" y="312420"/>
                  </a:cubicBezTo>
                  <a:close/>
                </a:path>
              </a:pathLst>
            </a:custGeom>
            <a:grpFill/>
            <a:ln w="9525" cap="flat">
              <a:noFill/>
              <a:prstDash val="solid"/>
              <a:miter/>
            </a:ln>
          </p:spPr>
          <p:txBody>
            <a:bodyPr rtlCol="0" anchor="ctr"/>
            <a:lstStyle/>
            <a:p>
              <a:endParaRPr lang="it-IT">
                <a:solidFill>
                  <a:schemeClr val="tx1"/>
                </a:solidFill>
              </a:endParaRPr>
            </a:p>
          </p:txBody>
        </p:sp>
        <p:sp>
          <p:nvSpPr>
            <p:cNvPr id="72" name="Figura a mano libera: forma 71">
              <a:extLst>
                <a:ext uri="{FF2B5EF4-FFF2-40B4-BE49-F238E27FC236}">
                  <a16:creationId xmlns:a16="http://schemas.microsoft.com/office/drawing/2014/main" id="{3A05CFA7-48F2-299C-1218-479355AAB6CF}"/>
                </a:ext>
              </a:extLst>
            </p:cNvPr>
            <p:cNvSpPr/>
            <p:nvPr/>
          </p:nvSpPr>
          <p:spPr>
            <a:xfrm>
              <a:off x="6875531" y="1896513"/>
              <a:ext cx="209550" cy="228600"/>
            </a:xfrm>
            <a:custGeom>
              <a:avLst/>
              <a:gdLst>
                <a:gd name="connsiteX0" fmla="*/ 104775 w 209550"/>
                <a:gd name="connsiteY0" fmla="*/ 228600 h 228600"/>
                <a:gd name="connsiteX1" fmla="*/ 0 w 209550"/>
                <a:gd name="connsiteY1" fmla="*/ 114300 h 228600"/>
                <a:gd name="connsiteX2" fmla="*/ 104775 w 209550"/>
                <a:gd name="connsiteY2" fmla="*/ 0 h 228600"/>
                <a:gd name="connsiteX3" fmla="*/ 209550 w 209550"/>
                <a:gd name="connsiteY3" fmla="*/ 114300 h 228600"/>
                <a:gd name="connsiteX4" fmla="*/ 104775 w 209550"/>
                <a:gd name="connsiteY4" fmla="*/ 228600 h 228600"/>
                <a:gd name="connsiteX5" fmla="*/ 104775 w 209550"/>
                <a:gd name="connsiteY5" fmla="*/ 200025 h 228600"/>
                <a:gd name="connsiteX6" fmla="*/ 174307 w 209550"/>
                <a:gd name="connsiteY6" fmla="*/ 114300 h 228600"/>
                <a:gd name="connsiteX7" fmla="*/ 104775 w 209550"/>
                <a:gd name="connsiteY7" fmla="*/ 28575 h 228600"/>
                <a:gd name="connsiteX8" fmla="*/ 35242 w 209550"/>
                <a:gd name="connsiteY8" fmla="*/ 114300 h 228600"/>
                <a:gd name="connsiteX9" fmla="*/ 104775 w 209550"/>
                <a:gd name="connsiteY9" fmla="*/ 200025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550" h="228600">
                  <a:moveTo>
                    <a:pt x="104775" y="228600"/>
                  </a:moveTo>
                  <a:cubicBezTo>
                    <a:pt x="40005" y="228600"/>
                    <a:pt x="0" y="177165"/>
                    <a:pt x="0" y="114300"/>
                  </a:cubicBezTo>
                  <a:cubicBezTo>
                    <a:pt x="0" y="51435"/>
                    <a:pt x="40005" y="0"/>
                    <a:pt x="104775" y="0"/>
                  </a:cubicBezTo>
                  <a:cubicBezTo>
                    <a:pt x="169545" y="0"/>
                    <a:pt x="209550" y="51435"/>
                    <a:pt x="209550" y="114300"/>
                  </a:cubicBezTo>
                  <a:cubicBezTo>
                    <a:pt x="209550" y="177165"/>
                    <a:pt x="169545" y="228600"/>
                    <a:pt x="104775" y="228600"/>
                  </a:cubicBezTo>
                  <a:close/>
                  <a:moveTo>
                    <a:pt x="104775" y="200025"/>
                  </a:moveTo>
                  <a:cubicBezTo>
                    <a:pt x="150495" y="200025"/>
                    <a:pt x="174307" y="161925"/>
                    <a:pt x="174307" y="114300"/>
                  </a:cubicBezTo>
                  <a:cubicBezTo>
                    <a:pt x="174307" y="66675"/>
                    <a:pt x="150495" y="28575"/>
                    <a:pt x="104775" y="28575"/>
                  </a:cubicBezTo>
                  <a:cubicBezTo>
                    <a:pt x="59055" y="28575"/>
                    <a:pt x="35242" y="66675"/>
                    <a:pt x="35242" y="114300"/>
                  </a:cubicBezTo>
                  <a:cubicBezTo>
                    <a:pt x="35242" y="162877"/>
                    <a:pt x="59055" y="200025"/>
                    <a:pt x="104775" y="200025"/>
                  </a:cubicBezTo>
                  <a:close/>
                </a:path>
              </a:pathLst>
            </a:custGeom>
            <a:grpFill/>
            <a:ln w="9525" cap="flat">
              <a:noFill/>
              <a:prstDash val="solid"/>
              <a:miter/>
            </a:ln>
          </p:spPr>
          <p:txBody>
            <a:bodyPr rtlCol="0" anchor="ctr"/>
            <a:lstStyle/>
            <a:p>
              <a:endParaRPr lang="it-IT">
                <a:solidFill>
                  <a:schemeClr val="tx1"/>
                </a:solidFill>
              </a:endParaRPr>
            </a:p>
          </p:txBody>
        </p:sp>
        <p:sp>
          <p:nvSpPr>
            <p:cNvPr id="73" name="Figura a mano libera: forma 72">
              <a:extLst>
                <a:ext uri="{FF2B5EF4-FFF2-40B4-BE49-F238E27FC236}">
                  <a16:creationId xmlns:a16="http://schemas.microsoft.com/office/drawing/2014/main" id="{953AA77C-2FFD-A094-2DD1-5F4D1FB3F740}"/>
                </a:ext>
              </a:extLst>
            </p:cNvPr>
            <p:cNvSpPr/>
            <p:nvPr/>
          </p:nvSpPr>
          <p:spPr>
            <a:xfrm>
              <a:off x="6798378" y="1819360"/>
              <a:ext cx="34290" cy="300037"/>
            </a:xfrm>
            <a:custGeom>
              <a:avLst/>
              <a:gdLst>
                <a:gd name="connsiteX0" fmla="*/ 0 w 34290"/>
                <a:gd name="connsiteY0" fmla="*/ 300038 h 300037"/>
                <a:gd name="connsiteX1" fmla="*/ 0 w 34290"/>
                <a:gd name="connsiteY1" fmla="*/ 83820 h 300037"/>
                <a:gd name="connsiteX2" fmla="*/ 34290 w 34290"/>
                <a:gd name="connsiteY2" fmla="*/ 83820 h 300037"/>
                <a:gd name="connsiteX3" fmla="*/ 34290 w 34290"/>
                <a:gd name="connsiteY3" fmla="*/ 300038 h 300037"/>
                <a:gd name="connsiteX4" fmla="*/ 0 w 34290"/>
                <a:gd name="connsiteY4" fmla="*/ 300038 h 300037"/>
                <a:gd name="connsiteX5" fmla="*/ 0 w 34290"/>
                <a:gd name="connsiteY5" fmla="*/ 41910 h 300037"/>
                <a:gd name="connsiteX6" fmla="*/ 0 w 34290"/>
                <a:gd name="connsiteY6" fmla="*/ 0 h 300037"/>
                <a:gd name="connsiteX7" fmla="*/ 34290 w 34290"/>
                <a:gd name="connsiteY7" fmla="*/ 0 h 300037"/>
                <a:gd name="connsiteX8" fmla="*/ 34290 w 34290"/>
                <a:gd name="connsiteY8" fmla="*/ 41910 h 300037"/>
                <a:gd name="connsiteX9" fmla="*/ 0 w 34290"/>
                <a:gd name="connsiteY9" fmla="*/ 41910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 h="300037">
                  <a:moveTo>
                    <a:pt x="0" y="300038"/>
                  </a:moveTo>
                  <a:lnTo>
                    <a:pt x="0" y="83820"/>
                  </a:lnTo>
                  <a:lnTo>
                    <a:pt x="34290" y="83820"/>
                  </a:lnTo>
                  <a:lnTo>
                    <a:pt x="34290" y="300038"/>
                  </a:lnTo>
                  <a:lnTo>
                    <a:pt x="0" y="300038"/>
                  </a:lnTo>
                  <a:close/>
                  <a:moveTo>
                    <a:pt x="0" y="41910"/>
                  </a:moveTo>
                  <a:lnTo>
                    <a:pt x="0" y="0"/>
                  </a:lnTo>
                  <a:lnTo>
                    <a:pt x="34290" y="0"/>
                  </a:lnTo>
                  <a:lnTo>
                    <a:pt x="34290" y="41910"/>
                  </a:lnTo>
                  <a:lnTo>
                    <a:pt x="0" y="41910"/>
                  </a:lnTo>
                  <a:close/>
                </a:path>
              </a:pathLst>
            </a:custGeom>
            <a:grpFill/>
            <a:ln w="9525" cap="flat">
              <a:noFill/>
              <a:prstDash val="solid"/>
              <a:miter/>
            </a:ln>
          </p:spPr>
          <p:txBody>
            <a:bodyPr rtlCol="0" anchor="ctr"/>
            <a:lstStyle/>
            <a:p>
              <a:endParaRPr lang="it-IT">
                <a:solidFill>
                  <a:schemeClr val="tx1"/>
                </a:solidFill>
              </a:endParaRPr>
            </a:p>
          </p:txBody>
        </p:sp>
        <p:sp>
          <p:nvSpPr>
            <p:cNvPr id="74" name="Figura a mano libera: forma 73">
              <a:extLst>
                <a:ext uri="{FF2B5EF4-FFF2-40B4-BE49-F238E27FC236}">
                  <a16:creationId xmlns:a16="http://schemas.microsoft.com/office/drawing/2014/main" id="{A0AF6F50-39B3-5960-59F9-9CAD947AE641}"/>
                </a:ext>
              </a:extLst>
            </p:cNvPr>
            <p:cNvSpPr/>
            <p:nvPr/>
          </p:nvSpPr>
          <p:spPr>
            <a:xfrm>
              <a:off x="6567873" y="1898418"/>
              <a:ext cx="176212" cy="221932"/>
            </a:xfrm>
            <a:custGeom>
              <a:avLst/>
              <a:gdLst>
                <a:gd name="connsiteX0" fmla="*/ 33338 w 176212"/>
                <a:gd name="connsiteY0" fmla="*/ 4763 h 221932"/>
                <a:gd name="connsiteX1" fmla="*/ 33338 w 176212"/>
                <a:gd name="connsiteY1" fmla="*/ 33338 h 221932"/>
                <a:gd name="connsiteX2" fmla="*/ 34290 w 176212"/>
                <a:gd name="connsiteY2" fmla="*/ 33338 h 221932"/>
                <a:gd name="connsiteX3" fmla="*/ 102870 w 176212"/>
                <a:gd name="connsiteY3" fmla="*/ 0 h 221932"/>
                <a:gd name="connsiteX4" fmla="*/ 176213 w 176212"/>
                <a:gd name="connsiteY4" fmla="*/ 69533 h 221932"/>
                <a:gd name="connsiteX5" fmla="*/ 176213 w 176212"/>
                <a:gd name="connsiteY5" fmla="*/ 221933 h 221932"/>
                <a:gd name="connsiteX6" fmla="*/ 141923 w 176212"/>
                <a:gd name="connsiteY6" fmla="*/ 221933 h 221932"/>
                <a:gd name="connsiteX7" fmla="*/ 141923 w 176212"/>
                <a:gd name="connsiteY7" fmla="*/ 72390 h 221932"/>
                <a:gd name="connsiteX8" fmla="*/ 93345 w 176212"/>
                <a:gd name="connsiteY8" fmla="*/ 28575 h 221932"/>
                <a:gd name="connsiteX9" fmla="*/ 34290 w 176212"/>
                <a:gd name="connsiteY9" fmla="*/ 88583 h 221932"/>
                <a:gd name="connsiteX10" fmla="*/ 34290 w 176212"/>
                <a:gd name="connsiteY10" fmla="*/ 221933 h 221932"/>
                <a:gd name="connsiteX11" fmla="*/ 0 w 176212"/>
                <a:gd name="connsiteY11" fmla="*/ 221933 h 221932"/>
                <a:gd name="connsiteX12" fmla="*/ 0 w 176212"/>
                <a:gd name="connsiteY12" fmla="*/ 5715 h 221932"/>
                <a:gd name="connsiteX13" fmla="*/ 33338 w 176212"/>
                <a:gd name="connsiteY13" fmla="*/ 5715 h 22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6212" h="221932">
                  <a:moveTo>
                    <a:pt x="33338" y="4763"/>
                  </a:moveTo>
                  <a:lnTo>
                    <a:pt x="33338" y="33338"/>
                  </a:lnTo>
                  <a:lnTo>
                    <a:pt x="34290" y="33338"/>
                  </a:lnTo>
                  <a:cubicBezTo>
                    <a:pt x="49530" y="12383"/>
                    <a:pt x="71438" y="0"/>
                    <a:pt x="102870" y="0"/>
                  </a:cubicBezTo>
                  <a:cubicBezTo>
                    <a:pt x="148590" y="0"/>
                    <a:pt x="176213" y="24765"/>
                    <a:pt x="176213" y="69533"/>
                  </a:cubicBezTo>
                  <a:lnTo>
                    <a:pt x="176213" y="221933"/>
                  </a:lnTo>
                  <a:lnTo>
                    <a:pt x="141923" y="221933"/>
                  </a:lnTo>
                  <a:lnTo>
                    <a:pt x="141923" y="72390"/>
                  </a:lnTo>
                  <a:cubicBezTo>
                    <a:pt x="141923" y="44767"/>
                    <a:pt x="123825" y="28575"/>
                    <a:pt x="93345" y="28575"/>
                  </a:cubicBezTo>
                  <a:cubicBezTo>
                    <a:pt x="59055" y="28575"/>
                    <a:pt x="34290" y="53340"/>
                    <a:pt x="34290" y="88583"/>
                  </a:cubicBezTo>
                  <a:lnTo>
                    <a:pt x="34290" y="221933"/>
                  </a:lnTo>
                  <a:lnTo>
                    <a:pt x="0" y="221933"/>
                  </a:lnTo>
                  <a:lnTo>
                    <a:pt x="0" y="5715"/>
                  </a:lnTo>
                  <a:lnTo>
                    <a:pt x="33338" y="5715"/>
                  </a:lnTo>
                  <a:close/>
                </a:path>
              </a:pathLst>
            </a:custGeom>
            <a:grpFill/>
            <a:ln w="9525" cap="flat">
              <a:noFill/>
              <a:prstDash val="solid"/>
              <a:miter/>
            </a:ln>
          </p:spPr>
          <p:txBody>
            <a:bodyPr rtlCol="0" anchor="ctr"/>
            <a:lstStyle/>
            <a:p>
              <a:endParaRPr lang="it-IT">
                <a:solidFill>
                  <a:schemeClr val="tx1"/>
                </a:solidFill>
              </a:endParaRPr>
            </a:p>
          </p:txBody>
        </p:sp>
        <p:sp>
          <p:nvSpPr>
            <p:cNvPr id="75" name="Figura a mano libera: forma 74">
              <a:extLst>
                <a:ext uri="{FF2B5EF4-FFF2-40B4-BE49-F238E27FC236}">
                  <a16:creationId xmlns:a16="http://schemas.microsoft.com/office/drawing/2014/main" id="{5C090D06-C481-876F-F051-1FCE269F3453}"/>
                </a:ext>
              </a:extLst>
            </p:cNvPr>
            <p:cNvSpPr/>
            <p:nvPr/>
          </p:nvSpPr>
          <p:spPr>
            <a:xfrm>
              <a:off x="6314509" y="1896513"/>
              <a:ext cx="209550" cy="228600"/>
            </a:xfrm>
            <a:custGeom>
              <a:avLst/>
              <a:gdLst>
                <a:gd name="connsiteX0" fmla="*/ 104775 w 209550"/>
                <a:gd name="connsiteY0" fmla="*/ 228600 h 228600"/>
                <a:gd name="connsiteX1" fmla="*/ 0 w 209550"/>
                <a:gd name="connsiteY1" fmla="*/ 114300 h 228600"/>
                <a:gd name="connsiteX2" fmla="*/ 104775 w 209550"/>
                <a:gd name="connsiteY2" fmla="*/ 0 h 228600"/>
                <a:gd name="connsiteX3" fmla="*/ 209550 w 209550"/>
                <a:gd name="connsiteY3" fmla="*/ 114300 h 228600"/>
                <a:gd name="connsiteX4" fmla="*/ 104775 w 209550"/>
                <a:gd name="connsiteY4" fmla="*/ 228600 h 228600"/>
                <a:gd name="connsiteX5" fmla="*/ 104775 w 209550"/>
                <a:gd name="connsiteY5" fmla="*/ 200025 h 228600"/>
                <a:gd name="connsiteX6" fmla="*/ 174307 w 209550"/>
                <a:gd name="connsiteY6" fmla="*/ 114300 h 228600"/>
                <a:gd name="connsiteX7" fmla="*/ 104775 w 209550"/>
                <a:gd name="connsiteY7" fmla="*/ 28575 h 228600"/>
                <a:gd name="connsiteX8" fmla="*/ 35243 w 209550"/>
                <a:gd name="connsiteY8" fmla="*/ 114300 h 228600"/>
                <a:gd name="connsiteX9" fmla="*/ 104775 w 209550"/>
                <a:gd name="connsiteY9" fmla="*/ 200025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550" h="228600">
                  <a:moveTo>
                    <a:pt x="104775" y="228600"/>
                  </a:moveTo>
                  <a:cubicBezTo>
                    <a:pt x="40005" y="228600"/>
                    <a:pt x="0" y="177165"/>
                    <a:pt x="0" y="114300"/>
                  </a:cubicBezTo>
                  <a:cubicBezTo>
                    <a:pt x="0" y="51435"/>
                    <a:pt x="40005" y="0"/>
                    <a:pt x="104775" y="0"/>
                  </a:cubicBezTo>
                  <a:cubicBezTo>
                    <a:pt x="169545" y="0"/>
                    <a:pt x="209550" y="51435"/>
                    <a:pt x="209550" y="114300"/>
                  </a:cubicBezTo>
                  <a:cubicBezTo>
                    <a:pt x="209550" y="177165"/>
                    <a:pt x="169545" y="228600"/>
                    <a:pt x="104775" y="228600"/>
                  </a:cubicBezTo>
                  <a:close/>
                  <a:moveTo>
                    <a:pt x="104775" y="200025"/>
                  </a:moveTo>
                  <a:cubicBezTo>
                    <a:pt x="150495" y="200025"/>
                    <a:pt x="174307" y="161925"/>
                    <a:pt x="174307" y="114300"/>
                  </a:cubicBezTo>
                  <a:cubicBezTo>
                    <a:pt x="174307" y="66675"/>
                    <a:pt x="150495" y="28575"/>
                    <a:pt x="104775" y="28575"/>
                  </a:cubicBezTo>
                  <a:cubicBezTo>
                    <a:pt x="59055" y="28575"/>
                    <a:pt x="35243" y="66675"/>
                    <a:pt x="35243" y="114300"/>
                  </a:cubicBezTo>
                  <a:cubicBezTo>
                    <a:pt x="35243" y="162877"/>
                    <a:pt x="59055" y="200025"/>
                    <a:pt x="104775" y="200025"/>
                  </a:cubicBezTo>
                  <a:close/>
                </a:path>
              </a:pathLst>
            </a:custGeom>
            <a:grpFill/>
            <a:ln w="9525" cap="flat">
              <a:noFill/>
              <a:prstDash val="solid"/>
              <a:miter/>
            </a:ln>
          </p:spPr>
          <p:txBody>
            <a:bodyPr rtlCol="0" anchor="ctr"/>
            <a:lstStyle/>
            <a:p>
              <a:endParaRPr lang="it-IT">
                <a:solidFill>
                  <a:schemeClr val="tx1"/>
                </a:solidFill>
              </a:endParaRPr>
            </a:p>
          </p:txBody>
        </p:sp>
        <p:sp>
          <p:nvSpPr>
            <p:cNvPr id="76" name="Figura a mano libera: forma 75">
              <a:extLst>
                <a:ext uri="{FF2B5EF4-FFF2-40B4-BE49-F238E27FC236}">
                  <a16:creationId xmlns:a16="http://schemas.microsoft.com/office/drawing/2014/main" id="{4FF69627-43FD-E0C2-8E22-450B654B3118}"/>
                </a:ext>
              </a:extLst>
            </p:cNvPr>
            <p:cNvSpPr/>
            <p:nvPr/>
          </p:nvSpPr>
          <p:spPr>
            <a:xfrm>
              <a:off x="5984944" y="1898418"/>
              <a:ext cx="288607" cy="221932"/>
            </a:xfrm>
            <a:custGeom>
              <a:avLst/>
              <a:gdLst>
                <a:gd name="connsiteX0" fmla="*/ 0 w 288607"/>
                <a:gd name="connsiteY0" fmla="*/ 220980 h 221932"/>
                <a:gd name="connsiteX1" fmla="*/ 0 w 288607"/>
                <a:gd name="connsiteY1" fmla="*/ 4763 h 221932"/>
                <a:gd name="connsiteX2" fmla="*/ 34290 w 288607"/>
                <a:gd name="connsiteY2" fmla="*/ 4763 h 221932"/>
                <a:gd name="connsiteX3" fmla="*/ 34290 w 288607"/>
                <a:gd name="connsiteY3" fmla="*/ 36195 h 221932"/>
                <a:gd name="connsiteX4" fmla="*/ 35242 w 288607"/>
                <a:gd name="connsiteY4" fmla="*/ 36195 h 221932"/>
                <a:gd name="connsiteX5" fmla="*/ 99060 w 288607"/>
                <a:gd name="connsiteY5" fmla="*/ 0 h 221932"/>
                <a:gd name="connsiteX6" fmla="*/ 155257 w 288607"/>
                <a:gd name="connsiteY6" fmla="*/ 38100 h 221932"/>
                <a:gd name="connsiteX7" fmla="*/ 156210 w 288607"/>
                <a:gd name="connsiteY7" fmla="*/ 38100 h 221932"/>
                <a:gd name="connsiteX8" fmla="*/ 222885 w 288607"/>
                <a:gd name="connsiteY8" fmla="*/ 0 h 221932"/>
                <a:gd name="connsiteX9" fmla="*/ 288607 w 288607"/>
                <a:gd name="connsiteY9" fmla="*/ 69533 h 221932"/>
                <a:gd name="connsiteX10" fmla="*/ 288607 w 288607"/>
                <a:gd name="connsiteY10" fmla="*/ 221933 h 221932"/>
                <a:gd name="connsiteX11" fmla="*/ 253365 w 288607"/>
                <a:gd name="connsiteY11" fmla="*/ 221933 h 221932"/>
                <a:gd name="connsiteX12" fmla="*/ 253365 w 288607"/>
                <a:gd name="connsiteY12" fmla="*/ 71438 h 221932"/>
                <a:gd name="connsiteX13" fmla="*/ 213360 w 288607"/>
                <a:gd name="connsiteY13" fmla="*/ 28575 h 221932"/>
                <a:gd name="connsiteX14" fmla="*/ 160020 w 288607"/>
                <a:gd name="connsiteY14" fmla="*/ 86677 h 221932"/>
                <a:gd name="connsiteX15" fmla="*/ 160020 w 288607"/>
                <a:gd name="connsiteY15" fmla="*/ 220980 h 221932"/>
                <a:gd name="connsiteX16" fmla="*/ 125730 w 288607"/>
                <a:gd name="connsiteY16" fmla="*/ 220980 h 221932"/>
                <a:gd name="connsiteX17" fmla="*/ 125730 w 288607"/>
                <a:gd name="connsiteY17" fmla="*/ 70485 h 221932"/>
                <a:gd name="connsiteX18" fmla="*/ 88582 w 288607"/>
                <a:gd name="connsiteY18" fmla="*/ 27622 h 221932"/>
                <a:gd name="connsiteX19" fmla="*/ 32385 w 288607"/>
                <a:gd name="connsiteY19" fmla="*/ 85725 h 221932"/>
                <a:gd name="connsiteX20" fmla="*/ 32385 w 288607"/>
                <a:gd name="connsiteY20" fmla="*/ 220980 h 221932"/>
                <a:gd name="connsiteX21" fmla="*/ 0 w 288607"/>
                <a:gd name="connsiteY21" fmla="*/ 220980 h 22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88607" h="221932">
                  <a:moveTo>
                    <a:pt x="0" y="220980"/>
                  </a:moveTo>
                  <a:lnTo>
                    <a:pt x="0" y="4763"/>
                  </a:lnTo>
                  <a:lnTo>
                    <a:pt x="34290" y="4763"/>
                  </a:lnTo>
                  <a:lnTo>
                    <a:pt x="34290" y="36195"/>
                  </a:lnTo>
                  <a:lnTo>
                    <a:pt x="35242" y="36195"/>
                  </a:lnTo>
                  <a:cubicBezTo>
                    <a:pt x="48577" y="15240"/>
                    <a:pt x="71438" y="0"/>
                    <a:pt x="99060" y="0"/>
                  </a:cubicBezTo>
                  <a:cubicBezTo>
                    <a:pt x="125730" y="0"/>
                    <a:pt x="146685" y="13335"/>
                    <a:pt x="155257" y="38100"/>
                  </a:cubicBezTo>
                  <a:lnTo>
                    <a:pt x="156210" y="38100"/>
                  </a:lnTo>
                  <a:cubicBezTo>
                    <a:pt x="170497" y="13335"/>
                    <a:pt x="196215" y="0"/>
                    <a:pt x="222885" y="0"/>
                  </a:cubicBezTo>
                  <a:cubicBezTo>
                    <a:pt x="260985" y="0"/>
                    <a:pt x="288607" y="24765"/>
                    <a:pt x="288607" y="69533"/>
                  </a:cubicBezTo>
                  <a:lnTo>
                    <a:pt x="288607" y="221933"/>
                  </a:lnTo>
                  <a:lnTo>
                    <a:pt x="253365" y="221933"/>
                  </a:lnTo>
                  <a:lnTo>
                    <a:pt x="253365" y="71438"/>
                  </a:lnTo>
                  <a:cubicBezTo>
                    <a:pt x="253365" y="44767"/>
                    <a:pt x="235267" y="28575"/>
                    <a:pt x="213360" y="28575"/>
                  </a:cubicBezTo>
                  <a:cubicBezTo>
                    <a:pt x="185738" y="28575"/>
                    <a:pt x="160020" y="53340"/>
                    <a:pt x="160020" y="86677"/>
                  </a:cubicBezTo>
                  <a:lnTo>
                    <a:pt x="160020" y="220980"/>
                  </a:lnTo>
                  <a:lnTo>
                    <a:pt x="125730" y="220980"/>
                  </a:lnTo>
                  <a:lnTo>
                    <a:pt x="125730" y="70485"/>
                  </a:lnTo>
                  <a:cubicBezTo>
                    <a:pt x="125730" y="43815"/>
                    <a:pt x="110490" y="27622"/>
                    <a:pt x="88582" y="27622"/>
                  </a:cubicBezTo>
                  <a:cubicBezTo>
                    <a:pt x="61913" y="27622"/>
                    <a:pt x="32385" y="52388"/>
                    <a:pt x="32385" y="85725"/>
                  </a:cubicBezTo>
                  <a:lnTo>
                    <a:pt x="32385" y="220980"/>
                  </a:lnTo>
                  <a:lnTo>
                    <a:pt x="0" y="220980"/>
                  </a:lnTo>
                  <a:close/>
                </a:path>
              </a:pathLst>
            </a:custGeom>
            <a:grpFill/>
            <a:ln w="9525" cap="flat">
              <a:noFill/>
              <a:prstDash val="solid"/>
              <a:miter/>
            </a:ln>
          </p:spPr>
          <p:txBody>
            <a:bodyPr rtlCol="0" anchor="ctr"/>
            <a:lstStyle/>
            <a:p>
              <a:endParaRPr lang="it-IT">
                <a:solidFill>
                  <a:schemeClr val="tx1"/>
                </a:solidFill>
              </a:endParaRPr>
            </a:p>
          </p:txBody>
        </p:sp>
        <p:sp>
          <p:nvSpPr>
            <p:cNvPr id="77" name="Figura a mano libera: forma 76">
              <a:extLst>
                <a:ext uri="{FF2B5EF4-FFF2-40B4-BE49-F238E27FC236}">
                  <a16:creationId xmlns:a16="http://schemas.microsoft.com/office/drawing/2014/main" id="{EC5CBDBB-7B6D-0B6E-95A5-DED1F5FD1039}"/>
                </a:ext>
              </a:extLst>
            </p:cNvPr>
            <p:cNvSpPr/>
            <p:nvPr/>
          </p:nvSpPr>
          <p:spPr>
            <a:xfrm>
              <a:off x="5894456" y="1819360"/>
              <a:ext cx="34289" cy="300037"/>
            </a:xfrm>
            <a:custGeom>
              <a:avLst/>
              <a:gdLst>
                <a:gd name="connsiteX0" fmla="*/ 0 w 34289"/>
                <a:gd name="connsiteY0" fmla="*/ 300038 h 300037"/>
                <a:gd name="connsiteX1" fmla="*/ 0 w 34289"/>
                <a:gd name="connsiteY1" fmla="*/ 83820 h 300037"/>
                <a:gd name="connsiteX2" fmla="*/ 34290 w 34289"/>
                <a:gd name="connsiteY2" fmla="*/ 83820 h 300037"/>
                <a:gd name="connsiteX3" fmla="*/ 34290 w 34289"/>
                <a:gd name="connsiteY3" fmla="*/ 300038 h 300037"/>
                <a:gd name="connsiteX4" fmla="*/ 0 w 34289"/>
                <a:gd name="connsiteY4" fmla="*/ 300038 h 300037"/>
                <a:gd name="connsiteX5" fmla="*/ 0 w 34289"/>
                <a:gd name="connsiteY5" fmla="*/ 41910 h 300037"/>
                <a:gd name="connsiteX6" fmla="*/ 0 w 34289"/>
                <a:gd name="connsiteY6" fmla="*/ 0 h 300037"/>
                <a:gd name="connsiteX7" fmla="*/ 34290 w 34289"/>
                <a:gd name="connsiteY7" fmla="*/ 0 h 300037"/>
                <a:gd name="connsiteX8" fmla="*/ 34290 w 34289"/>
                <a:gd name="connsiteY8" fmla="*/ 41910 h 300037"/>
                <a:gd name="connsiteX9" fmla="*/ 0 w 34289"/>
                <a:gd name="connsiteY9" fmla="*/ 41910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89" h="300037">
                  <a:moveTo>
                    <a:pt x="0" y="300038"/>
                  </a:moveTo>
                  <a:lnTo>
                    <a:pt x="0" y="83820"/>
                  </a:lnTo>
                  <a:lnTo>
                    <a:pt x="34290" y="83820"/>
                  </a:lnTo>
                  <a:lnTo>
                    <a:pt x="34290" y="300038"/>
                  </a:lnTo>
                  <a:lnTo>
                    <a:pt x="0" y="300038"/>
                  </a:lnTo>
                  <a:close/>
                  <a:moveTo>
                    <a:pt x="0" y="41910"/>
                  </a:moveTo>
                  <a:lnTo>
                    <a:pt x="0" y="0"/>
                  </a:lnTo>
                  <a:lnTo>
                    <a:pt x="34290" y="0"/>
                  </a:lnTo>
                  <a:lnTo>
                    <a:pt x="34290" y="41910"/>
                  </a:lnTo>
                  <a:lnTo>
                    <a:pt x="0" y="41910"/>
                  </a:lnTo>
                  <a:close/>
                </a:path>
              </a:pathLst>
            </a:custGeom>
            <a:grpFill/>
            <a:ln w="9525" cap="flat">
              <a:noFill/>
              <a:prstDash val="solid"/>
              <a:miter/>
            </a:ln>
          </p:spPr>
          <p:txBody>
            <a:bodyPr rtlCol="0" anchor="ctr"/>
            <a:lstStyle/>
            <a:p>
              <a:endParaRPr lang="it-IT">
                <a:solidFill>
                  <a:schemeClr val="tx1"/>
                </a:solidFill>
              </a:endParaRPr>
            </a:p>
          </p:txBody>
        </p:sp>
        <p:sp>
          <p:nvSpPr>
            <p:cNvPr id="78" name="Figura a mano libera: forma 77">
              <a:extLst>
                <a:ext uri="{FF2B5EF4-FFF2-40B4-BE49-F238E27FC236}">
                  <a16:creationId xmlns:a16="http://schemas.microsoft.com/office/drawing/2014/main" id="{BD4840FF-88A6-343A-4E09-CB5DBA48FBAB}"/>
                </a:ext>
              </a:extLst>
            </p:cNvPr>
            <p:cNvSpPr/>
            <p:nvPr/>
          </p:nvSpPr>
          <p:spPr>
            <a:xfrm>
              <a:off x="5742056" y="1901275"/>
              <a:ext cx="113347" cy="218122"/>
            </a:xfrm>
            <a:custGeom>
              <a:avLst/>
              <a:gdLst>
                <a:gd name="connsiteX0" fmla="*/ 33338 w 113347"/>
                <a:gd name="connsiteY0" fmla="*/ 1905 h 218122"/>
                <a:gd name="connsiteX1" fmla="*/ 33338 w 113347"/>
                <a:gd name="connsiteY1" fmla="*/ 38100 h 218122"/>
                <a:gd name="connsiteX2" fmla="*/ 34290 w 113347"/>
                <a:gd name="connsiteY2" fmla="*/ 38100 h 218122"/>
                <a:gd name="connsiteX3" fmla="*/ 99060 w 113347"/>
                <a:gd name="connsiteY3" fmla="*/ 0 h 218122"/>
                <a:gd name="connsiteX4" fmla="*/ 113347 w 113347"/>
                <a:gd name="connsiteY4" fmla="*/ 2857 h 218122"/>
                <a:gd name="connsiteX5" fmla="*/ 113347 w 113347"/>
                <a:gd name="connsiteY5" fmla="*/ 35242 h 218122"/>
                <a:gd name="connsiteX6" fmla="*/ 112395 w 113347"/>
                <a:gd name="connsiteY6" fmla="*/ 35242 h 218122"/>
                <a:gd name="connsiteX7" fmla="*/ 97155 w 113347"/>
                <a:gd name="connsiteY7" fmla="*/ 33338 h 218122"/>
                <a:gd name="connsiteX8" fmla="*/ 34290 w 113347"/>
                <a:gd name="connsiteY8" fmla="*/ 99060 h 218122"/>
                <a:gd name="connsiteX9" fmla="*/ 34290 w 113347"/>
                <a:gd name="connsiteY9" fmla="*/ 218122 h 218122"/>
                <a:gd name="connsiteX10" fmla="*/ 0 w 113347"/>
                <a:gd name="connsiteY10" fmla="*/ 218122 h 218122"/>
                <a:gd name="connsiteX11" fmla="*/ 0 w 113347"/>
                <a:gd name="connsiteY11" fmla="*/ 1905 h 218122"/>
                <a:gd name="connsiteX12" fmla="*/ 33338 w 113347"/>
                <a:gd name="connsiteY12" fmla="*/ 1905 h 21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347" h="218122">
                  <a:moveTo>
                    <a:pt x="33338" y="1905"/>
                  </a:moveTo>
                  <a:lnTo>
                    <a:pt x="33338" y="38100"/>
                  </a:lnTo>
                  <a:lnTo>
                    <a:pt x="34290" y="38100"/>
                  </a:lnTo>
                  <a:cubicBezTo>
                    <a:pt x="47625" y="17145"/>
                    <a:pt x="69532" y="0"/>
                    <a:pt x="99060" y="0"/>
                  </a:cubicBezTo>
                  <a:cubicBezTo>
                    <a:pt x="105727" y="0"/>
                    <a:pt x="108585" y="952"/>
                    <a:pt x="113347" y="2857"/>
                  </a:cubicBezTo>
                  <a:lnTo>
                    <a:pt x="113347" y="35242"/>
                  </a:lnTo>
                  <a:lnTo>
                    <a:pt x="112395" y="35242"/>
                  </a:lnTo>
                  <a:cubicBezTo>
                    <a:pt x="107632" y="33338"/>
                    <a:pt x="103822" y="33338"/>
                    <a:pt x="97155" y="33338"/>
                  </a:cubicBezTo>
                  <a:cubicBezTo>
                    <a:pt x="63817" y="33338"/>
                    <a:pt x="34290" y="58102"/>
                    <a:pt x="34290" y="99060"/>
                  </a:cubicBezTo>
                  <a:lnTo>
                    <a:pt x="34290" y="218122"/>
                  </a:lnTo>
                  <a:lnTo>
                    <a:pt x="0" y="218122"/>
                  </a:lnTo>
                  <a:lnTo>
                    <a:pt x="0" y="1905"/>
                  </a:lnTo>
                  <a:lnTo>
                    <a:pt x="33338" y="1905"/>
                  </a:lnTo>
                  <a:close/>
                </a:path>
              </a:pathLst>
            </a:custGeom>
            <a:grpFill/>
            <a:ln w="9525" cap="flat">
              <a:noFill/>
              <a:prstDash val="solid"/>
              <a:miter/>
            </a:ln>
          </p:spPr>
          <p:txBody>
            <a:bodyPr rtlCol="0" anchor="ctr"/>
            <a:lstStyle/>
            <a:p>
              <a:endParaRPr lang="it-IT">
                <a:solidFill>
                  <a:schemeClr val="tx1"/>
                </a:solidFill>
              </a:endParaRPr>
            </a:p>
          </p:txBody>
        </p:sp>
        <p:sp>
          <p:nvSpPr>
            <p:cNvPr id="79" name="Figura a mano libera: forma 78">
              <a:extLst>
                <a:ext uri="{FF2B5EF4-FFF2-40B4-BE49-F238E27FC236}">
                  <a16:creationId xmlns:a16="http://schemas.microsoft.com/office/drawing/2014/main" id="{1D8A109A-4E0E-B59E-9310-8B8262133362}"/>
                </a:ext>
              </a:extLst>
            </p:cNvPr>
            <p:cNvSpPr/>
            <p:nvPr/>
          </p:nvSpPr>
          <p:spPr>
            <a:xfrm>
              <a:off x="5589656" y="1834600"/>
              <a:ext cx="107632" cy="286702"/>
            </a:xfrm>
            <a:custGeom>
              <a:avLst/>
              <a:gdLst>
                <a:gd name="connsiteX0" fmla="*/ 0 w 107632"/>
                <a:gd name="connsiteY0" fmla="*/ 96202 h 286702"/>
                <a:gd name="connsiteX1" fmla="*/ 0 w 107632"/>
                <a:gd name="connsiteY1" fmla="*/ 68580 h 286702"/>
                <a:gd name="connsiteX2" fmla="*/ 31432 w 107632"/>
                <a:gd name="connsiteY2" fmla="*/ 68580 h 286702"/>
                <a:gd name="connsiteX3" fmla="*/ 31432 w 107632"/>
                <a:gd name="connsiteY3" fmla="*/ 0 h 286702"/>
                <a:gd name="connsiteX4" fmla="*/ 65722 w 107632"/>
                <a:gd name="connsiteY4" fmla="*/ 0 h 286702"/>
                <a:gd name="connsiteX5" fmla="*/ 65722 w 107632"/>
                <a:gd name="connsiteY5" fmla="*/ 68580 h 286702"/>
                <a:gd name="connsiteX6" fmla="*/ 107632 w 107632"/>
                <a:gd name="connsiteY6" fmla="*/ 68580 h 286702"/>
                <a:gd name="connsiteX7" fmla="*/ 107632 w 107632"/>
                <a:gd name="connsiteY7" fmla="*/ 96202 h 286702"/>
                <a:gd name="connsiteX8" fmla="*/ 65722 w 107632"/>
                <a:gd name="connsiteY8" fmla="*/ 96202 h 286702"/>
                <a:gd name="connsiteX9" fmla="*/ 65722 w 107632"/>
                <a:gd name="connsiteY9" fmla="*/ 237172 h 286702"/>
                <a:gd name="connsiteX10" fmla="*/ 87630 w 107632"/>
                <a:gd name="connsiteY10" fmla="*/ 257175 h 286702"/>
                <a:gd name="connsiteX11" fmla="*/ 105727 w 107632"/>
                <a:gd name="connsiteY11" fmla="*/ 254317 h 286702"/>
                <a:gd name="connsiteX12" fmla="*/ 106680 w 107632"/>
                <a:gd name="connsiteY12" fmla="*/ 254317 h 286702"/>
                <a:gd name="connsiteX13" fmla="*/ 106680 w 107632"/>
                <a:gd name="connsiteY13" fmla="*/ 283845 h 286702"/>
                <a:gd name="connsiteX14" fmla="*/ 79057 w 107632"/>
                <a:gd name="connsiteY14" fmla="*/ 286702 h 286702"/>
                <a:gd name="connsiteX15" fmla="*/ 31432 w 107632"/>
                <a:gd name="connsiteY15" fmla="*/ 244792 h 286702"/>
                <a:gd name="connsiteX16" fmla="*/ 31432 w 107632"/>
                <a:gd name="connsiteY16" fmla="*/ 96202 h 286702"/>
                <a:gd name="connsiteX17" fmla="*/ 0 w 107632"/>
                <a:gd name="connsiteY17" fmla="*/ 96202 h 286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632" h="286702">
                  <a:moveTo>
                    <a:pt x="0" y="96202"/>
                  </a:moveTo>
                  <a:lnTo>
                    <a:pt x="0" y="68580"/>
                  </a:lnTo>
                  <a:lnTo>
                    <a:pt x="31432" y="68580"/>
                  </a:lnTo>
                  <a:lnTo>
                    <a:pt x="31432" y="0"/>
                  </a:lnTo>
                  <a:lnTo>
                    <a:pt x="65722" y="0"/>
                  </a:lnTo>
                  <a:lnTo>
                    <a:pt x="65722" y="68580"/>
                  </a:lnTo>
                  <a:lnTo>
                    <a:pt x="107632" y="68580"/>
                  </a:lnTo>
                  <a:lnTo>
                    <a:pt x="107632" y="96202"/>
                  </a:lnTo>
                  <a:lnTo>
                    <a:pt x="65722" y="96202"/>
                  </a:lnTo>
                  <a:lnTo>
                    <a:pt x="65722" y="237172"/>
                  </a:lnTo>
                  <a:cubicBezTo>
                    <a:pt x="65722" y="252413"/>
                    <a:pt x="73342" y="257175"/>
                    <a:pt x="87630" y="257175"/>
                  </a:cubicBezTo>
                  <a:cubicBezTo>
                    <a:pt x="94297" y="257175"/>
                    <a:pt x="101917" y="255270"/>
                    <a:pt x="105727" y="254317"/>
                  </a:cubicBezTo>
                  <a:lnTo>
                    <a:pt x="106680" y="254317"/>
                  </a:lnTo>
                  <a:lnTo>
                    <a:pt x="106680" y="283845"/>
                  </a:lnTo>
                  <a:cubicBezTo>
                    <a:pt x="99060" y="285750"/>
                    <a:pt x="89535" y="286702"/>
                    <a:pt x="79057" y="286702"/>
                  </a:cubicBezTo>
                  <a:cubicBezTo>
                    <a:pt x="51435" y="286702"/>
                    <a:pt x="31432" y="275272"/>
                    <a:pt x="31432" y="244792"/>
                  </a:cubicBezTo>
                  <a:lnTo>
                    <a:pt x="31432" y="96202"/>
                  </a:lnTo>
                  <a:lnTo>
                    <a:pt x="0" y="96202"/>
                  </a:lnTo>
                  <a:close/>
                </a:path>
              </a:pathLst>
            </a:custGeom>
            <a:grpFill/>
            <a:ln w="9525" cap="flat">
              <a:noFill/>
              <a:prstDash val="solid"/>
              <a:miter/>
            </a:ln>
          </p:spPr>
          <p:txBody>
            <a:bodyPr rtlCol="0" anchor="ctr"/>
            <a:lstStyle/>
            <a:p>
              <a:endParaRPr lang="it-IT">
                <a:solidFill>
                  <a:schemeClr val="tx1"/>
                </a:solidFill>
              </a:endParaRPr>
            </a:p>
          </p:txBody>
        </p:sp>
        <p:sp>
          <p:nvSpPr>
            <p:cNvPr id="80" name="Figura a mano libera: forma 79">
              <a:extLst>
                <a:ext uri="{FF2B5EF4-FFF2-40B4-BE49-F238E27FC236}">
                  <a16:creationId xmlns:a16="http://schemas.microsoft.com/office/drawing/2014/main" id="{1C2B0E6D-96D7-60BE-92E9-4B7337A7B792}"/>
                </a:ext>
              </a:extLst>
            </p:cNvPr>
            <p:cNvSpPr/>
            <p:nvPr/>
          </p:nvSpPr>
          <p:spPr>
            <a:xfrm>
              <a:off x="5367724" y="1898418"/>
              <a:ext cx="201929" cy="224789"/>
            </a:xfrm>
            <a:custGeom>
              <a:avLst/>
              <a:gdLst>
                <a:gd name="connsiteX0" fmla="*/ 182880 w 201929"/>
                <a:gd name="connsiteY0" fmla="*/ 222885 h 224789"/>
                <a:gd name="connsiteX1" fmla="*/ 145733 w 201929"/>
                <a:gd name="connsiteY1" fmla="*/ 190500 h 224789"/>
                <a:gd name="connsiteX2" fmla="*/ 145733 w 201929"/>
                <a:gd name="connsiteY2" fmla="*/ 190500 h 224789"/>
                <a:gd name="connsiteX3" fmla="*/ 73342 w 201929"/>
                <a:gd name="connsiteY3" fmla="*/ 224790 h 224789"/>
                <a:gd name="connsiteX4" fmla="*/ 0 w 201929"/>
                <a:gd name="connsiteY4" fmla="*/ 164783 h 224789"/>
                <a:gd name="connsiteX5" fmla="*/ 94297 w 201929"/>
                <a:gd name="connsiteY5" fmla="*/ 95250 h 224789"/>
                <a:gd name="connsiteX6" fmla="*/ 146685 w 201929"/>
                <a:gd name="connsiteY6" fmla="*/ 63817 h 224789"/>
                <a:gd name="connsiteX7" fmla="*/ 98107 w 201929"/>
                <a:gd name="connsiteY7" fmla="*/ 25717 h 224789"/>
                <a:gd name="connsiteX8" fmla="*/ 43815 w 201929"/>
                <a:gd name="connsiteY8" fmla="*/ 73342 h 224789"/>
                <a:gd name="connsiteX9" fmla="*/ 11430 w 201929"/>
                <a:gd name="connsiteY9" fmla="*/ 73342 h 224789"/>
                <a:gd name="connsiteX10" fmla="*/ 98107 w 201929"/>
                <a:gd name="connsiteY10" fmla="*/ 0 h 224789"/>
                <a:gd name="connsiteX11" fmla="*/ 178117 w 201929"/>
                <a:gd name="connsiteY11" fmla="*/ 68580 h 224789"/>
                <a:gd name="connsiteX12" fmla="*/ 178117 w 201929"/>
                <a:gd name="connsiteY12" fmla="*/ 171450 h 224789"/>
                <a:gd name="connsiteX13" fmla="*/ 200978 w 201929"/>
                <a:gd name="connsiteY13" fmla="*/ 194310 h 224789"/>
                <a:gd name="connsiteX14" fmla="*/ 201930 w 201929"/>
                <a:gd name="connsiteY14" fmla="*/ 194310 h 224789"/>
                <a:gd name="connsiteX15" fmla="*/ 201930 w 201929"/>
                <a:gd name="connsiteY15" fmla="*/ 219075 h 224789"/>
                <a:gd name="connsiteX16" fmla="*/ 182880 w 201929"/>
                <a:gd name="connsiteY16" fmla="*/ 222885 h 224789"/>
                <a:gd name="connsiteX17" fmla="*/ 80963 w 201929"/>
                <a:gd name="connsiteY17" fmla="*/ 199072 h 224789"/>
                <a:gd name="connsiteX18" fmla="*/ 146685 w 201929"/>
                <a:gd name="connsiteY18" fmla="*/ 140970 h 224789"/>
                <a:gd name="connsiteX19" fmla="*/ 146685 w 201929"/>
                <a:gd name="connsiteY19" fmla="*/ 103822 h 224789"/>
                <a:gd name="connsiteX20" fmla="*/ 97155 w 201929"/>
                <a:gd name="connsiteY20" fmla="*/ 120015 h 224789"/>
                <a:gd name="connsiteX21" fmla="*/ 36195 w 201929"/>
                <a:gd name="connsiteY21" fmla="*/ 163830 h 224789"/>
                <a:gd name="connsiteX22" fmla="*/ 80963 w 201929"/>
                <a:gd name="connsiteY22" fmla="*/ 199072 h 22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1929" h="224789">
                  <a:moveTo>
                    <a:pt x="182880" y="222885"/>
                  </a:moveTo>
                  <a:cubicBezTo>
                    <a:pt x="160972" y="222885"/>
                    <a:pt x="148590" y="212408"/>
                    <a:pt x="145733" y="190500"/>
                  </a:cubicBezTo>
                  <a:lnTo>
                    <a:pt x="145733" y="190500"/>
                  </a:lnTo>
                  <a:cubicBezTo>
                    <a:pt x="132397" y="207645"/>
                    <a:pt x="110490" y="224790"/>
                    <a:pt x="73342" y="224790"/>
                  </a:cubicBezTo>
                  <a:cubicBezTo>
                    <a:pt x="32385" y="224790"/>
                    <a:pt x="0" y="205740"/>
                    <a:pt x="0" y="164783"/>
                  </a:cubicBezTo>
                  <a:cubicBezTo>
                    <a:pt x="0" y="113347"/>
                    <a:pt x="40005" y="102870"/>
                    <a:pt x="94297" y="95250"/>
                  </a:cubicBezTo>
                  <a:cubicBezTo>
                    <a:pt x="124778" y="90488"/>
                    <a:pt x="146685" y="87630"/>
                    <a:pt x="146685" y="63817"/>
                  </a:cubicBezTo>
                  <a:cubicBezTo>
                    <a:pt x="146685" y="39052"/>
                    <a:pt x="129540" y="25717"/>
                    <a:pt x="98107" y="25717"/>
                  </a:cubicBezTo>
                  <a:cubicBezTo>
                    <a:pt x="62865" y="25717"/>
                    <a:pt x="45720" y="40958"/>
                    <a:pt x="43815" y="73342"/>
                  </a:cubicBezTo>
                  <a:lnTo>
                    <a:pt x="11430" y="73342"/>
                  </a:lnTo>
                  <a:cubicBezTo>
                    <a:pt x="12382" y="31433"/>
                    <a:pt x="40005" y="0"/>
                    <a:pt x="98107" y="0"/>
                  </a:cubicBezTo>
                  <a:cubicBezTo>
                    <a:pt x="143828" y="0"/>
                    <a:pt x="178117" y="17145"/>
                    <a:pt x="178117" y="68580"/>
                  </a:cubicBezTo>
                  <a:lnTo>
                    <a:pt x="178117" y="171450"/>
                  </a:lnTo>
                  <a:cubicBezTo>
                    <a:pt x="178117" y="188595"/>
                    <a:pt x="181928" y="199072"/>
                    <a:pt x="200978" y="194310"/>
                  </a:cubicBezTo>
                  <a:lnTo>
                    <a:pt x="201930" y="194310"/>
                  </a:lnTo>
                  <a:lnTo>
                    <a:pt x="201930" y="219075"/>
                  </a:lnTo>
                  <a:cubicBezTo>
                    <a:pt x="197167" y="220980"/>
                    <a:pt x="191453" y="222885"/>
                    <a:pt x="182880" y="222885"/>
                  </a:cubicBezTo>
                  <a:close/>
                  <a:moveTo>
                    <a:pt x="80963" y="199072"/>
                  </a:moveTo>
                  <a:cubicBezTo>
                    <a:pt x="126683" y="199072"/>
                    <a:pt x="146685" y="165735"/>
                    <a:pt x="146685" y="140970"/>
                  </a:cubicBezTo>
                  <a:lnTo>
                    <a:pt x="146685" y="103822"/>
                  </a:lnTo>
                  <a:cubicBezTo>
                    <a:pt x="135255" y="110490"/>
                    <a:pt x="115253" y="116205"/>
                    <a:pt x="97155" y="120015"/>
                  </a:cubicBezTo>
                  <a:cubicBezTo>
                    <a:pt x="62865" y="126683"/>
                    <a:pt x="36195" y="132397"/>
                    <a:pt x="36195" y="163830"/>
                  </a:cubicBezTo>
                  <a:cubicBezTo>
                    <a:pt x="36195" y="193358"/>
                    <a:pt x="58103" y="199072"/>
                    <a:pt x="80963" y="199072"/>
                  </a:cubicBezTo>
                  <a:close/>
                </a:path>
              </a:pathLst>
            </a:custGeom>
            <a:grpFill/>
            <a:ln w="9525" cap="flat">
              <a:noFill/>
              <a:prstDash val="solid"/>
              <a:miter/>
            </a:ln>
          </p:spPr>
          <p:txBody>
            <a:bodyPr rtlCol="0" anchor="ctr"/>
            <a:lstStyle/>
            <a:p>
              <a:endParaRPr lang="it-IT">
                <a:solidFill>
                  <a:schemeClr val="tx1"/>
                </a:solidFill>
              </a:endParaRPr>
            </a:p>
          </p:txBody>
        </p:sp>
        <p:sp>
          <p:nvSpPr>
            <p:cNvPr id="81" name="Figura a mano libera: forma 80">
              <a:extLst>
                <a:ext uri="{FF2B5EF4-FFF2-40B4-BE49-F238E27FC236}">
                  <a16:creationId xmlns:a16="http://schemas.microsoft.com/office/drawing/2014/main" id="{4B40CA64-956F-2D91-336A-6C2B085E5DB9}"/>
                </a:ext>
              </a:extLst>
            </p:cNvPr>
            <p:cNvSpPr/>
            <p:nvPr/>
          </p:nvSpPr>
          <p:spPr>
            <a:xfrm>
              <a:off x="5122931" y="1819360"/>
              <a:ext cx="216217" cy="300037"/>
            </a:xfrm>
            <a:custGeom>
              <a:avLst/>
              <a:gdLst>
                <a:gd name="connsiteX0" fmla="*/ 0 w 216217"/>
                <a:gd name="connsiteY0" fmla="*/ 300038 h 300037"/>
                <a:gd name="connsiteX1" fmla="*/ 0 w 216217"/>
                <a:gd name="connsiteY1" fmla="*/ 0 h 300037"/>
                <a:gd name="connsiteX2" fmla="*/ 124778 w 216217"/>
                <a:gd name="connsiteY2" fmla="*/ 0 h 300037"/>
                <a:gd name="connsiteX3" fmla="*/ 196215 w 216217"/>
                <a:gd name="connsiteY3" fmla="*/ 28575 h 300037"/>
                <a:gd name="connsiteX4" fmla="*/ 216218 w 216217"/>
                <a:gd name="connsiteY4" fmla="*/ 85725 h 300037"/>
                <a:gd name="connsiteX5" fmla="*/ 119063 w 216217"/>
                <a:gd name="connsiteY5" fmla="*/ 173355 h 300037"/>
                <a:gd name="connsiteX6" fmla="*/ 37147 w 216217"/>
                <a:gd name="connsiteY6" fmla="*/ 173355 h 300037"/>
                <a:gd name="connsiteX7" fmla="*/ 37147 w 216217"/>
                <a:gd name="connsiteY7" fmla="*/ 300038 h 300037"/>
                <a:gd name="connsiteX8" fmla="*/ 0 w 216217"/>
                <a:gd name="connsiteY8" fmla="*/ 300038 h 300037"/>
                <a:gd name="connsiteX9" fmla="*/ 38100 w 216217"/>
                <a:gd name="connsiteY9" fmla="*/ 33338 h 300037"/>
                <a:gd name="connsiteX10" fmla="*/ 38100 w 216217"/>
                <a:gd name="connsiteY10" fmla="*/ 143828 h 300037"/>
                <a:gd name="connsiteX11" fmla="*/ 117158 w 216217"/>
                <a:gd name="connsiteY11" fmla="*/ 143828 h 300037"/>
                <a:gd name="connsiteX12" fmla="*/ 180022 w 216217"/>
                <a:gd name="connsiteY12" fmla="*/ 87630 h 300037"/>
                <a:gd name="connsiteX13" fmla="*/ 120015 w 216217"/>
                <a:gd name="connsiteY13" fmla="*/ 32385 h 300037"/>
                <a:gd name="connsiteX14" fmla="*/ 38100 w 216217"/>
                <a:gd name="connsiteY14" fmla="*/ 32385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6217" h="300037">
                  <a:moveTo>
                    <a:pt x="0" y="300038"/>
                  </a:moveTo>
                  <a:lnTo>
                    <a:pt x="0" y="0"/>
                  </a:lnTo>
                  <a:lnTo>
                    <a:pt x="124778" y="0"/>
                  </a:lnTo>
                  <a:cubicBezTo>
                    <a:pt x="156210" y="0"/>
                    <a:pt x="180975" y="10477"/>
                    <a:pt x="196215" y="28575"/>
                  </a:cubicBezTo>
                  <a:cubicBezTo>
                    <a:pt x="208597" y="42863"/>
                    <a:pt x="216218" y="62865"/>
                    <a:pt x="216218" y="85725"/>
                  </a:cubicBezTo>
                  <a:cubicBezTo>
                    <a:pt x="216218" y="140970"/>
                    <a:pt x="184785" y="173355"/>
                    <a:pt x="119063" y="173355"/>
                  </a:cubicBezTo>
                  <a:lnTo>
                    <a:pt x="37147" y="173355"/>
                  </a:lnTo>
                  <a:lnTo>
                    <a:pt x="37147" y="300038"/>
                  </a:lnTo>
                  <a:lnTo>
                    <a:pt x="0" y="300038"/>
                  </a:lnTo>
                  <a:close/>
                  <a:moveTo>
                    <a:pt x="38100" y="33338"/>
                  </a:moveTo>
                  <a:lnTo>
                    <a:pt x="38100" y="143828"/>
                  </a:lnTo>
                  <a:lnTo>
                    <a:pt x="117158" y="143828"/>
                  </a:lnTo>
                  <a:cubicBezTo>
                    <a:pt x="159068" y="143828"/>
                    <a:pt x="180022" y="122872"/>
                    <a:pt x="180022" y="87630"/>
                  </a:cubicBezTo>
                  <a:cubicBezTo>
                    <a:pt x="180022" y="51435"/>
                    <a:pt x="158115" y="32385"/>
                    <a:pt x="120015" y="32385"/>
                  </a:cubicBezTo>
                  <a:lnTo>
                    <a:pt x="38100" y="32385"/>
                  </a:lnTo>
                  <a:close/>
                </a:path>
              </a:pathLst>
            </a:custGeom>
            <a:grpFill/>
            <a:ln w="9525" cap="flat">
              <a:noFill/>
              <a:prstDash val="solid"/>
              <a:miter/>
            </a:ln>
          </p:spPr>
          <p:txBody>
            <a:bodyPr rtlCol="0" anchor="ctr"/>
            <a:lstStyle/>
            <a:p>
              <a:endParaRPr lang="it-IT">
                <a:solidFill>
                  <a:schemeClr val="tx1"/>
                </a:solidFill>
              </a:endParaRPr>
            </a:p>
          </p:txBody>
        </p:sp>
        <p:sp>
          <p:nvSpPr>
            <p:cNvPr id="82" name="Figura a mano libera: forma 81">
              <a:extLst>
                <a:ext uri="{FF2B5EF4-FFF2-40B4-BE49-F238E27FC236}">
                  <a16:creationId xmlns:a16="http://schemas.microsoft.com/office/drawing/2014/main" id="{08B7ED7D-C10C-4341-5433-29A1C7FB15DB}"/>
                </a:ext>
              </a:extLst>
            </p:cNvPr>
            <p:cNvSpPr/>
            <p:nvPr/>
          </p:nvSpPr>
          <p:spPr>
            <a:xfrm>
              <a:off x="7483226" y="1352635"/>
              <a:ext cx="34289" cy="300037"/>
            </a:xfrm>
            <a:custGeom>
              <a:avLst/>
              <a:gdLst>
                <a:gd name="connsiteX0" fmla="*/ 0 w 34289"/>
                <a:gd name="connsiteY0" fmla="*/ 300038 h 300037"/>
                <a:gd name="connsiteX1" fmla="*/ 0 w 34289"/>
                <a:gd name="connsiteY1" fmla="*/ 0 h 300037"/>
                <a:gd name="connsiteX2" fmla="*/ 34290 w 34289"/>
                <a:gd name="connsiteY2" fmla="*/ 0 h 300037"/>
                <a:gd name="connsiteX3" fmla="*/ 34290 w 34289"/>
                <a:gd name="connsiteY3" fmla="*/ 300038 h 300037"/>
                <a:gd name="connsiteX4" fmla="*/ 0 w 34289"/>
                <a:gd name="connsiteY4" fmla="*/ 300038 h 30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89" h="300037">
                  <a:moveTo>
                    <a:pt x="0" y="300038"/>
                  </a:moveTo>
                  <a:lnTo>
                    <a:pt x="0" y="0"/>
                  </a:lnTo>
                  <a:lnTo>
                    <a:pt x="34290" y="0"/>
                  </a:lnTo>
                  <a:lnTo>
                    <a:pt x="34290" y="300038"/>
                  </a:lnTo>
                  <a:lnTo>
                    <a:pt x="0" y="300038"/>
                  </a:lnTo>
                  <a:close/>
                </a:path>
              </a:pathLst>
            </a:custGeom>
            <a:grpFill/>
            <a:ln w="9525" cap="flat">
              <a:noFill/>
              <a:prstDash val="solid"/>
              <a:miter/>
            </a:ln>
          </p:spPr>
          <p:txBody>
            <a:bodyPr rtlCol="0" anchor="ctr"/>
            <a:lstStyle/>
            <a:p>
              <a:endParaRPr lang="it-IT">
                <a:solidFill>
                  <a:schemeClr val="tx1"/>
                </a:solidFill>
              </a:endParaRPr>
            </a:p>
          </p:txBody>
        </p:sp>
        <p:sp>
          <p:nvSpPr>
            <p:cNvPr id="83" name="Figura a mano libera: forma 82">
              <a:extLst>
                <a:ext uri="{FF2B5EF4-FFF2-40B4-BE49-F238E27FC236}">
                  <a16:creationId xmlns:a16="http://schemas.microsoft.com/office/drawing/2014/main" id="{7A2E8964-A8A2-D754-F3C9-5011969DB5FA}"/>
                </a:ext>
              </a:extLst>
            </p:cNvPr>
            <p:cNvSpPr/>
            <p:nvPr/>
          </p:nvSpPr>
          <p:spPr>
            <a:xfrm>
              <a:off x="7391786" y="1352635"/>
              <a:ext cx="34290" cy="300037"/>
            </a:xfrm>
            <a:custGeom>
              <a:avLst/>
              <a:gdLst>
                <a:gd name="connsiteX0" fmla="*/ 0 w 34290"/>
                <a:gd name="connsiteY0" fmla="*/ 300038 h 300037"/>
                <a:gd name="connsiteX1" fmla="*/ 0 w 34290"/>
                <a:gd name="connsiteY1" fmla="*/ 83820 h 300037"/>
                <a:gd name="connsiteX2" fmla="*/ 34290 w 34290"/>
                <a:gd name="connsiteY2" fmla="*/ 83820 h 300037"/>
                <a:gd name="connsiteX3" fmla="*/ 34290 w 34290"/>
                <a:gd name="connsiteY3" fmla="*/ 300038 h 300037"/>
                <a:gd name="connsiteX4" fmla="*/ 0 w 34290"/>
                <a:gd name="connsiteY4" fmla="*/ 300038 h 300037"/>
                <a:gd name="connsiteX5" fmla="*/ 0 w 34290"/>
                <a:gd name="connsiteY5" fmla="*/ 41910 h 300037"/>
                <a:gd name="connsiteX6" fmla="*/ 0 w 34290"/>
                <a:gd name="connsiteY6" fmla="*/ 0 h 300037"/>
                <a:gd name="connsiteX7" fmla="*/ 34290 w 34290"/>
                <a:gd name="connsiteY7" fmla="*/ 0 h 300037"/>
                <a:gd name="connsiteX8" fmla="*/ 34290 w 34290"/>
                <a:gd name="connsiteY8" fmla="*/ 41910 h 300037"/>
                <a:gd name="connsiteX9" fmla="*/ 0 w 34290"/>
                <a:gd name="connsiteY9" fmla="*/ 41910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 h="300037">
                  <a:moveTo>
                    <a:pt x="0" y="300038"/>
                  </a:moveTo>
                  <a:lnTo>
                    <a:pt x="0" y="83820"/>
                  </a:lnTo>
                  <a:lnTo>
                    <a:pt x="34290" y="83820"/>
                  </a:lnTo>
                  <a:lnTo>
                    <a:pt x="34290" y="300038"/>
                  </a:lnTo>
                  <a:lnTo>
                    <a:pt x="0" y="300038"/>
                  </a:lnTo>
                  <a:close/>
                  <a:moveTo>
                    <a:pt x="0" y="41910"/>
                  </a:moveTo>
                  <a:lnTo>
                    <a:pt x="0" y="0"/>
                  </a:lnTo>
                  <a:lnTo>
                    <a:pt x="34290" y="0"/>
                  </a:lnTo>
                  <a:lnTo>
                    <a:pt x="34290" y="41910"/>
                  </a:lnTo>
                  <a:lnTo>
                    <a:pt x="0" y="41910"/>
                  </a:lnTo>
                  <a:close/>
                </a:path>
              </a:pathLst>
            </a:custGeom>
            <a:grpFill/>
            <a:ln w="9525" cap="flat">
              <a:noFill/>
              <a:prstDash val="solid"/>
              <a:miter/>
            </a:ln>
          </p:spPr>
          <p:txBody>
            <a:bodyPr rtlCol="0" anchor="ctr"/>
            <a:lstStyle/>
            <a:p>
              <a:endParaRPr lang="it-IT">
                <a:solidFill>
                  <a:schemeClr val="tx1"/>
                </a:solidFill>
              </a:endParaRPr>
            </a:p>
          </p:txBody>
        </p:sp>
        <p:sp>
          <p:nvSpPr>
            <p:cNvPr id="84" name="Figura a mano libera: forma 83">
              <a:extLst>
                <a:ext uri="{FF2B5EF4-FFF2-40B4-BE49-F238E27FC236}">
                  <a16:creationId xmlns:a16="http://schemas.microsoft.com/office/drawing/2014/main" id="{CE7C2CB0-AF78-F17A-3FD1-8E9C4D382F8B}"/>
                </a:ext>
              </a:extLst>
            </p:cNvPr>
            <p:cNvSpPr/>
            <p:nvPr/>
          </p:nvSpPr>
          <p:spPr>
            <a:xfrm>
              <a:off x="7162234" y="1433598"/>
              <a:ext cx="114300" cy="219075"/>
            </a:xfrm>
            <a:custGeom>
              <a:avLst/>
              <a:gdLst>
                <a:gd name="connsiteX0" fmla="*/ 34290 w 114300"/>
                <a:gd name="connsiteY0" fmla="*/ 2858 h 219075"/>
                <a:gd name="connsiteX1" fmla="*/ 34290 w 114300"/>
                <a:gd name="connsiteY1" fmla="*/ 38100 h 219075"/>
                <a:gd name="connsiteX2" fmla="*/ 35243 w 114300"/>
                <a:gd name="connsiteY2" fmla="*/ 38100 h 219075"/>
                <a:gd name="connsiteX3" fmla="*/ 100013 w 114300"/>
                <a:gd name="connsiteY3" fmla="*/ 0 h 219075"/>
                <a:gd name="connsiteX4" fmla="*/ 114300 w 114300"/>
                <a:gd name="connsiteY4" fmla="*/ 2858 h 219075"/>
                <a:gd name="connsiteX5" fmla="*/ 114300 w 114300"/>
                <a:gd name="connsiteY5" fmla="*/ 35242 h 219075"/>
                <a:gd name="connsiteX6" fmla="*/ 113348 w 114300"/>
                <a:gd name="connsiteY6" fmla="*/ 35242 h 219075"/>
                <a:gd name="connsiteX7" fmla="*/ 98107 w 114300"/>
                <a:gd name="connsiteY7" fmla="*/ 33338 h 219075"/>
                <a:gd name="connsiteX8" fmla="*/ 35243 w 114300"/>
                <a:gd name="connsiteY8" fmla="*/ 99060 h 219075"/>
                <a:gd name="connsiteX9" fmla="*/ 35243 w 114300"/>
                <a:gd name="connsiteY9" fmla="*/ 219075 h 219075"/>
                <a:gd name="connsiteX10" fmla="*/ 0 w 114300"/>
                <a:gd name="connsiteY10" fmla="*/ 219075 h 219075"/>
                <a:gd name="connsiteX11" fmla="*/ 0 w 114300"/>
                <a:gd name="connsiteY11" fmla="*/ 2858 h 219075"/>
                <a:gd name="connsiteX12" fmla="*/ 34290 w 114300"/>
                <a:gd name="connsiteY12" fmla="*/ 2858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4300" h="219075">
                  <a:moveTo>
                    <a:pt x="34290" y="2858"/>
                  </a:moveTo>
                  <a:lnTo>
                    <a:pt x="34290" y="38100"/>
                  </a:lnTo>
                  <a:lnTo>
                    <a:pt x="35243" y="38100"/>
                  </a:lnTo>
                  <a:cubicBezTo>
                    <a:pt x="48577" y="17145"/>
                    <a:pt x="70485" y="0"/>
                    <a:pt x="100013" y="0"/>
                  </a:cubicBezTo>
                  <a:cubicBezTo>
                    <a:pt x="106680" y="0"/>
                    <a:pt x="109538" y="952"/>
                    <a:pt x="114300" y="2858"/>
                  </a:cubicBezTo>
                  <a:lnTo>
                    <a:pt x="114300" y="35242"/>
                  </a:lnTo>
                  <a:lnTo>
                    <a:pt x="113348" y="35242"/>
                  </a:lnTo>
                  <a:cubicBezTo>
                    <a:pt x="108585" y="33338"/>
                    <a:pt x="104775" y="33338"/>
                    <a:pt x="98107" y="33338"/>
                  </a:cubicBezTo>
                  <a:cubicBezTo>
                    <a:pt x="64770" y="33338"/>
                    <a:pt x="35243" y="58102"/>
                    <a:pt x="35243" y="99060"/>
                  </a:cubicBezTo>
                  <a:lnTo>
                    <a:pt x="35243" y="219075"/>
                  </a:lnTo>
                  <a:lnTo>
                    <a:pt x="0" y="219075"/>
                  </a:lnTo>
                  <a:lnTo>
                    <a:pt x="0" y="2858"/>
                  </a:lnTo>
                  <a:lnTo>
                    <a:pt x="34290" y="2858"/>
                  </a:lnTo>
                  <a:close/>
                </a:path>
              </a:pathLst>
            </a:custGeom>
            <a:grpFill/>
            <a:ln w="9525" cap="flat">
              <a:noFill/>
              <a:prstDash val="solid"/>
              <a:miter/>
            </a:ln>
          </p:spPr>
          <p:txBody>
            <a:bodyPr rtlCol="0" anchor="ctr"/>
            <a:lstStyle/>
            <a:p>
              <a:endParaRPr lang="it-IT">
                <a:solidFill>
                  <a:schemeClr val="tx1"/>
                </a:solidFill>
              </a:endParaRPr>
            </a:p>
          </p:txBody>
        </p:sp>
        <p:sp>
          <p:nvSpPr>
            <p:cNvPr id="85" name="Figura a mano libera: forma 84">
              <a:extLst>
                <a:ext uri="{FF2B5EF4-FFF2-40B4-BE49-F238E27FC236}">
                  <a16:creationId xmlns:a16="http://schemas.microsoft.com/office/drawing/2014/main" id="{BD11A994-5CAA-283C-8155-C793EA06ADD8}"/>
                </a:ext>
              </a:extLst>
            </p:cNvPr>
            <p:cNvSpPr/>
            <p:nvPr/>
          </p:nvSpPr>
          <p:spPr>
            <a:xfrm>
              <a:off x="6917441" y="1429787"/>
              <a:ext cx="202882" cy="228600"/>
            </a:xfrm>
            <a:custGeom>
              <a:avLst/>
              <a:gdLst>
                <a:gd name="connsiteX0" fmla="*/ 104775 w 202882"/>
                <a:gd name="connsiteY0" fmla="*/ 228600 h 228600"/>
                <a:gd name="connsiteX1" fmla="*/ 0 w 202882"/>
                <a:gd name="connsiteY1" fmla="*/ 114300 h 228600"/>
                <a:gd name="connsiteX2" fmla="*/ 102870 w 202882"/>
                <a:gd name="connsiteY2" fmla="*/ 0 h 228600"/>
                <a:gd name="connsiteX3" fmla="*/ 202882 w 202882"/>
                <a:gd name="connsiteY3" fmla="*/ 121920 h 228600"/>
                <a:gd name="connsiteX4" fmla="*/ 35243 w 202882"/>
                <a:gd name="connsiteY4" fmla="*/ 121920 h 228600"/>
                <a:gd name="connsiteX5" fmla="*/ 104775 w 202882"/>
                <a:gd name="connsiteY5" fmla="*/ 199073 h 228600"/>
                <a:gd name="connsiteX6" fmla="*/ 164782 w 202882"/>
                <a:gd name="connsiteY6" fmla="*/ 154305 h 228600"/>
                <a:gd name="connsiteX7" fmla="*/ 198120 w 202882"/>
                <a:gd name="connsiteY7" fmla="*/ 154305 h 228600"/>
                <a:gd name="connsiteX8" fmla="*/ 104775 w 202882"/>
                <a:gd name="connsiteY8" fmla="*/ 228600 h 228600"/>
                <a:gd name="connsiteX9" fmla="*/ 102870 w 202882"/>
                <a:gd name="connsiteY9" fmla="*/ 27623 h 228600"/>
                <a:gd name="connsiteX10" fmla="*/ 36195 w 202882"/>
                <a:gd name="connsiteY10" fmla="*/ 97155 h 228600"/>
                <a:gd name="connsiteX11" fmla="*/ 166688 w 202882"/>
                <a:gd name="connsiteY11" fmla="*/ 97155 h 228600"/>
                <a:gd name="connsiteX12" fmla="*/ 102870 w 202882"/>
                <a:gd name="connsiteY12" fmla="*/ 27623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2882" h="228600">
                  <a:moveTo>
                    <a:pt x="104775" y="228600"/>
                  </a:moveTo>
                  <a:cubicBezTo>
                    <a:pt x="38100" y="228600"/>
                    <a:pt x="0" y="177165"/>
                    <a:pt x="0" y="114300"/>
                  </a:cubicBezTo>
                  <a:cubicBezTo>
                    <a:pt x="0" y="51435"/>
                    <a:pt x="40957" y="0"/>
                    <a:pt x="102870" y="0"/>
                  </a:cubicBezTo>
                  <a:cubicBezTo>
                    <a:pt x="167640" y="0"/>
                    <a:pt x="202882" y="50483"/>
                    <a:pt x="202882" y="121920"/>
                  </a:cubicBezTo>
                  <a:lnTo>
                    <a:pt x="35243" y="121920"/>
                  </a:lnTo>
                  <a:cubicBezTo>
                    <a:pt x="38100" y="165735"/>
                    <a:pt x="61913" y="199073"/>
                    <a:pt x="104775" y="199073"/>
                  </a:cubicBezTo>
                  <a:cubicBezTo>
                    <a:pt x="136207" y="199073"/>
                    <a:pt x="157163" y="183833"/>
                    <a:pt x="164782" y="154305"/>
                  </a:cubicBezTo>
                  <a:lnTo>
                    <a:pt x="198120" y="154305"/>
                  </a:lnTo>
                  <a:cubicBezTo>
                    <a:pt x="187643" y="201930"/>
                    <a:pt x="153353" y="228600"/>
                    <a:pt x="104775" y="228600"/>
                  </a:cubicBezTo>
                  <a:close/>
                  <a:moveTo>
                    <a:pt x="102870" y="27623"/>
                  </a:moveTo>
                  <a:cubicBezTo>
                    <a:pt x="62865" y="27623"/>
                    <a:pt x="40957" y="58102"/>
                    <a:pt x="36195" y="97155"/>
                  </a:cubicBezTo>
                  <a:lnTo>
                    <a:pt x="166688" y="97155"/>
                  </a:lnTo>
                  <a:cubicBezTo>
                    <a:pt x="163830" y="54293"/>
                    <a:pt x="141923" y="27623"/>
                    <a:pt x="102870" y="27623"/>
                  </a:cubicBezTo>
                  <a:close/>
                </a:path>
              </a:pathLst>
            </a:custGeom>
            <a:grpFill/>
            <a:ln w="9525" cap="flat">
              <a:noFill/>
              <a:prstDash val="solid"/>
              <a:miter/>
            </a:ln>
          </p:spPr>
          <p:txBody>
            <a:bodyPr rtlCol="0" anchor="ctr"/>
            <a:lstStyle/>
            <a:p>
              <a:endParaRPr lang="it-IT">
                <a:solidFill>
                  <a:schemeClr val="tx1"/>
                </a:solidFill>
              </a:endParaRPr>
            </a:p>
          </p:txBody>
        </p:sp>
        <p:sp>
          <p:nvSpPr>
            <p:cNvPr id="86" name="Figura a mano libera: forma 85">
              <a:extLst>
                <a:ext uri="{FF2B5EF4-FFF2-40B4-BE49-F238E27FC236}">
                  <a16:creationId xmlns:a16="http://schemas.microsoft.com/office/drawing/2014/main" id="{661C7FF1-3987-AD17-83D3-BDB803F48EDC}"/>
                </a:ext>
              </a:extLst>
            </p:cNvPr>
            <p:cNvSpPr/>
            <p:nvPr/>
          </p:nvSpPr>
          <p:spPr>
            <a:xfrm>
              <a:off x="6688841" y="1431693"/>
              <a:ext cx="198119" cy="292417"/>
            </a:xfrm>
            <a:custGeom>
              <a:avLst/>
              <a:gdLst>
                <a:gd name="connsiteX0" fmla="*/ 0 w 198119"/>
                <a:gd name="connsiteY0" fmla="*/ 290513 h 292417"/>
                <a:gd name="connsiteX1" fmla="*/ 0 w 198119"/>
                <a:gd name="connsiteY1" fmla="*/ 4763 h 292417"/>
                <a:gd name="connsiteX2" fmla="*/ 34290 w 198119"/>
                <a:gd name="connsiteY2" fmla="*/ 4763 h 292417"/>
                <a:gd name="connsiteX3" fmla="*/ 34290 w 198119"/>
                <a:gd name="connsiteY3" fmla="*/ 35242 h 292417"/>
                <a:gd name="connsiteX4" fmla="*/ 35243 w 198119"/>
                <a:gd name="connsiteY4" fmla="*/ 35242 h 292417"/>
                <a:gd name="connsiteX5" fmla="*/ 104775 w 198119"/>
                <a:gd name="connsiteY5" fmla="*/ 0 h 292417"/>
                <a:gd name="connsiteX6" fmla="*/ 198120 w 198119"/>
                <a:gd name="connsiteY6" fmla="*/ 114300 h 292417"/>
                <a:gd name="connsiteX7" fmla="*/ 103823 w 198119"/>
                <a:gd name="connsiteY7" fmla="*/ 228600 h 292417"/>
                <a:gd name="connsiteX8" fmla="*/ 35243 w 198119"/>
                <a:gd name="connsiteY8" fmla="*/ 197167 h 292417"/>
                <a:gd name="connsiteX9" fmla="*/ 34290 w 198119"/>
                <a:gd name="connsiteY9" fmla="*/ 197167 h 292417"/>
                <a:gd name="connsiteX10" fmla="*/ 34290 w 198119"/>
                <a:gd name="connsiteY10" fmla="*/ 292417 h 292417"/>
                <a:gd name="connsiteX11" fmla="*/ 0 w 198119"/>
                <a:gd name="connsiteY11" fmla="*/ 292417 h 292417"/>
                <a:gd name="connsiteX12" fmla="*/ 100013 w 198119"/>
                <a:gd name="connsiteY12" fmla="*/ 199072 h 292417"/>
                <a:gd name="connsiteX13" fmla="*/ 161925 w 198119"/>
                <a:gd name="connsiteY13" fmla="*/ 114300 h 292417"/>
                <a:gd name="connsiteX14" fmla="*/ 100013 w 198119"/>
                <a:gd name="connsiteY14" fmla="*/ 28575 h 292417"/>
                <a:gd name="connsiteX15" fmla="*/ 30480 w 198119"/>
                <a:gd name="connsiteY15" fmla="*/ 114300 h 292417"/>
                <a:gd name="connsiteX16" fmla="*/ 100013 w 198119"/>
                <a:gd name="connsiteY16" fmla="*/ 199072 h 29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8119" h="292417">
                  <a:moveTo>
                    <a:pt x="0" y="290513"/>
                  </a:moveTo>
                  <a:lnTo>
                    <a:pt x="0" y="4763"/>
                  </a:lnTo>
                  <a:lnTo>
                    <a:pt x="34290" y="4763"/>
                  </a:lnTo>
                  <a:lnTo>
                    <a:pt x="34290" y="35242"/>
                  </a:lnTo>
                  <a:lnTo>
                    <a:pt x="35243" y="35242"/>
                  </a:lnTo>
                  <a:cubicBezTo>
                    <a:pt x="51435" y="13335"/>
                    <a:pt x="73343" y="0"/>
                    <a:pt x="104775" y="0"/>
                  </a:cubicBezTo>
                  <a:cubicBezTo>
                    <a:pt x="160020" y="0"/>
                    <a:pt x="198120" y="41910"/>
                    <a:pt x="198120" y="114300"/>
                  </a:cubicBezTo>
                  <a:cubicBezTo>
                    <a:pt x="198120" y="183832"/>
                    <a:pt x="162878" y="228600"/>
                    <a:pt x="103823" y="228600"/>
                  </a:cubicBezTo>
                  <a:cubicBezTo>
                    <a:pt x="74295" y="228600"/>
                    <a:pt x="53340" y="220027"/>
                    <a:pt x="35243" y="197167"/>
                  </a:cubicBezTo>
                  <a:lnTo>
                    <a:pt x="34290" y="197167"/>
                  </a:lnTo>
                  <a:lnTo>
                    <a:pt x="34290" y="292417"/>
                  </a:lnTo>
                  <a:lnTo>
                    <a:pt x="0" y="292417"/>
                  </a:lnTo>
                  <a:close/>
                  <a:moveTo>
                    <a:pt x="100013" y="199072"/>
                  </a:moveTo>
                  <a:cubicBezTo>
                    <a:pt x="141923" y="199072"/>
                    <a:pt x="161925" y="162877"/>
                    <a:pt x="161925" y="114300"/>
                  </a:cubicBezTo>
                  <a:cubicBezTo>
                    <a:pt x="161925" y="65722"/>
                    <a:pt x="140970" y="28575"/>
                    <a:pt x="100013" y="28575"/>
                  </a:cubicBezTo>
                  <a:cubicBezTo>
                    <a:pt x="52388" y="28575"/>
                    <a:pt x="30480" y="66675"/>
                    <a:pt x="30480" y="114300"/>
                  </a:cubicBezTo>
                  <a:cubicBezTo>
                    <a:pt x="30480" y="161925"/>
                    <a:pt x="50482" y="199072"/>
                    <a:pt x="100013" y="199072"/>
                  </a:cubicBezTo>
                  <a:close/>
                </a:path>
              </a:pathLst>
            </a:custGeom>
            <a:grpFill/>
            <a:ln w="9525" cap="flat">
              <a:noFill/>
              <a:prstDash val="solid"/>
              <a:miter/>
            </a:ln>
          </p:spPr>
          <p:txBody>
            <a:bodyPr rtlCol="0" anchor="ctr"/>
            <a:lstStyle/>
            <a:p>
              <a:endParaRPr lang="it-IT">
                <a:solidFill>
                  <a:schemeClr val="tx1"/>
                </a:solidFill>
              </a:endParaRPr>
            </a:p>
          </p:txBody>
        </p:sp>
        <p:sp>
          <p:nvSpPr>
            <p:cNvPr id="87" name="Figura a mano libera: forma 86">
              <a:extLst>
                <a:ext uri="{FF2B5EF4-FFF2-40B4-BE49-F238E27FC236}">
                  <a16:creationId xmlns:a16="http://schemas.microsoft.com/office/drawing/2014/main" id="{79FAFA4F-5450-8319-CB77-E969587201A6}"/>
                </a:ext>
              </a:extLst>
            </p:cNvPr>
            <p:cNvSpPr/>
            <p:nvPr/>
          </p:nvSpPr>
          <p:spPr>
            <a:xfrm>
              <a:off x="6523106" y="1352635"/>
              <a:ext cx="34289" cy="300037"/>
            </a:xfrm>
            <a:custGeom>
              <a:avLst/>
              <a:gdLst>
                <a:gd name="connsiteX0" fmla="*/ 0 w 34289"/>
                <a:gd name="connsiteY0" fmla="*/ 300038 h 300037"/>
                <a:gd name="connsiteX1" fmla="*/ 0 w 34289"/>
                <a:gd name="connsiteY1" fmla="*/ 83820 h 300037"/>
                <a:gd name="connsiteX2" fmla="*/ 34290 w 34289"/>
                <a:gd name="connsiteY2" fmla="*/ 83820 h 300037"/>
                <a:gd name="connsiteX3" fmla="*/ 34290 w 34289"/>
                <a:gd name="connsiteY3" fmla="*/ 300038 h 300037"/>
                <a:gd name="connsiteX4" fmla="*/ 0 w 34289"/>
                <a:gd name="connsiteY4" fmla="*/ 300038 h 300037"/>
                <a:gd name="connsiteX5" fmla="*/ 0 w 34289"/>
                <a:gd name="connsiteY5" fmla="*/ 41910 h 300037"/>
                <a:gd name="connsiteX6" fmla="*/ 0 w 34289"/>
                <a:gd name="connsiteY6" fmla="*/ 0 h 300037"/>
                <a:gd name="connsiteX7" fmla="*/ 34290 w 34289"/>
                <a:gd name="connsiteY7" fmla="*/ 0 h 300037"/>
                <a:gd name="connsiteX8" fmla="*/ 34290 w 34289"/>
                <a:gd name="connsiteY8" fmla="*/ 41910 h 300037"/>
                <a:gd name="connsiteX9" fmla="*/ 0 w 34289"/>
                <a:gd name="connsiteY9" fmla="*/ 41910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89" h="300037">
                  <a:moveTo>
                    <a:pt x="0" y="300038"/>
                  </a:moveTo>
                  <a:lnTo>
                    <a:pt x="0" y="83820"/>
                  </a:lnTo>
                  <a:lnTo>
                    <a:pt x="34290" y="83820"/>
                  </a:lnTo>
                  <a:lnTo>
                    <a:pt x="34290" y="300038"/>
                  </a:lnTo>
                  <a:lnTo>
                    <a:pt x="0" y="300038"/>
                  </a:lnTo>
                  <a:close/>
                  <a:moveTo>
                    <a:pt x="0" y="41910"/>
                  </a:moveTo>
                  <a:lnTo>
                    <a:pt x="0" y="0"/>
                  </a:lnTo>
                  <a:lnTo>
                    <a:pt x="34290" y="0"/>
                  </a:lnTo>
                  <a:lnTo>
                    <a:pt x="34290" y="41910"/>
                  </a:lnTo>
                  <a:lnTo>
                    <a:pt x="0" y="41910"/>
                  </a:lnTo>
                  <a:close/>
                </a:path>
              </a:pathLst>
            </a:custGeom>
            <a:grpFill/>
            <a:ln w="9525" cap="flat">
              <a:noFill/>
              <a:prstDash val="solid"/>
              <a:miter/>
            </a:ln>
          </p:spPr>
          <p:txBody>
            <a:bodyPr rtlCol="0" anchor="ctr"/>
            <a:lstStyle/>
            <a:p>
              <a:endParaRPr lang="it-IT">
                <a:solidFill>
                  <a:schemeClr val="tx1"/>
                </a:solidFill>
              </a:endParaRPr>
            </a:p>
          </p:txBody>
        </p:sp>
        <p:sp>
          <p:nvSpPr>
            <p:cNvPr id="88" name="Figura a mano libera: forma 87">
              <a:extLst>
                <a:ext uri="{FF2B5EF4-FFF2-40B4-BE49-F238E27FC236}">
                  <a16:creationId xmlns:a16="http://schemas.microsoft.com/office/drawing/2014/main" id="{2005F5AE-F122-35A0-624C-B9D3B218F2EA}"/>
                </a:ext>
              </a:extLst>
            </p:cNvPr>
            <p:cNvSpPr/>
            <p:nvPr/>
          </p:nvSpPr>
          <p:spPr>
            <a:xfrm>
              <a:off x="6306889" y="1436455"/>
              <a:ext cx="173355" cy="216217"/>
            </a:xfrm>
            <a:custGeom>
              <a:avLst/>
              <a:gdLst>
                <a:gd name="connsiteX0" fmla="*/ 0 w 173355"/>
                <a:gd name="connsiteY0" fmla="*/ 216217 h 216217"/>
                <a:gd name="connsiteX1" fmla="*/ 0 w 173355"/>
                <a:gd name="connsiteY1" fmla="*/ 189547 h 216217"/>
                <a:gd name="connsiteX2" fmla="*/ 120968 w 173355"/>
                <a:gd name="connsiteY2" fmla="*/ 30480 h 216217"/>
                <a:gd name="connsiteX3" fmla="*/ 120968 w 173355"/>
                <a:gd name="connsiteY3" fmla="*/ 29527 h 216217"/>
                <a:gd name="connsiteX4" fmla="*/ 7620 w 173355"/>
                <a:gd name="connsiteY4" fmla="*/ 29527 h 216217"/>
                <a:gd name="connsiteX5" fmla="*/ 7620 w 173355"/>
                <a:gd name="connsiteY5" fmla="*/ 0 h 216217"/>
                <a:gd name="connsiteX6" fmla="*/ 168593 w 173355"/>
                <a:gd name="connsiteY6" fmla="*/ 0 h 216217"/>
                <a:gd name="connsiteX7" fmla="*/ 168593 w 173355"/>
                <a:gd name="connsiteY7" fmla="*/ 20002 h 216217"/>
                <a:gd name="connsiteX8" fmla="*/ 43815 w 173355"/>
                <a:gd name="connsiteY8" fmla="*/ 183832 h 216217"/>
                <a:gd name="connsiteX9" fmla="*/ 43815 w 173355"/>
                <a:gd name="connsiteY9" fmla="*/ 184785 h 216217"/>
                <a:gd name="connsiteX10" fmla="*/ 173355 w 173355"/>
                <a:gd name="connsiteY10" fmla="*/ 184785 h 216217"/>
                <a:gd name="connsiteX11" fmla="*/ 173355 w 173355"/>
                <a:gd name="connsiteY11" fmla="*/ 216217 h 216217"/>
                <a:gd name="connsiteX12" fmla="*/ 0 w 173355"/>
                <a:gd name="connsiteY12" fmla="*/ 216217 h 216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355" h="216217">
                  <a:moveTo>
                    <a:pt x="0" y="216217"/>
                  </a:moveTo>
                  <a:lnTo>
                    <a:pt x="0" y="189547"/>
                  </a:lnTo>
                  <a:lnTo>
                    <a:pt x="120968" y="30480"/>
                  </a:lnTo>
                  <a:lnTo>
                    <a:pt x="120968" y="29527"/>
                  </a:lnTo>
                  <a:lnTo>
                    <a:pt x="7620" y="29527"/>
                  </a:lnTo>
                  <a:lnTo>
                    <a:pt x="7620" y="0"/>
                  </a:lnTo>
                  <a:lnTo>
                    <a:pt x="168593" y="0"/>
                  </a:lnTo>
                  <a:lnTo>
                    <a:pt x="168593" y="20002"/>
                  </a:lnTo>
                  <a:lnTo>
                    <a:pt x="43815" y="183832"/>
                  </a:lnTo>
                  <a:lnTo>
                    <a:pt x="43815" y="184785"/>
                  </a:lnTo>
                  <a:lnTo>
                    <a:pt x="173355" y="184785"/>
                  </a:lnTo>
                  <a:lnTo>
                    <a:pt x="173355" y="216217"/>
                  </a:lnTo>
                  <a:lnTo>
                    <a:pt x="0" y="216217"/>
                  </a:lnTo>
                  <a:close/>
                </a:path>
              </a:pathLst>
            </a:custGeom>
            <a:grpFill/>
            <a:ln w="9525" cap="flat">
              <a:noFill/>
              <a:prstDash val="solid"/>
              <a:miter/>
            </a:ln>
          </p:spPr>
          <p:txBody>
            <a:bodyPr rtlCol="0" anchor="ctr"/>
            <a:lstStyle/>
            <a:p>
              <a:endParaRPr lang="it-IT">
                <a:solidFill>
                  <a:schemeClr val="tx1"/>
                </a:solidFill>
              </a:endParaRPr>
            </a:p>
          </p:txBody>
        </p:sp>
        <p:sp>
          <p:nvSpPr>
            <p:cNvPr id="89" name="Figura a mano libera: forma 88">
              <a:extLst>
                <a:ext uri="{FF2B5EF4-FFF2-40B4-BE49-F238E27FC236}">
                  <a16:creationId xmlns:a16="http://schemas.microsoft.com/office/drawing/2014/main" id="{F49ADC9B-D25E-7B03-BE30-47383FEFFE9B}"/>
                </a:ext>
              </a:extLst>
            </p:cNvPr>
            <p:cNvSpPr/>
            <p:nvPr/>
          </p:nvSpPr>
          <p:spPr>
            <a:xfrm>
              <a:off x="6225926" y="1352635"/>
              <a:ext cx="34289" cy="300037"/>
            </a:xfrm>
            <a:custGeom>
              <a:avLst/>
              <a:gdLst>
                <a:gd name="connsiteX0" fmla="*/ 0 w 34289"/>
                <a:gd name="connsiteY0" fmla="*/ 300038 h 300037"/>
                <a:gd name="connsiteX1" fmla="*/ 0 w 34289"/>
                <a:gd name="connsiteY1" fmla="*/ 83820 h 300037"/>
                <a:gd name="connsiteX2" fmla="*/ 34290 w 34289"/>
                <a:gd name="connsiteY2" fmla="*/ 83820 h 300037"/>
                <a:gd name="connsiteX3" fmla="*/ 34290 w 34289"/>
                <a:gd name="connsiteY3" fmla="*/ 300038 h 300037"/>
                <a:gd name="connsiteX4" fmla="*/ 0 w 34289"/>
                <a:gd name="connsiteY4" fmla="*/ 300038 h 300037"/>
                <a:gd name="connsiteX5" fmla="*/ 0 w 34289"/>
                <a:gd name="connsiteY5" fmla="*/ 41910 h 300037"/>
                <a:gd name="connsiteX6" fmla="*/ 0 w 34289"/>
                <a:gd name="connsiteY6" fmla="*/ 0 h 300037"/>
                <a:gd name="connsiteX7" fmla="*/ 34290 w 34289"/>
                <a:gd name="connsiteY7" fmla="*/ 0 h 300037"/>
                <a:gd name="connsiteX8" fmla="*/ 34290 w 34289"/>
                <a:gd name="connsiteY8" fmla="*/ 41910 h 300037"/>
                <a:gd name="connsiteX9" fmla="*/ 0 w 34289"/>
                <a:gd name="connsiteY9" fmla="*/ 41910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89" h="300037">
                  <a:moveTo>
                    <a:pt x="0" y="300038"/>
                  </a:moveTo>
                  <a:lnTo>
                    <a:pt x="0" y="83820"/>
                  </a:lnTo>
                  <a:lnTo>
                    <a:pt x="34290" y="83820"/>
                  </a:lnTo>
                  <a:lnTo>
                    <a:pt x="34290" y="300038"/>
                  </a:lnTo>
                  <a:lnTo>
                    <a:pt x="0" y="300038"/>
                  </a:lnTo>
                  <a:close/>
                  <a:moveTo>
                    <a:pt x="0" y="41910"/>
                  </a:moveTo>
                  <a:lnTo>
                    <a:pt x="0" y="0"/>
                  </a:lnTo>
                  <a:lnTo>
                    <a:pt x="34290" y="0"/>
                  </a:lnTo>
                  <a:lnTo>
                    <a:pt x="34290" y="41910"/>
                  </a:lnTo>
                  <a:lnTo>
                    <a:pt x="0" y="41910"/>
                  </a:lnTo>
                  <a:close/>
                </a:path>
              </a:pathLst>
            </a:custGeom>
            <a:grpFill/>
            <a:ln w="9525" cap="flat">
              <a:noFill/>
              <a:prstDash val="solid"/>
              <a:miter/>
            </a:ln>
          </p:spPr>
          <p:txBody>
            <a:bodyPr rtlCol="0" anchor="ctr"/>
            <a:lstStyle/>
            <a:p>
              <a:endParaRPr lang="it-IT">
                <a:solidFill>
                  <a:schemeClr val="tx1"/>
                </a:solidFill>
              </a:endParaRPr>
            </a:p>
          </p:txBody>
        </p:sp>
        <p:sp>
          <p:nvSpPr>
            <p:cNvPr id="90" name="Figura a mano libera: forma 89">
              <a:extLst>
                <a:ext uri="{FF2B5EF4-FFF2-40B4-BE49-F238E27FC236}">
                  <a16:creationId xmlns:a16="http://schemas.microsoft.com/office/drawing/2014/main" id="{8FEA9D46-8D4D-AD00-F7E0-3D0A3D7C4BD1}"/>
                </a:ext>
              </a:extLst>
            </p:cNvPr>
            <p:cNvSpPr/>
            <p:nvPr/>
          </p:nvSpPr>
          <p:spPr>
            <a:xfrm>
              <a:off x="6001136" y="1436455"/>
              <a:ext cx="191452" cy="216217"/>
            </a:xfrm>
            <a:custGeom>
              <a:avLst/>
              <a:gdLst>
                <a:gd name="connsiteX0" fmla="*/ 76200 w 191452"/>
                <a:gd name="connsiteY0" fmla="*/ 216217 h 216217"/>
                <a:gd name="connsiteX1" fmla="*/ 0 w 191452"/>
                <a:gd name="connsiteY1" fmla="*/ 0 h 216217"/>
                <a:gd name="connsiteX2" fmla="*/ 36195 w 191452"/>
                <a:gd name="connsiteY2" fmla="*/ 0 h 216217"/>
                <a:gd name="connsiteX3" fmla="*/ 80963 w 191452"/>
                <a:gd name="connsiteY3" fmla="*/ 137160 h 216217"/>
                <a:gd name="connsiteX4" fmla="*/ 95250 w 191452"/>
                <a:gd name="connsiteY4" fmla="*/ 182880 h 216217"/>
                <a:gd name="connsiteX5" fmla="*/ 96203 w 191452"/>
                <a:gd name="connsiteY5" fmla="*/ 182880 h 216217"/>
                <a:gd name="connsiteX6" fmla="*/ 110490 w 191452"/>
                <a:gd name="connsiteY6" fmla="*/ 137160 h 216217"/>
                <a:gd name="connsiteX7" fmla="*/ 156210 w 191452"/>
                <a:gd name="connsiteY7" fmla="*/ 0 h 216217"/>
                <a:gd name="connsiteX8" fmla="*/ 191453 w 191452"/>
                <a:gd name="connsiteY8" fmla="*/ 0 h 216217"/>
                <a:gd name="connsiteX9" fmla="*/ 113348 w 191452"/>
                <a:gd name="connsiteY9" fmla="*/ 216217 h 216217"/>
                <a:gd name="connsiteX10" fmla="*/ 76200 w 191452"/>
                <a:gd name="connsiteY10" fmla="*/ 216217 h 216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1452" h="216217">
                  <a:moveTo>
                    <a:pt x="76200" y="216217"/>
                  </a:moveTo>
                  <a:lnTo>
                    <a:pt x="0" y="0"/>
                  </a:lnTo>
                  <a:lnTo>
                    <a:pt x="36195" y="0"/>
                  </a:lnTo>
                  <a:lnTo>
                    <a:pt x="80963" y="137160"/>
                  </a:lnTo>
                  <a:cubicBezTo>
                    <a:pt x="87630" y="156210"/>
                    <a:pt x="95250" y="182880"/>
                    <a:pt x="95250" y="182880"/>
                  </a:cubicBezTo>
                  <a:lnTo>
                    <a:pt x="96203" y="182880"/>
                  </a:lnTo>
                  <a:cubicBezTo>
                    <a:pt x="96203" y="182880"/>
                    <a:pt x="103823" y="156210"/>
                    <a:pt x="110490" y="137160"/>
                  </a:cubicBezTo>
                  <a:lnTo>
                    <a:pt x="156210" y="0"/>
                  </a:lnTo>
                  <a:lnTo>
                    <a:pt x="191453" y="0"/>
                  </a:lnTo>
                  <a:lnTo>
                    <a:pt x="113348" y="216217"/>
                  </a:lnTo>
                  <a:lnTo>
                    <a:pt x="76200" y="216217"/>
                  </a:lnTo>
                  <a:close/>
                </a:path>
              </a:pathLst>
            </a:custGeom>
            <a:grpFill/>
            <a:ln w="9525" cap="flat">
              <a:noFill/>
              <a:prstDash val="solid"/>
              <a:miter/>
            </a:ln>
          </p:spPr>
          <p:txBody>
            <a:bodyPr rtlCol="0" anchor="ctr"/>
            <a:lstStyle/>
            <a:p>
              <a:endParaRPr lang="it-IT">
                <a:solidFill>
                  <a:schemeClr val="tx1"/>
                </a:solidFill>
              </a:endParaRPr>
            </a:p>
          </p:txBody>
        </p:sp>
        <p:sp>
          <p:nvSpPr>
            <p:cNvPr id="91" name="Figura a mano libera: forma 90">
              <a:extLst>
                <a:ext uri="{FF2B5EF4-FFF2-40B4-BE49-F238E27FC236}">
                  <a16:creationId xmlns:a16="http://schemas.microsoft.com/office/drawing/2014/main" id="{BAFC80E1-1C8B-E3F2-0AA1-26856B4B2C39}"/>
                </a:ext>
              </a:extLst>
            </p:cNvPr>
            <p:cNvSpPr/>
            <p:nvPr/>
          </p:nvSpPr>
          <p:spPr>
            <a:xfrm>
              <a:off x="5870644" y="1433598"/>
              <a:ext cx="113347" cy="219075"/>
            </a:xfrm>
            <a:custGeom>
              <a:avLst/>
              <a:gdLst>
                <a:gd name="connsiteX0" fmla="*/ 33338 w 113347"/>
                <a:gd name="connsiteY0" fmla="*/ 2858 h 219075"/>
                <a:gd name="connsiteX1" fmla="*/ 33338 w 113347"/>
                <a:gd name="connsiteY1" fmla="*/ 38100 h 219075"/>
                <a:gd name="connsiteX2" fmla="*/ 34290 w 113347"/>
                <a:gd name="connsiteY2" fmla="*/ 38100 h 219075"/>
                <a:gd name="connsiteX3" fmla="*/ 99060 w 113347"/>
                <a:gd name="connsiteY3" fmla="*/ 0 h 219075"/>
                <a:gd name="connsiteX4" fmla="*/ 113347 w 113347"/>
                <a:gd name="connsiteY4" fmla="*/ 2858 h 219075"/>
                <a:gd name="connsiteX5" fmla="*/ 113347 w 113347"/>
                <a:gd name="connsiteY5" fmla="*/ 35242 h 219075"/>
                <a:gd name="connsiteX6" fmla="*/ 112395 w 113347"/>
                <a:gd name="connsiteY6" fmla="*/ 35242 h 219075"/>
                <a:gd name="connsiteX7" fmla="*/ 97155 w 113347"/>
                <a:gd name="connsiteY7" fmla="*/ 33338 h 219075"/>
                <a:gd name="connsiteX8" fmla="*/ 34290 w 113347"/>
                <a:gd name="connsiteY8" fmla="*/ 99060 h 219075"/>
                <a:gd name="connsiteX9" fmla="*/ 34290 w 113347"/>
                <a:gd name="connsiteY9" fmla="*/ 219075 h 219075"/>
                <a:gd name="connsiteX10" fmla="*/ 0 w 113347"/>
                <a:gd name="connsiteY10" fmla="*/ 219075 h 219075"/>
                <a:gd name="connsiteX11" fmla="*/ 0 w 113347"/>
                <a:gd name="connsiteY11" fmla="*/ 2858 h 219075"/>
                <a:gd name="connsiteX12" fmla="*/ 33338 w 113347"/>
                <a:gd name="connsiteY12" fmla="*/ 2858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347" h="219075">
                  <a:moveTo>
                    <a:pt x="33338" y="2858"/>
                  </a:moveTo>
                  <a:lnTo>
                    <a:pt x="33338" y="38100"/>
                  </a:lnTo>
                  <a:lnTo>
                    <a:pt x="34290" y="38100"/>
                  </a:lnTo>
                  <a:cubicBezTo>
                    <a:pt x="47625" y="17145"/>
                    <a:pt x="69532" y="0"/>
                    <a:pt x="99060" y="0"/>
                  </a:cubicBezTo>
                  <a:cubicBezTo>
                    <a:pt x="105727" y="0"/>
                    <a:pt x="108585" y="952"/>
                    <a:pt x="113347" y="2858"/>
                  </a:cubicBezTo>
                  <a:lnTo>
                    <a:pt x="113347" y="35242"/>
                  </a:lnTo>
                  <a:lnTo>
                    <a:pt x="112395" y="35242"/>
                  </a:lnTo>
                  <a:cubicBezTo>
                    <a:pt x="107632" y="33338"/>
                    <a:pt x="103822" y="33338"/>
                    <a:pt x="97155" y="33338"/>
                  </a:cubicBezTo>
                  <a:cubicBezTo>
                    <a:pt x="63817" y="33338"/>
                    <a:pt x="34290" y="58102"/>
                    <a:pt x="34290" y="99060"/>
                  </a:cubicBezTo>
                  <a:lnTo>
                    <a:pt x="34290" y="219075"/>
                  </a:lnTo>
                  <a:lnTo>
                    <a:pt x="0" y="219075"/>
                  </a:lnTo>
                  <a:lnTo>
                    <a:pt x="0" y="2858"/>
                  </a:lnTo>
                  <a:lnTo>
                    <a:pt x="33338" y="2858"/>
                  </a:lnTo>
                  <a:close/>
                </a:path>
              </a:pathLst>
            </a:custGeom>
            <a:grpFill/>
            <a:ln w="9525" cap="flat">
              <a:noFill/>
              <a:prstDash val="solid"/>
              <a:miter/>
            </a:ln>
          </p:spPr>
          <p:txBody>
            <a:bodyPr rtlCol="0" anchor="ctr"/>
            <a:lstStyle/>
            <a:p>
              <a:endParaRPr lang="it-IT">
                <a:solidFill>
                  <a:schemeClr val="tx1"/>
                </a:solidFill>
              </a:endParaRPr>
            </a:p>
          </p:txBody>
        </p:sp>
        <p:sp>
          <p:nvSpPr>
            <p:cNvPr id="92" name="Figura a mano libera: forma 91">
              <a:extLst>
                <a:ext uri="{FF2B5EF4-FFF2-40B4-BE49-F238E27FC236}">
                  <a16:creationId xmlns:a16="http://schemas.microsoft.com/office/drawing/2014/main" id="{60DCC377-691D-F2D3-2F26-2AAB1D693111}"/>
                </a:ext>
              </a:extLst>
            </p:cNvPr>
            <p:cNvSpPr/>
            <p:nvPr/>
          </p:nvSpPr>
          <p:spPr>
            <a:xfrm>
              <a:off x="5624898" y="1429787"/>
              <a:ext cx="202882" cy="228600"/>
            </a:xfrm>
            <a:custGeom>
              <a:avLst/>
              <a:gdLst>
                <a:gd name="connsiteX0" fmla="*/ 104775 w 202882"/>
                <a:gd name="connsiteY0" fmla="*/ 228600 h 228600"/>
                <a:gd name="connsiteX1" fmla="*/ 0 w 202882"/>
                <a:gd name="connsiteY1" fmla="*/ 114300 h 228600"/>
                <a:gd name="connsiteX2" fmla="*/ 102870 w 202882"/>
                <a:gd name="connsiteY2" fmla="*/ 0 h 228600"/>
                <a:gd name="connsiteX3" fmla="*/ 202883 w 202882"/>
                <a:gd name="connsiteY3" fmla="*/ 121920 h 228600"/>
                <a:gd name="connsiteX4" fmla="*/ 35243 w 202882"/>
                <a:gd name="connsiteY4" fmla="*/ 121920 h 228600"/>
                <a:gd name="connsiteX5" fmla="*/ 104775 w 202882"/>
                <a:gd name="connsiteY5" fmla="*/ 199073 h 228600"/>
                <a:gd name="connsiteX6" fmla="*/ 164783 w 202882"/>
                <a:gd name="connsiteY6" fmla="*/ 154305 h 228600"/>
                <a:gd name="connsiteX7" fmla="*/ 198120 w 202882"/>
                <a:gd name="connsiteY7" fmla="*/ 154305 h 228600"/>
                <a:gd name="connsiteX8" fmla="*/ 104775 w 202882"/>
                <a:gd name="connsiteY8" fmla="*/ 228600 h 228600"/>
                <a:gd name="connsiteX9" fmla="*/ 102870 w 202882"/>
                <a:gd name="connsiteY9" fmla="*/ 27623 h 228600"/>
                <a:gd name="connsiteX10" fmla="*/ 36195 w 202882"/>
                <a:gd name="connsiteY10" fmla="*/ 97155 h 228600"/>
                <a:gd name="connsiteX11" fmla="*/ 165735 w 202882"/>
                <a:gd name="connsiteY11" fmla="*/ 97155 h 228600"/>
                <a:gd name="connsiteX12" fmla="*/ 102870 w 202882"/>
                <a:gd name="connsiteY12" fmla="*/ 27623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2882" h="228600">
                  <a:moveTo>
                    <a:pt x="104775" y="228600"/>
                  </a:moveTo>
                  <a:cubicBezTo>
                    <a:pt x="38100" y="228600"/>
                    <a:pt x="0" y="177165"/>
                    <a:pt x="0" y="114300"/>
                  </a:cubicBezTo>
                  <a:cubicBezTo>
                    <a:pt x="0" y="51435"/>
                    <a:pt x="40958" y="0"/>
                    <a:pt x="102870" y="0"/>
                  </a:cubicBezTo>
                  <a:cubicBezTo>
                    <a:pt x="167640" y="0"/>
                    <a:pt x="202883" y="50483"/>
                    <a:pt x="202883" y="121920"/>
                  </a:cubicBezTo>
                  <a:lnTo>
                    <a:pt x="35243" y="121920"/>
                  </a:lnTo>
                  <a:cubicBezTo>
                    <a:pt x="38100" y="165735"/>
                    <a:pt x="61913" y="199073"/>
                    <a:pt x="104775" y="199073"/>
                  </a:cubicBezTo>
                  <a:cubicBezTo>
                    <a:pt x="136208" y="199073"/>
                    <a:pt x="157163" y="183833"/>
                    <a:pt x="164783" y="154305"/>
                  </a:cubicBezTo>
                  <a:lnTo>
                    <a:pt x="198120" y="154305"/>
                  </a:lnTo>
                  <a:cubicBezTo>
                    <a:pt x="187643" y="201930"/>
                    <a:pt x="154305" y="228600"/>
                    <a:pt x="104775" y="228600"/>
                  </a:cubicBezTo>
                  <a:close/>
                  <a:moveTo>
                    <a:pt x="102870" y="27623"/>
                  </a:moveTo>
                  <a:cubicBezTo>
                    <a:pt x="62865" y="27623"/>
                    <a:pt x="40958" y="58102"/>
                    <a:pt x="36195" y="97155"/>
                  </a:cubicBezTo>
                  <a:lnTo>
                    <a:pt x="165735" y="97155"/>
                  </a:lnTo>
                  <a:cubicBezTo>
                    <a:pt x="163830" y="54293"/>
                    <a:pt x="141923" y="27623"/>
                    <a:pt x="102870" y="27623"/>
                  </a:cubicBezTo>
                  <a:close/>
                </a:path>
              </a:pathLst>
            </a:custGeom>
            <a:grpFill/>
            <a:ln w="9525" cap="flat">
              <a:noFill/>
              <a:prstDash val="solid"/>
              <a:miter/>
            </a:ln>
          </p:spPr>
          <p:txBody>
            <a:bodyPr rtlCol="0" anchor="ctr"/>
            <a:lstStyle/>
            <a:p>
              <a:endParaRPr lang="it-IT">
                <a:solidFill>
                  <a:schemeClr val="tx1"/>
                </a:solidFill>
              </a:endParaRPr>
            </a:p>
          </p:txBody>
        </p:sp>
        <p:sp>
          <p:nvSpPr>
            <p:cNvPr id="93" name="Figura a mano libera: forma 92">
              <a:extLst>
                <a:ext uri="{FF2B5EF4-FFF2-40B4-BE49-F238E27FC236}">
                  <a16:creationId xmlns:a16="http://schemas.microsoft.com/office/drawing/2014/main" id="{72BD5597-84D9-2922-28E7-705EB2D10D82}"/>
                </a:ext>
              </a:extLst>
            </p:cNvPr>
            <p:cNvSpPr/>
            <p:nvPr/>
          </p:nvSpPr>
          <p:spPr>
            <a:xfrm>
              <a:off x="5413443" y="1432645"/>
              <a:ext cx="180993" cy="226694"/>
            </a:xfrm>
            <a:custGeom>
              <a:avLst/>
              <a:gdLst>
                <a:gd name="connsiteX0" fmla="*/ 96203 w 180993"/>
                <a:gd name="connsiteY0" fmla="*/ 226695 h 226694"/>
                <a:gd name="connsiteX1" fmla="*/ 0 w 180993"/>
                <a:gd name="connsiteY1" fmla="*/ 149542 h 226694"/>
                <a:gd name="connsiteX2" fmla="*/ 35243 w 180993"/>
                <a:gd name="connsiteY2" fmla="*/ 149542 h 226694"/>
                <a:gd name="connsiteX3" fmla="*/ 97155 w 180993"/>
                <a:gd name="connsiteY3" fmla="*/ 198120 h 226694"/>
                <a:gd name="connsiteX4" fmla="*/ 147638 w 180993"/>
                <a:gd name="connsiteY4" fmla="*/ 162877 h 226694"/>
                <a:gd name="connsiteX5" fmla="*/ 91440 w 180993"/>
                <a:gd name="connsiteY5" fmla="*/ 123825 h 226694"/>
                <a:gd name="connsiteX6" fmla="*/ 10478 w 180993"/>
                <a:gd name="connsiteY6" fmla="*/ 59055 h 226694"/>
                <a:gd name="connsiteX7" fmla="*/ 88583 w 180993"/>
                <a:gd name="connsiteY7" fmla="*/ 0 h 226694"/>
                <a:gd name="connsiteX8" fmla="*/ 173355 w 180993"/>
                <a:gd name="connsiteY8" fmla="*/ 67627 h 226694"/>
                <a:gd name="connsiteX9" fmla="*/ 138113 w 180993"/>
                <a:gd name="connsiteY9" fmla="*/ 67627 h 226694"/>
                <a:gd name="connsiteX10" fmla="*/ 86678 w 180993"/>
                <a:gd name="connsiteY10" fmla="*/ 26670 h 226694"/>
                <a:gd name="connsiteX11" fmla="*/ 42863 w 180993"/>
                <a:gd name="connsiteY11" fmla="*/ 58102 h 226694"/>
                <a:gd name="connsiteX12" fmla="*/ 100965 w 180993"/>
                <a:gd name="connsiteY12" fmla="*/ 93345 h 226694"/>
                <a:gd name="connsiteX13" fmla="*/ 180975 w 180993"/>
                <a:gd name="connsiteY13" fmla="*/ 161925 h 226694"/>
                <a:gd name="connsiteX14" fmla="*/ 96203 w 180993"/>
                <a:gd name="connsiteY14" fmla="*/ 226695 h 22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0993" h="226694">
                  <a:moveTo>
                    <a:pt x="96203" y="226695"/>
                  </a:moveTo>
                  <a:cubicBezTo>
                    <a:pt x="37147" y="226695"/>
                    <a:pt x="3810" y="199073"/>
                    <a:pt x="0" y="149542"/>
                  </a:cubicBezTo>
                  <a:lnTo>
                    <a:pt x="35243" y="149542"/>
                  </a:lnTo>
                  <a:cubicBezTo>
                    <a:pt x="40005" y="187642"/>
                    <a:pt x="64770" y="198120"/>
                    <a:pt x="97155" y="198120"/>
                  </a:cubicBezTo>
                  <a:cubicBezTo>
                    <a:pt x="132397" y="198120"/>
                    <a:pt x="147638" y="182880"/>
                    <a:pt x="147638" y="162877"/>
                  </a:cubicBezTo>
                  <a:cubicBezTo>
                    <a:pt x="147638" y="138113"/>
                    <a:pt x="130492" y="132398"/>
                    <a:pt x="91440" y="123825"/>
                  </a:cubicBezTo>
                  <a:cubicBezTo>
                    <a:pt x="48578" y="115252"/>
                    <a:pt x="10478" y="106680"/>
                    <a:pt x="10478" y="59055"/>
                  </a:cubicBezTo>
                  <a:cubicBezTo>
                    <a:pt x="10478" y="22860"/>
                    <a:pt x="38100" y="0"/>
                    <a:pt x="88583" y="0"/>
                  </a:cubicBezTo>
                  <a:cubicBezTo>
                    <a:pt x="141922" y="0"/>
                    <a:pt x="168592" y="25717"/>
                    <a:pt x="173355" y="67627"/>
                  </a:cubicBezTo>
                  <a:lnTo>
                    <a:pt x="138113" y="67627"/>
                  </a:lnTo>
                  <a:cubicBezTo>
                    <a:pt x="134303" y="39052"/>
                    <a:pt x="119063" y="26670"/>
                    <a:pt x="86678" y="26670"/>
                  </a:cubicBezTo>
                  <a:cubicBezTo>
                    <a:pt x="55245" y="26670"/>
                    <a:pt x="42863" y="40957"/>
                    <a:pt x="42863" y="58102"/>
                  </a:cubicBezTo>
                  <a:cubicBezTo>
                    <a:pt x="42863" y="81915"/>
                    <a:pt x="63818" y="85725"/>
                    <a:pt x="100965" y="93345"/>
                  </a:cubicBezTo>
                  <a:cubicBezTo>
                    <a:pt x="144780" y="101917"/>
                    <a:pt x="180975" y="111442"/>
                    <a:pt x="180975" y="161925"/>
                  </a:cubicBezTo>
                  <a:cubicBezTo>
                    <a:pt x="181928" y="203835"/>
                    <a:pt x="145733" y="226695"/>
                    <a:pt x="96203" y="226695"/>
                  </a:cubicBezTo>
                  <a:close/>
                </a:path>
              </a:pathLst>
            </a:custGeom>
            <a:grpFill/>
            <a:ln w="9525" cap="flat">
              <a:noFill/>
              <a:prstDash val="solid"/>
              <a:miter/>
            </a:ln>
          </p:spPr>
          <p:txBody>
            <a:bodyPr rtlCol="0" anchor="ctr"/>
            <a:lstStyle/>
            <a:p>
              <a:endParaRPr lang="it-IT">
                <a:solidFill>
                  <a:schemeClr val="tx1"/>
                </a:solidFill>
              </a:endParaRPr>
            </a:p>
          </p:txBody>
        </p:sp>
        <p:sp>
          <p:nvSpPr>
            <p:cNvPr id="94" name="Figura a mano libera: forma 93">
              <a:extLst>
                <a:ext uri="{FF2B5EF4-FFF2-40B4-BE49-F238E27FC236}">
                  <a16:creationId xmlns:a16="http://schemas.microsoft.com/office/drawing/2014/main" id="{9B8FD49E-E9DB-7DFE-1986-41BD11151511}"/>
                </a:ext>
              </a:extLst>
            </p:cNvPr>
            <p:cNvSpPr/>
            <p:nvPr/>
          </p:nvSpPr>
          <p:spPr>
            <a:xfrm>
              <a:off x="5105786" y="1429787"/>
              <a:ext cx="202882" cy="228600"/>
            </a:xfrm>
            <a:custGeom>
              <a:avLst/>
              <a:gdLst>
                <a:gd name="connsiteX0" fmla="*/ 104775 w 202882"/>
                <a:gd name="connsiteY0" fmla="*/ 228600 h 228600"/>
                <a:gd name="connsiteX1" fmla="*/ 0 w 202882"/>
                <a:gd name="connsiteY1" fmla="*/ 114300 h 228600"/>
                <a:gd name="connsiteX2" fmla="*/ 102870 w 202882"/>
                <a:gd name="connsiteY2" fmla="*/ 0 h 228600"/>
                <a:gd name="connsiteX3" fmla="*/ 202882 w 202882"/>
                <a:gd name="connsiteY3" fmla="*/ 121920 h 228600"/>
                <a:gd name="connsiteX4" fmla="*/ 35242 w 202882"/>
                <a:gd name="connsiteY4" fmla="*/ 121920 h 228600"/>
                <a:gd name="connsiteX5" fmla="*/ 104775 w 202882"/>
                <a:gd name="connsiteY5" fmla="*/ 199073 h 228600"/>
                <a:gd name="connsiteX6" fmla="*/ 164782 w 202882"/>
                <a:gd name="connsiteY6" fmla="*/ 154305 h 228600"/>
                <a:gd name="connsiteX7" fmla="*/ 198120 w 202882"/>
                <a:gd name="connsiteY7" fmla="*/ 154305 h 228600"/>
                <a:gd name="connsiteX8" fmla="*/ 104775 w 202882"/>
                <a:gd name="connsiteY8" fmla="*/ 228600 h 228600"/>
                <a:gd name="connsiteX9" fmla="*/ 102870 w 202882"/>
                <a:gd name="connsiteY9" fmla="*/ 27623 h 228600"/>
                <a:gd name="connsiteX10" fmla="*/ 36195 w 202882"/>
                <a:gd name="connsiteY10" fmla="*/ 97155 h 228600"/>
                <a:gd name="connsiteX11" fmla="*/ 166688 w 202882"/>
                <a:gd name="connsiteY11" fmla="*/ 97155 h 228600"/>
                <a:gd name="connsiteX12" fmla="*/ 102870 w 202882"/>
                <a:gd name="connsiteY12" fmla="*/ 27623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2882" h="228600">
                  <a:moveTo>
                    <a:pt x="104775" y="228600"/>
                  </a:moveTo>
                  <a:cubicBezTo>
                    <a:pt x="38100" y="228600"/>
                    <a:pt x="0" y="177165"/>
                    <a:pt x="0" y="114300"/>
                  </a:cubicBezTo>
                  <a:cubicBezTo>
                    <a:pt x="0" y="51435"/>
                    <a:pt x="40957" y="0"/>
                    <a:pt x="102870" y="0"/>
                  </a:cubicBezTo>
                  <a:cubicBezTo>
                    <a:pt x="167640" y="0"/>
                    <a:pt x="202882" y="50483"/>
                    <a:pt x="202882" y="121920"/>
                  </a:cubicBezTo>
                  <a:lnTo>
                    <a:pt x="35242" y="121920"/>
                  </a:lnTo>
                  <a:cubicBezTo>
                    <a:pt x="38100" y="165735"/>
                    <a:pt x="61913" y="199073"/>
                    <a:pt x="104775" y="199073"/>
                  </a:cubicBezTo>
                  <a:cubicBezTo>
                    <a:pt x="136207" y="199073"/>
                    <a:pt x="157163" y="183833"/>
                    <a:pt x="164782" y="154305"/>
                  </a:cubicBezTo>
                  <a:lnTo>
                    <a:pt x="198120" y="154305"/>
                  </a:lnTo>
                  <a:cubicBezTo>
                    <a:pt x="188595" y="201930"/>
                    <a:pt x="154305" y="228600"/>
                    <a:pt x="104775" y="228600"/>
                  </a:cubicBezTo>
                  <a:close/>
                  <a:moveTo>
                    <a:pt x="102870" y="27623"/>
                  </a:moveTo>
                  <a:cubicBezTo>
                    <a:pt x="62865" y="27623"/>
                    <a:pt x="40957" y="58102"/>
                    <a:pt x="36195" y="97155"/>
                  </a:cubicBezTo>
                  <a:lnTo>
                    <a:pt x="166688" y="97155"/>
                  </a:lnTo>
                  <a:cubicBezTo>
                    <a:pt x="163830" y="54293"/>
                    <a:pt x="141922" y="27623"/>
                    <a:pt x="102870" y="27623"/>
                  </a:cubicBezTo>
                  <a:close/>
                </a:path>
              </a:pathLst>
            </a:custGeom>
            <a:grpFill/>
            <a:ln w="9525" cap="flat">
              <a:noFill/>
              <a:prstDash val="solid"/>
              <a:miter/>
            </a:ln>
          </p:spPr>
          <p:txBody>
            <a:bodyPr rtlCol="0" anchor="ctr"/>
            <a:lstStyle/>
            <a:p>
              <a:endParaRPr lang="it-IT">
                <a:solidFill>
                  <a:schemeClr val="tx1"/>
                </a:solidFill>
              </a:endParaRPr>
            </a:p>
          </p:txBody>
        </p:sp>
        <p:sp>
          <p:nvSpPr>
            <p:cNvPr id="95" name="Figura a mano libera: forma 94">
              <a:extLst>
                <a:ext uri="{FF2B5EF4-FFF2-40B4-BE49-F238E27FC236}">
                  <a16:creationId xmlns:a16="http://schemas.microsoft.com/office/drawing/2014/main" id="{4EE46E24-998D-1061-00EA-8115D8C557BF}"/>
                </a:ext>
              </a:extLst>
            </p:cNvPr>
            <p:cNvSpPr/>
            <p:nvPr/>
          </p:nvSpPr>
          <p:spPr>
            <a:xfrm>
              <a:off x="7335589" y="964967"/>
              <a:ext cx="201930" cy="224790"/>
            </a:xfrm>
            <a:custGeom>
              <a:avLst/>
              <a:gdLst>
                <a:gd name="connsiteX0" fmla="*/ 182880 w 201930"/>
                <a:gd name="connsiteY0" fmla="*/ 222885 h 224790"/>
                <a:gd name="connsiteX1" fmla="*/ 145732 w 201930"/>
                <a:gd name="connsiteY1" fmla="*/ 190500 h 224790"/>
                <a:gd name="connsiteX2" fmla="*/ 145732 w 201930"/>
                <a:gd name="connsiteY2" fmla="*/ 190500 h 224790"/>
                <a:gd name="connsiteX3" fmla="*/ 73343 w 201930"/>
                <a:gd name="connsiteY3" fmla="*/ 224790 h 224790"/>
                <a:gd name="connsiteX4" fmla="*/ 0 w 201930"/>
                <a:gd name="connsiteY4" fmla="*/ 164783 h 224790"/>
                <a:gd name="connsiteX5" fmla="*/ 94297 w 201930"/>
                <a:gd name="connsiteY5" fmla="*/ 95250 h 224790"/>
                <a:gd name="connsiteX6" fmla="*/ 146685 w 201930"/>
                <a:gd name="connsiteY6" fmla="*/ 63818 h 224790"/>
                <a:gd name="connsiteX7" fmla="*/ 98107 w 201930"/>
                <a:gd name="connsiteY7" fmla="*/ 25718 h 224790"/>
                <a:gd name="connsiteX8" fmla="*/ 43815 w 201930"/>
                <a:gd name="connsiteY8" fmla="*/ 73343 h 224790"/>
                <a:gd name="connsiteX9" fmla="*/ 11430 w 201930"/>
                <a:gd name="connsiteY9" fmla="*/ 73343 h 224790"/>
                <a:gd name="connsiteX10" fmla="*/ 98107 w 201930"/>
                <a:gd name="connsiteY10" fmla="*/ 0 h 224790"/>
                <a:gd name="connsiteX11" fmla="*/ 178118 w 201930"/>
                <a:gd name="connsiteY11" fmla="*/ 68580 h 224790"/>
                <a:gd name="connsiteX12" fmla="*/ 178118 w 201930"/>
                <a:gd name="connsiteY12" fmla="*/ 171450 h 224790"/>
                <a:gd name="connsiteX13" fmla="*/ 200977 w 201930"/>
                <a:gd name="connsiteY13" fmla="*/ 194310 h 224790"/>
                <a:gd name="connsiteX14" fmla="*/ 201930 w 201930"/>
                <a:gd name="connsiteY14" fmla="*/ 194310 h 224790"/>
                <a:gd name="connsiteX15" fmla="*/ 201930 w 201930"/>
                <a:gd name="connsiteY15" fmla="*/ 219075 h 224790"/>
                <a:gd name="connsiteX16" fmla="*/ 182880 w 201930"/>
                <a:gd name="connsiteY16" fmla="*/ 222885 h 224790"/>
                <a:gd name="connsiteX17" fmla="*/ 80010 w 201930"/>
                <a:gd name="connsiteY17" fmla="*/ 199073 h 224790"/>
                <a:gd name="connsiteX18" fmla="*/ 145732 w 201930"/>
                <a:gd name="connsiteY18" fmla="*/ 140970 h 224790"/>
                <a:gd name="connsiteX19" fmla="*/ 145732 w 201930"/>
                <a:gd name="connsiteY19" fmla="*/ 103823 h 224790"/>
                <a:gd name="connsiteX20" fmla="*/ 96202 w 201930"/>
                <a:gd name="connsiteY20" fmla="*/ 120015 h 224790"/>
                <a:gd name="connsiteX21" fmla="*/ 35243 w 201930"/>
                <a:gd name="connsiteY21" fmla="*/ 163830 h 224790"/>
                <a:gd name="connsiteX22" fmla="*/ 80010 w 201930"/>
                <a:gd name="connsiteY22" fmla="*/ 199073 h 22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1930" h="224790">
                  <a:moveTo>
                    <a:pt x="182880" y="222885"/>
                  </a:moveTo>
                  <a:cubicBezTo>
                    <a:pt x="160972" y="222885"/>
                    <a:pt x="148590" y="212408"/>
                    <a:pt x="145732" y="190500"/>
                  </a:cubicBezTo>
                  <a:lnTo>
                    <a:pt x="145732" y="190500"/>
                  </a:lnTo>
                  <a:cubicBezTo>
                    <a:pt x="132397" y="207645"/>
                    <a:pt x="110490" y="224790"/>
                    <a:pt x="73343" y="224790"/>
                  </a:cubicBezTo>
                  <a:cubicBezTo>
                    <a:pt x="32385" y="224790"/>
                    <a:pt x="0" y="205740"/>
                    <a:pt x="0" y="164783"/>
                  </a:cubicBezTo>
                  <a:cubicBezTo>
                    <a:pt x="0" y="113348"/>
                    <a:pt x="40005" y="102870"/>
                    <a:pt x="94297" y="95250"/>
                  </a:cubicBezTo>
                  <a:cubicBezTo>
                    <a:pt x="124777" y="90488"/>
                    <a:pt x="146685" y="87630"/>
                    <a:pt x="146685" y="63818"/>
                  </a:cubicBezTo>
                  <a:cubicBezTo>
                    <a:pt x="146685" y="39053"/>
                    <a:pt x="129540" y="25718"/>
                    <a:pt x="98107" y="25718"/>
                  </a:cubicBezTo>
                  <a:cubicBezTo>
                    <a:pt x="62865" y="25718"/>
                    <a:pt x="45720" y="40957"/>
                    <a:pt x="43815" y="73343"/>
                  </a:cubicBezTo>
                  <a:lnTo>
                    <a:pt x="11430" y="73343"/>
                  </a:lnTo>
                  <a:cubicBezTo>
                    <a:pt x="12382" y="31432"/>
                    <a:pt x="40005" y="0"/>
                    <a:pt x="98107" y="0"/>
                  </a:cubicBezTo>
                  <a:cubicBezTo>
                    <a:pt x="143827" y="0"/>
                    <a:pt x="178118" y="17145"/>
                    <a:pt x="178118" y="68580"/>
                  </a:cubicBezTo>
                  <a:lnTo>
                    <a:pt x="178118" y="171450"/>
                  </a:lnTo>
                  <a:cubicBezTo>
                    <a:pt x="178118" y="188595"/>
                    <a:pt x="181927" y="199073"/>
                    <a:pt x="200977" y="194310"/>
                  </a:cubicBezTo>
                  <a:lnTo>
                    <a:pt x="201930" y="194310"/>
                  </a:lnTo>
                  <a:lnTo>
                    <a:pt x="201930" y="219075"/>
                  </a:lnTo>
                  <a:cubicBezTo>
                    <a:pt x="197168" y="220980"/>
                    <a:pt x="191452" y="222885"/>
                    <a:pt x="182880" y="222885"/>
                  </a:cubicBezTo>
                  <a:close/>
                  <a:moveTo>
                    <a:pt x="80010" y="199073"/>
                  </a:moveTo>
                  <a:cubicBezTo>
                    <a:pt x="125730" y="199073"/>
                    <a:pt x="145732" y="165735"/>
                    <a:pt x="145732" y="140970"/>
                  </a:cubicBezTo>
                  <a:lnTo>
                    <a:pt x="145732" y="103823"/>
                  </a:lnTo>
                  <a:cubicBezTo>
                    <a:pt x="134302" y="110490"/>
                    <a:pt x="114300" y="116205"/>
                    <a:pt x="96202" y="120015"/>
                  </a:cubicBezTo>
                  <a:cubicBezTo>
                    <a:pt x="61913" y="126682"/>
                    <a:pt x="35243" y="132398"/>
                    <a:pt x="35243" y="163830"/>
                  </a:cubicBezTo>
                  <a:cubicBezTo>
                    <a:pt x="35243" y="193358"/>
                    <a:pt x="58102" y="199073"/>
                    <a:pt x="80010" y="199073"/>
                  </a:cubicBezTo>
                  <a:close/>
                </a:path>
              </a:pathLst>
            </a:custGeom>
            <a:grpFill/>
            <a:ln w="9525" cap="flat">
              <a:noFill/>
              <a:prstDash val="solid"/>
              <a:miter/>
            </a:ln>
          </p:spPr>
          <p:txBody>
            <a:bodyPr rtlCol="0" anchor="ctr"/>
            <a:lstStyle/>
            <a:p>
              <a:endParaRPr lang="it-IT">
                <a:solidFill>
                  <a:schemeClr val="tx1"/>
                </a:solidFill>
              </a:endParaRPr>
            </a:p>
          </p:txBody>
        </p:sp>
        <p:sp>
          <p:nvSpPr>
            <p:cNvPr id="96" name="Figura a mano libera: forma 95">
              <a:extLst>
                <a:ext uri="{FF2B5EF4-FFF2-40B4-BE49-F238E27FC236}">
                  <a16:creationId xmlns:a16="http://schemas.microsoft.com/office/drawing/2014/main" id="{D8AF806D-8C06-7B5C-831B-E351D62A6524}"/>
                </a:ext>
              </a:extLst>
            </p:cNvPr>
            <p:cNvSpPr/>
            <p:nvPr/>
          </p:nvSpPr>
          <p:spPr>
            <a:xfrm>
              <a:off x="7195571" y="966873"/>
              <a:ext cx="113347" cy="219075"/>
            </a:xfrm>
            <a:custGeom>
              <a:avLst/>
              <a:gdLst>
                <a:gd name="connsiteX0" fmla="*/ 33338 w 113347"/>
                <a:gd name="connsiteY0" fmla="*/ 2857 h 219075"/>
                <a:gd name="connsiteX1" fmla="*/ 33338 w 113347"/>
                <a:gd name="connsiteY1" fmla="*/ 38100 h 219075"/>
                <a:gd name="connsiteX2" fmla="*/ 34290 w 113347"/>
                <a:gd name="connsiteY2" fmla="*/ 38100 h 219075"/>
                <a:gd name="connsiteX3" fmla="*/ 99060 w 113347"/>
                <a:gd name="connsiteY3" fmla="*/ 0 h 219075"/>
                <a:gd name="connsiteX4" fmla="*/ 113348 w 113347"/>
                <a:gd name="connsiteY4" fmla="*/ 2857 h 219075"/>
                <a:gd name="connsiteX5" fmla="*/ 113348 w 113347"/>
                <a:gd name="connsiteY5" fmla="*/ 35243 h 219075"/>
                <a:gd name="connsiteX6" fmla="*/ 112395 w 113347"/>
                <a:gd name="connsiteY6" fmla="*/ 35243 h 219075"/>
                <a:gd name="connsiteX7" fmla="*/ 97155 w 113347"/>
                <a:gd name="connsiteY7" fmla="*/ 33338 h 219075"/>
                <a:gd name="connsiteX8" fmla="*/ 34290 w 113347"/>
                <a:gd name="connsiteY8" fmla="*/ 99060 h 219075"/>
                <a:gd name="connsiteX9" fmla="*/ 34290 w 113347"/>
                <a:gd name="connsiteY9" fmla="*/ 219075 h 219075"/>
                <a:gd name="connsiteX10" fmla="*/ 0 w 113347"/>
                <a:gd name="connsiteY10" fmla="*/ 219075 h 219075"/>
                <a:gd name="connsiteX11" fmla="*/ 0 w 113347"/>
                <a:gd name="connsiteY11" fmla="*/ 2857 h 219075"/>
                <a:gd name="connsiteX12" fmla="*/ 33338 w 113347"/>
                <a:gd name="connsiteY12" fmla="*/ 2857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347" h="219075">
                  <a:moveTo>
                    <a:pt x="33338" y="2857"/>
                  </a:moveTo>
                  <a:lnTo>
                    <a:pt x="33338" y="38100"/>
                  </a:lnTo>
                  <a:lnTo>
                    <a:pt x="34290" y="38100"/>
                  </a:lnTo>
                  <a:cubicBezTo>
                    <a:pt x="47625" y="17145"/>
                    <a:pt x="69532" y="0"/>
                    <a:pt x="99060" y="0"/>
                  </a:cubicBezTo>
                  <a:cubicBezTo>
                    <a:pt x="105727" y="0"/>
                    <a:pt x="108585" y="952"/>
                    <a:pt x="113348" y="2857"/>
                  </a:cubicBezTo>
                  <a:lnTo>
                    <a:pt x="113348" y="35243"/>
                  </a:lnTo>
                  <a:lnTo>
                    <a:pt x="112395" y="35243"/>
                  </a:lnTo>
                  <a:cubicBezTo>
                    <a:pt x="107632" y="33338"/>
                    <a:pt x="103823" y="33338"/>
                    <a:pt x="97155" y="33338"/>
                  </a:cubicBezTo>
                  <a:cubicBezTo>
                    <a:pt x="63818" y="33338"/>
                    <a:pt x="34290" y="58102"/>
                    <a:pt x="34290" y="99060"/>
                  </a:cubicBezTo>
                  <a:lnTo>
                    <a:pt x="34290" y="219075"/>
                  </a:lnTo>
                  <a:lnTo>
                    <a:pt x="0" y="219075"/>
                  </a:lnTo>
                  <a:lnTo>
                    <a:pt x="0" y="2857"/>
                  </a:lnTo>
                  <a:lnTo>
                    <a:pt x="33338" y="2857"/>
                  </a:lnTo>
                  <a:close/>
                </a:path>
              </a:pathLst>
            </a:custGeom>
            <a:grpFill/>
            <a:ln w="9525" cap="flat">
              <a:noFill/>
              <a:prstDash val="solid"/>
              <a:miter/>
            </a:ln>
          </p:spPr>
          <p:txBody>
            <a:bodyPr rtlCol="0" anchor="ctr"/>
            <a:lstStyle/>
            <a:p>
              <a:endParaRPr lang="it-IT">
                <a:solidFill>
                  <a:schemeClr val="tx1"/>
                </a:solidFill>
              </a:endParaRPr>
            </a:p>
          </p:txBody>
        </p:sp>
        <p:sp>
          <p:nvSpPr>
            <p:cNvPr id="97" name="Figura a mano libera: forma 96">
              <a:extLst>
                <a:ext uri="{FF2B5EF4-FFF2-40B4-BE49-F238E27FC236}">
                  <a16:creationId xmlns:a16="http://schemas.microsoft.com/office/drawing/2014/main" id="{D32C2728-213C-6CF4-FCFE-8942126D5E1F}"/>
                </a:ext>
              </a:extLst>
            </p:cNvPr>
            <p:cNvSpPr/>
            <p:nvPr/>
          </p:nvSpPr>
          <p:spPr>
            <a:xfrm>
              <a:off x="6965066" y="969730"/>
              <a:ext cx="174307" cy="221932"/>
            </a:xfrm>
            <a:custGeom>
              <a:avLst/>
              <a:gdLst>
                <a:gd name="connsiteX0" fmla="*/ 174307 w 174307"/>
                <a:gd name="connsiteY0" fmla="*/ 216218 h 221932"/>
                <a:gd name="connsiteX1" fmla="*/ 140018 w 174307"/>
                <a:gd name="connsiteY1" fmla="*/ 216218 h 221932"/>
                <a:gd name="connsiteX2" fmla="*/ 140018 w 174307"/>
                <a:gd name="connsiteY2" fmla="*/ 186690 h 221932"/>
                <a:gd name="connsiteX3" fmla="*/ 139065 w 174307"/>
                <a:gd name="connsiteY3" fmla="*/ 186690 h 221932"/>
                <a:gd name="connsiteX4" fmla="*/ 73343 w 174307"/>
                <a:gd name="connsiteY4" fmla="*/ 221933 h 221932"/>
                <a:gd name="connsiteX5" fmla="*/ 0 w 174307"/>
                <a:gd name="connsiteY5" fmla="*/ 150495 h 221932"/>
                <a:gd name="connsiteX6" fmla="*/ 0 w 174307"/>
                <a:gd name="connsiteY6" fmla="*/ 0 h 221932"/>
                <a:gd name="connsiteX7" fmla="*/ 34290 w 174307"/>
                <a:gd name="connsiteY7" fmla="*/ 0 h 221932"/>
                <a:gd name="connsiteX8" fmla="*/ 34290 w 174307"/>
                <a:gd name="connsiteY8" fmla="*/ 149543 h 221932"/>
                <a:gd name="connsiteX9" fmla="*/ 82868 w 174307"/>
                <a:gd name="connsiteY9" fmla="*/ 194310 h 221932"/>
                <a:gd name="connsiteX10" fmla="*/ 139065 w 174307"/>
                <a:gd name="connsiteY10" fmla="*/ 134303 h 221932"/>
                <a:gd name="connsiteX11" fmla="*/ 139065 w 174307"/>
                <a:gd name="connsiteY11" fmla="*/ 953 h 221932"/>
                <a:gd name="connsiteX12" fmla="*/ 173355 w 174307"/>
                <a:gd name="connsiteY12" fmla="*/ 953 h 221932"/>
                <a:gd name="connsiteX13" fmla="*/ 173355 w 174307"/>
                <a:gd name="connsiteY13" fmla="*/ 216218 h 22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4307" h="221932">
                  <a:moveTo>
                    <a:pt x="174307" y="216218"/>
                  </a:moveTo>
                  <a:lnTo>
                    <a:pt x="140018" y="216218"/>
                  </a:lnTo>
                  <a:lnTo>
                    <a:pt x="140018" y="186690"/>
                  </a:lnTo>
                  <a:lnTo>
                    <a:pt x="139065" y="186690"/>
                  </a:lnTo>
                  <a:cubicBezTo>
                    <a:pt x="123825" y="207645"/>
                    <a:pt x="104775" y="221933"/>
                    <a:pt x="73343" y="221933"/>
                  </a:cubicBezTo>
                  <a:cubicBezTo>
                    <a:pt x="28575" y="221933"/>
                    <a:pt x="0" y="195263"/>
                    <a:pt x="0" y="150495"/>
                  </a:cubicBezTo>
                  <a:lnTo>
                    <a:pt x="0" y="0"/>
                  </a:lnTo>
                  <a:lnTo>
                    <a:pt x="34290" y="0"/>
                  </a:lnTo>
                  <a:lnTo>
                    <a:pt x="34290" y="149543"/>
                  </a:lnTo>
                  <a:cubicBezTo>
                    <a:pt x="34290" y="177165"/>
                    <a:pt x="52388" y="194310"/>
                    <a:pt x="82868" y="194310"/>
                  </a:cubicBezTo>
                  <a:cubicBezTo>
                    <a:pt x="117157" y="194310"/>
                    <a:pt x="139065" y="168593"/>
                    <a:pt x="139065" y="134303"/>
                  </a:cubicBezTo>
                  <a:lnTo>
                    <a:pt x="139065" y="953"/>
                  </a:lnTo>
                  <a:lnTo>
                    <a:pt x="173355" y="953"/>
                  </a:lnTo>
                  <a:lnTo>
                    <a:pt x="173355" y="216218"/>
                  </a:lnTo>
                  <a:close/>
                </a:path>
              </a:pathLst>
            </a:custGeom>
            <a:grpFill/>
            <a:ln w="9525" cap="flat">
              <a:noFill/>
              <a:prstDash val="solid"/>
              <a:miter/>
            </a:ln>
          </p:spPr>
          <p:txBody>
            <a:bodyPr rtlCol="0" anchor="ctr"/>
            <a:lstStyle/>
            <a:p>
              <a:endParaRPr lang="it-IT">
                <a:solidFill>
                  <a:schemeClr val="tx1"/>
                </a:solidFill>
              </a:endParaRPr>
            </a:p>
          </p:txBody>
        </p:sp>
        <p:sp>
          <p:nvSpPr>
            <p:cNvPr id="98" name="Figura a mano libera: forma 97">
              <a:extLst>
                <a:ext uri="{FF2B5EF4-FFF2-40B4-BE49-F238E27FC236}">
                  <a16:creationId xmlns:a16="http://schemas.microsoft.com/office/drawing/2014/main" id="{43E027ED-2B6A-09E7-E6E8-28C6F0C0E41E}"/>
                </a:ext>
              </a:extLst>
            </p:cNvPr>
            <p:cNvSpPr/>
            <p:nvPr/>
          </p:nvSpPr>
          <p:spPr>
            <a:xfrm>
              <a:off x="6815523" y="901150"/>
              <a:ext cx="107632" cy="286702"/>
            </a:xfrm>
            <a:custGeom>
              <a:avLst/>
              <a:gdLst>
                <a:gd name="connsiteX0" fmla="*/ 0 w 107632"/>
                <a:gd name="connsiteY0" fmla="*/ 96203 h 286702"/>
                <a:gd name="connsiteX1" fmla="*/ 0 w 107632"/>
                <a:gd name="connsiteY1" fmla="*/ 68580 h 286702"/>
                <a:gd name="connsiteX2" fmla="*/ 31433 w 107632"/>
                <a:gd name="connsiteY2" fmla="*/ 68580 h 286702"/>
                <a:gd name="connsiteX3" fmla="*/ 31433 w 107632"/>
                <a:gd name="connsiteY3" fmla="*/ 0 h 286702"/>
                <a:gd name="connsiteX4" fmla="*/ 65723 w 107632"/>
                <a:gd name="connsiteY4" fmla="*/ 0 h 286702"/>
                <a:gd name="connsiteX5" fmla="*/ 65723 w 107632"/>
                <a:gd name="connsiteY5" fmla="*/ 68580 h 286702"/>
                <a:gd name="connsiteX6" fmla="*/ 107633 w 107632"/>
                <a:gd name="connsiteY6" fmla="*/ 68580 h 286702"/>
                <a:gd name="connsiteX7" fmla="*/ 107633 w 107632"/>
                <a:gd name="connsiteY7" fmla="*/ 96203 h 286702"/>
                <a:gd name="connsiteX8" fmla="*/ 65723 w 107632"/>
                <a:gd name="connsiteY8" fmla="*/ 96203 h 286702"/>
                <a:gd name="connsiteX9" fmla="*/ 65723 w 107632"/>
                <a:gd name="connsiteY9" fmla="*/ 237173 h 286702"/>
                <a:gd name="connsiteX10" fmla="*/ 87630 w 107632"/>
                <a:gd name="connsiteY10" fmla="*/ 257175 h 286702"/>
                <a:gd name="connsiteX11" fmla="*/ 105728 w 107632"/>
                <a:gd name="connsiteY11" fmla="*/ 254317 h 286702"/>
                <a:gd name="connsiteX12" fmla="*/ 106680 w 107632"/>
                <a:gd name="connsiteY12" fmla="*/ 254317 h 286702"/>
                <a:gd name="connsiteX13" fmla="*/ 106680 w 107632"/>
                <a:gd name="connsiteY13" fmla="*/ 283845 h 286702"/>
                <a:gd name="connsiteX14" fmla="*/ 79058 w 107632"/>
                <a:gd name="connsiteY14" fmla="*/ 286703 h 286702"/>
                <a:gd name="connsiteX15" fmla="*/ 31433 w 107632"/>
                <a:gd name="connsiteY15" fmla="*/ 244792 h 286702"/>
                <a:gd name="connsiteX16" fmla="*/ 31433 w 107632"/>
                <a:gd name="connsiteY16" fmla="*/ 96203 h 286702"/>
                <a:gd name="connsiteX17" fmla="*/ 0 w 107632"/>
                <a:gd name="connsiteY17" fmla="*/ 96203 h 286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632" h="286702">
                  <a:moveTo>
                    <a:pt x="0" y="96203"/>
                  </a:moveTo>
                  <a:lnTo>
                    <a:pt x="0" y="68580"/>
                  </a:lnTo>
                  <a:lnTo>
                    <a:pt x="31433" y="68580"/>
                  </a:lnTo>
                  <a:lnTo>
                    <a:pt x="31433" y="0"/>
                  </a:lnTo>
                  <a:lnTo>
                    <a:pt x="65723" y="0"/>
                  </a:lnTo>
                  <a:lnTo>
                    <a:pt x="65723" y="68580"/>
                  </a:lnTo>
                  <a:lnTo>
                    <a:pt x="107633" y="68580"/>
                  </a:lnTo>
                  <a:lnTo>
                    <a:pt x="107633" y="96203"/>
                  </a:lnTo>
                  <a:lnTo>
                    <a:pt x="65723" y="96203"/>
                  </a:lnTo>
                  <a:lnTo>
                    <a:pt x="65723" y="237173"/>
                  </a:lnTo>
                  <a:cubicBezTo>
                    <a:pt x="65723" y="252412"/>
                    <a:pt x="73343" y="257175"/>
                    <a:pt x="87630" y="257175"/>
                  </a:cubicBezTo>
                  <a:cubicBezTo>
                    <a:pt x="94298" y="257175"/>
                    <a:pt x="101918" y="255270"/>
                    <a:pt x="105728" y="254317"/>
                  </a:cubicBezTo>
                  <a:lnTo>
                    <a:pt x="106680" y="254317"/>
                  </a:lnTo>
                  <a:lnTo>
                    <a:pt x="106680" y="283845"/>
                  </a:lnTo>
                  <a:cubicBezTo>
                    <a:pt x="99060" y="285750"/>
                    <a:pt x="89535" y="286703"/>
                    <a:pt x="79058" y="286703"/>
                  </a:cubicBezTo>
                  <a:cubicBezTo>
                    <a:pt x="51435" y="286703"/>
                    <a:pt x="31433" y="275273"/>
                    <a:pt x="31433" y="244792"/>
                  </a:cubicBezTo>
                  <a:lnTo>
                    <a:pt x="31433" y="96203"/>
                  </a:lnTo>
                  <a:lnTo>
                    <a:pt x="0" y="96203"/>
                  </a:lnTo>
                  <a:close/>
                </a:path>
              </a:pathLst>
            </a:custGeom>
            <a:grpFill/>
            <a:ln w="9525" cap="flat">
              <a:noFill/>
              <a:prstDash val="solid"/>
              <a:miter/>
            </a:ln>
          </p:spPr>
          <p:txBody>
            <a:bodyPr rtlCol="0" anchor="ctr"/>
            <a:lstStyle/>
            <a:p>
              <a:endParaRPr lang="it-IT">
                <a:solidFill>
                  <a:schemeClr val="tx1"/>
                </a:solidFill>
              </a:endParaRPr>
            </a:p>
          </p:txBody>
        </p:sp>
        <p:sp>
          <p:nvSpPr>
            <p:cNvPr id="99" name="Figura a mano libera: forma 98">
              <a:extLst>
                <a:ext uri="{FF2B5EF4-FFF2-40B4-BE49-F238E27FC236}">
                  <a16:creationId xmlns:a16="http://schemas.microsoft.com/office/drawing/2014/main" id="{492B7E61-4DE2-0E09-02AB-DAA2538CADD8}"/>
                </a:ext>
              </a:extLst>
            </p:cNvPr>
            <p:cNvSpPr/>
            <p:nvPr/>
          </p:nvSpPr>
          <p:spPr>
            <a:xfrm>
              <a:off x="6677411" y="901150"/>
              <a:ext cx="107632" cy="286702"/>
            </a:xfrm>
            <a:custGeom>
              <a:avLst/>
              <a:gdLst>
                <a:gd name="connsiteX0" fmla="*/ 0 w 107632"/>
                <a:gd name="connsiteY0" fmla="*/ 96203 h 286702"/>
                <a:gd name="connsiteX1" fmla="*/ 0 w 107632"/>
                <a:gd name="connsiteY1" fmla="*/ 68580 h 286702"/>
                <a:gd name="connsiteX2" fmla="*/ 31433 w 107632"/>
                <a:gd name="connsiteY2" fmla="*/ 68580 h 286702"/>
                <a:gd name="connsiteX3" fmla="*/ 31433 w 107632"/>
                <a:gd name="connsiteY3" fmla="*/ 0 h 286702"/>
                <a:gd name="connsiteX4" fmla="*/ 65723 w 107632"/>
                <a:gd name="connsiteY4" fmla="*/ 0 h 286702"/>
                <a:gd name="connsiteX5" fmla="*/ 65723 w 107632"/>
                <a:gd name="connsiteY5" fmla="*/ 68580 h 286702"/>
                <a:gd name="connsiteX6" fmla="*/ 107633 w 107632"/>
                <a:gd name="connsiteY6" fmla="*/ 68580 h 286702"/>
                <a:gd name="connsiteX7" fmla="*/ 107633 w 107632"/>
                <a:gd name="connsiteY7" fmla="*/ 96203 h 286702"/>
                <a:gd name="connsiteX8" fmla="*/ 65723 w 107632"/>
                <a:gd name="connsiteY8" fmla="*/ 96203 h 286702"/>
                <a:gd name="connsiteX9" fmla="*/ 65723 w 107632"/>
                <a:gd name="connsiteY9" fmla="*/ 237173 h 286702"/>
                <a:gd name="connsiteX10" fmla="*/ 87630 w 107632"/>
                <a:gd name="connsiteY10" fmla="*/ 257175 h 286702"/>
                <a:gd name="connsiteX11" fmla="*/ 105728 w 107632"/>
                <a:gd name="connsiteY11" fmla="*/ 254317 h 286702"/>
                <a:gd name="connsiteX12" fmla="*/ 106680 w 107632"/>
                <a:gd name="connsiteY12" fmla="*/ 254317 h 286702"/>
                <a:gd name="connsiteX13" fmla="*/ 106680 w 107632"/>
                <a:gd name="connsiteY13" fmla="*/ 283845 h 286702"/>
                <a:gd name="connsiteX14" fmla="*/ 79058 w 107632"/>
                <a:gd name="connsiteY14" fmla="*/ 286703 h 286702"/>
                <a:gd name="connsiteX15" fmla="*/ 31433 w 107632"/>
                <a:gd name="connsiteY15" fmla="*/ 244792 h 286702"/>
                <a:gd name="connsiteX16" fmla="*/ 31433 w 107632"/>
                <a:gd name="connsiteY16" fmla="*/ 96203 h 286702"/>
                <a:gd name="connsiteX17" fmla="*/ 0 w 107632"/>
                <a:gd name="connsiteY17" fmla="*/ 96203 h 286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632" h="286702">
                  <a:moveTo>
                    <a:pt x="0" y="96203"/>
                  </a:moveTo>
                  <a:lnTo>
                    <a:pt x="0" y="68580"/>
                  </a:lnTo>
                  <a:lnTo>
                    <a:pt x="31433" y="68580"/>
                  </a:lnTo>
                  <a:lnTo>
                    <a:pt x="31433" y="0"/>
                  </a:lnTo>
                  <a:lnTo>
                    <a:pt x="65723" y="0"/>
                  </a:lnTo>
                  <a:lnTo>
                    <a:pt x="65723" y="68580"/>
                  </a:lnTo>
                  <a:lnTo>
                    <a:pt x="107633" y="68580"/>
                  </a:lnTo>
                  <a:lnTo>
                    <a:pt x="107633" y="96203"/>
                  </a:lnTo>
                  <a:lnTo>
                    <a:pt x="65723" y="96203"/>
                  </a:lnTo>
                  <a:lnTo>
                    <a:pt x="65723" y="237173"/>
                  </a:lnTo>
                  <a:cubicBezTo>
                    <a:pt x="65723" y="252412"/>
                    <a:pt x="73343" y="257175"/>
                    <a:pt x="87630" y="257175"/>
                  </a:cubicBezTo>
                  <a:cubicBezTo>
                    <a:pt x="94298" y="257175"/>
                    <a:pt x="101918" y="255270"/>
                    <a:pt x="105728" y="254317"/>
                  </a:cubicBezTo>
                  <a:lnTo>
                    <a:pt x="106680" y="254317"/>
                  </a:lnTo>
                  <a:lnTo>
                    <a:pt x="106680" y="283845"/>
                  </a:lnTo>
                  <a:cubicBezTo>
                    <a:pt x="99060" y="285750"/>
                    <a:pt x="89535" y="286703"/>
                    <a:pt x="79058" y="286703"/>
                  </a:cubicBezTo>
                  <a:cubicBezTo>
                    <a:pt x="51435" y="286703"/>
                    <a:pt x="31433" y="275273"/>
                    <a:pt x="31433" y="244792"/>
                  </a:cubicBezTo>
                  <a:lnTo>
                    <a:pt x="31433" y="96203"/>
                  </a:lnTo>
                  <a:lnTo>
                    <a:pt x="0" y="96203"/>
                  </a:lnTo>
                  <a:close/>
                </a:path>
              </a:pathLst>
            </a:custGeom>
            <a:grpFill/>
            <a:ln w="9525" cap="flat">
              <a:noFill/>
              <a:prstDash val="solid"/>
              <a:miter/>
            </a:ln>
          </p:spPr>
          <p:txBody>
            <a:bodyPr rtlCol="0" anchor="ctr"/>
            <a:lstStyle/>
            <a:p>
              <a:endParaRPr lang="it-IT">
                <a:solidFill>
                  <a:schemeClr val="tx1"/>
                </a:solidFill>
              </a:endParaRPr>
            </a:p>
          </p:txBody>
        </p:sp>
        <p:sp>
          <p:nvSpPr>
            <p:cNvPr id="100" name="Figura a mano libera: forma 99">
              <a:extLst>
                <a:ext uri="{FF2B5EF4-FFF2-40B4-BE49-F238E27FC236}">
                  <a16:creationId xmlns:a16="http://schemas.microsoft.com/office/drawing/2014/main" id="{38FA616C-AFBB-EBBC-8E1F-9A3A8CB0061E}"/>
                </a:ext>
              </a:extLst>
            </p:cNvPr>
            <p:cNvSpPr/>
            <p:nvPr/>
          </p:nvSpPr>
          <p:spPr>
            <a:xfrm>
              <a:off x="6461194" y="969730"/>
              <a:ext cx="174307" cy="221932"/>
            </a:xfrm>
            <a:custGeom>
              <a:avLst/>
              <a:gdLst>
                <a:gd name="connsiteX0" fmla="*/ 174307 w 174307"/>
                <a:gd name="connsiteY0" fmla="*/ 216218 h 221932"/>
                <a:gd name="connsiteX1" fmla="*/ 140017 w 174307"/>
                <a:gd name="connsiteY1" fmla="*/ 216218 h 221932"/>
                <a:gd name="connsiteX2" fmla="*/ 140017 w 174307"/>
                <a:gd name="connsiteY2" fmla="*/ 186690 h 221932"/>
                <a:gd name="connsiteX3" fmla="*/ 139065 w 174307"/>
                <a:gd name="connsiteY3" fmla="*/ 186690 h 221932"/>
                <a:gd name="connsiteX4" fmla="*/ 73342 w 174307"/>
                <a:gd name="connsiteY4" fmla="*/ 221933 h 221932"/>
                <a:gd name="connsiteX5" fmla="*/ 0 w 174307"/>
                <a:gd name="connsiteY5" fmla="*/ 150495 h 221932"/>
                <a:gd name="connsiteX6" fmla="*/ 0 w 174307"/>
                <a:gd name="connsiteY6" fmla="*/ 0 h 221932"/>
                <a:gd name="connsiteX7" fmla="*/ 34290 w 174307"/>
                <a:gd name="connsiteY7" fmla="*/ 0 h 221932"/>
                <a:gd name="connsiteX8" fmla="*/ 34290 w 174307"/>
                <a:gd name="connsiteY8" fmla="*/ 149543 h 221932"/>
                <a:gd name="connsiteX9" fmla="*/ 82867 w 174307"/>
                <a:gd name="connsiteY9" fmla="*/ 194310 h 221932"/>
                <a:gd name="connsiteX10" fmla="*/ 139065 w 174307"/>
                <a:gd name="connsiteY10" fmla="*/ 134303 h 221932"/>
                <a:gd name="connsiteX11" fmla="*/ 139065 w 174307"/>
                <a:gd name="connsiteY11" fmla="*/ 953 h 221932"/>
                <a:gd name="connsiteX12" fmla="*/ 173355 w 174307"/>
                <a:gd name="connsiteY12" fmla="*/ 953 h 221932"/>
                <a:gd name="connsiteX13" fmla="*/ 173355 w 174307"/>
                <a:gd name="connsiteY13" fmla="*/ 216218 h 22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4307" h="221932">
                  <a:moveTo>
                    <a:pt x="174307" y="216218"/>
                  </a:moveTo>
                  <a:lnTo>
                    <a:pt x="140017" y="216218"/>
                  </a:lnTo>
                  <a:lnTo>
                    <a:pt x="140017" y="186690"/>
                  </a:lnTo>
                  <a:lnTo>
                    <a:pt x="139065" y="186690"/>
                  </a:lnTo>
                  <a:cubicBezTo>
                    <a:pt x="123825" y="207645"/>
                    <a:pt x="104775" y="221933"/>
                    <a:pt x="73342" y="221933"/>
                  </a:cubicBezTo>
                  <a:cubicBezTo>
                    <a:pt x="28575" y="221933"/>
                    <a:pt x="0" y="195263"/>
                    <a:pt x="0" y="150495"/>
                  </a:cubicBezTo>
                  <a:lnTo>
                    <a:pt x="0" y="0"/>
                  </a:lnTo>
                  <a:lnTo>
                    <a:pt x="34290" y="0"/>
                  </a:lnTo>
                  <a:lnTo>
                    <a:pt x="34290" y="149543"/>
                  </a:lnTo>
                  <a:cubicBezTo>
                    <a:pt x="34290" y="177165"/>
                    <a:pt x="52388" y="194310"/>
                    <a:pt x="82867" y="194310"/>
                  </a:cubicBezTo>
                  <a:cubicBezTo>
                    <a:pt x="117157" y="194310"/>
                    <a:pt x="139065" y="168593"/>
                    <a:pt x="139065" y="134303"/>
                  </a:cubicBezTo>
                  <a:lnTo>
                    <a:pt x="139065" y="953"/>
                  </a:lnTo>
                  <a:lnTo>
                    <a:pt x="173355" y="953"/>
                  </a:lnTo>
                  <a:lnTo>
                    <a:pt x="173355" y="216218"/>
                  </a:lnTo>
                  <a:close/>
                </a:path>
              </a:pathLst>
            </a:custGeom>
            <a:grpFill/>
            <a:ln w="9525" cap="flat">
              <a:noFill/>
              <a:prstDash val="solid"/>
              <a:miter/>
            </a:ln>
          </p:spPr>
          <p:txBody>
            <a:bodyPr rtlCol="0" anchor="ctr"/>
            <a:lstStyle/>
            <a:p>
              <a:endParaRPr lang="it-IT">
                <a:solidFill>
                  <a:schemeClr val="tx1"/>
                </a:solidFill>
              </a:endParaRPr>
            </a:p>
          </p:txBody>
        </p:sp>
        <p:sp>
          <p:nvSpPr>
            <p:cNvPr id="101" name="Figura a mano libera: forma 100">
              <a:extLst>
                <a:ext uri="{FF2B5EF4-FFF2-40B4-BE49-F238E27FC236}">
                  <a16:creationId xmlns:a16="http://schemas.microsoft.com/office/drawing/2014/main" id="{E20C3190-85CE-9EB6-A100-A901A6B1C84C}"/>
                </a:ext>
              </a:extLst>
            </p:cNvPr>
            <p:cNvSpPr/>
            <p:nvPr/>
          </p:nvSpPr>
          <p:spPr>
            <a:xfrm>
              <a:off x="6311651" y="966873"/>
              <a:ext cx="113347" cy="219075"/>
            </a:xfrm>
            <a:custGeom>
              <a:avLst/>
              <a:gdLst>
                <a:gd name="connsiteX0" fmla="*/ 33338 w 113347"/>
                <a:gd name="connsiteY0" fmla="*/ 2857 h 219075"/>
                <a:gd name="connsiteX1" fmla="*/ 33338 w 113347"/>
                <a:gd name="connsiteY1" fmla="*/ 38100 h 219075"/>
                <a:gd name="connsiteX2" fmla="*/ 34290 w 113347"/>
                <a:gd name="connsiteY2" fmla="*/ 38100 h 219075"/>
                <a:gd name="connsiteX3" fmla="*/ 99060 w 113347"/>
                <a:gd name="connsiteY3" fmla="*/ 0 h 219075"/>
                <a:gd name="connsiteX4" fmla="*/ 113347 w 113347"/>
                <a:gd name="connsiteY4" fmla="*/ 2857 h 219075"/>
                <a:gd name="connsiteX5" fmla="*/ 113347 w 113347"/>
                <a:gd name="connsiteY5" fmla="*/ 35243 h 219075"/>
                <a:gd name="connsiteX6" fmla="*/ 112395 w 113347"/>
                <a:gd name="connsiteY6" fmla="*/ 35243 h 219075"/>
                <a:gd name="connsiteX7" fmla="*/ 97155 w 113347"/>
                <a:gd name="connsiteY7" fmla="*/ 33338 h 219075"/>
                <a:gd name="connsiteX8" fmla="*/ 34290 w 113347"/>
                <a:gd name="connsiteY8" fmla="*/ 99060 h 219075"/>
                <a:gd name="connsiteX9" fmla="*/ 34290 w 113347"/>
                <a:gd name="connsiteY9" fmla="*/ 219075 h 219075"/>
                <a:gd name="connsiteX10" fmla="*/ 0 w 113347"/>
                <a:gd name="connsiteY10" fmla="*/ 219075 h 219075"/>
                <a:gd name="connsiteX11" fmla="*/ 0 w 113347"/>
                <a:gd name="connsiteY11" fmla="*/ 2857 h 219075"/>
                <a:gd name="connsiteX12" fmla="*/ 33338 w 113347"/>
                <a:gd name="connsiteY12" fmla="*/ 2857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347" h="219075">
                  <a:moveTo>
                    <a:pt x="33338" y="2857"/>
                  </a:moveTo>
                  <a:lnTo>
                    <a:pt x="33338" y="38100"/>
                  </a:lnTo>
                  <a:lnTo>
                    <a:pt x="34290" y="38100"/>
                  </a:lnTo>
                  <a:cubicBezTo>
                    <a:pt x="47625" y="17145"/>
                    <a:pt x="69532" y="0"/>
                    <a:pt x="99060" y="0"/>
                  </a:cubicBezTo>
                  <a:cubicBezTo>
                    <a:pt x="105727" y="0"/>
                    <a:pt x="108585" y="952"/>
                    <a:pt x="113347" y="2857"/>
                  </a:cubicBezTo>
                  <a:lnTo>
                    <a:pt x="113347" y="35243"/>
                  </a:lnTo>
                  <a:lnTo>
                    <a:pt x="112395" y="35243"/>
                  </a:lnTo>
                  <a:cubicBezTo>
                    <a:pt x="107632" y="33338"/>
                    <a:pt x="103822" y="33338"/>
                    <a:pt x="97155" y="33338"/>
                  </a:cubicBezTo>
                  <a:cubicBezTo>
                    <a:pt x="63818" y="33338"/>
                    <a:pt x="34290" y="58102"/>
                    <a:pt x="34290" y="99060"/>
                  </a:cubicBezTo>
                  <a:lnTo>
                    <a:pt x="34290" y="219075"/>
                  </a:lnTo>
                  <a:lnTo>
                    <a:pt x="0" y="219075"/>
                  </a:lnTo>
                  <a:lnTo>
                    <a:pt x="0" y="2857"/>
                  </a:lnTo>
                  <a:lnTo>
                    <a:pt x="33338" y="2857"/>
                  </a:lnTo>
                  <a:close/>
                </a:path>
              </a:pathLst>
            </a:custGeom>
            <a:grpFill/>
            <a:ln w="9525" cap="flat">
              <a:noFill/>
              <a:prstDash val="solid"/>
              <a:miter/>
            </a:ln>
          </p:spPr>
          <p:txBody>
            <a:bodyPr rtlCol="0" anchor="ctr"/>
            <a:lstStyle/>
            <a:p>
              <a:endParaRPr lang="it-IT">
                <a:solidFill>
                  <a:schemeClr val="tx1"/>
                </a:solidFill>
              </a:endParaRPr>
            </a:p>
          </p:txBody>
        </p:sp>
        <p:sp>
          <p:nvSpPr>
            <p:cNvPr id="102" name="Figura a mano libera: forma 101">
              <a:extLst>
                <a:ext uri="{FF2B5EF4-FFF2-40B4-BE49-F238E27FC236}">
                  <a16:creationId xmlns:a16="http://schemas.microsoft.com/office/drawing/2014/main" id="{B3231A9E-B80B-76A6-4955-554FD1DAF859}"/>
                </a:ext>
              </a:extLst>
            </p:cNvPr>
            <p:cNvSpPr/>
            <p:nvPr/>
          </p:nvSpPr>
          <p:spPr>
            <a:xfrm>
              <a:off x="6159251" y="901150"/>
              <a:ext cx="107632" cy="286702"/>
            </a:xfrm>
            <a:custGeom>
              <a:avLst/>
              <a:gdLst>
                <a:gd name="connsiteX0" fmla="*/ 0 w 107632"/>
                <a:gd name="connsiteY0" fmla="*/ 96203 h 286702"/>
                <a:gd name="connsiteX1" fmla="*/ 0 w 107632"/>
                <a:gd name="connsiteY1" fmla="*/ 68580 h 286702"/>
                <a:gd name="connsiteX2" fmla="*/ 31432 w 107632"/>
                <a:gd name="connsiteY2" fmla="*/ 68580 h 286702"/>
                <a:gd name="connsiteX3" fmla="*/ 31432 w 107632"/>
                <a:gd name="connsiteY3" fmla="*/ 0 h 286702"/>
                <a:gd name="connsiteX4" fmla="*/ 65722 w 107632"/>
                <a:gd name="connsiteY4" fmla="*/ 0 h 286702"/>
                <a:gd name="connsiteX5" fmla="*/ 65722 w 107632"/>
                <a:gd name="connsiteY5" fmla="*/ 68580 h 286702"/>
                <a:gd name="connsiteX6" fmla="*/ 107632 w 107632"/>
                <a:gd name="connsiteY6" fmla="*/ 68580 h 286702"/>
                <a:gd name="connsiteX7" fmla="*/ 107632 w 107632"/>
                <a:gd name="connsiteY7" fmla="*/ 96203 h 286702"/>
                <a:gd name="connsiteX8" fmla="*/ 65722 w 107632"/>
                <a:gd name="connsiteY8" fmla="*/ 96203 h 286702"/>
                <a:gd name="connsiteX9" fmla="*/ 65722 w 107632"/>
                <a:gd name="connsiteY9" fmla="*/ 237173 h 286702"/>
                <a:gd name="connsiteX10" fmla="*/ 87630 w 107632"/>
                <a:gd name="connsiteY10" fmla="*/ 257175 h 286702"/>
                <a:gd name="connsiteX11" fmla="*/ 105727 w 107632"/>
                <a:gd name="connsiteY11" fmla="*/ 254317 h 286702"/>
                <a:gd name="connsiteX12" fmla="*/ 106680 w 107632"/>
                <a:gd name="connsiteY12" fmla="*/ 254317 h 286702"/>
                <a:gd name="connsiteX13" fmla="*/ 106680 w 107632"/>
                <a:gd name="connsiteY13" fmla="*/ 283845 h 286702"/>
                <a:gd name="connsiteX14" fmla="*/ 79057 w 107632"/>
                <a:gd name="connsiteY14" fmla="*/ 286703 h 286702"/>
                <a:gd name="connsiteX15" fmla="*/ 31432 w 107632"/>
                <a:gd name="connsiteY15" fmla="*/ 244792 h 286702"/>
                <a:gd name="connsiteX16" fmla="*/ 31432 w 107632"/>
                <a:gd name="connsiteY16" fmla="*/ 96203 h 286702"/>
                <a:gd name="connsiteX17" fmla="*/ 0 w 107632"/>
                <a:gd name="connsiteY17" fmla="*/ 96203 h 286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632" h="286702">
                  <a:moveTo>
                    <a:pt x="0" y="96203"/>
                  </a:moveTo>
                  <a:lnTo>
                    <a:pt x="0" y="68580"/>
                  </a:lnTo>
                  <a:lnTo>
                    <a:pt x="31432" y="68580"/>
                  </a:lnTo>
                  <a:lnTo>
                    <a:pt x="31432" y="0"/>
                  </a:lnTo>
                  <a:lnTo>
                    <a:pt x="65722" y="0"/>
                  </a:lnTo>
                  <a:lnTo>
                    <a:pt x="65722" y="68580"/>
                  </a:lnTo>
                  <a:lnTo>
                    <a:pt x="107632" y="68580"/>
                  </a:lnTo>
                  <a:lnTo>
                    <a:pt x="107632" y="96203"/>
                  </a:lnTo>
                  <a:lnTo>
                    <a:pt x="65722" y="96203"/>
                  </a:lnTo>
                  <a:lnTo>
                    <a:pt x="65722" y="237173"/>
                  </a:lnTo>
                  <a:cubicBezTo>
                    <a:pt x="65722" y="252412"/>
                    <a:pt x="73343" y="257175"/>
                    <a:pt x="87630" y="257175"/>
                  </a:cubicBezTo>
                  <a:cubicBezTo>
                    <a:pt x="94297" y="257175"/>
                    <a:pt x="101918" y="255270"/>
                    <a:pt x="105727" y="254317"/>
                  </a:cubicBezTo>
                  <a:lnTo>
                    <a:pt x="106680" y="254317"/>
                  </a:lnTo>
                  <a:lnTo>
                    <a:pt x="106680" y="283845"/>
                  </a:lnTo>
                  <a:cubicBezTo>
                    <a:pt x="99060" y="285750"/>
                    <a:pt x="89535" y="286703"/>
                    <a:pt x="79057" y="286703"/>
                  </a:cubicBezTo>
                  <a:cubicBezTo>
                    <a:pt x="51435" y="286703"/>
                    <a:pt x="31432" y="275273"/>
                    <a:pt x="31432" y="244792"/>
                  </a:cubicBezTo>
                  <a:lnTo>
                    <a:pt x="31432" y="96203"/>
                  </a:lnTo>
                  <a:lnTo>
                    <a:pt x="0" y="96203"/>
                  </a:lnTo>
                  <a:close/>
                </a:path>
              </a:pathLst>
            </a:custGeom>
            <a:grpFill/>
            <a:ln w="9525" cap="flat">
              <a:noFill/>
              <a:prstDash val="solid"/>
              <a:miter/>
            </a:ln>
          </p:spPr>
          <p:txBody>
            <a:bodyPr rtlCol="0" anchor="ctr"/>
            <a:lstStyle/>
            <a:p>
              <a:endParaRPr lang="it-IT">
                <a:solidFill>
                  <a:schemeClr val="tx1"/>
                </a:solidFill>
              </a:endParaRPr>
            </a:p>
          </p:txBody>
        </p:sp>
        <p:sp>
          <p:nvSpPr>
            <p:cNvPr id="103" name="Figura a mano libera: forma 102">
              <a:extLst>
                <a:ext uri="{FF2B5EF4-FFF2-40B4-BE49-F238E27FC236}">
                  <a16:creationId xmlns:a16="http://schemas.microsoft.com/office/drawing/2014/main" id="{69FEADBE-581D-7C8E-4EDC-48AC7E84578F}"/>
                </a:ext>
              </a:extLst>
            </p:cNvPr>
            <p:cNvSpPr/>
            <p:nvPr/>
          </p:nvSpPr>
          <p:spPr>
            <a:xfrm>
              <a:off x="5948748" y="965920"/>
              <a:ext cx="180993" cy="226694"/>
            </a:xfrm>
            <a:custGeom>
              <a:avLst/>
              <a:gdLst>
                <a:gd name="connsiteX0" fmla="*/ 96203 w 180993"/>
                <a:gd name="connsiteY0" fmla="*/ 226695 h 226694"/>
                <a:gd name="connsiteX1" fmla="*/ 0 w 180993"/>
                <a:gd name="connsiteY1" fmla="*/ 149542 h 226694"/>
                <a:gd name="connsiteX2" fmla="*/ 35243 w 180993"/>
                <a:gd name="connsiteY2" fmla="*/ 149542 h 226694"/>
                <a:gd name="connsiteX3" fmla="*/ 97155 w 180993"/>
                <a:gd name="connsiteY3" fmla="*/ 198120 h 226694"/>
                <a:gd name="connsiteX4" fmla="*/ 147638 w 180993"/>
                <a:gd name="connsiteY4" fmla="*/ 162877 h 226694"/>
                <a:gd name="connsiteX5" fmla="*/ 91440 w 180993"/>
                <a:gd name="connsiteY5" fmla="*/ 123825 h 226694"/>
                <a:gd name="connsiteX6" fmla="*/ 10478 w 180993"/>
                <a:gd name="connsiteY6" fmla="*/ 59055 h 226694"/>
                <a:gd name="connsiteX7" fmla="*/ 88583 w 180993"/>
                <a:gd name="connsiteY7" fmla="*/ 0 h 226694"/>
                <a:gd name="connsiteX8" fmla="*/ 173355 w 180993"/>
                <a:gd name="connsiteY8" fmla="*/ 67627 h 226694"/>
                <a:gd name="connsiteX9" fmla="*/ 138113 w 180993"/>
                <a:gd name="connsiteY9" fmla="*/ 67627 h 226694"/>
                <a:gd name="connsiteX10" fmla="*/ 86678 w 180993"/>
                <a:gd name="connsiteY10" fmla="*/ 26670 h 226694"/>
                <a:gd name="connsiteX11" fmla="*/ 42863 w 180993"/>
                <a:gd name="connsiteY11" fmla="*/ 58102 h 226694"/>
                <a:gd name="connsiteX12" fmla="*/ 100965 w 180993"/>
                <a:gd name="connsiteY12" fmla="*/ 93345 h 226694"/>
                <a:gd name="connsiteX13" fmla="*/ 180975 w 180993"/>
                <a:gd name="connsiteY13" fmla="*/ 161925 h 226694"/>
                <a:gd name="connsiteX14" fmla="*/ 96203 w 180993"/>
                <a:gd name="connsiteY14" fmla="*/ 226695 h 22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0993" h="226694">
                  <a:moveTo>
                    <a:pt x="96203" y="226695"/>
                  </a:moveTo>
                  <a:cubicBezTo>
                    <a:pt x="37148" y="226695"/>
                    <a:pt x="3810" y="199072"/>
                    <a:pt x="0" y="149542"/>
                  </a:cubicBezTo>
                  <a:lnTo>
                    <a:pt x="35243" y="149542"/>
                  </a:lnTo>
                  <a:cubicBezTo>
                    <a:pt x="40005" y="187642"/>
                    <a:pt x="64770" y="198120"/>
                    <a:pt x="97155" y="198120"/>
                  </a:cubicBezTo>
                  <a:cubicBezTo>
                    <a:pt x="132398" y="198120"/>
                    <a:pt x="147638" y="182880"/>
                    <a:pt x="147638" y="162877"/>
                  </a:cubicBezTo>
                  <a:cubicBezTo>
                    <a:pt x="147638" y="138113"/>
                    <a:pt x="130493" y="132397"/>
                    <a:pt x="91440" y="123825"/>
                  </a:cubicBezTo>
                  <a:cubicBezTo>
                    <a:pt x="48578" y="115252"/>
                    <a:pt x="10478" y="106680"/>
                    <a:pt x="10478" y="59055"/>
                  </a:cubicBezTo>
                  <a:cubicBezTo>
                    <a:pt x="10478" y="22860"/>
                    <a:pt x="38100" y="0"/>
                    <a:pt x="88583" y="0"/>
                  </a:cubicBezTo>
                  <a:cubicBezTo>
                    <a:pt x="141923" y="0"/>
                    <a:pt x="168593" y="25717"/>
                    <a:pt x="173355" y="67627"/>
                  </a:cubicBezTo>
                  <a:lnTo>
                    <a:pt x="138113" y="67627"/>
                  </a:lnTo>
                  <a:cubicBezTo>
                    <a:pt x="134303" y="39052"/>
                    <a:pt x="119063" y="26670"/>
                    <a:pt x="86678" y="26670"/>
                  </a:cubicBezTo>
                  <a:cubicBezTo>
                    <a:pt x="55245" y="26670"/>
                    <a:pt x="42863" y="40957"/>
                    <a:pt x="42863" y="58102"/>
                  </a:cubicBezTo>
                  <a:cubicBezTo>
                    <a:pt x="42863" y="81915"/>
                    <a:pt x="63818" y="85725"/>
                    <a:pt x="100965" y="93345"/>
                  </a:cubicBezTo>
                  <a:cubicBezTo>
                    <a:pt x="144780" y="101917"/>
                    <a:pt x="180975" y="111442"/>
                    <a:pt x="180975" y="161925"/>
                  </a:cubicBezTo>
                  <a:cubicBezTo>
                    <a:pt x="181928" y="203835"/>
                    <a:pt x="146685" y="226695"/>
                    <a:pt x="96203" y="226695"/>
                  </a:cubicBezTo>
                  <a:close/>
                </a:path>
              </a:pathLst>
            </a:custGeom>
            <a:grpFill/>
            <a:ln w="9525" cap="flat">
              <a:noFill/>
              <a:prstDash val="solid"/>
              <a:miter/>
            </a:ln>
          </p:spPr>
          <p:txBody>
            <a:bodyPr rtlCol="0" anchor="ctr"/>
            <a:lstStyle/>
            <a:p>
              <a:endParaRPr lang="it-IT">
                <a:solidFill>
                  <a:schemeClr val="tx1"/>
                </a:solidFill>
              </a:endParaRPr>
            </a:p>
          </p:txBody>
        </p:sp>
        <p:sp>
          <p:nvSpPr>
            <p:cNvPr id="104" name="Figura a mano libera: forma 103">
              <a:extLst>
                <a:ext uri="{FF2B5EF4-FFF2-40B4-BE49-F238E27FC236}">
                  <a16:creationId xmlns:a16="http://schemas.microsoft.com/office/drawing/2014/main" id="{F6E59D10-765A-E7D4-E77E-8709B0387FBD}"/>
                </a:ext>
              </a:extLst>
            </p:cNvPr>
            <p:cNvSpPr/>
            <p:nvPr/>
          </p:nvSpPr>
          <p:spPr>
            <a:xfrm>
              <a:off x="5727769" y="964967"/>
              <a:ext cx="201929" cy="224790"/>
            </a:xfrm>
            <a:custGeom>
              <a:avLst/>
              <a:gdLst>
                <a:gd name="connsiteX0" fmla="*/ 182880 w 201929"/>
                <a:gd name="connsiteY0" fmla="*/ 222885 h 224790"/>
                <a:gd name="connsiteX1" fmla="*/ 145732 w 201929"/>
                <a:gd name="connsiteY1" fmla="*/ 190500 h 224790"/>
                <a:gd name="connsiteX2" fmla="*/ 145732 w 201929"/>
                <a:gd name="connsiteY2" fmla="*/ 190500 h 224790"/>
                <a:gd name="connsiteX3" fmla="*/ 73342 w 201929"/>
                <a:gd name="connsiteY3" fmla="*/ 224790 h 224790"/>
                <a:gd name="connsiteX4" fmla="*/ 0 w 201929"/>
                <a:gd name="connsiteY4" fmla="*/ 164783 h 224790"/>
                <a:gd name="connsiteX5" fmla="*/ 94297 w 201929"/>
                <a:gd name="connsiteY5" fmla="*/ 95250 h 224790"/>
                <a:gd name="connsiteX6" fmla="*/ 146685 w 201929"/>
                <a:gd name="connsiteY6" fmla="*/ 63818 h 224790"/>
                <a:gd name="connsiteX7" fmla="*/ 98107 w 201929"/>
                <a:gd name="connsiteY7" fmla="*/ 25718 h 224790"/>
                <a:gd name="connsiteX8" fmla="*/ 43815 w 201929"/>
                <a:gd name="connsiteY8" fmla="*/ 73343 h 224790"/>
                <a:gd name="connsiteX9" fmla="*/ 11430 w 201929"/>
                <a:gd name="connsiteY9" fmla="*/ 73343 h 224790"/>
                <a:gd name="connsiteX10" fmla="*/ 98107 w 201929"/>
                <a:gd name="connsiteY10" fmla="*/ 0 h 224790"/>
                <a:gd name="connsiteX11" fmla="*/ 178117 w 201929"/>
                <a:gd name="connsiteY11" fmla="*/ 68580 h 224790"/>
                <a:gd name="connsiteX12" fmla="*/ 178117 w 201929"/>
                <a:gd name="connsiteY12" fmla="*/ 171450 h 224790"/>
                <a:gd name="connsiteX13" fmla="*/ 200977 w 201929"/>
                <a:gd name="connsiteY13" fmla="*/ 194310 h 224790"/>
                <a:gd name="connsiteX14" fmla="*/ 201930 w 201929"/>
                <a:gd name="connsiteY14" fmla="*/ 194310 h 224790"/>
                <a:gd name="connsiteX15" fmla="*/ 201930 w 201929"/>
                <a:gd name="connsiteY15" fmla="*/ 219075 h 224790"/>
                <a:gd name="connsiteX16" fmla="*/ 182880 w 201929"/>
                <a:gd name="connsiteY16" fmla="*/ 222885 h 224790"/>
                <a:gd name="connsiteX17" fmla="*/ 80010 w 201929"/>
                <a:gd name="connsiteY17" fmla="*/ 199073 h 224790"/>
                <a:gd name="connsiteX18" fmla="*/ 145732 w 201929"/>
                <a:gd name="connsiteY18" fmla="*/ 140970 h 224790"/>
                <a:gd name="connsiteX19" fmla="*/ 145732 w 201929"/>
                <a:gd name="connsiteY19" fmla="*/ 103823 h 224790"/>
                <a:gd name="connsiteX20" fmla="*/ 96202 w 201929"/>
                <a:gd name="connsiteY20" fmla="*/ 120015 h 224790"/>
                <a:gd name="connsiteX21" fmla="*/ 35242 w 201929"/>
                <a:gd name="connsiteY21" fmla="*/ 163830 h 224790"/>
                <a:gd name="connsiteX22" fmla="*/ 80010 w 201929"/>
                <a:gd name="connsiteY22" fmla="*/ 199073 h 22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1929" h="224790">
                  <a:moveTo>
                    <a:pt x="182880" y="222885"/>
                  </a:moveTo>
                  <a:cubicBezTo>
                    <a:pt x="160972" y="222885"/>
                    <a:pt x="148590" y="212408"/>
                    <a:pt x="145732" y="190500"/>
                  </a:cubicBezTo>
                  <a:lnTo>
                    <a:pt x="145732" y="190500"/>
                  </a:lnTo>
                  <a:cubicBezTo>
                    <a:pt x="132397" y="207645"/>
                    <a:pt x="110490" y="224790"/>
                    <a:pt x="73342" y="224790"/>
                  </a:cubicBezTo>
                  <a:cubicBezTo>
                    <a:pt x="32385" y="224790"/>
                    <a:pt x="0" y="205740"/>
                    <a:pt x="0" y="164783"/>
                  </a:cubicBezTo>
                  <a:cubicBezTo>
                    <a:pt x="0" y="113348"/>
                    <a:pt x="40005" y="102870"/>
                    <a:pt x="94297" y="95250"/>
                  </a:cubicBezTo>
                  <a:cubicBezTo>
                    <a:pt x="124777" y="90488"/>
                    <a:pt x="146685" y="87630"/>
                    <a:pt x="146685" y="63818"/>
                  </a:cubicBezTo>
                  <a:cubicBezTo>
                    <a:pt x="146685" y="39053"/>
                    <a:pt x="129540" y="25718"/>
                    <a:pt x="98107" y="25718"/>
                  </a:cubicBezTo>
                  <a:cubicBezTo>
                    <a:pt x="62865" y="25718"/>
                    <a:pt x="45720" y="40957"/>
                    <a:pt x="43815" y="73343"/>
                  </a:cubicBezTo>
                  <a:lnTo>
                    <a:pt x="11430" y="73343"/>
                  </a:lnTo>
                  <a:cubicBezTo>
                    <a:pt x="12382" y="31432"/>
                    <a:pt x="40005" y="0"/>
                    <a:pt x="98107" y="0"/>
                  </a:cubicBezTo>
                  <a:cubicBezTo>
                    <a:pt x="143827" y="0"/>
                    <a:pt x="178117" y="17145"/>
                    <a:pt x="178117" y="68580"/>
                  </a:cubicBezTo>
                  <a:lnTo>
                    <a:pt x="178117" y="171450"/>
                  </a:lnTo>
                  <a:cubicBezTo>
                    <a:pt x="178117" y="188595"/>
                    <a:pt x="181927" y="199073"/>
                    <a:pt x="200977" y="194310"/>
                  </a:cubicBezTo>
                  <a:lnTo>
                    <a:pt x="201930" y="194310"/>
                  </a:lnTo>
                  <a:lnTo>
                    <a:pt x="201930" y="219075"/>
                  </a:lnTo>
                  <a:cubicBezTo>
                    <a:pt x="197167" y="220980"/>
                    <a:pt x="191452" y="222885"/>
                    <a:pt x="182880" y="222885"/>
                  </a:cubicBezTo>
                  <a:close/>
                  <a:moveTo>
                    <a:pt x="80010" y="199073"/>
                  </a:moveTo>
                  <a:cubicBezTo>
                    <a:pt x="125730" y="199073"/>
                    <a:pt x="145732" y="165735"/>
                    <a:pt x="145732" y="140970"/>
                  </a:cubicBezTo>
                  <a:lnTo>
                    <a:pt x="145732" y="103823"/>
                  </a:lnTo>
                  <a:cubicBezTo>
                    <a:pt x="134302" y="110490"/>
                    <a:pt x="114300" y="116205"/>
                    <a:pt x="96202" y="120015"/>
                  </a:cubicBezTo>
                  <a:cubicBezTo>
                    <a:pt x="61913" y="126682"/>
                    <a:pt x="35242" y="132398"/>
                    <a:pt x="35242" y="163830"/>
                  </a:cubicBezTo>
                  <a:cubicBezTo>
                    <a:pt x="35242" y="193358"/>
                    <a:pt x="58102" y="199073"/>
                    <a:pt x="80010" y="199073"/>
                  </a:cubicBezTo>
                  <a:close/>
                </a:path>
              </a:pathLst>
            </a:custGeom>
            <a:grpFill/>
            <a:ln w="9525" cap="flat">
              <a:noFill/>
              <a:prstDash val="solid"/>
              <a:miter/>
            </a:ln>
          </p:spPr>
          <p:txBody>
            <a:bodyPr rtlCol="0" anchor="ctr"/>
            <a:lstStyle/>
            <a:p>
              <a:endParaRPr lang="it-IT">
                <a:solidFill>
                  <a:schemeClr val="tx1"/>
                </a:solidFill>
              </a:endParaRPr>
            </a:p>
          </p:txBody>
        </p:sp>
        <p:sp>
          <p:nvSpPr>
            <p:cNvPr id="105" name="Figura a mano libera: forma 104">
              <a:extLst>
                <a:ext uri="{FF2B5EF4-FFF2-40B4-BE49-F238E27FC236}">
                  <a16:creationId xmlns:a16="http://schemas.microsoft.com/office/drawing/2014/main" id="{83F37608-0F70-EE91-EEF3-5565921A995A}"/>
                </a:ext>
              </a:extLst>
            </p:cNvPr>
            <p:cNvSpPr/>
            <p:nvPr/>
          </p:nvSpPr>
          <p:spPr>
            <a:xfrm>
              <a:off x="5587751" y="966873"/>
              <a:ext cx="113347" cy="219075"/>
            </a:xfrm>
            <a:custGeom>
              <a:avLst/>
              <a:gdLst>
                <a:gd name="connsiteX0" fmla="*/ 33338 w 113347"/>
                <a:gd name="connsiteY0" fmla="*/ 2857 h 219075"/>
                <a:gd name="connsiteX1" fmla="*/ 33338 w 113347"/>
                <a:gd name="connsiteY1" fmla="*/ 38100 h 219075"/>
                <a:gd name="connsiteX2" fmla="*/ 34290 w 113347"/>
                <a:gd name="connsiteY2" fmla="*/ 38100 h 219075"/>
                <a:gd name="connsiteX3" fmla="*/ 99060 w 113347"/>
                <a:gd name="connsiteY3" fmla="*/ 0 h 219075"/>
                <a:gd name="connsiteX4" fmla="*/ 113347 w 113347"/>
                <a:gd name="connsiteY4" fmla="*/ 2857 h 219075"/>
                <a:gd name="connsiteX5" fmla="*/ 113347 w 113347"/>
                <a:gd name="connsiteY5" fmla="*/ 35243 h 219075"/>
                <a:gd name="connsiteX6" fmla="*/ 112395 w 113347"/>
                <a:gd name="connsiteY6" fmla="*/ 35243 h 219075"/>
                <a:gd name="connsiteX7" fmla="*/ 97155 w 113347"/>
                <a:gd name="connsiteY7" fmla="*/ 33338 h 219075"/>
                <a:gd name="connsiteX8" fmla="*/ 34290 w 113347"/>
                <a:gd name="connsiteY8" fmla="*/ 99060 h 219075"/>
                <a:gd name="connsiteX9" fmla="*/ 34290 w 113347"/>
                <a:gd name="connsiteY9" fmla="*/ 219075 h 219075"/>
                <a:gd name="connsiteX10" fmla="*/ 0 w 113347"/>
                <a:gd name="connsiteY10" fmla="*/ 219075 h 219075"/>
                <a:gd name="connsiteX11" fmla="*/ 0 w 113347"/>
                <a:gd name="connsiteY11" fmla="*/ 2857 h 219075"/>
                <a:gd name="connsiteX12" fmla="*/ 33338 w 113347"/>
                <a:gd name="connsiteY12" fmla="*/ 2857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347" h="219075">
                  <a:moveTo>
                    <a:pt x="33338" y="2857"/>
                  </a:moveTo>
                  <a:lnTo>
                    <a:pt x="33338" y="38100"/>
                  </a:lnTo>
                  <a:lnTo>
                    <a:pt x="34290" y="38100"/>
                  </a:lnTo>
                  <a:cubicBezTo>
                    <a:pt x="47625" y="17145"/>
                    <a:pt x="69532" y="0"/>
                    <a:pt x="99060" y="0"/>
                  </a:cubicBezTo>
                  <a:cubicBezTo>
                    <a:pt x="105727" y="0"/>
                    <a:pt x="108585" y="952"/>
                    <a:pt x="113347" y="2857"/>
                  </a:cubicBezTo>
                  <a:lnTo>
                    <a:pt x="113347" y="35243"/>
                  </a:lnTo>
                  <a:lnTo>
                    <a:pt x="112395" y="35243"/>
                  </a:lnTo>
                  <a:cubicBezTo>
                    <a:pt x="107632" y="33338"/>
                    <a:pt x="103822" y="33338"/>
                    <a:pt x="97155" y="33338"/>
                  </a:cubicBezTo>
                  <a:cubicBezTo>
                    <a:pt x="63818" y="33338"/>
                    <a:pt x="34290" y="58102"/>
                    <a:pt x="34290" y="99060"/>
                  </a:cubicBezTo>
                  <a:lnTo>
                    <a:pt x="34290" y="219075"/>
                  </a:lnTo>
                  <a:lnTo>
                    <a:pt x="0" y="219075"/>
                  </a:lnTo>
                  <a:lnTo>
                    <a:pt x="0" y="2857"/>
                  </a:lnTo>
                  <a:lnTo>
                    <a:pt x="33338" y="2857"/>
                  </a:lnTo>
                  <a:close/>
                </a:path>
              </a:pathLst>
            </a:custGeom>
            <a:grpFill/>
            <a:ln w="9525" cap="flat">
              <a:noFill/>
              <a:prstDash val="solid"/>
              <a:miter/>
            </a:ln>
          </p:spPr>
          <p:txBody>
            <a:bodyPr rtlCol="0" anchor="ctr"/>
            <a:lstStyle/>
            <a:p>
              <a:endParaRPr lang="it-IT">
                <a:solidFill>
                  <a:schemeClr val="tx1"/>
                </a:solidFill>
              </a:endParaRPr>
            </a:p>
          </p:txBody>
        </p:sp>
        <p:sp>
          <p:nvSpPr>
            <p:cNvPr id="106" name="Figura a mano libera: forma 105">
              <a:extLst>
                <a:ext uri="{FF2B5EF4-FFF2-40B4-BE49-F238E27FC236}">
                  <a16:creationId xmlns:a16="http://schemas.microsoft.com/office/drawing/2014/main" id="{E9B7241E-7D19-3546-8A08-0460B57A8B56}"/>
                </a:ext>
              </a:extLst>
            </p:cNvPr>
            <p:cNvSpPr/>
            <p:nvPr/>
          </p:nvSpPr>
          <p:spPr>
            <a:xfrm>
              <a:off x="5440114" y="884005"/>
              <a:ext cx="103822" cy="301942"/>
            </a:xfrm>
            <a:custGeom>
              <a:avLst/>
              <a:gdLst>
                <a:gd name="connsiteX0" fmla="*/ 0 w 103822"/>
                <a:gd name="connsiteY0" fmla="*/ 113348 h 301942"/>
                <a:gd name="connsiteX1" fmla="*/ 0 w 103822"/>
                <a:gd name="connsiteY1" fmla="*/ 85725 h 301942"/>
                <a:gd name="connsiteX2" fmla="*/ 29527 w 103822"/>
                <a:gd name="connsiteY2" fmla="*/ 85725 h 301942"/>
                <a:gd name="connsiteX3" fmla="*/ 29527 w 103822"/>
                <a:gd name="connsiteY3" fmla="*/ 50482 h 301942"/>
                <a:gd name="connsiteX4" fmla="*/ 86677 w 103822"/>
                <a:gd name="connsiteY4" fmla="*/ 0 h 301942"/>
                <a:gd name="connsiteX5" fmla="*/ 103822 w 103822"/>
                <a:gd name="connsiteY5" fmla="*/ 953 h 301942"/>
                <a:gd name="connsiteX6" fmla="*/ 103822 w 103822"/>
                <a:gd name="connsiteY6" fmla="*/ 29528 h 301942"/>
                <a:gd name="connsiteX7" fmla="*/ 93345 w 103822"/>
                <a:gd name="connsiteY7" fmla="*/ 29528 h 301942"/>
                <a:gd name="connsiteX8" fmla="*/ 63818 w 103822"/>
                <a:gd name="connsiteY8" fmla="*/ 52388 h 301942"/>
                <a:gd name="connsiteX9" fmla="*/ 63818 w 103822"/>
                <a:gd name="connsiteY9" fmla="*/ 85725 h 301942"/>
                <a:gd name="connsiteX10" fmla="*/ 103822 w 103822"/>
                <a:gd name="connsiteY10" fmla="*/ 85725 h 301942"/>
                <a:gd name="connsiteX11" fmla="*/ 103822 w 103822"/>
                <a:gd name="connsiteY11" fmla="*/ 113348 h 301942"/>
                <a:gd name="connsiteX12" fmla="*/ 63818 w 103822"/>
                <a:gd name="connsiteY12" fmla="*/ 113348 h 301942"/>
                <a:gd name="connsiteX13" fmla="*/ 63818 w 103822"/>
                <a:gd name="connsiteY13" fmla="*/ 301943 h 301942"/>
                <a:gd name="connsiteX14" fmla="*/ 29527 w 103822"/>
                <a:gd name="connsiteY14" fmla="*/ 301943 h 301942"/>
                <a:gd name="connsiteX15" fmla="*/ 29527 w 103822"/>
                <a:gd name="connsiteY15" fmla="*/ 113348 h 301942"/>
                <a:gd name="connsiteX16" fmla="*/ 0 w 103822"/>
                <a:gd name="connsiteY16" fmla="*/ 113348 h 30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22" h="301942">
                  <a:moveTo>
                    <a:pt x="0" y="113348"/>
                  </a:moveTo>
                  <a:lnTo>
                    <a:pt x="0" y="85725"/>
                  </a:lnTo>
                  <a:lnTo>
                    <a:pt x="29527" y="85725"/>
                  </a:lnTo>
                  <a:lnTo>
                    <a:pt x="29527" y="50482"/>
                  </a:lnTo>
                  <a:cubicBezTo>
                    <a:pt x="29527" y="13335"/>
                    <a:pt x="50482" y="0"/>
                    <a:pt x="86677" y="0"/>
                  </a:cubicBezTo>
                  <a:cubicBezTo>
                    <a:pt x="93345" y="0"/>
                    <a:pt x="99060" y="0"/>
                    <a:pt x="103822" y="953"/>
                  </a:cubicBezTo>
                  <a:lnTo>
                    <a:pt x="103822" y="29528"/>
                  </a:lnTo>
                  <a:cubicBezTo>
                    <a:pt x="98107" y="29528"/>
                    <a:pt x="96202" y="29528"/>
                    <a:pt x="93345" y="29528"/>
                  </a:cubicBezTo>
                  <a:cubicBezTo>
                    <a:pt x="71438" y="29528"/>
                    <a:pt x="63818" y="35243"/>
                    <a:pt x="63818" y="52388"/>
                  </a:cubicBezTo>
                  <a:lnTo>
                    <a:pt x="63818" y="85725"/>
                  </a:lnTo>
                  <a:lnTo>
                    <a:pt x="103822" y="85725"/>
                  </a:lnTo>
                  <a:lnTo>
                    <a:pt x="103822" y="113348"/>
                  </a:lnTo>
                  <a:lnTo>
                    <a:pt x="63818" y="113348"/>
                  </a:lnTo>
                  <a:lnTo>
                    <a:pt x="63818" y="301943"/>
                  </a:lnTo>
                  <a:lnTo>
                    <a:pt x="29527" y="301943"/>
                  </a:lnTo>
                  <a:lnTo>
                    <a:pt x="29527" y="113348"/>
                  </a:lnTo>
                  <a:lnTo>
                    <a:pt x="0" y="113348"/>
                  </a:lnTo>
                  <a:close/>
                </a:path>
              </a:pathLst>
            </a:custGeom>
            <a:grpFill/>
            <a:ln w="9525" cap="flat">
              <a:noFill/>
              <a:prstDash val="solid"/>
              <a:miter/>
            </a:ln>
          </p:spPr>
          <p:txBody>
            <a:bodyPr rtlCol="0" anchor="ctr"/>
            <a:lstStyle/>
            <a:p>
              <a:endParaRPr lang="it-IT">
                <a:solidFill>
                  <a:schemeClr val="tx1"/>
                </a:solidFill>
              </a:endParaRPr>
            </a:p>
          </p:txBody>
        </p:sp>
        <p:sp>
          <p:nvSpPr>
            <p:cNvPr id="107" name="Figura a mano libera: forma 106">
              <a:extLst>
                <a:ext uri="{FF2B5EF4-FFF2-40B4-BE49-F238E27FC236}">
                  <a16:creationId xmlns:a16="http://schemas.microsoft.com/office/drawing/2014/main" id="{DCD81DA8-E579-557C-5C25-E7C241A48936}"/>
                </a:ext>
              </a:extLst>
            </p:cNvPr>
            <p:cNvSpPr/>
            <p:nvPr/>
          </p:nvSpPr>
          <p:spPr>
            <a:xfrm>
              <a:off x="5223896" y="964967"/>
              <a:ext cx="176212" cy="221932"/>
            </a:xfrm>
            <a:custGeom>
              <a:avLst/>
              <a:gdLst>
                <a:gd name="connsiteX0" fmla="*/ 33338 w 176212"/>
                <a:gd name="connsiteY0" fmla="*/ 4763 h 221932"/>
                <a:gd name="connsiteX1" fmla="*/ 33338 w 176212"/>
                <a:gd name="connsiteY1" fmla="*/ 33338 h 221932"/>
                <a:gd name="connsiteX2" fmla="*/ 34290 w 176212"/>
                <a:gd name="connsiteY2" fmla="*/ 33338 h 221932"/>
                <a:gd name="connsiteX3" fmla="*/ 102870 w 176212"/>
                <a:gd name="connsiteY3" fmla="*/ 0 h 221932"/>
                <a:gd name="connsiteX4" fmla="*/ 176213 w 176212"/>
                <a:gd name="connsiteY4" fmla="*/ 69532 h 221932"/>
                <a:gd name="connsiteX5" fmla="*/ 176213 w 176212"/>
                <a:gd name="connsiteY5" fmla="*/ 221933 h 221932"/>
                <a:gd name="connsiteX6" fmla="*/ 141922 w 176212"/>
                <a:gd name="connsiteY6" fmla="*/ 221933 h 221932"/>
                <a:gd name="connsiteX7" fmla="*/ 141922 w 176212"/>
                <a:gd name="connsiteY7" fmla="*/ 71438 h 221932"/>
                <a:gd name="connsiteX8" fmla="*/ 93345 w 176212"/>
                <a:gd name="connsiteY8" fmla="*/ 27623 h 221932"/>
                <a:gd name="connsiteX9" fmla="*/ 34290 w 176212"/>
                <a:gd name="connsiteY9" fmla="*/ 87630 h 221932"/>
                <a:gd name="connsiteX10" fmla="*/ 34290 w 176212"/>
                <a:gd name="connsiteY10" fmla="*/ 220980 h 221932"/>
                <a:gd name="connsiteX11" fmla="*/ 0 w 176212"/>
                <a:gd name="connsiteY11" fmla="*/ 220980 h 221932"/>
                <a:gd name="connsiteX12" fmla="*/ 0 w 176212"/>
                <a:gd name="connsiteY12" fmla="*/ 4763 h 221932"/>
                <a:gd name="connsiteX13" fmla="*/ 33338 w 176212"/>
                <a:gd name="connsiteY13" fmla="*/ 4763 h 22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6212" h="221932">
                  <a:moveTo>
                    <a:pt x="33338" y="4763"/>
                  </a:moveTo>
                  <a:lnTo>
                    <a:pt x="33338" y="33338"/>
                  </a:lnTo>
                  <a:lnTo>
                    <a:pt x="34290" y="33338"/>
                  </a:lnTo>
                  <a:cubicBezTo>
                    <a:pt x="49530" y="12382"/>
                    <a:pt x="71438" y="0"/>
                    <a:pt x="102870" y="0"/>
                  </a:cubicBezTo>
                  <a:cubicBezTo>
                    <a:pt x="148590" y="0"/>
                    <a:pt x="176213" y="24765"/>
                    <a:pt x="176213" y="69532"/>
                  </a:cubicBezTo>
                  <a:lnTo>
                    <a:pt x="176213" y="221933"/>
                  </a:lnTo>
                  <a:lnTo>
                    <a:pt x="141922" y="221933"/>
                  </a:lnTo>
                  <a:lnTo>
                    <a:pt x="141922" y="71438"/>
                  </a:lnTo>
                  <a:cubicBezTo>
                    <a:pt x="141922" y="43815"/>
                    <a:pt x="123825" y="27623"/>
                    <a:pt x="93345" y="27623"/>
                  </a:cubicBezTo>
                  <a:cubicBezTo>
                    <a:pt x="59055" y="27623"/>
                    <a:pt x="34290" y="52388"/>
                    <a:pt x="34290" y="87630"/>
                  </a:cubicBezTo>
                  <a:lnTo>
                    <a:pt x="34290" y="220980"/>
                  </a:lnTo>
                  <a:lnTo>
                    <a:pt x="0" y="220980"/>
                  </a:lnTo>
                  <a:lnTo>
                    <a:pt x="0" y="4763"/>
                  </a:lnTo>
                  <a:lnTo>
                    <a:pt x="33338" y="4763"/>
                  </a:lnTo>
                  <a:close/>
                </a:path>
              </a:pathLst>
            </a:custGeom>
            <a:grpFill/>
            <a:ln w="9525" cap="flat">
              <a:noFill/>
              <a:prstDash val="solid"/>
              <a:miter/>
            </a:ln>
          </p:spPr>
          <p:txBody>
            <a:bodyPr rtlCol="0" anchor="ctr"/>
            <a:lstStyle/>
            <a:p>
              <a:endParaRPr lang="it-IT">
                <a:solidFill>
                  <a:schemeClr val="tx1"/>
                </a:solidFill>
              </a:endParaRPr>
            </a:p>
          </p:txBody>
        </p:sp>
        <p:sp>
          <p:nvSpPr>
            <p:cNvPr id="108" name="Figura a mano libera: forma 107">
              <a:extLst>
                <a:ext uri="{FF2B5EF4-FFF2-40B4-BE49-F238E27FC236}">
                  <a16:creationId xmlns:a16="http://schemas.microsoft.com/office/drawing/2014/main" id="{CB42293C-1930-78CC-446E-1698A1EF87AF}"/>
                </a:ext>
              </a:extLst>
            </p:cNvPr>
            <p:cNvSpPr/>
            <p:nvPr/>
          </p:nvSpPr>
          <p:spPr>
            <a:xfrm>
              <a:off x="5123884" y="885910"/>
              <a:ext cx="38100" cy="300037"/>
            </a:xfrm>
            <a:custGeom>
              <a:avLst/>
              <a:gdLst>
                <a:gd name="connsiteX0" fmla="*/ 0 w 38100"/>
                <a:gd name="connsiteY0" fmla="*/ 300038 h 300037"/>
                <a:gd name="connsiteX1" fmla="*/ 0 w 38100"/>
                <a:gd name="connsiteY1" fmla="*/ 0 h 300037"/>
                <a:gd name="connsiteX2" fmla="*/ 38100 w 38100"/>
                <a:gd name="connsiteY2" fmla="*/ 0 h 300037"/>
                <a:gd name="connsiteX3" fmla="*/ 38100 w 38100"/>
                <a:gd name="connsiteY3" fmla="*/ 300038 h 300037"/>
                <a:gd name="connsiteX4" fmla="*/ 0 w 38100"/>
                <a:gd name="connsiteY4" fmla="*/ 300038 h 30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00037">
                  <a:moveTo>
                    <a:pt x="0" y="300038"/>
                  </a:moveTo>
                  <a:lnTo>
                    <a:pt x="0" y="0"/>
                  </a:lnTo>
                  <a:lnTo>
                    <a:pt x="38100" y="0"/>
                  </a:lnTo>
                  <a:lnTo>
                    <a:pt x="38100" y="300038"/>
                  </a:lnTo>
                  <a:lnTo>
                    <a:pt x="0" y="300038"/>
                  </a:lnTo>
                  <a:close/>
                </a:path>
              </a:pathLst>
            </a:custGeom>
            <a:grpFill/>
            <a:ln w="9525" cap="flat">
              <a:noFill/>
              <a:prstDash val="solid"/>
              <a:miter/>
            </a:ln>
          </p:spPr>
          <p:txBody>
            <a:bodyPr rtlCol="0" anchor="ctr"/>
            <a:lstStyle/>
            <a:p>
              <a:endParaRPr lang="it-IT">
                <a:solidFill>
                  <a:schemeClr val="tx1"/>
                </a:solidFill>
              </a:endParaRPr>
            </a:p>
          </p:txBody>
        </p:sp>
        <p:grpSp>
          <p:nvGrpSpPr>
            <p:cNvPr id="109" name="Elemento grafico 7">
              <a:extLst>
                <a:ext uri="{FF2B5EF4-FFF2-40B4-BE49-F238E27FC236}">
                  <a16:creationId xmlns:a16="http://schemas.microsoft.com/office/drawing/2014/main" id="{E4A9A0CB-E705-974A-5066-461537EE189E}"/>
                </a:ext>
              </a:extLst>
            </p:cNvPr>
            <p:cNvGrpSpPr/>
            <p:nvPr/>
          </p:nvGrpSpPr>
          <p:grpSpPr>
            <a:xfrm>
              <a:off x="609034" y="615400"/>
              <a:ext cx="4057649" cy="1800225"/>
              <a:chOff x="888600" y="425831"/>
              <a:chExt cx="4057649" cy="1800225"/>
            </a:xfrm>
            <a:grpFill/>
          </p:grpSpPr>
          <p:sp>
            <p:nvSpPr>
              <p:cNvPr id="110" name="Figura a mano libera: forma 109">
                <a:extLst>
                  <a:ext uri="{FF2B5EF4-FFF2-40B4-BE49-F238E27FC236}">
                    <a16:creationId xmlns:a16="http://schemas.microsoft.com/office/drawing/2014/main" id="{EFA2BB08-09E1-0EC2-8C3B-7C953CA1427B}"/>
                  </a:ext>
                </a:extLst>
              </p:cNvPr>
              <p:cNvSpPr/>
              <p:nvPr/>
            </p:nvSpPr>
            <p:spPr>
              <a:xfrm>
                <a:off x="888600" y="645859"/>
                <a:ext cx="471487" cy="1360169"/>
              </a:xfrm>
              <a:custGeom>
                <a:avLst/>
                <a:gdLst>
                  <a:gd name="connsiteX0" fmla="*/ 220028 w 471487"/>
                  <a:gd name="connsiteY0" fmla="*/ 0 h 1360169"/>
                  <a:gd name="connsiteX1" fmla="*/ 220028 w 471487"/>
                  <a:gd name="connsiteY1" fmla="*/ 1139190 h 1360169"/>
                  <a:gd name="connsiteX2" fmla="*/ 0 w 471487"/>
                  <a:gd name="connsiteY2" fmla="*/ 1139190 h 1360169"/>
                  <a:gd name="connsiteX3" fmla="*/ 0 w 471487"/>
                  <a:gd name="connsiteY3" fmla="*/ 1360170 h 1360169"/>
                  <a:gd name="connsiteX4" fmla="*/ 220028 w 471487"/>
                  <a:gd name="connsiteY4" fmla="*/ 1360170 h 1360169"/>
                  <a:gd name="connsiteX5" fmla="*/ 471488 w 471487"/>
                  <a:gd name="connsiteY5" fmla="*/ 1360170 h 1360169"/>
                  <a:gd name="connsiteX6" fmla="*/ 471488 w 471487"/>
                  <a:gd name="connsiteY6" fmla="*/ 0 h 1360169"/>
                  <a:gd name="connsiteX7" fmla="*/ 220028 w 471487"/>
                  <a:gd name="connsiteY7" fmla="*/ 0 h 136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1487" h="1360169">
                    <a:moveTo>
                      <a:pt x="220028" y="0"/>
                    </a:moveTo>
                    <a:lnTo>
                      <a:pt x="220028" y="1139190"/>
                    </a:lnTo>
                    <a:lnTo>
                      <a:pt x="0" y="1139190"/>
                    </a:lnTo>
                    <a:lnTo>
                      <a:pt x="0" y="1360170"/>
                    </a:lnTo>
                    <a:lnTo>
                      <a:pt x="220028" y="1360170"/>
                    </a:lnTo>
                    <a:lnTo>
                      <a:pt x="471488" y="1360170"/>
                    </a:lnTo>
                    <a:lnTo>
                      <a:pt x="471488" y="0"/>
                    </a:lnTo>
                    <a:lnTo>
                      <a:pt x="220028" y="0"/>
                    </a:lnTo>
                    <a:close/>
                  </a:path>
                </a:pathLst>
              </a:custGeom>
              <a:grpFill/>
              <a:ln w="9525" cap="flat">
                <a:noFill/>
                <a:prstDash val="solid"/>
                <a:miter/>
              </a:ln>
            </p:spPr>
            <p:txBody>
              <a:bodyPr rtlCol="0" anchor="ctr"/>
              <a:lstStyle/>
              <a:p>
                <a:endParaRPr lang="it-IT">
                  <a:solidFill>
                    <a:schemeClr val="tx1"/>
                  </a:solidFill>
                </a:endParaRPr>
              </a:p>
            </p:txBody>
          </p:sp>
          <p:sp>
            <p:nvSpPr>
              <p:cNvPr id="111" name="Figura a mano libera: forma 110">
                <a:extLst>
                  <a:ext uri="{FF2B5EF4-FFF2-40B4-BE49-F238E27FC236}">
                    <a16:creationId xmlns:a16="http://schemas.microsoft.com/office/drawing/2014/main" id="{F55B8F02-97CA-B69A-D058-C1CC5038DD88}"/>
                  </a:ext>
                </a:extLst>
              </p:cNvPr>
              <p:cNvSpPr/>
              <p:nvPr/>
            </p:nvSpPr>
            <p:spPr>
              <a:xfrm>
                <a:off x="888600" y="425831"/>
                <a:ext cx="220027" cy="220027"/>
              </a:xfrm>
              <a:custGeom>
                <a:avLst/>
                <a:gdLst>
                  <a:gd name="connsiteX0" fmla="*/ 220028 w 220027"/>
                  <a:gd name="connsiteY0" fmla="*/ 0 h 220027"/>
                  <a:gd name="connsiteX1" fmla="*/ 0 w 220027"/>
                  <a:gd name="connsiteY1" fmla="*/ 0 h 220027"/>
                  <a:gd name="connsiteX2" fmla="*/ 0 w 220027"/>
                  <a:gd name="connsiteY2" fmla="*/ 220028 h 220027"/>
                  <a:gd name="connsiteX3" fmla="*/ 220028 w 220027"/>
                  <a:gd name="connsiteY3" fmla="*/ 220028 h 220027"/>
                  <a:gd name="connsiteX4" fmla="*/ 220028 w 220027"/>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027" h="220027">
                    <a:moveTo>
                      <a:pt x="220028" y="0"/>
                    </a:moveTo>
                    <a:lnTo>
                      <a:pt x="0" y="0"/>
                    </a:lnTo>
                    <a:lnTo>
                      <a:pt x="0" y="220028"/>
                    </a:lnTo>
                    <a:lnTo>
                      <a:pt x="220028" y="220028"/>
                    </a:lnTo>
                    <a:lnTo>
                      <a:pt x="220028" y="0"/>
                    </a:lnTo>
                    <a:close/>
                  </a:path>
                </a:pathLst>
              </a:custGeom>
              <a:grpFill/>
              <a:ln w="9525" cap="flat">
                <a:noFill/>
                <a:prstDash val="solid"/>
                <a:miter/>
              </a:ln>
            </p:spPr>
            <p:txBody>
              <a:bodyPr rtlCol="0" anchor="ctr"/>
              <a:lstStyle/>
              <a:p>
                <a:endParaRPr lang="it-IT">
                  <a:solidFill>
                    <a:schemeClr val="tx1"/>
                  </a:solidFill>
                </a:endParaRPr>
              </a:p>
            </p:txBody>
          </p:sp>
          <p:sp>
            <p:nvSpPr>
              <p:cNvPr id="112" name="Figura a mano libera: forma 111">
                <a:extLst>
                  <a:ext uri="{FF2B5EF4-FFF2-40B4-BE49-F238E27FC236}">
                    <a16:creationId xmlns:a16="http://schemas.microsoft.com/office/drawing/2014/main" id="{FA5664B3-1DA7-FCCB-3A5B-0E785E587604}"/>
                  </a:ext>
                </a:extLst>
              </p:cNvPr>
              <p:cNvSpPr/>
              <p:nvPr/>
            </p:nvSpPr>
            <p:spPr>
              <a:xfrm>
                <a:off x="1360087" y="2006029"/>
                <a:ext cx="220027" cy="220027"/>
              </a:xfrm>
              <a:custGeom>
                <a:avLst/>
                <a:gdLst>
                  <a:gd name="connsiteX0" fmla="*/ 220027 w 220027"/>
                  <a:gd name="connsiteY0" fmla="*/ 0 h 220027"/>
                  <a:gd name="connsiteX1" fmla="*/ 220027 w 220027"/>
                  <a:gd name="connsiteY1" fmla="*/ 220028 h 220027"/>
                  <a:gd name="connsiteX2" fmla="*/ 0 w 220027"/>
                  <a:gd name="connsiteY2" fmla="*/ 220028 h 220027"/>
                  <a:gd name="connsiteX3" fmla="*/ 0 w 220027"/>
                  <a:gd name="connsiteY3" fmla="*/ 0 h 220027"/>
                  <a:gd name="connsiteX4" fmla="*/ 220027 w 220027"/>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027" h="220027">
                    <a:moveTo>
                      <a:pt x="220027" y="0"/>
                    </a:moveTo>
                    <a:lnTo>
                      <a:pt x="220027" y="220028"/>
                    </a:lnTo>
                    <a:lnTo>
                      <a:pt x="0" y="220028"/>
                    </a:lnTo>
                    <a:lnTo>
                      <a:pt x="0" y="0"/>
                    </a:lnTo>
                    <a:lnTo>
                      <a:pt x="220027" y="0"/>
                    </a:lnTo>
                    <a:close/>
                  </a:path>
                </a:pathLst>
              </a:custGeom>
              <a:grpFill/>
              <a:ln w="9525" cap="flat">
                <a:noFill/>
                <a:prstDash val="solid"/>
                <a:miter/>
              </a:ln>
            </p:spPr>
            <p:txBody>
              <a:bodyPr rtlCol="0" anchor="ctr"/>
              <a:lstStyle/>
              <a:p>
                <a:endParaRPr lang="it-IT">
                  <a:solidFill>
                    <a:schemeClr val="tx1"/>
                  </a:solidFill>
                </a:endParaRPr>
              </a:p>
            </p:txBody>
          </p:sp>
          <p:sp>
            <p:nvSpPr>
              <p:cNvPr id="113" name="Figura a mano libera: forma 112">
                <a:extLst>
                  <a:ext uri="{FF2B5EF4-FFF2-40B4-BE49-F238E27FC236}">
                    <a16:creationId xmlns:a16="http://schemas.microsoft.com/office/drawing/2014/main" id="{C095DB83-524B-96E7-B07E-910D85FC4745}"/>
                  </a:ext>
                </a:extLst>
              </p:cNvPr>
              <p:cNvSpPr/>
              <p:nvPr/>
            </p:nvSpPr>
            <p:spPr>
              <a:xfrm>
                <a:off x="1580114" y="645859"/>
                <a:ext cx="1044892" cy="1360169"/>
              </a:xfrm>
              <a:custGeom>
                <a:avLst/>
                <a:gdLst>
                  <a:gd name="connsiteX0" fmla="*/ 1044893 w 1044892"/>
                  <a:gd name="connsiteY0" fmla="*/ 453390 h 1360169"/>
                  <a:gd name="connsiteX1" fmla="*/ 570548 w 1044892"/>
                  <a:gd name="connsiteY1" fmla="*/ 906780 h 1360169"/>
                  <a:gd name="connsiteX2" fmla="*/ 251460 w 1044892"/>
                  <a:gd name="connsiteY2" fmla="*/ 906780 h 1360169"/>
                  <a:gd name="connsiteX3" fmla="*/ 251460 w 1044892"/>
                  <a:gd name="connsiteY3" fmla="*/ 1360170 h 1360169"/>
                  <a:gd name="connsiteX4" fmla="*/ 0 w 1044892"/>
                  <a:gd name="connsiteY4" fmla="*/ 1360170 h 1360169"/>
                  <a:gd name="connsiteX5" fmla="*/ 0 w 1044892"/>
                  <a:gd name="connsiteY5" fmla="*/ 0 h 1360169"/>
                  <a:gd name="connsiteX6" fmla="*/ 566738 w 1044892"/>
                  <a:gd name="connsiteY6" fmla="*/ 0 h 1360169"/>
                  <a:gd name="connsiteX7" fmla="*/ 1044893 w 1044892"/>
                  <a:gd name="connsiteY7" fmla="*/ 453390 h 1360169"/>
                  <a:gd name="connsiteX8" fmla="*/ 1044893 w 1044892"/>
                  <a:gd name="connsiteY8" fmla="*/ 453390 h 1360169"/>
                  <a:gd name="connsiteX9" fmla="*/ 793432 w 1044892"/>
                  <a:gd name="connsiteY9" fmla="*/ 453390 h 1360169"/>
                  <a:gd name="connsiteX10" fmla="*/ 564832 w 1044892"/>
                  <a:gd name="connsiteY10" fmla="*/ 225743 h 1360169"/>
                  <a:gd name="connsiteX11" fmla="*/ 251460 w 1044892"/>
                  <a:gd name="connsiteY11" fmla="*/ 225743 h 1360169"/>
                  <a:gd name="connsiteX12" fmla="*/ 251460 w 1044892"/>
                  <a:gd name="connsiteY12" fmla="*/ 681037 h 1360169"/>
                  <a:gd name="connsiteX13" fmla="*/ 562928 w 1044892"/>
                  <a:gd name="connsiteY13" fmla="*/ 681037 h 1360169"/>
                  <a:gd name="connsiteX14" fmla="*/ 793432 w 1044892"/>
                  <a:gd name="connsiteY14" fmla="*/ 453390 h 136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44892" h="1360169">
                    <a:moveTo>
                      <a:pt x="1044893" y="453390"/>
                    </a:moveTo>
                    <a:cubicBezTo>
                      <a:pt x="1044893" y="720090"/>
                      <a:pt x="863918" y="906780"/>
                      <a:pt x="570548" y="906780"/>
                    </a:cubicBezTo>
                    <a:lnTo>
                      <a:pt x="251460" y="906780"/>
                    </a:lnTo>
                    <a:lnTo>
                      <a:pt x="251460" y="1360170"/>
                    </a:lnTo>
                    <a:lnTo>
                      <a:pt x="0" y="1360170"/>
                    </a:lnTo>
                    <a:lnTo>
                      <a:pt x="0" y="0"/>
                    </a:lnTo>
                    <a:lnTo>
                      <a:pt x="566738" y="0"/>
                    </a:lnTo>
                    <a:cubicBezTo>
                      <a:pt x="869632" y="0"/>
                      <a:pt x="1044893" y="194310"/>
                      <a:pt x="1044893" y="453390"/>
                    </a:cubicBezTo>
                    <a:lnTo>
                      <a:pt x="1044893" y="453390"/>
                    </a:lnTo>
                    <a:close/>
                    <a:moveTo>
                      <a:pt x="793432" y="453390"/>
                    </a:moveTo>
                    <a:cubicBezTo>
                      <a:pt x="793432" y="339090"/>
                      <a:pt x="719138" y="225743"/>
                      <a:pt x="564832" y="225743"/>
                    </a:cubicBezTo>
                    <a:lnTo>
                      <a:pt x="251460" y="225743"/>
                    </a:lnTo>
                    <a:lnTo>
                      <a:pt x="251460" y="681037"/>
                    </a:lnTo>
                    <a:lnTo>
                      <a:pt x="562928" y="681037"/>
                    </a:lnTo>
                    <a:cubicBezTo>
                      <a:pt x="720090" y="681037"/>
                      <a:pt x="793432" y="570548"/>
                      <a:pt x="793432" y="453390"/>
                    </a:cubicBezTo>
                    <a:close/>
                  </a:path>
                </a:pathLst>
              </a:custGeom>
              <a:grpFill/>
              <a:ln w="9525" cap="flat">
                <a:noFill/>
                <a:prstDash val="solid"/>
                <a:miter/>
              </a:ln>
            </p:spPr>
            <p:txBody>
              <a:bodyPr rtlCol="0" anchor="ctr"/>
              <a:lstStyle/>
              <a:p>
                <a:endParaRPr lang="it-IT">
                  <a:solidFill>
                    <a:schemeClr val="tx1"/>
                  </a:solidFill>
                </a:endParaRPr>
              </a:p>
            </p:txBody>
          </p:sp>
          <p:sp>
            <p:nvSpPr>
              <p:cNvPr id="114" name="Figura a mano libera: forma 113">
                <a:extLst>
                  <a:ext uri="{FF2B5EF4-FFF2-40B4-BE49-F238E27FC236}">
                    <a16:creationId xmlns:a16="http://schemas.microsoft.com/office/drawing/2014/main" id="{6E2658B5-2F68-7A61-3FCD-266DA091DA9B}"/>
                  </a:ext>
                </a:extLst>
              </p:cNvPr>
              <p:cNvSpPr/>
              <p:nvPr/>
            </p:nvSpPr>
            <p:spPr>
              <a:xfrm>
                <a:off x="2638342" y="1010666"/>
                <a:ext cx="1055370" cy="1020127"/>
              </a:xfrm>
              <a:custGeom>
                <a:avLst/>
                <a:gdLst>
                  <a:gd name="connsiteX0" fmla="*/ 862013 w 1055370"/>
                  <a:gd name="connsiteY0" fmla="*/ 783908 h 1020127"/>
                  <a:gd name="connsiteX1" fmla="*/ 862013 w 1055370"/>
                  <a:gd name="connsiteY1" fmla="*/ 338138 h 1020127"/>
                  <a:gd name="connsiteX2" fmla="*/ 443865 w 1055370"/>
                  <a:gd name="connsiteY2" fmla="*/ 0 h 1020127"/>
                  <a:gd name="connsiteX3" fmla="*/ 15240 w 1055370"/>
                  <a:gd name="connsiteY3" fmla="*/ 308610 h 1020127"/>
                  <a:gd name="connsiteX4" fmla="*/ 227648 w 1055370"/>
                  <a:gd name="connsiteY4" fmla="*/ 389573 h 1020127"/>
                  <a:gd name="connsiteX5" fmla="*/ 443865 w 1055370"/>
                  <a:gd name="connsiteY5" fmla="*/ 185738 h 1020127"/>
                  <a:gd name="connsiteX6" fmla="*/ 626745 w 1055370"/>
                  <a:gd name="connsiteY6" fmla="*/ 311467 h 1020127"/>
                  <a:gd name="connsiteX7" fmla="*/ 321945 w 1055370"/>
                  <a:gd name="connsiteY7" fmla="*/ 442913 h 1020127"/>
                  <a:gd name="connsiteX8" fmla="*/ 0 w 1055370"/>
                  <a:gd name="connsiteY8" fmla="*/ 739140 h 1020127"/>
                  <a:gd name="connsiteX9" fmla="*/ 329565 w 1055370"/>
                  <a:gd name="connsiteY9" fmla="*/ 1020128 h 1020127"/>
                  <a:gd name="connsiteX10" fmla="*/ 640080 w 1055370"/>
                  <a:gd name="connsiteY10" fmla="*/ 881063 h 1020127"/>
                  <a:gd name="connsiteX11" fmla="*/ 668655 w 1055370"/>
                  <a:gd name="connsiteY11" fmla="*/ 829628 h 1020127"/>
                  <a:gd name="connsiteX12" fmla="*/ 668655 w 1055370"/>
                  <a:gd name="connsiteY12" fmla="*/ 994410 h 1020127"/>
                  <a:gd name="connsiteX13" fmla="*/ 1055370 w 1055370"/>
                  <a:gd name="connsiteY13" fmla="*/ 994410 h 1020127"/>
                  <a:gd name="connsiteX14" fmla="*/ 1055370 w 1055370"/>
                  <a:gd name="connsiteY14" fmla="*/ 782955 h 1020127"/>
                  <a:gd name="connsiteX15" fmla="*/ 862013 w 1055370"/>
                  <a:gd name="connsiteY15" fmla="*/ 782955 h 1020127"/>
                  <a:gd name="connsiteX16" fmla="*/ 862013 w 1055370"/>
                  <a:gd name="connsiteY16" fmla="*/ 783908 h 1020127"/>
                  <a:gd name="connsiteX17" fmla="*/ 626745 w 1055370"/>
                  <a:gd name="connsiteY17" fmla="*/ 610553 h 1020127"/>
                  <a:gd name="connsiteX18" fmla="*/ 384810 w 1055370"/>
                  <a:gd name="connsiteY18" fmla="*/ 842010 h 1020127"/>
                  <a:gd name="connsiteX19" fmla="*/ 251460 w 1055370"/>
                  <a:gd name="connsiteY19" fmla="*/ 727710 h 1020127"/>
                  <a:gd name="connsiteX20" fmla="*/ 390525 w 1055370"/>
                  <a:gd name="connsiteY20" fmla="*/ 600075 h 1020127"/>
                  <a:gd name="connsiteX21" fmla="*/ 626745 w 1055370"/>
                  <a:gd name="connsiteY21" fmla="*/ 541020 h 1020127"/>
                  <a:gd name="connsiteX22" fmla="*/ 626745 w 1055370"/>
                  <a:gd name="connsiteY22" fmla="*/ 610553 h 1020127"/>
                  <a:gd name="connsiteX23" fmla="*/ 626745 w 1055370"/>
                  <a:gd name="connsiteY23" fmla="*/ 610553 h 102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55370" h="1020127">
                    <a:moveTo>
                      <a:pt x="862013" y="783908"/>
                    </a:moveTo>
                    <a:lnTo>
                      <a:pt x="862013" y="338138"/>
                    </a:lnTo>
                    <a:cubicBezTo>
                      <a:pt x="862013" y="118110"/>
                      <a:pt x="699135" y="0"/>
                      <a:pt x="443865" y="0"/>
                    </a:cubicBezTo>
                    <a:cubicBezTo>
                      <a:pt x="216217" y="0"/>
                      <a:pt x="49530" y="127635"/>
                      <a:pt x="15240" y="308610"/>
                    </a:cubicBezTo>
                    <a:lnTo>
                      <a:pt x="227648" y="389573"/>
                    </a:lnTo>
                    <a:cubicBezTo>
                      <a:pt x="227648" y="263842"/>
                      <a:pt x="312420" y="185738"/>
                      <a:pt x="443865" y="185738"/>
                    </a:cubicBezTo>
                    <a:cubicBezTo>
                      <a:pt x="552450" y="185738"/>
                      <a:pt x="626745" y="228600"/>
                      <a:pt x="626745" y="311467"/>
                    </a:cubicBezTo>
                    <a:cubicBezTo>
                      <a:pt x="626745" y="394335"/>
                      <a:pt x="585788" y="396240"/>
                      <a:pt x="321945" y="442913"/>
                    </a:cubicBezTo>
                    <a:cubicBezTo>
                      <a:pt x="125730" y="478155"/>
                      <a:pt x="0" y="572453"/>
                      <a:pt x="0" y="739140"/>
                    </a:cubicBezTo>
                    <a:cubicBezTo>
                      <a:pt x="0" y="914400"/>
                      <a:pt x="135255" y="1020128"/>
                      <a:pt x="329565" y="1020128"/>
                    </a:cubicBezTo>
                    <a:cubicBezTo>
                      <a:pt x="459105" y="1020128"/>
                      <a:pt x="575310" y="968693"/>
                      <a:pt x="640080" y="881063"/>
                    </a:cubicBezTo>
                    <a:cubicBezTo>
                      <a:pt x="655320" y="859155"/>
                      <a:pt x="662940" y="842963"/>
                      <a:pt x="668655" y="829628"/>
                    </a:cubicBezTo>
                    <a:lnTo>
                      <a:pt x="668655" y="994410"/>
                    </a:lnTo>
                    <a:lnTo>
                      <a:pt x="1055370" y="994410"/>
                    </a:lnTo>
                    <a:lnTo>
                      <a:pt x="1055370" y="782955"/>
                    </a:lnTo>
                    <a:lnTo>
                      <a:pt x="862013" y="782955"/>
                    </a:lnTo>
                    <a:lnTo>
                      <a:pt x="862013" y="783908"/>
                    </a:lnTo>
                    <a:close/>
                    <a:moveTo>
                      <a:pt x="626745" y="610553"/>
                    </a:moveTo>
                    <a:cubicBezTo>
                      <a:pt x="626745" y="741997"/>
                      <a:pt x="548640" y="842010"/>
                      <a:pt x="384810" y="842010"/>
                    </a:cubicBezTo>
                    <a:cubicBezTo>
                      <a:pt x="300038" y="842010"/>
                      <a:pt x="251460" y="792480"/>
                      <a:pt x="251460" y="727710"/>
                    </a:cubicBezTo>
                    <a:cubicBezTo>
                      <a:pt x="251460" y="651510"/>
                      <a:pt x="306705" y="617220"/>
                      <a:pt x="390525" y="600075"/>
                    </a:cubicBezTo>
                    <a:cubicBezTo>
                      <a:pt x="547688" y="572453"/>
                      <a:pt x="599123" y="562928"/>
                      <a:pt x="626745" y="541020"/>
                    </a:cubicBezTo>
                    <a:lnTo>
                      <a:pt x="626745" y="610553"/>
                    </a:lnTo>
                    <a:lnTo>
                      <a:pt x="626745" y="610553"/>
                    </a:lnTo>
                    <a:close/>
                  </a:path>
                </a:pathLst>
              </a:custGeom>
              <a:grpFill/>
              <a:ln w="9525" cap="flat">
                <a:noFill/>
                <a:prstDash val="solid"/>
                <a:miter/>
              </a:ln>
            </p:spPr>
            <p:txBody>
              <a:bodyPr rtlCol="0" anchor="ctr"/>
              <a:lstStyle/>
              <a:p>
                <a:endParaRPr lang="it-IT">
                  <a:solidFill>
                    <a:schemeClr val="tx1"/>
                  </a:solidFill>
                </a:endParaRPr>
              </a:p>
            </p:txBody>
          </p:sp>
          <p:sp>
            <p:nvSpPr>
              <p:cNvPr id="115" name="Figura a mano libera: forma 114">
                <a:extLst>
                  <a:ext uri="{FF2B5EF4-FFF2-40B4-BE49-F238E27FC236}">
                    <a16:creationId xmlns:a16="http://schemas.microsoft.com/office/drawing/2014/main" id="{627B7797-B6A6-120F-79AF-8852988D68B1}"/>
                  </a:ext>
                </a:extLst>
              </p:cNvPr>
              <p:cNvSpPr/>
              <p:nvPr/>
            </p:nvSpPr>
            <p:spPr>
              <a:xfrm>
                <a:off x="3617512" y="613452"/>
                <a:ext cx="1328737" cy="1421151"/>
              </a:xfrm>
              <a:custGeom>
                <a:avLst/>
                <a:gdLst>
                  <a:gd name="connsiteX0" fmla="*/ 1321118 w 1328737"/>
                  <a:gd name="connsiteY0" fmla="*/ 351494 h 1421151"/>
                  <a:gd name="connsiteX1" fmla="*/ 1115378 w 1328737"/>
                  <a:gd name="connsiteY1" fmla="*/ 487702 h 1421151"/>
                  <a:gd name="connsiteX2" fmla="*/ 706755 w 1328737"/>
                  <a:gd name="connsiteY2" fmla="*/ 222907 h 1421151"/>
                  <a:gd name="connsiteX3" fmla="*/ 251460 w 1328737"/>
                  <a:gd name="connsiteY3" fmla="*/ 709634 h 1421151"/>
                  <a:gd name="connsiteX4" fmla="*/ 702945 w 1328737"/>
                  <a:gd name="connsiteY4" fmla="*/ 1194457 h 1421151"/>
                  <a:gd name="connsiteX5" fmla="*/ 1122998 w 1328737"/>
                  <a:gd name="connsiteY5" fmla="*/ 924899 h 1421151"/>
                  <a:gd name="connsiteX6" fmla="*/ 1328738 w 1328737"/>
                  <a:gd name="connsiteY6" fmla="*/ 1062059 h 1421151"/>
                  <a:gd name="connsiteX7" fmla="*/ 707707 w 1328737"/>
                  <a:gd name="connsiteY7" fmla="*/ 1421152 h 1421151"/>
                  <a:gd name="connsiteX8" fmla="*/ 0 w 1328737"/>
                  <a:gd name="connsiteY8" fmla="*/ 709634 h 1421151"/>
                  <a:gd name="connsiteX9" fmla="*/ 709613 w 1328737"/>
                  <a:gd name="connsiteY9" fmla="*/ 22 h 1421151"/>
                  <a:gd name="connsiteX10" fmla="*/ 1321118 w 1328737"/>
                  <a:gd name="connsiteY10" fmla="*/ 351494 h 1421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28737" h="1421151">
                    <a:moveTo>
                      <a:pt x="1321118" y="351494"/>
                    </a:moveTo>
                    <a:lnTo>
                      <a:pt x="1115378" y="487702"/>
                    </a:lnTo>
                    <a:cubicBezTo>
                      <a:pt x="1056323" y="328634"/>
                      <a:pt x="902970" y="222907"/>
                      <a:pt x="706755" y="222907"/>
                    </a:cubicBezTo>
                    <a:cubicBezTo>
                      <a:pt x="445770" y="222907"/>
                      <a:pt x="251460" y="407692"/>
                      <a:pt x="251460" y="709634"/>
                    </a:cubicBezTo>
                    <a:cubicBezTo>
                      <a:pt x="251460" y="1010624"/>
                      <a:pt x="440055" y="1194457"/>
                      <a:pt x="702945" y="1194457"/>
                    </a:cubicBezTo>
                    <a:cubicBezTo>
                      <a:pt x="897255" y="1194457"/>
                      <a:pt x="1063943" y="1094444"/>
                      <a:pt x="1122998" y="924899"/>
                    </a:cubicBezTo>
                    <a:lnTo>
                      <a:pt x="1328738" y="1062059"/>
                    </a:lnTo>
                    <a:cubicBezTo>
                      <a:pt x="1208723" y="1291612"/>
                      <a:pt x="982980" y="1421152"/>
                      <a:pt x="707707" y="1421152"/>
                    </a:cubicBezTo>
                    <a:cubicBezTo>
                      <a:pt x="304800" y="1421152"/>
                      <a:pt x="0" y="1134449"/>
                      <a:pt x="0" y="709634"/>
                    </a:cubicBezTo>
                    <a:cubicBezTo>
                      <a:pt x="0" y="283867"/>
                      <a:pt x="321945" y="22"/>
                      <a:pt x="709613" y="22"/>
                    </a:cubicBezTo>
                    <a:cubicBezTo>
                      <a:pt x="969645" y="-1883"/>
                      <a:pt x="1208723" y="121942"/>
                      <a:pt x="1321118" y="351494"/>
                    </a:cubicBezTo>
                    <a:close/>
                  </a:path>
                </a:pathLst>
              </a:custGeom>
              <a:grpFill/>
              <a:ln w="9525" cap="flat">
                <a:noFill/>
                <a:prstDash val="solid"/>
                <a:miter/>
              </a:ln>
            </p:spPr>
            <p:txBody>
              <a:bodyPr rtlCol="0" anchor="ctr"/>
              <a:lstStyle/>
              <a:p>
                <a:endParaRPr lang="it-IT">
                  <a:solidFill>
                    <a:schemeClr val="tx1"/>
                  </a:solidFill>
                </a:endParaRPr>
              </a:p>
            </p:txBody>
          </p:sp>
        </p:grpSp>
      </p:grpSp>
    </p:spTree>
    <p:extLst>
      <p:ext uri="{BB962C8B-B14F-4D97-AF65-F5344CB8AC3E}">
        <p14:creationId xmlns:p14="http://schemas.microsoft.com/office/powerpoint/2010/main" val="41371661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2_Diapositiva titolo">
    <p:bg>
      <p:bgPr>
        <a:solidFill>
          <a:srgbClr val="3763B1"/>
        </a:solidFill>
        <a:effectLst/>
      </p:bgPr>
    </p:bg>
    <p:spTree>
      <p:nvGrpSpPr>
        <p:cNvPr id="1" name=""/>
        <p:cNvGrpSpPr/>
        <p:nvPr/>
      </p:nvGrpSpPr>
      <p:grpSpPr>
        <a:xfrm>
          <a:off x="0" y="0"/>
          <a:ext cx="0" cy="0"/>
          <a:chOff x="0" y="0"/>
          <a:chExt cx="0" cy="0"/>
        </a:xfrm>
      </p:grpSpPr>
      <p:cxnSp>
        <p:nvCxnSpPr>
          <p:cNvPr id="5" name="Connettore diritto 4">
            <a:extLst>
              <a:ext uri="{FF2B5EF4-FFF2-40B4-BE49-F238E27FC236}">
                <a16:creationId xmlns:a16="http://schemas.microsoft.com/office/drawing/2014/main" id="{CF83E28D-8699-362D-D282-B1BF85DC6E72}"/>
              </a:ext>
            </a:extLst>
          </p:cNvPr>
          <p:cNvCxnSpPr>
            <a:cxnSpLocks/>
          </p:cNvCxnSpPr>
          <p:nvPr userDrawn="1"/>
        </p:nvCxnSpPr>
        <p:spPr>
          <a:xfrm>
            <a:off x="863407" y="6152747"/>
            <a:ext cx="0" cy="72291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Immagine 12" descr="Immagine che contiene testo&#10;&#10;Descrizione generata automaticamente">
            <a:extLst>
              <a:ext uri="{FF2B5EF4-FFF2-40B4-BE49-F238E27FC236}">
                <a16:creationId xmlns:a16="http://schemas.microsoft.com/office/drawing/2014/main" id="{9B63C4B4-F489-76AD-4B9D-187C55D735F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50440" y="6152747"/>
            <a:ext cx="1327537" cy="430288"/>
          </a:xfrm>
          <a:prstGeom prst="rect">
            <a:avLst/>
          </a:prstGeom>
        </p:spPr>
      </p:pic>
      <p:pic>
        <p:nvPicPr>
          <p:cNvPr id="2" name="Immagine 1">
            <a:extLst>
              <a:ext uri="{FF2B5EF4-FFF2-40B4-BE49-F238E27FC236}">
                <a16:creationId xmlns:a16="http://schemas.microsoft.com/office/drawing/2014/main" id="{CBD079D3-4A7C-575D-816E-0F0655B5EC71}"/>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20772" b="46574"/>
          <a:stretch/>
        </p:blipFill>
        <p:spPr>
          <a:xfrm>
            <a:off x="2765009" y="6038665"/>
            <a:ext cx="2364819" cy="544370"/>
          </a:xfrm>
          <a:prstGeom prst="rect">
            <a:avLst/>
          </a:prstGeom>
        </p:spPr>
      </p:pic>
      <p:grpSp>
        <p:nvGrpSpPr>
          <p:cNvPr id="7" name="Gruppo 6"/>
          <p:cNvGrpSpPr/>
          <p:nvPr userDrawn="1"/>
        </p:nvGrpSpPr>
        <p:grpSpPr>
          <a:xfrm>
            <a:off x="5416861" y="6129430"/>
            <a:ext cx="1925233" cy="461665"/>
            <a:chOff x="4638487" y="4134024"/>
            <a:chExt cx="1925233" cy="461665"/>
          </a:xfrm>
        </p:grpSpPr>
        <p:pic>
          <p:nvPicPr>
            <p:cNvPr id="8" name="Immagine 7">
              <a:extLst>
                <a:ext uri="{FF2B5EF4-FFF2-40B4-BE49-F238E27FC236}">
                  <a16:creationId xmlns:a16="http://schemas.microsoft.com/office/drawing/2014/main" id="{35EE5915-A4FF-4F83-8E11-62D866AF4F1B}"/>
                </a:ext>
              </a:extLst>
            </p:cNvPr>
            <p:cNvPicPr>
              <a:picLocks noChangeAspect="1"/>
            </p:cNvPicPr>
            <p:nvPr userDrawn="1"/>
          </p:nvPicPr>
          <p:blipFill>
            <a:blip r:embed="rId4" cstate="hqprint">
              <a:extLst>
                <a:ext uri="{28A0092B-C50C-407E-A947-70E740481C1C}">
                  <a14:useLocalDpi xmlns:a14="http://schemas.microsoft.com/office/drawing/2010/main" val="0"/>
                </a:ext>
              </a:extLst>
            </a:blip>
            <a:srcRect/>
            <a:stretch>
              <a:fillRect/>
            </a:stretch>
          </p:blipFill>
          <p:spPr bwMode="auto">
            <a:xfrm>
              <a:off x="4638487" y="4156628"/>
              <a:ext cx="625352" cy="418239"/>
            </a:xfrm>
            <a:prstGeom prst="rect">
              <a:avLst/>
            </a:prstGeom>
            <a:noFill/>
            <a:ln>
              <a:noFill/>
            </a:ln>
          </p:spPr>
        </p:pic>
        <p:sp>
          <p:nvSpPr>
            <p:cNvPr id="9" name="CasellaDiTesto 8">
              <a:extLst>
                <a:ext uri="{FF2B5EF4-FFF2-40B4-BE49-F238E27FC236}">
                  <a16:creationId xmlns:a16="http://schemas.microsoft.com/office/drawing/2014/main" id="{CCFFA7C6-702F-4660-8428-68760F4D6AA0}"/>
                </a:ext>
              </a:extLst>
            </p:cNvPr>
            <p:cNvSpPr txBox="1"/>
            <p:nvPr userDrawn="1"/>
          </p:nvSpPr>
          <p:spPr>
            <a:xfrm>
              <a:off x="5377513" y="4134024"/>
              <a:ext cx="1186207" cy="461665"/>
            </a:xfrm>
            <a:prstGeom prst="rect">
              <a:avLst/>
            </a:prstGeom>
            <a:noFill/>
          </p:spPr>
          <p:txBody>
            <a:bodyPr wrap="square">
              <a:spAutoFit/>
            </a:bodyPr>
            <a:lstStyle/>
            <a:p>
              <a:pPr algn="l"/>
              <a:r>
                <a:rPr lang="it-IT" sz="800" b="0">
                  <a:solidFill>
                    <a:schemeClr val="bg1"/>
                  </a:solidFill>
                  <a:effectLst/>
                  <a:latin typeface="Calibri Light" panose="020F0302020204030204" pitchFamily="34" charset="0"/>
                  <a:ea typeface="Times New Roman" panose="02020603050405020304" pitchFamily="18" charset="0"/>
                </a:rPr>
                <a:t>Finanziato </a:t>
              </a:r>
            </a:p>
            <a:p>
              <a:pPr algn="l"/>
              <a:r>
                <a:rPr lang="it-IT" sz="800" b="0">
                  <a:solidFill>
                    <a:schemeClr val="bg1"/>
                  </a:solidFill>
                  <a:effectLst/>
                  <a:latin typeface="Calibri Light" panose="020F0302020204030204" pitchFamily="34" charset="0"/>
                  <a:ea typeface="Times New Roman" panose="02020603050405020304" pitchFamily="18" charset="0"/>
                </a:rPr>
                <a:t>nel programma</a:t>
              </a:r>
            </a:p>
            <a:p>
              <a:pPr algn="l"/>
              <a:r>
                <a:rPr lang="it-IT" sz="800" b="1">
                  <a:solidFill>
                    <a:schemeClr val="bg1"/>
                  </a:solidFill>
                  <a:effectLst/>
                  <a:latin typeface="Calibri Light" panose="020F0302020204030204" pitchFamily="34" charset="0"/>
                  <a:ea typeface="Times New Roman" panose="02020603050405020304" pitchFamily="18" charset="0"/>
                </a:rPr>
                <a:t>#NEXTGENERATIONEU</a:t>
              </a:r>
              <a:endParaRPr lang="it-IT" sz="3600">
                <a:solidFill>
                  <a:schemeClr val="bg1"/>
                </a:solidFill>
                <a:effectLst/>
                <a:latin typeface="Times New Roman" panose="02020603050405020304" pitchFamily="18" charset="0"/>
                <a:ea typeface="Times New Roman" panose="02020603050405020304" pitchFamily="18" charset="0"/>
              </a:endParaRPr>
            </a:p>
          </p:txBody>
        </p:sp>
      </p:grpSp>
    </p:spTree>
    <p:extLst>
      <p:ext uri="{BB962C8B-B14F-4D97-AF65-F5344CB8AC3E}">
        <p14:creationId xmlns:p14="http://schemas.microsoft.com/office/powerpoint/2010/main" val="342154582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832" y="2183264"/>
            <a:ext cx="10368103" cy="387798"/>
          </a:xfrm>
          <a:prstGeom prst="rect">
            <a:avLst/>
          </a:prstGeom>
        </p:spPr>
        <p:txBody>
          <a:bodyPr wrap="square" lIns="0" tIns="0" rIns="0" bIns="0">
            <a:spAutoFit/>
          </a:bodyPr>
          <a:lstStyle>
            <a:lvl1pPr>
              <a:defRPr>
                <a:latin typeface="Tahoma" panose="020B0604030504040204" pitchFamily="34" charset="0"/>
                <a:cs typeface="Tahoma" panose="020B0604030504040204" pitchFamily="34" charset="0"/>
              </a:defRPr>
            </a:lvl1pPr>
          </a:lstStyle>
          <a:p>
            <a:endParaRPr/>
          </a:p>
        </p:txBody>
      </p:sp>
      <p:sp>
        <p:nvSpPr>
          <p:cNvPr id="3" name="Holder 3"/>
          <p:cNvSpPr>
            <a:spLocks noGrp="1"/>
          </p:cNvSpPr>
          <p:nvPr>
            <p:ph type="subTitle" idx="4"/>
          </p:nvPr>
        </p:nvSpPr>
        <p:spPr>
          <a:xfrm>
            <a:off x="1829665" y="3840480"/>
            <a:ext cx="8538437" cy="387798"/>
          </a:xfrm>
          <a:prstGeom prst="rect">
            <a:avLst/>
          </a:prstGeom>
        </p:spPr>
        <p:txBody>
          <a:bodyPr wrap="square" lIns="0" tIns="0" rIns="0" bIns="0">
            <a:spAutoFit/>
          </a:bodyPr>
          <a:lstStyle>
            <a:lvl1pPr>
              <a:defRPr/>
            </a:lvl1pPr>
          </a:lstStyle>
          <a:p>
            <a:endParaRPr/>
          </a:p>
        </p:txBody>
      </p:sp>
      <p:cxnSp>
        <p:nvCxnSpPr>
          <p:cNvPr id="6" name="Straight Connector 5">
            <a:extLst>
              <a:ext uri="{FF2B5EF4-FFF2-40B4-BE49-F238E27FC236}">
                <a16:creationId xmlns:a16="http://schemas.microsoft.com/office/drawing/2014/main" id="{CB203C3B-A29E-462A-A01C-D56698BE868C}"/>
              </a:ext>
            </a:extLst>
          </p:cNvPr>
          <p:cNvCxnSpPr>
            <a:cxnSpLocks/>
          </p:cNvCxnSpPr>
          <p:nvPr userDrawn="1"/>
        </p:nvCxnSpPr>
        <p:spPr>
          <a:xfrm>
            <a:off x="10003445" y="6383533"/>
            <a:ext cx="0" cy="483144"/>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DCCAD59-BD17-474A-A3B5-B203CF85BA04}"/>
              </a:ext>
            </a:extLst>
          </p:cNvPr>
          <p:cNvCxnSpPr/>
          <p:nvPr userDrawn="1"/>
        </p:nvCxnSpPr>
        <p:spPr>
          <a:xfrm>
            <a:off x="282596" y="863728"/>
            <a:ext cx="11419186" cy="0"/>
          </a:xfrm>
          <a:prstGeom prst="line">
            <a:avLst/>
          </a:prstGeom>
          <a:ln>
            <a:solidFill>
              <a:srgbClr val="A3B9E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2239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ermezzo + immagini">
    <p:spTree>
      <p:nvGrpSpPr>
        <p:cNvPr id="1" name=""/>
        <p:cNvGrpSpPr/>
        <p:nvPr/>
      </p:nvGrpSpPr>
      <p:grpSpPr>
        <a:xfrm>
          <a:off x="0" y="0"/>
          <a:ext cx="0" cy="0"/>
          <a:chOff x="0" y="0"/>
          <a:chExt cx="0" cy="0"/>
        </a:xfrm>
      </p:grpSpPr>
      <p:pic>
        <p:nvPicPr>
          <p:cNvPr id="7" name="Immagine 6"/>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175" y="0"/>
            <a:ext cx="12185650" cy="6858000"/>
          </a:xfrm>
          <a:prstGeom prst="rect">
            <a:avLst/>
          </a:prstGeom>
        </p:spPr>
      </p:pic>
      <p:sp>
        <p:nvSpPr>
          <p:cNvPr id="9" name="Segnaposto immagine 8"/>
          <p:cNvSpPr>
            <a:spLocks noGrp="1"/>
          </p:cNvSpPr>
          <p:nvPr>
            <p:ph type="pic" sz="quarter" idx="10" hasCustomPrompt="1"/>
          </p:nvPr>
        </p:nvSpPr>
        <p:spPr>
          <a:xfrm>
            <a:off x="3642444" y="0"/>
            <a:ext cx="1655270" cy="3409305"/>
          </a:xfrm>
        </p:spPr>
        <p:txBody>
          <a:bodyPr>
            <a:normAutofit/>
          </a:bodyPr>
          <a:lstStyle>
            <a:lvl1pPr marL="0" indent="0">
              <a:buNone/>
              <a:defRPr sz="2000" baseline="0">
                <a:solidFill>
                  <a:schemeClr val="bg1"/>
                </a:solidFill>
              </a:defRPr>
            </a:lvl1pPr>
          </a:lstStyle>
          <a:p>
            <a:r>
              <a:rPr lang="it-IT"/>
              <a:t>Inserisci immagine</a:t>
            </a:r>
          </a:p>
        </p:txBody>
      </p:sp>
      <p:sp>
        <p:nvSpPr>
          <p:cNvPr id="11" name="Segnaposto immagine 10"/>
          <p:cNvSpPr>
            <a:spLocks noGrp="1"/>
          </p:cNvSpPr>
          <p:nvPr>
            <p:ph type="pic" sz="quarter" idx="11" hasCustomPrompt="1"/>
          </p:nvPr>
        </p:nvSpPr>
        <p:spPr>
          <a:xfrm>
            <a:off x="8785704" y="-1"/>
            <a:ext cx="3406296" cy="1682751"/>
          </a:xfrm>
        </p:spPr>
        <p:txBody>
          <a:bodyPr>
            <a:normAutofit/>
          </a:bodyPr>
          <a:lstStyle>
            <a:lvl1pPr marL="0" indent="0">
              <a:buNone/>
              <a:defRPr sz="2000">
                <a:solidFill>
                  <a:schemeClr val="bg1"/>
                </a:solidFill>
              </a:defRPr>
            </a:lvl1pPr>
          </a:lstStyle>
          <a:p>
            <a:r>
              <a:rPr lang="it-IT"/>
              <a:t>Inserisci immagine</a:t>
            </a:r>
          </a:p>
        </p:txBody>
      </p:sp>
      <p:sp>
        <p:nvSpPr>
          <p:cNvPr id="13" name="Segnaposto immagine 12"/>
          <p:cNvSpPr>
            <a:spLocks noGrp="1"/>
          </p:cNvSpPr>
          <p:nvPr>
            <p:ph type="pic" sz="quarter" idx="12" hasCustomPrompt="1"/>
          </p:nvPr>
        </p:nvSpPr>
        <p:spPr>
          <a:xfrm>
            <a:off x="5359651" y="5174054"/>
            <a:ext cx="3367890" cy="1683945"/>
          </a:xfrm>
        </p:spPr>
        <p:txBody>
          <a:bodyPr>
            <a:normAutofit/>
          </a:bodyPr>
          <a:lstStyle>
            <a:lvl1pPr marL="0" indent="0">
              <a:buNone/>
              <a:defRPr sz="2000" baseline="0">
                <a:solidFill>
                  <a:schemeClr val="bg1"/>
                </a:solidFill>
              </a:defRPr>
            </a:lvl1pPr>
          </a:lstStyle>
          <a:p>
            <a:r>
              <a:rPr lang="it-IT"/>
              <a:t>Inserisci immagine</a:t>
            </a:r>
          </a:p>
        </p:txBody>
      </p:sp>
    </p:spTree>
    <p:extLst>
      <p:ext uri="{BB962C8B-B14F-4D97-AF65-F5344CB8AC3E}">
        <p14:creationId xmlns:p14="http://schemas.microsoft.com/office/powerpoint/2010/main" val="2618109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termezzo">
    <p:spTree>
      <p:nvGrpSpPr>
        <p:cNvPr id="1" name=""/>
        <p:cNvGrpSpPr/>
        <p:nvPr/>
      </p:nvGrpSpPr>
      <p:grpSpPr>
        <a:xfrm>
          <a:off x="0" y="0"/>
          <a:ext cx="0" cy="0"/>
          <a:chOff x="0" y="0"/>
          <a:chExt cx="0" cy="0"/>
        </a:xfrm>
      </p:grpSpPr>
      <p:pic>
        <p:nvPicPr>
          <p:cNvPr id="7" name="Immagine 6"/>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175" y="0"/>
            <a:ext cx="12185650" cy="6858000"/>
          </a:xfrm>
          <a:prstGeom prst="rect">
            <a:avLst/>
          </a:prstGeom>
        </p:spPr>
      </p:pic>
    </p:spTree>
    <p:extLst>
      <p:ext uri="{BB962C8B-B14F-4D97-AF65-F5344CB8AC3E}">
        <p14:creationId xmlns:p14="http://schemas.microsoft.com/office/powerpoint/2010/main" val="591024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zione">
    <p:bg>
      <p:bgPr>
        <a:solidFill>
          <a:schemeClr val="bg1"/>
        </a:solid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335070" y="4474683"/>
            <a:ext cx="10405999" cy="1905647"/>
          </a:xfrm>
        </p:spPr>
        <p:txBody>
          <a:bodyPr anchor="b">
            <a:noAutofit/>
          </a:bodyPr>
          <a:lstStyle>
            <a:lvl1pPr algn="l">
              <a:lnSpc>
                <a:spcPct val="80000"/>
              </a:lnSpc>
              <a:defRPr sz="7600" kern="1200" spc="-300" baseline="0">
                <a:solidFill>
                  <a:schemeClr val="tx1"/>
                </a:solidFill>
                <a:latin typeface="+mn-lt"/>
              </a:defRPr>
            </a:lvl1pPr>
          </a:lstStyle>
          <a:p>
            <a:r>
              <a:rPr lang="it-IT"/>
              <a:t>Fare clic per modificare lo stile del titolo dello schema</a:t>
            </a:r>
          </a:p>
        </p:txBody>
      </p:sp>
      <p:pic>
        <p:nvPicPr>
          <p:cNvPr id="3" name="Immagine 2"/>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626725" y="351028"/>
            <a:ext cx="1085850" cy="223886"/>
          </a:xfrm>
          <a:prstGeom prst="rect">
            <a:avLst/>
          </a:prstGeom>
        </p:spPr>
      </p:pic>
      <p:sp>
        <p:nvSpPr>
          <p:cNvPr id="13" name="Segnaposto numero diapositiva 12"/>
          <p:cNvSpPr>
            <a:spLocks noGrp="1"/>
          </p:cNvSpPr>
          <p:nvPr>
            <p:ph type="sldNum" sz="quarter" idx="19"/>
          </p:nvPr>
        </p:nvSpPr>
        <p:spPr>
          <a:xfrm>
            <a:off x="172131" y="280410"/>
            <a:ext cx="531313" cy="365125"/>
          </a:xfrm>
        </p:spPr>
        <p:txBody>
          <a:bodyPr/>
          <a:lstStyle/>
          <a:p>
            <a:fld id="{E86F664D-E94D-4B15-9147-1FA72CE59815}" type="slidenum">
              <a:rPr lang="it-IT" smtClean="0"/>
              <a:t>‹#›</a:t>
            </a:fld>
            <a:endParaRPr lang="it-IT"/>
          </a:p>
        </p:txBody>
      </p:sp>
      <p:sp>
        <p:nvSpPr>
          <p:cNvPr id="19" name="Segnaposto testo 18"/>
          <p:cNvSpPr>
            <a:spLocks noGrp="1"/>
          </p:cNvSpPr>
          <p:nvPr>
            <p:ph type="body" sz="quarter" idx="20" hasCustomPrompt="1"/>
          </p:nvPr>
        </p:nvSpPr>
        <p:spPr>
          <a:xfrm>
            <a:off x="360009" y="3801003"/>
            <a:ext cx="711200" cy="423862"/>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bg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a:t>01/</a:t>
            </a:r>
          </a:p>
        </p:txBody>
      </p:sp>
    </p:spTree>
    <p:extLst>
      <p:ext uri="{BB962C8B-B14F-4D97-AF65-F5344CB8AC3E}">
        <p14:creationId xmlns:p14="http://schemas.microsoft.com/office/powerpoint/2010/main" val="1472254494"/>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olo + paragrafo grande">
    <p:bg>
      <p:bgPr>
        <a:solidFill>
          <a:schemeClr val="bg1"/>
        </a:solidFill>
        <a:effectLst/>
      </p:bgPr>
    </p:bg>
    <p:spTree>
      <p:nvGrpSpPr>
        <p:cNvPr id="1" name=""/>
        <p:cNvGrpSpPr/>
        <p:nvPr/>
      </p:nvGrpSpPr>
      <p:grpSpPr>
        <a:xfrm>
          <a:off x="0" y="0"/>
          <a:ext cx="0" cy="0"/>
          <a:chOff x="0" y="0"/>
          <a:chExt cx="0" cy="0"/>
        </a:xfrm>
      </p:grpSpPr>
      <p:pic>
        <p:nvPicPr>
          <p:cNvPr id="3" name="Immagine 2"/>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626725" y="351030"/>
            <a:ext cx="1085850" cy="223886"/>
          </a:xfrm>
          <a:prstGeom prst="rect">
            <a:avLst/>
          </a:prstGeom>
        </p:spPr>
      </p:pic>
      <p:sp>
        <p:nvSpPr>
          <p:cNvPr id="17" name="Segnaposto numero diapositiva 16"/>
          <p:cNvSpPr>
            <a:spLocks noGrp="1"/>
          </p:cNvSpPr>
          <p:nvPr>
            <p:ph type="sldNum" sz="quarter" idx="11"/>
          </p:nvPr>
        </p:nvSpPr>
        <p:spPr>
          <a:xfrm>
            <a:off x="11169650" y="6324407"/>
            <a:ext cx="531313" cy="365125"/>
          </a:xfrm>
        </p:spPr>
        <p:txBody>
          <a:bodyPr/>
          <a:lstStyle/>
          <a:p>
            <a:fld id="{E86F664D-E94D-4B15-9147-1FA72CE59815}" type="slidenum">
              <a:rPr lang="it-IT" smtClean="0"/>
              <a:t>‹#›</a:t>
            </a:fld>
            <a:endParaRPr lang="it-IT"/>
          </a:p>
        </p:txBody>
      </p:sp>
      <p:sp>
        <p:nvSpPr>
          <p:cNvPr id="7" name="Titolo 6"/>
          <p:cNvSpPr>
            <a:spLocks noGrp="1"/>
          </p:cNvSpPr>
          <p:nvPr>
            <p:ph type="title"/>
          </p:nvPr>
        </p:nvSpPr>
        <p:spPr>
          <a:xfrm>
            <a:off x="373749" y="351030"/>
            <a:ext cx="8400434" cy="1325563"/>
          </a:xfrm>
        </p:spPr>
        <p:txBody>
          <a:bodyPr>
            <a:normAutofit/>
          </a:bodyPr>
          <a:lstStyle>
            <a:lvl1pPr>
              <a:defRPr sz="4400"/>
            </a:lvl1pPr>
          </a:lstStyle>
          <a:p>
            <a:r>
              <a:rPr lang="it-IT"/>
              <a:t>Fare clic per modificare lo stile del titolo dello schema</a:t>
            </a:r>
          </a:p>
        </p:txBody>
      </p:sp>
      <p:sp>
        <p:nvSpPr>
          <p:cNvPr id="9" name="Segnaposto testo 8"/>
          <p:cNvSpPr>
            <a:spLocks noGrp="1"/>
          </p:cNvSpPr>
          <p:nvPr>
            <p:ph type="body" sz="quarter" idx="12" hasCustomPrompt="1"/>
          </p:nvPr>
        </p:nvSpPr>
        <p:spPr>
          <a:xfrm>
            <a:off x="373749" y="2148067"/>
            <a:ext cx="8054975" cy="2965450"/>
          </a:xfrm>
        </p:spPr>
        <p:txBody>
          <a:bodyPr>
            <a:normAutofit/>
          </a:bodyPr>
          <a:lstStyle>
            <a:lvl1pPr marL="0" indent="0">
              <a:lnSpc>
                <a:spcPts val="3000"/>
              </a:lnSpc>
              <a:buNone/>
              <a:defRPr sz="2400">
                <a:solidFill>
                  <a:schemeClr val="bg2"/>
                </a:solidFill>
              </a:defRPr>
            </a:lvl1pPr>
            <a:lvl2pPr>
              <a:defRPr sz="2200"/>
            </a:lvl2pPr>
            <a:lvl3pPr>
              <a:defRPr sz="2200"/>
            </a:lvl3pPr>
            <a:lvl4pPr>
              <a:defRPr sz="2200"/>
            </a:lvl4pPr>
            <a:lvl5pPr>
              <a:defRPr sz="2200"/>
            </a:lvl5pPr>
          </a:lstStyle>
          <a:p>
            <a:pPr lvl="0"/>
            <a:r>
              <a:rPr lang="it-IT" err="1"/>
              <a:t>Mauris</a:t>
            </a:r>
            <a:r>
              <a:rPr lang="it-IT"/>
              <a:t> </a:t>
            </a:r>
            <a:r>
              <a:rPr lang="it-IT" err="1"/>
              <a:t>Volutpat</a:t>
            </a:r>
            <a:r>
              <a:rPr lang="it-IT"/>
              <a:t> </a:t>
            </a:r>
            <a:r>
              <a:rPr lang="it-IT" err="1"/>
              <a:t>lorem</a:t>
            </a:r>
            <a:r>
              <a:rPr lang="it-IT"/>
              <a:t> </a:t>
            </a:r>
            <a:r>
              <a:rPr lang="it-IT" err="1"/>
              <a:t>ipsum</a:t>
            </a:r>
            <a:r>
              <a:rPr lang="it-IT"/>
              <a:t> </a:t>
            </a:r>
            <a:r>
              <a:rPr lang="it-IT" err="1"/>
              <a:t>dolor</a:t>
            </a:r>
            <a:r>
              <a:rPr lang="it-IT"/>
              <a:t> </a:t>
            </a:r>
            <a:r>
              <a:rPr lang="it-IT" err="1"/>
              <a:t>sit</a:t>
            </a:r>
            <a:r>
              <a:rPr lang="it-IT"/>
              <a:t> </a:t>
            </a:r>
            <a:r>
              <a:rPr lang="it-IT" err="1"/>
              <a:t>amet</a:t>
            </a:r>
            <a:r>
              <a:rPr lang="it-IT"/>
              <a:t>, </a:t>
            </a:r>
            <a:r>
              <a:rPr lang="it-IT" err="1"/>
              <a:t>consectetur</a:t>
            </a:r>
            <a:r>
              <a:rPr lang="it-IT"/>
              <a:t> </a:t>
            </a:r>
            <a:r>
              <a:rPr lang="it-IT" err="1"/>
              <a:t>adipiscing</a:t>
            </a:r>
            <a:r>
              <a:rPr lang="it-IT"/>
              <a:t> </a:t>
            </a:r>
            <a:r>
              <a:rPr lang="it-IT" err="1"/>
              <a:t>elit</a:t>
            </a:r>
            <a:r>
              <a:rPr lang="it-IT"/>
              <a:t>. </a:t>
            </a:r>
            <a:r>
              <a:rPr lang="it-IT" err="1"/>
              <a:t>Integer</a:t>
            </a:r>
            <a:r>
              <a:rPr lang="it-IT"/>
              <a:t> a </a:t>
            </a:r>
            <a:r>
              <a:rPr lang="it-IT" err="1"/>
              <a:t>condimentum</a:t>
            </a:r>
            <a:r>
              <a:rPr lang="it-IT"/>
              <a:t> ligula, </a:t>
            </a:r>
            <a:r>
              <a:rPr lang="it-IT" err="1"/>
              <a:t>nec</a:t>
            </a:r>
            <a:r>
              <a:rPr lang="it-IT"/>
              <a:t> </a:t>
            </a:r>
            <a:r>
              <a:rPr lang="it-IT" err="1"/>
              <a:t>scelerisque</a:t>
            </a:r>
            <a:r>
              <a:rPr lang="it-IT"/>
              <a:t> </a:t>
            </a:r>
            <a:r>
              <a:rPr lang="it-IT" err="1"/>
              <a:t>purus</a:t>
            </a:r>
            <a:r>
              <a:rPr lang="it-IT"/>
              <a:t>  </a:t>
            </a:r>
            <a:r>
              <a:rPr lang="it-IT" err="1"/>
              <a:t>amet</a:t>
            </a:r>
            <a:r>
              <a:rPr lang="it-IT"/>
              <a:t>. </a:t>
            </a:r>
            <a:r>
              <a:rPr lang="it-IT" err="1"/>
              <a:t>Duis</a:t>
            </a:r>
            <a:r>
              <a:rPr lang="it-IT"/>
              <a:t> </a:t>
            </a:r>
            <a:r>
              <a:rPr lang="it-IT" err="1"/>
              <a:t>arcu</a:t>
            </a:r>
            <a:r>
              <a:rPr lang="it-IT"/>
              <a:t> magna, </a:t>
            </a:r>
            <a:r>
              <a:rPr lang="it-IT" err="1"/>
              <a:t>semper</a:t>
            </a:r>
            <a:r>
              <a:rPr lang="it-IT"/>
              <a:t> </a:t>
            </a:r>
            <a:r>
              <a:rPr lang="it-IT" err="1"/>
              <a:t>sed</a:t>
            </a:r>
            <a:r>
              <a:rPr lang="it-IT"/>
              <a:t> </a:t>
            </a:r>
            <a:r>
              <a:rPr lang="it-IT" err="1"/>
              <a:t>felis</a:t>
            </a:r>
            <a:r>
              <a:rPr lang="it-IT"/>
              <a:t> </a:t>
            </a:r>
            <a:r>
              <a:rPr lang="it-IT" err="1"/>
              <a:t>quis</a:t>
            </a:r>
            <a:r>
              <a:rPr lang="it-IT"/>
              <a:t>.  </a:t>
            </a:r>
            <a:r>
              <a:rPr lang="it-IT" err="1"/>
              <a:t>ipsum</a:t>
            </a:r>
            <a:r>
              <a:rPr lang="it-IT"/>
              <a:t> </a:t>
            </a:r>
            <a:r>
              <a:rPr lang="it-IT" err="1"/>
              <a:t>dolor</a:t>
            </a:r>
            <a:r>
              <a:rPr lang="it-IT"/>
              <a:t> </a:t>
            </a:r>
            <a:r>
              <a:rPr lang="it-IT" err="1"/>
              <a:t>sit</a:t>
            </a:r>
            <a:r>
              <a:rPr lang="it-IT"/>
              <a:t> </a:t>
            </a:r>
            <a:r>
              <a:rPr lang="it-IT" err="1"/>
              <a:t>amet</a:t>
            </a:r>
            <a:r>
              <a:rPr lang="it-IT"/>
              <a:t>, </a:t>
            </a:r>
            <a:r>
              <a:rPr lang="it-IT" err="1"/>
              <a:t>consectetur</a:t>
            </a:r>
            <a:r>
              <a:rPr lang="it-IT"/>
              <a:t> </a:t>
            </a:r>
            <a:r>
              <a:rPr lang="it-IT" err="1"/>
              <a:t>adipiscing</a:t>
            </a:r>
            <a:r>
              <a:rPr lang="it-IT"/>
              <a:t> </a:t>
            </a:r>
            <a:r>
              <a:rPr lang="it-IT" err="1"/>
              <a:t>elit</a:t>
            </a:r>
            <a:r>
              <a:rPr lang="it-IT"/>
              <a:t>. Ut </a:t>
            </a:r>
            <a:r>
              <a:rPr lang="it-IT" err="1"/>
              <a:t>eget</a:t>
            </a:r>
            <a:r>
              <a:rPr lang="it-IT"/>
              <a:t> </a:t>
            </a:r>
            <a:r>
              <a:rPr lang="it-IT" err="1"/>
              <a:t>sapien</a:t>
            </a:r>
            <a:r>
              <a:rPr lang="it-IT"/>
              <a:t> </a:t>
            </a:r>
            <a:r>
              <a:rPr lang="it-IT" err="1"/>
              <a:t>eu</a:t>
            </a:r>
            <a:r>
              <a:rPr lang="it-IT"/>
              <a:t> </a:t>
            </a:r>
            <a:r>
              <a:rPr lang="it-IT" err="1"/>
              <a:t>ipsum</a:t>
            </a:r>
            <a:r>
              <a:rPr lang="it-IT"/>
              <a:t> </a:t>
            </a:r>
            <a:r>
              <a:rPr lang="it-IT" err="1"/>
              <a:t>aliquet</a:t>
            </a:r>
            <a:r>
              <a:rPr lang="it-IT"/>
              <a:t> </a:t>
            </a:r>
            <a:r>
              <a:rPr lang="it-IT" err="1"/>
              <a:t>venenatis</a:t>
            </a:r>
            <a:r>
              <a:rPr lang="it-IT"/>
              <a:t> </a:t>
            </a:r>
            <a:r>
              <a:rPr lang="it-IT" err="1"/>
              <a:t>at</a:t>
            </a:r>
            <a:r>
              <a:rPr lang="it-IT"/>
              <a:t> </a:t>
            </a:r>
            <a:r>
              <a:rPr lang="it-IT" err="1"/>
              <a:t>ac</a:t>
            </a:r>
            <a:r>
              <a:rPr lang="it-IT"/>
              <a:t> </a:t>
            </a:r>
            <a:r>
              <a:rPr lang="it-IT" err="1"/>
              <a:t>turpis</a:t>
            </a:r>
            <a:r>
              <a:rPr lang="it-IT"/>
              <a:t>. </a:t>
            </a:r>
            <a:r>
              <a:rPr lang="it-IT" err="1"/>
              <a:t>Suspendisse</a:t>
            </a:r>
            <a:r>
              <a:rPr lang="it-IT"/>
              <a:t> potenti. In </a:t>
            </a:r>
            <a:r>
              <a:rPr lang="it-IT" err="1"/>
              <a:t>eget</a:t>
            </a:r>
            <a:r>
              <a:rPr lang="it-IT"/>
              <a:t> </a:t>
            </a:r>
            <a:r>
              <a:rPr lang="it-IT" err="1"/>
              <a:t>justo</a:t>
            </a:r>
            <a:r>
              <a:rPr lang="it-IT"/>
              <a:t> </a:t>
            </a:r>
            <a:r>
              <a:rPr lang="it-IT" err="1"/>
              <a:t>tellus</a:t>
            </a:r>
            <a:r>
              <a:rPr lang="it-IT"/>
              <a:t>. </a:t>
            </a:r>
            <a:r>
              <a:rPr lang="it-IT" err="1"/>
              <a:t>Duis</a:t>
            </a:r>
            <a:r>
              <a:rPr lang="it-IT"/>
              <a:t> </a:t>
            </a:r>
            <a:r>
              <a:rPr lang="it-IT" err="1"/>
              <a:t>arcu</a:t>
            </a:r>
            <a:r>
              <a:rPr lang="it-IT"/>
              <a:t> magna, </a:t>
            </a:r>
            <a:r>
              <a:rPr lang="it-IT" err="1"/>
              <a:t>semper</a:t>
            </a:r>
            <a:r>
              <a:rPr lang="it-IT"/>
              <a:t> </a:t>
            </a:r>
            <a:r>
              <a:rPr lang="it-IT" err="1"/>
              <a:t>sed</a:t>
            </a:r>
            <a:r>
              <a:rPr lang="it-IT"/>
              <a:t> </a:t>
            </a:r>
            <a:r>
              <a:rPr lang="it-IT" err="1"/>
              <a:t>felis</a:t>
            </a:r>
            <a:r>
              <a:rPr lang="it-IT"/>
              <a:t> </a:t>
            </a:r>
            <a:r>
              <a:rPr lang="it-IT" err="1"/>
              <a:t>quis</a:t>
            </a:r>
            <a:endParaRPr lang="it-IT"/>
          </a:p>
        </p:txBody>
      </p:sp>
    </p:spTree>
    <p:extLst>
      <p:ext uri="{BB962C8B-B14F-4D97-AF65-F5344CB8AC3E}">
        <p14:creationId xmlns:p14="http://schemas.microsoft.com/office/powerpoint/2010/main" val="3295711451"/>
      </p:ext>
    </p:extLst>
  </p:cSld>
  <p:clrMapOvr>
    <a:masterClrMapping/>
  </p:clrMapOvr>
  <p:extLst>
    <p:ext uri="{DCECCB84-F9BA-43D5-87BE-67443E8EF086}">
      <p15:sldGuideLst xmlns:p15="http://schemas.microsoft.com/office/powerpoint/2012/main">
        <p15:guide id="0" pos="6698" userDrawn="1">
          <p15:clr>
            <a:srgbClr val="FBAE40"/>
          </p15:clr>
        </p15:guide>
        <p15:guide id="1" orient="horz" pos="572">
          <p15:clr>
            <a:srgbClr val="FBAE40"/>
          </p15:clr>
        </p15:guide>
        <p15:guide id="2" orient="horz" pos="141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6" Type="http://schemas.openxmlformats.org/officeDocument/2006/relationships/theme" Target="../theme/theme2.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6" Type="http://schemas.openxmlformats.org/officeDocument/2006/relationships/theme" Target="../theme/theme3.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1127873" y="244654"/>
            <a:ext cx="1454064" cy="365125"/>
          </a:xfrm>
          <a:prstGeom prst="rect">
            <a:avLst/>
          </a:prstGeom>
          <a:ln>
            <a:noFill/>
          </a:ln>
        </p:spPr>
        <p:txBody>
          <a:bodyPr vert="horz" lIns="91440" tIns="45720" rIns="91440" bIns="45720" rtlCol="0" anchor="ctr"/>
          <a:lstStyle>
            <a:lvl1pPr algn="l">
              <a:defRPr sz="1200" u="sng" baseline="0">
                <a:solidFill>
                  <a:srgbClr val="D7D7D7"/>
                </a:solidFill>
                <a:uFill>
                  <a:solidFill>
                    <a:srgbClr val="D7D7D7"/>
                  </a:solidFill>
                </a:uFill>
              </a:defRPr>
            </a:lvl1pPr>
          </a:lstStyle>
          <a:p>
            <a:fld id="{D68A42F0-A6DA-4419-9FC5-3772D6D99092}" type="datetime4">
              <a:rPr lang="it-IT" smtClean="0"/>
              <a:t>21 marzo 2025</a:t>
            </a:fld>
            <a:endParaRPr lang="it-IT"/>
          </a:p>
        </p:txBody>
      </p:sp>
      <p:sp>
        <p:nvSpPr>
          <p:cNvPr id="6" name="Segnaposto numero diapositiva 5"/>
          <p:cNvSpPr>
            <a:spLocks noGrp="1"/>
          </p:cNvSpPr>
          <p:nvPr>
            <p:ph type="sldNum" sz="quarter" idx="4"/>
          </p:nvPr>
        </p:nvSpPr>
        <p:spPr>
          <a:xfrm>
            <a:off x="150428" y="244654"/>
            <a:ext cx="53131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6F664D-E94D-4B15-9147-1FA72CE59815}" type="slidenum">
              <a:rPr lang="it-IT" smtClean="0"/>
              <a:t>‹#›</a:t>
            </a:fld>
            <a:endParaRPr lang="it-IT"/>
          </a:p>
        </p:txBody>
      </p:sp>
    </p:spTree>
    <p:extLst>
      <p:ext uri="{BB962C8B-B14F-4D97-AF65-F5344CB8AC3E}">
        <p14:creationId xmlns:p14="http://schemas.microsoft.com/office/powerpoint/2010/main" val="920011173"/>
      </p:ext>
    </p:extLst>
  </p:cSld>
  <p:clrMap bg1="lt1" tx1="dk1" bg2="lt2" tx2="dk2" accent1="accent1" accent2="accent2" accent3="accent3" accent4="accent4" accent5="accent5" accent6="accent6" hlink="hlink" folHlink="folHlink"/>
  <p:sldLayoutIdLst>
    <p:sldLayoutId id="2147484143" r:id="rId1"/>
    <p:sldLayoutId id="2147484163" r:id="rId2"/>
    <p:sldLayoutId id="2147484156" r:id="rId3"/>
    <p:sldLayoutId id="2147484165" r:id="rId4"/>
    <p:sldLayoutId id="2147484164" r:id="rId5"/>
    <p:sldLayoutId id="2147484133" r:id="rId6"/>
    <p:sldLayoutId id="2147484166" r:id="rId7"/>
    <p:sldLayoutId id="2147484154" r:id="rId8"/>
    <p:sldLayoutId id="2147484160" r:id="rId9"/>
    <p:sldLayoutId id="2147484167" r:id="rId10"/>
    <p:sldLayoutId id="2147484168" r:id="rId11"/>
    <p:sldLayoutId id="2147484169" r:id="rId12"/>
    <p:sldLayoutId id="2147484170" r:id="rId13"/>
    <p:sldLayoutId id="2147484171" r:id="rId14"/>
    <p:sldLayoutId id="2147484172" r:id="rId15"/>
    <p:sldLayoutId id="2147484173" r:id="rId16"/>
    <p:sldLayoutId id="2147484181" r:id="rId17"/>
    <p:sldLayoutId id="2147484174" r:id="rId18"/>
    <p:sldLayoutId id="2147484175" r:id="rId19"/>
    <p:sldLayoutId id="2147484176" r:id="rId20"/>
    <p:sldLayoutId id="2147484177" r:id="rId21"/>
    <p:sldLayoutId id="2147484178" r:id="rId22"/>
    <p:sldLayoutId id="2147484179" r:id="rId23"/>
    <p:sldLayoutId id="2147484180" r:id="rId24"/>
    <p:sldLayoutId id="2147484197" r:id="rId25"/>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tabLst/>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02" userDrawn="1">
          <p15:clr>
            <a:srgbClr val="F26B43"/>
          </p15:clr>
        </p15:guide>
        <p15:guide id="2" pos="7378" userDrawn="1">
          <p15:clr>
            <a:srgbClr val="F26B43"/>
          </p15:clr>
        </p15:guide>
        <p15:guide id="3" pos="3840" userDrawn="1">
          <p15:clr>
            <a:srgbClr val="F26B43"/>
          </p15:clr>
        </p15:guide>
        <p15:guide id="4" orient="horz" pos="459" userDrawn="1">
          <p15:clr>
            <a:srgbClr val="F26B43"/>
          </p15:clr>
        </p15:guide>
        <p15:guide id="5" orient="horz" pos="386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94279FFA-61FE-273D-9FCA-0035751DB1F6}"/>
              </a:ext>
            </a:extLst>
          </p:cNvPr>
          <p:cNvSpPr>
            <a:spLocks noGrp="1"/>
          </p:cNvSpPr>
          <p:nvPr>
            <p:ph type="title"/>
          </p:nvPr>
        </p:nvSpPr>
        <p:spPr>
          <a:xfrm>
            <a:off x="554304" y="460665"/>
            <a:ext cx="10675204" cy="646929"/>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13" name="Segnaposto numero diapositiva 5">
            <a:extLst>
              <a:ext uri="{FF2B5EF4-FFF2-40B4-BE49-F238E27FC236}">
                <a16:creationId xmlns:a16="http://schemas.microsoft.com/office/drawing/2014/main" id="{48B7DC45-16A3-4D67-BA1B-CE996D69B35E}"/>
              </a:ext>
            </a:extLst>
          </p:cNvPr>
          <p:cNvSpPr>
            <a:spLocks noGrp="1"/>
          </p:cNvSpPr>
          <p:nvPr>
            <p:ph type="sldNum" sz="quarter" idx="4"/>
          </p:nvPr>
        </p:nvSpPr>
        <p:spPr>
          <a:xfrm>
            <a:off x="11313588" y="6306207"/>
            <a:ext cx="500037" cy="280218"/>
          </a:xfrm>
          <a:prstGeom prst="rect">
            <a:avLst/>
          </a:prstGeom>
        </p:spPr>
        <p:txBody>
          <a:bodyPr/>
          <a:lstStyle>
            <a:lvl1pPr>
              <a:defRPr sz="1400">
                <a:solidFill>
                  <a:srgbClr val="334D66"/>
                </a:solidFill>
                <a:latin typeface="Hind Light" panose="02000000000000000000" pitchFamily="2" charset="0"/>
                <a:cs typeface="Hind Light" panose="02000000000000000000" pitchFamily="2" charset="0"/>
              </a:defRPr>
            </a:lvl1pPr>
          </a:lstStyle>
          <a:p>
            <a:fld id="{4FD464FC-7F50-4ECC-A8FE-0EFE49235618}" type="slidenum">
              <a:rPr lang="it-IT" smtClean="0"/>
              <a:pPr/>
              <a:t>‹#›</a:t>
            </a:fld>
            <a:endParaRPr lang="it-IT"/>
          </a:p>
        </p:txBody>
      </p:sp>
    </p:spTree>
    <p:extLst>
      <p:ext uri="{BB962C8B-B14F-4D97-AF65-F5344CB8AC3E}">
        <p14:creationId xmlns:p14="http://schemas.microsoft.com/office/powerpoint/2010/main" val="295891226"/>
      </p:ext>
    </p:extLst>
  </p:cSld>
  <p:clrMap bg1="lt1" tx1="dk1" bg2="lt2" tx2="dk2" accent1="accent1" accent2="accent2" accent3="accent3" accent4="accent4" accent5="accent5" accent6="accent6" hlink="hlink" folHlink="folHlink"/>
  <p:sldLayoutIdLst>
    <p:sldLayoutId id="2147484183" r:id="rId1"/>
    <p:sldLayoutId id="2147484184" r:id="rId2"/>
    <p:sldLayoutId id="2147484185" r:id="rId3"/>
    <p:sldLayoutId id="2147484186" r:id="rId4"/>
    <p:sldLayoutId id="2147484187" r:id="rId5"/>
    <p:sldLayoutId id="2147484188" r:id="rId6"/>
    <p:sldLayoutId id="2147484189" r:id="rId7"/>
    <p:sldLayoutId id="2147484190" r:id="rId8"/>
    <p:sldLayoutId id="2147484191" r:id="rId9"/>
    <p:sldLayoutId id="2147484192" r:id="rId10"/>
    <p:sldLayoutId id="2147484193" r:id="rId11"/>
    <p:sldLayoutId id="2147484194" r:id="rId12"/>
    <p:sldLayoutId id="2147484195" r:id="rId13"/>
    <p:sldLayoutId id="2147484196" r:id="rId14"/>
    <p:sldLayoutId id="2147484214" r:id="rId15"/>
  </p:sldLayoutIdLst>
  <p:hf hdr="0" ftr="0" dt="0"/>
  <p:txStyles>
    <p:titleStyle>
      <a:lvl1pPr algn="l" defTabSz="914400" rtl="0" eaLnBrk="1" latinLnBrk="0" hangingPunct="1">
        <a:lnSpc>
          <a:spcPct val="90000"/>
        </a:lnSpc>
        <a:spcBef>
          <a:spcPct val="0"/>
        </a:spcBef>
        <a:buNone/>
        <a:defRPr sz="2800" kern="1200">
          <a:solidFill>
            <a:srgbClr val="334D66"/>
          </a:solidFill>
          <a:latin typeface="Hind SemiBold" panose="02000000000000000000" pitchFamily="2" charset="0"/>
          <a:ea typeface="+mj-ea"/>
          <a:cs typeface="Hind SemiBold" panose="02000000000000000000"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94279FFA-61FE-273D-9FCA-0035751DB1F6}"/>
              </a:ext>
            </a:extLst>
          </p:cNvPr>
          <p:cNvSpPr>
            <a:spLocks noGrp="1"/>
          </p:cNvSpPr>
          <p:nvPr>
            <p:ph type="title"/>
          </p:nvPr>
        </p:nvSpPr>
        <p:spPr>
          <a:xfrm>
            <a:off x="554304" y="460665"/>
            <a:ext cx="10675204" cy="646929"/>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13" name="Segnaposto numero diapositiva 5">
            <a:extLst>
              <a:ext uri="{FF2B5EF4-FFF2-40B4-BE49-F238E27FC236}">
                <a16:creationId xmlns:a16="http://schemas.microsoft.com/office/drawing/2014/main" id="{48B7DC45-16A3-4D67-BA1B-CE996D69B35E}"/>
              </a:ext>
            </a:extLst>
          </p:cNvPr>
          <p:cNvSpPr>
            <a:spLocks noGrp="1"/>
          </p:cNvSpPr>
          <p:nvPr>
            <p:ph type="sldNum" sz="quarter" idx="4"/>
          </p:nvPr>
        </p:nvSpPr>
        <p:spPr>
          <a:xfrm>
            <a:off x="11313588" y="6306207"/>
            <a:ext cx="500037" cy="280218"/>
          </a:xfrm>
          <a:prstGeom prst="rect">
            <a:avLst/>
          </a:prstGeom>
        </p:spPr>
        <p:txBody>
          <a:bodyPr/>
          <a:lstStyle>
            <a:lvl1pPr>
              <a:defRPr sz="1400">
                <a:solidFill>
                  <a:srgbClr val="334D66"/>
                </a:solidFill>
                <a:latin typeface="Hind Light" panose="02000000000000000000" pitchFamily="2" charset="0"/>
                <a:cs typeface="Hind Light" panose="02000000000000000000" pitchFamily="2" charset="0"/>
              </a:defRPr>
            </a:lvl1pPr>
          </a:lstStyle>
          <a:p>
            <a:fld id="{4FD464FC-7F50-4ECC-A8FE-0EFE49235618}" type="slidenum">
              <a:rPr lang="it-IT" smtClean="0"/>
              <a:pPr/>
              <a:t>‹#›</a:t>
            </a:fld>
            <a:endParaRPr lang="it-IT"/>
          </a:p>
        </p:txBody>
      </p:sp>
    </p:spTree>
    <p:extLst>
      <p:ext uri="{BB962C8B-B14F-4D97-AF65-F5344CB8AC3E}">
        <p14:creationId xmlns:p14="http://schemas.microsoft.com/office/powerpoint/2010/main" val="1950322903"/>
      </p:ext>
    </p:extLst>
  </p:cSld>
  <p:clrMap bg1="lt1" tx1="dk1" bg2="lt2" tx2="dk2" accent1="accent1" accent2="accent2" accent3="accent3" accent4="accent4" accent5="accent5" accent6="accent6" hlink="hlink" folHlink="folHlink"/>
  <p:sldLayoutIdLst>
    <p:sldLayoutId id="2147484199" r:id="rId1"/>
    <p:sldLayoutId id="2147484200" r:id="rId2"/>
    <p:sldLayoutId id="2147484201" r:id="rId3"/>
    <p:sldLayoutId id="2147484202" r:id="rId4"/>
    <p:sldLayoutId id="2147484203" r:id="rId5"/>
    <p:sldLayoutId id="2147484204" r:id="rId6"/>
    <p:sldLayoutId id="2147484205" r:id="rId7"/>
    <p:sldLayoutId id="2147484206" r:id="rId8"/>
    <p:sldLayoutId id="2147484207" r:id="rId9"/>
    <p:sldLayoutId id="2147484208" r:id="rId10"/>
    <p:sldLayoutId id="2147484209" r:id="rId11"/>
    <p:sldLayoutId id="2147484210" r:id="rId12"/>
    <p:sldLayoutId id="2147484211" r:id="rId13"/>
    <p:sldLayoutId id="2147484212" r:id="rId14"/>
    <p:sldLayoutId id="2147484213" r:id="rId15"/>
  </p:sldLayoutIdLst>
  <p:hf hdr="0" ftr="0" dt="0"/>
  <p:txStyles>
    <p:titleStyle>
      <a:lvl1pPr algn="l" defTabSz="914400" rtl="0" eaLnBrk="1" latinLnBrk="0" hangingPunct="1">
        <a:lnSpc>
          <a:spcPct val="90000"/>
        </a:lnSpc>
        <a:spcBef>
          <a:spcPct val="0"/>
        </a:spcBef>
        <a:buNone/>
        <a:defRPr sz="2800" kern="1200">
          <a:solidFill>
            <a:srgbClr val="334D66"/>
          </a:solidFill>
          <a:latin typeface="Hind SemiBold" panose="02000000000000000000" pitchFamily="2" charset="0"/>
          <a:ea typeface="+mj-ea"/>
          <a:cs typeface="Hind SemiBold" panose="02000000000000000000"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3.xml"/><Relationship Id="rId6" Type="http://schemas.openxmlformats.org/officeDocument/2006/relationships/image" Target="../media/image46.png"/><Relationship Id="rId5" Type="http://schemas.openxmlformats.org/officeDocument/2006/relationships/image" Target="../media/image54.png"/><Relationship Id="rId4" Type="http://schemas.openxmlformats.org/officeDocument/2006/relationships/image" Target="../media/image53.png"/></Relationships>
</file>

<file path=ppt/slides/_rels/slide12.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55.png"/><Relationship Id="rId7" Type="http://schemas.openxmlformats.org/officeDocument/2006/relationships/image" Target="../media/image52.png"/><Relationship Id="rId2" Type="http://schemas.openxmlformats.org/officeDocument/2006/relationships/image" Target="../media/image49.png"/><Relationship Id="rId1" Type="http://schemas.openxmlformats.org/officeDocument/2006/relationships/slideLayout" Target="../slideLayouts/slideLayout13.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56.png"/></Relationships>
</file>

<file path=ppt/slides/_rels/slide13.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47.png"/><Relationship Id="rId3" Type="http://schemas.openxmlformats.org/officeDocument/2006/relationships/image" Target="../media/image49.png"/><Relationship Id="rId7" Type="http://schemas.openxmlformats.org/officeDocument/2006/relationships/image" Target="../media/image57.png"/><Relationship Id="rId12" Type="http://schemas.openxmlformats.org/officeDocument/2006/relationships/image" Target="../media/image61.png"/><Relationship Id="rId2" Type="http://schemas.openxmlformats.org/officeDocument/2006/relationships/slideLayout" Target="../slideLayouts/slideLayout40.xml"/><Relationship Id="rId1" Type="http://schemas.openxmlformats.org/officeDocument/2006/relationships/themeOverride" Target="../theme/themeOverride1.xml"/><Relationship Id="rId6" Type="http://schemas.openxmlformats.org/officeDocument/2006/relationships/image" Target="../media/image54.png"/><Relationship Id="rId11" Type="http://schemas.openxmlformats.org/officeDocument/2006/relationships/image" Target="../media/image60.png"/><Relationship Id="rId5" Type="http://schemas.openxmlformats.org/officeDocument/2006/relationships/image" Target="../media/image53.png"/><Relationship Id="rId15" Type="http://schemas.openxmlformats.org/officeDocument/2006/relationships/image" Target="../media/image46.png"/><Relationship Id="rId10" Type="http://schemas.openxmlformats.org/officeDocument/2006/relationships/image" Target="../media/image59.png"/><Relationship Id="rId4" Type="http://schemas.openxmlformats.org/officeDocument/2006/relationships/image" Target="../media/image50.png"/><Relationship Id="rId9" Type="http://schemas.openxmlformats.org/officeDocument/2006/relationships/image" Target="../media/image58.png"/><Relationship Id="rId14" Type="http://schemas.openxmlformats.org/officeDocument/2006/relationships/image" Target="../media/image48.svg"/></Relationships>
</file>

<file path=ppt/slides/_rels/slide14.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62.png"/><Relationship Id="rId7" Type="http://schemas.openxmlformats.org/officeDocument/2006/relationships/image" Target="../media/image50.png"/><Relationship Id="rId2" Type="http://schemas.openxmlformats.org/officeDocument/2006/relationships/image" Target="../media/image54.png"/><Relationship Id="rId1" Type="http://schemas.openxmlformats.org/officeDocument/2006/relationships/slideLayout" Target="../slideLayouts/slideLayout13.xml"/><Relationship Id="rId6" Type="http://schemas.openxmlformats.org/officeDocument/2006/relationships/image" Target="../media/image49.png"/><Relationship Id="rId5" Type="http://schemas.openxmlformats.org/officeDocument/2006/relationships/image" Target="../media/image64.png"/><Relationship Id="rId4" Type="http://schemas.openxmlformats.org/officeDocument/2006/relationships/image" Target="../media/image63.png"/><Relationship Id="rId9" Type="http://schemas.openxmlformats.org/officeDocument/2006/relationships/image" Target="../media/image46.png"/></Relationships>
</file>

<file path=ppt/slides/_rels/slide15.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62.png"/><Relationship Id="rId7"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3.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63.png"/></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66.svg"/><Relationship Id="rId7" Type="http://schemas.openxmlformats.org/officeDocument/2006/relationships/image" Target="../media/image70.svg"/><Relationship Id="rId2" Type="http://schemas.openxmlformats.org/officeDocument/2006/relationships/image" Target="../media/image65.png"/><Relationship Id="rId1" Type="http://schemas.openxmlformats.org/officeDocument/2006/relationships/slideLayout" Target="../slideLayouts/slideLayout25.xml"/><Relationship Id="rId6" Type="http://schemas.openxmlformats.org/officeDocument/2006/relationships/image" Target="../media/image69.png"/><Relationship Id="rId5" Type="http://schemas.openxmlformats.org/officeDocument/2006/relationships/image" Target="../media/image68.svg"/><Relationship Id="rId4" Type="http://schemas.openxmlformats.org/officeDocument/2006/relationships/image" Target="../media/image67.png"/></Relationships>
</file>

<file path=ppt/slides/_rels/slide18.xml.rels><?xml version="1.0" encoding="UTF-8" standalone="yes"?>
<Relationships xmlns="http://schemas.openxmlformats.org/package/2006/relationships"><Relationship Id="rId8" Type="http://schemas.openxmlformats.org/officeDocument/2006/relationships/image" Target="../media/image74.svg"/><Relationship Id="rId3" Type="http://schemas.openxmlformats.org/officeDocument/2006/relationships/image" Target="../media/image71.png"/><Relationship Id="rId7" Type="http://schemas.openxmlformats.org/officeDocument/2006/relationships/image" Target="../media/image73.png"/><Relationship Id="rId2" Type="http://schemas.openxmlformats.org/officeDocument/2006/relationships/slideLayout" Target="../slideLayouts/slideLayout25.xml"/><Relationship Id="rId1" Type="http://schemas.openxmlformats.org/officeDocument/2006/relationships/themeOverride" Target="../theme/themeOverride2.xml"/><Relationship Id="rId6" Type="http://schemas.openxmlformats.org/officeDocument/2006/relationships/image" Target="../media/image68.svg"/><Relationship Id="rId11" Type="http://schemas.openxmlformats.org/officeDocument/2006/relationships/image" Target="../media/image42.png"/><Relationship Id="rId5" Type="http://schemas.openxmlformats.org/officeDocument/2006/relationships/image" Target="../media/image67.png"/><Relationship Id="rId10" Type="http://schemas.openxmlformats.org/officeDocument/2006/relationships/image" Target="../media/image70.svg"/><Relationship Id="rId4" Type="http://schemas.openxmlformats.org/officeDocument/2006/relationships/image" Target="../media/image72.svg"/><Relationship Id="rId9" Type="http://schemas.openxmlformats.org/officeDocument/2006/relationships/image" Target="../media/image69.png"/></Relationships>
</file>

<file path=ppt/slides/_rels/slide19.xml.rels><?xml version="1.0" encoding="UTF-8" standalone="yes"?>
<Relationships xmlns="http://schemas.openxmlformats.org/package/2006/relationships"><Relationship Id="rId8" Type="http://schemas.openxmlformats.org/officeDocument/2006/relationships/image" Target="../media/image74.svg"/><Relationship Id="rId3" Type="http://schemas.openxmlformats.org/officeDocument/2006/relationships/image" Target="../media/image71.png"/><Relationship Id="rId7" Type="http://schemas.openxmlformats.org/officeDocument/2006/relationships/image" Target="../media/image73.png"/><Relationship Id="rId2" Type="http://schemas.openxmlformats.org/officeDocument/2006/relationships/image" Target="../media/image75.png"/><Relationship Id="rId1" Type="http://schemas.openxmlformats.org/officeDocument/2006/relationships/slideLayout" Target="../slideLayouts/slideLayout25.xml"/><Relationship Id="rId6" Type="http://schemas.openxmlformats.org/officeDocument/2006/relationships/image" Target="../media/image68.svg"/><Relationship Id="rId11" Type="http://schemas.openxmlformats.org/officeDocument/2006/relationships/image" Target="../media/image42.png"/><Relationship Id="rId5" Type="http://schemas.openxmlformats.org/officeDocument/2006/relationships/image" Target="../media/image67.png"/><Relationship Id="rId10" Type="http://schemas.openxmlformats.org/officeDocument/2006/relationships/image" Target="../media/image70.svg"/><Relationship Id="rId4" Type="http://schemas.openxmlformats.org/officeDocument/2006/relationships/image" Target="../media/image72.svg"/><Relationship Id="rId9" Type="http://schemas.openxmlformats.org/officeDocument/2006/relationships/image" Target="../media/image69.png"/></Relationships>
</file>

<file path=ppt/slides/_rels/slide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svg"/><Relationship Id="rId3" Type="http://schemas.openxmlformats.org/officeDocument/2006/relationships/image" Target="../media/image22.svg"/><Relationship Id="rId7" Type="http://schemas.openxmlformats.org/officeDocument/2006/relationships/image" Target="../media/image26.svg"/><Relationship Id="rId12" Type="http://schemas.openxmlformats.org/officeDocument/2006/relationships/image" Target="../media/image31.png"/><Relationship Id="rId2" Type="http://schemas.openxmlformats.org/officeDocument/2006/relationships/image" Target="../media/image21.png"/><Relationship Id="rId1" Type="http://schemas.openxmlformats.org/officeDocument/2006/relationships/slideLayout" Target="../slideLayouts/slideLayout13.xml"/><Relationship Id="rId6" Type="http://schemas.openxmlformats.org/officeDocument/2006/relationships/image" Target="../media/image25.png"/><Relationship Id="rId11" Type="http://schemas.openxmlformats.org/officeDocument/2006/relationships/image" Target="../media/image30.svg"/><Relationship Id="rId5" Type="http://schemas.openxmlformats.org/officeDocument/2006/relationships/image" Target="../media/image24.sv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svg"/></Relationships>
</file>

<file path=ppt/slides/_rels/slide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3.png"/><Relationship Id="rId3" Type="http://schemas.microsoft.com/office/2007/relationships/hdphoto" Target="../media/hdphoto1.wdp"/><Relationship Id="rId7" Type="http://schemas.openxmlformats.org/officeDocument/2006/relationships/image" Target="../media/image38.png"/><Relationship Id="rId12" Type="http://schemas.openxmlformats.org/officeDocument/2006/relationships/image" Target="../media/image42.png"/><Relationship Id="rId2" Type="http://schemas.openxmlformats.org/officeDocument/2006/relationships/image" Target="../media/image34.png"/><Relationship Id="rId16" Type="http://schemas.openxmlformats.org/officeDocument/2006/relationships/image" Target="../media/image46.png"/><Relationship Id="rId1" Type="http://schemas.openxmlformats.org/officeDocument/2006/relationships/slideLayout" Target="../slideLayouts/slideLayout13.xml"/><Relationship Id="rId6" Type="http://schemas.openxmlformats.org/officeDocument/2006/relationships/image" Target="../media/image37.png"/><Relationship Id="rId11" Type="http://schemas.microsoft.com/office/2007/relationships/hdphoto" Target="../media/hdphoto2.wdp"/><Relationship Id="rId5" Type="http://schemas.openxmlformats.org/officeDocument/2006/relationships/image" Target="../media/image36.png"/><Relationship Id="rId15" Type="http://schemas.openxmlformats.org/officeDocument/2006/relationships/image" Target="../media/image45.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 Id="rId14" Type="http://schemas.openxmlformats.org/officeDocument/2006/relationships/image" Target="../media/image44.png"/></Relationships>
</file>

<file path=ppt/slides/_rels/slide7.xml.rels><?xml version="1.0" encoding="UTF-8" standalone="yes"?>
<Relationships xmlns="http://schemas.openxmlformats.org/package/2006/relationships"><Relationship Id="rId3" Type="http://schemas.openxmlformats.org/officeDocument/2006/relationships/image" Target="../media/image48.svg"/><Relationship Id="rId7" Type="http://schemas.openxmlformats.org/officeDocument/2006/relationships/image" Target="../media/image45.png"/><Relationship Id="rId2" Type="http://schemas.openxmlformats.org/officeDocument/2006/relationships/image" Target="../media/image47.png"/><Relationship Id="rId1" Type="http://schemas.openxmlformats.org/officeDocument/2006/relationships/slideLayout" Target="../slideLayouts/slideLayout13.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3.xml"/><Relationship Id="rId6" Type="http://schemas.openxmlformats.org/officeDocument/2006/relationships/image" Target="../media/image46.png"/><Relationship Id="rId5" Type="http://schemas.openxmlformats.org/officeDocument/2006/relationships/image" Target="../media/image52.png"/><Relationship Id="rId4" Type="http://schemas.openxmlformats.org/officeDocument/2006/relationships/image" Target="../media/image5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67328" y="1045116"/>
            <a:ext cx="9759652" cy="1607541"/>
          </a:xfrm>
        </p:spPr>
        <p:txBody>
          <a:bodyPr/>
          <a:lstStyle/>
          <a:p>
            <a:r>
              <a:rPr lang="it-IT" dirty="0" err="1">
                <a:effectLst/>
              </a:rPr>
              <a:t>I.PaC</a:t>
            </a:r>
            <a:r>
              <a:rPr lang="it-IT" dirty="0">
                <a:effectLst/>
              </a:rPr>
              <a:t> – Linee Guida di Integrazione</a:t>
            </a:r>
            <a:endParaRPr lang="it-IT" dirty="0"/>
          </a:p>
        </p:txBody>
      </p:sp>
      <p:sp>
        <p:nvSpPr>
          <p:cNvPr id="3" name="Segnaposto testo 2"/>
          <p:cNvSpPr>
            <a:spLocks noGrp="1"/>
          </p:cNvSpPr>
          <p:nvPr>
            <p:ph type="body" sz="quarter" idx="13"/>
          </p:nvPr>
        </p:nvSpPr>
        <p:spPr/>
        <p:txBody>
          <a:bodyPr>
            <a:normAutofit/>
          </a:bodyPr>
          <a:lstStyle/>
          <a:p>
            <a:r>
              <a:rPr lang="it-IT" dirty="0"/>
              <a:t>Executive </a:t>
            </a:r>
            <a:r>
              <a:rPr lang="it-IT" dirty="0" err="1"/>
              <a:t>summary</a:t>
            </a:r>
            <a:endParaRPr lang="it-IT" dirty="0"/>
          </a:p>
        </p:txBody>
      </p:sp>
      <p:sp>
        <p:nvSpPr>
          <p:cNvPr id="4" name="Segnaposto data 3"/>
          <p:cNvSpPr>
            <a:spLocks noGrp="1"/>
          </p:cNvSpPr>
          <p:nvPr>
            <p:ph type="dt" sz="half" idx="14"/>
          </p:nvPr>
        </p:nvSpPr>
        <p:spPr/>
        <p:txBody>
          <a:bodyPr/>
          <a:lstStyle/>
          <a:p>
            <a:r>
              <a:rPr lang="it-IT" dirty="0"/>
              <a:t>31 Gennaio 2025</a:t>
            </a:r>
          </a:p>
        </p:txBody>
      </p:sp>
      <p:sp>
        <p:nvSpPr>
          <p:cNvPr id="5" name="Segnaposto testo 4"/>
          <p:cNvSpPr>
            <a:spLocks noGrp="1"/>
          </p:cNvSpPr>
          <p:nvPr>
            <p:ph type="body" sz="quarter" idx="16"/>
          </p:nvPr>
        </p:nvSpPr>
        <p:spPr/>
        <p:txBody>
          <a:bodyPr>
            <a:noAutofit/>
          </a:bodyPr>
          <a:lstStyle/>
          <a:p>
            <a:r>
              <a:rPr lang="it-IT" sz="800"/>
              <a:t>Rif. AQ Consip per L’AFFIDAMENTO DI SERVIZI  APPLICATIVI IN OTTICA CLOUD E L’AFFIDAMENTO DI SERVIZI DI  DEMAND E PMO PER LE PUBBLICHE  AMMINISTRAZIONI CENTRALI – LOTTO1  ID 2483 - CIG B4A7F95FAE</a:t>
            </a:r>
          </a:p>
        </p:txBody>
      </p:sp>
    </p:spTree>
    <p:extLst>
      <p:ext uri="{BB962C8B-B14F-4D97-AF65-F5344CB8AC3E}">
        <p14:creationId xmlns:p14="http://schemas.microsoft.com/office/powerpoint/2010/main" val="216694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22BE5C-13B1-D04C-1EDD-3D38FAC05CED}"/>
            </a:ext>
          </a:extLst>
        </p:cNvPr>
        <p:cNvGrpSpPr/>
        <p:nvPr/>
      </p:nvGrpSpPr>
      <p:grpSpPr>
        <a:xfrm>
          <a:off x="0" y="0"/>
          <a:ext cx="0" cy="0"/>
          <a:chOff x="0" y="0"/>
          <a:chExt cx="0" cy="0"/>
        </a:xfrm>
      </p:grpSpPr>
      <p:sp>
        <p:nvSpPr>
          <p:cNvPr id="5" name="Titolo 4">
            <a:extLst>
              <a:ext uri="{FF2B5EF4-FFF2-40B4-BE49-F238E27FC236}">
                <a16:creationId xmlns:a16="http://schemas.microsoft.com/office/drawing/2014/main" id="{6DF77B57-4E22-A94A-338F-67726196583D}"/>
              </a:ext>
            </a:extLst>
          </p:cNvPr>
          <p:cNvSpPr>
            <a:spLocks noGrp="1"/>
          </p:cNvSpPr>
          <p:nvPr>
            <p:ph type="title"/>
          </p:nvPr>
        </p:nvSpPr>
        <p:spPr>
          <a:xfrm>
            <a:off x="373749" y="728663"/>
            <a:ext cx="4788396" cy="727997"/>
          </a:xfrm>
        </p:spPr>
        <p:txBody>
          <a:bodyPr anchor="t">
            <a:normAutofit/>
          </a:bodyPr>
          <a:lstStyle/>
          <a:p>
            <a:r>
              <a:rPr lang="it-IT" b="1" dirty="0">
                <a:latin typeface="Manrope Medium" pitchFamily="2" charset="0"/>
              </a:rPr>
              <a:t>AGENDA</a:t>
            </a:r>
          </a:p>
        </p:txBody>
      </p:sp>
      <p:graphicFrame>
        <p:nvGraphicFramePr>
          <p:cNvPr id="11" name="Table 10">
            <a:extLst>
              <a:ext uri="{FF2B5EF4-FFF2-40B4-BE49-F238E27FC236}">
                <a16:creationId xmlns:a16="http://schemas.microsoft.com/office/drawing/2014/main" id="{6279B7D0-44D1-915A-26B8-5DCAB5F03A13}"/>
              </a:ext>
            </a:extLst>
          </p:cNvPr>
          <p:cNvGraphicFramePr>
            <a:graphicFrameLocks noGrp="1"/>
          </p:cNvGraphicFramePr>
          <p:nvPr>
            <p:extLst>
              <p:ext uri="{D42A27DB-BD31-4B8C-83A1-F6EECF244321}">
                <p14:modId xmlns:p14="http://schemas.microsoft.com/office/powerpoint/2010/main" val="1824829763"/>
              </p:ext>
            </p:extLst>
          </p:nvPr>
        </p:nvGraphicFramePr>
        <p:xfrm>
          <a:off x="373749" y="1732392"/>
          <a:ext cx="4644818" cy="3024000"/>
        </p:xfrm>
        <a:graphic>
          <a:graphicData uri="http://schemas.openxmlformats.org/drawingml/2006/table">
            <a:tbl>
              <a:tblPr firstRow="1" bandRow="1">
                <a:tableStyleId>{5C22544A-7EE6-4342-B048-85BDC9FD1C3A}</a:tableStyleId>
              </a:tblPr>
              <a:tblGrid>
                <a:gridCol w="4644818">
                  <a:extLst>
                    <a:ext uri="{9D8B030D-6E8A-4147-A177-3AD203B41FA5}">
                      <a16:colId xmlns:a16="http://schemas.microsoft.com/office/drawing/2014/main" val="1721502231"/>
                    </a:ext>
                  </a:extLst>
                </a:gridCol>
              </a:tblGrid>
              <a:tr h="50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b="1" dirty="0">
                          <a:solidFill>
                            <a:schemeClr val="tx1"/>
                          </a:solidFill>
                          <a:latin typeface="Manrope Light"/>
                        </a:rPr>
                        <a:t>1. Introduzione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25718063"/>
                  </a:ext>
                </a:extLst>
              </a:tr>
              <a:tr h="50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b="1" dirty="0">
                          <a:solidFill>
                            <a:schemeClr val="tx1"/>
                          </a:solidFill>
                          <a:latin typeface="Manrope Light"/>
                        </a:rPr>
                        <a:t>2. Modalità di adesione a </a:t>
                      </a:r>
                      <a:r>
                        <a:rPr lang="it-IT" sz="1800" b="1" dirty="0" err="1">
                          <a:solidFill>
                            <a:schemeClr val="tx1"/>
                          </a:solidFill>
                          <a:latin typeface="Manrope Light"/>
                        </a:rPr>
                        <a:t>I.PaC</a:t>
                      </a:r>
                      <a:endParaRPr lang="it-IT" sz="1800" b="1" dirty="0">
                        <a:solidFill>
                          <a:schemeClr val="tx1"/>
                        </a:solidFill>
                        <a:latin typeface="Manrope Light"/>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34584787"/>
                  </a:ext>
                </a:extLst>
              </a:tr>
              <a:tr h="504000">
                <a:tc>
                  <a:txBody>
                    <a:bodyPr/>
                    <a:lstStyle/>
                    <a:p>
                      <a:r>
                        <a:rPr lang="en-US" b="1" dirty="0">
                          <a:solidFill>
                            <a:schemeClr val="tx1"/>
                          </a:solidFill>
                          <a:latin typeface="Manrope Light"/>
                        </a:rPr>
                        <a:t>3. </a:t>
                      </a:r>
                      <a:r>
                        <a:rPr lang="en-US" b="1" dirty="0" err="1">
                          <a:solidFill>
                            <a:schemeClr val="tx1"/>
                          </a:solidFill>
                          <a:latin typeface="Manrope Light"/>
                        </a:rPr>
                        <a:t>Catalogo</a:t>
                      </a:r>
                      <a:r>
                        <a:rPr lang="en-US" b="1" dirty="0">
                          <a:solidFill>
                            <a:schemeClr val="tx1"/>
                          </a:solidFill>
                          <a:latin typeface="Manrope Light"/>
                        </a:rPr>
                        <a:t> dei </a:t>
                      </a:r>
                      <a:r>
                        <a:rPr lang="en-US" b="1" dirty="0" err="1">
                          <a:solidFill>
                            <a:schemeClr val="tx1"/>
                          </a:solidFill>
                          <a:latin typeface="Manrope Light"/>
                        </a:rPr>
                        <a:t>servizi</a:t>
                      </a:r>
                      <a:r>
                        <a:rPr lang="en-US" b="1" dirty="0">
                          <a:solidFill>
                            <a:schemeClr val="tx1"/>
                          </a:solidFill>
                          <a:latin typeface="Manrope Light"/>
                        </a:rPr>
                        <a:t> </a:t>
                      </a:r>
                      <a:r>
                        <a:rPr lang="en-US" b="1" dirty="0" err="1">
                          <a:solidFill>
                            <a:schemeClr val="tx1"/>
                          </a:solidFill>
                          <a:latin typeface="Manrope Light"/>
                        </a:rPr>
                        <a:t>I.PaC</a:t>
                      </a:r>
                      <a:endParaRPr lang="en-US" b="1" dirty="0">
                        <a:solidFill>
                          <a:schemeClr val="tx1"/>
                        </a:solidFill>
                        <a:latin typeface="Manrope Ligh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746115004"/>
                  </a:ext>
                </a:extLst>
              </a:tr>
              <a:tr h="504000">
                <a:tc>
                  <a:txBody>
                    <a:bodyPr/>
                    <a:lstStyle/>
                    <a:p>
                      <a:r>
                        <a:rPr lang="en-US" b="1" dirty="0">
                          <a:solidFill>
                            <a:schemeClr val="tx1"/>
                          </a:solidFill>
                          <a:latin typeface="Manrope Light"/>
                        </a:rPr>
                        <a:t>4. </a:t>
                      </a:r>
                      <a:r>
                        <a:rPr lang="en-US" b="1" dirty="0" err="1">
                          <a:solidFill>
                            <a:schemeClr val="tx1"/>
                          </a:solidFill>
                          <a:latin typeface="Manrope Light"/>
                        </a:rPr>
                        <a:t>Abilitazione</a:t>
                      </a:r>
                      <a:r>
                        <a:rPr lang="en-US" b="1" dirty="0">
                          <a:solidFill>
                            <a:schemeClr val="tx1"/>
                          </a:solidFill>
                          <a:latin typeface="Manrope Light"/>
                        </a:rPr>
                        <a:t> </a:t>
                      </a:r>
                      <a:r>
                        <a:rPr lang="en-US" b="1" dirty="0" err="1">
                          <a:solidFill>
                            <a:schemeClr val="tx1"/>
                          </a:solidFill>
                          <a:latin typeface="Manrope Light"/>
                        </a:rPr>
                        <a:t>tecnica</a:t>
                      </a:r>
                      <a:endParaRPr lang="en-US" b="1" dirty="0">
                        <a:solidFill>
                          <a:schemeClr val="tx1"/>
                        </a:solidFill>
                        <a:latin typeface="Manrope Ligh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65768368"/>
                  </a:ext>
                </a:extLst>
              </a:tr>
              <a:tr h="504000">
                <a:tc>
                  <a:txBody>
                    <a:bodyPr/>
                    <a:lstStyle/>
                    <a:p>
                      <a:r>
                        <a:rPr lang="en-US" b="1" dirty="0">
                          <a:solidFill>
                            <a:schemeClr val="tx1"/>
                          </a:solidFill>
                          <a:latin typeface="Manrope Light"/>
                        </a:rPr>
                        <a:t>5. </a:t>
                      </a:r>
                      <a:r>
                        <a:rPr lang="en-US" b="1" dirty="0" err="1">
                          <a:solidFill>
                            <a:schemeClr val="tx1"/>
                          </a:solidFill>
                          <a:latin typeface="Manrope Light"/>
                        </a:rPr>
                        <a:t>Processi</a:t>
                      </a:r>
                      <a:r>
                        <a:rPr lang="en-US" b="1" dirty="0">
                          <a:solidFill>
                            <a:schemeClr val="tx1"/>
                          </a:solidFill>
                          <a:latin typeface="Manrope Light"/>
                        </a:rPr>
                        <a:t> di </a:t>
                      </a:r>
                      <a:r>
                        <a:rPr lang="en-US" b="1" dirty="0" err="1">
                          <a:solidFill>
                            <a:schemeClr val="tx1"/>
                          </a:solidFill>
                          <a:latin typeface="Manrope Light"/>
                        </a:rPr>
                        <a:t>I.PaC</a:t>
                      </a:r>
                      <a:endParaRPr lang="en-US" b="1" dirty="0">
                        <a:solidFill>
                          <a:schemeClr val="tx1"/>
                        </a:solidFill>
                        <a:latin typeface="Manrope Ligh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46749896"/>
                  </a:ext>
                </a:extLst>
              </a:tr>
              <a:tr h="50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it-IT" sz="1800" b="1" dirty="0">
                        <a:solidFill>
                          <a:schemeClr val="tx1"/>
                        </a:solidFill>
                        <a:latin typeface="Manrope Ligh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622468"/>
                  </a:ext>
                </a:extLst>
              </a:tr>
            </a:tbl>
          </a:graphicData>
        </a:graphic>
      </p:graphicFrame>
      <p:pic>
        <p:nvPicPr>
          <p:cNvPr id="12" name="Picture 11">
            <a:extLst>
              <a:ext uri="{FF2B5EF4-FFF2-40B4-BE49-F238E27FC236}">
                <a16:creationId xmlns:a16="http://schemas.microsoft.com/office/drawing/2014/main" id="{027A6F80-53F5-FB9F-90A7-4068256D42FB}"/>
              </a:ext>
            </a:extLst>
          </p:cNvPr>
          <p:cNvPicPr>
            <a:picLocks noChangeAspect="1"/>
          </p:cNvPicPr>
          <p:nvPr/>
        </p:nvPicPr>
        <p:blipFill>
          <a:blip r:embed="rId2"/>
          <a:srcRect l="10640" t="26108" r="21257" b="2635"/>
          <a:stretch/>
        </p:blipFill>
        <p:spPr>
          <a:xfrm>
            <a:off x="6294474" y="122275"/>
            <a:ext cx="5897526" cy="6613451"/>
          </a:xfrm>
          <a:prstGeom prst="rect">
            <a:avLst/>
          </a:prstGeom>
        </p:spPr>
      </p:pic>
    </p:spTree>
    <p:extLst>
      <p:ext uri="{BB962C8B-B14F-4D97-AF65-F5344CB8AC3E}">
        <p14:creationId xmlns:p14="http://schemas.microsoft.com/office/powerpoint/2010/main" val="3050894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70819C-B00F-8020-FF95-BFB6618ABD65}"/>
            </a:ext>
          </a:extLst>
        </p:cNvPr>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71FCE18C-6A30-8B88-4EAC-F4CF4BBB4BEF}"/>
              </a:ext>
            </a:extLst>
          </p:cNvPr>
          <p:cNvSpPr>
            <a:spLocks noGrp="1"/>
          </p:cNvSpPr>
          <p:nvPr>
            <p:ph type="sldNum" sz="quarter" idx="11"/>
          </p:nvPr>
        </p:nvSpPr>
        <p:spPr/>
        <p:txBody>
          <a:bodyPr/>
          <a:lstStyle/>
          <a:p>
            <a:fld id="{E86F664D-E94D-4B15-9147-1FA72CE59815}" type="slidenum">
              <a:rPr lang="it-IT" smtClean="0"/>
              <a:t>11</a:t>
            </a:fld>
            <a:endParaRPr lang="it-IT"/>
          </a:p>
        </p:txBody>
      </p:sp>
      <p:sp>
        <p:nvSpPr>
          <p:cNvPr id="10" name="Titolo 18">
            <a:extLst>
              <a:ext uri="{FF2B5EF4-FFF2-40B4-BE49-F238E27FC236}">
                <a16:creationId xmlns:a16="http://schemas.microsoft.com/office/drawing/2014/main" id="{4A234412-9FEF-DC0E-94DC-5EAA9E8FF20D}"/>
              </a:ext>
            </a:extLst>
          </p:cNvPr>
          <p:cNvSpPr>
            <a:spLocks noGrp="1"/>
          </p:cNvSpPr>
          <p:nvPr>
            <p:ph type="title"/>
          </p:nvPr>
        </p:nvSpPr>
        <p:spPr>
          <a:xfrm>
            <a:off x="390045" y="302691"/>
            <a:ext cx="10236679" cy="797370"/>
          </a:xfrm>
        </p:spPr>
        <p:txBody>
          <a:bodyPr/>
          <a:lstStyle/>
          <a:p>
            <a:r>
              <a:rPr lang="it-IT" sz="2800" b="1">
                <a:latin typeface="Manrope Medium" pitchFamily="2" charset="0"/>
              </a:rPr>
              <a:t>IL CATALOGO DEI SERVIZI I.PAC</a:t>
            </a:r>
            <a:br>
              <a:rPr lang="it-IT" sz="2800">
                <a:latin typeface="Manrope Medium" pitchFamily="2" charset="0"/>
              </a:rPr>
            </a:br>
            <a:r>
              <a:rPr lang="it-IT" sz="2800">
                <a:latin typeface="Manrope Medium" pitchFamily="2" charset="0"/>
              </a:rPr>
              <a:t>Elenco dei servizi di primo livello</a:t>
            </a:r>
          </a:p>
        </p:txBody>
      </p:sp>
      <p:sp>
        <p:nvSpPr>
          <p:cNvPr id="28" name="TextBox 27">
            <a:extLst>
              <a:ext uri="{FF2B5EF4-FFF2-40B4-BE49-F238E27FC236}">
                <a16:creationId xmlns:a16="http://schemas.microsoft.com/office/drawing/2014/main" id="{515EEDFF-6173-CB86-4F1D-B3B9723BB833}"/>
              </a:ext>
            </a:extLst>
          </p:cNvPr>
          <p:cNvSpPr txBox="1"/>
          <p:nvPr/>
        </p:nvSpPr>
        <p:spPr>
          <a:xfrm>
            <a:off x="660103" y="1456660"/>
            <a:ext cx="3948473" cy="4240052"/>
          </a:xfrm>
          <a:prstGeom prst="rect">
            <a:avLst/>
          </a:prstGeom>
          <a:solidFill>
            <a:sysClr val="window" lastClr="FFFFFF"/>
          </a:solidFill>
          <a:ln w="38100">
            <a:noFill/>
          </a:ln>
        </p:spPr>
        <p:txBody>
          <a:bodyPr wrap="square"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400" b="0" i="1" u="none" strike="noStrike" kern="0" cap="none" spc="0" normalizeH="0" baseline="0" noProof="0">
                <a:ln>
                  <a:noFill/>
                </a:ln>
                <a:solidFill>
                  <a:srgbClr val="1A1A31"/>
                </a:solidFill>
                <a:effectLst/>
                <a:uLnTx/>
                <a:uFillTx/>
                <a:latin typeface="Manrope Light"/>
                <a:cs typeface="Hind SemiBold" panose="02000000000000000000" pitchFamily="2" charset="0"/>
              </a:rPr>
              <a:t>Il </a:t>
            </a:r>
            <a:r>
              <a:rPr kumimoji="0" lang="it-IT" sz="1400" b="1" i="1" u="none" strike="noStrike" kern="0" cap="none" spc="0" normalizeH="0" baseline="0" noProof="0">
                <a:ln>
                  <a:noFill/>
                </a:ln>
                <a:solidFill>
                  <a:srgbClr val="1A1A31"/>
                </a:solidFill>
                <a:effectLst/>
                <a:uLnTx/>
                <a:uFillTx/>
                <a:latin typeface="Manrope Light"/>
                <a:cs typeface="Hind SemiBold" panose="02000000000000000000" pitchFamily="2" charset="0"/>
              </a:rPr>
              <a:t>Catalogo dei servizi </a:t>
            </a:r>
            <a:r>
              <a:rPr kumimoji="0" lang="it-IT" sz="1400" b="0" i="1" u="none" strike="noStrike" kern="0" cap="none" spc="0" normalizeH="0" baseline="0" noProof="0">
                <a:ln>
                  <a:noFill/>
                </a:ln>
                <a:solidFill>
                  <a:srgbClr val="1A1A31"/>
                </a:solidFill>
                <a:effectLst/>
                <a:uLnTx/>
                <a:uFillTx/>
                <a:latin typeface="Manrope Light"/>
                <a:cs typeface="Hind SemiBold" panose="02000000000000000000" pitchFamily="2" charset="0"/>
              </a:rPr>
              <a:t>è lo strumento attraverso il quale </a:t>
            </a:r>
            <a:r>
              <a:rPr kumimoji="0" lang="it-IT" sz="1400" b="0" i="1" u="none" strike="noStrike" kern="0" cap="none" spc="0" normalizeH="0" baseline="0" noProof="0" err="1">
                <a:ln>
                  <a:noFill/>
                </a:ln>
                <a:solidFill>
                  <a:srgbClr val="1A1A31"/>
                </a:solidFill>
                <a:effectLst/>
                <a:uLnTx/>
                <a:uFillTx/>
                <a:latin typeface="Manrope Light"/>
                <a:cs typeface="Hind SemiBold" panose="02000000000000000000" pitchFamily="2" charset="0"/>
              </a:rPr>
              <a:t>I.PaC</a:t>
            </a:r>
            <a:r>
              <a:rPr kumimoji="0" lang="it-IT" sz="1400" b="0" i="1" u="none" strike="noStrike" kern="0" cap="none" spc="0" normalizeH="0" baseline="0" noProof="0">
                <a:ln>
                  <a:noFill/>
                </a:ln>
                <a:solidFill>
                  <a:srgbClr val="1A1A31"/>
                </a:solidFill>
                <a:effectLst/>
                <a:uLnTx/>
                <a:uFillTx/>
                <a:latin typeface="Manrope Light"/>
                <a:cs typeface="Hind SemiBold" panose="02000000000000000000" pitchFamily="2" charset="0"/>
              </a:rPr>
              <a:t> mette a disposizione i servizi </a:t>
            </a:r>
            <a:r>
              <a:rPr kumimoji="0" lang="it-IT" sz="1400" b="1" i="1" u="none" strike="noStrike" kern="0" cap="none" spc="0" normalizeH="0" baseline="0" noProof="0">
                <a:ln>
                  <a:noFill/>
                </a:ln>
                <a:solidFill>
                  <a:srgbClr val="1A1A31"/>
                </a:solidFill>
                <a:effectLst/>
                <a:uLnTx/>
                <a:uFillTx/>
                <a:latin typeface="Manrope Light"/>
                <a:cs typeface="Hind SemiBold" panose="02000000000000000000" pitchFamily="2" charset="0"/>
              </a:rPr>
              <a:t>abilitanti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400" b="1" i="1" u="none" strike="noStrike" kern="0" cap="none" spc="0" normalizeH="0" baseline="0" noProof="0">
                <a:ln>
                  <a:noFill/>
                </a:ln>
                <a:solidFill>
                  <a:srgbClr val="1A1A31"/>
                </a:solidFill>
                <a:effectLst/>
                <a:uLnTx/>
                <a:uFillTx/>
                <a:latin typeface="Manrope Light"/>
                <a:cs typeface="Hind SemiBold" panose="02000000000000000000" pitchFamily="2" charset="0"/>
              </a:rPr>
              <a:t>per l’interoperabilità e la cooperazione applicativa </a:t>
            </a:r>
            <a:r>
              <a:rPr kumimoji="0" lang="it-IT" sz="1400" b="0" i="1" u="none" strike="noStrike" kern="0" cap="none" spc="0" normalizeH="0" baseline="0" noProof="0">
                <a:ln>
                  <a:noFill/>
                </a:ln>
                <a:solidFill>
                  <a:srgbClr val="1A1A31"/>
                </a:solidFill>
                <a:effectLst/>
                <a:uLnTx/>
                <a:uFillTx/>
                <a:latin typeface="Manrope Light"/>
                <a:cs typeface="Hind SemiBold" panose="02000000000000000000" pitchFamily="2" charset="0"/>
              </a:rPr>
              <a:t>nei confronti dei sistemi e dei soggetti aderenti</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400" b="0" i="1" u="none" strike="noStrike" kern="0" cap="none" spc="0" normalizeH="0" baseline="0" noProof="0">
              <a:ln>
                <a:noFill/>
              </a:ln>
              <a:solidFill>
                <a:srgbClr val="1A1A31"/>
              </a:solidFill>
              <a:effectLst/>
              <a:uLnTx/>
              <a:uFillTx/>
              <a:latin typeface="Manrope Light"/>
              <a:cs typeface="Hind SemiBold" panose="02000000000000000000" pitchFamily="2"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400" b="0" i="1" u="none" strike="noStrike" kern="0" cap="none" spc="0" normalizeH="0" baseline="0" noProof="0">
              <a:ln>
                <a:noFill/>
              </a:ln>
              <a:solidFill>
                <a:srgbClr val="1A1A31"/>
              </a:solidFill>
              <a:effectLst/>
              <a:uLnTx/>
              <a:uFillTx/>
              <a:latin typeface="Manrope Light"/>
              <a:cs typeface="Hind SemiBold" panose="02000000000000000000" pitchFamily="2"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400" b="0" i="1" u="none" strike="noStrike" kern="0" cap="none" spc="0" normalizeH="0" baseline="0" noProof="0">
              <a:ln>
                <a:noFill/>
              </a:ln>
              <a:solidFill>
                <a:srgbClr val="1A1A31"/>
              </a:solidFill>
              <a:effectLst/>
              <a:uLnTx/>
              <a:uFillTx/>
              <a:latin typeface="Manrope Light"/>
              <a:cs typeface="Hind SemiBold" panose="02000000000000000000" pitchFamily="2"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400" b="0" i="1" u="none" strike="noStrike" kern="0" cap="none" spc="0" normalizeH="0" baseline="0" noProof="0">
              <a:ln>
                <a:noFill/>
              </a:ln>
              <a:solidFill>
                <a:srgbClr val="1A1A31"/>
              </a:solidFill>
              <a:effectLst/>
              <a:uLnTx/>
              <a:uFillTx/>
              <a:latin typeface="Manrope Light"/>
              <a:cs typeface="Hind SemiBold" panose="02000000000000000000" pitchFamily="2"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400" b="0" i="1" u="none" strike="noStrike" kern="0" cap="none" spc="0" normalizeH="0" baseline="0" noProof="0">
              <a:ln>
                <a:noFill/>
              </a:ln>
              <a:solidFill>
                <a:srgbClr val="1A1A31"/>
              </a:solidFill>
              <a:effectLst/>
              <a:uLnTx/>
              <a:uFillTx/>
              <a:latin typeface="Manrope Light"/>
              <a:cs typeface="Hind SemiBold" panose="02000000000000000000" pitchFamily="2"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400" b="0" i="1" u="none" strike="noStrike" kern="0" cap="none" spc="0" normalizeH="0" baseline="0" noProof="0">
              <a:ln>
                <a:noFill/>
              </a:ln>
              <a:solidFill>
                <a:srgbClr val="1A1A31"/>
              </a:solidFill>
              <a:effectLst/>
              <a:uLnTx/>
              <a:uFillTx/>
              <a:latin typeface="Manrope Light"/>
              <a:cs typeface="Hind SemiBold" panose="02000000000000000000" pitchFamily="2"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400" b="0" i="1" u="none" strike="noStrike" kern="0" cap="none" spc="0" normalizeH="0" baseline="0" noProof="0">
              <a:ln>
                <a:noFill/>
              </a:ln>
              <a:solidFill>
                <a:srgbClr val="1A1A31"/>
              </a:solidFill>
              <a:effectLst/>
              <a:uLnTx/>
              <a:uFillTx/>
              <a:latin typeface="Manrope Light"/>
              <a:cs typeface="Hind SemiBold" panose="02000000000000000000" pitchFamily="2"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400" b="0" i="1" u="none" strike="noStrike" kern="0" cap="none" spc="0" normalizeH="0" baseline="0" noProof="0">
              <a:ln>
                <a:noFill/>
              </a:ln>
              <a:solidFill>
                <a:srgbClr val="1A1A31"/>
              </a:solidFill>
              <a:effectLst/>
              <a:uLnTx/>
              <a:uFillTx/>
              <a:latin typeface="Manrope Light"/>
              <a:cs typeface="Hind SemiBold" panose="02000000000000000000" pitchFamily="2"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400" b="0" i="1" u="none" strike="noStrike" kern="0" cap="none" spc="0" normalizeH="0" baseline="0" noProof="0">
              <a:ln>
                <a:noFill/>
              </a:ln>
              <a:solidFill>
                <a:srgbClr val="1A1A31"/>
              </a:solidFill>
              <a:effectLst/>
              <a:uLnTx/>
              <a:uFillTx/>
              <a:latin typeface="Manrope Light"/>
              <a:cs typeface="Hind SemiBold" panose="02000000000000000000" pitchFamily="2" charset="0"/>
            </a:endParaRPr>
          </a:p>
        </p:txBody>
      </p:sp>
      <p:sp>
        <p:nvSpPr>
          <p:cNvPr id="32" name="TextBox 31">
            <a:extLst>
              <a:ext uri="{FF2B5EF4-FFF2-40B4-BE49-F238E27FC236}">
                <a16:creationId xmlns:a16="http://schemas.microsoft.com/office/drawing/2014/main" id="{EE0E8DE8-5355-2E38-F6CD-E9C20BB56605}"/>
              </a:ext>
            </a:extLst>
          </p:cNvPr>
          <p:cNvSpPr txBox="1"/>
          <p:nvPr/>
        </p:nvSpPr>
        <p:spPr>
          <a:xfrm>
            <a:off x="5564013" y="1456660"/>
            <a:ext cx="5607504" cy="270474"/>
          </a:xfrm>
          <a:prstGeom prst="round2SameRect">
            <a:avLst/>
          </a:prstGeom>
          <a:solidFill>
            <a:schemeClr val="tx2"/>
          </a:solidFill>
          <a:ln w="127000">
            <a:noFill/>
          </a:ln>
        </p:spPr>
        <p:txBody>
          <a:bodyPr wrap="square" lIns="324000" tIns="36000" rIns="36000" bIns="36000" rtlCol="0" anchor="ctr">
            <a:noAutofit/>
          </a:bodyPr>
          <a:lstStyle/>
          <a:p>
            <a:pPr marL="449263" marR="0" lvl="0" indent="-449263" defTabSz="914400" eaLnBrk="1" fontAlgn="auto" latinLnBrk="0" hangingPunct="1">
              <a:lnSpc>
                <a:spcPct val="100000"/>
              </a:lnSpc>
              <a:spcBef>
                <a:spcPts val="0"/>
              </a:spcBef>
              <a:spcAft>
                <a:spcPts val="0"/>
              </a:spcAft>
              <a:buClrTx/>
              <a:buSzTx/>
              <a:buFontTx/>
              <a:buNone/>
              <a:tabLst/>
              <a:defRPr/>
            </a:pPr>
            <a:r>
              <a:rPr kumimoji="0" lang="it-IT" sz="1400" b="1" i="0" u="none" strike="noStrike" kern="0" cap="none" spc="0" normalizeH="0" baseline="0" noProof="0">
                <a:ln>
                  <a:noFill/>
                </a:ln>
                <a:solidFill>
                  <a:prstClr val="white"/>
                </a:solidFill>
                <a:effectLst/>
                <a:uLnTx/>
                <a:uFillTx/>
                <a:latin typeface="Manrope Light"/>
              </a:rPr>
              <a:t>1. CONFERIMENTO ASSET</a:t>
            </a:r>
          </a:p>
        </p:txBody>
      </p:sp>
      <p:sp>
        <p:nvSpPr>
          <p:cNvPr id="33" name="Oval 32">
            <a:extLst>
              <a:ext uri="{FF2B5EF4-FFF2-40B4-BE49-F238E27FC236}">
                <a16:creationId xmlns:a16="http://schemas.microsoft.com/office/drawing/2014/main" id="{B30F48A4-86D4-8603-48C6-02D8BD9417F3}"/>
              </a:ext>
            </a:extLst>
          </p:cNvPr>
          <p:cNvSpPr/>
          <p:nvPr/>
        </p:nvSpPr>
        <p:spPr>
          <a:xfrm>
            <a:off x="5139353" y="1456660"/>
            <a:ext cx="648000" cy="648000"/>
          </a:xfrm>
          <a:prstGeom prst="ellipse">
            <a:avLst/>
          </a:prstGeom>
          <a:solidFill>
            <a:sysClr val="window" lastClr="FFFFFF"/>
          </a:solidFill>
          <a:ln w="57150" cap="flat" cmpd="sng" algn="ctr">
            <a:solidFill>
              <a:schemeClr val="tx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990" b="0" i="0" u="none" strike="noStrike" kern="0" cap="none" spc="0" normalizeH="0" baseline="0" noProof="0">
              <a:ln>
                <a:noFill/>
              </a:ln>
              <a:solidFill>
                <a:prstClr val="white"/>
              </a:solidFill>
              <a:effectLst/>
              <a:uLnTx/>
              <a:uFillTx/>
              <a:latin typeface="Manrope Light"/>
              <a:ea typeface="+mn-ea"/>
              <a:cs typeface="+mn-cs"/>
            </a:endParaRPr>
          </a:p>
        </p:txBody>
      </p:sp>
      <p:pic>
        <p:nvPicPr>
          <p:cNvPr id="34" name="Graphic 56" descr="Good Inventory outline">
            <a:extLst>
              <a:ext uri="{FF2B5EF4-FFF2-40B4-BE49-F238E27FC236}">
                <a16:creationId xmlns:a16="http://schemas.microsoft.com/office/drawing/2014/main" id="{E872C811-A7D0-86A8-5490-3B80EA4848E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239109" y="1556416"/>
            <a:ext cx="448489" cy="448489"/>
          </a:xfrm>
          <a:prstGeom prst="rect">
            <a:avLst/>
          </a:prstGeom>
        </p:spPr>
      </p:pic>
      <p:sp>
        <p:nvSpPr>
          <p:cNvPr id="35" name="TextBox 34">
            <a:extLst>
              <a:ext uri="{FF2B5EF4-FFF2-40B4-BE49-F238E27FC236}">
                <a16:creationId xmlns:a16="http://schemas.microsoft.com/office/drawing/2014/main" id="{0E009CAA-0136-B55E-F277-005D870D0E04}"/>
              </a:ext>
            </a:extLst>
          </p:cNvPr>
          <p:cNvSpPr txBox="1"/>
          <p:nvPr/>
        </p:nvSpPr>
        <p:spPr>
          <a:xfrm>
            <a:off x="5787353" y="1731540"/>
            <a:ext cx="5364257" cy="461665"/>
          </a:xfrm>
          <a:prstGeom prst="rect">
            <a:avLst/>
          </a:prstGeom>
          <a:noFill/>
        </p:spPr>
        <p:txBody>
          <a:bodyPr wrap="square" lIns="91440" tIns="45720" rIns="91440" bIns="45720" anchor="t">
            <a:spAutoFit/>
          </a:bodyPr>
          <a:lstStyle/>
          <a:p>
            <a:pPr defTabSz="457200">
              <a:defRPr/>
            </a:pPr>
            <a:r>
              <a:rPr lang="it-IT" sz="1200">
                <a:solidFill>
                  <a:srgbClr val="1A1A31"/>
                </a:solidFill>
                <a:latin typeface="Manrope Light"/>
                <a:cs typeface="Calibri"/>
              </a:rPr>
              <a:t>Offre ai sistemi aderenti l’</a:t>
            </a:r>
            <a:r>
              <a:rPr lang="it-IT" sz="1200" b="1">
                <a:solidFill>
                  <a:srgbClr val="1A1A31"/>
                </a:solidFill>
                <a:latin typeface="Manrope Light"/>
                <a:cs typeface="Calibri"/>
              </a:rPr>
              <a:t>abilitazione a conferire e memorizzare in </a:t>
            </a:r>
            <a:r>
              <a:rPr lang="it-IT" sz="1200" b="1" err="1">
                <a:solidFill>
                  <a:srgbClr val="1A1A31"/>
                </a:solidFill>
                <a:latin typeface="Manrope Light"/>
                <a:cs typeface="Calibri"/>
              </a:rPr>
              <a:t>I.PaC</a:t>
            </a:r>
            <a:r>
              <a:rPr lang="it-IT" sz="1200" b="1">
                <a:solidFill>
                  <a:srgbClr val="1A1A31"/>
                </a:solidFill>
                <a:latin typeface="Manrope Light"/>
                <a:cs typeface="Calibri"/>
              </a:rPr>
              <a:t> asset </a:t>
            </a:r>
            <a:r>
              <a:rPr lang="it-IT" sz="1200">
                <a:solidFill>
                  <a:srgbClr val="1A1A31"/>
                </a:solidFill>
                <a:latin typeface="Manrope Light"/>
                <a:cs typeface="Calibri"/>
              </a:rPr>
              <a:t>di diversa natura; sia in modalità massiva che puntuale</a:t>
            </a:r>
          </a:p>
        </p:txBody>
      </p:sp>
      <p:sp>
        <p:nvSpPr>
          <p:cNvPr id="36" name="TextBox 35">
            <a:extLst>
              <a:ext uri="{FF2B5EF4-FFF2-40B4-BE49-F238E27FC236}">
                <a16:creationId xmlns:a16="http://schemas.microsoft.com/office/drawing/2014/main" id="{CEF6522B-DE45-53D7-5670-4C12BA71788F}"/>
              </a:ext>
            </a:extLst>
          </p:cNvPr>
          <p:cNvSpPr txBox="1"/>
          <p:nvPr/>
        </p:nvSpPr>
        <p:spPr>
          <a:xfrm>
            <a:off x="5564013" y="2373801"/>
            <a:ext cx="5607504" cy="270474"/>
          </a:xfrm>
          <a:prstGeom prst="round2SameRect">
            <a:avLst/>
          </a:prstGeom>
          <a:solidFill>
            <a:schemeClr val="tx2"/>
          </a:solidFill>
          <a:ln w="127000">
            <a:noFill/>
          </a:ln>
        </p:spPr>
        <p:txBody>
          <a:bodyPr wrap="square" lIns="324000" tIns="36000" rIns="36000" bIns="36000" rtlCol="0" anchor="ctr">
            <a:noAutofit/>
          </a:bodyPr>
          <a:lstStyle/>
          <a:p>
            <a:pPr marL="265113" marR="0" lvl="0" indent="-265113" defTabSz="914400" eaLnBrk="1" fontAlgn="auto" latinLnBrk="0" hangingPunct="1">
              <a:lnSpc>
                <a:spcPct val="100000"/>
              </a:lnSpc>
              <a:spcBef>
                <a:spcPts val="0"/>
              </a:spcBef>
              <a:spcAft>
                <a:spcPts val="0"/>
              </a:spcAft>
              <a:buClrTx/>
              <a:buSzTx/>
              <a:buFontTx/>
              <a:buNone/>
              <a:tabLst/>
              <a:defRPr/>
            </a:pPr>
            <a:r>
              <a:rPr kumimoji="0" lang="it-IT" sz="1400" b="1" i="0" u="none" strike="noStrike" kern="0" cap="none" spc="0" normalizeH="0" baseline="0" noProof="0">
                <a:ln>
                  <a:noFill/>
                </a:ln>
                <a:solidFill>
                  <a:prstClr val="white"/>
                </a:solidFill>
                <a:effectLst/>
                <a:uLnTx/>
                <a:uFillTx/>
                <a:latin typeface="Manrope Light"/>
              </a:rPr>
              <a:t>2. GESTIONE E PROCESSAMENTO ASSET DIGITALI</a:t>
            </a:r>
          </a:p>
        </p:txBody>
      </p:sp>
      <p:sp>
        <p:nvSpPr>
          <p:cNvPr id="37" name="Oval 36">
            <a:extLst>
              <a:ext uri="{FF2B5EF4-FFF2-40B4-BE49-F238E27FC236}">
                <a16:creationId xmlns:a16="http://schemas.microsoft.com/office/drawing/2014/main" id="{5C115566-C191-A2B9-6E07-AAF6885AE721}"/>
              </a:ext>
            </a:extLst>
          </p:cNvPr>
          <p:cNvSpPr/>
          <p:nvPr/>
        </p:nvSpPr>
        <p:spPr>
          <a:xfrm>
            <a:off x="5139353" y="2373801"/>
            <a:ext cx="648000" cy="648000"/>
          </a:xfrm>
          <a:prstGeom prst="ellipse">
            <a:avLst/>
          </a:prstGeom>
          <a:solidFill>
            <a:sysClr val="window" lastClr="FFFFFF"/>
          </a:solidFill>
          <a:ln w="57150" cap="flat" cmpd="sng" algn="ctr">
            <a:solidFill>
              <a:schemeClr val="tx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990" b="0" i="0" u="none" strike="noStrike" kern="0" cap="none" spc="0" normalizeH="0" baseline="0" noProof="0">
              <a:ln>
                <a:noFill/>
              </a:ln>
              <a:solidFill>
                <a:prstClr val="white"/>
              </a:solidFill>
              <a:effectLst/>
              <a:uLnTx/>
              <a:uFillTx/>
              <a:latin typeface="Manrope Light"/>
              <a:ea typeface="+mn-ea"/>
              <a:cs typeface="+mn-cs"/>
            </a:endParaRPr>
          </a:p>
        </p:txBody>
      </p:sp>
      <p:pic>
        <p:nvPicPr>
          <p:cNvPr id="38" name="Graphic 18">
            <a:extLst>
              <a:ext uri="{FF2B5EF4-FFF2-40B4-BE49-F238E27FC236}">
                <a16:creationId xmlns:a16="http://schemas.microsoft.com/office/drawing/2014/main" id="{7601B326-6FBC-8E03-F66E-E2DA7244C96D}"/>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5252340" y="2493589"/>
            <a:ext cx="416413" cy="41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TextBox 38">
            <a:extLst>
              <a:ext uri="{FF2B5EF4-FFF2-40B4-BE49-F238E27FC236}">
                <a16:creationId xmlns:a16="http://schemas.microsoft.com/office/drawing/2014/main" id="{7AFA1E75-21F0-8D27-CA02-8CCC2AD73DFA}"/>
              </a:ext>
            </a:extLst>
          </p:cNvPr>
          <p:cNvSpPr txBox="1"/>
          <p:nvPr/>
        </p:nvSpPr>
        <p:spPr>
          <a:xfrm>
            <a:off x="5787353" y="2648681"/>
            <a:ext cx="5366200" cy="830997"/>
          </a:xfrm>
          <a:prstGeom prst="rect">
            <a:avLst/>
          </a:prstGeom>
          <a:noFill/>
        </p:spPr>
        <p:txBody>
          <a:bodyPr wrap="square">
            <a:spAutoFit/>
          </a:bodyPr>
          <a:lstStyle/>
          <a:p>
            <a:pPr algn="just" eaLnBrk="0" fontAlgn="base" hangingPunct="0">
              <a:spcBef>
                <a:spcPct val="0"/>
              </a:spcBef>
            </a:pPr>
            <a:r>
              <a:rPr lang="it-IT" altLang="it-IT" sz="1200">
                <a:solidFill>
                  <a:srgbClr val="1A1A31"/>
                </a:solidFill>
                <a:latin typeface="Manrope Light"/>
                <a:cs typeface="Hind Light" panose="02000000000000000000" pitchFamily="2" charset="0"/>
              </a:rPr>
              <a:t>Offre ai sistemi integrati,</a:t>
            </a:r>
            <a:r>
              <a:rPr lang="it-IT" altLang="it-IT" sz="1200" b="1">
                <a:solidFill>
                  <a:srgbClr val="1A1A31"/>
                </a:solidFill>
                <a:latin typeface="Manrope Light"/>
                <a:cs typeface="Hind Light" panose="02000000000000000000" pitchFamily="2" charset="0"/>
              </a:rPr>
              <a:t> tramite API standard</a:t>
            </a:r>
            <a:r>
              <a:rPr lang="it-IT" altLang="it-IT" sz="1200">
                <a:solidFill>
                  <a:srgbClr val="1A1A31"/>
                </a:solidFill>
                <a:latin typeface="Manrope Light"/>
                <a:cs typeface="Hind Light" panose="02000000000000000000" pitchFamily="2" charset="0"/>
              </a:rPr>
              <a:t>, gli </a:t>
            </a:r>
            <a:r>
              <a:rPr lang="it-IT" altLang="it-IT" sz="1200" b="1">
                <a:solidFill>
                  <a:srgbClr val="1A1A31"/>
                </a:solidFill>
                <a:latin typeface="Manrope Light"/>
                <a:cs typeface="Hind Light" panose="02000000000000000000" pitchFamily="2" charset="0"/>
              </a:rPr>
              <a:t>strumenti necessari per la conservazione, l’elaborazione e la presentazione delle risorse </a:t>
            </a:r>
          </a:p>
          <a:p>
            <a:pPr algn="just" eaLnBrk="0" fontAlgn="base" hangingPunct="0">
              <a:spcBef>
                <a:spcPct val="0"/>
              </a:spcBef>
            </a:pPr>
            <a:r>
              <a:rPr lang="it-IT" altLang="it-IT" sz="1200" b="1">
                <a:solidFill>
                  <a:srgbClr val="1A1A31"/>
                </a:solidFill>
                <a:latin typeface="Manrope Light"/>
                <a:cs typeface="Hind Light" panose="02000000000000000000" pitchFamily="2" charset="0"/>
              </a:rPr>
              <a:t>digitali</a:t>
            </a:r>
            <a:r>
              <a:rPr lang="it-IT" altLang="it-IT" sz="1200">
                <a:solidFill>
                  <a:srgbClr val="1A1A31"/>
                </a:solidFill>
                <a:latin typeface="Manrope Light"/>
                <a:cs typeface="Hind Light" panose="02000000000000000000" pitchFamily="2" charset="0"/>
              </a:rPr>
              <a:t> afferenti al patrimonio culturale </a:t>
            </a:r>
            <a:r>
              <a:rPr lang="it-IT" altLang="it-IT" sz="1200" b="1">
                <a:solidFill>
                  <a:srgbClr val="1A1A31"/>
                </a:solidFill>
                <a:latin typeface="Manrope Light"/>
                <a:cs typeface="Hind Light" panose="02000000000000000000" pitchFamily="2" charset="0"/>
              </a:rPr>
              <a:t>conferite all’infrastruttura</a:t>
            </a:r>
            <a:r>
              <a:rPr lang="it-IT" altLang="it-IT" sz="1200">
                <a:solidFill>
                  <a:srgbClr val="1A1A31"/>
                </a:solidFill>
                <a:latin typeface="Manrope Light"/>
                <a:cs typeface="Hind Light" panose="02000000000000000000" pitchFamily="2" charset="0"/>
              </a:rPr>
              <a:t>, applicando politiche di protezione.</a:t>
            </a:r>
          </a:p>
        </p:txBody>
      </p:sp>
      <p:sp>
        <p:nvSpPr>
          <p:cNvPr id="40" name="TextBox 39">
            <a:extLst>
              <a:ext uri="{FF2B5EF4-FFF2-40B4-BE49-F238E27FC236}">
                <a16:creationId xmlns:a16="http://schemas.microsoft.com/office/drawing/2014/main" id="{76786206-D49E-4DC5-3C93-468F3C87D0FF}"/>
              </a:ext>
            </a:extLst>
          </p:cNvPr>
          <p:cNvSpPr txBox="1"/>
          <p:nvPr/>
        </p:nvSpPr>
        <p:spPr>
          <a:xfrm>
            <a:off x="5564013" y="4584247"/>
            <a:ext cx="5607504" cy="270474"/>
          </a:xfrm>
          <a:prstGeom prst="round2SameRect">
            <a:avLst/>
          </a:prstGeom>
          <a:solidFill>
            <a:schemeClr val="tx2"/>
          </a:solidFill>
          <a:ln w="127000">
            <a:noFill/>
          </a:ln>
        </p:spPr>
        <p:txBody>
          <a:bodyPr wrap="square" lIns="324000" tIns="36000" rIns="36000" bIns="36000" rtlCol="0" anchor="ctr">
            <a:noAutofit/>
          </a:bodyPr>
          <a:lstStyle/>
          <a:p>
            <a:pPr marL="441325" marR="0" lvl="0" indent="-441325" defTabSz="914400" eaLnBrk="1" fontAlgn="auto" latinLnBrk="0" hangingPunct="1">
              <a:lnSpc>
                <a:spcPct val="100000"/>
              </a:lnSpc>
              <a:spcBef>
                <a:spcPts val="0"/>
              </a:spcBef>
              <a:spcAft>
                <a:spcPts val="0"/>
              </a:spcAft>
              <a:buClrTx/>
              <a:buSzTx/>
              <a:buFontTx/>
              <a:buNone/>
              <a:tabLst/>
              <a:defRPr/>
            </a:pPr>
            <a:r>
              <a:rPr kumimoji="0" lang="it-IT" sz="1400" b="1" i="0" u="none" strike="noStrike" kern="0" cap="none" spc="0" normalizeH="0" baseline="0" noProof="0">
                <a:ln>
                  <a:noFill/>
                </a:ln>
                <a:solidFill>
                  <a:prstClr val="white"/>
                </a:solidFill>
                <a:effectLst/>
                <a:uLnTx/>
                <a:uFillTx/>
                <a:latin typeface="Manrope Light"/>
              </a:rPr>
              <a:t>4. GRAFI DI CONOSCENZA CROSS-DOMINIO</a:t>
            </a:r>
          </a:p>
        </p:txBody>
      </p:sp>
      <p:sp>
        <p:nvSpPr>
          <p:cNvPr id="41" name="TextBox 40">
            <a:extLst>
              <a:ext uri="{FF2B5EF4-FFF2-40B4-BE49-F238E27FC236}">
                <a16:creationId xmlns:a16="http://schemas.microsoft.com/office/drawing/2014/main" id="{A909773C-11CF-7E21-EF28-23AE8190A377}"/>
              </a:ext>
            </a:extLst>
          </p:cNvPr>
          <p:cNvSpPr txBox="1"/>
          <p:nvPr/>
        </p:nvSpPr>
        <p:spPr>
          <a:xfrm>
            <a:off x="5787353" y="4865715"/>
            <a:ext cx="5364257" cy="646331"/>
          </a:xfrm>
          <a:prstGeom prst="rect">
            <a:avLst/>
          </a:prstGeom>
          <a:noFill/>
        </p:spPr>
        <p:txBody>
          <a:bodyPr wrap="square" lIns="91440" tIns="45720" rIns="91440" bIns="45720" anchor="t">
            <a:spAutoFit/>
          </a:bodyPr>
          <a:lstStyle/>
          <a:p>
            <a:r>
              <a:rPr lang="it-IT" sz="1200">
                <a:solidFill>
                  <a:srgbClr val="1A1A31"/>
                </a:solidFill>
                <a:latin typeface="Manrope Light"/>
                <a:cs typeface="Calibri"/>
              </a:rPr>
              <a:t>Offrono ai Sistemi aderenti servizi basati su </a:t>
            </a:r>
            <a:r>
              <a:rPr lang="it-IT" sz="1200" b="1">
                <a:solidFill>
                  <a:srgbClr val="1A1A31"/>
                </a:solidFill>
                <a:latin typeface="Manrope Light"/>
                <a:cs typeface="Calibri"/>
              </a:rPr>
              <a:t>tecnologie avanzate </a:t>
            </a:r>
            <a:r>
              <a:rPr lang="it-IT" sz="1200">
                <a:solidFill>
                  <a:srgbClr val="1A1A31"/>
                </a:solidFill>
                <a:latin typeface="Manrope Light"/>
                <a:cs typeface="Calibri"/>
              </a:rPr>
              <a:t>che permettono di scoprire connessioni inedite ed inaspettate tra i beni culturali.</a:t>
            </a:r>
          </a:p>
        </p:txBody>
      </p:sp>
      <p:sp>
        <p:nvSpPr>
          <p:cNvPr id="42" name="Oval 41">
            <a:extLst>
              <a:ext uri="{FF2B5EF4-FFF2-40B4-BE49-F238E27FC236}">
                <a16:creationId xmlns:a16="http://schemas.microsoft.com/office/drawing/2014/main" id="{51A8C063-A169-A0F4-E352-8944EAEE9EC1}"/>
              </a:ext>
            </a:extLst>
          </p:cNvPr>
          <p:cNvSpPr/>
          <p:nvPr/>
        </p:nvSpPr>
        <p:spPr>
          <a:xfrm>
            <a:off x="5139353" y="4584247"/>
            <a:ext cx="648000" cy="648000"/>
          </a:xfrm>
          <a:prstGeom prst="ellipse">
            <a:avLst/>
          </a:prstGeom>
          <a:solidFill>
            <a:sysClr val="window" lastClr="FFFFFF"/>
          </a:solidFill>
          <a:ln w="57150" cap="flat" cmpd="sng" algn="ctr">
            <a:solidFill>
              <a:schemeClr val="tx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990" b="0" i="0" u="none" strike="noStrike" kern="0" cap="none" spc="0" normalizeH="0" baseline="0" noProof="0">
              <a:ln>
                <a:noFill/>
              </a:ln>
              <a:solidFill>
                <a:prstClr val="white"/>
              </a:solidFill>
              <a:effectLst/>
              <a:uLnTx/>
              <a:uFillTx/>
              <a:latin typeface="Manrope Light"/>
              <a:ea typeface="+mn-ea"/>
              <a:cs typeface="+mn-cs"/>
            </a:endParaRPr>
          </a:p>
        </p:txBody>
      </p:sp>
      <p:pic>
        <p:nvPicPr>
          <p:cNvPr id="43" name="Graphic 17">
            <a:extLst>
              <a:ext uri="{FF2B5EF4-FFF2-40B4-BE49-F238E27FC236}">
                <a16:creationId xmlns:a16="http://schemas.microsoft.com/office/drawing/2014/main" id="{21877857-0CB9-7ED6-CEF1-80917BF0977D}"/>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5273471" y="4702762"/>
            <a:ext cx="416413" cy="41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TextBox 43">
            <a:extLst>
              <a:ext uri="{FF2B5EF4-FFF2-40B4-BE49-F238E27FC236}">
                <a16:creationId xmlns:a16="http://schemas.microsoft.com/office/drawing/2014/main" id="{5B896D89-65D0-1755-0827-D744A6EBA538}"/>
              </a:ext>
            </a:extLst>
          </p:cNvPr>
          <p:cNvSpPr txBox="1"/>
          <p:nvPr/>
        </p:nvSpPr>
        <p:spPr>
          <a:xfrm>
            <a:off x="5564013" y="3475608"/>
            <a:ext cx="5607504" cy="270474"/>
          </a:xfrm>
          <a:prstGeom prst="round2SameRect">
            <a:avLst/>
          </a:prstGeom>
          <a:solidFill>
            <a:schemeClr val="tx2"/>
          </a:solidFill>
          <a:ln w="127000">
            <a:noFill/>
          </a:ln>
        </p:spPr>
        <p:txBody>
          <a:bodyPr wrap="square" lIns="324000" tIns="36000" rIns="36000" bIns="3600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400" b="1" i="0" u="none" strike="noStrike" kern="0" cap="none" spc="0" normalizeH="0" baseline="0" noProof="0">
                <a:ln>
                  <a:noFill/>
                </a:ln>
                <a:solidFill>
                  <a:prstClr val="white"/>
                </a:solidFill>
                <a:effectLst/>
                <a:uLnTx/>
                <a:uFillTx/>
                <a:latin typeface="Manrope Light"/>
              </a:rPr>
              <a:t>3. GRAFI DI CONOSCENZA DI DOMINIO</a:t>
            </a:r>
          </a:p>
        </p:txBody>
      </p:sp>
      <p:sp>
        <p:nvSpPr>
          <p:cNvPr id="45" name="TextBox 44">
            <a:extLst>
              <a:ext uri="{FF2B5EF4-FFF2-40B4-BE49-F238E27FC236}">
                <a16:creationId xmlns:a16="http://schemas.microsoft.com/office/drawing/2014/main" id="{C6CBCAD6-EC00-D16E-2ADA-7E7134F56CFF}"/>
              </a:ext>
            </a:extLst>
          </p:cNvPr>
          <p:cNvSpPr txBox="1"/>
          <p:nvPr/>
        </p:nvSpPr>
        <p:spPr>
          <a:xfrm>
            <a:off x="5787353" y="3757320"/>
            <a:ext cx="5366200" cy="830997"/>
          </a:xfrm>
          <a:prstGeom prst="rect">
            <a:avLst/>
          </a:prstGeom>
          <a:noFill/>
        </p:spPr>
        <p:txBody>
          <a:bodyPr wrap="square" lIns="91440" tIns="45720" rIns="91440" bIns="45720" anchor="t">
            <a:spAutoFit/>
          </a:bodyPr>
          <a:lstStyle/>
          <a:p>
            <a:pPr algn="just" defTabSz="457200">
              <a:defRPr/>
            </a:pPr>
            <a:r>
              <a:rPr lang="it-IT" sz="1200">
                <a:solidFill>
                  <a:srgbClr val="1A1A31"/>
                </a:solidFill>
                <a:latin typeface="Manrope Light"/>
                <a:cs typeface="Calibri"/>
              </a:rPr>
              <a:t>Offrono ai Sistemi aderenti la possibilità di </a:t>
            </a:r>
            <a:r>
              <a:rPr lang="it-IT" sz="1200" b="1">
                <a:solidFill>
                  <a:srgbClr val="1A1A31"/>
                </a:solidFill>
                <a:latin typeface="Manrope Light"/>
                <a:cs typeface="Calibri"/>
              </a:rPr>
              <a:t>interagire con i grafi di </a:t>
            </a:r>
          </a:p>
          <a:p>
            <a:pPr algn="just" defTabSz="457200">
              <a:defRPr/>
            </a:pPr>
            <a:r>
              <a:rPr lang="it-IT" sz="1200" b="1">
                <a:solidFill>
                  <a:srgbClr val="1A1A31"/>
                </a:solidFill>
                <a:latin typeface="Manrope Light"/>
                <a:cs typeface="Calibri"/>
              </a:rPr>
              <a:t>dominio per interrogare e recuperare informazioni di interesse</a:t>
            </a:r>
            <a:r>
              <a:rPr lang="it-IT" sz="1200">
                <a:solidFill>
                  <a:srgbClr val="1A1A31"/>
                </a:solidFill>
                <a:latin typeface="Manrope Light"/>
                <a:cs typeface="Calibri"/>
              </a:rPr>
              <a:t>, ma anche di </a:t>
            </a:r>
          </a:p>
          <a:p>
            <a:pPr algn="just" defTabSz="457200">
              <a:defRPr/>
            </a:pPr>
            <a:r>
              <a:rPr lang="it-IT" sz="1200" b="1">
                <a:solidFill>
                  <a:srgbClr val="1A1A31"/>
                </a:solidFill>
                <a:latin typeface="Manrope Light"/>
                <a:cs typeface="Calibri"/>
              </a:rPr>
              <a:t>contribuire attivamente all’arricchimento del grafo </a:t>
            </a:r>
            <a:r>
              <a:rPr lang="it-IT" sz="1200">
                <a:solidFill>
                  <a:srgbClr val="1A1A31"/>
                </a:solidFill>
                <a:latin typeface="Manrope Light"/>
                <a:cs typeface="Calibri"/>
              </a:rPr>
              <a:t>secondo logiche di </a:t>
            </a:r>
          </a:p>
          <a:p>
            <a:pPr algn="just" defTabSz="457200">
              <a:defRPr/>
            </a:pPr>
            <a:r>
              <a:rPr lang="it-IT" sz="1200">
                <a:solidFill>
                  <a:srgbClr val="1A1A31"/>
                </a:solidFill>
                <a:latin typeface="Manrope Light"/>
                <a:cs typeface="Calibri"/>
              </a:rPr>
              <a:t>catalogazione collettiva.</a:t>
            </a:r>
          </a:p>
        </p:txBody>
      </p:sp>
      <p:sp>
        <p:nvSpPr>
          <p:cNvPr id="46" name="Oval 45">
            <a:extLst>
              <a:ext uri="{FF2B5EF4-FFF2-40B4-BE49-F238E27FC236}">
                <a16:creationId xmlns:a16="http://schemas.microsoft.com/office/drawing/2014/main" id="{560E0FE7-47EE-4A5D-D61C-EE2006D01A1C}"/>
              </a:ext>
            </a:extLst>
          </p:cNvPr>
          <p:cNvSpPr/>
          <p:nvPr/>
        </p:nvSpPr>
        <p:spPr>
          <a:xfrm>
            <a:off x="5139353" y="3475608"/>
            <a:ext cx="648000" cy="648000"/>
          </a:xfrm>
          <a:prstGeom prst="ellipse">
            <a:avLst/>
          </a:prstGeom>
          <a:solidFill>
            <a:sysClr val="window" lastClr="FFFFFF"/>
          </a:solidFill>
          <a:ln w="57150" cap="flat" cmpd="sng" algn="ctr">
            <a:solidFill>
              <a:schemeClr val="tx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990" b="0" i="0" u="none" strike="noStrike" kern="0" cap="none" spc="0" normalizeH="0" baseline="0" noProof="0">
              <a:ln>
                <a:noFill/>
              </a:ln>
              <a:solidFill>
                <a:prstClr val="white"/>
              </a:solidFill>
              <a:effectLst/>
              <a:uLnTx/>
              <a:uFillTx/>
              <a:latin typeface="Manrope Light"/>
              <a:ea typeface="+mn-ea"/>
              <a:cs typeface="+mn-cs"/>
            </a:endParaRPr>
          </a:p>
        </p:txBody>
      </p:sp>
      <p:pic>
        <p:nvPicPr>
          <p:cNvPr id="47" name="Graphic 16">
            <a:extLst>
              <a:ext uri="{FF2B5EF4-FFF2-40B4-BE49-F238E27FC236}">
                <a16:creationId xmlns:a16="http://schemas.microsoft.com/office/drawing/2014/main" id="{4E9FE36F-0329-30E7-79A4-1C5956DE738B}"/>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5216387" y="3552642"/>
            <a:ext cx="493931" cy="493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Isosceles Triangle 50">
            <a:extLst>
              <a:ext uri="{FF2B5EF4-FFF2-40B4-BE49-F238E27FC236}">
                <a16:creationId xmlns:a16="http://schemas.microsoft.com/office/drawing/2014/main" id="{90D97FDC-391E-7D1B-48D6-BBE974D1D97E}"/>
              </a:ext>
            </a:extLst>
          </p:cNvPr>
          <p:cNvSpPr/>
          <p:nvPr/>
        </p:nvSpPr>
        <p:spPr>
          <a:xfrm rot="5400000">
            <a:off x="4249147" y="3339451"/>
            <a:ext cx="1249635" cy="227459"/>
          </a:xfrm>
          <a:prstGeom prst="triangle">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white"/>
              </a:solidFill>
              <a:effectLst/>
              <a:uLnTx/>
              <a:uFillTx/>
              <a:latin typeface="Manrope Light"/>
              <a:ea typeface="+mn-ea"/>
              <a:cs typeface="+mn-cs"/>
            </a:endParaRPr>
          </a:p>
        </p:txBody>
      </p:sp>
      <p:grpSp>
        <p:nvGrpSpPr>
          <p:cNvPr id="7" name="Group 6">
            <a:extLst>
              <a:ext uri="{FF2B5EF4-FFF2-40B4-BE49-F238E27FC236}">
                <a16:creationId xmlns:a16="http://schemas.microsoft.com/office/drawing/2014/main" id="{4767B039-1509-8C60-7585-2A4815878E23}"/>
              </a:ext>
            </a:extLst>
          </p:cNvPr>
          <p:cNvGrpSpPr/>
          <p:nvPr/>
        </p:nvGrpSpPr>
        <p:grpSpPr>
          <a:xfrm>
            <a:off x="1407141" y="3670322"/>
            <a:ext cx="2602800" cy="1518558"/>
            <a:chOff x="1762961" y="4982108"/>
            <a:chExt cx="2602800" cy="1518558"/>
          </a:xfrm>
        </p:grpSpPr>
        <p:grpSp>
          <p:nvGrpSpPr>
            <p:cNvPr id="3" name="Group 2">
              <a:extLst>
                <a:ext uri="{FF2B5EF4-FFF2-40B4-BE49-F238E27FC236}">
                  <a16:creationId xmlns:a16="http://schemas.microsoft.com/office/drawing/2014/main" id="{F969AC9C-A714-6439-3D54-DE6874E3EB11}"/>
                </a:ext>
              </a:extLst>
            </p:cNvPr>
            <p:cNvGrpSpPr/>
            <p:nvPr/>
          </p:nvGrpSpPr>
          <p:grpSpPr>
            <a:xfrm>
              <a:off x="1762961" y="4982108"/>
              <a:ext cx="2602800" cy="1411200"/>
              <a:chOff x="9306274" y="4787035"/>
              <a:chExt cx="1955874" cy="1059876"/>
            </a:xfrm>
          </p:grpSpPr>
          <p:sp>
            <p:nvSpPr>
              <p:cNvPr id="4" name="Freeform: Shape 3">
                <a:extLst>
                  <a:ext uri="{FF2B5EF4-FFF2-40B4-BE49-F238E27FC236}">
                    <a16:creationId xmlns:a16="http://schemas.microsoft.com/office/drawing/2014/main" id="{6183568E-E728-52AB-A03A-338C7C5F7FD8}"/>
                  </a:ext>
                </a:extLst>
              </p:cNvPr>
              <p:cNvSpPr/>
              <p:nvPr/>
            </p:nvSpPr>
            <p:spPr>
              <a:xfrm>
                <a:off x="9306274" y="4787035"/>
                <a:ext cx="1955874" cy="1059876"/>
              </a:xfrm>
              <a:custGeom>
                <a:avLst/>
                <a:gdLst>
                  <a:gd name="connsiteX0" fmla="*/ 1507437 w 3651891"/>
                  <a:gd name="connsiteY0" fmla="*/ 17 h 1938915"/>
                  <a:gd name="connsiteX1" fmla="*/ 2163476 w 3651891"/>
                  <a:gd name="connsiteY1" fmla="*/ 413910 h 1938915"/>
                  <a:gd name="connsiteX2" fmla="*/ 2176572 w 3651891"/>
                  <a:gd name="connsiteY2" fmla="*/ 453079 h 1938915"/>
                  <a:gd name="connsiteX3" fmla="*/ 2176809 w 3651891"/>
                  <a:gd name="connsiteY3" fmla="*/ 452942 h 1938915"/>
                  <a:gd name="connsiteX4" fmla="*/ 2955373 w 3651891"/>
                  <a:gd name="connsiteY4" fmla="*/ 647633 h 1938915"/>
                  <a:gd name="connsiteX5" fmla="*/ 3068170 w 3651891"/>
                  <a:gd name="connsiteY5" fmla="*/ 996117 h 1938915"/>
                  <a:gd name="connsiteX6" fmla="*/ 3062009 w 3651891"/>
                  <a:gd name="connsiteY6" fmla="*/ 1065106 h 1938915"/>
                  <a:gd name="connsiteX7" fmla="*/ 3074270 w 3651891"/>
                  <a:gd name="connsiteY7" fmla="*/ 1050796 h 1938915"/>
                  <a:gd name="connsiteX8" fmla="*/ 3233369 w 3651891"/>
                  <a:gd name="connsiteY8" fmla="*/ 998938 h 1938915"/>
                  <a:gd name="connsiteX9" fmla="*/ 3440688 w 3651891"/>
                  <a:gd name="connsiteY9" fmla="*/ 1107074 h 1938915"/>
                  <a:gd name="connsiteX10" fmla="*/ 3451192 w 3651891"/>
                  <a:gd name="connsiteY10" fmla="*/ 1148017 h 1938915"/>
                  <a:gd name="connsiteX11" fmla="*/ 3466234 w 3651891"/>
                  <a:gd name="connsiteY11" fmla="*/ 1156507 h 1938915"/>
                  <a:gd name="connsiteX12" fmla="*/ 3651881 w 3651891"/>
                  <a:gd name="connsiteY12" fmla="*/ 1513161 h 1938915"/>
                  <a:gd name="connsiteX13" fmla="*/ 3239233 w 3651891"/>
                  <a:gd name="connsiteY13" fmla="*/ 1938906 h 1938915"/>
                  <a:gd name="connsiteX14" fmla="*/ 3224641 w 3651891"/>
                  <a:gd name="connsiteY14" fmla="*/ 1937290 h 1938915"/>
                  <a:gd name="connsiteX15" fmla="*/ 3224651 w 3651891"/>
                  <a:gd name="connsiteY15" fmla="*/ 1938806 h 1938915"/>
                  <a:gd name="connsiteX16" fmla="*/ 655391 w 3651891"/>
                  <a:gd name="connsiteY16" fmla="*/ 1921189 h 1938915"/>
                  <a:gd name="connsiteX17" fmla="*/ 655371 w 3651891"/>
                  <a:gd name="connsiteY17" fmla="*/ 1918208 h 1938915"/>
                  <a:gd name="connsiteX18" fmla="*/ 622913 w 3651891"/>
                  <a:gd name="connsiteY18" fmla="*/ 1920966 h 1938915"/>
                  <a:gd name="connsiteX19" fmla="*/ 12 w 3651891"/>
                  <a:gd name="connsiteY19" fmla="*/ 1353141 h 1938915"/>
                  <a:gd name="connsiteX20" fmla="*/ 490537 w 3651891"/>
                  <a:gd name="connsiteY20" fmla="*/ 804399 h 1938915"/>
                  <a:gd name="connsiteX21" fmla="*/ 554681 w 3651891"/>
                  <a:gd name="connsiteY21" fmla="*/ 798948 h 1938915"/>
                  <a:gd name="connsiteX22" fmla="*/ 576325 w 3651891"/>
                  <a:gd name="connsiteY22" fmla="*/ 773687 h 1938915"/>
                  <a:gd name="connsiteX23" fmla="*/ 735424 w 3651891"/>
                  <a:gd name="connsiteY23" fmla="*/ 721830 h 1938915"/>
                  <a:gd name="connsiteX24" fmla="*/ 810798 w 3651891"/>
                  <a:gd name="connsiteY24" fmla="*/ 733804 h 1938915"/>
                  <a:gd name="connsiteX25" fmla="*/ 803054 w 3651891"/>
                  <a:gd name="connsiteY25" fmla="*/ 665496 h 1938915"/>
                  <a:gd name="connsiteX26" fmla="*/ 1507437 w 3651891"/>
                  <a:gd name="connsiteY26" fmla="*/ 17 h 1938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51891" h="1938915">
                    <a:moveTo>
                      <a:pt x="1507437" y="17"/>
                    </a:moveTo>
                    <a:cubicBezTo>
                      <a:pt x="1801097" y="2031"/>
                      <a:pt x="2054209" y="172577"/>
                      <a:pt x="2163476" y="413910"/>
                    </a:cubicBezTo>
                    <a:lnTo>
                      <a:pt x="2176572" y="453079"/>
                    </a:lnTo>
                    <a:lnTo>
                      <a:pt x="2176809" y="452942"/>
                    </a:lnTo>
                    <a:cubicBezTo>
                      <a:pt x="2451845" y="327608"/>
                      <a:pt x="2779763" y="402363"/>
                      <a:pt x="2955373" y="647633"/>
                    </a:cubicBezTo>
                    <a:cubicBezTo>
                      <a:pt x="3030635" y="752749"/>
                      <a:pt x="3067234" y="874257"/>
                      <a:pt x="3068170" y="996117"/>
                    </a:cubicBezTo>
                    <a:lnTo>
                      <a:pt x="3062009" y="1065106"/>
                    </a:lnTo>
                    <a:lnTo>
                      <a:pt x="3074270" y="1050796"/>
                    </a:lnTo>
                    <a:cubicBezTo>
                      <a:pt x="3114987" y="1018755"/>
                      <a:pt x="3171237" y="998938"/>
                      <a:pt x="3233369" y="998938"/>
                    </a:cubicBezTo>
                    <a:cubicBezTo>
                      <a:pt x="3326567" y="998938"/>
                      <a:pt x="3406531" y="1043527"/>
                      <a:pt x="3440688" y="1107074"/>
                    </a:cubicBezTo>
                    <a:lnTo>
                      <a:pt x="3451192" y="1148017"/>
                    </a:lnTo>
                    <a:lnTo>
                      <a:pt x="3466234" y="1156507"/>
                    </a:lnTo>
                    <a:cubicBezTo>
                      <a:pt x="3577302" y="1234287"/>
                      <a:pt x="3650872" y="1365220"/>
                      <a:pt x="3651881" y="1513161"/>
                    </a:cubicBezTo>
                    <a:cubicBezTo>
                      <a:pt x="3653497" y="1749868"/>
                      <a:pt x="3468749" y="1940480"/>
                      <a:pt x="3239233" y="1938906"/>
                    </a:cubicBezTo>
                    <a:lnTo>
                      <a:pt x="3224641" y="1937290"/>
                    </a:lnTo>
                    <a:lnTo>
                      <a:pt x="3224651" y="1938806"/>
                    </a:lnTo>
                    <a:lnTo>
                      <a:pt x="655391" y="1921189"/>
                    </a:lnTo>
                    <a:lnTo>
                      <a:pt x="655371" y="1918208"/>
                    </a:lnTo>
                    <a:lnTo>
                      <a:pt x="622913" y="1920966"/>
                    </a:lnTo>
                    <a:cubicBezTo>
                      <a:pt x="281019" y="1918622"/>
                      <a:pt x="2136" y="1664398"/>
                      <a:pt x="12" y="1353141"/>
                    </a:cubicBezTo>
                    <a:cubicBezTo>
                      <a:pt x="-1847" y="1080791"/>
                      <a:pt x="208803" y="855017"/>
                      <a:pt x="490537" y="804399"/>
                    </a:cubicBezTo>
                    <a:lnTo>
                      <a:pt x="554681" y="798948"/>
                    </a:lnTo>
                    <a:lnTo>
                      <a:pt x="576325" y="773687"/>
                    </a:lnTo>
                    <a:cubicBezTo>
                      <a:pt x="617042" y="741647"/>
                      <a:pt x="673292" y="721830"/>
                      <a:pt x="735424" y="721830"/>
                    </a:cubicBezTo>
                    <a:lnTo>
                      <a:pt x="810798" y="733804"/>
                    </a:lnTo>
                    <a:lnTo>
                      <a:pt x="803054" y="665496"/>
                    </a:lnTo>
                    <a:cubicBezTo>
                      <a:pt x="800527" y="295278"/>
                      <a:pt x="1115890" y="-2667"/>
                      <a:pt x="1507437" y="17"/>
                    </a:cubicBezTo>
                    <a:close/>
                  </a:path>
                </a:pathLst>
              </a:custGeom>
              <a:solidFill>
                <a:schemeClr val="accent1"/>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632" b="0" i="0" u="none" strike="noStrike" kern="0" cap="none" spc="0" normalizeH="0" baseline="0" noProof="0">
                  <a:ln>
                    <a:noFill/>
                  </a:ln>
                  <a:solidFill>
                    <a:prstClr val="white"/>
                  </a:solidFill>
                  <a:effectLst/>
                  <a:uLnTx/>
                  <a:uFillTx/>
                  <a:latin typeface="Manrope Light"/>
                  <a:ea typeface="+mn-ea"/>
                  <a:cs typeface="+mn-cs"/>
                </a:endParaRPr>
              </a:p>
            </p:txBody>
          </p:sp>
          <p:pic>
            <p:nvPicPr>
              <p:cNvPr id="5" name="Picture 4" descr="A black and green rectangle with white text&#10;&#10;Description automatically generated">
                <a:extLst>
                  <a:ext uri="{FF2B5EF4-FFF2-40B4-BE49-F238E27FC236}">
                    <a16:creationId xmlns:a16="http://schemas.microsoft.com/office/drawing/2014/main" id="{95CE3CA2-0B74-9226-6F35-D4A8D1A45C8A}"/>
                  </a:ext>
                </a:extLst>
              </p:cNvPr>
              <p:cNvPicPr>
                <a:picLocks noChangeAspect="1"/>
              </p:cNvPicPr>
              <p:nvPr/>
            </p:nvPicPr>
            <p:blipFill>
              <a:blip r:embed="rId6">
                <a:extLst>
                  <a:ext uri="{28A0092B-C50C-407E-A947-70E740481C1C}">
                    <a14:useLocalDpi xmlns:a14="http://schemas.microsoft.com/office/drawing/2010/main" val="0"/>
                  </a:ext>
                </a:extLst>
              </a:blip>
              <a:srcRect r="57873"/>
              <a:stretch/>
            </p:blipFill>
            <p:spPr>
              <a:xfrm>
                <a:off x="9723039" y="5102389"/>
                <a:ext cx="955730" cy="416179"/>
              </a:xfrm>
              <a:prstGeom prst="rect">
                <a:avLst/>
              </a:prstGeom>
              <a:noFill/>
            </p:spPr>
          </p:pic>
        </p:grpSp>
        <p:sp>
          <p:nvSpPr>
            <p:cNvPr id="6" name="TextBox 5">
              <a:extLst>
                <a:ext uri="{FF2B5EF4-FFF2-40B4-BE49-F238E27FC236}">
                  <a16:creationId xmlns:a16="http://schemas.microsoft.com/office/drawing/2014/main" id="{E29E0423-0331-9C38-FD42-A2BA94B58F65}"/>
                </a:ext>
              </a:extLst>
            </p:cNvPr>
            <p:cNvSpPr txBox="1"/>
            <p:nvPr/>
          </p:nvSpPr>
          <p:spPr>
            <a:xfrm>
              <a:off x="2028791" y="6015068"/>
              <a:ext cx="1777625" cy="485598"/>
            </a:xfrm>
            <a:prstGeom prst="rect">
              <a:avLst/>
            </a:prstGeom>
            <a:noFill/>
            <a:ln w="38100">
              <a:noFill/>
            </a:ln>
          </p:spPr>
          <p:txBody>
            <a:bodyPr wrap="square" anchor="t">
              <a:noAutofit/>
            </a:bodyPr>
            <a:lstStyle/>
            <a:p>
              <a:pPr algn="ctr"/>
              <a:r>
                <a:rPr lang="it-IT" sz="1400" b="1" i="1">
                  <a:latin typeface="Manrope Light"/>
                  <a:cs typeface="Hind SemiBold" panose="02000000000000000000" pitchFamily="2" charset="0"/>
                </a:rPr>
                <a:t>Catalogo dei servizi</a:t>
              </a:r>
              <a:endParaRPr lang="it-IT" sz="1400" i="1">
                <a:latin typeface="Manrope Light"/>
                <a:cs typeface="Hind SemiBold" panose="02000000000000000000" pitchFamily="2" charset="0"/>
              </a:endParaRPr>
            </a:p>
          </p:txBody>
        </p:sp>
      </p:grpSp>
    </p:spTree>
    <p:extLst>
      <p:ext uri="{BB962C8B-B14F-4D97-AF65-F5344CB8AC3E}">
        <p14:creationId xmlns:p14="http://schemas.microsoft.com/office/powerpoint/2010/main" val="260770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404C08-FD59-0DB0-75DC-AB4D18FDEC32}"/>
            </a:ext>
          </a:extLst>
        </p:cNvPr>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93769589-08AB-8D9F-3B0E-D182FBCA6193}"/>
              </a:ext>
            </a:extLst>
          </p:cNvPr>
          <p:cNvSpPr>
            <a:spLocks noGrp="1"/>
          </p:cNvSpPr>
          <p:nvPr>
            <p:ph type="sldNum" sz="quarter" idx="11"/>
          </p:nvPr>
        </p:nvSpPr>
        <p:spPr/>
        <p:txBody>
          <a:bodyPr/>
          <a:lstStyle/>
          <a:p>
            <a:fld id="{E86F664D-E94D-4B15-9147-1FA72CE59815}" type="slidenum">
              <a:rPr lang="it-IT" smtClean="0"/>
              <a:t>12</a:t>
            </a:fld>
            <a:endParaRPr lang="it-IT"/>
          </a:p>
        </p:txBody>
      </p:sp>
      <p:sp>
        <p:nvSpPr>
          <p:cNvPr id="10" name="Titolo 18">
            <a:extLst>
              <a:ext uri="{FF2B5EF4-FFF2-40B4-BE49-F238E27FC236}">
                <a16:creationId xmlns:a16="http://schemas.microsoft.com/office/drawing/2014/main" id="{446E3166-0943-7E07-0562-094757C737C5}"/>
              </a:ext>
            </a:extLst>
          </p:cNvPr>
          <p:cNvSpPr>
            <a:spLocks noGrp="1"/>
          </p:cNvSpPr>
          <p:nvPr>
            <p:ph type="title"/>
          </p:nvPr>
        </p:nvSpPr>
        <p:spPr>
          <a:xfrm>
            <a:off x="390045" y="302691"/>
            <a:ext cx="10236679" cy="797370"/>
          </a:xfrm>
        </p:spPr>
        <p:txBody>
          <a:bodyPr/>
          <a:lstStyle/>
          <a:p>
            <a:r>
              <a:rPr lang="it-IT" sz="2800" b="1">
                <a:solidFill>
                  <a:srgbClr val="1E1E1E"/>
                </a:solidFill>
                <a:latin typeface="Manrope Medium" pitchFamily="2" charset="0"/>
                <a:cs typeface="Hind SemiBold" panose="02000000000000000000" pitchFamily="2" charset="0"/>
              </a:rPr>
              <a:t>1. CONFERIMENTO ASSET </a:t>
            </a:r>
            <a:br>
              <a:rPr lang="it-IT" sz="2800" b="1" dirty="0">
                <a:latin typeface="Manrope Medium" pitchFamily="2" charset="0"/>
              </a:rPr>
            </a:br>
            <a:r>
              <a:rPr lang="it-IT" sz="2800">
                <a:solidFill>
                  <a:srgbClr val="1E1E1E"/>
                </a:solidFill>
                <a:latin typeface="Manrope Medium" pitchFamily="2" charset="0"/>
                <a:cs typeface="Hind SemiBold" panose="02000000000000000000" pitchFamily="2" charset="0"/>
              </a:rPr>
              <a:t>Servizi abilitanti di I e II livello</a:t>
            </a:r>
          </a:p>
        </p:txBody>
      </p:sp>
      <p:sp>
        <p:nvSpPr>
          <p:cNvPr id="41" name="TextBox 40">
            <a:extLst>
              <a:ext uri="{FF2B5EF4-FFF2-40B4-BE49-F238E27FC236}">
                <a16:creationId xmlns:a16="http://schemas.microsoft.com/office/drawing/2014/main" id="{1DE537E9-AE31-580D-0EF9-C012DD4FA634}"/>
              </a:ext>
            </a:extLst>
          </p:cNvPr>
          <p:cNvSpPr txBox="1"/>
          <p:nvPr/>
        </p:nvSpPr>
        <p:spPr>
          <a:xfrm>
            <a:off x="1350748" y="3062064"/>
            <a:ext cx="2317584" cy="727498"/>
          </a:xfrm>
          <a:prstGeom prst="rect">
            <a:avLst/>
          </a:prstGeom>
          <a:solidFill>
            <a:srgbClr val="D0F76D"/>
          </a:solidFill>
          <a:ln w="19050">
            <a:solidFill>
              <a:srgbClr val="E1FF77"/>
            </a:solidFill>
          </a:ln>
        </p:spPr>
        <p:txBody>
          <a:bodyPr wrap="square" rtlCol="0" anchor="ctr">
            <a:noAutofit/>
          </a:bodyPr>
          <a:lstStyle>
            <a:defPPr>
              <a:defRPr lang="it-IT"/>
            </a:defPPr>
            <a:lvl1pPr marR="0" lvl="0" indent="0" fontAlgn="auto">
              <a:lnSpc>
                <a:spcPct val="100000"/>
              </a:lnSpc>
              <a:spcBef>
                <a:spcPts val="0"/>
              </a:spcBef>
              <a:spcAft>
                <a:spcPts val="0"/>
              </a:spcAft>
              <a:buClrTx/>
              <a:buSzTx/>
              <a:buFontTx/>
              <a:buNone/>
              <a:tabLst/>
              <a:defRPr kumimoji="0" sz="1400" b="1" i="0" u="none" strike="noStrike" kern="0" cap="none" spc="0" normalizeH="0" baseline="0">
                <a:ln>
                  <a:noFill/>
                </a:ln>
                <a:solidFill>
                  <a:srgbClr val="1A1A31"/>
                </a:solidFill>
                <a:effectLst/>
                <a:uLnTx/>
                <a:uFillTx/>
                <a:latin typeface="Manrope Light"/>
              </a:defRPr>
            </a:lvl1pPr>
          </a:lstStyle>
          <a:p>
            <a:r>
              <a:rPr lang="it-IT"/>
              <a:t>1.2 Conferimento puntuale di una risorsa digitale</a:t>
            </a:r>
          </a:p>
        </p:txBody>
      </p:sp>
      <p:sp>
        <p:nvSpPr>
          <p:cNvPr id="42" name="TextBox 41">
            <a:extLst>
              <a:ext uri="{FF2B5EF4-FFF2-40B4-BE49-F238E27FC236}">
                <a16:creationId xmlns:a16="http://schemas.microsoft.com/office/drawing/2014/main" id="{BCF07F40-0ABB-121E-19AB-68770CB8ABE2}"/>
              </a:ext>
            </a:extLst>
          </p:cNvPr>
          <p:cNvSpPr txBox="1"/>
          <p:nvPr/>
        </p:nvSpPr>
        <p:spPr>
          <a:xfrm>
            <a:off x="1350748" y="1740546"/>
            <a:ext cx="2317584" cy="981706"/>
          </a:xfrm>
          <a:prstGeom prst="rect">
            <a:avLst/>
          </a:prstGeom>
          <a:solidFill>
            <a:srgbClr val="D0F76D"/>
          </a:solidFill>
          <a:ln w="19050">
            <a:solidFill>
              <a:schemeClr val="accent1"/>
            </a:solidFill>
          </a:ln>
        </p:spPr>
        <p:txBody>
          <a:bodyPr wrap="square" rtlCol="0" anchor="ctr">
            <a:noAutofit/>
          </a:bodyPr>
          <a:lstStyle>
            <a:defPPr>
              <a:defRPr lang="it-IT"/>
            </a:defPPr>
            <a:lvl1pPr>
              <a:defRPr sz="1400" b="1">
                <a:latin typeface="Manrope Light"/>
              </a:defRPr>
            </a:lvl1pPr>
          </a:lstStyle>
          <a:p>
            <a:pPr>
              <a:defRPr/>
            </a:pPr>
            <a:r>
              <a:rPr lang="it-IT" kern="0">
                <a:solidFill>
                  <a:srgbClr val="1A1A31"/>
                </a:solidFill>
              </a:rPr>
              <a:t>1.1. </a:t>
            </a:r>
            <a:r>
              <a:rPr lang="it-IT" kern="0" err="1">
                <a:solidFill>
                  <a:srgbClr val="1A1A31"/>
                </a:solidFill>
              </a:rPr>
              <a:t>Ingestion</a:t>
            </a:r>
            <a:r>
              <a:rPr lang="it-IT" kern="0">
                <a:solidFill>
                  <a:srgbClr val="1A1A31"/>
                </a:solidFill>
              </a:rPr>
              <a:t> massiva di uno o più pacchetti di contenuto</a:t>
            </a:r>
          </a:p>
        </p:txBody>
      </p:sp>
      <p:sp>
        <p:nvSpPr>
          <p:cNvPr id="43" name="TextBox 42">
            <a:extLst>
              <a:ext uri="{FF2B5EF4-FFF2-40B4-BE49-F238E27FC236}">
                <a16:creationId xmlns:a16="http://schemas.microsoft.com/office/drawing/2014/main" id="{333550B0-1099-5026-A59B-43F3605A6A1B}"/>
              </a:ext>
            </a:extLst>
          </p:cNvPr>
          <p:cNvSpPr txBox="1"/>
          <p:nvPr/>
        </p:nvSpPr>
        <p:spPr>
          <a:xfrm rot="16200000">
            <a:off x="9097040" y="3674651"/>
            <a:ext cx="4012211" cy="144000"/>
          </a:xfrm>
          <a:prstGeom prst="round2SameRect">
            <a:avLst/>
          </a:prstGeom>
          <a:solidFill>
            <a:schemeClr val="tx2"/>
          </a:solidFill>
          <a:ln w="127000">
            <a:noFill/>
          </a:ln>
        </p:spPr>
        <p:txBody>
          <a:bodyPr wrap="square" lIns="36000" tIns="36000" rIns="36000" bIns="3600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400" b="1" i="0" u="none" strike="noStrike" kern="0" cap="none" spc="0" normalizeH="0" baseline="0" noProof="0">
              <a:ln>
                <a:noFill/>
              </a:ln>
              <a:solidFill>
                <a:prstClr val="white"/>
              </a:solidFill>
              <a:effectLst/>
              <a:uLnTx/>
              <a:uFillTx/>
              <a:latin typeface="Manrope Light"/>
            </a:endParaRPr>
          </a:p>
        </p:txBody>
      </p:sp>
      <p:sp>
        <p:nvSpPr>
          <p:cNvPr id="44" name="TextBox 43">
            <a:extLst>
              <a:ext uri="{FF2B5EF4-FFF2-40B4-BE49-F238E27FC236}">
                <a16:creationId xmlns:a16="http://schemas.microsoft.com/office/drawing/2014/main" id="{405B4490-F070-02C7-9DB7-ED9F7B7BDA20}"/>
              </a:ext>
            </a:extLst>
          </p:cNvPr>
          <p:cNvSpPr txBox="1"/>
          <p:nvPr/>
        </p:nvSpPr>
        <p:spPr>
          <a:xfrm>
            <a:off x="549341" y="5324594"/>
            <a:ext cx="7740000" cy="396000"/>
          </a:xfrm>
          <a:prstGeom prst="round2SameRect">
            <a:avLst/>
          </a:prstGeom>
          <a:solidFill>
            <a:schemeClr val="tx2"/>
          </a:solidFill>
          <a:ln w="127000">
            <a:noFill/>
          </a:ln>
        </p:spPr>
        <p:txBody>
          <a:bodyPr wrap="square" lIns="36000" tIns="36000" rIns="36000" bIns="36000" rtlCol="0" anchor="ctr">
            <a:noAutofit/>
          </a:bodyPr>
          <a:lstStyle>
            <a:defPPr>
              <a:defRPr lang="it-IT"/>
            </a:defPPr>
            <a:lvl1pPr marL="441325" indent="-441325">
              <a:defRPr sz="1400" b="1">
                <a:solidFill>
                  <a:schemeClr val="bg1"/>
                </a:solidFill>
                <a:latin typeface="Titillium Web" panose="00000500000000000000" pitchFamily="2" charset="0"/>
              </a:defRPr>
            </a:lvl1pPr>
          </a:lstStyle>
          <a:p>
            <a:pPr marL="441325" marR="0" lvl="0" indent="-441325" defTabSz="914400" eaLnBrk="1" fontAlgn="auto" latinLnBrk="0" hangingPunct="1">
              <a:lnSpc>
                <a:spcPct val="100000"/>
              </a:lnSpc>
              <a:spcBef>
                <a:spcPts val="0"/>
              </a:spcBef>
              <a:spcAft>
                <a:spcPts val="0"/>
              </a:spcAft>
              <a:buClrTx/>
              <a:buSzTx/>
              <a:buFontTx/>
              <a:buNone/>
              <a:tabLst/>
              <a:defRPr/>
            </a:pPr>
            <a:r>
              <a:rPr lang="it-IT">
                <a:latin typeface="Manrope Medium" pitchFamily="2" charset="0"/>
              </a:rPr>
              <a:t>1. CONFERIMENTO ASSET</a:t>
            </a:r>
          </a:p>
        </p:txBody>
      </p:sp>
      <p:grpSp>
        <p:nvGrpSpPr>
          <p:cNvPr id="45" name="Group 44">
            <a:extLst>
              <a:ext uri="{FF2B5EF4-FFF2-40B4-BE49-F238E27FC236}">
                <a16:creationId xmlns:a16="http://schemas.microsoft.com/office/drawing/2014/main" id="{8FA98273-23C2-D797-1590-58C63C01A675}"/>
              </a:ext>
            </a:extLst>
          </p:cNvPr>
          <p:cNvGrpSpPr/>
          <p:nvPr/>
        </p:nvGrpSpPr>
        <p:grpSpPr>
          <a:xfrm>
            <a:off x="8212895" y="5054911"/>
            <a:ext cx="792000" cy="792000"/>
            <a:chOff x="5094309" y="2710519"/>
            <a:chExt cx="792000" cy="792000"/>
          </a:xfrm>
        </p:grpSpPr>
        <p:sp>
          <p:nvSpPr>
            <p:cNvPr id="46" name="Oval 45">
              <a:extLst>
                <a:ext uri="{FF2B5EF4-FFF2-40B4-BE49-F238E27FC236}">
                  <a16:creationId xmlns:a16="http://schemas.microsoft.com/office/drawing/2014/main" id="{24BE4B22-3623-C2FC-4BAF-BADD249F5C24}"/>
                </a:ext>
              </a:extLst>
            </p:cNvPr>
            <p:cNvSpPr/>
            <p:nvPr/>
          </p:nvSpPr>
          <p:spPr>
            <a:xfrm>
              <a:off x="5094309" y="2710519"/>
              <a:ext cx="792000" cy="792000"/>
            </a:xfrm>
            <a:prstGeom prst="ellipse">
              <a:avLst/>
            </a:prstGeom>
            <a:solidFill>
              <a:sysClr val="window" lastClr="FFFFFF"/>
            </a:solidFill>
            <a:ln w="57150" cap="flat" cmpd="sng" algn="ctr">
              <a:solidFill>
                <a:schemeClr val="tx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990" b="0" i="0" u="none" strike="noStrike" kern="0" cap="none" spc="0" normalizeH="0" baseline="0" noProof="0">
                <a:ln>
                  <a:noFill/>
                </a:ln>
                <a:solidFill>
                  <a:srgbClr val="1A1A31"/>
                </a:solidFill>
                <a:effectLst/>
                <a:uLnTx/>
                <a:uFillTx/>
                <a:latin typeface="Manrope Light"/>
                <a:ea typeface="+mn-ea"/>
                <a:cs typeface="+mn-cs"/>
              </a:endParaRPr>
            </a:p>
          </p:txBody>
        </p:sp>
        <p:pic>
          <p:nvPicPr>
            <p:cNvPr id="47" name="Graphic 34" descr="Good Inventory outline">
              <a:extLst>
                <a:ext uri="{FF2B5EF4-FFF2-40B4-BE49-F238E27FC236}">
                  <a16:creationId xmlns:a16="http://schemas.microsoft.com/office/drawing/2014/main" id="{203B513E-EACF-6257-25E8-C5C14E1262C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216233" y="2832443"/>
              <a:ext cx="548153" cy="548153"/>
            </a:xfrm>
            <a:prstGeom prst="rect">
              <a:avLst/>
            </a:prstGeom>
          </p:spPr>
        </p:pic>
      </p:grpSp>
      <p:sp>
        <p:nvSpPr>
          <p:cNvPr id="53" name="CasellaDiTesto 8">
            <a:extLst>
              <a:ext uri="{FF2B5EF4-FFF2-40B4-BE49-F238E27FC236}">
                <a16:creationId xmlns:a16="http://schemas.microsoft.com/office/drawing/2014/main" id="{0AAD67F8-F481-49D0-E047-1F33D2338BE1}"/>
              </a:ext>
            </a:extLst>
          </p:cNvPr>
          <p:cNvSpPr txBox="1"/>
          <p:nvPr/>
        </p:nvSpPr>
        <p:spPr>
          <a:xfrm>
            <a:off x="3929739" y="1740546"/>
            <a:ext cx="6840000" cy="981706"/>
          </a:xfrm>
          <a:prstGeom prst="rect">
            <a:avLst/>
          </a:prstGeom>
          <a:solidFill>
            <a:sysClr val="window" lastClr="FFFFFF"/>
          </a:solidFill>
          <a:ln w="28575">
            <a:noFill/>
          </a:ln>
        </p:spPr>
        <p:txBody>
          <a:bodyPr wrap="square" lIns="64676" tIns="32338" rIns="64676" bIns="32338" anchor="t">
            <a:noAutofit/>
          </a:bodyPr>
          <a:lstStyle>
            <a:defPPr>
              <a:defRPr lang="it-IT"/>
            </a:defPPr>
            <a:lvl1pPr algn="just">
              <a:defRPr sz="1200">
                <a:solidFill>
                  <a:schemeClr val="tx2"/>
                </a:solidFill>
              </a:defRPr>
            </a:lvl1p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it-IT" sz="1100" b="0" i="0" u="none" strike="noStrike" kern="0" cap="none" spc="0" normalizeH="0" baseline="0" noProof="0">
                <a:ln>
                  <a:noFill/>
                </a:ln>
                <a:solidFill>
                  <a:srgbClr val="1A1A31"/>
                </a:solidFill>
                <a:effectLst/>
                <a:uLnTx/>
                <a:uFillTx/>
                <a:latin typeface="Manrope Light"/>
              </a:rPr>
              <a:t>L’</a:t>
            </a:r>
            <a:r>
              <a:rPr kumimoji="0" lang="it-IT" sz="1100" b="0" i="0" u="none" strike="noStrike" kern="0" cap="none" spc="0" normalizeH="0" baseline="0" noProof="0" err="1">
                <a:ln>
                  <a:noFill/>
                </a:ln>
                <a:solidFill>
                  <a:srgbClr val="1A1A31"/>
                </a:solidFill>
                <a:effectLst/>
                <a:uLnTx/>
                <a:uFillTx/>
                <a:latin typeface="Manrope Light"/>
              </a:rPr>
              <a:t>ingestion</a:t>
            </a:r>
            <a:r>
              <a:rPr kumimoji="0" lang="it-IT" sz="1100" b="0" i="0" u="none" strike="noStrike" kern="0" cap="none" spc="0" normalizeH="0" baseline="0" noProof="0">
                <a:ln>
                  <a:noFill/>
                </a:ln>
                <a:solidFill>
                  <a:srgbClr val="1A1A31"/>
                </a:solidFill>
                <a:effectLst/>
                <a:uLnTx/>
                <a:uFillTx/>
                <a:latin typeface="Manrope Light"/>
              </a:rPr>
              <a:t> di uno o più pacchetti di contenuto descrittivo e/o digitale è il servizio che permette ai sistemi di produzione del dato di </a:t>
            </a:r>
            <a:r>
              <a:rPr kumimoji="0" lang="it-IT" sz="1100" b="1" i="0" u="none" strike="noStrike" kern="0" cap="none" spc="0" normalizeH="0" baseline="0" noProof="0">
                <a:ln>
                  <a:noFill/>
                </a:ln>
                <a:solidFill>
                  <a:srgbClr val="1A1A31"/>
                </a:solidFill>
                <a:effectLst/>
                <a:uLnTx/>
                <a:uFillTx/>
                <a:latin typeface="Manrope Light"/>
              </a:rPr>
              <a:t>inviare uno o più pacchetti di trasferimento</a:t>
            </a:r>
            <a:r>
              <a:rPr kumimoji="0" lang="it-IT" sz="1100" b="0" i="0" u="none" strike="noStrike" kern="0" cap="none" spc="0" normalizeH="0" baseline="0" noProof="0">
                <a:ln>
                  <a:noFill/>
                </a:ln>
                <a:solidFill>
                  <a:srgbClr val="1A1A31"/>
                </a:solidFill>
                <a:effectLst/>
                <a:uLnTx/>
                <a:uFillTx/>
                <a:latin typeface="Manrope Light"/>
              </a:rPr>
              <a:t>, che contengono al proprio interno i file secondo i tracciati e i formati standard documentati e accettati da </a:t>
            </a:r>
            <a:r>
              <a:rPr kumimoji="0" lang="it-IT" sz="1100" b="0" i="0" u="none" strike="noStrike" kern="0" cap="none" spc="0" normalizeH="0" baseline="0" noProof="0" err="1">
                <a:ln>
                  <a:noFill/>
                </a:ln>
                <a:solidFill>
                  <a:srgbClr val="1A1A31"/>
                </a:solidFill>
                <a:effectLst/>
                <a:uLnTx/>
                <a:uFillTx/>
                <a:latin typeface="Manrope Light"/>
              </a:rPr>
              <a:t>I.PaC</a:t>
            </a:r>
            <a:endParaRPr kumimoji="0" lang="it-IT" sz="1100" b="0" i="0" u="none" strike="noStrike" kern="0" cap="none" spc="0" normalizeH="0" baseline="0" noProof="0">
              <a:ln>
                <a:noFill/>
              </a:ln>
              <a:solidFill>
                <a:srgbClr val="1A1A31"/>
              </a:solidFill>
              <a:effectLst/>
              <a:uLnTx/>
              <a:uFillTx/>
              <a:latin typeface="Manrope Light"/>
            </a:endParaRPr>
          </a:p>
        </p:txBody>
      </p:sp>
      <p:grpSp>
        <p:nvGrpSpPr>
          <p:cNvPr id="54" name="Group 53">
            <a:extLst>
              <a:ext uri="{FF2B5EF4-FFF2-40B4-BE49-F238E27FC236}">
                <a16:creationId xmlns:a16="http://schemas.microsoft.com/office/drawing/2014/main" id="{F38E494A-2962-53E2-54B2-7FD62FD8B015}"/>
              </a:ext>
            </a:extLst>
          </p:cNvPr>
          <p:cNvGrpSpPr/>
          <p:nvPr/>
        </p:nvGrpSpPr>
        <p:grpSpPr>
          <a:xfrm>
            <a:off x="549341" y="1961399"/>
            <a:ext cx="540000" cy="540000"/>
            <a:chOff x="759236" y="1961399"/>
            <a:chExt cx="540000" cy="540000"/>
          </a:xfrm>
        </p:grpSpPr>
        <p:sp>
          <p:nvSpPr>
            <p:cNvPr id="55" name="Oval 54">
              <a:extLst>
                <a:ext uri="{FF2B5EF4-FFF2-40B4-BE49-F238E27FC236}">
                  <a16:creationId xmlns:a16="http://schemas.microsoft.com/office/drawing/2014/main" id="{CC4FC40F-D0AD-4A43-0E85-96DFA6E44215}"/>
                </a:ext>
              </a:extLst>
            </p:cNvPr>
            <p:cNvSpPr/>
            <p:nvPr/>
          </p:nvSpPr>
          <p:spPr>
            <a:xfrm>
              <a:off x="759236" y="1961399"/>
              <a:ext cx="540000" cy="540000"/>
            </a:xfrm>
            <a:prstGeom prst="ellipse">
              <a:avLst/>
            </a:prstGeom>
            <a:solidFill>
              <a:sysClr val="window" lastClr="FFFFFF"/>
            </a:solidFill>
            <a:ln w="38100" cap="flat" cmpd="sng" algn="ctr">
              <a:solidFill>
                <a:schemeClr val="tx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050" b="0" i="0" u="none" strike="noStrike" kern="0" cap="none" spc="0" normalizeH="0" baseline="0" noProof="0">
                <a:ln>
                  <a:noFill/>
                </a:ln>
                <a:solidFill>
                  <a:srgbClr val="1A1A31"/>
                </a:solidFill>
                <a:effectLst/>
                <a:uLnTx/>
                <a:uFillTx/>
                <a:latin typeface="Manrope Light"/>
                <a:ea typeface="+mn-ea"/>
                <a:cs typeface="+mn-cs"/>
              </a:endParaRPr>
            </a:p>
          </p:txBody>
        </p:sp>
        <p:pic>
          <p:nvPicPr>
            <p:cNvPr id="56" name="Graphic 64" descr="Images with solid fill">
              <a:extLst>
                <a:ext uri="{FF2B5EF4-FFF2-40B4-BE49-F238E27FC236}">
                  <a16:creationId xmlns:a16="http://schemas.microsoft.com/office/drawing/2014/main" id="{AD227457-714B-9220-EA79-0A9F983E9FD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41465" y="2038522"/>
              <a:ext cx="360000" cy="360000"/>
            </a:xfrm>
            <a:prstGeom prst="rect">
              <a:avLst/>
            </a:prstGeom>
          </p:spPr>
        </p:pic>
      </p:grpSp>
      <p:sp>
        <p:nvSpPr>
          <p:cNvPr id="57" name="CasellaDiTesto 8">
            <a:extLst>
              <a:ext uri="{FF2B5EF4-FFF2-40B4-BE49-F238E27FC236}">
                <a16:creationId xmlns:a16="http://schemas.microsoft.com/office/drawing/2014/main" id="{2C828FBE-7CAB-1D38-1A7A-99A8C62C44F5}"/>
              </a:ext>
            </a:extLst>
          </p:cNvPr>
          <p:cNvSpPr txBox="1"/>
          <p:nvPr/>
        </p:nvSpPr>
        <p:spPr>
          <a:xfrm>
            <a:off x="3929739" y="3062064"/>
            <a:ext cx="6840000" cy="727498"/>
          </a:xfrm>
          <a:prstGeom prst="rect">
            <a:avLst/>
          </a:prstGeom>
          <a:solidFill>
            <a:sysClr val="window" lastClr="FFFFFF"/>
          </a:solidFill>
          <a:ln w="28575">
            <a:noFill/>
          </a:ln>
        </p:spPr>
        <p:txBody>
          <a:bodyPr wrap="square" lIns="64676" tIns="32338" rIns="64676" bIns="32338" anchor="ctr">
            <a:noAutofit/>
          </a:bodyPr>
          <a:lstStyle>
            <a:defPPr>
              <a:defRPr lang="it-IT"/>
            </a:defPPr>
            <a:lvl1pPr algn="just">
              <a:defRPr sz="1200">
                <a:solidFill>
                  <a:schemeClr val="tx2"/>
                </a:solidFill>
              </a:defRPr>
            </a:lvl1p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it-IT" sz="1100" b="0" i="0" u="none" strike="noStrike" kern="0" cap="none" spc="0" normalizeH="0" baseline="0" noProof="0">
                <a:ln>
                  <a:noFill/>
                </a:ln>
                <a:solidFill>
                  <a:srgbClr val="1A1A31"/>
                </a:solidFill>
                <a:effectLst/>
                <a:uLnTx/>
                <a:uFillTx/>
                <a:latin typeface="Manrope Light"/>
              </a:rPr>
              <a:t>Il servizio permette ai sistemi integrati il </a:t>
            </a:r>
            <a:r>
              <a:rPr kumimoji="0" lang="it-IT" sz="1100" b="1" i="0" u="none" strike="noStrike" kern="0" cap="none" spc="0" normalizeH="0" baseline="0" noProof="0">
                <a:ln>
                  <a:noFill/>
                </a:ln>
                <a:solidFill>
                  <a:srgbClr val="1A1A31"/>
                </a:solidFill>
                <a:effectLst/>
                <a:uLnTx/>
                <a:uFillTx/>
                <a:latin typeface="Manrope Light"/>
              </a:rPr>
              <a:t>caricamento puntuale </a:t>
            </a:r>
            <a:r>
              <a:rPr kumimoji="0" lang="it-IT" sz="1100" b="0" i="0" u="none" strike="noStrike" kern="0" cap="none" spc="0" normalizeH="0" baseline="0" noProof="0">
                <a:ln>
                  <a:noFill/>
                </a:ln>
                <a:solidFill>
                  <a:srgbClr val="1A1A31"/>
                </a:solidFill>
                <a:effectLst/>
                <a:uLnTx/>
                <a:uFillTx/>
                <a:latin typeface="Manrope Light"/>
              </a:rPr>
              <a:t>di una risorsa digitale, di un oggetto digitale o di un bitstream</a:t>
            </a:r>
          </a:p>
        </p:txBody>
      </p:sp>
      <p:grpSp>
        <p:nvGrpSpPr>
          <p:cNvPr id="58" name="Group 57">
            <a:extLst>
              <a:ext uri="{FF2B5EF4-FFF2-40B4-BE49-F238E27FC236}">
                <a16:creationId xmlns:a16="http://schemas.microsoft.com/office/drawing/2014/main" id="{150B6766-8035-ECEB-BC32-1B74CC133A0E}"/>
              </a:ext>
            </a:extLst>
          </p:cNvPr>
          <p:cNvGrpSpPr/>
          <p:nvPr/>
        </p:nvGrpSpPr>
        <p:grpSpPr>
          <a:xfrm>
            <a:off x="549341" y="3139552"/>
            <a:ext cx="540000" cy="540000"/>
            <a:chOff x="759236" y="3139552"/>
            <a:chExt cx="540000" cy="540000"/>
          </a:xfrm>
        </p:grpSpPr>
        <p:sp>
          <p:nvSpPr>
            <p:cNvPr id="59" name="Oval 58">
              <a:extLst>
                <a:ext uri="{FF2B5EF4-FFF2-40B4-BE49-F238E27FC236}">
                  <a16:creationId xmlns:a16="http://schemas.microsoft.com/office/drawing/2014/main" id="{5D4097D4-937E-6FED-23C5-ED2B4B0F5A7A}"/>
                </a:ext>
              </a:extLst>
            </p:cNvPr>
            <p:cNvSpPr/>
            <p:nvPr/>
          </p:nvSpPr>
          <p:spPr>
            <a:xfrm>
              <a:off x="759236" y="3139552"/>
              <a:ext cx="540000" cy="540000"/>
            </a:xfrm>
            <a:prstGeom prst="ellipse">
              <a:avLst/>
            </a:prstGeom>
            <a:solidFill>
              <a:sysClr val="window" lastClr="FFFFFF"/>
            </a:solidFill>
            <a:ln w="38100" cap="flat" cmpd="sng" algn="ctr">
              <a:solidFill>
                <a:schemeClr val="tx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050" b="0" i="0" u="none" strike="noStrike" kern="0" cap="none" spc="0" normalizeH="0" baseline="0" noProof="0">
                <a:ln>
                  <a:noFill/>
                </a:ln>
                <a:solidFill>
                  <a:srgbClr val="1A1A31"/>
                </a:solidFill>
                <a:effectLst/>
                <a:uLnTx/>
                <a:uFillTx/>
                <a:latin typeface="Manrope Light"/>
                <a:ea typeface="+mn-ea"/>
                <a:cs typeface="+mn-cs"/>
              </a:endParaRPr>
            </a:p>
          </p:txBody>
        </p:sp>
        <p:pic>
          <p:nvPicPr>
            <p:cNvPr id="60" name="Graphic 23" descr="Image with solid fill">
              <a:extLst>
                <a:ext uri="{FF2B5EF4-FFF2-40B4-BE49-F238E27FC236}">
                  <a16:creationId xmlns:a16="http://schemas.microsoft.com/office/drawing/2014/main" id="{80F8E8DC-A99D-ABCF-94B1-BFC86D17746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46004" y="3226320"/>
              <a:ext cx="366463" cy="366463"/>
            </a:xfrm>
            <a:prstGeom prst="rect">
              <a:avLst/>
            </a:prstGeom>
          </p:spPr>
        </p:pic>
      </p:grpSp>
      <p:sp>
        <p:nvSpPr>
          <p:cNvPr id="62" name="TextBox 61">
            <a:extLst>
              <a:ext uri="{FF2B5EF4-FFF2-40B4-BE49-F238E27FC236}">
                <a16:creationId xmlns:a16="http://schemas.microsoft.com/office/drawing/2014/main" id="{230628B3-423F-FBBF-874D-670DADA4EA9C}"/>
              </a:ext>
            </a:extLst>
          </p:cNvPr>
          <p:cNvSpPr txBox="1"/>
          <p:nvPr/>
        </p:nvSpPr>
        <p:spPr>
          <a:xfrm>
            <a:off x="11373602" y="1797800"/>
            <a:ext cx="756000" cy="184737"/>
          </a:xfrm>
          <a:prstGeom prst="round2SameRect">
            <a:avLst/>
          </a:prstGeom>
          <a:solidFill>
            <a:schemeClr val="tx2"/>
          </a:solidFill>
          <a:ln w="127000">
            <a:noFill/>
          </a:ln>
        </p:spPr>
        <p:txBody>
          <a:bodyPr wrap="square" lIns="144000" tIns="36000" rIns="36000" bIns="36000" rtlCol="0" anchor="ctr">
            <a:noAutofit/>
          </a:bodyPr>
          <a:lstStyle/>
          <a:p>
            <a:pPr marL="449263" marR="0" lvl="0" indent="-449263" defTabSz="914400" eaLnBrk="1" fontAlgn="auto" latinLnBrk="0" hangingPunct="1">
              <a:lnSpc>
                <a:spcPct val="100000"/>
              </a:lnSpc>
              <a:spcBef>
                <a:spcPts val="0"/>
              </a:spcBef>
              <a:spcAft>
                <a:spcPts val="0"/>
              </a:spcAft>
              <a:buClrTx/>
              <a:buSzTx/>
              <a:buFontTx/>
              <a:buNone/>
              <a:tabLst/>
              <a:defRPr/>
            </a:pPr>
            <a:r>
              <a:rPr kumimoji="0" lang="it-IT" sz="900" b="1" i="0" u="none" strike="noStrike" kern="0" cap="none" spc="0" normalizeH="0" baseline="0" noProof="0">
                <a:ln>
                  <a:noFill/>
                </a:ln>
                <a:solidFill>
                  <a:prstClr val="white"/>
                </a:solidFill>
                <a:effectLst/>
                <a:uLnTx/>
                <a:uFillTx/>
                <a:latin typeface="Manrope Light"/>
              </a:rPr>
              <a:t>1. C.</a:t>
            </a:r>
          </a:p>
          <a:p>
            <a:pPr marL="449263" marR="0" lvl="0" indent="-449263" defTabSz="914400" eaLnBrk="1" fontAlgn="auto" latinLnBrk="0" hangingPunct="1">
              <a:lnSpc>
                <a:spcPct val="100000"/>
              </a:lnSpc>
              <a:spcBef>
                <a:spcPts val="0"/>
              </a:spcBef>
              <a:spcAft>
                <a:spcPts val="0"/>
              </a:spcAft>
              <a:buClrTx/>
              <a:buSzTx/>
              <a:buFontTx/>
              <a:buNone/>
              <a:tabLst/>
              <a:defRPr/>
            </a:pPr>
            <a:r>
              <a:rPr kumimoji="0" lang="it-IT" sz="900" b="1" i="0" u="none" strike="noStrike" kern="0" cap="none" spc="0" normalizeH="0" baseline="0" noProof="0">
                <a:ln>
                  <a:noFill/>
                </a:ln>
                <a:solidFill>
                  <a:prstClr val="white"/>
                </a:solidFill>
                <a:effectLst/>
                <a:uLnTx/>
                <a:uFillTx/>
                <a:latin typeface="Manrope Light"/>
              </a:rPr>
              <a:t>ASSET</a:t>
            </a:r>
          </a:p>
        </p:txBody>
      </p:sp>
      <p:grpSp>
        <p:nvGrpSpPr>
          <p:cNvPr id="63" name="Group 62">
            <a:extLst>
              <a:ext uri="{FF2B5EF4-FFF2-40B4-BE49-F238E27FC236}">
                <a16:creationId xmlns:a16="http://schemas.microsoft.com/office/drawing/2014/main" id="{0AEE1524-AC7D-CD66-1B2F-B00575EE5A55}"/>
              </a:ext>
            </a:extLst>
          </p:cNvPr>
          <p:cNvGrpSpPr/>
          <p:nvPr/>
        </p:nvGrpSpPr>
        <p:grpSpPr>
          <a:xfrm>
            <a:off x="11185543" y="1739922"/>
            <a:ext cx="324000" cy="324000"/>
            <a:chOff x="5139353" y="1456660"/>
            <a:chExt cx="648000" cy="648000"/>
          </a:xfrm>
        </p:grpSpPr>
        <p:sp>
          <p:nvSpPr>
            <p:cNvPr id="64" name="Oval 63">
              <a:extLst>
                <a:ext uri="{FF2B5EF4-FFF2-40B4-BE49-F238E27FC236}">
                  <a16:creationId xmlns:a16="http://schemas.microsoft.com/office/drawing/2014/main" id="{1EFD5314-2AAF-301C-AF16-D99D50E70B3A}"/>
                </a:ext>
              </a:extLst>
            </p:cNvPr>
            <p:cNvSpPr/>
            <p:nvPr/>
          </p:nvSpPr>
          <p:spPr>
            <a:xfrm>
              <a:off x="5139353" y="1456660"/>
              <a:ext cx="648000" cy="648000"/>
            </a:xfrm>
            <a:prstGeom prst="ellipse">
              <a:avLst/>
            </a:prstGeom>
            <a:solidFill>
              <a:sysClr val="window" lastClr="FFFFFF"/>
            </a:solidFill>
            <a:ln w="19050" cap="flat" cmpd="sng" algn="ctr">
              <a:solidFill>
                <a:schemeClr val="tx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990" b="0" i="0" u="none" strike="noStrike" kern="0" cap="none" spc="0" normalizeH="0" baseline="0" noProof="0">
                <a:ln>
                  <a:noFill/>
                </a:ln>
                <a:solidFill>
                  <a:prstClr val="white"/>
                </a:solidFill>
                <a:effectLst/>
                <a:uLnTx/>
                <a:uFillTx/>
                <a:latin typeface="Manrope Light"/>
                <a:ea typeface="+mn-ea"/>
                <a:cs typeface="+mn-cs"/>
              </a:endParaRPr>
            </a:p>
          </p:txBody>
        </p:sp>
        <p:pic>
          <p:nvPicPr>
            <p:cNvPr id="65" name="Graphic 56" descr="Good Inventory outline">
              <a:extLst>
                <a:ext uri="{FF2B5EF4-FFF2-40B4-BE49-F238E27FC236}">
                  <a16:creationId xmlns:a16="http://schemas.microsoft.com/office/drawing/2014/main" id="{262B1726-968E-333E-E286-C0FBC677C04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239109" y="1556416"/>
              <a:ext cx="448489" cy="448489"/>
            </a:xfrm>
            <a:prstGeom prst="rect">
              <a:avLst/>
            </a:prstGeom>
          </p:spPr>
        </p:pic>
      </p:grpSp>
      <p:sp>
        <p:nvSpPr>
          <p:cNvPr id="66" name="TextBox 65">
            <a:extLst>
              <a:ext uri="{FF2B5EF4-FFF2-40B4-BE49-F238E27FC236}">
                <a16:creationId xmlns:a16="http://schemas.microsoft.com/office/drawing/2014/main" id="{332F5C25-C0AE-0A15-1A1D-54C89E7CFB21}"/>
              </a:ext>
            </a:extLst>
          </p:cNvPr>
          <p:cNvSpPr txBox="1"/>
          <p:nvPr/>
        </p:nvSpPr>
        <p:spPr>
          <a:xfrm>
            <a:off x="11373602" y="2264912"/>
            <a:ext cx="756000" cy="184737"/>
          </a:xfrm>
          <a:prstGeom prst="round2SameRect">
            <a:avLst/>
          </a:prstGeom>
          <a:solidFill>
            <a:sysClr val="window" lastClr="FFFFFF">
              <a:lumMod val="85000"/>
            </a:sysClr>
          </a:solidFill>
          <a:ln w="127000">
            <a:noFill/>
          </a:ln>
        </p:spPr>
        <p:txBody>
          <a:bodyPr wrap="square" lIns="144000" tIns="36000" rIns="36000" bIns="36000" rtlCol="0" anchor="ctr">
            <a:noAutofit/>
          </a:bodyPr>
          <a:lstStyle/>
          <a:p>
            <a:pPr marL="265113" marR="0" lvl="0" indent="-265113" defTabSz="914400" eaLnBrk="1" fontAlgn="auto" latinLnBrk="0" hangingPunct="1">
              <a:lnSpc>
                <a:spcPct val="100000"/>
              </a:lnSpc>
              <a:spcBef>
                <a:spcPts val="0"/>
              </a:spcBef>
              <a:spcAft>
                <a:spcPts val="0"/>
              </a:spcAft>
              <a:buClrTx/>
              <a:buSzTx/>
              <a:buFontTx/>
              <a:buNone/>
              <a:tabLst/>
              <a:defRPr/>
            </a:pPr>
            <a:r>
              <a:rPr kumimoji="0" lang="it-IT" sz="900" b="1" i="0" u="none" strike="noStrike" kern="0" cap="none" spc="0" normalizeH="0" baseline="0" noProof="0">
                <a:ln>
                  <a:noFill/>
                </a:ln>
                <a:solidFill>
                  <a:prstClr val="white">
                    <a:lumMod val="65000"/>
                  </a:prstClr>
                </a:solidFill>
                <a:effectLst/>
                <a:uLnTx/>
                <a:uFillTx/>
                <a:latin typeface="Manrope Light"/>
              </a:rPr>
              <a:t>2. GPA</a:t>
            </a:r>
          </a:p>
        </p:txBody>
      </p:sp>
      <p:grpSp>
        <p:nvGrpSpPr>
          <p:cNvPr id="67" name="Group 66">
            <a:extLst>
              <a:ext uri="{FF2B5EF4-FFF2-40B4-BE49-F238E27FC236}">
                <a16:creationId xmlns:a16="http://schemas.microsoft.com/office/drawing/2014/main" id="{F453B440-18B0-33E5-0952-73783201617D}"/>
              </a:ext>
            </a:extLst>
          </p:cNvPr>
          <p:cNvGrpSpPr/>
          <p:nvPr/>
        </p:nvGrpSpPr>
        <p:grpSpPr>
          <a:xfrm>
            <a:off x="11185543" y="2207034"/>
            <a:ext cx="324000" cy="324000"/>
            <a:chOff x="5139353" y="2373801"/>
            <a:chExt cx="648000" cy="648000"/>
          </a:xfrm>
        </p:grpSpPr>
        <p:sp>
          <p:nvSpPr>
            <p:cNvPr id="68" name="Oval 67">
              <a:extLst>
                <a:ext uri="{FF2B5EF4-FFF2-40B4-BE49-F238E27FC236}">
                  <a16:creationId xmlns:a16="http://schemas.microsoft.com/office/drawing/2014/main" id="{4AEC91BB-A43F-BAA9-E06E-695851FDD542}"/>
                </a:ext>
              </a:extLst>
            </p:cNvPr>
            <p:cNvSpPr/>
            <p:nvPr/>
          </p:nvSpPr>
          <p:spPr>
            <a:xfrm>
              <a:off x="5139353" y="2373801"/>
              <a:ext cx="648000" cy="648000"/>
            </a:xfrm>
            <a:prstGeom prst="ellipse">
              <a:avLst/>
            </a:prstGeom>
            <a:solidFill>
              <a:sysClr val="window" lastClr="FFFFFF"/>
            </a:solidFill>
            <a:ln w="19050" cap="flat" cmpd="sng" algn="ctr">
              <a:solidFill>
                <a:sysClr val="window" lastClr="FFFFFF">
                  <a:lumMod val="8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990" b="0" i="0" u="none" strike="noStrike" kern="0" cap="none" spc="0" normalizeH="0" baseline="0" noProof="0">
                <a:ln>
                  <a:noFill/>
                </a:ln>
                <a:solidFill>
                  <a:prstClr val="white"/>
                </a:solidFill>
                <a:effectLst/>
                <a:uLnTx/>
                <a:uFillTx/>
                <a:latin typeface="Manrope Light"/>
                <a:ea typeface="+mn-ea"/>
                <a:cs typeface="+mn-cs"/>
              </a:endParaRPr>
            </a:p>
          </p:txBody>
        </p:sp>
        <p:pic>
          <p:nvPicPr>
            <p:cNvPr id="69" name="Graphic 18">
              <a:extLst>
                <a:ext uri="{FF2B5EF4-FFF2-40B4-BE49-F238E27FC236}">
                  <a16:creationId xmlns:a16="http://schemas.microsoft.com/office/drawing/2014/main" id="{7F766067-F1CF-E96C-98FB-5AA91D4FB07B}"/>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5252340" y="2493589"/>
              <a:ext cx="416413" cy="41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0" name="TextBox 69">
            <a:extLst>
              <a:ext uri="{FF2B5EF4-FFF2-40B4-BE49-F238E27FC236}">
                <a16:creationId xmlns:a16="http://schemas.microsoft.com/office/drawing/2014/main" id="{8FFC881B-B5F7-73F3-325F-8D6C8136FD92}"/>
              </a:ext>
            </a:extLst>
          </p:cNvPr>
          <p:cNvSpPr txBox="1"/>
          <p:nvPr/>
        </p:nvSpPr>
        <p:spPr>
          <a:xfrm>
            <a:off x="11373602" y="3162878"/>
            <a:ext cx="756000" cy="184737"/>
          </a:xfrm>
          <a:prstGeom prst="round2SameRect">
            <a:avLst/>
          </a:prstGeom>
          <a:solidFill>
            <a:sysClr val="window" lastClr="FFFFFF">
              <a:lumMod val="85000"/>
            </a:sysClr>
          </a:solidFill>
          <a:ln w="127000">
            <a:noFill/>
          </a:ln>
        </p:spPr>
        <p:txBody>
          <a:bodyPr wrap="square" lIns="144000" tIns="36000" rIns="36000" bIns="36000" rtlCol="0" anchor="ctr">
            <a:noAutofit/>
          </a:bodyPr>
          <a:lstStyle/>
          <a:p>
            <a:pPr marL="441325" marR="0" lvl="0" indent="-441325" defTabSz="914400" eaLnBrk="1" fontAlgn="auto" latinLnBrk="0" hangingPunct="1">
              <a:lnSpc>
                <a:spcPct val="100000"/>
              </a:lnSpc>
              <a:spcBef>
                <a:spcPts val="0"/>
              </a:spcBef>
              <a:spcAft>
                <a:spcPts val="0"/>
              </a:spcAft>
              <a:buClrTx/>
              <a:buSzTx/>
              <a:buFontTx/>
              <a:buNone/>
              <a:tabLst/>
              <a:defRPr/>
            </a:pPr>
            <a:r>
              <a:rPr kumimoji="0" lang="it-IT" sz="900" b="1" i="0" u="none" strike="noStrike" kern="0" cap="none" spc="0" normalizeH="0" baseline="0" noProof="0">
                <a:ln>
                  <a:noFill/>
                </a:ln>
                <a:solidFill>
                  <a:prstClr val="white">
                    <a:lumMod val="65000"/>
                  </a:prstClr>
                </a:solidFill>
                <a:effectLst/>
                <a:uLnTx/>
                <a:uFillTx/>
                <a:latin typeface="Manrope Light"/>
              </a:rPr>
              <a:t>4. GCCG</a:t>
            </a:r>
          </a:p>
        </p:txBody>
      </p:sp>
      <p:grpSp>
        <p:nvGrpSpPr>
          <p:cNvPr id="71" name="Group 70">
            <a:extLst>
              <a:ext uri="{FF2B5EF4-FFF2-40B4-BE49-F238E27FC236}">
                <a16:creationId xmlns:a16="http://schemas.microsoft.com/office/drawing/2014/main" id="{766ED55D-CDE8-46CA-C84E-2BE28EDC4996}"/>
              </a:ext>
            </a:extLst>
          </p:cNvPr>
          <p:cNvGrpSpPr/>
          <p:nvPr/>
        </p:nvGrpSpPr>
        <p:grpSpPr>
          <a:xfrm>
            <a:off x="11185543" y="3105000"/>
            <a:ext cx="324000" cy="324000"/>
            <a:chOff x="5139353" y="4584247"/>
            <a:chExt cx="648000" cy="648000"/>
          </a:xfrm>
        </p:grpSpPr>
        <p:sp>
          <p:nvSpPr>
            <p:cNvPr id="72" name="Oval 71">
              <a:extLst>
                <a:ext uri="{FF2B5EF4-FFF2-40B4-BE49-F238E27FC236}">
                  <a16:creationId xmlns:a16="http://schemas.microsoft.com/office/drawing/2014/main" id="{97732B2E-EBB8-9785-E1AA-A36069BBEB76}"/>
                </a:ext>
              </a:extLst>
            </p:cNvPr>
            <p:cNvSpPr/>
            <p:nvPr/>
          </p:nvSpPr>
          <p:spPr>
            <a:xfrm>
              <a:off x="5139353" y="4584247"/>
              <a:ext cx="648000" cy="648000"/>
            </a:xfrm>
            <a:prstGeom prst="ellipse">
              <a:avLst/>
            </a:prstGeom>
            <a:solidFill>
              <a:sysClr val="window" lastClr="FFFFFF"/>
            </a:solidFill>
            <a:ln w="19050" cap="flat" cmpd="sng" algn="ctr">
              <a:solidFill>
                <a:sysClr val="window" lastClr="FFFFFF">
                  <a:lumMod val="8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990" b="0" i="0" u="none" strike="noStrike" kern="0" cap="none" spc="0" normalizeH="0" baseline="0" noProof="0">
                <a:ln>
                  <a:noFill/>
                </a:ln>
                <a:solidFill>
                  <a:prstClr val="white"/>
                </a:solidFill>
                <a:effectLst/>
                <a:uLnTx/>
                <a:uFillTx/>
                <a:latin typeface="Manrope Light"/>
                <a:ea typeface="+mn-ea"/>
                <a:cs typeface="+mn-cs"/>
              </a:endParaRPr>
            </a:p>
          </p:txBody>
        </p:sp>
        <p:pic>
          <p:nvPicPr>
            <p:cNvPr id="73" name="Graphic 17">
              <a:extLst>
                <a:ext uri="{FF2B5EF4-FFF2-40B4-BE49-F238E27FC236}">
                  <a16:creationId xmlns:a16="http://schemas.microsoft.com/office/drawing/2014/main" id="{87E7FC50-97B4-1C87-40C5-B201F35F5F54}"/>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5273471" y="4702762"/>
              <a:ext cx="416413" cy="41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4" name="TextBox 73">
            <a:extLst>
              <a:ext uri="{FF2B5EF4-FFF2-40B4-BE49-F238E27FC236}">
                <a16:creationId xmlns:a16="http://schemas.microsoft.com/office/drawing/2014/main" id="{FAB4F1B7-AFE4-7486-10E2-99774BD31186}"/>
              </a:ext>
            </a:extLst>
          </p:cNvPr>
          <p:cNvSpPr txBox="1"/>
          <p:nvPr/>
        </p:nvSpPr>
        <p:spPr>
          <a:xfrm>
            <a:off x="11373602" y="2708517"/>
            <a:ext cx="756000" cy="184737"/>
          </a:xfrm>
          <a:prstGeom prst="round2SameRect">
            <a:avLst/>
          </a:prstGeom>
          <a:solidFill>
            <a:sysClr val="window" lastClr="FFFFFF">
              <a:lumMod val="85000"/>
            </a:sysClr>
          </a:solidFill>
          <a:ln w="127000">
            <a:noFill/>
          </a:ln>
        </p:spPr>
        <p:txBody>
          <a:bodyPr wrap="square" lIns="144000" tIns="36000" rIns="36000" bIns="3600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900" b="1" i="0" u="none" strike="noStrike" kern="0" cap="none" spc="0" normalizeH="0" baseline="0" noProof="0">
                <a:ln>
                  <a:noFill/>
                </a:ln>
                <a:solidFill>
                  <a:prstClr val="white">
                    <a:lumMod val="65000"/>
                  </a:prstClr>
                </a:solidFill>
                <a:effectLst/>
                <a:uLnTx/>
                <a:uFillTx/>
                <a:latin typeface="Manrope Light"/>
              </a:rPr>
              <a:t>3. GCD</a:t>
            </a:r>
          </a:p>
        </p:txBody>
      </p:sp>
      <p:grpSp>
        <p:nvGrpSpPr>
          <p:cNvPr id="75" name="Group 74">
            <a:extLst>
              <a:ext uri="{FF2B5EF4-FFF2-40B4-BE49-F238E27FC236}">
                <a16:creationId xmlns:a16="http://schemas.microsoft.com/office/drawing/2014/main" id="{B4F22F6E-1BC6-E119-78AA-93C4B03C88F9}"/>
              </a:ext>
            </a:extLst>
          </p:cNvPr>
          <p:cNvGrpSpPr/>
          <p:nvPr/>
        </p:nvGrpSpPr>
        <p:grpSpPr>
          <a:xfrm>
            <a:off x="11185543" y="2650639"/>
            <a:ext cx="324000" cy="324000"/>
            <a:chOff x="5139353" y="3475608"/>
            <a:chExt cx="648000" cy="648000"/>
          </a:xfrm>
        </p:grpSpPr>
        <p:sp>
          <p:nvSpPr>
            <p:cNvPr id="76" name="Oval 75">
              <a:extLst>
                <a:ext uri="{FF2B5EF4-FFF2-40B4-BE49-F238E27FC236}">
                  <a16:creationId xmlns:a16="http://schemas.microsoft.com/office/drawing/2014/main" id="{EDA97917-3E08-AE30-9550-7A89014F9386}"/>
                </a:ext>
              </a:extLst>
            </p:cNvPr>
            <p:cNvSpPr/>
            <p:nvPr/>
          </p:nvSpPr>
          <p:spPr>
            <a:xfrm>
              <a:off x="5139353" y="3475608"/>
              <a:ext cx="648000" cy="648000"/>
            </a:xfrm>
            <a:prstGeom prst="ellipse">
              <a:avLst/>
            </a:prstGeom>
            <a:solidFill>
              <a:sysClr val="window" lastClr="FFFFFF"/>
            </a:solidFill>
            <a:ln w="19050" cap="flat" cmpd="sng" algn="ctr">
              <a:solidFill>
                <a:sysClr val="window" lastClr="FFFFFF">
                  <a:lumMod val="8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990" b="0" i="0" u="none" strike="noStrike" kern="0" cap="none" spc="0" normalizeH="0" baseline="0" noProof="0">
                <a:ln>
                  <a:noFill/>
                </a:ln>
                <a:solidFill>
                  <a:prstClr val="white"/>
                </a:solidFill>
                <a:effectLst/>
                <a:uLnTx/>
                <a:uFillTx/>
                <a:latin typeface="Manrope Light"/>
                <a:ea typeface="+mn-ea"/>
                <a:cs typeface="+mn-cs"/>
              </a:endParaRPr>
            </a:p>
          </p:txBody>
        </p:sp>
        <p:pic>
          <p:nvPicPr>
            <p:cNvPr id="77" name="Graphic 16">
              <a:extLst>
                <a:ext uri="{FF2B5EF4-FFF2-40B4-BE49-F238E27FC236}">
                  <a16:creationId xmlns:a16="http://schemas.microsoft.com/office/drawing/2014/main" id="{5A1A01F7-992D-85FD-EDF9-B7AC0683F6C4}"/>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5216387" y="3552642"/>
              <a:ext cx="493931" cy="493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 name="Group 13">
            <a:extLst>
              <a:ext uri="{FF2B5EF4-FFF2-40B4-BE49-F238E27FC236}">
                <a16:creationId xmlns:a16="http://schemas.microsoft.com/office/drawing/2014/main" id="{6C866E40-4C39-434B-47BE-97304F3976D0}"/>
              </a:ext>
            </a:extLst>
          </p:cNvPr>
          <p:cNvGrpSpPr/>
          <p:nvPr/>
        </p:nvGrpSpPr>
        <p:grpSpPr>
          <a:xfrm>
            <a:off x="9237174" y="4922670"/>
            <a:ext cx="1954800" cy="983574"/>
            <a:chOff x="9129098" y="6085454"/>
            <a:chExt cx="1954800" cy="983574"/>
          </a:xfrm>
        </p:grpSpPr>
        <p:grpSp>
          <p:nvGrpSpPr>
            <p:cNvPr id="9" name="Group 8">
              <a:extLst>
                <a:ext uri="{FF2B5EF4-FFF2-40B4-BE49-F238E27FC236}">
                  <a16:creationId xmlns:a16="http://schemas.microsoft.com/office/drawing/2014/main" id="{691BAB53-9F7A-468C-E01F-5234E3D387AF}"/>
                </a:ext>
              </a:extLst>
            </p:cNvPr>
            <p:cNvGrpSpPr/>
            <p:nvPr/>
          </p:nvGrpSpPr>
          <p:grpSpPr>
            <a:xfrm>
              <a:off x="9129098" y="6085454"/>
              <a:ext cx="1954800" cy="983574"/>
              <a:chOff x="17032474" y="7389522"/>
              <a:chExt cx="1955874" cy="1059876"/>
            </a:xfrm>
          </p:grpSpPr>
          <p:sp>
            <p:nvSpPr>
              <p:cNvPr id="12" name="Freeform: Shape 11">
                <a:extLst>
                  <a:ext uri="{FF2B5EF4-FFF2-40B4-BE49-F238E27FC236}">
                    <a16:creationId xmlns:a16="http://schemas.microsoft.com/office/drawing/2014/main" id="{F1BC52B6-74E4-BBB8-FCB3-02738D21FCCC}"/>
                  </a:ext>
                </a:extLst>
              </p:cNvPr>
              <p:cNvSpPr/>
              <p:nvPr/>
            </p:nvSpPr>
            <p:spPr>
              <a:xfrm>
                <a:off x="17032474" y="7389522"/>
                <a:ext cx="1955874" cy="1059876"/>
              </a:xfrm>
              <a:custGeom>
                <a:avLst/>
                <a:gdLst>
                  <a:gd name="connsiteX0" fmla="*/ 1507437 w 3651891"/>
                  <a:gd name="connsiteY0" fmla="*/ 17 h 1938915"/>
                  <a:gd name="connsiteX1" fmla="*/ 2163476 w 3651891"/>
                  <a:gd name="connsiteY1" fmla="*/ 413910 h 1938915"/>
                  <a:gd name="connsiteX2" fmla="*/ 2176572 w 3651891"/>
                  <a:gd name="connsiteY2" fmla="*/ 453079 h 1938915"/>
                  <a:gd name="connsiteX3" fmla="*/ 2176809 w 3651891"/>
                  <a:gd name="connsiteY3" fmla="*/ 452942 h 1938915"/>
                  <a:gd name="connsiteX4" fmla="*/ 2955373 w 3651891"/>
                  <a:gd name="connsiteY4" fmla="*/ 647633 h 1938915"/>
                  <a:gd name="connsiteX5" fmla="*/ 3068170 w 3651891"/>
                  <a:gd name="connsiteY5" fmla="*/ 996117 h 1938915"/>
                  <a:gd name="connsiteX6" fmla="*/ 3062009 w 3651891"/>
                  <a:gd name="connsiteY6" fmla="*/ 1065106 h 1938915"/>
                  <a:gd name="connsiteX7" fmla="*/ 3074270 w 3651891"/>
                  <a:gd name="connsiteY7" fmla="*/ 1050796 h 1938915"/>
                  <a:gd name="connsiteX8" fmla="*/ 3233369 w 3651891"/>
                  <a:gd name="connsiteY8" fmla="*/ 998938 h 1938915"/>
                  <a:gd name="connsiteX9" fmla="*/ 3440688 w 3651891"/>
                  <a:gd name="connsiteY9" fmla="*/ 1107074 h 1938915"/>
                  <a:gd name="connsiteX10" fmla="*/ 3451192 w 3651891"/>
                  <a:gd name="connsiteY10" fmla="*/ 1148017 h 1938915"/>
                  <a:gd name="connsiteX11" fmla="*/ 3466234 w 3651891"/>
                  <a:gd name="connsiteY11" fmla="*/ 1156507 h 1938915"/>
                  <a:gd name="connsiteX12" fmla="*/ 3651881 w 3651891"/>
                  <a:gd name="connsiteY12" fmla="*/ 1513161 h 1938915"/>
                  <a:gd name="connsiteX13" fmla="*/ 3239233 w 3651891"/>
                  <a:gd name="connsiteY13" fmla="*/ 1938906 h 1938915"/>
                  <a:gd name="connsiteX14" fmla="*/ 3224641 w 3651891"/>
                  <a:gd name="connsiteY14" fmla="*/ 1937290 h 1938915"/>
                  <a:gd name="connsiteX15" fmla="*/ 3224651 w 3651891"/>
                  <a:gd name="connsiteY15" fmla="*/ 1938806 h 1938915"/>
                  <a:gd name="connsiteX16" fmla="*/ 655391 w 3651891"/>
                  <a:gd name="connsiteY16" fmla="*/ 1921189 h 1938915"/>
                  <a:gd name="connsiteX17" fmla="*/ 655371 w 3651891"/>
                  <a:gd name="connsiteY17" fmla="*/ 1918208 h 1938915"/>
                  <a:gd name="connsiteX18" fmla="*/ 622913 w 3651891"/>
                  <a:gd name="connsiteY18" fmla="*/ 1920966 h 1938915"/>
                  <a:gd name="connsiteX19" fmla="*/ 12 w 3651891"/>
                  <a:gd name="connsiteY19" fmla="*/ 1353141 h 1938915"/>
                  <a:gd name="connsiteX20" fmla="*/ 490537 w 3651891"/>
                  <a:gd name="connsiteY20" fmla="*/ 804399 h 1938915"/>
                  <a:gd name="connsiteX21" fmla="*/ 554681 w 3651891"/>
                  <a:gd name="connsiteY21" fmla="*/ 798948 h 1938915"/>
                  <a:gd name="connsiteX22" fmla="*/ 576325 w 3651891"/>
                  <a:gd name="connsiteY22" fmla="*/ 773687 h 1938915"/>
                  <a:gd name="connsiteX23" fmla="*/ 735424 w 3651891"/>
                  <a:gd name="connsiteY23" fmla="*/ 721830 h 1938915"/>
                  <a:gd name="connsiteX24" fmla="*/ 810798 w 3651891"/>
                  <a:gd name="connsiteY24" fmla="*/ 733804 h 1938915"/>
                  <a:gd name="connsiteX25" fmla="*/ 803054 w 3651891"/>
                  <a:gd name="connsiteY25" fmla="*/ 665496 h 1938915"/>
                  <a:gd name="connsiteX26" fmla="*/ 1507437 w 3651891"/>
                  <a:gd name="connsiteY26" fmla="*/ 17 h 1938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51891" h="1938915">
                    <a:moveTo>
                      <a:pt x="1507437" y="17"/>
                    </a:moveTo>
                    <a:cubicBezTo>
                      <a:pt x="1801097" y="2031"/>
                      <a:pt x="2054209" y="172577"/>
                      <a:pt x="2163476" y="413910"/>
                    </a:cubicBezTo>
                    <a:lnTo>
                      <a:pt x="2176572" y="453079"/>
                    </a:lnTo>
                    <a:lnTo>
                      <a:pt x="2176809" y="452942"/>
                    </a:lnTo>
                    <a:cubicBezTo>
                      <a:pt x="2451845" y="327608"/>
                      <a:pt x="2779763" y="402363"/>
                      <a:pt x="2955373" y="647633"/>
                    </a:cubicBezTo>
                    <a:cubicBezTo>
                      <a:pt x="3030635" y="752749"/>
                      <a:pt x="3067234" y="874257"/>
                      <a:pt x="3068170" y="996117"/>
                    </a:cubicBezTo>
                    <a:lnTo>
                      <a:pt x="3062009" y="1065106"/>
                    </a:lnTo>
                    <a:lnTo>
                      <a:pt x="3074270" y="1050796"/>
                    </a:lnTo>
                    <a:cubicBezTo>
                      <a:pt x="3114987" y="1018755"/>
                      <a:pt x="3171237" y="998938"/>
                      <a:pt x="3233369" y="998938"/>
                    </a:cubicBezTo>
                    <a:cubicBezTo>
                      <a:pt x="3326567" y="998938"/>
                      <a:pt x="3406531" y="1043527"/>
                      <a:pt x="3440688" y="1107074"/>
                    </a:cubicBezTo>
                    <a:lnTo>
                      <a:pt x="3451192" y="1148017"/>
                    </a:lnTo>
                    <a:lnTo>
                      <a:pt x="3466234" y="1156507"/>
                    </a:lnTo>
                    <a:cubicBezTo>
                      <a:pt x="3577302" y="1234287"/>
                      <a:pt x="3650872" y="1365220"/>
                      <a:pt x="3651881" y="1513161"/>
                    </a:cubicBezTo>
                    <a:cubicBezTo>
                      <a:pt x="3653497" y="1749868"/>
                      <a:pt x="3468749" y="1940480"/>
                      <a:pt x="3239233" y="1938906"/>
                    </a:cubicBezTo>
                    <a:lnTo>
                      <a:pt x="3224641" y="1937290"/>
                    </a:lnTo>
                    <a:lnTo>
                      <a:pt x="3224651" y="1938806"/>
                    </a:lnTo>
                    <a:lnTo>
                      <a:pt x="655391" y="1921189"/>
                    </a:lnTo>
                    <a:lnTo>
                      <a:pt x="655371" y="1918208"/>
                    </a:lnTo>
                    <a:lnTo>
                      <a:pt x="622913" y="1920966"/>
                    </a:lnTo>
                    <a:cubicBezTo>
                      <a:pt x="281019" y="1918622"/>
                      <a:pt x="2136" y="1664398"/>
                      <a:pt x="12" y="1353141"/>
                    </a:cubicBezTo>
                    <a:cubicBezTo>
                      <a:pt x="-1847" y="1080791"/>
                      <a:pt x="208803" y="855017"/>
                      <a:pt x="490537" y="804399"/>
                    </a:cubicBezTo>
                    <a:lnTo>
                      <a:pt x="554681" y="798948"/>
                    </a:lnTo>
                    <a:lnTo>
                      <a:pt x="576325" y="773687"/>
                    </a:lnTo>
                    <a:cubicBezTo>
                      <a:pt x="617042" y="741647"/>
                      <a:pt x="673292" y="721830"/>
                      <a:pt x="735424" y="721830"/>
                    </a:cubicBezTo>
                    <a:lnTo>
                      <a:pt x="810798" y="733804"/>
                    </a:lnTo>
                    <a:lnTo>
                      <a:pt x="803054" y="665496"/>
                    </a:lnTo>
                    <a:cubicBezTo>
                      <a:pt x="800527" y="295278"/>
                      <a:pt x="1115890" y="-2667"/>
                      <a:pt x="1507437" y="17"/>
                    </a:cubicBezTo>
                    <a:close/>
                  </a:path>
                </a:pathLst>
              </a:custGeom>
              <a:solidFill>
                <a:schemeClr val="accent1"/>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632" b="0" i="0" u="none" strike="noStrike" kern="0" cap="none" spc="0" normalizeH="0" baseline="0" noProof="0">
                  <a:ln>
                    <a:noFill/>
                  </a:ln>
                  <a:solidFill>
                    <a:prstClr val="white"/>
                  </a:solidFill>
                  <a:effectLst/>
                  <a:uLnTx/>
                  <a:uFillTx/>
                  <a:latin typeface="Manrope Light"/>
                  <a:ea typeface="+mn-ea"/>
                  <a:cs typeface="+mn-cs"/>
                </a:endParaRPr>
              </a:p>
            </p:txBody>
          </p:sp>
          <p:pic>
            <p:nvPicPr>
              <p:cNvPr id="13" name="Picture 12" descr="A black and green rectangle with white text&#10;&#10;Description automatically generated">
                <a:extLst>
                  <a:ext uri="{FF2B5EF4-FFF2-40B4-BE49-F238E27FC236}">
                    <a16:creationId xmlns:a16="http://schemas.microsoft.com/office/drawing/2014/main" id="{8FB0C6FB-6031-FC6A-3B01-EAC72BD8DFD6}"/>
                  </a:ext>
                </a:extLst>
              </p:cNvPr>
              <p:cNvPicPr>
                <a:picLocks noChangeAspect="1"/>
              </p:cNvPicPr>
              <p:nvPr/>
            </p:nvPicPr>
            <p:blipFill>
              <a:blip r:embed="rId8">
                <a:extLst>
                  <a:ext uri="{28A0092B-C50C-407E-A947-70E740481C1C}">
                    <a14:useLocalDpi xmlns:a14="http://schemas.microsoft.com/office/drawing/2010/main" val="0"/>
                  </a:ext>
                </a:extLst>
              </a:blip>
              <a:srcRect r="57873"/>
              <a:stretch/>
            </p:blipFill>
            <p:spPr>
              <a:xfrm>
                <a:off x="17449239" y="7704877"/>
                <a:ext cx="955730" cy="416179"/>
              </a:xfrm>
              <a:prstGeom prst="rect">
                <a:avLst/>
              </a:prstGeom>
              <a:noFill/>
            </p:spPr>
          </p:pic>
        </p:grpSp>
        <p:sp>
          <p:nvSpPr>
            <p:cNvPr id="61" name="TextBox 60">
              <a:extLst>
                <a:ext uri="{FF2B5EF4-FFF2-40B4-BE49-F238E27FC236}">
                  <a16:creationId xmlns:a16="http://schemas.microsoft.com/office/drawing/2014/main" id="{698D784E-C100-5C95-A37A-AFCBF796EBCA}"/>
                </a:ext>
              </a:extLst>
            </p:cNvPr>
            <p:cNvSpPr txBox="1"/>
            <p:nvPr/>
          </p:nvSpPr>
          <p:spPr>
            <a:xfrm>
              <a:off x="9217685" y="6754393"/>
              <a:ext cx="1777625" cy="222384"/>
            </a:xfrm>
            <a:prstGeom prst="rect">
              <a:avLst/>
            </a:prstGeom>
            <a:noFill/>
            <a:ln w="38100">
              <a:noFill/>
            </a:ln>
          </p:spPr>
          <p:txBody>
            <a:bodyPr wrap="square" anchor="t">
              <a:noAutofit/>
            </a:bodyPr>
            <a:lstStyle/>
            <a:p>
              <a:pPr algn="ctr"/>
              <a:r>
                <a:rPr lang="it-IT" sz="1200" b="1" i="1">
                  <a:solidFill>
                    <a:srgbClr val="1A1A31"/>
                  </a:solidFill>
                  <a:latin typeface="Manrope Light"/>
                  <a:cs typeface="Hind SemiBold" panose="02000000000000000000" pitchFamily="2" charset="0"/>
                </a:rPr>
                <a:t>Catalogo dei servizi</a:t>
              </a:r>
              <a:endParaRPr lang="it-IT" sz="1200" i="1">
                <a:solidFill>
                  <a:srgbClr val="1A1A31"/>
                </a:solidFill>
                <a:latin typeface="Manrope Light"/>
                <a:cs typeface="Hind SemiBold" panose="02000000000000000000" pitchFamily="2" charset="0"/>
              </a:endParaRPr>
            </a:p>
          </p:txBody>
        </p:sp>
      </p:grpSp>
    </p:spTree>
    <p:extLst>
      <p:ext uri="{BB962C8B-B14F-4D97-AF65-F5344CB8AC3E}">
        <p14:creationId xmlns:p14="http://schemas.microsoft.com/office/powerpoint/2010/main" val="13421345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a:extLst>
            <a:ext uri="{FF2B5EF4-FFF2-40B4-BE49-F238E27FC236}">
              <a16:creationId xmlns:a16="http://schemas.microsoft.com/office/drawing/2014/main" id="{3C59CF3D-203E-0D90-C12F-5225032664ED}"/>
            </a:ext>
          </a:extLst>
        </p:cNvPr>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6EA91685-54BE-DEA0-427D-24B55AE549E8}"/>
              </a:ext>
            </a:extLst>
          </p:cNvPr>
          <p:cNvSpPr>
            <a:spLocks noGrp="1"/>
          </p:cNvSpPr>
          <p:nvPr>
            <p:ph type="sldNum" sz="quarter" idx="11"/>
          </p:nvPr>
        </p:nvSpPr>
        <p:spPr/>
        <p:txBody>
          <a:bodyPr/>
          <a:lstStyle/>
          <a:p>
            <a:fld id="{E86F664D-E94D-4B15-9147-1FA72CE59815}" type="slidenum">
              <a:rPr lang="it-IT" smtClean="0"/>
              <a:t>13</a:t>
            </a:fld>
            <a:endParaRPr lang="it-IT"/>
          </a:p>
        </p:txBody>
      </p:sp>
      <p:sp>
        <p:nvSpPr>
          <p:cNvPr id="10" name="Titolo 18">
            <a:extLst>
              <a:ext uri="{FF2B5EF4-FFF2-40B4-BE49-F238E27FC236}">
                <a16:creationId xmlns:a16="http://schemas.microsoft.com/office/drawing/2014/main" id="{991162DF-8688-5B32-0970-9C25444C3817}"/>
              </a:ext>
            </a:extLst>
          </p:cNvPr>
          <p:cNvSpPr>
            <a:spLocks noGrp="1"/>
          </p:cNvSpPr>
          <p:nvPr>
            <p:ph type="title"/>
          </p:nvPr>
        </p:nvSpPr>
        <p:spPr/>
        <p:txBody>
          <a:bodyPr/>
          <a:lstStyle/>
          <a:p>
            <a:r>
              <a:rPr lang="it-IT" sz="2800" b="1" dirty="0">
                <a:solidFill>
                  <a:srgbClr val="1E1E1E"/>
                </a:solidFill>
                <a:latin typeface="Manrope Medium" pitchFamily="2" charset="0"/>
              </a:rPr>
              <a:t>2. GESTIONE E PROCESSAMENTO ASSET DIGITALI</a:t>
            </a:r>
            <a:br>
              <a:rPr lang="it-IT" sz="2800" b="1" dirty="0">
                <a:latin typeface="Manrope Medium" pitchFamily="2" charset="0"/>
              </a:rPr>
            </a:br>
            <a:r>
              <a:rPr lang="it-IT" sz="2800" dirty="0">
                <a:solidFill>
                  <a:srgbClr val="1E1E1E"/>
                </a:solidFill>
                <a:latin typeface="Manrope Medium" pitchFamily="2" charset="0"/>
              </a:rPr>
              <a:t>Servizi abilitanti di I e II livello</a:t>
            </a:r>
          </a:p>
        </p:txBody>
      </p:sp>
      <p:sp>
        <p:nvSpPr>
          <p:cNvPr id="3" name="TextBox 2">
            <a:extLst>
              <a:ext uri="{FF2B5EF4-FFF2-40B4-BE49-F238E27FC236}">
                <a16:creationId xmlns:a16="http://schemas.microsoft.com/office/drawing/2014/main" id="{B6E3C019-EEC6-0E30-6B8F-9E821C84E4E1}"/>
              </a:ext>
            </a:extLst>
          </p:cNvPr>
          <p:cNvSpPr txBox="1"/>
          <p:nvPr/>
        </p:nvSpPr>
        <p:spPr>
          <a:xfrm rot="16200000">
            <a:off x="9097040" y="3674651"/>
            <a:ext cx="4012211" cy="144000"/>
          </a:xfrm>
          <a:prstGeom prst="round2SameRect">
            <a:avLst/>
          </a:prstGeom>
          <a:solidFill>
            <a:srgbClr val="302E3B"/>
          </a:solidFill>
          <a:ln w="127000">
            <a:noFill/>
          </a:ln>
        </p:spPr>
        <p:txBody>
          <a:bodyPr wrap="square" lIns="36000" tIns="36000" rIns="36000" bIns="3600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400" b="1" i="0" u="none" strike="noStrike" kern="0" cap="none" spc="0" normalizeH="0" baseline="0" noProof="0">
              <a:ln>
                <a:noFill/>
              </a:ln>
              <a:solidFill>
                <a:prstClr val="white"/>
              </a:solidFill>
              <a:effectLst/>
              <a:uLnTx/>
              <a:uFillTx/>
              <a:latin typeface="Manrope Light"/>
            </a:endParaRPr>
          </a:p>
        </p:txBody>
      </p:sp>
      <p:sp>
        <p:nvSpPr>
          <p:cNvPr id="4" name="TextBox 3">
            <a:extLst>
              <a:ext uri="{FF2B5EF4-FFF2-40B4-BE49-F238E27FC236}">
                <a16:creationId xmlns:a16="http://schemas.microsoft.com/office/drawing/2014/main" id="{0D082800-25FC-0E70-A3E6-B1EBA3F27A97}"/>
              </a:ext>
            </a:extLst>
          </p:cNvPr>
          <p:cNvSpPr txBox="1"/>
          <p:nvPr/>
        </p:nvSpPr>
        <p:spPr>
          <a:xfrm>
            <a:off x="549341" y="5324594"/>
            <a:ext cx="7740000" cy="396000"/>
          </a:xfrm>
          <a:prstGeom prst="round2SameRect">
            <a:avLst/>
          </a:prstGeom>
          <a:solidFill>
            <a:srgbClr val="302E3B"/>
          </a:solidFill>
          <a:ln w="127000">
            <a:noFill/>
          </a:ln>
        </p:spPr>
        <p:txBody>
          <a:bodyPr wrap="square" lIns="36000" tIns="36000" rIns="36000" bIns="36000" rtlCol="0" anchor="ctr">
            <a:noAutofit/>
          </a:bodyPr>
          <a:lstStyle>
            <a:defPPr>
              <a:defRPr lang="it-IT"/>
            </a:defPPr>
            <a:lvl1pPr marL="441325" indent="-441325">
              <a:defRPr sz="1400" b="1">
                <a:solidFill>
                  <a:schemeClr val="bg1"/>
                </a:solidFill>
                <a:latin typeface="Titillium Web" panose="00000500000000000000" pitchFamily="2" charset="0"/>
              </a:defRPr>
            </a:lvl1pPr>
          </a:lstStyle>
          <a:p>
            <a:pPr marL="441325" marR="0" lvl="0" indent="-441325" defTabSz="914400" eaLnBrk="1" fontAlgn="auto" latinLnBrk="0" hangingPunct="1">
              <a:lnSpc>
                <a:spcPct val="100000"/>
              </a:lnSpc>
              <a:spcBef>
                <a:spcPts val="0"/>
              </a:spcBef>
              <a:spcAft>
                <a:spcPts val="0"/>
              </a:spcAft>
              <a:buClrTx/>
              <a:buSzTx/>
              <a:buFontTx/>
              <a:buNone/>
              <a:tabLst/>
              <a:defRPr/>
            </a:pPr>
            <a:r>
              <a:rPr lang="it-IT" sz="1400" b="1">
                <a:latin typeface="Manrope Medium" pitchFamily="2" charset="0"/>
              </a:rPr>
              <a:t>2. GESTIONE E PROCESSAMENTO ASSET DIGITALI</a:t>
            </a:r>
            <a:endParaRPr kumimoji="0" lang="it-IT" sz="1400" b="1" i="0" u="none" strike="noStrike" kern="0" cap="none" spc="0" normalizeH="0" baseline="0" noProof="0">
              <a:ln>
                <a:noFill/>
              </a:ln>
              <a:solidFill>
                <a:prstClr val="white"/>
              </a:solidFill>
              <a:effectLst/>
              <a:uLnTx/>
              <a:uFillTx/>
              <a:latin typeface="Manrope Light"/>
            </a:endParaRPr>
          </a:p>
        </p:txBody>
      </p:sp>
      <p:grpSp>
        <p:nvGrpSpPr>
          <p:cNvPr id="5" name="Group 4">
            <a:extLst>
              <a:ext uri="{FF2B5EF4-FFF2-40B4-BE49-F238E27FC236}">
                <a16:creationId xmlns:a16="http://schemas.microsoft.com/office/drawing/2014/main" id="{A556A6D2-10D3-A411-3205-931ACE594232}"/>
              </a:ext>
            </a:extLst>
          </p:cNvPr>
          <p:cNvGrpSpPr/>
          <p:nvPr/>
        </p:nvGrpSpPr>
        <p:grpSpPr>
          <a:xfrm>
            <a:off x="8212895" y="5054911"/>
            <a:ext cx="792000" cy="792000"/>
            <a:chOff x="5094309" y="2710519"/>
            <a:chExt cx="792000" cy="792000"/>
          </a:xfrm>
        </p:grpSpPr>
        <p:sp>
          <p:nvSpPr>
            <p:cNvPr id="6" name="Oval 5">
              <a:extLst>
                <a:ext uri="{FF2B5EF4-FFF2-40B4-BE49-F238E27FC236}">
                  <a16:creationId xmlns:a16="http://schemas.microsoft.com/office/drawing/2014/main" id="{10CD2839-9C50-FDFF-27C9-D632DC056BC8}"/>
                </a:ext>
              </a:extLst>
            </p:cNvPr>
            <p:cNvSpPr/>
            <p:nvPr/>
          </p:nvSpPr>
          <p:spPr>
            <a:xfrm>
              <a:off x="5094309" y="2710519"/>
              <a:ext cx="792000" cy="792000"/>
            </a:xfrm>
            <a:prstGeom prst="ellipse">
              <a:avLst/>
            </a:prstGeom>
            <a:solidFill>
              <a:sysClr val="window" lastClr="FFFFFF"/>
            </a:solidFill>
            <a:ln w="57150" cap="flat" cmpd="sng" algn="ctr">
              <a:solidFill>
                <a:srgbClr val="302E3B"/>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990" b="0" i="0" u="none" strike="noStrike" kern="0" cap="none" spc="0" normalizeH="0" baseline="0" noProof="0">
                <a:ln>
                  <a:noFill/>
                </a:ln>
                <a:solidFill>
                  <a:srgbClr val="1A1A31"/>
                </a:solidFill>
                <a:effectLst/>
                <a:uLnTx/>
                <a:uFillTx/>
                <a:latin typeface="Manrope Light"/>
                <a:ea typeface="+mn-ea"/>
                <a:cs typeface="+mn-cs"/>
              </a:endParaRPr>
            </a:p>
          </p:txBody>
        </p:sp>
        <p:pic>
          <p:nvPicPr>
            <p:cNvPr id="7" name="Graphic 34" descr="Good Inventory outline">
              <a:extLst>
                <a:ext uri="{FF2B5EF4-FFF2-40B4-BE49-F238E27FC236}">
                  <a16:creationId xmlns:a16="http://schemas.microsoft.com/office/drawing/2014/main" id="{661FAE0D-BFB7-BF37-29B8-6F1E1253F8E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216233" y="2832443"/>
              <a:ext cx="548153" cy="548153"/>
            </a:xfrm>
            <a:prstGeom prst="rect">
              <a:avLst/>
            </a:prstGeom>
          </p:spPr>
        </p:pic>
      </p:grpSp>
      <p:sp>
        <p:nvSpPr>
          <p:cNvPr id="11" name="TextBox 10">
            <a:extLst>
              <a:ext uri="{FF2B5EF4-FFF2-40B4-BE49-F238E27FC236}">
                <a16:creationId xmlns:a16="http://schemas.microsoft.com/office/drawing/2014/main" id="{E5778C9B-7050-CBB8-E7EF-9679EF96A0D6}"/>
              </a:ext>
            </a:extLst>
          </p:cNvPr>
          <p:cNvSpPr txBox="1"/>
          <p:nvPr/>
        </p:nvSpPr>
        <p:spPr>
          <a:xfrm>
            <a:off x="11373602" y="1797800"/>
            <a:ext cx="756000" cy="184737"/>
          </a:xfrm>
          <a:prstGeom prst="round2SameRect">
            <a:avLst/>
          </a:prstGeom>
          <a:solidFill>
            <a:sysClr val="window" lastClr="FFFFFF">
              <a:lumMod val="85000"/>
            </a:sysClr>
          </a:solidFill>
          <a:ln w="127000">
            <a:noFill/>
          </a:ln>
        </p:spPr>
        <p:txBody>
          <a:bodyPr wrap="square" lIns="144000" tIns="36000" rIns="36000" bIns="36000" rtlCol="0" anchor="ctr">
            <a:noAutofit/>
          </a:bodyPr>
          <a:lstStyle>
            <a:defPPr>
              <a:defRPr lang="it-IT"/>
            </a:defPPr>
            <a:lvl1pPr marR="0" lvl="0" indent="0" fontAlgn="auto">
              <a:lnSpc>
                <a:spcPct val="100000"/>
              </a:lnSpc>
              <a:spcBef>
                <a:spcPts val="0"/>
              </a:spcBef>
              <a:spcAft>
                <a:spcPts val="0"/>
              </a:spcAft>
              <a:buClrTx/>
              <a:buSzTx/>
              <a:buFontTx/>
              <a:buNone/>
              <a:tabLst/>
              <a:defRPr kumimoji="0" sz="900" b="1" i="0" u="none" strike="noStrike" kern="0" cap="none" spc="0" normalizeH="0" baseline="0">
                <a:ln>
                  <a:noFill/>
                </a:ln>
                <a:solidFill>
                  <a:prstClr val="white">
                    <a:lumMod val="65000"/>
                  </a:prstClr>
                </a:solidFill>
                <a:effectLst/>
                <a:uLnTx/>
                <a:uFillTx/>
                <a:latin typeface="Manrope Light"/>
              </a:defRPr>
            </a:lvl1pPr>
          </a:lstStyle>
          <a:p>
            <a:r>
              <a:rPr lang="it-IT"/>
              <a:t>1 .C. ASSET </a:t>
            </a:r>
          </a:p>
        </p:txBody>
      </p:sp>
      <p:grpSp>
        <p:nvGrpSpPr>
          <p:cNvPr id="12" name="Group 11">
            <a:extLst>
              <a:ext uri="{FF2B5EF4-FFF2-40B4-BE49-F238E27FC236}">
                <a16:creationId xmlns:a16="http://schemas.microsoft.com/office/drawing/2014/main" id="{C0713F32-7024-8705-D2EB-A63628DCBDC2}"/>
              </a:ext>
            </a:extLst>
          </p:cNvPr>
          <p:cNvGrpSpPr/>
          <p:nvPr/>
        </p:nvGrpSpPr>
        <p:grpSpPr>
          <a:xfrm>
            <a:off x="11185543" y="1739922"/>
            <a:ext cx="324000" cy="324000"/>
            <a:chOff x="5139353" y="1456660"/>
            <a:chExt cx="648000" cy="648000"/>
          </a:xfrm>
        </p:grpSpPr>
        <p:sp>
          <p:nvSpPr>
            <p:cNvPr id="13" name="Oval 12">
              <a:extLst>
                <a:ext uri="{FF2B5EF4-FFF2-40B4-BE49-F238E27FC236}">
                  <a16:creationId xmlns:a16="http://schemas.microsoft.com/office/drawing/2014/main" id="{760B5DF9-76A5-0826-F539-4372836804E9}"/>
                </a:ext>
              </a:extLst>
            </p:cNvPr>
            <p:cNvSpPr/>
            <p:nvPr/>
          </p:nvSpPr>
          <p:spPr>
            <a:xfrm>
              <a:off x="5139353" y="1456660"/>
              <a:ext cx="648000" cy="648000"/>
            </a:xfrm>
            <a:prstGeom prst="ellipse">
              <a:avLst/>
            </a:prstGeom>
            <a:solidFill>
              <a:sysClr val="window" lastClr="FFFFFF"/>
            </a:solidFill>
            <a:ln w="19050" cap="flat" cmpd="sng" algn="ctr">
              <a:solidFill>
                <a:schemeClr val="bg1">
                  <a:lumMod val="7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990" b="0" i="0" u="none" strike="noStrike" kern="0" cap="none" spc="0" normalizeH="0" baseline="0" noProof="0">
                <a:ln>
                  <a:noFill/>
                </a:ln>
                <a:solidFill>
                  <a:prstClr val="white"/>
                </a:solidFill>
                <a:effectLst/>
                <a:uLnTx/>
                <a:uFillTx/>
                <a:latin typeface="Manrope Light"/>
                <a:ea typeface="+mn-ea"/>
                <a:cs typeface="+mn-cs"/>
              </a:endParaRPr>
            </a:p>
          </p:txBody>
        </p:sp>
        <p:pic>
          <p:nvPicPr>
            <p:cNvPr id="14" name="Graphic 56" descr="Good Inventory outline">
              <a:extLst>
                <a:ext uri="{FF2B5EF4-FFF2-40B4-BE49-F238E27FC236}">
                  <a16:creationId xmlns:a16="http://schemas.microsoft.com/office/drawing/2014/main" id="{3DDF6A0C-478B-B5D2-5E60-E0AA2CF478E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239109" y="1556416"/>
              <a:ext cx="448489" cy="448489"/>
            </a:xfrm>
            <a:prstGeom prst="rect">
              <a:avLst/>
            </a:prstGeom>
          </p:spPr>
        </p:pic>
      </p:grpSp>
      <p:sp>
        <p:nvSpPr>
          <p:cNvPr id="15" name="TextBox 14">
            <a:extLst>
              <a:ext uri="{FF2B5EF4-FFF2-40B4-BE49-F238E27FC236}">
                <a16:creationId xmlns:a16="http://schemas.microsoft.com/office/drawing/2014/main" id="{C6164D43-3D12-CED8-C41A-A77CEC82BEF7}"/>
              </a:ext>
            </a:extLst>
          </p:cNvPr>
          <p:cNvSpPr txBox="1"/>
          <p:nvPr/>
        </p:nvSpPr>
        <p:spPr>
          <a:xfrm>
            <a:off x="11373602" y="2264912"/>
            <a:ext cx="756000" cy="184737"/>
          </a:xfrm>
          <a:prstGeom prst="round2SameRect">
            <a:avLst/>
          </a:prstGeom>
          <a:solidFill>
            <a:srgbClr val="302E3B"/>
          </a:solidFill>
          <a:ln w="127000">
            <a:noFill/>
          </a:ln>
        </p:spPr>
        <p:txBody>
          <a:bodyPr wrap="square" lIns="144000" tIns="36000" rIns="36000" bIns="36000" rtlCol="0" anchor="ctr">
            <a:noAutofit/>
          </a:bodyPr>
          <a:lstStyle/>
          <a:p>
            <a:pPr marL="265113" marR="0" lvl="0" indent="-265113" defTabSz="914400" eaLnBrk="1" fontAlgn="auto" latinLnBrk="0" hangingPunct="1">
              <a:lnSpc>
                <a:spcPct val="100000"/>
              </a:lnSpc>
              <a:spcBef>
                <a:spcPts val="0"/>
              </a:spcBef>
              <a:spcAft>
                <a:spcPts val="0"/>
              </a:spcAft>
              <a:buClrTx/>
              <a:buSzTx/>
              <a:buFontTx/>
              <a:buNone/>
              <a:tabLst/>
              <a:defRPr/>
            </a:pPr>
            <a:r>
              <a:rPr kumimoji="0" lang="it-IT" sz="900" b="1" i="0" u="none" strike="noStrike" kern="0" cap="none" spc="0" normalizeH="0" baseline="0" noProof="0">
                <a:ln>
                  <a:noFill/>
                </a:ln>
                <a:solidFill>
                  <a:prstClr val="white">
                    <a:lumMod val="65000"/>
                  </a:prstClr>
                </a:solidFill>
                <a:effectLst/>
                <a:uLnTx/>
                <a:uFillTx/>
                <a:latin typeface="Manrope Light"/>
              </a:rPr>
              <a:t>2. GPA</a:t>
            </a:r>
          </a:p>
        </p:txBody>
      </p:sp>
      <p:grpSp>
        <p:nvGrpSpPr>
          <p:cNvPr id="16" name="Group 15">
            <a:extLst>
              <a:ext uri="{FF2B5EF4-FFF2-40B4-BE49-F238E27FC236}">
                <a16:creationId xmlns:a16="http://schemas.microsoft.com/office/drawing/2014/main" id="{3D286BE1-B281-BC93-5480-6E3496ECC846}"/>
              </a:ext>
            </a:extLst>
          </p:cNvPr>
          <p:cNvGrpSpPr/>
          <p:nvPr/>
        </p:nvGrpSpPr>
        <p:grpSpPr>
          <a:xfrm>
            <a:off x="11185543" y="2207034"/>
            <a:ext cx="324000" cy="324000"/>
            <a:chOff x="5139353" y="2373801"/>
            <a:chExt cx="648000" cy="648000"/>
          </a:xfrm>
        </p:grpSpPr>
        <p:sp>
          <p:nvSpPr>
            <p:cNvPr id="17" name="Oval 16">
              <a:extLst>
                <a:ext uri="{FF2B5EF4-FFF2-40B4-BE49-F238E27FC236}">
                  <a16:creationId xmlns:a16="http://schemas.microsoft.com/office/drawing/2014/main" id="{10BF4281-DD3B-6628-265B-1AFF09E27923}"/>
                </a:ext>
              </a:extLst>
            </p:cNvPr>
            <p:cNvSpPr/>
            <p:nvPr/>
          </p:nvSpPr>
          <p:spPr>
            <a:xfrm>
              <a:off x="5139353" y="2373801"/>
              <a:ext cx="648000" cy="648000"/>
            </a:xfrm>
            <a:prstGeom prst="ellipse">
              <a:avLst/>
            </a:prstGeom>
            <a:solidFill>
              <a:sysClr val="window" lastClr="FFFFFF"/>
            </a:solidFill>
            <a:ln w="19050" cap="flat" cmpd="sng" algn="ctr">
              <a:solidFill>
                <a:schemeClr val="tx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990" b="0" i="0" u="none" strike="noStrike" kern="0" cap="none" spc="0" normalizeH="0" baseline="0" noProof="0">
                <a:ln>
                  <a:noFill/>
                </a:ln>
                <a:solidFill>
                  <a:prstClr val="white"/>
                </a:solidFill>
                <a:effectLst/>
                <a:uLnTx/>
                <a:uFillTx/>
                <a:latin typeface="Manrope Light"/>
                <a:ea typeface="+mn-ea"/>
                <a:cs typeface="+mn-cs"/>
              </a:endParaRPr>
            </a:p>
          </p:txBody>
        </p:sp>
        <p:pic>
          <p:nvPicPr>
            <p:cNvPr id="18" name="Graphic 18">
              <a:extLst>
                <a:ext uri="{FF2B5EF4-FFF2-40B4-BE49-F238E27FC236}">
                  <a16:creationId xmlns:a16="http://schemas.microsoft.com/office/drawing/2014/main" id="{C179C768-5094-F121-E9FF-A92818343036}"/>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5252340" y="2493589"/>
              <a:ext cx="416413" cy="41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 name="TextBox 18">
            <a:extLst>
              <a:ext uri="{FF2B5EF4-FFF2-40B4-BE49-F238E27FC236}">
                <a16:creationId xmlns:a16="http://schemas.microsoft.com/office/drawing/2014/main" id="{3821AADA-8E2D-7D53-5C43-16F7110BE79E}"/>
              </a:ext>
            </a:extLst>
          </p:cNvPr>
          <p:cNvSpPr txBox="1"/>
          <p:nvPr/>
        </p:nvSpPr>
        <p:spPr>
          <a:xfrm>
            <a:off x="11373602" y="3162878"/>
            <a:ext cx="756000" cy="184737"/>
          </a:xfrm>
          <a:prstGeom prst="round2SameRect">
            <a:avLst/>
          </a:prstGeom>
          <a:solidFill>
            <a:sysClr val="window" lastClr="FFFFFF">
              <a:lumMod val="85000"/>
            </a:sysClr>
          </a:solidFill>
          <a:ln w="127000">
            <a:noFill/>
          </a:ln>
        </p:spPr>
        <p:txBody>
          <a:bodyPr wrap="square" lIns="144000" tIns="36000" rIns="36000" bIns="36000" rtlCol="0" anchor="ctr">
            <a:noAutofit/>
          </a:bodyPr>
          <a:lstStyle/>
          <a:p>
            <a:pPr marL="441325" marR="0" lvl="0" indent="-441325" defTabSz="914400" eaLnBrk="1" fontAlgn="auto" latinLnBrk="0" hangingPunct="1">
              <a:lnSpc>
                <a:spcPct val="100000"/>
              </a:lnSpc>
              <a:spcBef>
                <a:spcPts val="0"/>
              </a:spcBef>
              <a:spcAft>
                <a:spcPts val="0"/>
              </a:spcAft>
              <a:buClrTx/>
              <a:buSzTx/>
              <a:buFontTx/>
              <a:buNone/>
              <a:tabLst/>
              <a:defRPr/>
            </a:pPr>
            <a:r>
              <a:rPr kumimoji="0" lang="it-IT" sz="900" b="1" i="0" u="none" strike="noStrike" kern="0" cap="none" spc="0" normalizeH="0" baseline="0" noProof="0">
                <a:ln>
                  <a:noFill/>
                </a:ln>
                <a:solidFill>
                  <a:prstClr val="white">
                    <a:lumMod val="65000"/>
                  </a:prstClr>
                </a:solidFill>
                <a:effectLst/>
                <a:uLnTx/>
                <a:uFillTx/>
                <a:latin typeface="Manrope Light"/>
              </a:rPr>
              <a:t>4. GCCG</a:t>
            </a:r>
          </a:p>
        </p:txBody>
      </p:sp>
      <p:grpSp>
        <p:nvGrpSpPr>
          <p:cNvPr id="20" name="Group 19">
            <a:extLst>
              <a:ext uri="{FF2B5EF4-FFF2-40B4-BE49-F238E27FC236}">
                <a16:creationId xmlns:a16="http://schemas.microsoft.com/office/drawing/2014/main" id="{1CF3238D-B929-7A7B-BA31-B7E2DFE0A3B4}"/>
              </a:ext>
            </a:extLst>
          </p:cNvPr>
          <p:cNvGrpSpPr/>
          <p:nvPr/>
        </p:nvGrpSpPr>
        <p:grpSpPr>
          <a:xfrm>
            <a:off x="11185543" y="3105000"/>
            <a:ext cx="324000" cy="324000"/>
            <a:chOff x="5139353" y="4584247"/>
            <a:chExt cx="648000" cy="648000"/>
          </a:xfrm>
        </p:grpSpPr>
        <p:sp>
          <p:nvSpPr>
            <p:cNvPr id="21" name="Oval 20">
              <a:extLst>
                <a:ext uri="{FF2B5EF4-FFF2-40B4-BE49-F238E27FC236}">
                  <a16:creationId xmlns:a16="http://schemas.microsoft.com/office/drawing/2014/main" id="{DFE08042-AB67-1A6B-D242-A96295F12A9F}"/>
                </a:ext>
              </a:extLst>
            </p:cNvPr>
            <p:cNvSpPr/>
            <p:nvPr/>
          </p:nvSpPr>
          <p:spPr>
            <a:xfrm>
              <a:off x="5139353" y="4584247"/>
              <a:ext cx="648000" cy="648000"/>
            </a:xfrm>
            <a:prstGeom prst="ellipse">
              <a:avLst/>
            </a:prstGeom>
            <a:solidFill>
              <a:sysClr val="window" lastClr="FFFFFF"/>
            </a:solidFill>
            <a:ln w="19050" cap="flat" cmpd="sng" algn="ctr">
              <a:solidFill>
                <a:sysClr val="window" lastClr="FFFFFF">
                  <a:lumMod val="8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990" b="0" i="0" u="none" strike="noStrike" kern="0" cap="none" spc="0" normalizeH="0" baseline="0" noProof="0">
                <a:ln>
                  <a:noFill/>
                </a:ln>
                <a:solidFill>
                  <a:prstClr val="white"/>
                </a:solidFill>
                <a:effectLst/>
                <a:uLnTx/>
                <a:uFillTx/>
                <a:latin typeface="Manrope Light"/>
                <a:ea typeface="+mn-ea"/>
                <a:cs typeface="+mn-cs"/>
              </a:endParaRPr>
            </a:p>
          </p:txBody>
        </p:sp>
        <p:pic>
          <p:nvPicPr>
            <p:cNvPr id="22" name="Graphic 17">
              <a:extLst>
                <a:ext uri="{FF2B5EF4-FFF2-40B4-BE49-F238E27FC236}">
                  <a16:creationId xmlns:a16="http://schemas.microsoft.com/office/drawing/2014/main" id="{BB39383F-FE41-7B65-B68B-B8E06E6DC985}"/>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5273471" y="4702762"/>
              <a:ext cx="416413" cy="41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 name="TextBox 22">
            <a:extLst>
              <a:ext uri="{FF2B5EF4-FFF2-40B4-BE49-F238E27FC236}">
                <a16:creationId xmlns:a16="http://schemas.microsoft.com/office/drawing/2014/main" id="{399835CF-93A1-7AFA-2378-5264C1247B9E}"/>
              </a:ext>
            </a:extLst>
          </p:cNvPr>
          <p:cNvSpPr txBox="1"/>
          <p:nvPr/>
        </p:nvSpPr>
        <p:spPr>
          <a:xfrm>
            <a:off x="11373602" y="2708517"/>
            <a:ext cx="756000" cy="184737"/>
          </a:xfrm>
          <a:prstGeom prst="round2SameRect">
            <a:avLst/>
          </a:prstGeom>
          <a:solidFill>
            <a:sysClr val="window" lastClr="FFFFFF">
              <a:lumMod val="85000"/>
            </a:sysClr>
          </a:solidFill>
          <a:ln w="127000">
            <a:noFill/>
          </a:ln>
        </p:spPr>
        <p:txBody>
          <a:bodyPr wrap="square" lIns="144000" tIns="36000" rIns="36000" bIns="3600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900" b="1" i="0" u="none" strike="noStrike" kern="0" cap="none" spc="0" normalizeH="0" baseline="0" noProof="0">
                <a:ln>
                  <a:noFill/>
                </a:ln>
                <a:solidFill>
                  <a:prstClr val="white">
                    <a:lumMod val="65000"/>
                  </a:prstClr>
                </a:solidFill>
                <a:effectLst/>
                <a:uLnTx/>
                <a:uFillTx/>
                <a:latin typeface="Manrope Light"/>
              </a:rPr>
              <a:t>3. GCD</a:t>
            </a:r>
          </a:p>
        </p:txBody>
      </p:sp>
      <p:grpSp>
        <p:nvGrpSpPr>
          <p:cNvPr id="24" name="Group 23">
            <a:extLst>
              <a:ext uri="{FF2B5EF4-FFF2-40B4-BE49-F238E27FC236}">
                <a16:creationId xmlns:a16="http://schemas.microsoft.com/office/drawing/2014/main" id="{0A84DBC2-C9CD-14BA-481C-A9F015038B3D}"/>
              </a:ext>
            </a:extLst>
          </p:cNvPr>
          <p:cNvGrpSpPr/>
          <p:nvPr/>
        </p:nvGrpSpPr>
        <p:grpSpPr>
          <a:xfrm>
            <a:off x="11185543" y="2650639"/>
            <a:ext cx="324000" cy="324000"/>
            <a:chOff x="5139353" y="3475608"/>
            <a:chExt cx="648000" cy="648000"/>
          </a:xfrm>
        </p:grpSpPr>
        <p:sp>
          <p:nvSpPr>
            <p:cNvPr id="25" name="Oval 24">
              <a:extLst>
                <a:ext uri="{FF2B5EF4-FFF2-40B4-BE49-F238E27FC236}">
                  <a16:creationId xmlns:a16="http://schemas.microsoft.com/office/drawing/2014/main" id="{EA0722C7-25FE-A795-430C-3EA100A81A84}"/>
                </a:ext>
              </a:extLst>
            </p:cNvPr>
            <p:cNvSpPr/>
            <p:nvPr/>
          </p:nvSpPr>
          <p:spPr>
            <a:xfrm>
              <a:off x="5139353" y="3475608"/>
              <a:ext cx="648000" cy="648000"/>
            </a:xfrm>
            <a:prstGeom prst="ellipse">
              <a:avLst/>
            </a:prstGeom>
            <a:solidFill>
              <a:sysClr val="window" lastClr="FFFFFF"/>
            </a:solidFill>
            <a:ln w="19050" cap="flat" cmpd="sng" algn="ctr">
              <a:solidFill>
                <a:sysClr val="window" lastClr="FFFFFF">
                  <a:lumMod val="8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990" b="0" i="0" u="none" strike="noStrike" kern="0" cap="none" spc="0" normalizeH="0" baseline="0" noProof="0">
                <a:ln>
                  <a:noFill/>
                </a:ln>
                <a:solidFill>
                  <a:prstClr val="white"/>
                </a:solidFill>
                <a:effectLst/>
                <a:uLnTx/>
                <a:uFillTx/>
                <a:latin typeface="Manrope Light"/>
                <a:ea typeface="+mn-ea"/>
                <a:cs typeface="+mn-cs"/>
              </a:endParaRPr>
            </a:p>
          </p:txBody>
        </p:sp>
        <p:pic>
          <p:nvPicPr>
            <p:cNvPr id="26" name="Graphic 16">
              <a:extLst>
                <a:ext uri="{FF2B5EF4-FFF2-40B4-BE49-F238E27FC236}">
                  <a16:creationId xmlns:a16="http://schemas.microsoft.com/office/drawing/2014/main" id="{07BD8256-614C-E64A-3672-1F6E7FA1E143}"/>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5216387" y="3552642"/>
              <a:ext cx="493931" cy="493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0" name="TextBox 49">
            <a:extLst>
              <a:ext uri="{FF2B5EF4-FFF2-40B4-BE49-F238E27FC236}">
                <a16:creationId xmlns:a16="http://schemas.microsoft.com/office/drawing/2014/main" id="{AFF2D8DE-FB88-F2E7-A88B-E2F7CBBB4D1C}"/>
              </a:ext>
            </a:extLst>
          </p:cNvPr>
          <p:cNvSpPr txBox="1"/>
          <p:nvPr/>
        </p:nvSpPr>
        <p:spPr>
          <a:xfrm>
            <a:off x="1350476" y="1449364"/>
            <a:ext cx="2318400" cy="659348"/>
          </a:xfrm>
          <a:prstGeom prst="rect">
            <a:avLst/>
          </a:prstGeom>
          <a:solidFill>
            <a:srgbClr val="D1F76E"/>
          </a:solidFill>
          <a:ln w="19050">
            <a:solidFill>
              <a:srgbClr val="E1FF77"/>
            </a:solidFill>
          </a:ln>
        </p:spPr>
        <p:txBody>
          <a:bodyPr wrap="square" rtlCol="0" anchor="ctr">
            <a:noAutofit/>
          </a:bodyPr>
          <a:lstStyle>
            <a:defPPr>
              <a:defRPr lang="it-IT"/>
            </a:defPPr>
            <a:lvl1pPr>
              <a:defRPr sz="1400" b="1">
                <a:latin typeface="Manrope Light"/>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400" b="1" i="0" u="none" strike="noStrike" kern="0" cap="none" spc="0" normalizeH="0" baseline="0" noProof="0">
                <a:ln>
                  <a:noFill/>
                </a:ln>
                <a:solidFill>
                  <a:srgbClr val="1A1A31"/>
                </a:solidFill>
                <a:effectLst/>
                <a:uLnTx/>
                <a:uFillTx/>
                <a:latin typeface="Manrope Light"/>
              </a:rPr>
              <a:t>2.1 Funzioni di Digital Asset Management (DAM)</a:t>
            </a:r>
          </a:p>
        </p:txBody>
      </p:sp>
      <p:sp>
        <p:nvSpPr>
          <p:cNvPr id="51" name="TextBox 50">
            <a:extLst>
              <a:ext uri="{FF2B5EF4-FFF2-40B4-BE49-F238E27FC236}">
                <a16:creationId xmlns:a16="http://schemas.microsoft.com/office/drawing/2014/main" id="{45F8CA02-8443-B143-3FA7-86E6AB16BE26}"/>
              </a:ext>
            </a:extLst>
          </p:cNvPr>
          <p:cNvSpPr txBox="1"/>
          <p:nvPr/>
        </p:nvSpPr>
        <p:spPr>
          <a:xfrm>
            <a:off x="1350476" y="2871790"/>
            <a:ext cx="2318400" cy="990000"/>
          </a:xfrm>
          <a:prstGeom prst="rect">
            <a:avLst/>
          </a:prstGeom>
          <a:solidFill>
            <a:srgbClr val="D1F76E"/>
          </a:solidFill>
          <a:ln w="19050">
            <a:solidFill>
              <a:srgbClr val="E1FF77"/>
            </a:solidFill>
          </a:ln>
        </p:spPr>
        <p:txBody>
          <a:bodyPr wrap="square" rtlCol="0" anchor="ctr">
            <a:noAutofit/>
          </a:bodyPr>
          <a:lstStyle>
            <a:defPPr>
              <a:defRPr lang="it-IT"/>
            </a:defPPr>
            <a:lvl1pPr>
              <a:defRPr sz="1400" b="1">
                <a:latin typeface="Manrope Light"/>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400" b="1" i="0" u="none" strike="noStrike" kern="0" cap="none" spc="0" normalizeH="0" baseline="0" noProof="0">
                <a:ln>
                  <a:noFill/>
                </a:ln>
                <a:solidFill>
                  <a:srgbClr val="1A1A31"/>
                </a:solidFill>
                <a:effectLst/>
                <a:uLnTx/>
                <a:uFillTx/>
                <a:latin typeface="Manrope Light"/>
              </a:rPr>
              <a:t>2.3 Content processing avanzato</a:t>
            </a:r>
          </a:p>
        </p:txBody>
      </p:sp>
      <p:sp>
        <p:nvSpPr>
          <p:cNvPr id="52" name="TextBox 51">
            <a:extLst>
              <a:ext uri="{FF2B5EF4-FFF2-40B4-BE49-F238E27FC236}">
                <a16:creationId xmlns:a16="http://schemas.microsoft.com/office/drawing/2014/main" id="{FBCBB674-492A-C0C3-70D1-7E03AA3D25A5}"/>
              </a:ext>
            </a:extLst>
          </p:cNvPr>
          <p:cNvSpPr txBox="1"/>
          <p:nvPr/>
        </p:nvSpPr>
        <p:spPr>
          <a:xfrm>
            <a:off x="1350476" y="2209738"/>
            <a:ext cx="2318400" cy="540000"/>
          </a:xfrm>
          <a:prstGeom prst="rect">
            <a:avLst/>
          </a:prstGeom>
          <a:solidFill>
            <a:srgbClr val="D1F76E"/>
          </a:solidFill>
          <a:ln w="19050">
            <a:solidFill>
              <a:srgbClr val="E1FF77"/>
            </a:solidFill>
          </a:ln>
        </p:spPr>
        <p:txBody>
          <a:bodyPr wrap="square" rtlCol="0" anchor="ctr">
            <a:noAutofit/>
          </a:bodyPr>
          <a:lstStyle>
            <a:defPPr>
              <a:defRPr lang="it-IT"/>
            </a:defPPr>
            <a:lvl1pPr>
              <a:defRPr sz="1400" b="1">
                <a:latin typeface="Manrope Light"/>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400" b="1" i="0" u="none" strike="noStrike" kern="0" cap="none" spc="0" normalizeH="0" baseline="0" noProof="0">
                <a:ln>
                  <a:noFill/>
                </a:ln>
                <a:solidFill>
                  <a:srgbClr val="1A1A31"/>
                </a:solidFill>
                <a:effectLst/>
                <a:uLnTx/>
                <a:uFillTx/>
                <a:latin typeface="Manrope Light"/>
              </a:rPr>
              <a:t>2.2 Content processing</a:t>
            </a:r>
          </a:p>
        </p:txBody>
      </p:sp>
      <p:sp>
        <p:nvSpPr>
          <p:cNvPr id="53" name="TextBox 52">
            <a:extLst>
              <a:ext uri="{FF2B5EF4-FFF2-40B4-BE49-F238E27FC236}">
                <a16:creationId xmlns:a16="http://schemas.microsoft.com/office/drawing/2014/main" id="{4ACB3D8C-A772-39FC-5B10-E7507BA88A37}"/>
              </a:ext>
            </a:extLst>
          </p:cNvPr>
          <p:cNvSpPr txBox="1"/>
          <p:nvPr/>
        </p:nvSpPr>
        <p:spPr>
          <a:xfrm>
            <a:off x="1350476" y="4645896"/>
            <a:ext cx="2318400" cy="540000"/>
          </a:xfrm>
          <a:prstGeom prst="rect">
            <a:avLst/>
          </a:prstGeom>
          <a:solidFill>
            <a:srgbClr val="D1F76E"/>
          </a:solidFill>
          <a:ln w="19050">
            <a:solidFill>
              <a:srgbClr val="E1FF77"/>
            </a:solidFill>
          </a:ln>
        </p:spPr>
        <p:txBody>
          <a:bodyPr wrap="square" rtlCol="0" anchor="ctr">
            <a:noAutofit/>
          </a:bodyPr>
          <a:lstStyle>
            <a:defPPr>
              <a:defRPr lang="it-IT"/>
            </a:defPPr>
            <a:lvl1pPr>
              <a:defRPr sz="1400" b="1">
                <a:latin typeface="Manrope Light"/>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400" b="1" i="0" u="none" strike="noStrike" kern="0" cap="none" spc="0" normalizeH="0" baseline="0" noProof="0">
                <a:ln>
                  <a:noFill/>
                </a:ln>
                <a:solidFill>
                  <a:srgbClr val="1A1A31"/>
                </a:solidFill>
                <a:effectLst/>
                <a:uLnTx/>
                <a:uFillTx/>
                <a:latin typeface="Manrope Light"/>
              </a:rPr>
              <a:t>2.5 Media streaming server</a:t>
            </a:r>
          </a:p>
        </p:txBody>
      </p:sp>
      <p:sp>
        <p:nvSpPr>
          <p:cNvPr id="54" name="TextBox 53">
            <a:extLst>
              <a:ext uri="{FF2B5EF4-FFF2-40B4-BE49-F238E27FC236}">
                <a16:creationId xmlns:a16="http://schemas.microsoft.com/office/drawing/2014/main" id="{60B38415-5D21-AD10-869A-6F9301B01AC5}"/>
              </a:ext>
            </a:extLst>
          </p:cNvPr>
          <p:cNvSpPr txBox="1"/>
          <p:nvPr/>
        </p:nvSpPr>
        <p:spPr>
          <a:xfrm>
            <a:off x="1350476" y="3983843"/>
            <a:ext cx="2318400" cy="540000"/>
          </a:xfrm>
          <a:prstGeom prst="rect">
            <a:avLst/>
          </a:prstGeom>
          <a:solidFill>
            <a:srgbClr val="D1F76E"/>
          </a:solidFill>
          <a:ln w="19050">
            <a:solidFill>
              <a:srgbClr val="E1FF77"/>
            </a:solidFill>
          </a:ln>
        </p:spPr>
        <p:txBody>
          <a:bodyPr wrap="square" rtlCol="0" anchor="ctr">
            <a:noAutofit/>
          </a:bodyPr>
          <a:lstStyle>
            <a:defPPr>
              <a:defRPr lang="it-IT"/>
            </a:defPPr>
            <a:lvl1pPr>
              <a:defRPr sz="1400" b="1">
                <a:latin typeface="Manrope Light"/>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400" b="1" i="0" u="none" strike="noStrike" kern="0" cap="none" spc="0" normalizeH="0" baseline="0" noProof="0">
                <a:ln>
                  <a:noFill/>
                </a:ln>
                <a:solidFill>
                  <a:srgbClr val="1A1A31"/>
                </a:solidFill>
                <a:effectLst/>
                <a:uLnTx/>
                <a:uFillTx/>
                <a:latin typeface="Manrope Light"/>
              </a:rPr>
              <a:t>2.4 Media player</a:t>
            </a:r>
          </a:p>
        </p:txBody>
      </p:sp>
      <p:sp>
        <p:nvSpPr>
          <p:cNvPr id="55" name="CasellaDiTesto 8">
            <a:extLst>
              <a:ext uri="{FF2B5EF4-FFF2-40B4-BE49-F238E27FC236}">
                <a16:creationId xmlns:a16="http://schemas.microsoft.com/office/drawing/2014/main" id="{9CEF64F0-58A9-9AD1-DFE4-0E36D571B909}"/>
              </a:ext>
            </a:extLst>
          </p:cNvPr>
          <p:cNvSpPr txBox="1"/>
          <p:nvPr/>
        </p:nvSpPr>
        <p:spPr>
          <a:xfrm>
            <a:off x="3930011" y="4645896"/>
            <a:ext cx="6840000" cy="540000"/>
          </a:xfrm>
          <a:prstGeom prst="rect">
            <a:avLst/>
          </a:prstGeom>
          <a:noFill/>
          <a:ln w="19050">
            <a:noFill/>
          </a:ln>
        </p:spPr>
        <p:txBody>
          <a:bodyPr wrap="square" lIns="64676" tIns="32338" rIns="64676" bIns="32338" anchor="t">
            <a:noAutofit/>
          </a:bodyPr>
          <a:lstStyle>
            <a:defPPr>
              <a:defRPr lang="it-IT"/>
            </a:defPPr>
            <a:lvl1pPr algn="just">
              <a:defRPr sz="1200">
                <a:solidFill>
                  <a:schemeClr val="tx2"/>
                </a:solidFill>
              </a:defRPr>
            </a:lvl1pPr>
          </a:lstStyle>
          <a:p>
            <a:r>
              <a:rPr lang="it-IT" sz="1100">
                <a:solidFill>
                  <a:srgbClr val="1A1A31"/>
                </a:solidFill>
                <a:latin typeface="Manrope Light"/>
                <a:cs typeface="Calibri"/>
              </a:rPr>
              <a:t>Il servizio permette di </a:t>
            </a:r>
            <a:r>
              <a:rPr lang="it-IT" sz="1100" b="1">
                <a:solidFill>
                  <a:srgbClr val="1A1A31"/>
                </a:solidFill>
                <a:latin typeface="Manrope Light"/>
                <a:cs typeface="Calibri"/>
              </a:rPr>
              <a:t>processare e fruire i media audiovisivi </a:t>
            </a:r>
            <a:r>
              <a:rPr lang="it-IT" sz="1100">
                <a:solidFill>
                  <a:srgbClr val="1A1A31"/>
                </a:solidFill>
                <a:latin typeface="Manrope Light"/>
                <a:cs typeface="Calibri"/>
              </a:rPr>
              <a:t>attraverso una riproduzione dinamica </a:t>
            </a:r>
          </a:p>
          <a:p>
            <a:r>
              <a:rPr lang="it-IT" sz="1100">
                <a:solidFill>
                  <a:srgbClr val="1A1A31"/>
                </a:solidFill>
                <a:latin typeface="Manrope Light"/>
                <a:cs typeface="Calibri"/>
              </a:rPr>
              <a:t>e adattata alle esigenze di fruizione</a:t>
            </a:r>
          </a:p>
        </p:txBody>
      </p:sp>
      <p:sp>
        <p:nvSpPr>
          <p:cNvPr id="56" name="Oval 55">
            <a:extLst>
              <a:ext uri="{FF2B5EF4-FFF2-40B4-BE49-F238E27FC236}">
                <a16:creationId xmlns:a16="http://schemas.microsoft.com/office/drawing/2014/main" id="{FB70B2BD-BB1F-1F9A-88D0-57A3B124852C}"/>
              </a:ext>
            </a:extLst>
          </p:cNvPr>
          <p:cNvSpPr/>
          <p:nvPr/>
        </p:nvSpPr>
        <p:spPr>
          <a:xfrm>
            <a:off x="559173" y="1547686"/>
            <a:ext cx="540000" cy="540000"/>
          </a:xfrm>
          <a:prstGeom prst="ellipse">
            <a:avLst/>
          </a:prstGeom>
          <a:solidFill>
            <a:sysClr val="window" lastClr="FFFFFF"/>
          </a:solidFill>
          <a:ln w="38100" cap="flat" cmpd="sng" algn="ctr">
            <a:solidFill>
              <a:srgbClr val="302E3B"/>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050" b="0" i="0" u="none" strike="noStrike" kern="0" cap="none" spc="0" normalizeH="0" baseline="0" noProof="0">
              <a:ln>
                <a:noFill/>
              </a:ln>
              <a:solidFill>
                <a:srgbClr val="1A1A31"/>
              </a:solidFill>
              <a:effectLst/>
              <a:uLnTx/>
              <a:uFillTx/>
              <a:latin typeface="Manrope Light"/>
              <a:ea typeface="+mn-ea"/>
              <a:cs typeface="+mn-cs"/>
            </a:endParaRPr>
          </a:p>
        </p:txBody>
      </p:sp>
      <p:pic>
        <p:nvPicPr>
          <p:cNvPr id="57" name="Graphic 6">
            <a:extLst>
              <a:ext uri="{FF2B5EF4-FFF2-40B4-BE49-F238E27FC236}">
                <a16:creationId xmlns:a16="http://schemas.microsoft.com/office/drawing/2014/main" id="{339FDDE8-7144-7738-0BB9-64083004D96D}"/>
              </a:ext>
            </a:extLst>
          </p:cNvPr>
          <p:cNvPicPr>
            <a:picLocks noChangeAspect="1" noChangeArrowheads="1"/>
          </p:cNvPicPr>
          <p:nvPr/>
        </p:nvPicPr>
        <p:blipFill rotWithShape="1">
          <a:blip r:embed="rId7" cstate="hqprint">
            <a:clrChange>
              <a:clrFrom>
                <a:srgbClr val="000000">
                  <a:alpha val="0"/>
                </a:srgbClr>
              </a:clrFrom>
              <a:clrTo>
                <a:srgbClr val="000000">
                  <a:alpha val="0"/>
                </a:srgbClr>
              </a:clrTo>
            </a:clrChange>
            <a:extLst>
              <a:ext uri="{BEBA8EAE-BF5A-486C-A8C5-ECC9F3942E4B}">
                <a14:imgProps xmlns:a14="http://schemas.microsoft.com/office/drawing/2010/main">
                  <a14:imgLayer r:embed="rId8">
                    <a14:imgEffect>
                      <a14:saturation sat="33000"/>
                    </a14:imgEffect>
                  </a14:imgLayer>
                </a14:imgProps>
              </a:ext>
              <a:ext uri="{28A0092B-C50C-407E-A947-70E740481C1C}">
                <a14:useLocalDpi xmlns:a14="http://schemas.microsoft.com/office/drawing/2010/main" val="0"/>
              </a:ext>
            </a:extLst>
          </a:blip>
          <a:srcRect l="7138" t="9318" r="6696" b="9658"/>
          <a:stretch/>
        </p:blipFill>
        <p:spPr bwMode="auto">
          <a:xfrm>
            <a:off x="664711" y="1663041"/>
            <a:ext cx="328925" cy="30929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pic>
      <p:sp>
        <p:nvSpPr>
          <p:cNvPr id="58" name="CasellaDiTesto 8">
            <a:extLst>
              <a:ext uri="{FF2B5EF4-FFF2-40B4-BE49-F238E27FC236}">
                <a16:creationId xmlns:a16="http://schemas.microsoft.com/office/drawing/2014/main" id="{7573B913-9537-9C5D-7B15-B2F2CAE10C89}"/>
              </a:ext>
            </a:extLst>
          </p:cNvPr>
          <p:cNvSpPr txBox="1"/>
          <p:nvPr/>
        </p:nvSpPr>
        <p:spPr>
          <a:xfrm>
            <a:off x="3930011" y="1547686"/>
            <a:ext cx="6840000" cy="540000"/>
          </a:xfrm>
          <a:prstGeom prst="rect">
            <a:avLst/>
          </a:prstGeom>
          <a:noFill/>
          <a:ln w="19050">
            <a:noFill/>
          </a:ln>
        </p:spPr>
        <p:txBody>
          <a:bodyPr wrap="square" lIns="64676" tIns="32338" rIns="64676" bIns="32338" anchor="t">
            <a:noAutofit/>
          </a:bodyPr>
          <a:lstStyle>
            <a:defPPr>
              <a:defRPr lang="it-IT"/>
            </a:defPPr>
            <a:lvl1pPr algn="just">
              <a:defRPr sz="1200">
                <a:solidFill>
                  <a:schemeClr val="tx2"/>
                </a:solidFill>
              </a:defRPr>
            </a:lvl1pPr>
          </a:lstStyle>
          <a:p>
            <a:r>
              <a:rPr lang="it-IT" sz="1100">
                <a:solidFill>
                  <a:srgbClr val="1A1A31"/>
                </a:solidFill>
                <a:latin typeface="Manrope Light"/>
              </a:rPr>
              <a:t>Il servizio offre ai sistemi integrati funzioni per </a:t>
            </a:r>
            <a:r>
              <a:rPr lang="it-IT" sz="1100" b="1">
                <a:solidFill>
                  <a:srgbClr val="1A1A31"/>
                </a:solidFill>
                <a:latin typeface="Manrope Light"/>
              </a:rPr>
              <a:t>gestire i dati digitali nella propria area di pertinenza</a:t>
            </a:r>
          </a:p>
        </p:txBody>
      </p:sp>
      <p:sp>
        <p:nvSpPr>
          <p:cNvPr id="59" name="Oval 58">
            <a:extLst>
              <a:ext uri="{FF2B5EF4-FFF2-40B4-BE49-F238E27FC236}">
                <a16:creationId xmlns:a16="http://schemas.microsoft.com/office/drawing/2014/main" id="{4530C56C-7A04-4D62-86B8-BCA4208AE186}"/>
              </a:ext>
            </a:extLst>
          </p:cNvPr>
          <p:cNvSpPr/>
          <p:nvPr/>
        </p:nvSpPr>
        <p:spPr>
          <a:xfrm>
            <a:off x="549341" y="3096791"/>
            <a:ext cx="540000" cy="540000"/>
          </a:xfrm>
          <a:prstGeom prst="ellipse">
            <a:avLst/>
          </a:prstGeom>
          <a:solidFill>
            <a:sysClr val="window" lastClr="FFFFFF"/>
          </a:solidFill>
          <a:ln w="38100" cap="flat" cmpd="sng" algn="ctr">
            <a:solidFill>
              <a:srgbClr val="302E3B"/>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050" b="0" i="0" u="none" strike="noStrike" kern="0" cap="none" spc="0" normalizeH="0" baseline="0" noProof="0">
              <a:ln>
                <a:noFill/>
              </a:ln>
              <a:solidFill>
                <a:srgbClr val="1A1A31"/>
              </a:solidFill>
              <a:effectLst/>
              <a:uLnTx/>
              <a:uFillTx/>
              <a:latin typeface="Manrope Light"/>
              <a:ea typeface="+mn-ea"/>
              <a:cs typeface="+mn-cs"/>
            </a:endParaRPr>
          </a:p>
        </p:txBody>
      </p:sp>
      <p:pic>
        <p:nvPicPr>
          <p:cNvPr id="60" name="Graphic 15">
            <a:extLst>
              <a:ext uri="{FF2B5EF4-FFF2-40B4-BE49-F238E27FC236}">
                <a16:creationId xmlns:a16="http://schemas.microsoft.com/office/drawing/2014/main" id="{2325952E-2380-05BB-E986-5C39D2F98FEA}"/>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628475" y="3165585"/>
            <a:ext cx="381733" cy="381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CasellaDiTesto 8">
            <a:extLst>
              <a:ext uri="{FF2B5EF4-FFF2-40B4-BE49-F238E27FC236}">
                <a16:creationId xmlns:a16="http://schemas.microsoft.com/office/drawing/2014/main" id="{C05D8B79-86E8-551D-8C35-237F1ABE69C8}"/>
              </a:ext>
            </a:extLst>
          </p:cNvPr>
          <p:cNvSpPr txBox="1"/>
          <p:nvPr/>
        </p:nvSpPr>
        <p:spPr>
          <a:xfrm>
            <a:off x="3930011" y="2871790"/>
            <a:ext cx="6840000" cy="988637"/>
          </a:xfrm>
          <a:prstGeom prst="rect">
            <a:avLst/>
          </a:prstGeom>
          <a:noFill/>
          <a:ln w="19050">
            <a:noFill/>
          </a:ln>
        </p:spPr>
        <p:txBody>
          <a:bodyPr wrap="square" lIns="64676" tIns="32338" rIns="64676" bIns="32338" anchor="ctr">
            <a:noAutofit/>
          </a:bodyPr>
          <a:lstStyle>
            <a:defPPr>
              <a:defRPr lang="it-IT"/>
            </a:defPPr>
            <a:lvl1pPr algn="just">
              <a:defRPr sz="1200">
                <a:solidFill>
                  <a:schemeClr val="tx2"/>
                </a:solidFill>
              </a:defRPr>
            </a:lvl1pPr>
          </a:lstStyle>
          <a:p>
            <a:r>
              <a:rPr lang="it-IT" sz="1100">
                <a:solidFill>
                  <a:srgbClr val="1A1A31"/>
                </a:solidFill>
                <a:latin typeface="Manrope Light"/>
              </a:rPr>
              <a:t>Il servizio offre </a:t>
            </a:r>
            <a:r>
              <a:rPr lang="it-IT" sz="1100" b="1">
                <a:solidFill>
                  <a:srgbClr val="1A1A31"/>
                </a:solidFill>
                <a:latin typeface="Manrope Light"/>
              </a:rPr>
              <a:t>funzioni avanzate di elaborazione dei contenuti basate su </a:t>
            </a:r>
            <a:r>
              <a:rPr lang="it-IT" sz="1100" b="1" u="sng">
                <a:solidFill>
                  <a:srgbClr val="1A1A31"/>
                </a:solidFill>
                <a:latin typeface="Manrope Light"/>
              </a:rPr>
              <a:t>Intelligenza Artificiale </a:t>
            </a:r>
            <a:r>
              <a:rPr lang="it-IT" sz="1100" b="1">
                <a:solidFill>
                  <a:srgbClr val="1A1A31"/>
                </a:solidFill>
                <a:latin typeface="Manrope Light"/>
              </a:rPr>
              <a:t>(anche generativa)</a:t>
            </a:r>
            <a:r>
              <a:rPr lang="it-IT" sz="1100">
                <a:solidFill>
                  <a:srgbClr val="1A1A31"/>
                </a:solidFill>
                <a:latin typeface="Manrope Light"/>
              </a:rPr>
              <a:t>,</a:t>
            </a:r>
            <a:r>
              <a:rPr lang="it-IT" sz="1100" b="1">
                <a:solidFill>
                  <a:srgbClr val="1A1A31"/>
                </a:solidFill>
                <a:latin typeface="Manrope Light"/>
              </a:rPr>
              <a:t> </a:t>
            </a:r>
            <a:r>
              <a:rPr lang="it-IT" sz="1100">
                <a:solidFill>
                  <a:srgbClr val="1A1A31"/>
                </a:solidFill>
                <a:latin typeface="Manrope Light"/>
              </a:rPr>
              <a:t>che permettono ai sistemi di: </a:t>
            </a:r>
          </a:p>
          <a:p>
            <a:pPr marL="264795" indent="-82550">
              <a:buFont typeface="Arial" panose="020B0604020202020204" pitchFamily="34" charset="0"/>
              <a:buChar char="•"/>
            </a:pPr>
            <a:r>
              <a:rPr lang="it-IT" sz="1100">
                <a:solidFill>
                  <a:srgbClr val="1A1A31"/>
                </a:solidFill>
                <a:latin typeface="Manrope Light"/>
              </a:rPr>
              <a:t>generare nuovi oggetti digitali/ media;</a:t>
            </a:r>
          </a:p>
          <a:p>
            <a:pPr marL="264795" indent="-82550">
              <a:buFont typeface="Arial" panose="020B0604020202020204" pitchFamily="34" charset="0"/>
              <a:buChar char="•"/>
            </a:pPr>
            <a:r>
              <a:rPr lang="it-IT" sz="1100">
                <a:solidFill>
                  <a:srgbClr val="1A1A31"/>
                </a:solidFill>
                <a:latin typeface="Manrope Light"/>
              </a:rPr>
              <a:t>estrarre informazioni rilevanti dagli oggetti digitali/ media.</a:t>
            </a:r>
          </a:p>
          <a:p>
            <a:r>
              <a:rPr lang="it-IT" sz="1100">
                <a:solidFill>
                  <a:srgbClr val="1A1A31"/>
                </a:solidFill>
                <a:latin typeface="Manrope Light"/>
              </a:rPr>
              <a:t>Tali funzioni posso essere utilizzate singolarmente o combinate tra loro secondo opportune logiche e parametrizzazioni, al fine di offrire servizi avanzati.</a:t>
            </a:r>
          </a:p>
        </p:txBody>
      </p:sp>
      <p:sp>
        <p:nvSpPr>
          <p:cNvPr id="62" name="Oval 61">
            <a:extLst>
              <a:ext uri="{FF2B5EF4-FFF2-40B4-BE49-F238E27FC236}">
                <a16:creationId xmlns:a16="http://schemas.microsoft.com/office/drawing/2014/main" id="{27B9B765-068F-4CDD-8EB6-CA7CB11A215C}"/>
              </a:ext>
            </a:extLst>
          </p:cNvPr>
          <p:cNvSpPr/>
          <p:nvPr/>
        </p:nvSpPr>
        <p:spPr>
          <a:xfrm>
            <a:off x="549341" y="2209738"/>
            <a:ext cx="540000" cy="540000"/>
          </a:xfrm>
          <a:prstGeom prst="ellipse">
            <a:avLst/>
          </a:prstGeom>
          <a:solidFill>
            <a:sysClr val="window" lastClr="FFFFFF"/>
          </a:solidFill>
          <a:ln w="38100" cap="flat" cmpd="sng" algn="ctr">
            <a:solidFill>
              <a:srgbClr val="302E3B"/>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050" b="0" i="0" u="none" strike="noStrike" kern="0" cap="none" spc="0" normalizeH="0" baseline="0" noProof="0">
              <a:ln>
                <a:noFill/>
              </a:ln>
              <a:solidFill>
                <a:srgbClr val="1A1A31"/>
              </a:solidFill>
              <a:effectLst/>
              <a:uLnTx/>
              <a:uFillTx/>
              <a:latin typeface="Manrope Light"/>
              <a:ea typeface="+mn-ea"/>
              <a:cs typeface="+mn-cs"/>
            </a:endParaRPr>
          </a:p>
        </p:txBody>
      </p:sp>
      <p:pic>
        <p:nvPicPr>
          <p:cNvPr id="63" name="Picture 62" descr="A picture containing black, darkness&#10;&#10;Description automatically generated">
            <a:extLst>
              <a:ext uri="{FF2B5EF4-FFF2-40B4-BE49-F238E27FC236}">
                <a16:creationId xmlns:a16="http://schemas.microsoft.com/office/drawing/2014/main" id="{17175F05-525F-DD8A-ABB4-5625E5A9CEA7}"/>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649680" y="2310077"/>
            <a:ext cx="339322" cy="339322"/>
          </a:xfrm>
          <a:prstGeom prst="rect">
            <a:avLst/>
          </a:prstGeom>
        </p:spPr>
      </p:pic>
      <p:sp>
        <p:nvSpPr>
          <p:cNvPr id="64" name="CasellaDiTesto 8">
            <a:extLst>
              <a:ext uri="{FF2B5EF4-FFF2-40B4-BE49-F238E27FC236}">
                <a16:creationId xmlns:a16="http://schemas.microsoft.com/office/drawing/2014/main" id="{03A8E301-05C6-EEDA-FD6F-215F48A5F1B8}"/>
              </a:ext>
            </a:extLst>
          </p:cNvPr>
          <p:cNvSpPr txBox="1"/>
          <p:nvPr/>
        </p:nvSpPr>
        <p:spPr>
          <a:xfrm>
            <a:off x="3930011" y="2209738"/>
            <a:ext cx="6840000" cy="540000"/>
          </a:xfrm>
          <a:prstGeom prst="rect">
            <a:avLst/>
          </a:prstGeom>
          <a:noFill/>
          <a:ln w="19050">
            <a:noFill/>
          </a:ln>
        </p:spPr>
        <p:txBody>
          <a:bodyPr wrap="square" lIns="64676" tIns="32338" rIns="64676" bIns="32338" anchor="t">
            <a:noAutofit/>
          </a:bodyPr>
          <a:lstStyle>
            <a:defPPr>
              <a:defRPr lang="it-IT"/>
            </a:defPPr>
            <a:lvl1pPr algn="just">
              <a:defRPr sz="1200">
                <a:solidFill>
                  <a:schemeClr val="tx2"/>
                </a:solidFill>
              </a:defRPr>
            </a:lvl1pPr>
          </a:lstStyle>
          <a:p>
            <a:r>
              <a:rPr lang="it-IT" sz="1100">
                <a:solidFill>
                  <a:srgbClr val="1A1A31"/>
                </a:solidFill>
                <a:latin typeface="Manrope Light"/>
              </a:rPr>
              <a:t>Il servizio offre funzioni che permettono ai sistemi integrati di </a:t>
            </a:r>
            <a:r>
              <a:rPr lang="it-IT" sz="1100" b="1">
                <a:solidFill>
                  <a:srgbClr val="1A1A31"/>
                </a:solidFill>
                <a:latin typeface="Manrope Light"/>
              </a:rPr>
              <a:t>avviare automaticamente processi di trasformazione</a:t>
            </a:r>
            <a:r>
              <a:rPr lang="it-IT" sz="1100">
                <a:solidFill>
                  <a:srgbClr val="1A1A31"/>
                </a:solidFill>
                <a:latin typeface="Manrope Light"/>
              </a:rPr>
              <a:t> </a:t>
            </a:r>
            <a:r>
              <a:rPr lang="it-IT" sz="1100" b="1">
                <a:solidFill>
                  <a:srgbClr val="1A1A31"/>
                </a:solidFill>
                <a:latin typeface="Manrope Light"/>
              </a:rPr>
              <a:t>dei dati originali </a:t>
            </a:r>
            <a:r>
              <a:rPr lang="it-IT" sz="1100">
                <a:solidFill>
                  <a:srgbClr val="1A1A31"/>
                </a:solidFill>
                <a:latin typeface="Manrope Light"/>
              </a:rPr>
              <a:t>per consentire la fruizione e distribuzione dei contenuti digitali online</a:t>
            </a:r>
          </a:p>
        </p:txBody>
      </p:sp>
      <p:sp>
        <p:nvSpPr>
          <p:cNvPr id="65" name="Oval 64">
            <a:extLst>
              <a:ext uri="{FF2B5EF4-FFF2-40B4-BE49-F238E27FC236}">
                <a16:creationId xmlns:a16="http://schemas.microsoft.com/office/drawing/2014/main" id="{406A01F1-59A5-219C-7CED-A4990F28985A}"/>
              </a:ext>
            </a:extLst>
          </p:cNvPr>
          <p:cNvSpPr/>
          <p:nvPr/>
        </p:nvSpPr>
        <p:spPr>
          <a:xfrm>
            <a:off x="549341" y="4645896"/>
            <a:ext cx="540000" cy="540000"/>
          </a:xfrm>
          <a:prstGeom prst="ellipse">
            <a:avLst/>
          </a:prstGeom>
          <a:solidFill>
            <a:sysClr val="window" lastClr="FFFFFF"/>
          </a:solidFill>
          <a:ln w="38100" cap="flat" cmpd="sng" algn="ctr">
            <a:solidFill>
              <a:srgbClr val="302E3B"/>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050" b="0" i="0" u="none" strike="noStrike" kern="0" cap="none" spc="0" normalizeH="0" baseline="0" noProof="0">
              <a:ln>
                <a:noFill/>
              </a:ln>
              <a:solidFill>
                <a:srgbClr val="1A1A31"/>
              </a:solidFill>
              <a:effectLst/>
              <a:uLnTx/>
              <a:uFillTx/>
              <a:latin typeface="Manrope Light"/>
              <a:ea typeface="+mn-ea"/>
              <a:cs typeface="+mn-cs"/>
            </a:endParaRPr>
          </a:p>
        </p:txBody>
      </p:sp>
      <p:pic>
        <p:nvPicPr>
          <p:cNvPr id="66" name="Graphic 14">
            <a:extLst>
              <a:ext uri="{FF2B5EF4-FFF2-40B4-BE49-F238E27FC236}">
                <a16:creationId xmlns:a16="http://schemas.microsoft.com/office/drawing/2014/main" id="{CCD1BE5A-DCFB-4F73-D41B-107C96A314FB}"/>
              </a:ext>
            </a:extLst>
          </p:cNvPr>
          <p:cNvPicPr>
            <a:picLocks noChangeAspect="1" noChangeArrowheads="1"/>
          </p:cNvPicPr>
          <p:nvPr/>
        </p:nvPicPr>
        <p:blipFill>
          <a:blip r:embed="rId11" cstate="hqprint">
            <a:extLst>
              <a:ext uri="{28A0092B-C50C-407E-A947-70E740481C1C}">
                <a14:useLocalDpi xmlns:a14="http://schemas.microsoft.com/office/drawing/2010/main" val="0"/>
              </a:ext>
            </a:extLst>
          </a:blip>
          <a:srcRect/>
          <a:stretch>
            <a:fillRect/>
          </a:stretch>
        </p:blipFill>
        <p:spPr bwMode="auto">
          <a:xfrm>
            <a:off x="675941" y="4772496"/>
            <a:ext cx="286801" cy="286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 name="Oval 66">
            <a:extLst>
              <a:ext uri="{FF2B5EF4-FFF2-40B4-BE49-F238E27FC236}">
                <a16:creationId xmlns:a16="http://schemas.microsoft.com/office/drawing/2014/main" id="{6EFC8B0E-5A82-AE37-A954-E0D237E6D2E6}"/>
              </a:ext>
            </a:extLst>
          </p:cNvPr>
          <p:cNvSpPr/>
          <p:nvPr/>
        </p:nvSpPr>
        <p:spPr>
          <a:xfrm>
            <a:off x="549341" y="3983843"/>
            <a:ext cx="540000" cy="540000"/>
          </a:xfrm>
          <a:prstGeom prst="ellipse">
            <a:avLst/>
          </a:prstGeom>
          <a:solidFill>
            <a:sysClr val="window" lastClr="FFFFFF"/>
          </a:solidFill>
          <a:ln w="38100" cap="flat" cmpd="sng" algn="ctr">
            <a:solidFill>
              <a:srgbClr val="302E3B"/>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050" b="0" i="0" u="none" strike="noStrike" kern="0" cap="none" spc="0" normalizeH="0" baseline="0" noProof="0">
              <a:ln>
                <a:noFill/>
              </a:ln>
              <a:solidFill>
                <a:srgbClr val="1A1A31"/>
              </a:solidFill>
              <a:effectLst/>
              <a:uLnTx/>
              <a:uFillTx/>
              <a:latin typeface="Manrope Light"/>
              <a:ea typeface="+mn-ea"/>
              <a:cs typeface="+mn-cs"/>
            </a:endParaRPr>
          </a:p>
        </p:txBody>
      </p:sp>
      <p:pic>
        <p:nvPicPr>
          <p:cNvPr id="68" name="Graphic 1">
            <a:extLst>
              <a:ext uri="{FF2B5EF4-FFF2-40B4-BE49-F238E27FC236}">
                <a16:creationId xmlns:a16="http://schemas.microsoft.com/office/drawing/2014/main" id="{5ECF2CA0-3137-ECCE-99C8-302919E1DCE5}"/>
              </a:ext>
            </a:extLst>
          </p:cNvPr>
          <p:cNvPicPr>
            <a:picLocks noChangeAspect="1" noChangeArrowheads="1"/>
          </p:cNvPicPr>
          <p:nvPr/>
        </p:nvPicPr>
        <p:blipFill>
          <a:blip r:embed="rId12" cstate="hqprint">
            <a:extLst>
              <a:ext uri="{28A0092B-C50C-407E-A947-70E740481C1C}">
                <a14:useLocalDpi xmlns:a14="http://schemas.microsoft.com/office/drawing/2010/main" val="0"/>
              </a:ext>
            </a:extLst>
          </a:blip>
          <a:srcRect/>
          <a:stretch>
            <a:fillRect/>
          </a:stretch>
        </p:blipFill>
        <p:spPr bwMode="auto">
          <a:xfrm>
            <a:off x="661601" y="4110444"/>
            <a:ext cx="315481" cy="315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 name="CasellaDiTesto 8">
            <a:extLst>
              <a:ext uri="{FF2B5EF4-FFF2-40B4-BE49-F238E27FC236}">
                <a16:creationId xmlns:a16="http://schemas.microsoft.com/office/drawing/2014/main" id="{01245D66-F850-73FE-D1E9-F328D92E9F05}"/>
              </a:ext>
            </a:extLst>
          </p:cNvPr>
          <p:cNvSpPr txBox="1"/>
          <p:nvPr/>
        </p:nvSpPr>
        <p:spPr>
          <a:xfrm>
            <a:off x="3930011" y="3983843"/>
            <a:ext cx="6840000" cy="540000"/>
          </a:xfrm>
          <a:prstGeom prst="rect">
            <a:avLst/>
          </a:prstGeom>
          <a:noFill/>
          <a:ln w="19050">
            <a:noFill/>
          </a:ln>
        </p:spPr>
        <p:txBody>
          <a:bodyPr wrap="square" lIns="64676" tIns="32338" rIns="64676" bIns="32338" anchor="t">
            <a:noAutofit/>
          </a:bodyPr>
          <a:lstStyle>
            <a:defPPr>
              <a:defRPr lang="it-IT"/>
            </a:defPPr>
            <a:lvl1pPr algn="just">
              <a:defRPr sz="1200">
                <a:solidFill>
                  <a:schemeClr val="tx2"/>
                </a:solidFill>
              </a:defRPr>
            </a:lvl1pPr>
          </a:lstStyle>
          <a:p>
            <a:r>
              <a:rPr lang="it-IT" sz="1100">
                <a:solidFill>
                  <a:srgbClr val="1A1A31"/>
                </a:solidFill>
                <a:latin typeface="Manrope Light"/>
                <a:cs typeface="Calibri"/>
              </a:rPr>
              <a:t>Gli strumenti consentono agli sviluppatori di integrare tool per </a:t>
            </a:r>
            <a:r>
              <a:rPr lang="it-IT" sz="1100" b="1">
                <a:solidFill>
                  <a:srgbClr val="1A1A31"/>
                </a:solidFill>
                <a:latin typeface="Manrope Light"/>
                <a:cs typeface="Calibri"/>
              </a:rPr>
              <a:t>riprodurre i contenuti digitali utilizzando standard internazionali </a:t>
            </a:r>
            <a:r>
              <a:rPr lang="it-IT" sz="1100">
                <a:solidFill>
                  <a:srgbClr val="1A1A31"/>
                </a:solidFill>
                <a:latin typeface="Manrope Light"/>
                <a:cs typeface="Calibri"/>
              </a:rPr>
              <a:t>(es. IIIF), permettendo anche di operare sui media e facilitando</a:t>
            </a:r>
            <a:r>
              <a:rPr lang="it-IT" sz="1100" b="1">
                <a:solidFill>
                  <a:srgbClr val="1A1A31"/>
                </a:solidFill>
                <a:latin typeface="Manrope Light"/>
                <a:cs typeface="Calibri"/>
              </a:rPr>
              <a:t> l’interoperabilità e il riuso</a:t>
            </a:r>
            <a:endParaRPr lang="it-IT" sz="1100" b="1">
              <a:solidFill>
                <a:srgbClr val="1A1A31"/>
              </a:solidFill>
              <a:latin typeface="Manrope Light"/>
            </a:endParaRPr>
          </a:p>
        </p:txBody>
      </p:sp>
      <p:sp>
        <p:nvSpPr>
          <p:cNvPr id="70" name="TextBox 69">
            <a:extLst>
              <a:ext uri="{FF2B5EF4-FFF2-40B4-BE49-F238E27FC236}">
                <a16:creationId xmlns:a16="http://schemas.microsoft.com/office/drawing/2014/main" id="{7A2E4E02-09E7-8FE3-807E-915579981B17}"/>
              </a:ext>
            </a:extLst>
          </p:cNvPr>
          <p:cNvSpPr txBox="1"/>
          <p:nvPr/>
        </p:nvSpPr>
        <p:spPr>
          <a:xfrm>
            <a:off x="5434559" y="6007886"/>
            <a:ext cx="4244817" cy="676345"/>
          </a:xfrm>
          <a:prstGeom prst="wedgeRoundRectCallout">
            <a:avLst>
              <a:gd name="adj1" fmla="val -45568"/>
              <a:gd name="adj2" fmla="val -41069"/>
              <a:gd name="adj3" fmla="val 16667"/>
            </a:avLst>
          </a:prstGeom>
          <a:solidFill>
            <a:srgbClr val="1B4650">
              <a:lumMod val="20000"/>
              <a:lumOff val="80000"/>
            </a:srgbClr>
          </a:solidFill>
        </p:spPr>
        <p:txBody>
          <a:bodyPr wrap="square" lIns="36000" tIns="36000" rIns="36000" bIns="3600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400" b="1" i="0" u="none" strike="noStrike" kern="0" cap="none" spc="0" normalizeH="0" baseline="0" noProof="0">
                <a:ln>
                  <a:noFill/>
                </a:ln>
                <a:solidFill>
                  <a:srgbClr val="1A1A31"/>
                </a:solidFill>
                <a:effectLst/>
                <a:uLnTx/>
                <a:uFillTx/>
                <a:latin typeface="Manrope Light"/>
              </a:rPr>
              <a:t>«La cassetta degli attrezzi </a:t>
            </a:r>
            <a:r>
              <a:rPr kumimoji="0" lang="it-IT" sz="1400" b="1" i="0" u="none" strike="noStrike" kern="0" cap="none" spc="0" normalizeH="0" baseline="0" noProof="0" err="1">
                <a:ln>
                  <a:noFill/>
                </a:ln>
                <a:solidFill>
                  <a:srgbClr val="1A1A31"/>
                </a:solidFill>
                <a:effectLst/>
                <a:uLnTx/>
                <a:uFillTx/>
                <a:latin typeface="Manrope Light"/>
              </a:rPr>
              <a:t>I.PaC</a:t>
            </a:r>
            <a:r>
              <a:rPr kumimoji="0" lang="it-IT" sz="1400" b="1" i="0" u="none" strike="noStrike" kern="0" cap="none" spc="0" normalizeH="0" baseline="0" noProof="0">
                <a:ln>
                  <a:noFill/>
                </a:ln>
                <a:solidFill>
                  <a:srgbClr val="1A1A31"/>
                </a:solidFill>
                <a:effectLst/>
                <a:uLnTx/>
                <a:uFillTx/>
                <a:latin typeface="Manrope Light"/>
              </a:rPr>
              <a:t>»</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it-IT" sz="1050" b="0" i="0" u="none" strike="noStrike" kern="0" cap="none" spc="0" normalizeH="0" baseline="0" noProof="0">
                <a:ln>
                  <a:noFill/>
                </a:ln>
                <a:solidFill>
                  <a:srgbClr val="1A1A31"/>
                </a:solidFill>
                <a:effectLst/>
                <a:uLnTx/>
                <a:uFillTx/>
                <a:latin typeface="Manrope Light"/>
              </a:rPr>
              <a:t>Cosi come i servizi avanzati di AI, le primitive Semplici e Complesse faranno parte del Catalogo dei Servizi di </a:t>
            </a:r>
            <a:r>
              <a:rPr kumimoji="0" lang="it-IT" sz="1050" b="0" i="0" u="none" strike="noStrike" kern="0" cap="none" spc="0" normalizeH="0" baseline="0" noProof="0" err="1">
                <a:ln>
                  <a:noFill/>
                </a:ln>
                <a:solidFill>
                  <a:srgbClr val="1A1A31"/>
                </a:solidFill>
                <a:effectLst/>
                <a:uLnTx/>
                <a:uFillTx/>
                <a:latin typeface="Manrope Light"/>
              </a:rPr>
              <a:t>I.PaC</a:t>
            </a:r>
            <a:endParaRPr kumimoji="0" lang="it-IT" sz="1050" b="0" i="0" u="none" strike="noStrike" kern="0" cap="none" spc="0" normalizeH="0" baseline="0" noProof="0">
              <a:ln>
                <a:noFill/>
              </a:ln>
              <a:solidFill>
                <a:srgbClr val="1A1A31"/>
              </a:solidFill>
              <a:effectLst/>
              <a:uLnTx/>
              <a:uFillTx/>
              <a:latin typeface="Manrope Light"/>
            </a:endParaRPr>
          </a:p>
        </p:txBody>
      </p:sp>
      <p:pic>
        <p:nvPicPr>
          <p:cNvPr id="71" name="Graphic 70" descr="Lights On with solid fill">
            <a:extLst>
              <a:ext uri="{FF2B5EF4-FFF2-40B4-BE49-F238E27FC236}">
                <a16:creationId xmlns:a16="http://schemas.microsoft.com/office/drawing/2014/main" id="{9F5ECEC2-527B-B565-484D-037919BD457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434559" y="5805895"/>
            <a:ext cx="424335" cy="403982"/>
          </a:xfrm>
          <a:prstGeom prst="rect">
            <a:avLst/>
          </a:prstGeom>
        </p:spPr>
      </p:pic>
      <p:grpSp>
        <p:nvGrpSpPr>
          <p:cNvPr id="33" name="Group 32">
            <a:extLst>
              <a:ext uri="{FF2B5EF4-FFF2-40B4-BE49-F238E27FC236}">
                <a16:creationId xmlns:a16="http://schemas.microsoft.com/office/drawing/2014/main" id="{CF89312E-E96A-E28C-3869-74F27816416A}"/>
              </a:ext>
            </a:extLst>
          </p:cNvPr>
          <p:cNvGrpSpPr/>
          <p:nvPr/>
        </p:nvGrpSpPr>
        <p:grpSpPr>
          <a:xfrm>
            <a:off x="9237174" y="4922670"/>
            <a:ext cx="1954800" cy="983574"/>
            <a:chOff x="9129098" y="6085454"/>
            <a:chExt cx="1954800" cy="983574"/>
          </a:xfrm>
        </p:grpSpPr>
        <p:grpSp>
          <p:nvGrpSpPr>
            <p:cNvPr id="34" name="Group 33">
              <a:extLst>
                <a:ext uri="{FF2B5EF4-FFF2-40B4-BE49-F238E27FC236}">
                  <a16:creationId xmlns:a16="http://schemas.microsoft.com/office/drawing/2014/main" id="{7838F55C-B4DF-6F27-156F-22AFB8AF4318}"/>
                </a:ext>
              </a:extLst>
            </p:cNvPr>
            <p:cNvGrpSpPr/>
            <p:nvPr/>
          </p:nvGrpSpPr>
          <p:grpSpPr>
            <a:xfrm>
              <a:off x="9129098" y="6085454"/>
              <a:ext cx="1954800" cy="983574"/>
              <a:chOff x="17032474" y="7389522"/>
              <a:chExt cx="1955874" cy="1059876"/>
            </a:xfrm>
          </p:grpSpPr>
          <p:sp>
            <p:nvSpPr>
              <p:cNvPr id="36" name="Freeform: Shape 35">
                <a:extLst>
                  <a:ext uri="{FF2B5EF4-FFF2-40B4-BE49-F238E27FC236}">
                    <a16:creationId xmlns:a16="http://schemas.microsoft.com/office/drawing/2014/main" id="{42F43259-0B28-0D64-B7A4-78C0C43A5B05}"/>
                  </a:ext>
                </a:extLst>
              </p:cNvPr>
              <p:cNvSpPr/>
              <p:nvPr/>
            </p:nvSpPr>
            <p:spPr>
              <a:xfrm>
                <a:off x="17032474" y="7389522"/>
                <a:ext cx="1955874" cy="1059876"/>
              </a:xfrm>
              <a:custGeom>
                <a:avLst/>
                <a:gdLst>
                  <a:gd name="connsiteX0" fmla="*/ 1507437 w 3651891"/>
                  <a:gd name="connsiteY0" fmla="*/ 17 h 1938915"/>
                  <a:gd name="connsiteX1" fmla="*/ 2163476 w 3651891"/>
                  <a:gd name="connsiteY1" fmla="*/ 413910 h 1938915"/>
                  <a:gd name="connsiteX2" fmla="*/ 2176572 w 3651891"/>
                  <a:gd name="connsiteY2" fmla="*/ 453079 h 1938915"/>
                  <a:gd name="connsiteX3" fmla="*/ 2176809 w 3651891"/>
                  <a:gd name="connsiteY3" fmla="*/ 452942 h 1938915"/>
                  <a:gd name="connsiteX4" fmla="*/ 2955373 w 3651891"/>
                  <a:gd name="connsiteY4" fmla="*/ 647633 h 1938915"/>
                  <a:gd name="connsiteX5" fmla="*/ 3068170 w 3651891"/>
                  <a:gd name="connsiteY5" fmla="*/ 996117 h 1938915"/>
                  <a:gd name="connsiteX6" fmla="*/ 3062009 w 3651891"/>
                  <a:gd name="connsiteY6" fmla="*/ 1065106 h 1938915"/>
                  <a:gd name="connsiteX7" fmla="*/ 3074270 w 3651891"/>
                  <a:gd name="connsiteY7" fmla="*/ 1050796 h 1938915"/>
                  <a:gd name="connsiteX8" fmla="*/ 3233369 w 3651891"/>
                  <a:gd name="connsiteY8" fmla="*/ 998938 h 1938915"/>
                  <a:gd name="connsiteX9" fmla="*/ 3440688 w 3651891"/>
                  <a:gd name="connsiteY9" fmla="*/ 1107074 h 1938915"/>
                  <a:gd name="connsiteX10" fmla="*/ 3451192 w 3651891"/>
                  <a:gd name="connsiteY10" fmla="*/ 1148017 h 1938915"/>
                  <a:gd name="connsiteX11" fmla="*/ 3466234 w 3651891"/>
                  <a:gd name="connsiteY11" fmla="*/ 1156507 h 1938915"/>
                  <a:gd name="connsiteX12" fmla="*/ 3651881 w 3651891"/>
                  <a:gd name="connsiteY12" fmla="*/ 1513161 h 1938915"/>
                  <a:gd name="connsiteX13" fmla="*/ 3239233 w 3651891"/>
                  <a:gd name="connsiteY13" fmla="*/ 1938906 h 1938915"/>
                  <a:gd name="connsiteX14" fmla="*/ 3224641 w 3651891"/>
                  <a:gd name="connsiteY14" fmla="*/ 1937290 h 1938915"/>
                  <a:gd name="connsiteX15" fmla="*/ 3224651 w 3651891"/>
                  <a:gd name="connsiteY15" fmla="*/ 1938806 h 1938915"/>
                  <a:gd name="connsiteX16" fmla="*/ 655391 w 3651891"/>
                  <a:gd name="connsiteY16" fmla="*/ 1921189 h 1938915"/>
                  <a:gd name="connsiteX17" fmla="*/ 655371 w 3651891"/>
                  <a:gd name="connsiteY17" fmla="*/ 1918208 h 1938915"/>
                  <a:gd name="connsiteX18" fmla="*/ 622913 w 3651891"/>
                  <a:gd name="connsiteY18" fmla="*/ 1920966 h 1938915"/>
                  <a:gd name="connsiteX19" fmla="*/ 12 w 3651891"/>
                  <a:gd name="connsiteY19" fmla="*/ 1353141 h 1938915"/>
                  <a:gd name="connsiteX20" fmla="*/ 490537 w 3651891"/>
                  <a:gd name="connsiteY20" fmla="*/ 804399 h 1938915"/>
                  <a:gd name="connsiteX21" fmla="*/ 554681 w 3651891"/>
                  <a:gd name="connsiteY21" fmla="*/ 798948 h 1938915"/>
                  <a:gd name="connsiteX22" fmla="*/ 576325 w 3651891"/>
                  <a:gd name="connsiteY22" fmla="*/ 773687 h 1938915"/>
                  <a:gd name="connsiteX23" fmla="*/ 735424 w 3651891"/>
                  <a:gd name="connsiteY23" fmla="*/ 721830 h 1938915"/>
                  <a:gd name="connsiteX24" fmla="*/ 810798 w 3651891"/>
                  <a:gd name="connsiteY24" fmla="*/ 733804 h 1938915"/>
                  <a:gd name="connsiteX25" fmla="*/ 803054 w 3651891"/>
                  <a:gd name="connsiteY25" fmla="*/ 665496 h 1938915"/>
                  <a:gd name="connsiteX26" fmla="*/ 1507437 w 3651891"/>
                  <a:gd name="connsiteY26" fmla="*/ 17 h 1938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51891" h="1938915">
                    <a:moveTo>
                      <a:pt x="1507437" y="17"/>
                    </a:moveTo>
                    <a:cubicBezTo>
                      <a:pt x="1801097" y="2031"/>
                      <a:pt x="2054209" y="172577"/>
                      <a:pt x="2163476" y="413910"/>
                    </a:cubicBezTo>
                    <a:lnTo>
                      <a:pt x="2176572" y="453079"/>
                    </a:lnTo>
                    <a:lnTo>
                      <a:pt x="2176809" y="452942"/>
                    </a:lnTo>
                    <a:cubicBezTo>
                      <a:pt x="2451845" y="327608"/>
                      <a:pt x="2779763" y="402363"/>
                      <a:pt x="2955373" y="647633"/>
                    </a:cubicBezTo>
                    <a:cubicBezTo>
                      <a:pt x="3030635" y="752749"/>
                      <a:pt x="3067234" y="874257"/>
                      <a:pt x="3068170" y="996117"/>
                    </a:cubicBezTo>
                    <a:lnTo>
                      <a:pt x="3062009" y="1065106"/>
                    </a:lnTo>
                    <a:lnTo>
                      <a:pt x="3074270" y="1050796"/>
                    </a:lnTo>
                    <a:cubicBezTo>
                      <a:pt x="3114987" y="1018755"/>
                      <a:pt x="3171237" y="998938"/>
                      <a:pt x="3233369" y="998938"/>
                    </a:cubicBezTo>
                    <a:cubicBezTo>
                      <a:pt x="3326567" y="998938"/>
                      <a:pt x="3406531" y="1043527"/>
                      <a:pt x="3440688" y="1107074"/>
                    </a:cubicBezTo>
                    <a:lnTo>
                      <a:pt x="3451192" y="1148017"/>
                    </a:lnTo>
                    <a:lnTo>
                      <a:pt x="3466234" y="1156507"/>
                    </a:lnTo>
                    <a:cubicBezTo>
                      <a:pt x="3577302" y="1234287"/>
                      <a:pt x="3650872" y="1365220"/>
                      <a:pt x="3651881" y="1513161"/>
                    </a:cubicBezTo>
                    <a:cubicBezTo>
                      <a:pt x="3653497" y="1749868"/>
                      <a:pt x="3468749" y="1940480"/>
                      <a:pt x="3239233" y="1938906"/>
                    </a:cubicBezTo>
                    <a:lnTo>
                      <a:pt x="3224641" y="1937290"/>
                    </a:lnTo>
                    <a:lnTo>
                      <a:pt x="3224651" y="1938806"/>
                    </a:lnTo>
                    <a:lnTo>
                      <a:pt x="655391" y="1921189"/>
                    </a:lnTo>
                    <a:lnTo>
                      <a:pt x="655371" y="1918208"/>
                    </a:lnTo>
                    <a:lnTo>
                      <a:pt x="622913" y="1920966"/>
                    </a:lnTo>
                    <a:cubicBezTo>
                      <a:pt x="281019" y="1918622"/>
                      <a:pt x="2136" y="1664398"/>
                      <a:pt x="12" y="1353141"/>
                    </a:cubicBezTo>
                    <a:cubicBezTo>
                      <a:pt x="-1847" y="1080791"/>
                      <a:pt x="208803" y="855017"/>
                      <a:pt x="490537" y="804399"/>
                    </a:cubicBezTo>
                    <a:lnTo>
                      <a:pt x="554681" y="798948"/>
                    </a:lnTo>
                    <a:lnTo>
                      <a:pt x="576325" y="773687"/>
                    </a:lnTo>
                    <a:cubicBezTo>
                      <a:pt x="617042" y="741647"/>
                      <a:pt x="673292" y="721830"/>
                      <a:pt x="735424" y="721830"/>
                    </a:cubicBezTo>
                    <a:lnTo>
                      <a:pt x="810798" y="733804"/>
                    </a:lnTo>
                    <a:lnTo>
                      <a:pt x="803054" y="665496"/>
                    </a:lnTo>
                    <a:cubicBezTo>
                      <a:pt x="800527" y="295278"/>
                      <a:pt x="1115890" y="-2667"/>
                      <a:pt x="1507437" y="17"/>
                    </a:cubicBezTo>
                    <a:close/>
                  </a:path>
                </a:pathLst>
              </a:custGeom>
              <a:solidFill>
                <a:srgbClr val="D1F76E"/>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632" b="0" i="0" u="none" strike="noStrike" kern="0" cap="none" spc="0" normalizeH="0" baseline="0" noProof="0">
                  <a:ln>
                    <a:noFill/>
                  </a:ln>
                  <a:solidFill>
                    <a:prstClr val="white"/>
                  </a:solidFill>
                  <a:effectLst/>
                  <a:uLnTx/>
                  <a:uFillTx/>
                  <a:latin typeface="Manrope Light"/>
                  <a:ea typeface="+mn-ea"/>
                  <a:cs typeface="+mn-cs"/>
                </a:endParaRPr>
              </a:p>
            </p:txBody>
          </p:sp>
          <p:pic>
            <p:nvPicPr>
              <p:cNvPr id="37" name="Picture 36" descr="A black and green rectangle with white text&#10;&#10;Description automatically generated">
                <a:extLst>
                  <a:ext uri="{FF2B5EF4-FFF2-40B4-BE49-F238E27FC236}">
                    <a16:creationId xmlns:a16="http://schemas.microsoft.com/office/drawing/2014/main" id="{3A151CDD-1652-68FB-5BAF-79BFC4BE4072}"/>
                  </a:ext>
                </a:extLst>
              </p:cNvPr>
              <p:cNvPicPr>
                <a:picLocks noChangeAspect="1"/>
              </p:cNvPicPr>
              <p:nvPr/>
            </p:nvPicPr>
            <p:blipFill>
              <a:blip r:embed="rId15">
                <a:extLst>
                  <a:ext uri="{28A0092B-C50C-407E-A947-70E740481C1C}">
                    <a14:useLocalDpi xmlns:a14="http://schemas.microsoft.com/office/drawing/2010/main" val="0"/>
                  </a:ext>
                </a:extLst>
              </a:blip>
              <a:srcRect r="57873"/>
              <a:stretch/>
            </p:blipFill>
            <p:spPr>
              <a:xfrm>
                <a:off x="17449239" y="7704877"/>
                <a:ext cx="955730" cy="416179"/>
              </a:xfrm>
              <a:prstGeom prst="rect">
                <a:avLst/>
              </a:prstGeom>
              <a:noFill/>
            </p:spPr>
          </p:pic>
        </p:grpSp>
        <p:sp>
          <p:nvSpPr>
            <p:cNvPr id="35" name="TextBox 34">
              <a:extLst>
                <a:ext uri="{FF2B5EF4-FFF2-40B4-BE49-F238E27FC236}">
                  <a16:creationId xmlns:a16="http://schemas.microsoft.com/office/drawing/2014/main" id="{FCECBEA1-1EFC-7E39-5637-961F8563F060}"/>
                </a:ext>
              </a:extLst>
            </p:cNvPr>
            <p:cNvSpPr txBox="1"/>
            <p:nvPr/>
          </p:nvSpPr>
          <p:spPr>
            <a:xfrm>
              <a:off x="9217685" y="6754393"/>
              <a:ext cx="1777625" cy="222384"/>
            </a:xfrm>
            <a:prstGeom prst="rect">
              <a:avLst/>
            </a:prstGeom>
            <a:noFill/>
            <a:ln w="38100">
              <a:noFill/>
            </a:ln>
          </p:spPr>
          <p:txBody>
            <a:bodyPr wrap="square" anchor="t">
              <a:noAutofit/>
            </a:bodyPr>
            <a:lstStyle/>
            <a:p>
              <a:pPr algn="ctr"/>
              <a:r>
                <a:rPr lang="it-IT" sz="1200" b="1" i="1">
                  <a:solidFill>
                    <a:srgbClr val="1A1A31"/>
                  </a:solidFill>
                  <a:latin typeface="Manrope Light"/>
                  <a:cs typeface="Hind SemiBold" panose="02000000000000000000" pitchFamily="2" charset="0"/>
                </a:rPr>
                <a:t>Catalogo dei servizi</a:t>
              </a:r>
              <a:endParaRPr lang="it-IT" sz="1200" i="1">
                <a:solidFill>
                  <a:srgbClr val="1A1A31"/>
                </a:solidFill>
                <a:latin typeface="Manrope Light"/>
                <a:cs typeface="Hind SemiBold" panose="02000000000000000000" pitchFamily="2" charset="0"/>
              </a:endParaRPr>
            </a:p>
          </p:txBody>
        </p:sp>
      </p:grpSp>
    </p:spTree>
    <p:extLst>
      <p:ext uri="{BB962C8B-B14F-4D97-AF65-F5344CB8AC3E}">
        <p14:creationId xmlns:p14="http://schemas.microsoft.com/office/powerpoint/2010/main" val="1762326912"/>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A392F1-5220-4053-91E2-9765BF871A7A}"/>
            </a:ext>
          </a:extLst>
        </p:cNvPr>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3700F48C-9FE8-E000-B923-4173087E898F}"/>
              </a:ext>
            </a:extLst>
          </p:cNvPr>
          <p:cNvSpPr>
            <a:spLocks noGrp="1"/>
          </p:cNvSpPr>
          <p:nvPr>
            <p:ph type="sldNum" sz="quarter" idx="11"/>
          </p:nvPr>
        </p:nvSpPr>
        <p:spPr/>
        <p:txBody>
          <a:bodyPr/>
          <a:lstStyle/>
          <a:p>
            <a:fld id="{E86F664D-E94D-4B15-9147-1FA72CE59815}" type="slidenum">
              <a:rPr lang="it-IT" smtClean="0"/>
              <a:t>14</a:t>
            </a:fld>
            <a:endParaRPr lang="it-IT"/>
          </a:p>
        </p:txBody>
      </p:sp>
      <p:sp>
        <p:nvSpPr>
          <p:cNvPr id="10" name="Titolo 18">
            <a:extLst>
              <a:ext uri="{FF2B5EF4-FFF2-40B4-BE49-F238E27FC236}">
                <a16:creationId xmlns:a16="http://schemas.microsoft.com/office/drawing/2014/main" id="{2A4E8B07-3F77-1F10-3324-6B21A405C5B7}"/>
              </a:ext>
            </a:extLst>
          </p:cNvPr>
          <p:cNvSpPr>
            <a:spLocks noGrp="1"/>
          </p:cNvSpPr>
          <p:nvPr>
            <p:ph type="title"/>
          </p:nvPr>
        </p:nvSpPr>
        <p:spPr>
          <a:xfrm>
            <a:off x="390045" y="302691"/>
            <a:ext cx="10236679" cy="797370"/>
          </a:xfrm>
        </p:spPr>
        <p:txBody>
          <a:bodyPr/>
          <a:lstStyle/>
          <a:p>
            <a:r>
              <a:rPr lang="it-IT" sz="2800" b="1" dirty="0">
                <a:latin typeface="Manrope Medium" pitchFamily="2" charset="0"/>
              </a:rPr>
              <a:t>3. GRAFI DI CONOSCENZA DI DOMINIO</a:t>
            </a:r>
            <a:br>
              <a:rPr lang="it-IT" sz="2800" b="1" dirty="0">
                <a:latin typeface="Manrope Medium" pitchFamily="2" charset="0"/>
              </a:rPr>
            </a:br>
            <a:r>
              <a:rPr lang="it-IT" sz="2800" dirty="0">
                <a:latin typeface="Manrope Medium" pitchFamily="2" charset="0"/>
              </a:rPr>
              <a:t>Servizi abilitanti di I e II livello</a:t>
            </a:r>
          </a:p>
        </p:txBody>
      </p:sp>
      <p:sp>
        <p:nvSpPr>
          <p:cNvPr id="3" name="TextBox 2">
            <a:extLst>
              <a:ext uri="{FF2B5EF4-FFF2-40B4-BE49-F238E27FC236}">
                <a16:creationId xmlns:a16="http://schemas.microsoft.com/office/drawing/2014/main" id="{746A9369-18E6-618C-BD64-B462CD10593B}"/>
              </a:ext>
            </a:extLst>
          </p:cNvPr>
          <p:cNvSpPr txBox="1"/>
          <p:nvPr/>
        </p:nvSpPr>
        <p:spPr>
          <a:xfrm rot="16200000">
            <a:off x="9097040" y="3674651"/>
            <a:ext cx="4012211" cy="144000"/>
          </a:xfrm>
          <a:prstGeom prst="round2SameRect">
            <a:avLst/>
          </a:prstGeom>
          <a:solidFill>
            <a:srgbClr val="302E3B"/>
          </a:solidFill>
          <a:ln w="127000">
            <a:noFill/>
          </a:ln>
        </p:spPr>
        <p:txBody>
          <a:bodyPr wrap="square" lIns="36000" tIns="36000" rIns="36000" bIns="3600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400" b="1" i="0" u="none" strike="noStrike" kern="1200" cap="none" spc="0" normalizeH="0" baseline="0" noProof="0">
              <a:ln>
                <a:noFill/>
              </a:ln>
              <a:solidFill>
                <a:prstClr val="white"/>
              </a:solidFill>
              <a:effectLst/>
              <a:uLnTx/>
              <a:uFillTx/>
              <a:latin typeface="Manrope Light"/>
              <a:ea typeface="+mn-ea"/>
              <a:cs typeface="+mn-cs"/>
            </a:endParaRPr>
          </a:p>
        </p:txBody>
      </p:sp>
      <p:sp>
        <p:nvSpPr>
          <p:cNvPr id="4" name="TextBox 3">
            <a:extLst>
              <a:ext uri="{FF2B5EF4-FFF2-40B4-BE49-F238E27FC236}">
                <a16:creationId xmlns:a16="http://schemas.microsoft.com/office/drawing/2014/main" id="{621566C6-C79E-937F-0423-9891892F2E02}"/>
              </a:ext>
            </a:extLst>
          </p:cNvPr>
          <p:cNvSpPr txBox="1"/>
          <p:nvPr/>
        </p:nvSpPr>
        <p:spPr>
          <a:xfrm>
            <a:off x="1350476" y="2499406"/>
            <a:ext cx="2318400" cy="540000"/>
          </a:xfrm>
          <a:prstGeom prst="rect">
            <a:avLst/>
          </a:prstGeom>
          <a:solidFill>
            <a:schemeClr val="accent1"/>
          </a:solidFill>
          <a:ln w="19050">
            <a:solidFill>
              <a:schemeClr val="accent1"/>
            </a:solidFill>
          </a:ln>
        </p:spPr>
        <p:txBody>
          <a:bodyPr wrap="square" rtlCol="0" anchor="ctr">
            <a:noAutofit/>
          </a:bodyPr>
          <a:lstStyle>
            <a:defPPr>
              <a:defRPr lang="it-IT"/>
            </a:defPPr>
            <a:lvl1pPr>
              <a:defRPr sz="1400" b="1">
                <a:latin typeface="Manrope Light"/>
              </a:defRPr>
            </a:lvl1pPr>
          </a:lstStyle>
          <a:p>
            <a:pPr>
              <a:defRPr/>
            </a:pPr>
            <a:r>
              <a:rPr lang="it-IT" kern="0">
                <a:solidFill>
                  <a:srgbClr val="1A1A31"/>
                </a:solidFill>
              </a:rPr>
              <a:t>3.2 Recupero</a:t>
            </a:r>
          </a:p>
        </p:txBody>
      </p:sp>
      <p:sp>
        <p:nvSpPr>
          <p:cNvPr id="5" name="TextBox 4">
            <a:extLst>
              <a:ext uri="{FF2B5EF4-FFF2-40B4-BE49-F238E27FC236}">
                <a16:creationId xmlns:a16="http://schemas.microsoft.com/office/drawing/2014/main" id="{14CF9376-8E3A-73DF-15E1-EE34C846A114}"/>
              </a:ext>
            </a:extLst>
          </p:cNvPr>
          <p:cNvSpPr txBox="1"/>
          <p:nvPr/>
        </p:nvSpPr>
        <p:spPr>
          <a:xfrm>
            <a:off x="549341" y="5324594"/>
            <a:ext cx="7831676" cy="396000"/>
          </a:xfrm>
          <a:prstGeom prst="round2SameRect">
            <a:avLst/>
          </a:prstGeom>
          <a:solidFill>
            <a:srgbClr val="302E3B"/>
          </a:solidFill>
          <a:ln w="127000">
            <a:noFill/>
          </a:ln>
        </p:spPr>
        <p:txBody>
          <a:bodyPr wrap="square" lIns="36000" tIns="36000" rIns="36000" bIns="36000" rtlCol="0" anchor="ctr">
            <a:noAutofit/>
          </a:bodyPr>
          <a:lstStyle>
            <a:defPPr>
              <a:defRPr lang="it-IT"/>
            </a:defPPr>
            <a:lvl1pPr marL="441325" indent="-441325">
              <a:defRPr sz="1400" b="1">
                <a:solidFill>
                  <a:schemeClr val="bg1"/>
                </a:solidFill>
                <a:latin typeface="Titillium Web" panose="00000500000000000000" pitchFamily="2" charset="0"/>
              </a:defRPr>
            </a:lvl1pPr>
          </a:lstStyle>
          <a:p>
            <a:pPr marL="441325" marR="0" lvl="0" indent="-441325" algn="l" defTabSz="914400" rtl="0" eaLnBrk="1" fontAlgn="auto" latinLnBrk="0" hangingPunct="1">
              <a:lnSpc>
                <a:spcPct val="100000"/>
              </a:lnSpc>
              <a:spcBef>
                <a:spcPts val="0"/>
              </a:spcBef>
              <a:spcAft>
                <a:spcPts val="0"/>
              </a:spcAft>
              <a:buClrTx/>
              <a:buSzTx/>
              <a:buFontTx/>
              <a:buNone/>
              <a:tabLst/>
              <a:defRPr/>
            </a:pPr>
            <a:r>
              <a:rPr lang="it-IT">
                <a:latin typeface="Manrope Medium" pitchFamily="2" charset="0"/>
              </a:rPr>
              <a:t>3. GRAFI DI CONOSCENZA DI DOMINIO</a:t>
            </a:r>
          </a:p>
        </p:txBody>
      </p:sp>
      <p:sp>
        <p:nvSpPr>
          <p:cNvPr id="6" name="Oval 5">
            <a:extLst>
              <a:ext uri="{FF2B5EF4-FFF2-40B4-BE49-F238E27FC236}">
                <a16:creationId xmlns:a16="http://schemas.microsoft.com/office/drawing/2014/main" id="{0012DF17-5393-9F6D-F5BB-CA232A94FED7}"/>
              </a:ext>
            </a:extLst>
          </p:cNvPr>
          <p:cNvSpPr/>
          <p:nvPr/>
        </p:nvSpPr>
        <p:spPr>
          <a:xfrm>
            <a:off x="8198276" y="5054911"/>
            <a:ext cx="792000" cy="792000"/>
          </a:xfrm>
          <a:prstGeom prst="ellipse">
            <a:avLst/>
          </a:prstGeom>
          <a:solidFill>
            <a:schemeClr val="bg1"/>
          </a:solidFill>
          <a:ln w="57150">
            <a:solidFill>
              <a:srgbClr val="302E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990" b="0" i="0" u="none" strike="noStrike" kern="1200" cap="none" spc="0" normalizeH="0" baseline="0" noProof="0">
              <a:ln>
                <a:noFill/>
              </a:ln>
              <a:solidFill>
                <a:prstClr val="white"/>
              </a:solidFill>
              <a:effectLst/>
              <a:uLnTx/>
              <a:uFillTx/>
              <a:latin typeface="Manrope Light"/>
              <a:ea typeface="+mn-ea"/>
              <a:cs typeface="+mn-cs"/>
            </a:endParaRPr>
          </a:p>
        </p:txBody>
      </p:sp>
      <p:pic>
        <p:nvPicPr>
          <p:cNvPr id="7" name="Graphic 16">
            <a:extLst>
              <a:ext uri="{FF2B5EF4-FFF2-40B4-BE49-F238E27FC236}">
                <a16:creationId xmlns:a16="http://schemas.microsoft.com/office/drawing/2014/main" id="{DAB546CF-C061-7CE9-6349-915D275D0B90}"/>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8292429" y="5149064"/>
            <a:ext cx="603694" cy="603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7">
            <a:extLst>
              <a:ext uri="{FF2B5EF4-FFF2-40B4-BE49-F238E27FC236}">
                <a16:creationId xmlns:a16="http://schemas.microsoft.com/office/drawing/2014/main" id="{B0D0B323-7A9E-E803-EF29-D0059CE5F367}"/>
              </a:ext>
            </a:extLst>
          </p:cNvPr>
          <p:cNvGrpSpPr/>
          <p:nvPr/>
        </p:nvGrpSpPr>
        <p:grpSpPr>
          <a:xfrm>
            <a:off x="549341" y="1740546"/>
            <a:ext cx="540000" cy="540000"/>
            <a:chOff x="549341" y="1740546"/>
            <a:chExt cx="540000" cy="540000"/>
          </a:xfrm>
        </p:grpSpPr>
        <p:sp>
          <p:nvSpPr>
            <p:cNvPr id="9" name="Oval 8">
              <a:extLst>
                <a:ext uri="{FF2B5EF4-FFF2-40B4-BE49-F238E27FC236}">
                  <a16:creationId xmlns:a16="http://schemas.microsoft.com/office/drawing/2014/main" id="{1ED229DC-E8F9-5D78-1FA0-45B2BB2FB2D9}"/>
                </a:ext>
              </a:extLst>
            </p:cNvPr>
            <p:cNvSpPr/>
            <p:nvPr/>
          </p:nvSpPr>
          <p:spPr>
            <a:xfrm>
              <a:off x="549341" y="1740546"/>
              <a:ext cx="540000" cy="540000"/>
            </a:xfrm>
            <a:prstGeom prst="ellipse">
              <a:avLst/>
            </a:prstGeom>
            <a:solidFill>
              <a:schemeClr val="bg1"/>
            </a:solidFill>
            <a:ln w="38100">
              <a:solidFill>
                <a:srgbClr val="302E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050" b="0" i="0" u="none" strike="noStrike" kern="1200" cap="none" spc="0" normalizeH="0" baseline="0" noProof="0">
                <a:ln>
                  <a:noFill/>
                </a:ln>
                <a:solidFill>
                  <a:srgbClr val="1A1A31"/>
                </a:solidFill>
                <a:effectLst/>
                <a:uLnTx/>
                <a:uFillTx/>
                <a:latin typeface="Manrope Light"/>
                <a:ea typeface="+mn-ea"/>
                <a:cs typeface="+mn-cs"/>
              </a:endParaRPr>
            </a:p>
          </p:txBody>
        </p:sp>
        <p:pic>
          <p:nvPicPr>
            <p:cNvPr id="11" name="Graphic 10">
              <a:extLst>
                <a:ext uri="{FF2B5EF4-FFF2-40B4-BE49-F238E27FC236}">
                  <a16:creationId xmlns:a16="http://schemas.microsoft.com/office/drawing/2014/main" id="{DC10C50A-A847-7442-D63C-A97BE375C633}"/>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628475" y="1819680"/>
              <a:ext cx="381732" cy="381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TextBox 11">
            <a:extLst>
              <a:ext uri="{FF2B5EF4-FFF2-40B4-BE49-F238E27FC236}">
                <a16:creationId xmlns:a16="http://schemas.microsoft.com/office/drawing/2014/main" id="{C4FCC0C6-C573-71A6-816B-03008B84A4B7}"/>
              </a:ext>
            </a:extLst>
          </p:cNvPr>
          <p:cNvSpPr txBox="1"/>
          <p:nvPr/>
        </p:nvSpPr>
        <p:spPr>
          <a:xfrm>
            <a:off x="1350476" y="1740546"/>
            <a:ext cx="2318400" cy="540000"/>
          </a:xfrm>
          <a:prstGeom prst="rect">
            <a:avLst/>
          </a:prstGeom>
          <a:solidFill>
            <a:schemeClr val="accent1"/>
          </a:solidFill>
          <a:ln w="19050">
            <a:solidFill>
              <a:schemeClr val="accent1"/>
            </a:solidFill>
          </a:ln>
        </p:spPr>
        <p:txBody>
          <a:bodyPr wrap="square" rtlCol="0" anchor="ctr">
            <a:noAutofit/>
          </a:bodyPr>
          <a:lstStyle>
            <a:defPPr>
              <a:defRPr lang="it-IT"/>
            </a:defPPr>
            <a:lvl1pPr>
              <a:defRPr sz="1400" b="1">
                <a:latin typeface="Manrope Light"/>
              </a:defRPr>
            </a:lvl1pPr>
          </a:lstStyle>
          <a:p>
            <a:pPr>
              <a:defRPr/>
            </a:pPr>
            <a:r>
              <a:rPr lang="it-IT" kern="0">
                <a:solidFill>
                  <a:srgbClr val="1A1A31"/>
                </a:solidFill>
              </a:rPr>
              <a:t>3.1 Interrogazione</a:t>
            </a:r>
          </a:p>
        </p:txBody>
      </p:sp>
      <p:sp>
        <p:nvSpPr>
          <p:cNvPr id="13" name="CasellaDiTesto 8">
            <a:extLst>
              <a:ext uri="{FF2B5EF4-FFF2-40B4-BE49-F238E27FC236}">
                <a16:creationId xmlns:a16="http://schemas.microsoft.com/office/drawing/2014/main" id="{C5339D00-AC2D-44FF-BC74-6385CF121B48}"/>
              </a:ext>
            </a:extLst>
          </p:cNvPr>
          <p:cNvSpPr txBox="1"/>
          <p:nvPr/>
        </p:nvSpPr>
        <p:spPr>
          <a:xfrm>
            <a:off x="3980805" y="1740546"/>
            <a:ext cx="6840000" cy="540000"/>
          </a:xfrm>
          <a:prstGeom prst="rect">
            <a:avLst/>
          </a:prstGeom>
          <a:noFill/>
          <a:ln w="19050">
            <a:noFill/>
          </a:ln>
        </p:spPr>
        <p:txBody>
          <a:bodyPr wrap="square" lIns="64676" tIns="32338" rIns="64676" bIns="32338" anchor="ctr">
            <a:noAutofit/>
          </a:bodyPr>
          <a:lstStyle>
            <a:defPPr>
              <a:defRPr lang="it-IT"/>
            </a:defPPr>
            <a:lvl1pPr algn="just">
              <a:defRPr sz="1200">
                <a:solidFill>
                  <a:schemeClr val="tx2"/>
                </a:solidFill>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a:ln>
                  <a:noFill/>
                </a:ln>
                <a:solidFill>
                  <a:srgbClr val="1A1A31"/>
                </a:solidFill>
                <a:effectLst/>
                <a:uLnTx/>
                <a:uFillTx/>
                <a:latin typeface="Manrope Light"/>
                <a:ea typeface="+mn-ea"/>
                <a:cs typeface="+mn-cs"/>
              </a:rPr>
              <a:t>Il servizio permette di </a:t>
            </a:r>
            <a:r>
              <a:rPr kumimoji="0" lang="it-IT" sz="1100" b="1" i="0" u="none" strike="noStrike" kern="1200" cap="none" spc="0" normalizeH="0" baseline="0" noProof="0">
                <a:ln>
                  <a:noFill/>
                </a:ln>
                <a:solidFill>
                  <a:srgbClr val="1A1A31"/>
                </a:solidFill>
                <a:effectLst/>
                <a:uLnTx/>
                <a:uFillTx/>
                <a:latin typeface="Manrope Light"/>
                <a:ea typeface="+mn-ea"/>
                <a:cs typeface="+mn-cs"/>
              </a:rPr>
              <a:t>interrogare in tempo reale </a:t>
            </a:r>
            <a:r>
              <a:rPr kumimoji="0" lang="it-IT" sz="1100" b="0" i="0" u="none" strike="noStrike" kern="1200" cap="none" spc="0" normalizeH="0" baseline="0" noProof="0">
                <a:ln>
                  <a:noFill/>
                </a:ln>
                <a:solidFill>
                  <a:srgbClr val="1A1A31"/>
                </a:solidFill>
                <a:effectLst/>
                <a:uLnTx/>
                <a:uFillTx/>
                <a:latin typeface="Manrope Light"/>
                <a:ea typeface="+mn-ea"/>
                <a:cs typeface="+mn-cs"/>
              </a:rPr>
              <a:t>il grafo di conoscenza di </a:t>
            </a:r>
            <a:r>
              <a:rPr kumimoji="0" lang="it-IT" sz="1100" b="0" i="0" u="none" strike="noStrike" kern="1200" cap="none" spc="0" normalizeH="0" baseline="0" noProof="0" err="1">
                <a:ln>
                  <a:noFill/>
                </a:ln>
                <a:solidFill>
                  <a:srgbClr val="1A1A31"/>
                </a:solidFill>
                <a:effectLst/>
                <a:uLnTx/>
                <a:uFillTx/>
                <a:latin typeface="Manrope Light"/>
                <a:ea typeface="+mn-ea"/>
                <a:cs typeface="+mn-cs"/>
              </a:rPr>
              <a:t>I.PaC</a:t>
            </a:r>
            <a:r>
              <a:rPr kumimoji="0" lang="it-IT" sz="1100" b="0" i="0" u="none" strike="noStrike" kern="1200" cap="none" spc="0" normalizeH="0" baseline="0" noProof="0">
                <a:ln>
                  <a:noFill/>
                </a:ln>
                <a:solidFill>
                  <a:srgbClr val="1A1A31"/>
                </a:solidFill>
                <a:effectLst/>
                <a:uLnTx/>
                <a:uFillTx/>
                <a:latin typeface="Manrope Light"/>
                <a:ea typeface="+mn-ea"/>
                <a:cs typeface="+mn-cs"/>
              </a:rPr>
              <a:t> </a:t>
            </a:r>
            <a:r>
              <a:rPr kumimoji="0" lang="it-IT" sz="1100" b="1" i="0" u="none" strike="noStrike" kern="1200" cap="none" spc="0" normalizeH="0" baseline="0" noProof="0">
                <a:ln>
                  <a:noFill/>
                </a:ln>
                <a:solidFill>
                  <a:srgbClr val="1A1A31"/>
                </a:solidFill>
                <a:effectLst/>
                <a:uLnTx/>
                <a:uFillTx/>
                <a:latin typeface="Manrope Light"/>
                <a:ea typeface="+mn-ea"/>
                <a:cs typeface="+mn-cs"/>
              </a:rPr>
              <a:t>navigando informazioni </a:t>
            </a:r>
            <a:r>
              <a:rPr kumimoji="0" lang="it-IT" sz="1100" b="0" i="0" u="none" strike="noStrike" kern="1200" cap="none" spc="0" normalizeH="0" baseline="0" noProof="0">
                <a:ln>
                  <a:noFill/>
                </a:ln>
                <a:solidFill>
                  <a:srgbClr val="1A1A31"/>
                </a:solidFill>
                <a:effectLst/>
                <a:uLnTx/>
                <a:uFillTx/>
                <a:latin typeface="Manrope Light"/>
                <a:ea typeface="+mn-ea"/>
                <a:cs typeface="+mn-cs"/>
              </a:rPr>
              <a:t>relative ad entità e relazioni</a:t>
            </a:r>
          </a:p>
        </p:txBody>
      </p:sp>
      <p:grpSp>
        <p:nvGrpSpPr>
          <p:cNvPr id="14" name="Group 13">
            <a:extLst>
              <a:ext uri="{FF2B5EF4-FFF2-40B4-BE49-F238E27FC236}">
                <a16:creationId xmlns:a16="http://schemas.microsoft.com/office/drawing/2014/main" id="{B44D9BC6-6AFE-B56F-06E8-F40E05273D04}"/>
              </a:ext>
            </a:extLst>
          </p:cNvPr>
          <p:cNvGrpSpPr/>
          <p:nvPr/>
        </p:nvGrpSpPr>
        <p:grpSpPr>
          <a:xfrm>
            <a:off x="549341" y="2499406"/>
            <a:ext cx="540000" cy="540000"/>
            <a:chOff x="549341" y="2499406"/>
            <a:chExt cx="540000" cy="540000"/>
          </a:xfrm>
        </p:grpSpPr>
        <p:sp>
          <p:nvSpPr>
            <p:cNvPr id="15" name="Oval 14">
              <a:extLst>
                <a:ext uri="{FF2B5EF4-FFF2-40B4-BE49-F238E27FC236}">
                  <a16:creationId xmlns:a16="http://schemas.microsoft.com/office/drawing/2014/main" id="{3598731C-DD0B-A981-C03A-79E80E04DEF6}"/>
                </a:ext>
              </a:extLst>
            </p:cNvPr>
            <p:cNvSpPr/>
            <p:nvPr/>
          </p:nvSpPr>
          <p:spPr>
            <a:xfrm>
              <a:off x="549341" y="2499406"/>
              <a:ext cx="540000" cy="540000"/>
            </a:xfrm>
            <a:prstGeom prst="ellipse">
              <a:avLst/>
            </a:prstGeom>
            <a:solidFill>
              <a:schemeClr val="bg1"/>
            </a:solidFill>
            <a:ln w="38100">
              <a:solidFill>
                <a:srgbClr val="302E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050" b="0" i="0" u="none" strike="noStrike" kern="1200" cap="none" spc="0" normalizeH="0" baseline="0" noProof="0">
                <a:ln>
                  <a:noFill/>
                </a:ln>
                <a:solidFill>
                  <a:srgbClr val="1A1A31"/>
                </a:solidFill>
                <a:effectLst/>
                <a:uLnTx/>
                <a:uFillTx/>
                <a:latin typeface="Manrope Light"/>
                <a:ea typeface="+mn-ea"/>
                <a:cs typeface="+mn-cs"/>
              </a:endParaRPr>
            </a:p>
          </p:txBody>
        </p:sp>
        <p:grpSp>
          <p:nvGrpSpPr>
            <p:cNvPr id="16" name="Group 15">
              <a:extLst>
                <a:ext uri="{FF2B5EF4-FFF2-40B4-BE49-F238E27FC236}">
                  <a16:creationId xmlns:a16="http://schemas.microsoft.com/office/drawing/2014/main" id="{2D5B2A68-444A-27D1-DBCB-6ED08730DF94}"/>
                </a:ext>
              </a:extLst>
            </p:cNvPr>
            <p:cNvGrpSpPr/>
            <p:nvPr/>
          </p:nvGrpSpPr>
          <p:grpSpPr>
            <a:xfrm>
              <a:off x="697784" y="2640355"/>
              <a:ext cx="243113" cy="258101"/>
              <a:chOff x="32356287" y="11575777"/>
              <a:chExt cx="573182" cy="608518"/>
            </a:xfrm>
          </p:grpSpPr>
          <p:sp>
            <p:nvSpPr>
              <p:cNvPr id="17" name="Freeform: Shape 16">
                <a:extLst>
                  <a:ext uri="{FF2B5EF4-FFF2-40B4-BE49-F238E27FC236}">
                    <a16:creationId xmlns:a16="http://schemas.microsoft.com/office/drawing/2014/main" id="{FC4E0172-01EC-DC4F-BDF9-9B32BD9A2D52}"/>
                  </a:ext>
                </a:extLst>
              </p:cNvPr>
              <p:cNvSpPr/>
              <p:nvPr/>
            </p:nvSpPr>
            <p:spPr>
              <a:xfrm>
                <a:off x="32453359" y="11575777"/>
                <a:ext cx="379039" cy="480733"/>
              </a:xfrm>
              <a:custGeom>
                <a:avLst/>
                <a:gdLst>
                  <a:gd name="connsiteX0" fmla="*/ 379040 w 379039"/>
                  <a:gd name="connsiteY0" fmla="*/ 258857 h 480733"/>
                  <a:gd name="connsiteX1" fmla="*/ 263479 w 379039"/>
                  <a:gd name="connsiteY1" fmla="*/ 258857 h 480733"/>
                  <a:gd name="connsiteX2" fmla="*/ 263479 w 379039"/>
                  <a:gd name="connsiteY2" fmla="*/ 0 h 480733"/>
                  <a:gd name="connsiteX3" fmla="*/ 115561 w 379039"/>
                  <a:gd name="connsiteY3" fmla="*/ 0 h 480733"/>
                  <a:gd name="connsiteX4" fmla="*/ 115561 w 379039"/>
                  <a:gd name="connsiteY4" fmla="*/ 258857 h 480733"/>
                  <a:gd name="connsiteX5" fmla="*/ 0 w 379039"/>
                  <a:gd name="connsiteY5" fmla="*/ 258857 h 480733"/>
                  <a:gd name="connsiteX6" fmla="*/ 189520 w 379039"/>
                  <a:gd name="connsiteY6" fmla="*/ 480734 h 480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039" h="480733">
                    <a:moveTo>
                      <a:pt x="379040" y="258857"/>
                    </a:moveTo>
                    <a:lnTo>
                      <a:pt x="263479" y="258857"/>
                    </a:lnTo>
                    <a:lnTo>
                      <a:pt x="263479" y="0"/>
                    </a:lnTo>
                    <a:lnTo>
                      <a:pt x="115561" y="0"/>
                    </a:lnTo>
                    <a:lnTo>
                      <a:pt x="115561" y="258857"/>
                    </a:lnTo>
                    <a:lnTo>
                      <a:pt x="0" y="258857"/>
                    </a:lnTo>
                    <a:lnTo>
                      <a:pt x="189520" y="480734"/>
                    </a:lnTo>
                    <a:close/>
                  </a:path>
                </a:pathLst>
              </a:custGeom>
              <a:noFill/>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1A1A31"/>
                  </a:solidFill>
                  <a:effectLst/>
                  <a:uLnTx/>
                  <a:uFillTx/>
                  <a:latin typeface="Manrope Light"/>
                  <a:ea typeface="+mn-ea"/>
                  <a:cs typeface="+mn-cs"/>
                </a:endParaRPr>
              </a:p>
            </p:txBody>
          </p:sp>
          <p:sp>
            <p:nvSpPr>
              <p:cNvPr id="18" name="Freeform: Shape 17">
                <a:extLst>
                  <a:ext uri="{FF2B5EF4-FFF2-40B4-BE49-F238E27FC236}">
                    <a16:creationId xmlns:a16="http://schemas.microsoft.com/office/drawing/2014/main" id="{F8C712BC-92E6-CA1A-E6E0-8A50AFA64877}"/>
                  </a:ext>
                </a:extLst>
              </p:cNvPr>
              <p:cNvSpPr/>
              <p:nvPr/>
            </p:nvSpPr>
            <p:spPr>
              <a:xfrm>
                <a:off x="32356287" y="12004295"/>
                <a:ext cx="573182" cy="180000"/>
              </a:xfrm>
              <a:custGeom>
                <a:avLst/>
                <a:gdLst>
                  <a:gd name="connsiteX0" fmla="*/ 517713 w 573182"/>
                  <a:gd name="connsiteY0" fmla="*/ 0 h 221877"/>
                  <a:gd name="connsiteX1" fmla="*/ 517713 w 573182"/>
                  <a:gd name="connsiteY1" fmla="*/ 166408 h 221877"/>
                  <a:gd name="connsiteX2" fmla="*/ 55469 w 573182"/>
                  <a:gd name="connsiteY2" fmla="*/ 166408 h 221877"/>
                  <a:gd name="connsiteX3" fmla="*/ 55469 w 573182"/>
                  <a:gd name="connsiteY3" fmla="*/ 0 h 221877"/>
                  <a:gd name="connsiteX4" fmla="*/ 0 w 573182"/>
                  <a:gd name="connsiteY4" fmla="*/ 0 h 221877"/>
                  <a:gd name="connsiteX5" fmla="*/ 0 w 573182"/>
                  <a:gd name="connsiteY5" fmla="*/ 221877 h 221877"/>
                  <a:gd name="connsiteX6" fmla="*/ 573182 w 573182"/>
                  <a:gd name="connsiteY6" fmla="*/ 221877 h 221877"/>
                  <a:gd name="connsiteX7" fmla="*/ 573182 w 573182"/>
                  <a:gd name="connsiteY7" fmla="*/ 0 h 221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3182" h="221877">
                    <a:moveTo>
                      <a:pt x="517713" y="0"/>
                    </a:moveTo>
                    <a:lnTo>
                      <a:pt x="517713" y="166408"/>
                    </a:lnTo>
                    <a:lnTo>
                      <a:pt x="55469" y="166408"/>
                    </a:lnTo>
                    <a:lnTo>
                      <a:pt x="55469" y="0"/>
                    </a:lnTo>
                    <a:lnTo>
                      <a:pt x="0" y="0"/>
                    </a:lnTo>
                    <a:lnTo>
                      <a:pt x="0" y="221877"/>
                    </a:lnTo>
                    <a:lnTo>
                      <a:pt x="573182" y="221877"/>
                    </a:lnTo>
                    <a:lnTo>
                      <a:pt x="573182" y="0"/>
                    </a:lnTo>
                    <a:close/>
                  </a:path>
                </a:pathLst>
              </a:custGeom>
              <a:solidFill>
                <a:srgbClr val="000000"/>
              </a:solidFill>
              <a:ln w="922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1A1A31"/>
                  </a:solidFill>
                  <a:effectLst/>
                  <a:uLnTx/>
                  <a:uFillTx/>
                  <a:latin typeface="Manrope Light"/>
                  <a:ea typeface="+mn-ea"/>
                  <a:cs typeface="+mn-cs"/>
                </a:endParaRPr>
              </a:p>
            </p:txBody>
          </p:sp>
        </p:grpSp>
      </p:grpSp>
      <p:sp>
        <p:nvSpPr>
          <p:cNvPr id="19" name="CasellaDiTesto 8">
            <a:extLst>
              <a:ext uri="{FF2B5EF4-FFF2-40B4-BE49-F238E27FC236}">
                <a16:creationId xmlns:a16="http://schemas.microsoft.com/office/drawing/2014/main" id="{E1DB1949-4B8D-5E0D-E6C9-A9C906DE6A28}"/>
              </a:ext>
            </a:extLst>
          </p:cNvPr>
          <p:cNvSpPr txBox="1"/>
          <p:nvPr/>
        </p:nvSpPr>
        <p:spPr>
          <a:xfrm>
            <a:off x="3980805" y="2499406"/>
            <a:ext cx="6840000" cy="540000"/>
          </a:xfrm>
          <a:prstGeom prst="rect">
            <a:avLst/>
          </a:prstGeom>
          <a:noFill/>
          <a:ln w="19050">
            <a:noFill/>
          </a:ln>
        </p:spPr>
        <p:txBody>
          <a:bodyPr wrap="square" lIns="64676" tIns="32338" rIns="64676" bIns="32338" anchor="ctr">
            <a:noAutofit/>
          </a:bodyPr>
          <a:lstStyle>
            <a:defPPr>
              <a:defRPr lang="it-IT"/>
            </a:defPPr>
            <a:lvl1pPr algn="just">
              <a:defRPr sz="1200">
                <a:solidFill>
                  <a:schemeClr val="tx2"/>
                </a:solidFill>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a:ln>
                  <a:noFill/>
                </a:ln>
                <a:solidFill>
                  <a:srgbClr val="1A1A31"/>
                </a:solidFill>
                <a:effectLst/>
                <a:uLnTx/>
                <a:uFillTx/>
                <a:latin typeface="Manrope Light"/>
                <a:ea typeface="+mn-ea"/>
                <a:cs typeface="+mn-cs"/>
              </a:rPr>
              <a:t>Il servizio permette di </a:t>
            </a:r>
            <a:r>
              <a:rPr kumimoji="0" lang="it-IT" sz="1100" b="1" i="0" u="none" strike="noStrike" kern="1200" cap="none" spc="0" normalizeH="0" baseline="0" noProof="0">
                <a:ln>
                  <a:noFill/>
                </a:ln>
                <a:solidFill>
                  <a:srgbClr val="1A1A31"/>
                </a:solidFill>
                <a:effectLst/>
                <a:uLnTx/>
                <a:uFillTx/>
                <a:latin typeface="Manrope Light"/>
                <a:ea typeface="+mn-ea"/>
                <a:cs typeface="+mn-cs"/>
              </a:rPr>
              <a:t>ottenere una partizione del grafo </a:t>
            </a:r>
            <a:r>
              <a:rPr kumimoji="0" lang="it-IT" sz="1100" b="1" i="0" u="none" strike="noStrike" kern="1200" cap="none" spc="0" normalizeH="0" baseline="0" noProof="0" err="1">
                <a:ln>
                  <a:noFill/>
                </a:ln>
                <a:solidFill>
                  <a:srgbClr val="1A1A31"/>
                </a:solidFill>
                <a:effectLst/>
                <a:uLnTx/>
                <a:uFillTx/>
                <a:latin typeface="Manrope Light"/>
                <a:ea typeface="+mn-ea"/>
                <a:cs typeface="+mn-cs"/>
              </a:rPr>
              <a:t>I.PaC</a:t>
            </a:r>
            <a:r>
              <a:rPr kumimoji="0" lang="it-IT" sz="1100" b="0" i="0" u="none" strike="noStrike" kern="1200" cap="none" spc="0" normalizeH="0" baseline="0" noProof="0">
                <a:ln>
                  <a:noFill/>
                </a:ln>
                <a:solidFill>
                  <a:srgbClr val="1A1A31"/>
                </a:solidFill>
                <a:effectLst/>
                <a:uLnTx/>
                <a:uFillTx/>
                <a:latin typeface="Manrope Light"/>
                <a:ea typeface="+mn-ea"/>
                <a:cs typeface="+mn-cs"/>
              </a:rPr>
              <a:t>. I dati contenuti sono estratti sulla base di criteri di estrazione predefiniti da </a:t>
            </a:r>
            <a:r>
              <a:rPr kumimoji="0" lang="it-IT" sz="1100" b="0" i="0" u="none" strike="noStrike" kern="1200" cap="none" spc="0" normalizeH="0" baseline="0" noProof="0" err="1">
                <a:ln>
                  <a:noFill/>
                </a:ln>
                <a:solidFill>
                  <a:srgbClr val="1A1A31"/>
                </a:solidFill>
                <a:effectLst/>
                <a:uLnTx/>
                <a:uFillTx/>
                <a:latin typeface="Manrope Light"/>
                <a:ea typeface="+mn-ea"/>
                <a:cs typeface="+mn-cs"/>
              </a:rPr>
              <a:t>I.PaC</a:t>
            </a:r>
            <a:r>
              <a:rPr kumimoji="0" lang="it-IT" sz="1100" b="0" i="0" u="none" strike="noStrike" kern="1200" cap="none" spc="0" normalizeH="0" baseline="0" noProof="0">
                <a:ln>
                  <a:noFill/>
                </a:ln>
                <a:solidFill>
                  <a:srgbClr val="1A1A31"/>
                </a:solidFill>
                <a:effectLst/>
                <a:uLnTx/>
                <a:uFillTx/>
                <a:latin typeface="Manrope Light"/>
                <a:ea typeface="+mn-ea"/>
                <a:cs typeface="+mn-cs"/>
              </a:rPr>
              <a:t> (</a:t>
            </a:r>
            <a:r>
              <a:rPr kumimoji="0" lang="it-IT" sz="1100" b="1" i="0" u="none" strike="noStrike" kern="1200" cap="none" spc="0" normalizeH="0" baseline="0" noProof="0">
                <a:ln>
                  <a:noFill/>
                </a:ln>
                <a:solidFill>
                  <a:srgbClr val="1A1A31"/>
                </a:solidFill>
                <a:effectLst/>
                <a:uLnTx/>
                <a:uFillTx/>
                <a:latin typeface="Manrope Light"/>
                <a:ea typeface="+mn-ea"/>
                <a:cs typeface="+mn-cs"/>
              </a:rPr>
              <a:t>Dataset Predefinito Pubblico </a:t>
            </a:r>
            <a:r>
              <a:rPr kumimoji="0" lang="it-IT" sz="1100" b="0" i="0" u="none" strike="noStrike" kern="1200" cap="none" spc="0" normalizeH="0" baseline="0" noProof="0">
                <a:ln>
                  <a:noFill/>
                </a:ln>
                <a:solidFill>
                  <a:srgbClr val="1A1A31"/>
                </a:solidFill>
                <a:effectLst/>
                <a:uLnTx/>
                <a:uFillTx/>
                <a:latin typeface="Manrope Light"/>
                <a:ea typeface="+mn-ea"/>
                <a:cs typeface="+mn-cs"/>
              </a:rPr>
              <a:t>in sigla DPP) o specificati dall’utente (</a:t>
            </a:r>
            <a:r>
              <a:rPr kumimoji="0" lang="it-IT" sz="1100" b="1" i="0" u="none" strike="noStrike" kern="1200" cap="none" spc="0" normalizeH="0" baseline="0" noProof="0">
                <a:ln>
                  <a:noFill/>
                </a:ln>
                <a:solidFill>
                  <a:srgbClr val="1A1A31"/>
                </a:solidFill>
                <a:effectLst/>
                <a:uLnTx/>
                <a:uFillTx/>
                <a:latin typeface="Manrope Light"/>
                <a:ea typeface="+mn-ea"/>
                <a:cs typeface="+mn-cs"/>
              </a:rPr>
              <a:t>Dataset Custom Pubblico</a:t>
            </a:r>
            <a:r>
              <a:rPr kumimoji="0" lang="it-IT" sz="1100" b="0" i="0" u="none" strike="noStrike" kern="1200" cap="none" spc="0" normalizeH="0" baseline="0" noProof="0">
                <a:ln>
                  <a:noFill/>
                </a:ln>
                <a:solidFill>
                  <a:srgbClr val="1A1A31"/>
                </a:solidFill>
                <a:effectLst/>
                <a:uLnTx/>
                <a:uFillTx/>
                <a:latin typeface="Manrope Light"/>
                <a:ea typeface="+mn-ea"/>
                <a:cs typeface="+mn-cs"/>
              </a:rPr>
              <a:t> in sigla DCP)</a:t>
            </a:r>
          </a:p>
        </p:txBody>
      </p:sp>
      <p:grpSp>
        <p:nvGrpSpPr>
          <p:cNvPr id="20" name="Group 19">
            <a:extLst>
              <a:ext uri="{FF2B5EF4-FFF2-40B4-BE49-F238E27FC236}">
                <a16:creationId xmlns:a16="http://schemas.microsoft.com/office/drawing/2014/main" id="{78AAAA21-56C7-95E7-AB35-7A4B2212EBEE}"/>
              </a:ext>
            </a:extLst>
          </p:cNvPr>
          <p:cNvGrpSpPr/>
          <p:nvPr/>
        </p:nvGrpSpPr>
        <p:grpSpPr>
          <a:xfrm>
            <a:off x="549341" y="4077192"/>
            <a:ext cx="540000" cy="540000"/>
            <a:chOff x="549341" y="4077192"/>
            <a:chExt cx="540000" cy="540000"/>
          </a:xfrm>
        </p:grpSpPr>
        <p:sp>
          <p:nvSpPr>
            <p:cNvPr id="21" name="Oval 20">
              <a:extLst>
                <a:ext uri="{FF2B5EF4-FFF2-40B4-BE49-F238E27FC236}">
                  <a16:creationId xmlns:a16="http://schemas.microsoft.com/office/drawing/2014/main" id="{F1C3F9D2-98D6-4B83-692D-B92B0CA6F59D}"/>
                </a:ext>
              </a:extLst>
            </p:cNvPr>
            <p:cNvSpPr/>
            <p:nvPr/>
          </p:nvSpPr>
          <p:spPr>
            <a:xfrm>
              <a:off x="549341" y="4077192"/>
              <a:ext cx="540000" cy="540000"/>
            </a:xfrm>
            <a:prstGeom prst="ellipse">
              <a:avLst/>
            </a:prstGeom>
            <a:solidFill>
              <a:schemeClr val="bg1"/>
            </a:solidFill>
            <a:ln w="38100">
              <a:solidFill>
                <a:srgbClr val="302E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050" b="0" i="0" u="none" strike="noStrike" kern="1200" cap="none" spc="0" normalizeH="0" baseline="0" noProof="0">
                <a:ln>
                  <a:noFill/>
                </a:ln>
                <a:solidFill>
                  <a:srgbClr val="1A1A31"/>
                </a:solidFill>
                <a:effectLst/>
                <a:uLnTx/>
                <a:uFillTx/>
                <a:latin typeface="Manrope Light"/>
                <a:ea typeface="+mn-ea"/>
                <a:cs typeface="+mn-cs"/>
              </a:endParaRPr>
            </a:p>
          </p:txBody>
        </p:sp>
        <p:pic>
          <p:nvPicPr>
            <p:cNvPr id="22" name="Graphic 4">
              <a:extLst>
                <a:ext uri="{FF2B5EF4-FFF2-40B4-BE49-F238E27FC236}">
                  <a16:creationId xmlns:a16="http://schemas.microsoft.com/office/drawing/2014/main" id="{6207EDD2-CB50-9BF3-FE19-6191D7172998}"/>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628475" y="4156326"/>
              <a:ext cx="381732" cy="381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 name="TextBox 22">
            <a:extLst>
              <a:ext uri="{FF2B5EF4-FFF2-40B4-BE49-F238E27FC236}">
                <a16:creationId xmlns:a16="http://schemas.microsoft.com/office/drawing/2014/main" id="{E475EB17-C6EC-9FA6-1E11-FFF9E83AE6B8}"/>
              </a:ext>
            </a:extLst>
          </p:cNvPr>
          <p:cNvSpPr txBox="1"/>
          <p:nvPr/>
        </p:nvSpPr>
        <p:spPr>
          <a:xfrm>
            <a:off x="1350476" y="4077192"/>
            <a:ext cx="2318400" cy="540000"/>
          </a:xfrm>
          <a:prstGeom prst="rect">
            <a:avLst/>
          </a:prstGeom>
          <a:solidFill>
            <a:schemeClr val="accent1"/>
          </a:solidFill>
          <a:ln w="19050">
            <a:solidFill>
              <a:schemeClr val="accent1"/>
            </a:solidFill>
          </a:ln>
        </p:spPr>
        <p:txBody>
          <a:bodyPr wrap="square" rtlCol="0" anchor="ctr">
            <a:noAutofit/>
          </a:bodyPr>
          <a:lstStyle>
            <a:defPPr>
              <a:defRPr lang="it-IT"/>
            </a:defPPr>
            <a:lvl1pPr>
              <a:defRPr sz="1400" b="1">
                <a:latin typeface="Manrope Light"/>
              </a:defRPr>
            </a:lvl1pPr>
          </a:lstStyle>
          <a:p>
            <a:pPr>
              <a:defRPr/>
            </a:pPr>
            <a:r>
              <a:rPr lang="it-IT" kern="0">
                <a:solidFill>
                  <a:srgbClr val="1A1A31"/>
                </a:solidFill>
              </a:rPr>
              <a:t>3.4 Notifiche</a:t>
            </a:r>
          </a:p>
        </p:txBody>
      </p:sp>
      <p:sp>
        <p:nvSpPr>
          <p:cNvPr id="24" name="CasellaDiTesto 8">
            <a:extLst>
              <a:ext uri="{FF2B5EF4-FFF2-40B4-BE49-F238E27FC236}">
                <a16:creationId xmlns:a16="http://schemas.microsoft.com/office/drawing/2014/main" id="{67722B22-29C8-CD45-74C2-6C6C07B3B470}"/>
              </a:ext>
            </a:extLst>
          </p:cNvPr>
          <p:cNvSpPr txBox="1"/>
          <p:nvPr/>
        </p:nvSpPr>
        <p:spPr>
          <a:xfrm>
            <a:off x="3980805" y="4077192"/>
            <a:ext cx="6840000" cy="540000"/>
          </a:xfrm>
          <a:prstGeom prst="rect">
            <a:avLst/>
          </a:prstGeom>
          <a:noFill/>
          <a:ln w="19050">
            <a:noFill/>
          </a:ln>
        </p:spPr>
        <p:txBody>
          <a:bodyPr wrap="square" lIns="64676" tIns="32338" rIns="64676" bIns="32338" anchor="ctr">
            <a:noAutofit/>
          </a:bodyPr>
          <a:lstStyle>
            <a:defPPr>
              <a:defRPr lang="it-IT"/>
            </a:defPPr>
            <a:lvl1pPr algn="just">
              <a:defRPr sz="1200">
                <a:solidFill>
                  <a:schemeClr val="tx2"/>
                </a:solidFill>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a:ln>
                  <a:noFill/>
                </a:ln>
                <a:solidFill>
                  <a:srgbClr val="1A1A31"/>
                </a:solidFill>
                <a:effectLst/>
                <a:uLnTx/>
                <a:uFillTx/>
                <a:latin typeface="Manrope Light"/>
                <a:ea typeface="+mn-ea"/>
                <a:cs typeface="+mn-cs"/>
              </a:rPr>
              <a:t>Il servizio offre la possibilità di ricevere </a:t>
            </a:r>
            <a:r>
              <a:rPr kumimoji="0" lang="it-IT" sz="1100" b="1" i="0" u="none" strike="noStrike" kern="1200" cap="none" spc="0" normalizeH="0" baseline="0" noProof="0">
                <a:ln>
                  <a:noFill/>
                </a:ln>
                <a:solidFill>
                  <a:srgbClr val="1A1A31"/>
                </a:solidFill>
                <a:effectLst/>
                <a:uLnTx/>
                <a:uFillTx/>
                <a:latin typeface="Manrope Light"/>
                <a:ea typeface="+mn-ea"/>
                <a:cs typeface="+mn-cs"/>
              </a:rPr>
              <a:t>notifiche relative ad eventi di aggiornamento </a:t>
            </a:r>
            <a:r>
              <a:rPr kumimoji="0" lang="it-IT" sz="1100" b="0" i="0" u="none" strike="noStrike" kern="1200" cap="none" spc="0" normalizeH="0" baseline="0" noProof="0">
                <a:ln>
                  <a:noFill/>
                </a:ln>
                <a:solidFill>
                  <a:srgbClr val="1A1A31"/>
                </a:solidFill>
                <a:effectLst/>
                <a:uLnTx/>
                <a:uFillTx/>
                <a:latin typeface="Manrope Light"/>
                <a:ea typeface="+mn-ea"/>
                <a:cs typeface="+mn-cs"/>
              </a:rPr>
              <a:t>sui grafi di dominio</a:t>
            </a:r>
          </a:p>
        </p:txBody>
      </p:sp>
      <p:grpSp>
        <p:nvGrpSpPr>
          <p:cNvPr id="25" name="Group 24">
            <a:extLst>
              <a:ext uri="{FF2B5EF4-FFF2-40B4-BE49-F238E27FC236}">
                <a16:creationId xmlns:a16="http://schemas.microsoft.com/office/drawing/2014/main" id="{432583A6-AB12-E477-6598-FD9E7943C055}"/>
              </a:ext>
            </a:extLst>
          </p:cNvPr>
          <p:cNvGrpSpPr/>
          <p:nvPr/>
        </p:nvGrpSpPr>
        <p:grpSpPr>
          <a:xfrm>
            <a:off x="549341" y="3289001"/>
            <a:ext cx="540000" cy="540000"/>
            <a:chOff x="549341" y="3289001"/>
            <a:chExt cx="540000" cy="540000"/>
          </a:xfrm>
        </p:grpSpPr>
        <p:sp>
          <p:nvSpPr>
            <p:cNvPr id="26" name="Oval 25">
              <a:extLst>
                <a:ext uri="{FF2B5EF4-FFF2-40B4-BE49-F238E27FC236}">
                  <a16:creationId xmlns:a16="http://schemas.microsoft.com/office/drawing/2014/main" id="{F6653A24-58B7-8C0D-4FD7-EFF26F79E640}"/>
                </a:ext>
              </a:extLst>
            </p:cNvPr>
            <p:cNvSpPr/>
            <p:nvPr/>
          </p:nvSpPr>
          <p:spPr>
            <a:xfrm>
              <a:off x="549341" y="3289001"/>
              <a:ext cx="540000" cy="540000"/>
            </a:xfrm>
            <a:prstGeom prst="ellipse">
              <a:avLst/>
            </a:prstGeom>
            <a:solidFill>
              <a:schemeClr val="bg1"/>
            </a:solidFill>
            <a:ln w="38100">
              <a:solidFill>
                <a:srgbClr val="302E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050" b="0" i="0" u="none" strike="noStrike" kern="1200" cap="none" spc="0" normalizeH="0" baseline="0" noProof="0">
                <a:ln>
                  <a:noFill/>
                </a:ln>
                <a:solidFill>
                  <a:srgbClr val="1A1A31"/>
                </a:solidFill>
                <a:effectLst/>
                <a:uLnTx/>
                <a:uFillTx/>
                <a:latin typeface="Manrope Light"/>
                <a:ea typeface="+mn-ea"/>
                <a:cs typeface="+mn-cs"/>
              </a:endParaRPr>
            </a:p>
          </p:txBody>
        </p:sp>
        <p:pic>
          <p:nvPicPr>
            <p:cNvPr id="27" name="Graphic 5">
              <a:extLst>
                <a:ext uri="{FF2B5EF4-FFF2-40B4-BE49-F238E27FC236}">
                  <a16:creationId xmlns:a16="http://schemas.microsoft.com/office/drawing/2014/main" id="{E15B37DA-700F-3F56-03EF-B057AAE03B4F}"/>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645826" y="3385486"/>
              <a:ext cx="347029" cy="347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 name="TextBox 28">
            <a:extLst>
              <a:ext uri="{FF2B5EF4-FFF2-40B4-BE49-F238E27FC236}">
                <a16:creationId xmlns:a16="http://schemas.microsoft.com/office/drawing/2014/main" id="{38287ED1-D315-58A0-B376-4C7372611058}"/>
              </a:ext>
            </a:extLst>
          </p:cNvPr>
          <p:cNvSpPr txBox="1"/>
          <p:nvPr/>
        </p:nvSpPr>
        <p:spPr>
          <a:xfrm>
            <a:off x="1375873" y="3289001"/>
            <a:ext cx="2318400" cy="540000"/>
          </a:xfrm>
          <a:prstGeom prst="rect">
            <a:avLst/>
          </a:prstGeom>
          <a:solidFill>
            <a:schemeClr val="accent1"/>
          </a:solidFill>
          <a:ln w="19050">
            <a:solidFill>
              <a:schemeClr val="accent1"/>
            </a:solidFill>
          </a:ln>
        </p:spPr>
        <p:txBody>
          <a:bodyPr wrap="square" rtlCol="0" anchor="ctr">
            <a:noAutofit/>
          </a:bodyPr>
          <a:lstStyle>
            <a:defPPr>
              <a:defRPr lang="it-IT"/>
            </a:defPPr>
            <a:lvl1pPr>
              <a:defRPr sz="1400" b="1">
                <a:latin typeface="Manrope Light"/>
              </a:defRPr>
            </a:lvl1pPr>
          </a:lstStyle>
          <a:p>
            <a:pPr>
              <a:defRPr/>
            </a:pPr>
            <a:r>
              <a:rPr lang="it-IT" kern="0">
                <a:solidFill>
                  <a:srgbClr val="1A1A31"/>
                </a:solidFill>
              </a:rPr>
              <a:t>3.3 Scrittura</a:t>
            </a:r>
          </a:p>
        </p:txBody>
      </p:sp>
      <p:sp>
        <p:nvSpPr>
          <p:cNvPr id="30" name="CasellaDiTesto 8">
            <a:extLst>
              <a:ext uri="{FF2B5EF4-FFF2-40B4-BE49-F238E27FC236}">
                <a16:creationId xmlns:a16="http://schemas.microsoft.com/office/drawing/2014/main" id="{078F170D-F87D-6532-77C3-A6533971DB62}"/>
              </a:ext>
            </a:extLst>
          </p:cNvPr>
          <p:cNvSpPr txBox="1"/>
          <p:nvPr/>
        </p:nvSpPr>
        <p:spPr>
          <a:xfrm>
            <a:off x="3980805" y="3289001"/>
            <a:ext cx="6840000" cy="540000"/>
          </a:xfrm>
          <a:prstGeom prst="rect">
            <a:avLst/>
          </a:prstGeom>
          <a:noFill/>
          <a:ln w="19050">
            <a:noFill/>
          </a:ln>
        </p:spPr>
        <p:txBody>
          <a:bodyPr wrap="square" lIns="64676" tIns="32338" rIns="64676" bIns="32338" anchor="ctr">
            <a:noAutofit/>
          </a:bodyPr>
          <a:lstStyle>
            <a:defPPr>
              <a:defRPr lang="it-IT"/>
            </a:defPPr>
            <a:lvl1pPr algn="just">
              <a:defRPr sz="1200">
                <a:solidFill>
                  <a:schemeClr val="tx2"/>
                </a:solidFill>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a:ln>
                  <a:noFill/>
                </a:ln>
                <a:solidFill>
                  <a:srgbClr val="1A1A31"/>
                </a:solidFill>
                <a:effectLst/>
                <a:uLnTx/>
                <a:uFillTx/>
                <a:latin typeface="Manrope Light"/>
                <a:ea typeface="+mn-ea"/>
                <a:cs typeface="+mn-cs"/>
              </a:rPr>
              <a:t>Il servizio permette di gestire l’incremento del grafo (</a:t>
            </a:r>
            <a:r>
              <a:rPr kumimoji="0" lang="it-IT" sz="1100" b="1" i="0" u="none" strike="noStrike" kern="1200" cap="none" spc="0" normalizeH="0" baseline="0" noProof="0">
                <a:ln>
                  <a:noFill/>
                </a:ln>
                <a:solidFill>
                  <a:srgbClr val="1A1A31"/>
                </a:solidFill>
                <a:effectLst/>
                <a:uLnTx/>
                <a:uFillTx/>
                <a:latin typeface="Manrope Light"/>
                <a:ea typeface="+mn-ea"/>
                <a:cs typeface="+mn-cs"/>
              </a:rPr>
              <a:t>crea</a:t>
            </a:r>
            <a:r>
              <a:rPr kumimoji="0" lang="it-IT" sz="1100" b="0" i="0" u="none" strike="noStrike" kern="1200" cap="none" spc="0" normalizeH="0" baseline="0" noProof="0">
                <a:ln>
                  <a:noFill/>
                </a:ln>
                <a:solidFill>
                  <a:srgbClr val="1A1A31"/>
                </a:solidFill>
                <a:effectLst/>
                <a:uLnTx/>
                <a:uFillTx/>
                <a:latin typeface="Manrope Light"/>
                <a:ea typeface="+mn-ea"/>
                <a:cs typeface="+mn-cs"/>
              </a:rPr>
              <a:t>), l’aggiornamento (</a:t>
            </a:r>
            <a:r>
              <a:rPr kumimoji="0" lang="it-IT" sz="1100" b="1" i="0" u="none" strike="noStrike" kern="1200" cap="none" spc="0" normalizeH="0" baseline="0" noProof="0">
                <a:ln>
                  <a:noFill/>
                </a:ln>
                <a:solidFill>
                  <a:srgbClr val="1A1A31"/>
                </a:solidFill>
                <a:effectLst/>
                <a:uLnTx/>
                <a:uFillTx/>
                <a:latin typeface="Manrope Light"/>
                <a:ea typeface="+mn-ea"/>
                <a:cs typeface="+mn-cs"/>
              </a:rPr>
              <a:t>modifica</a:t>
            </a:r>
            <a:r>
              <a:rPr kumimoji="0" lang="it-IT" sz="1100" b="0" i="0" u="none" strike="noStrike" kern="1200" cap="none" spc="0" normalizeH="0" baseline="0" noProof="0">
                <a:ln>
                  <a:noFill/>
                </a:ln>
                <a:solidFill>
                  <a:srgbClr val="1A1A31"/>
                </a:solidFill>
                <a:effectLst/>
                <a:uLnTx/>
                <a:uFillTx/>
                <a:latin typeface="Manrope Light"/>
                <a:ea typeface="+mn-ea"/>
                <a:cs typeface="+mn-cs"/>
              </a:rPr>
              <a:t>), la cancellazione di entità e/o relazioni (</a:t>
            </a:r>
            <a:r>
              <a:rPr kumimoji="0" lang="it-IT" sz="1100" b="1" i="0" u="none" strike="noStrike" kern="1200" cap="none" spc="0" normalizeH="0" baseline="0" noProof="0">
                <a:ln>
                  <a:noFill/>
                </a:ln>
                <a:solidFill>
                  <a:srgbClr val="1A1A31"/>
                </a:solidFill>
                <a:effectLst/>
                <a:uLnTx/>
                <a:uFillTx/>
                <a:latin typeface="Manrope Light"/>
                <a:ea typeface="+mn-ea"/>
                <a:cs typeface="+mn-cs"/>
              </a:rPr>
              <a:t>elimina</a:t>
            </a:r>
            <a:r>
              <a:rPr kumimoji="0" lang="it-IT" sz="1100" b="0" i="0" u="none" strike="noStrike" kern="1200" cap="none" spc="0" normalizeH="0" baseline="0" noProof="0">
                <a:ln>
                  <a:noFill/>
                </a:ln>
                <a:solidFill>
                  <a:srgbClr val="1A1A31"/>
                </a:solidFill>
                <a:effectLst/>
                <a:uLnTx/>
                <a:uFillTx/>
                <a:latin typeface="Manrope Light"/>
                <a:ea typeface="+mn-ea"/>
                <a:cs typeface="+mn-cs"/>
              </a:rPr>
              <a:t>)</a:t>
            </a:r>
            <a:endParaRPr kumimoji="0" lang="it-IT" sz="1100" b="0" i="0" u="none" strike="noStrike" kern="1200" cap="none" spc="0" normalizeH="0" baseline="0" noProof="0">
              <a:ln>
                <a:noFill/>
              </a:ln>
              <a:solidFill>
                <a:srgbClr val="1A1A31"/>
              </a:solidFill>
              <a:effectLst/>
              <a:highlight>
                <a:srgbClr val="FF0000"/>
              </a:highlight>
              <a:uLnTx/>
              <a:uFillTx/>
              <a:latin typeface="Manrope Light"/>
              <a:ea typeface="+mn-ea"/>
              <a:cs typeface="Calibri"/>
            </a:endParaRPr>
          </a:p>
        </p:txBody>
      </p:sp>
      <p:sp>
        <p:nvSpPr>
          <p:cNvPr id="57" name="TextBox 56">
            <a:extLst>
              <a:ext uri="{FF2B5EF4-FFF2-40B4-BE49-F238E27FC236}">
                <a16:creationId xmlns:a16="http://schemas.microsoft.com/office/drawing/2014/main" id="{50AA2A6A-E882-C85E-D685-BB06CD76917E}"/>
              </a:ext>
            </a:extLst>
          </p:cNvPr>
          <p:cNvSpPr txBox="1"/>
          <p:nvPr/>
        </p:nvSpPr>
        <p:spPr>
          <a:xfrm>
            <a:off x="11373602" y="1797800"/>
            <a:ext cx="756000" cy="184737"/>
          </a:xfrm>
          <a:prstGeom prst="round2SameRect">
            <a:avLst/>
          </a:prstGeom>
          <a:solidFill>
            <a:schemeClr val="bg1">
              <a:lumMod val="85000"/>
            </a:schemeClr>
          </a:solidFill>
          <a:ln w="127000">
            <a:noFill/>
          </a:ln>
        </p:spPr>
        <p:txBody>
          <a:bodyPr wrap="square" lIns="144000" tIns="36000" rIns="36000" bIns="36000" rtlCol="0" anchor="ctr">
            <a:noAutofit/>
          </a:bodyPr>
          <a:lstStyle>
            <a:defPPr>
              <a:defRPr lang="it-IT"/>
            </a:defPPr>
            <a:lvl1pPr marL="265113" indent="-265113">
              <a:defRPr sz="900" b="1">
                <a:solidFill>
                  <a:schemeClr val="bg1">
                    <a:lumMod val="65000"/>
                  </a:schemeClr>
                </a:solidFill>
                <a:latin typeface="Titillium Web" panose="00000500000000000000" pitchFamily="2" charset="0"/>
              </a:defRPr>
            </a:lvl1pPr>
          </a:lstStyle>
          <a:p>
            <a:pPr marL="265113" marR="0" lvl="0" indent="-265113" algn="l" defTabSz="914400" rtl="0" eaLnBrk="1" fontAlgn="auto" latinLnBrk="0" hangingPunct="1">
              <a:lnSpc>
                <a:spcPct val="100000"/>
              </a:lnSpc>
              <a:spcBef>
                <a:spcPts val="0"/>
              </a:spcBef>
              <a:spcAft>
                <a:spcPts val="0"/>
              </a:spcAft>
              <a:buClrTx/>
              <a:buSzTx/>
              <a:buFontTx/>
              <a:buNone/>
              <a:tabLst/>
              <a:defRPr/>
            </a:pPr>
            <a:r>
              <a:rPr kumimoji="0" lang="it-IT" sz="900" b="1" i="0" u="none" strike="noStrike" kern="1200" cap="none" spc="0" normalizeH="0" baseline="0" noProof="0">
                <a:ln>
                  <a:noFill/>
                </a:ln>
                <a:solidFill>
                  <a:prstClr val="white">
                    <a:lumMod val="65000"/>
                  </a:prstClr>
                </a:solidFill>
                <a:effectLst/>
                <a:uLnTx/>
                <a:uFillTx/>
                <a:latin typeface="Manrope Light"/>
                <a:ea typeface="+mn-ea"/>
                <a:cs typeface="+mn-cs"/>
              </a:rPr>
              <a:t>1. C. ASSET </a:t>
            </a:r>
          </a:p>
        </p:txBody>
      </p:sp>
      <p:grpSp>
        <p:nvGrpSpPr>
          <p:cNvPr id="58" name="Group 57">
            <a:extLst>
              <a:ext uri="{FF2B5EF4-FFF2-40B4-BE49-F238E27FC236}">
                <a16:creationId xmlns:a16="http://schemas.microsoft.com/office/drawing/2014/main" id="{DF57BFE8-A9EF-012A-080A-6587BA998AC7}"/>
              </a:ext>
            </a:extLst>
          </p:cNvPr>
          <p:cNvGrpSpPr/>
          <p:nvPr/>
        </p:nvGrpSpPr>
        <p:grpSpPr>
          <a:xfrm>
            <a:off x="11185543" y="1739922"/>
            <a:ext cx="324000" cy="324000"/>
            <a:chOff x="5139353" y="1456660"/>
            <a:chExt cx="648000" cy="648000"/>
          </a:xfrm>
        </p:grpSpPr>
        <p:sp>
          <p:nvSpPr>
            <p:cNvPr id="59" name="Oval 58">
              <a:extLst>
                <a:ext uri="{FF2B5EF4-FFF2-40B4-BE49-F238E27FC236}">
                  <a16:creationId xmlns:a16="http://schemas.microsoft.com/office/drawing/2014/main" id="{036606FA-B34C-97F5-5DE9-9B0EF21FDE07}"/>
                </a:ext>
              </a:extLst>
            </p:cNvPr>
            <p:cNvSpPr/>
            <p:nvPr/>
          </p:nvSpPr>
          <p:spPr>
            <a:xfrm>
              <a:off x="5139353" y="1456660"/>
              <a:ext cx="648000" cy="648000"/>
            </a:xfrm>
            <a:prstGeom prst="ellipse">
              <a:avLst/>
            </a:prstGeom>
            <a:solidFill>
              <a:schemeClr val="bg1"/>
            </a:solid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990" b="0" i="0" u="none" strike="noStrike" kern="1200" cap="none" spc="0" normalizeH="0" baseline="0" noProof="0">
                <a:ln>
                  <a:noFill/>
                </a:ln>
                <a:solidFill>
                  <a:prstClr val="white"/>
                </a:solidFill>
                <a:effectLst/>
                <a:uLnTx/>
                <a:uFillTx/>
                <a:latin typeface="Manrope Light"/>
                <a:ea typeface="+mn-ea"/>
                <a:cs typeface="+mn-cs"/>
              </a:endParaRPr>
            </a:p>
          </p:txBody>
        </p:sp>
        <p:pic>
          <p:nvPicPr>
            <p:cNvPr id="60" name="Graphic 56" descr="Good Inventory outline">
              <a:extLst>
                <a:ext uri="{FF2B5EF4-FFF2-40B4-BE49-F238E27FC236}">
                  <a16:creationId xmlns:a16="http://schemas.microsoft.com/office/drawing/2014/main" id="{AD856C46-82CD-F018-6240-4039B34547AE}"/>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239109" y="1556416"/>
              <a:ext cx="448489" cy="448489"/>
            </a:xfrm>
            <a:prstGeom prst="rect">
              <a:avLst/>
            </a:prstGeom>
          </p:spPr>
        </p:pic>
      </p:grpSp>
      <p:sp>
        <p:nvSpPr>
          <p:cNvPr id="61" name="TextBox 60">
            <a:extLst>
              <a:ext uri="{FF2B5EF4-FFF2-40B4-BE49-F238E27FC236}">
                <a16:creationId xmlns:a16="http://schemas.microsoft.com/office/drawing/2014/main" id="{DCEE51A5-DCEE-CB6C-DEBC-2A779F7AFFFE}"/>
              </a:ext>
            </a:extLst>
          </p:cNvPr>
          <p:cNvSpPr txBox="1"/>
          <p:nvPr/>
        </p:nvSpPr>
        <p:spPr>
          <a:xfrm>
            <a:off x="11373602" y="2264912"/>
            <a:ext cx="756000" cy="184737"/>
          </a:xfrm>
          <a:prstGeom prst="round2SameRect">
            <a:avLst/>
          </a:prstGeom>
          <a:solidFill>
            <a:schemeClr val="bg1">
              <a:lumMod val="85000"/>
            </a:schemeClr>
          </a:solidFill>
          <a:ln w="127000">
            <a:noFill/>
          </a:ln>
        </p:spPr>
        <p:txBody>
          <a:bodyPr wrap="square" lIns="144000" tIns="36000" rIns="36000" bIns="36000" rtlCol="0" anchor="ctr">
            <a:noAutofit/>
          </a:bodyPr>
          <a:lstStyle/>
          <a:p>
            <a:pPr marL="265113" marR="0" lvl="0" indent="-265113" algn="l" defTabSz="914400" rtl="0" eaLnBrk="1" fontAlgn="auto" latinLnBrk="0" hangingPunct="1">
              <a:lnSpc>
                <a:spcPct val="100000"/>
              </a:lnSpc>
              <a:spcBef>
                <a:spcPts val="0"/>
              </a:spcBef>
              <a:spcAft>
                <a:spcPts val="0"/>
              </a:spcAft>
              <a:buClrTx/>
              <a:buSzTx/>
              <a:buFontTx/>
              <a:buNone/>
              <a:tabLst/>
              <a:defRPr/>
            </a:pPr>
            <a:r>
              <a:rPr kumimoji="0" lang="it-IT" sz="900" b="1" i="0" u="none" strike="noStrike" kern="1200" cap="none" spc="0" normalizeH="0" baseline="0" noProof="0">
                <a:ln>
                  <a:noFill/>
                </a:ln>
                <a:solidFill>
                  <a:prstClr val="white">
                    <a:lumMod val="65000"/>
                  </a:prstClr>
                </a:solidFill>
                <a:effectLst/>
                <a:uLnTx/>
                <a:uFillTx/>
                <a:latin typeface="Manrope Light"/>
                <a:ea typeface="+mn-ea"/>
                <a:cs typeface="+mn-cs"/>
              </a:rPr>
              <a:t>2. GPA</a:t>
            </a:r>
          </a:p>
        </p:txBody>
      </p:sp>
      <p:grpSp>
        <p:nvGrpSpPr>
          <p:cNvPr id="62" name="Group 61">
            <a:extLst>
              <a:ext uri="{FF2B5EF4-FFF2-40B4-BE49-F238E27FC236}">
                <a16:creationId xmlns:a16="http://schemas.microsoft.com/office/drawing/2014/main" id="{1C81FDD9-522F-59D2-E627-56C395C1AC47}"/>
              </a:ext>
            </a:extLst>
          </p:cNvPr>
          <p:cNvGrpSpPr/>
          <p:nvPr/>
        </p:nvGrpSpPr>
        <p:grpSpPr>
          <a:xfrm>
            <a:off x="11185543" y="2207034"/>
            <a:ext cx="324000" cy="324000"/>
            <a:chOff x="5139353" y="2373801"/>
            <a:chExt cx="648000" cy="648000"/>
          </a:xfrm>
        </p:grpSpPr>
        <p:sp>
          <p:nvSpPr>
            <p:cNvPr id="63" name="Oval 62">
              <a:extLst>
                <a:ext uri="{FF2B5EF4-FFF2-40B4-BE49-F238E27FC236}">
                  <a16:creationId xmlns:a16="http://schemas.microsoft.com/office/drawing/2014/main" id="{8B088C73-F236-7E42-FD02-473823940F96}"/>
                </a:ext>
              </a:extLst>
            </p:cNvPr>
            <p:cNvSpPr/>
            <p:nvPr/>
          </p:nvSpPr>
          <p:spPr>
            <a:xfrm>
              <a:off x="5139353" y="2373801"/>
              <a:ext cx="648000" cy="648000"/>
            </a:xfrm>
            <a:prstGeom prst="ellipse">
              <a:avLst/>
            </a:prstGeom>
            <a:solidFill>
              <a:schemeClr val="bg1"/>
            </a:solid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990" b="0" i="0" u="none" strike="noStrike" kern="1200" cap="none" spc="0" normalizeH="0" baseline="0" noProof="0">
                <a:ln>
                  <a:noFill/>
                </a:ln>
                <a:solidFill>
                  <a:prstClr val="white"/>
                </a:solidFill>
                <a:effectLst/>
                <a:uLnTx/>
                <a:uFillTx/>
                <a:latin typeface="Manrope Light"/>
                <a:ea typeface="+mn-ea"/>
                <a:cs typeface="+mn-cs"/>
              </a:endParaRPr>
            </a:p>
          </p:txBody>
        </p:sp>
        <p:pic>
          <p:nvPicPr>
            <p:cNvPr id="64" name="Graphic 18">
              <a:extLst>
                <a:ext uri="{FF2B5EF4-FFF2-40B4-BE49-F238E27FC236}">
                  <a16:creationId xmlns:a16="http://schemas.microsoft.com/office/drawing/2014/main" id="{C1866DD8-6666-DB4F-AC50-CF43468AAB93}"/>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5252340" y="2493589"/>
              <a:ext cx="416413" cy="41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5" name="TextBox 64">
            <a:extLst>
              <a:ext uri="{FF2B5EF4-FFF2-40B4-BE49-F238E27FC236}">
                <a16:creationId xmlns:a16="http://schemas.microsoft.com/office/drawing/2014/main" id="{CD260B16-B36C-E126-B2BB-B1D2C1D8830D}"/>
              </a:ext>
            </a:extLst>
          </p:cNvPr>
          <p:cNvSpPr txBox="1"/>
          <p:nvPr/>
        </p:nvSpPr>
        <p:spPr>
          <a:xfrm>
            <a:off x="11373602" y="3162878"/>
            <a:ext cx="756000" cy="184737"/>
          </a:xfrm>
          <a:prstGeom prst="round2SameRect">
            <a:avLst/>
          </a:prstGeom>
          <a:solidFill>
            <a:schemeClr val="bg1">
              <a:lumMod val="85000"/>
            </a:schemeClr>
          </a:solidFill>
          <a:ln w="127000">
            <a:noFill/>
          </a:ln>
        </p:spPr>
        <p:txBody>
          <a:bodyPr wrap="square" lIns="144000" tIns="36000" rIns="36000" bIns="36000" rtlCol="0" anchor="ctr">
            <a:noAutofit/>
          </a:bodyPr>
          <a:lstStyle/>
          <a:p>
            <a:pPr marL="441325" marR="0" lvl="0" indent="-441325" algn="l" defTabSz="914400" rtl="0" eaLnBrk="1" fontAlgn="auto" latinLnBrk="0" hangingPunct="1">
              <a:lnSpc>
                <a:spcPct val="100000"/>
              </a:lnSpc>
              <a:spcBef>
                <a:spcPts val="0"/>
              </a:spcBef>
              <a:spcAft>
                <a:spcPts val="0"/>
              </a:spcAft>
              <a:buClrTx/>
              <a:buSzTx/>
              <a:buFontTx/>
              <a:buNone/>
              <a:tabLst/>
              <a:defRPr/>
            </a:pPr>
            <a:r>
              <a:rPr kumimoji="0" lang="it-IT" sz="900" b="1" i="0" u="none" strike="noStrike" kern="1200" cap="none" spc="0" normalizeH="0" baseline="0" noProof="0">
                <a:ln>
                  <a:noFill/>
                </a:ln>
                <a:solidFill>
                  <a:prstClr val="white">
                    <a:lumMod val="65000"/>
                  </a:prstClr>
                </a:solidFill>
                <a:effectLst/>
                <a:uLnTx/>
                <a:uFillTx/>
                <a:latin typeface="Manrope Light"/>
                <a:ea typeface="+mn-ea"/>
                <a:cs typeface="+mn-cs"/>
              </a:rPr>
              <a:t>4. GCCG</a:t>
            </a:r>
          </a:p>
        </p:txBody>
      </p:sp>
      <p:grpSp>
        <p:nvGrpSpPr>
          <p:cNvPr id="66" name="Group 65">
            <a:extLst>
              <a:ext uri="{FF2B5EF4-FFF2-40B4-BE49-F238E27FC236}">
                <a16:creationId xmlns:a16="http://schemas.microsoft.com/office/drawing/2014/main" id="{DAD2BB02-2CAD-8605-C5ED-9EA309E94747}"/>
              </a:ext>
            </a:extLst>
          </p:cNvPr>
          <p:cNvGrpSpPr/>
          <p:nvPr/>
        </p:nvGrpSpPr>
        <p:grpSpPr>
          <a:xfrm>
            <a:off x="11185543" y="3105000"/>
            <a:ext cx="324000" cy="324000"/>
            <a:chOff x="5139353" y="4584247"/>
            <a:chExt cx="648000" cy="648000"/>
          </a:xfrm>
        </p:grpSpPr>
        <p:sp>
          <p:nvSpPr>
            <p:cNvPr id="67" name="Oval 66">
              <a:extLst>
                <a:ext uri="{FF2B5EF4-FFF2-40B4-BE49-F238E27FC236}">
                  <a16:creationId xmlns:a16="http://schemas.microsoft.com/office/drawing/2014/main" id="{6B8571F2-B3E1-9FA3-32DC-525A56E07998}"/>
                </a:ext>
              </a:extLst>
            </p:cNvPr>
            <p:cNvSpPr/>
            <p:nvPr/>
          </p:nvSpPr>
          <p:spPr>
            <a:xfrm>
              <a:off x="5139353" y="4584247"/>
              <a:ext cx="648000" cy="648000"/>
            </a:xfrm>
            <a:prstGeom prst="ellipse">
              <a:avLst/>
            </a:prstGeom>
            <a:solidFill>
              <a:schemeClr val="bg1"/>
            </a:solid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990" b="0" i="0" u="none" strike="noStrike" kern="1200" cap="none" spc="0" normalizeH="0" baseline="0" noProof="0">
                <a:ln>
                  <a:noFill/>
                </a:ln>
                <a:solidFill>
                  <a:prstClr val="white"/>
                </a:solidFill>
                <a:effectLst/>
                <a:uLnTx/>
                <a:uFillTx/>
                <a:latin typeface="Manrope Light"/>
                <a:ea typeface="+mn-ea"/>
                <a:cs typeface="+mn-cs"/>
              </a:endParaRPr>
            </a:p>
          </p:txBody>
        </p:sp>
        <p:pic>
          <p:nvPicPr>
            <p:cNvPr id="68" name="Graphic 17">
              <a:extLst>
                <a:ext uri="{FF2B5EF4-FFF2-40B4-BE49-F238E27FC236}">
                  <a16:creationId xmlns:a16="http://schemas.microsoft.com/office/drawing/2014/main" id="{55B97657-5848-BDDA-BEAD-37012EE13976}"/>
                </a:ext>
              </a:extLst>
            </p:cNvPr>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5273471" y="4702762"/>
              <a:ext cx="416413" cy="41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9" name="TextBox 68">
            <a:extLst>
              <a:ext uri="{FF2B5EF4-FFF2-40B4-BE49-F238E27FC236}">
                <a16:creationId xmlns:a16="http://schemas.microsoft.com/office/drawing/2014/main" id="{E40DD9D8-C3DB-8043-A522-5BAAEF370C1D}"/>
              </a:ext>
            </a:extLst>
          </p:cNvPr>
          <p:cNvSpPr txBox="1"/>
          <p:nvPr/>
        </p:nvSpPr>
        <p:spPr>
          <a:xfrm>
            <a:off x="11373602" y="2708517"/>
            <a:ext cx="756000" cy="184737"/>
          </a:xfrm>
          <a:prstGeom prst="round2SameRect">
            <a:avLst/>
          </a:prstGeom>
          <a:solidFill>
            <a:srgbClr val="302E3B"/>
          </a:solidFill>
          <a:ln w="127000">
            <a:noFill/>
          </a:ln>
        </p:spPr>
        <p:txBody>
          <a:bodyPr wrap="square" lIns="144000" tIns="36000" rIns="36000" bIns="36000" rtlCol="0" anchor="ctr">
            <a:noAutofit/>
          </a:bodyPr>
          <a:lstStyle>
            <a:defPPr>
              <a:defRPr lang="it-IT"/>
            </a:defPPr>
            <a:lvl1pPr marL="441325" indent="-441325">
              <a:defRPr sz="900" b="1">
                <a:solidFill>
                  <a:schemeClr val="bg1"/>
                </a:solidFill>
                <a:latin typeface="Titillium Web" panose="00000500000000000000" pitchFamily="2" charset="0"/>
              </a:defRPr>
            </a:lvl1pPr>
          </a:lstStyle>
          <a:p>
            <a:pPr marL="441325" marR="0" lvl="0" indent="-441325" algn="l" defTabSz="914400" rtl="0" eaLnBrk="1" fontAlgn="auto" latinLnBrk="0" hangingPunct="1">
              <a:lnSpc>
                <a:spcPct val="100000"/>
              </a:lnSpc>
              <a:spcBef>
                <a:spcPts val="0"/>
              </a:spcBef>
              <a:spcAft>
                <a:spcPts val="0"/>
              </a:spcAft>
              <a:buClrTx/>
              <a:buSzTx/>
              <a:buFontTx/>
              <a:buNone/>
              <a:tabLst/>
              <a:defRPr/>
            </a:pPr>
            <a:r>
              <a:rPr kumimoji="0" lang="it-IT" sz="900" b="1" i="0" u="none" strike="noStrike" kern="1200" cap="none" spc="0" normalizeH="0" baseline="0" noProof="0">
                <a:ln>
                  <a:noFill/>
                </a:ln>
                <a:solidFill>
                  <a:prstClr val="white"/>
                </a:solidFill>
                <a:effectLst/>
                <a:uLnTx/>
                <a:uFillTx/>
                <a:latin typeface="Manrope Light"/>
                <a:ea typeface="+mn-ea"/>
                <a:cs typeface="+mn-cs"/>
              </a:rPr>
              <a:t>3. GCD</a:t>
            </a:r>
          </a:p>
        </p:txBody>
      </p:sp>
      <p:grpSp>
        <p:nvGrpSpPr>
          <p:cNvPr id="70" name="Group 69">
            <a:extLst>
              <a:ext uri="{FF2B5EF4-FFF2-40B4-BE49-F238E27FC236}">
                <a16:creationId xmlns:a16="http://schemas.microsoft.com/office/drawing/2014/main" id="{17B50C5A-4E37-5236-8C06-D9BD007D1BAD}"/>
              </a:ext>
            </a:extLst>
          </p:cNvPr>
          <p:cNvGrpSpPr/>
          <p:nvPr/>
        </p:nvGrpSpPr>
        <p:grpSpPr>
          <a:xfrm>
            <a:off x="11185543" y="2650639"/>
            <a:ext cx="324000" cy="324000"/>
            <a:chOff x="5139353" y="3475608"/>
            <a:chExt cx="648000" cy="648000"/>
          </a:xfrm>
        </p:grpSpPr>
        <p:sp>
          <p:nvSpPr>
            <p:cNvPr id="71" name="Oval 70">
              <a:extLst>
                <a:ext uri="{FF2B5EF4-FFF2-40B4-BE49-F238E27FC236}">
                  <a16:creationId xmlns:a16="http://schemas.microsoft.com/office/drawing/2014/main" id="{1F63B6A7-7E8A-7DF4-7E55-C7A4A8EC6263}"/>
                </a:ext>
              </a:extLst>
            </p:cNvPr>
            <p:cNvSpPr/>
            <p:nvPr/>
          </p:nvSpPr>
          <p:spPr>
            <a:xfrm>
              <a:off x="5139353" y="3475608"/>
              <a:ext cx="648000" cy="648000"/>
            </a:xfrm>
            <a:prstGeom prst="ellipse">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990" b="0" i="0" u="none" strike="noStrike" kern="1200" cap="none" spc="0" normalizeH="0" baseline="0" noProof="0">
                <a:ln>
                  <a:noFill/>
                </a:ln>
                <a:solidFill>
                  <a:prstClr val="white"/>
                </a:solidFill>
                <a:effectLst/>
                <a:uLnTx/>
                <a:uFillTx/>
                <a:latin typeface="Manrope Light"/>
                <a:ea typeface="+mn-ea"/>
                <a:cs typeface="+mn-cs"/>
              </a:endParaRPr>
            </a:p>
          </p:txBody>
        </p:sp>
        <p:pic>
          <p:nvPicPr>
            <p:cNvPr id="72" name="Graphic 16">
              <a:extLst>
                <a:ext uri="{FF2B5EF4-FFF2-40B4-BE49-F238E27FC236}">
                  <a16:creationId xmlns:a16="http://schemas.microsoft.com/office/drawing/2014/main" id="{A26310AC-0232-89A3-B103-0B5E9482EE1F}"/>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5216387" y="3552642"/>
              <a:ext cx="493931" cy="493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3" name="Group 82">
            <a:extLst>
              <a:ext uri="{FF2B5EF4-FFF2-40B4-BE49-F238E27FC236}">
                <a16:creationId xmlns:a16="http://schemas.microsoft.com/office/drawing/2014/main" id="{C3BD7764-9D12-AEDC-2CD2-6ADCEBE50B14}"/>
              </a:ext>
            </a:extLst>
          </p:cNvPr>
          <p:cNvGrpSpPr/>
          <p:nvPr/>
        </p:nvGrpSpPr>
        <p:grpSpPr>
          <a:xfrm>
            <a:off x="9237174" y="4922670"/>
            <a:ext cx="1954800" cy="983574"/>
            <a:chOff x="9129098" y="6085454"/>
            <a:chExt cx="1954800" cy="983574"/>
          </a:xfrm>
        </p:grpSpPr>
        <p:grpSp>
          <p:nvGrpSpPr>
            <p:cNvPr id="84" name="Group 83">
              <a:extLst>
                <a:ext uri="{FF2B5EF4-FFF2-40B4-BE49-F238E27FC236}">
                  <a16:creationId xmlns:a16="http://schemas.microsoft.com/office/drawing/2014/main" id="{0596B56E-458A-257E-613D-D40D14AC1888}"/>
                </a:ext>
              </a:extLst>
            </p:cNvPr>
            <p:cNvGrpSpPr/>
            <p:nvPr/>
          </p:nvGrpSpPr>
          <p:grpSpPr>
            <a:xfrm>
              <a:off x="9129098" y="6085454"/>
              <a:ext cx="1954800" cy="983574"/>
              <a:chOff x="17032474" y="7389522"/>
              <a:chExt cx="1955874" cy="1059876"/>
            </a:xfrm>
          </p:grpSpPr>
          <p:sp>
            <p:nvSpPr>
              <p:cNvPr id="86" name="Freeform: Shape 85">
                <a:extLst>
                  <a:ext uri="{FF2B5EF4-FFF2-40B4-BE49-F238E27FC236}">
                    <a16:creationId xmlns:a16="http://schemas.microsoft.com/office/drawing/2014/main" id="{8B63D5AD-B04B-82CE-FB91-E29F044F4D75}"/>
                  </a:ext>
                </a:extLst>
              </p:cNvPr>
              <p:cNvSpPr/>
              <p:nvPr/>
            </p:nvSpPr>
            <p:spPr>
              <a:xfrm>
                <a:off x="17032474" y="7389522"/>
                <a:ext cx="1955874" cy="1059876"/>
              </a:xfrm>
              <a:custGeom>
                <a:avLst/>
                <a:gdLst>
                  <a:gd name="connsiteX0" fmla="*/ 1507437 w 3651891"/>
                  <a:gd name="connsiteY0" fmla="*/ 17 h 1938915"/>
                  <a:gd name="connsiteX1" fmla="*/ 2163476 w 3651891"/>
                  <a:gd name="connsiteY1" fmla="*/ 413910 h 1938915"/>
                  <a:gd name="connsiteX2" fmla="*/ 2176572 w 3651891"/>
                  <a:gd name="connsiteY2" fmla="*/ 453079 h 1938915"/>
                  <a:gd name="connsiteX3" fmla="*/ 2176809 w 3651891"/>
                  <a:gd name="connsiteY3" fmla="*/ 452942 h 1938915"/>
                  <a:gd name="connsiteX4" fmla="*/ 2955373 w 3651891"/>
                  <a:gd name="connsiteY4" fmla="*/ 647633 h 1938915"/>
                  <a:gd name="connsiteX5" fmla="*/ 3068170 w 3651891"/>
                  <a:gd name="connsiteY5" fmla="*/ 996117 h 1938915"/>
                  <a:gd name="connsiteX6" fmla="*/ 3062009 w 3651891"/>
                  <a:gd name="connsiteY6" fmla="*/ 1065106 h 1938915"/>
                  <a:gd name="connsiteX7" fmla="*/ 3074270 w 3651891"/>
                  <a:gd name="connsiteY7" fmla="*/ 1050796 h 1938915"/>
                  <a:gd name="connsiteX8" fmla="*/ 3233369 w 3651891"/>
                  <a:gd name="connsiteY8" fmla="*/ 998938 h 1938915"/>
                  <a:gd name="connsiteX9" fmla="*/ 3440688 w 3651891"/>
                  <a:gd name="connsiteY9" fmla="*/ 1107074 h 1938915"/>
                  <a:gd name="connsiteX10" fmla="*/ 3451192 w 3651891"/>
                  <a:gd name="connsiteY10" fmla="*/ 1148017 h 1938915"/>
                  <a:gd name="connsiteX11" fmla="*/ 3466234 w 3651891"/>
                  <a:gd name="connsiteY11" fmla="*/ 1156507 h 1938915"/>
                  <a:gd name="connsiteX12" fmla="*/ 3651881 w 3651891"/>
                  <a:gd name="connsiteY12" fmla="*/ 1513161 h 1938915"/>
                  <a:gd name="connsiteX13" fmla="*/ 3239233 w 3651891"/>
                  <a:gd name="connsiteY13" fmla="*/ 1938906 h 1938915"/>
                  <a:gd name="connsiteX14" fmla="*/ 3224641 w 3651891"/>
                  <a:gd name="connsiteY14" fmla="*/ 1937290 h 1938915"/>
                  <a:gd name="connsiteX15" fmla="*/ 3224651 w 3651891"/>
                  <a:gd name="connsiteY15" fmla="*/ 1938806 h 1938915"/>
                  <a:gd name="connsiteX16" fmla="*/ 655391 w 3651891"/>
                  <a:gd name="connsiteY16" fmla="*/ 1921189 h 1938915"/>
                  <a:gd name="connsiteX17" fmla="*/ 655371 w 3651891"/>
                  <a:gd name="connsiteY17" fmla="*/ 1918208 h 1938915"/>
                  <a:gd name="connsiteX18" fmla="*/ 622913 w 3651891"/>
                  <a:gd name="connsiteY18" fmla="*/ 1920966 h 1938915"/>
                  <a:gd name="connsiteX19" fmla="*/ 12 w 3651891"/>
                  <a:gd name="connsiteY19" fmla="*/ 1353141 h 1938915"/>
                  <a:gd name="connsiteX20" fmla="*/ 490537 w 3651891"/>
                  <a:gd name="connsiteY20" fmla="*/ 804399 h 1938915"/>
                  <a:gd name="connsiteX21" fmla="*/ 554681 w 3651891"/>
                  <a:gd name="connsiteY21" fmla="*/ 798948 h 1938915"/>
                  <a:gd name="connsiteX22" fmla="*/ 576325 w 3651891"/>
                  <a:gd name="connsiteY22" fmla="*/ 773687 h 1938915"/>
                  <a:gd name="connsiteX23" fmla="*/ 735424 w 3651891"/>
                  <a:gd name="connsiteY23" fmla="*/ 721830 h 1938915"/>
                  <a:gd name="connsiteX24" fmla="*/ 810798 w 3651891"/>
                  <a:gd name="connsiteY24" fmla="*/ 733804 h 1938915"/>
                  <a:gd name="connsiteX25" fmla="*/ 803054 w 3651891"/>
                  <a:gd name="connsiteY25" fmla="*/ 665496 h 1938915"/>
                  <a:gd name="connsiteX26" fmla="*/ 1507437 w 3651891"/>
                  <a:gd name="connsiteY26" fmla="*/ 17 h 1938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51891" h="1938915">
                    <a:moveTo>
                      <a:pt x="1507437" y="17"/>
                    </a:moveTo>
                    <a:cubicBezTo>
                      <a:pt x="1801097" y="2031"/>
                      <a:pt x="2054209" y="172577"/>
                      <a:pt x="2163476" y="413910"/>
                    </a:cubicBezTo>
                    <a:lnTo>
                      <a:pt x="2176572" y="453079"/>
                    </a:lnTo>
                    <a:lnTo>
                      <a:pt x="2176809" y="452942"/>
                    </a:lnTo>
                    <a:cubicBezTo>
                      <a:pt x="2451845" y="327608"/>
                      <a:pt x="2779763" y="402363"/>
                      <a:pt x="2955373" y="647633"/>
                    </a:cubicBezTo>
                    <a:cubicBezTo>
                      <a:pt x="3030635" y="752749"/>
                      <a:pt x="3067234" y="874257"/>
                      <a:pt x="3068170" y="996117"/>
                    </a:cubicBezTo>
                    <a:lnTo>
                      <a:pt x="3062009" y="1065106"/>
                    </a:lnTo>
                    <a:lnTo>
                      <a:pt x="3074270" y="1050796"/>
                    </a:lnTo>
                    <a:cubicBezTo>
                      <a:pt x="3114987" y="1018755"/>
                      <a:pt x="3171237" y="998938"/>
                      <a:pt x="3233369" y="998938"/>
                    </a:cubicBezTo>
                    <a:cubicBezTo>
                      <a:pt x="3326567" y="998938"/>
                      <a:pt x="3406531" y="1043527"/>
                      <a:pt x="3440688" y="1107074"/>
                    </a:cubicBezTo>
                    <a:lnTo>
                      <a:pt x="3451192" y="1148017"/>
                    </a:lnTo>
                    <a:lnTo>
                      <a:pt x="3466234" y="1156507"/>
                    </a:lnTo>
                    <a:cubicBezTo>
                      <a:pt x="3577302" y="1234287"/>
                      <a:pt x="3650872" y="1365220"/>
                      <a:pt x="3651881" y="1513161"/>
                    </a:cubicBezTo>
                    <a:cubicBezTo>
                      <a:pt x="3653497" y="1749868"/>
                      <a:pt x="3468749" y="1940480"/>
                      <a:pt x="3239233" y="1938906"/>
                    </a:cubicBezTo>
                    <a:lnTo>
                      <a:pt x="3224641" y="1937290"/>
                    </a:lnTo>
                    <a:lnTo>
                      <a:pt x="3224651" y="1938806"/>
                    </a:lnTo>
                    <a:lnTo>
                      <a:pt x="655391" y="1921189"/>
                    </a:lnTo>
                    <a:lnTo>
                      <a:pt x="655371" y="1918208"/>
                    </a:lnTo>
                    <a:lnTo>
                      <a:pt x="622913" y="1920966"/>
                    </a:lnTo>
                    <a:cubicBezTo>
                      <a:pt x="281019" y="1918622"/>
                      <a:pt x="2136" y="1664398"/>
                      <a:pt x="12" y="1353141"/>
                    </a:cubicBezTo>
                    <a:cubicBezTo>
                      <a:pt x="-1847" y="1080791"/>
                      <a:pt x="208803" y="855017"/>
                      <a:pt x="490537" y="804399"/>
                    </a:cubicBezTo>
                    <a:lnTo>
                      <a:pt x="554681" y="798948"/>
                    </a:lnTo>
                    <a:lnTo>
                      <a:pt x="576325" y="773687"/>
                    </a:lnTo>
                    <a:cubicBezTo>
                      <a:pt x="617042" y="741647"/>
                      <a:pt x="673292" y="721830"/>
                      <a:pt x="735424" y="721830"/>
                    </a:cubicBezTo>
                    <a:lnTo>
                      <a:pt x="810798" y="733804"/>
                    </a:lnTo>
                    <a:lnTo>
                      <a:pt x="803054" y="665496"/>
                    </a:lnTo>
                    <a:cubicBezTo>
                      <a:pt x="800527" y="295278"/>
                      <a:pt x="1115890" y="-2667"/>
                      <a:pt x="1507437" y="17"/>
                    </a:cubicBezTo>
                    <a:close/>
                  </a:path>
                </a:pathLst>
              </a:custGeom>
              <a:solidFill>
                <a:schemeClr val="accent1"/>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632" b="0" i="0" u="none" strike="noStrike" kern="0" cap="none" spc="0" normalizeH="0" baseline="0" noProof="0">
                  <a:ln>
                    <a:noFill/>
                  </a:ln>
                  <a:solidFill>
                    <a:prstClr val="white"/>
                  </a:solidFill>
                  <a:effectLst/>
                  <a:uLnTx/>
                  <a:uFillTx/>
                  <a:latin typeface="Manrope Light"/>
                  <a:ea typeface="+mn-ea"/>
                  <a:cs typeface="+mn-cs"/>
                </a:endParaRPr>
              </a:p>
            </p:txBody>
          </p:sp>
          <p:pic>
            <p:nvPicPr>
              <p:cNvPr id="87" name="Picture 86" descr="A black and green rectangle with white text&#10;&#10;Description automatically generated">
                <a:extLst>
                  <a:ext uri="{FF2B5EF4-FFF2-40B4-BE49-F238E27FC236}">
                    <a16:creationId xmlns:a16="http://schemas.microsoft.com/office/drawing/2014/main" id="{72A2B13A-86AE-C7C6-3F1B-C4602F8712E9}"/>
                  </a:ext>
                </a:extLst>
              </p:cNvPr>
              <p:cNvPicPr>
                <a:picLocks noChangeAspect="1"/>
              </p:cNvPicPr>
              <p:nvPr/>
            </p:nvPicPr>
            <p:blipFill>
              <a:blip r:embed="rId9">
                <a:extLst>
                  <a:ext uri="{28A0092B-C50C-407E-A947-70E740481C1C}">
                    <a14:useLocalDpi xmlns:a14="http://schemas.microsoft.com/office/drawing/2010/main" val="0"/>
                  </a:ext>
                </a:extLst>
              </a:blip>
              <a:srcRect r="57873"/>
              <a:stretch/>
            </p:blipFill>
            <p:spPr>
              <a:xfrm>
                <a:off x="17449239" y="7704877"/>
                <a:ext cx="955730" cy="416179"/>
              </a:xfrm>
              <a:prstGeom prst="rect">
                <a:avLst/>
              </a:prstGeom>
              <a:noFill/>
            </p:spPr>
          </p:pic>
        </p:grpSp>
        <p:sp>
          <p:nvSpPr>
            <p:cNvPr id="85" name="TextBox 84">
              <a:extLst>
                <a:ext uri="{FF2B5EF4-FFF2-40B4-BE49-F238E27FC236}">
                  <a16:creationId xmlns:a16="http://schemas.microsoft.com/office/drawing/2014/main" id="{FAFA86F7-99C5-30DB-7A25-334037BB0933}"/>
                </a:ext>
              </a:extLst>
            </p:cNvPr>
            <p:cNvSpPr txBox="1"/>
            <p:nvPr/>
          </p:nvSpPr>
          <p:spPr>
            <a:xfrm>
              <a:off x="9217685" y="6754393"/>
              <a:ext cx="1777625" cy="222384"/>
            </a:xfrm>
            <a:prstGeom prst="rect">
              <a:avLst/>
            </a:prstGeom>
            <a:noFill/>
            <a:ln w="38100">
              <a:noFill/>
            </a:ln>
          </p:spPr>
          <p:txBody>
            <a:bodyPr wrap="square" anchor="t">
              <a:noAutofit/>
            </a:bodyPr>
            <a:lstStyle/>
            <a:p>
              <a:pPr algn="ctr"/>
              <a:r>
                <a:rPr lang="it-IT" sz="1200" b="1" i="1">
                  <a:solidFill>
                    <a:srgbClr val="1A1A31"/>
                  </a:solidFill>
                  <a:latin typeface="Manrope Light"/>
                  <a:cs typeface="Hind SemiBold" panose="02000000000000000000" pitchFamily="2" charset="0"/>
                </a:rPr>
                <a:t>Catalogo dei servizi</a:t>
              </a:r>
              <a:endParaRPr lang="it-IT" sz="1200" i="1">
                <a:solidFill>
                  <a:srgbClr val="1A1A31"/>
                </a:solidFill>
                <a:latin typeface="Manrope Light"/>
                <a:cs typeface="Hind SemiBold" panose="02000000000000000000" pitchFamily="2" charset="0"/>
              </a:endParaRPr>
            </a:p>
          </p:txBody>
        </p:sp>
      </p:grpSp>
    </p:spTree>
    <p:extLst>
      <p:ext uri="{BB962C8B-B14F-4D97-AF65-F5344CB8AC3E}">
        <p14:creationId xmlns:p14="http://schemas.microsoft.com/office/powerpoint/2010/main" val="4173876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FDCD4C-885E-B6AD-B447-BB6E373A1629}"/>
            </a:ext>
          </a:extLst>
        </p:cNvPr>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15E8B1F0-A73B-A6E7-3FBF-3395193BB325}"/>
              </a:ext>
            </a:extLst>
          </p:cNvPr>
          <p:cNvSpPr>
            <a:spLocks noGrp="1"/>
          </p:cNvSpPr>
          <p:nvPr>
            <p:ph type="sldNum" sz="quarter" idx="11"/>
          </p:nvPr>
        </p:nvSpPr>
        <p:spPr/>
        <p:txBody>
          <a:bodyPr/>
          <a:lstStyle/>
          <a:p>
            <a:fld id="{E86F664D-E94D-4B15-9147-1FA72CE59815}" type="slidenum">
              <a:rPr lang="it-IT" smtClean="0"/>
              <a:t>15</a:t>
            </a:fld>
            <a:endParaRPr lang="it-IT"/>
          </a:p>
        </p:txBody>
      </p:sp>
      <p:sp>
        <p:nvSpPr>
          <p:cNvPr id="10" name="Titolo 18">
            <a:extLst>
              <a:ext uri="{FF2B5EF4-FFF2-40B4-BE49-F238E27FC236}">
                <a16:creationId xmlns:a16="http://schemas.microsoft.com/office/drawing/2014/main" id="{82180F39-AE90-596F-A958-BB8203D36F90}"/>
              </a:ext>
            </a:extLst>
          </p:cNvPr>
          <p:cNvSpPr>
            <a:spLocks noGrp="1"/>
          </p:cNvSpPr>
          <p:nvPr>
            <p:ph type="title"/>
          </p:nvPr>
        </p:nvSpPr>
        <p:spPr>
          <a:xfrm>
            <a:off x="390045" y="302691"/>
            <a:ext cx="10236679" cy="797370"/>
          </a:xfrm>
        </p:spPr>
        <p:txBody>
          <a:bodyPr/>
          <a:lstStyle/>
          <a:p>
            <a:r>
              <a:rPr lang="it-IT" sz="2800" b="1" dirty="0">
                <a:latin typeface="Manrope Medium" pitchFamily="2" charset="0"/>
              </a:rPr>
              <a:t>4. GRAFI DI </a:t>
            </a:r>
            <a:r>
              <a:rPr lang="it-IT" sz="2800" b="1">
                <a:latin typeface="Manrope Medium" pitchFamily="2" charset="0"/>
              </a:rPr>
              <a:t>CONOSCENZA CROSS DOMINIO</a:t>
            </a:r>
            <a:br>
              <a:rPr lang="it-IT" sz="2800" b="1" dirty="0">
                <a:latin typeface="Manrope Medium" pitchFamily="2" charset="0"/>
              </a:rPr>
            </a:br>
            <a:r>
              <a:rPr lang="it-IT" sz="2800" dirty="0">
                <a:latin typeface="Manrope Medium" pitchFamily="2" charset="0"/>
              </a:rPr>
              <a:t>Servizi abilitanti di I e II livello</a:t>
            </a:r>
          </a:p>
        </p:txBody>
      </p:sp>
      <p:sp>
        <p:nvSpPr>
          <p:cNvPr id="28" name="TextBox 27">
            <a:extLst>
              <a:ext uri="{FF2B5EF4-FFF2-40B4-BE49-F238E27FC236}">
                <a16:creationId xmlns:a16="http://schemas.microsoft.com/office/drawing/2014/main" id="{DD207BC9-CFBB-8B0F-06AC-B9A399D68CE4}"/>
              </a:ext>
            </a:extLst>
          </p:cNvPr>
          <p:cNvSpPr txBox="1"/>
          <p:nvPr/>
        </p:nvSpPr>
        <p:spPr>
          <a:xfrm rot="16200000">
            <a:off x="9139881" y="3638358"/>
            <a:ext cx="3926530" cy="144000"/>
          </a:xfrm>
          <a:prstGeom prst="round2SameRect">
            <a:avLst/>
          </a:prstGeom>
          <a:solidFill>
            <a:srgbClr val="302E3B"/>
          </a:solidFill>
          <a:ln w="127000">
            <a:noFill/>
          </a:ln>
        </p:spPr>
        <p:txBody>
          <a:bodyPr wrap="square" lIns="36000" tIns="36000" rIns="36000" bIns="36000" rtlCol="0" anchor="ctr">
            <a:noAutofit/>
          </a:bodyPr>
          <a:lstStyle>
            <a:defPPr>
              <a:defRPr lang="it-IT"/>
            </a:defPPr>
            <a:lvl1pPr>
              <a:defRPr sz="1400" b="1">
                <a:solidFill>
                  <a:schemeClr val="bg1"/>
                </a:solidFill>
                <a:latin typeface="Titillium Web"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400" b="1" i="0" u="none" strike="noStrike" kern="1200" cap="none" spc="0" normalizeH="0" baseline="0" noProof="0">
              <a:ln>
                <a:noFill/>
              </a:ln>
              <a:solidFill>
                <a:prstClr val="white"/>
              </a:solidFill>
              <a:effectLst/>
              <a:uLnTx/>
              <a:uFillTx/>
              <a:latin typeface="Manrope Light"/>
              <a:ea typeface="+mn-ea"/>
              <a:cs typeface="+mn-cs"/>
            </a:endParaRPr>
          </a:p>
        </p:txBody>
      </p:sp>
      <p:sp>
        <p:nvSpPr>
          <p:cNvPr id="31" name="TextBox 30">
            <a:extLst>
              <a:ext uri="{FF2B5EF4-FFF2-40B4-BE49-F238E27FC236}">
                <a16:creationId xmlns:a16="http://schemas.microsoft.com/office/drawing/2014/main" id="{ED75E7E8-5D8C-54F0-A722-AC532668071E}"/>
              </a:ext>
            </a:extLst>
          </p:cNvPr>
          <p:cNvSpPr txBox="1"/>
          <p:nvPr/>
        </p:nvSpPr>
        <p:spPr>
          <a:xfrm>
            <a:off x="549341" y="5324594"/>
            <a:ext cx="7812856" cy="396000"/>
          </a:xfrm>
          <a:prstGeom prst="round2SameRect">
            <a:avLst/>
          </a:prstGeom>
          <a:solidFill>
            <a:srgbClr val="302E3B"/>
          </a:solidFill>
          <a:ln w="127000">
            <a:noFill/>
          </a:ln>
        </p:spPr>
        <p:txBody>
          <a:bodyPr wrap="square" lIns="36000" tIns="36000" rIns="36000" bIns="36000" rtlCol="0" anchor="ctr">
            <a:noAutofit/>
          </a:bodyPr>
          <a:lstStyle/>
          <a:p>
            <a:pPr marL="441325" marR="0" lvl="0" indent="-441325" algn="l" defTabSz="914400" rtl="0" eaLnBrk="1" fontAlgn="auto" latinLnBrk="0" hangingPunct="1">
              <a:lnSpc>
                <a:spcPct val="100000"/>
              </a:lnSpc>
              <a:spcBef>
                <a:spcPts val="0"/>
              </a:spcBef>
              <a:spcAft>
                <a:spcPts val="0"/>
              </a:spcAft>
              <a:buClrTx/>
              <a:buSzTx/>
              <a:buFontTx/>
              <a:buNone/>
              <a:tabLst/>
              <a:defRPr/>
            </a:pPr>
            <a:r>
              <a:rPr lang="it-IT" sz="1400" b="1">
                <a:solidFill>
                  <a:schemeClr val="bg1"/>
                </a:solidFill>
                <a:latin typeface="Manrope Medium" pitchFamily="2" charset="0"/>
              </a:rPr>
              <a:t>4. GRAFI DI CONOSCENZA CROSS-DOMINIO</a:t>
            </a:r>
          </a:p>
        </p:txBody>
      </p:sp>
      <p:grpSp>
        <p:nvGrpSpPr>
          <p:cNvPr id="32" name="Group 31">
            <a:extLst>
              <a:ext uri="{FF2B5EF4-FFF2-40B4-BE49-F238E27FC236}">
                <a16:creationId xmlns:a16="http://schemas.microsoft.com/office/drawing/2014/main" id="{DD32A02E-8149-8431-8ADB-6D43AD9BD305}"/>
              </a:ext>
            </a:extLst>
          </p:cNvPr>
          <p:cNvGrpSpPr/>
          <p:nvPr/>
        </p:nvGrpSpPr>
        <p:grpSpPr>
          <a:xfrm>
            <a:off x="8198276" y="5054911"/>
            <a:ext cx="792000" cy="792000"/>
            <a:chOff x="5203929" y="4771648"/>
            <a:chExt cx="792000" cy="792000"/>
          </a:xfrm>
        </p:grpSpPr>
        <p:sp>
          <p:nvSpPr>
            <p:cNvPr id="33" name="Oval 32">
              <a:extLst>
                <a:ext uri="{FF2B5EF4-FFF2-40B4-BE49-F238E27FC236}">
                  <a16:creationId xmlns:a16="http://schemas.microsoft.com/office/drawing/2014/main" id="{5FAB7B8D-77A8-85E8-D020-A92F9344AE14}"/>
                </a:ext>
              </a:extLst>
            </p:cNvPr>
            <p:cNvSpPr/>
            <p:nvPr/>
          </p:nvSpPr>
          <p:spPr>
            <a:xfrm>
              <a:off x="5203929" y="4771648"/>
              <a:ext cx="792000" cy="792000"/>
            </a:xfrm>
            <a:prstGeom prst="ellipse">
              <a:avLst/>
            </a:prstGeom>
            <a:solidFill>
              <a:schemeClr val="bg1"/>
            </a:solidFill>
            <a:ln w="57150">
              <a:solidFill>
                <a:srgbClr val="302E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990" b="0" i="0" u="none" strike="noStrike" kern="1200" cap="none" spc="0" normalizeH="0" baseline="0" noProof="0">
                <a:ln>
                  <a:noFill/>
                </a:ln>
                <a:solidFill>
                  <a:prstClr val="white"/>
                </a:solidFill>
                <a:effectLst/>
                <a:uLnTx/>
                <a:uFillTx/>
                <a:latin typeface="Manrope Light"/>
                <a:ea typeface="+mn-ea"/>
                <a:cs typeface="+mn-cs"/>
              </a:endParaRPr>
            </a:p>
          </p:txBody>
        </p:sp>
        <p:pic>
          <p:nvPicPr>
            <p:cNvPr id="34" name="Graphic 17">
              <a:extLst>
                <a:ext uri="{FF2B5EF4-FFF2-40B4-BE49-F238E27FC236}">
                  <a16:creationId xmlns:a16="http://schemas.microsoft.com/office/drawing/2014/main" id="{52226991-A628-DD8A-6E31-E5F54D6BACC5}"/>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5367851" y="4916500"/>
              <a:ext cx="508949" cy="508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5" name="TextBox 34">
            <a:extLst>
              <a:ext uri="{FF2B5EF4-FFF2-40B4-BE49-F238E27FC236}">
                <a16:creationId xmlns:a16="http://schemas.microsoft.com/office/drawing/2014/main" id="{5E60F6F6-F08B-3D75-CF27-FBBA17945BD0}"/>
              </a:ext>
            </a:extLst>
          </p:cNvPr>
          <p:cNvSpPr txBox="1"/>
          <p:nvPr/>
        </p:nvSpPr>
        <p:spPr>
          <a:xfrm>
            <a:off x="1350476" y="1736933"/>
            <a:ext cx="2318400" cy="540000"/>
          </a:xfrm>
          <a:prstGeom prst="rect">
            <a:avLst/>
          </a:prstGeom>
          <a:solidFill>
            <a:schemeClr val="accent1"/>
          </a:solidFill>
          <a:ln w="19050">
            <a:solidFill>
              <a:schemeClr val="accent1"/>
            </a:solidFill>
          </a:ln>
        </p:spPr>
        <p:txBody>
          <a:bodyPr wrap="square" rtlCol="0" anchor="ctr">
            <a:noAutofit/>
          </a:bodyPr>
          <a:lstStyle>
            <a:defPPr>
              <a:defRPr lang="it-IT"/>
            </a:defPPr>
            <a:lvl1pPr>
              <a:defRPr sz="1400" b="1">
                <a:latin typeface="Manrope Light"/>
              </a:defRPr>
            </a:lvl1pPr>
          </a:lstStyle>
          <a:p>
            <a:pPr>
              <a:defRPr/>
            </a:pPr>
            <a:r>
              <a:rPr lang="it-IT" kern="0">
                <a:solidFill>
                  <a:srgbClr val="1A1A31"/>
                </a:solidFill>
              </a:rPr>
              <a:t>4.1 Interrogazione</a:t>
            </a:r>
          </a:p>
        </p:txBody>
      </p:sp>
      <p:sp>
        <p:nvSpPr>
          <p:cNvPr id="36" name="CasellaDiTesto 8">
            <a:extLst>
              <a:ext uri="{FF2B5EF4-FFF2-40B4-BE49-F238E27FC236}">
                <a16:creationId xmlns:a16="http://schemas.microsoft.com/office/drawing/2014/main" id="{6CDC8B55-F553-BA43-4AFF-423A84573459}"/>
              </a:ext>
            </a:extLst>
          </p:cNvPr>
          <p:cNvSpPr txBox="1"/>
          <p:nvPr/>
        </p:nvSpPr>
        <p:spPr>
          <a:xfrm>
            <a:off x="3930011" y="1747093"/>
            <a:ext cx="6840000" cy="540000"/>
          </a:xfrm>
          <a:prstGeom prst="rect">
            <a:avLst/>
          </a:prstGeom>
          <a:noFill/>
          <a:ln w="19050">
            <a:noFill/>
          </a:ln>
        </p:spPr>
        <p:txBody>
          <a:bodyPr wrap="square" lIns="64676" tIns="32338" rIns="64676" bIns="32338" anchor="t">
            <a:noAutofit/>
          </a:bodyPr>
          <a:lstStyle>
            <a:defPPr>
              <a:defRPr lang="it-IT"/>
            </a:defPPr>
            <a:lvl1pPr algn="just">
              <a:defRPr sz="1200">
                <a:solidFill>
                  <a:schemeClr val="tx2"/>
                </a:solidFill>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a:ln>
                  <a:noFill/>
                </a:ln>
                <a:solidFill>
                  <a:srgbClr val="1A1A31"/>
                </a:solidFill>
                <a:effectLst/>
                <a:uLnTx/>
                <a:uFillTx/>
                <a:latin typeface="Manrope Light"/>
                <a:ea typeface="+mn-ea"/>
                <a:cs typeface="+mn-cs"/>
              </a:rPr>
              <a:t>Il servizio permette di </a:t>
            </a:r>
            <a:r>
              <a:rPr kumimoji="0" lang="it-IT" sz="1100" b="1" i="0" u="none" strike="noStrike" kern="1200" cap="none" spc="0" normalizeH="0" baseline="0" noProof="0">
                <a:ln>
                  <a:noFill/>
                </a:ln>
                <a:solidFill>
                  <a:srgbClr val="1A1A31"/>
                </a:solidFill>
                <a:effectLst/>
                <a:uLnTx/>
                <a:uFillTx/>
                <a:latin typeface="Manrope Light"/>
                <a:ea typeface="+mn-ea"/>
                <a:cs typeface="+mn-cs"/>
              </a:rPr>
              <a:t>interrogare in tempo reale il grafo di conoscenza cross-dominio </a:t>
            </a:r>
            <a:r>
              <a:rPr kumimoji="0" lang="it-IT" sz="1100" b="0" i="0" u="none" strike="noStrike" kern="1200" cap="none" spc="0" normalizeH="0" baseline="0" noProof="0">
                <a:ln>
                  <a:noFill/>
                </a:ln>
                <a:solidFill>
                  <a:srgbClr val="1A1A31"/>
                </a:solidFill>
                <a:effectLst/>
                <a:uLnTx/>
                <a:uFillTx/>
                <a:latin typeface="Manrope Light"/>
                <a:ea typeface="+mn-ea"/>
                <a:cs typeface="+mn-cs"/>
              </a:rPr>
              <a:t>di </a:t>
            </a:r>
            <a:r>
              <a:rPr kumimoji="0" lang="it-IT" sz="1100" b="0" i="0" u="none" strike="noStrike" kern="1200" cap="none" spc="0" normalizeH="0" baseline="0" noProof="0" err="1">
                <a:ln>
                  <a:noFill/>
                </a:ln>
                <a:solidFill>
                  <a:srgbClr val="1A1A31"/>
                </a:solidFill>
                <a:effectLst/>
                <a:uLnTx/>
                <a:uFillTx/>
                <a:latin typeface="Manrope Light"/>
                <a:ea typeface="+mn-ea"/>
                <a:cs typeface="+mn-cs"/>
              </a:rPr>
              <a:t>I.PaC</a:t>
            </a:r>
            <a:r>
              <a:rPr kumimoji="0" lang="it-IT" sz="1100" b="0" i="0" u="none" strike="noStrike" kern="1200" cap="none" spc="0" normalizeH="0" baseline="0" noProof="0">
                <a:ln>
                  <a:noFill/>
                </a:ln>
                <a:solidFill>
                  <a:srgbClr val="1A1A31"/>
                </a:solidFill>
                <a:effectLst/>
                <a:uLnTx/>
                <a:uFillTx/>
                <a:latin typeface="Manrope Light"/>
                <a:ea typeface="+mn-ea"/>
                <a:cs typeface="+mn-cs"/>
              </a:rPr>
              <a:t> </a:t>
            </a:r>
            <a:r>
              <a:rPr kumimoji="0" lang="it-IT" sz="1100" b="1" i="0" u="none" strike="noStrike" kern="1200" cap="none" spc="0" normalizeH="0" baseline="0" noProof="0">
                <a:ln>
                  <a:noFill/>
                </a:ln>
                <a:solidFill>
                  <a:srgbClr val="1A1A31"/>
                </a:solidFill>
                <a:effectLst/>
                <a:uLnTx/>
                <a:uFillTx/>
                <a:latin typeface="Manrope Light"/>
                <a:ea typeface="+mn-ea"/>
                <a:cs typeface="+mn-cs"/>
              </a:rPr>
              <a:t>navigando informazioni </a:t>
            </a:r>
            <a:r>
              <a:rPr kumimoji="0" lang="it-IT" sz="1100" b="0" i="0" u="none" strike="noStrike" kern="1200" cap="none" spc="0" normalizeH="0" baseline="0" noProof="0">
                <a:ln>
                  <a:noFill/>
                </a:ln>
                <a:solidFill>
                  <a:srgbClr val="1A1A31"/>
                </a:solidFill>
                <a:effectLst/>
                <a:uLnTx/>
                <a:uFillTx/>
                <a:latin typeface="Manrope Light"/>
                <a:ea typeface="+mn-ea"/>
                <a:cs typeface="+mn-cs"/>
              </a:rPr>
              <a:t>relative ad entità e relazioni</a:t>
            </a:r>
          </a:p>
        </p:txBody>
      </p:sp>
      <p:sp>
        <p:nvSpPr>
          <p:cNvPr id="37" name="TextBox 36">
            <a:extLst>
              <a:ext uri="{FF2B5EF4-FFF2-40B4-BE49-F238E27FC236}">
                <a16:creationId xmlns:a16="http://schemas.microsoft.com/office/drawing/2014/main" id="{E25774F9-EEB1-D3A5-4E0A-F4B57E46A758}"/>
              </a:ext>
            </a:extLst>
          </p:cNvPr>
          <p:cNvSpPr txBox="1"/>
          <p:nvPr/>
        </p:nvSpPr>
        <p:spPr>
          <a:xfrm>
            <a:off x="1350476" y="2721641"/>
            <a:ext cx="2318400" cy="735362"/>
          </a:xfrm>
          <a:prstGeom prst="rect">
            <a:avLst/>
          </a:prstGeom>
          <a:solidFill>
            <a:schemeClr val="accent1"/>
          </a:solidFill>
          <a:ln w="19050">
            <a:solidFill>
              <a:schemeClr val="accent1"/>
            </a:solidFill>
          </a:ln>
        </p:spPr>
        <p:txBody>
          <a:bodyPr wrap="square" rtlCol="0" anchor="ctr">
            <a:noAutofit/>
          </a:bodyPr>
          <a:lstStyle>
            <a:defPPr>
              <a:defRPr lang="it-IT"/>
            </a:defPPr>
            <a:lvl1pPr>
              <a:defRPr sz="1400" b="1">
                <a:latin typeface="Manrope Light"/>
              </a:defRPr>
            </a:lvl1pPr>
          </a:lstStyle>
          <a:p>
            <a:pPr>
              <a:defRPr/>
            </a:pPr>
            <a:r>
              <a:rPr lang="it-IT" kern="0">
                <a:solidFill>
                  <a:srgbClr val="1A1A31"/>
                </a:solidFill>
              </a:rPr>
              <a:t>4.2 Recupero</a:t>
            </a:r>
          </a:p>
        </p:txBody>
      </p:sp>
      <p:sp>
        <p:nvSpPr>
          <p:cNvPr id="38" name="CasellaDiTesto 8">
            <a:extLst>
              <a:ext uri="{FF2B5EF4-FFF2-40B4-BE49-F238E27FC236}">
                <a16:creationId xmlns:a16="http://schemas.microsoft.com/office/drawing/2014/main" id="{EDFFAB0B-79E9-85FC-FEC8-5720D92EEB04}"/>
              </a:ext>
            </a:extLst>
          </p:cNvPr>
          <p:cNvSpPr txBox="1"/>
          <p:nvPr/>
        </p:nvSpPr>
        <p:spPr>
          <a:xfrm>
            <a:off x="3930011" y="2722918"/>
            <a:ext cx="6840000" cy="735362"/>
          </a:xfrm>
          <a:prstGeom prst="rect">
            <a:avLst/>
          </a:prstGeom>
          <a:noFill/>
          <a:ln w="19050">
            <a:noFill/>
          </a:ln>
        </p:spPr>
        <p:txBody>
          <a:bodyPr wrap="square" lIns="64676" tIns="32338" rIns="64676" bIns="32338" anchor="t">
            <a:noAutofit/>
          </a:bodyPr>
          <a:lstStyle>
            <a:defPPr>
              <a:defRPr lang="it-IT"/>
            </a:defPPr>
            <a:lvl1pPr algn="just">
              <a:defRPr sz="1200">
                <a:solidFill>
                  <a:schemeClr val="tx2"/>
                </a:solidFill>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a:ln>
                  <a:noFill/>
                </a:ln>
                <a:solidFill>
                  <a:srgbClr val="1A1A31"/>
                </a:solidFill>
                <a:effectLst/>
                <a:uLnTx/>
                <a:uFillTx/>
                <a:latin typeface="Manrope Light"/>
                <a:ea typeface="+mn-ea"/>
                <a:cs typeface="+mn-cs"/>
              </a:rPr>
              <a:t>Il servizio permette di </a:t>
            </a:r>
            <a:r>
              <a:rPr kumimoji="0" lang="it-IT" sz="1100" b="1" i="0" u="none" strike="noStrike" kern="1200" cap="none" spc="0" normalizeH="0" baseline="0" noProof="0">
                <a:ln>
                  <a:noFill/>
                </a:ln>
                <a:solidFill>
                  <a:srgbClr val="1A1A31"/>
                </a:solidFill>
                <a:effectLst/>
                <a:uLnTx/>
                <a:uFillTx/>
                <a:latin typeface="Manrope Light"/>
                <a:ea typeface="+mn-ea"/>
                <a:cs typeface="+mn-cs"/>
              </a:rPr>
              <a:t>recuperare una partizione del grafo cross-dominio </a:t>
            </a:r>
            <a:r>
              <a:rPr kumimoji="0" lang="it-IT" sz="1100" b="1" i="0" u="none" strike="noStrike" kern="1200" cap="none" spc="0" normalizeH="0" baseline="0" noProof="0" err="1">
                <a:ln>
                  <a:noFill/>
                </a:ln>
                <a:solidFill>
                  <a:srgbClr val="1A1A31"/>
                </a:solidFill>
                <a:effectLst/>
                <a:uLnTx/>
                <a:uFillTx/>
                <a:latin typeface="Manrope Light"/>
                <a:ea typeface="+mn-ea"/>
                <a:cs typeface="+mn-cs"/>
              </a:rPr>
              <a:t>I.PaC</a:t>
            </a:r>
            <a:r>
              <a:rPr kumimoji="0" lang="it-IT" sz="1100" b="0" i="0" u="none" strike="noStrike" kern="1200" cap="none" spc="0" normalizeH="0" baseline="0" noProof="0">
                <a:ln>
                  <a:noFill/>
                </a:ln>
                <a:solidFill>
                  <a:srgbClr val="1A1A31"/>
                </a:solidFill>
                <a:effectLst/>
                <a:uLnTx/>
                <a:uFillTx/>
                <a:latin typeface="Manrope Light"/>
                <a:ea typeface="+mn-ea"/>
                <a:cs typeface="+mn-cs"/>
              </a:rPr>
              <a:t>. I dati contenuti sono estratti sulla base di criteri di estrazione predefiniti da </a:t>
            </a:r>
            <a:r>
              <a:rPr kumimoji="0" lang="it-IT" sz="1100" b="0" i="0" u="none" strike="noStrike" kern="1200" cap="none" spc="0" normalizeH="0" baseline="0" noProof="0" err="1">
                <a:ln>
                  <a:noFill/>
                </a:ln>
                <a:solidFill>
                  <a:srgbClr val="1A1A31"/>
                </a:solidFill>
                <a:effectLst/>
                <a:uLnTx/>
                <a:uFillTx/>
                <a:latin typeface="Manrope Light"/>
                <a:ea typeface="+mn-ea"/>
                <a:cs typeface="+mn-cs"/>
              </a:rPr>
              <a:t>I.PaC</a:t>
            </a:r>
            <a:r>
              <a:rPr kumimoji="0" lang="it-IT" sz="1100" b="0" i="0" u="none" strike="noStrike" kern="1200" cap="none" spc="0" normalizeH="0" baseline="0" noProof="0">
                <a:ln>
                  <a:noFill/>
                </a:ln>
                <a:solidFill>
                  <a:srgbClr val="1A1A31"/>
                </a:solidFill>
                <a:effectLst/>
                <a:uLnTx/>
                <a:uFillTx/>
                <a:latin typeface="Manrope Light"/>
                <a:ea typeface="+mn-ea"/>
                <a:cs typeface="+mn-cs"/>
              </a:rPr>
              <a:t> (</a:t>
            </a:r>
            <a:r>
              <a:rPr kumimoji="0" lang="it-IT" sz="1100" b="1" i="0" u="none" strike="noStrike" kern="1200" cap="none" spc="0" normalizeH="0" baseline="0" noProof="0">
                <a:ln>
                  <a:noFill/>
                </a:ln>
                <a:solidFill>
                  <a:srgbClr val="1A1A31"/>
                </a:solidFill>
                <a:effectLst/>
                <a:uLnTx/>
                <a:uFillTx/>
                <a:latin typeface="Manrope Light"/>
                <a:ea typeface="+mn-ea"/>
                <a:cs typeface="+mn-cs"/>
              </a:rPr>
              <a:t>Dataset Predefinito Pubblico </a:t>
            </a:r>
            <a:r>
              <a:rPr kumimoji="0" lang="it-IT" sz="1100" b="0" i="0" u="none" strike="noStrike" kern="1200" cap="none" spc="0" normalizeH="0" baseline="0" noProof="0">
                <a:ln>
                  <a:noFill/>
                </a:ln>
                <a:solidFill>
                  <a:srgbClr val="1A1A31"/>
                </a:solidFill>
                <a:effectLst/>
                <a:uLnTx/>
                <a:uFillTx/>
                <a:latin typeface="Manrope Light"/>
                <a:ea typeface="+mn-ea"/>
                <a:cs typeface="+mn-cs"/>
              </a:rPr>
              <a:t>in sigla DPP) o specificati dall’utente (</a:t>
            </a:r>
            <a:r>
              <a:rPr kumimoji="0" lang="it-IT" sz="1100" b="1" i="0" u="none" strike="noStrike" kern="1200" cap="none" spc="0" normalizeH="0" baseline="0" noProof="0">
                <a:ln>
                  <a:noFill/>
                </a:ln>
                <a:solidFill>
                  <a:srgbClr val="1A1A31"/>
                </a:solidFill>
                <a:effectLst/>
                <a:uLnTx/>
                <a:uFillTx/>
                <a:latin typeface="Manrope Light"/>
                <a:ea typeface="+mn-ea"/>
                <a:cs typeface="+mn-cs"/>
              </a:rPr>
              <a:t>Dataset Custom Pubblico </a:t>
            </a:r>
            <a:r>
              <a:rPr kumimoji="0" lang="it-IT" sz="1100" b="0" i="0" u="none" strike="noStrike" kern="1200" cap="none" spc="0" normalizeH="0" baseline="0" noProof="0">
                <a:ln>
                  <a:noFill/>
                </a:ln>
                <a:solidFill>
                  <a:srgbClr val="1A1A31"/>
                </a:solidFill>
                <a:effectLst/>
                <a:uLnTx/>
                <a:uFillTx/>
                <a:latin typeface="Manrope Light"/>
                <a:ea typeface="+mn-ea"/>
                <a:cs typeface="+mn-cs"/>
              </a:rPr>
              <a:t>in sigla DCP)</a:t>
            </a:r>
          </a:p>
        </p:txBody>
      </p:sp>
      <p:grpSp>
        <p:nvGrpSpPr>
          <p:cNvPr id="39" name="Group 38">
            <a:extLst>
              <a:ext uri="{FF2B5EF4-FFF2-40B4-BE49-F238E27FC236}">
                <a16:creationId xmlns:a16="http://schemas.microsoft.com/office/drawing/2014/main" id="{8A8DCA32-28D0-E978-0EEE-24EB464D71A4}"/>
              </a:ext>
            </a:extLst>
          </p:cNvPr>
          <p:cNvGrpSpPr/>
          <p:nvPr/>
        </p:nvGrpSpPr>
        <p:grpSpPr>
          <a:xfrm>
            <a:off x="549341" y="1740546"/>
            <a:ext cx="540000" cy="540000"/>
            <a:chOff x="549341" y="1747093"/>
            <a:chExt cx="540000" cy="540000"/>
          </a:xfrm>
        </p:grpSpPr>
        <p:sp>
          <p:nvSpPr>
            <p:cNvPr id="40" name="Oval 39">
              <a:extLst>
                <a:ext uri="{FF2B5EF4-FFF2-40B4-BE49-F238E27FC236}">
                  <a16:creationId xmlns:a16="http://schemas.microsoft.com/office/drawing/2014/main" id="{54FB64E4-3AAC-5D5C-2D13-9D995BE1562A}"/>
                </a:ext>
              </a:extLst>
            </p:cNvPr>
            <p:cNvSpPr/>
            <p:nvPr/>
          </p:nvSpPr>
          <p:spPr>
            <a:xfrm>
              <a:off x="549341" y="1747093"/>
              <a:ext cx="540000" cy="540000"/>
            </a:xfrm>
            <a:prstGeom prst="ellipse">
              <a:avLst/>
            </a:prstGeom>
            <a:solidFill>
              <a:schemeClr val="bg1"/>
            </a:solidFill>
            <a:ln w="38100">
              <a:solidFill>
                <a:srgbClr val="302E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050" b="0" i="0" u="none" strike="noStrike" kern="1200" cap="none" spc="0" normalizeH="0" baseline="0" noProof="0">
                <a:ln>
                  <a:noFill/>
                </a:ln>
                <a:solidFill>
                  <a:srgbClr val="1A1A31"/>
                </a:solidFill>
                <a:effectLst/>
                <a:uLnTx/>
                <a:uFillTx/>
                <a:latin typeface="Manrope Light"/>
                <a:ea typeface="+mn-ea"/>
                <a:cs typeface="+mn-cs"/>
              </a:endParaRPr>
            </a:p>
          </p:txBody>
        </p:sp>
        <p:pic>
          <p:nvPicPr>
            <p:cNvPr id="41" name="Graphic 10">
              <a:extLst>
                <a:ext uri="{FF2B5EF4-FFF2-40B4-BE49-F238E27FC236}">
                  <a16:creationId xmlns:a16="http://schemas.microsoft.com/office/drawing/2014/main" id="{34E54651-AD2D-3D58-407E-89DBDED8241A}"/>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628475" y="1826227"/>
              <a:ext cx="381732" cy="381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a:extLst>
              <a:ext uri="{FF2B5EF4-FFF2-40B4-BE49-F238E27FC236}">
                <a16:creationId xmlns:a16="http://schemas.microsoft.com/office/drawing/2014/main" id="{D10EFD2B-04BB-1E41-D5DA-B42EB4831AE1}"/>
              </a:ext>
            </a:extLst>
          </p:cNvPr>
          <p:cNvGrpSpPr/>
          <p:nvPr/>
        </p:nvGrpSpPr>
        <p:grpSpPr>
          <a:xfrm>
            <a:off x="549341" y="2819322"/>
            <a:ext cx="540000" cy="540000"/>
            <a:chOff x="549341" y="2819322"/>
            <a:chExt cx="540000" cy="540000"/>
          </a:xfrm>
        </p:grpSpPr>
        <p:sp>
          <p:nvSpPr>
            <p:cNvPr id="43" name="Oval 42">
              <a:extLst>
                <a:ext uri="{FF2B5EF4-FFF2-40B4-BE49-F238E27FC236}">
                  <a16:creationId xmlns:a16="http://schemas.microsoft.com/office/drawing/2014/main" id="{9A12A47F-09B5-A65E-E901-ADADCA9EA904}"/>
                </a:ext>
              </a:extLst>
            </p:cNvPr>
            <p:cNvSpPr/>
            <p:nvPr/>
          </p:nvSpPr>
          <p:spPr>
            <a:xfrm>
              <a:off x="549341" y="2819322"/>
              <a:ext cx="540000" cy="540000"/>
            </a:xfrm>
            <a:prstGeom prst="ellipse">
              <a:avLst/>
            </a:prstGeom>
            <a:solidFill>
              <a:schemeClr val="bg1"/>
            </a:solidFill>
            <a:ln w="38100">
              <a:solidFill>
                <a:srgbClr val="302E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050" b="0" i="0" u="none" strike="noStrike" kern="1200" cap="none" spc="0" normalizeH="0" baseline="0" noProof="0">
                <a:ln>
                  <a:noFill/>
                </a:ln>
                <a:solidFill>
                  <a:srgbClr val="1A1A31"/>
                </a:solidFill>
                <a:effectLst/>
                <a:uLnTx/>
                <a:uFillTx/>
                <a:latin typeface="Manrope Light"/>
                <a:ea typeface="+mn-ea"/>
                <a:cs typeface="+mn-cs"/>
              </a:endParaRPr>
            </a:p>
          </p:txBody>
        </p:sp>
        <p:grpSp>
          <p:nvGrpSpPr>
            <p:cNvPr id="44" name="Group 43">
              <a:extLst>
                <a:ext uri="{FF2B5EF4-FFF2-40B4-BE49-F238E27FC236}">
                  <a16:creationId xmlns:a16="http://schemas.microsoft.com/office/drawing/2014/main" id="{EA00B241-F646-5198-F62F-F3AF721BF6AF}"/>
                </a:ext>
              </a:extLst>
            </p:cNvPr>
            <p:cNvGrpSpPr/>
            <p:nvPr/>
          </p:nvGrpSpPr>
          <p:grpSpPr>
            <a:xfrm>
              <a:off x="697784" y="2960271"/>
              <a:ext cx="243113" cy="258101"/>
              <a:chOff x="32356287" y="11575777"/>
              <a:chExt cx="573182" cy="608518"/>
            </a:xfrm>
          </p:grpSpPr>
          <p:sp>
            <p:nvSpPr>
              <p:cNvPr id="45" name="Freeform: Shape 44">
                <a:extLst>
                  <a:ext uri="{FF2B5EF4-FFF2-40B4-BE49-F238E27FC236}">
                    <a16:creationId xmlns:a16="http://schemas.microsoft.com/office/drawing/2014/main" id="{F640485F-EEDA-8670-E524-1FF17ECBD04F}"/>
                  </a:ext>
                </a:extLst>
              </p:cNvPr>
              <p:cNvSpPr/>
              <p:nvPr/>
            </p:nvSpPr>
            <p:spPr>
              <a:xfrm>
                <a:off x="32453359" y="11575777"/>
                <a:ext cx="379039" cy="480733"/>
              </a:xfrm>
              <a:custGeom>
                <a:avLst/>
                <a:gdLst>
                  <a:gd name="connsiteX0" fmla="*/ 379040 w 379039"/>
                  <a:gd name="connsiteY0" fmla="*/ 258857 h 480733"/>
                  <a:gd name="connsiteX1" fmla="*/ 263479 w 379039"/>
                  <a:gd name="connsiteY1" fmla="*/ 258857 h 480733"/>
                  <a:gd name="connsiteX2" fmla="*/ 263479 w 379039"/>
                  <a:gd name="connsiteY2" fmla="*/ 0 h 480733"/>
                  <a:gd name="connsiteX3" fmla="*/ 115561 w 379039"/>
                  <a:gd name="connsiteY3" fmla="*/ 0 h 480733"/>
                  <a:gd name="connsiteX4" fmla="*/ 115561 w 379039"/>
                  <a:gd name="connsiteY4" fmla="*/ 258857 h 480733"/>
                  <a:gd name="connsiteX5" fmla="*/ 0 w 379039"/>
                  <a:gd name="connsiteY5" fmla="*/ 258857 h 480733"/>
                  <a:gd name="connsiteX6" fmla="*/ 189520 w 379039"/>
                  <a:gd name="connsiteY6" fmla="*/ 480734 h 480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039" h="480733">
                    <a:moveTo>
                      <a:pt x="379040" y="258857"/>
                    </a:moveTo>
                    <a:lnTo>
                      <a:pt x="263479" y="258857"/>
                    </a:lnTo>
                    <a:lnTo>
                      <a:pt x="263479" y="0"/>
                    </a:lnTo>
                    <a:lnTo>
                      <a:pt x="115561" y="0"/>
                    </a:lnTo>
                    <a:lnTo>
                      <a:pt x="115561" y="258857"/>
                    </a:lnTo>
                    <a:lnTo>
                      <a:pt x="0" y="258857"/>
                    </a:lnTo>
                    <a:lnTo>
                      <a:pt x="189520" y="480734"/>
                    </a:lnTo>
                    <a:close/>
                  </a:path>
                </a:pathLst>
              </a:custGeom>
              <a:noFill/>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1A1A31"/>
                  </a:solidFill>
                  <a:effectLst/>
                  <a:uLnTx/>
                  <a:uFillTx/>
                  <a:latin typeface="Manrope Light"/>
                  <a:ea typeface="+mn-ea"/>
                  <a:cs typeface="+mn-cs"/>
                </a:endParaRPr>
              </a:p>
            </p:txBody>
          </p:sp>
          <p:sp>
            <p:nvSpPr>
              <p:cNvPr id="46" name="Freeform: Shape 45">
                <a:extLst>
                  <a:ext uri="{FF2B5EF4-FFF2-40B4-BE49-F238E27FC236}">
                    <a16:creationId xmlns:a16="http://schemas.microsoft.com/office/drawing/2014/main" id="{38B00DF0-A820-1A99-3D31-C9261DDD7CAD}"/>
                  </a:ext>
                </a:extLst>
              </p:cNvPr>
              <p:cNvSpPr/>
              <p:nvPr/>
            </p:nvSpPr>
            <p:spPr>
              <a:xfrm>
                <a:off x="32356287" y="12004295"/>
                <a:ext cx="573182" cy="180000"/>
              </a:xfrm>
              <a:custGeom>
                <a:avLst/>
                <a:gdLst>
                  <a:gd name="connsiteX0" fmla="*/ 517713 w 573182"/>
                  <a:gd name="connsiteY0" fmla="*/ 0 h 221877"/>
                  <a:gd name="connsiteX1" fmla="*/ 517713 w 573182"/>
                  <a:gd name="connsiteY1" fmla="*/ 166408 h 221877"/>
                  <a:gd name="connsiteX2" fmla="*/ 55469 w 573182"/>
                  <a:gd name="connsiteY2" fmla="*/ 166408 h 221877"/>
                  <a:gd name="connsiteX3" fmla="*/ 55469 w 573182"/>
                  <a:gd name="connsiteY3" fmla="*/ 0 h 221877"/>
                  <a:gd name="connsiteX4" fmla="*/ 0 w 573182"/>
                  <a:gd name="connsiteY4" fmla="*/ 0 h 221877"/>
                  <a:gd name="connsiteX5" fmla="*/ 0 w 573182"/>
                  <a:gd name="connsiteY5" fmla="*/ 221877 h 221877"/>
                  <a:gd name="connsiteX6" fmla="*/ 573182 w 573182"/>
                  <a:gd name="connsiteY6" fmla="*/ 221877 h 221877"/>
                  <a:gd name="connsiteX7" fmla="*/ 573182 w 573182"/>
                  <a:gd name="connsiteY7" fmla="*/ 0 h 221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3182" h="221877">
                    <a:moveTo>
                      <a:pt x="517713" y="0"/>
                    </a:moveTo>
                    <a:lnTo>
                      <a:pt x="517713" y="166408"/>
                    </a:lnTo>
                    <a:lnTo>
                      <a:pt x="55469" y="166408"/>
                    </a:lnTo>
                    <a:lnTo>
                      <a:pt x="55469" y="0"/>
                    </a:lnTo>
                    <a:lnTo>
                      <a:pt x="0" y="0"/>
                    </a:lnTo>
                    <a:lnTo>
                      <a:pt x="0" y="221877"/>
                    </a:lnTo>
                    <a:lnTo>
                      <a:pt x="573182" y="221877"/>
                    </a:lnTo>
                    <a:lnTo>
                      <a:pt x="573182" y="0"/>
                    </a:lnTo>
                    <a:close/>
                  </a:path>
                </a:pathLst>
              </a:custGeom>
              <a:solidFill>
                <a:srgbClr val="000000"/>
              </a:solidFill>
              <a:ln w="922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1A1A31"/>
                  </a:solidFill>
                  <a:effectLst/>
                  <a:uLnTx/>
                  <a:uFillTx/>
                  <a:latin typeface="Manrope Light"/>
                  <a:ea typeface="+mn-ea"/>
                  <a:cs typeface="+mn-cs"/>
                </a:endParaRPr>
              </a:p>
            </p:txBody>
          </p:sp>
        </p:grpSp>
      </p:grpSp>
      <p:grpSp>
        <p:nvGrpSpPr>
          <p:cNvPr id="47" name="Group 46">
            <a:extLst>
              <a:ext uri="{FF2B5EF4-FFF2-40B4-BE49-F238E27FC236}">
                <a16:creationId xmlns:a16="http://schemas.microsoft.com/office/drawing/2014/main" id="{CAC5EC94-7791-77FC-86BA-7F013C09CEA0}"/>
              </a:ext>
            </a:extLst>
          </p:cNvPr>
          <p:cNvGrpSpPr/>
          <p:nvPr/>
        </p:nvGrpSpPr>
        <p:grpSpPr>
          <a:xfrm>
            <a:off x="549341" y="4157597"/>
            <a:ext cx="540000" cy="540000"/>
            <a:chOff x="549341" y="4157597"/>
            <a:chExt cx="540000" cy="540000"/>
          </a:xfrm>
        </p:grpSpPr>
        <p:sp>
          <p:nvSpPr>
            <p:cNvPr id="50" name="Oval 49">
              <a:extLst>
                <a:ext uri="{FF2B5EF4-FFF2-40B4-BE49-F238E27FC236}">
                  <a16:creationId xmlns:a16="http://schemas.microsoft.com/office/drawing/2014/main" id="{6548EB51-DC58-7962-7935-5224A1C2ADA4}"/>
                </a:ext>
              </a:extLst>
            </p:cNvPr>
            <p:cNvSpPr/>
            <p:nvPr/>
          </p:nvSpPr>
          <p:spPr>
            <a:xfrm>
              <a:off x="549341" y="4157597"/>
              <a:ext cx="540000" cy="540000"/>
            </a:xfrm>
            <a:prstGeom prst="ellipse">
              <a:avLst/>
            </a:prstGeom>
            <a:solidFill>
              <a:schemeClr val="bg1"/>
            </a:solidFill>
            <a:ln w="38100">
              <a:solidFill>
                <a:srgbClr val="302E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050" b="0" i="0" u="none" strike="noStrike" kern="1200" cap="none" spc="0" normalizeH="0" baseline="0" noProof="0">
                <a:ln>
                  <a:noFill/>
                </a:ln>
                <a:solidFill>
                  <a:srgbClr val="1A1A31"/>
                </a:solidFill>
                <a:effectLst/>
                <a:uLnTx/>
                <a:uFillTx/>
                <a:latin typeface="Manrope Light"/>
                <a:ea typeface="+mn-ea"/>
                <a:cs typeface="+mn-cs"/>
              </a:endParaRPr>
            </a:p>
          </p:txBody>
        </p:sp>
        <p:pic>
          <p:nvPicPr>
            <p:cNvPr id="51" name="Graphic 4">
              <a:extLst>
                <a:ext uri="{FF2B5EF4-FFF2-40B4-BE49-F238E27FC236}">
                  <a16:creationId xmlns:a16="http://schemas.microsoft.com/office/drawing/2014/main" id="{874E5F45-653A-43A1-7AF4-BB60CB9AAA5F}"/>
                </a:ext>
              </a:extLst>
            </p:cNvPr>
            <p:cNvPicPr>
              <a:picLocks noChangeAspect="1" noChangeArrowheads="1"/>
            </p:cNvPicPr>
            <p:nvPr/>
          </p:nvPicPr>
          <p:blipFill>
            <a:blip r:embed="rId4" cstate="hq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652859" y="4236731"/>
              <a:ext cx="381732" cy="381732"/>
            </a:xfrm>
            <a:prstGeom prst="rect">
              <a:avLst/>
            </a:prstGeom>
            <a:noFill/>
            <a:ln w="9525">
              <a:noFill/>
              <a:miter lim="800000"/>
              <a:headEnd/>
              <a:tailEnd/>
            </a:ln>
          </p:spPr>
        </p:pic>
      </p:grpSp>
      <p:sp>
        <p:nvSpPr>
          <p:cNvPr id="52" name="TextBox 51">
            <a:extLst>
              <a:ext uri="{FF2B5EF4-FFF2-40B4-BE49-F238E27FC236}">
                <a16:creationId xmlns:a16="http://schemas.microsoft.com/office/drawing/2014/main" id="{97FF78AD-6B9C-5AB9-EA15-E4B19B6C2CD3}"/>
              </a:ext>
            </a:extLst>
          </p:cNvPr>
          <p:cNvSpPr txBox="1"/>
          <p:nvPr/>
        </p:nvSpPr>
        <p:spPr>
          <a:xfrm>
            <a:off x="1350476" y="3894106"/>
            <a:ext cx="2318400" cy="1066982"/>
          </a:xfrm>
          <a:prstGeom prst="rect">
            <a:avLst/>
          </a:prstGeom>
          <a:solidFill>
            <a:schemeClr val="accent1"/>
          </a:solidFill>
          <a:ln w="19050">
            <a:solidFill>
              <a:schemeClr val="accent1"/>
            </a:solidFill>
          </a:ln>
        </p:spPr>
        <p:txBody>
          <a:bodyPr wrap="square" rtlCol="0" anchor="ctr">
            <a:noAutofit/>
          </a:bodyPr>
          <a:lstStyle>
            <a:defPPr>
              <a:defRPr lang="it-IT"/>
            </a:defPPr>
            <a:lvl1pPr>
              <a:defRPr sz="1400" b="1">
                <a:latin typeface="Manrope Light"/>
              </a:defRPr>
            </a:lvl1pPr>
          </a:lstStyle>
          <a:p>
            <a:pPr>
              <a:defRPr/>
            </a:pPr>
            <a:r>
              <a:rPr lang="it-IT" kern="0">
                <a:solidFill>
                  <a:srgbClr val="1A1A31"/>
                </a:solidFill>
              </a:rPr>
              <a:t>4.3 Notifiche</a:t>
            </a:r>
          </a:p>
        </p:txBody>
      </p:sp>
      <p:sp>
        <p:nvSpPr>
          <p:cNvPr id="73" name="CasellaDiTesto 8">
            <a:extLst>
              <a:ext uri="{FF2B5EF4-FFF2-40B4-BE49-F238E27FC236}">
                <a16:creationId xmlns:a16="http://schemas.microsoft.com/office/drawing/2014/main" id="{B279E1E0-1FAA-F487-9B7C-592C2A996D20}"/>
              </a:ext>
            </a:extLst>
          </p:cNvPr>
          <p:cNvSpPr txBox="1"/>
          <p:nvPr/>
        </p:nvSpPr>
        <p:spPr>
          <a:xfrm>
            <a:off x="3930011" y="3894106"/>
            <a:ext cx="6840000" cy="1066982"/>
          </a:xfrm>
          <a:prstGeom prst="rect">
            <a:avLst/>
          </a:prstGeom>
          <a:noFill/>
          <a:ln w="19050">
            <a:noFill/>
          </a:ln>
        </p:spPr>
        <p:txBody>
          <a:bodyPr wrap="square" lIns="64676" tIns="32338" rIns="64676" bIns="32338" anchor="t">
            <a:noAutofit/>
          </a:bodyPr>
          <a:lstStyle>
            <a:defPPr>
              <a:defRPr lang="it-IT"/>
            </a:defPPr>
            <a:lvl1pPr algn="just">
              <a:defRPr sz="1200">
                <a:solidFill>
                  <a:schemeClr val="tx2"/>
                </a:solidFill>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a:ln>
                  <a:noFill/>
                </a:ln>
                <a:solidFill>
                  <a:srgbClr val="1A1A31"/>
                </a:solidFill>
                <a:effectLst/>
                <a:uLnTx/>
                <a:uFillTx/>
                <a:latin typeface="Manrope Light"/>
                <a:ea typeface="+mn-ea"/>
                <a:cs typeface="+mn-cs"/>
              </a:rPr>
              <a:t>Il servizio offre </a:t>
            </a:r>
            <a:r>
              <a:rPr kumimoji="0" lang="it-IT" sz="1100" b="0" i="0" u="none" strike="noStrike" kern="1200" cap="none" spc="0" normalizeH="0" baseline="0" noProof="0">
                <a:ln>
                  <a:noFill/>
                </a:ln>
                <a:solidFill>
                  <a:srgbClr val="1A1A31"/>
                </a:solidFill>
                <a:effectLst/>
                <a:uLnTx/>
                <a:uFillTx/>
                <a:latin typeface="Manrope Light"/>
                <a:ea typeface="Calibri" panose="020F0502020204030204"/>
                <a:cs typeface="Calibri" panose="020F0502020204030204"/>
              </a:rPr>
              <a:t>ai sistemi di produzione del dato e/o di accesso</a:t>
            </a:r>
            <a:r>
              <a:rPr kumimoji="0" lang="it-IT" sz="1100" b="0" i="0" u="none" strike="noStrike" kern="1200" cap="none" spc="0" normalizeH="0" baseline="0" noProof="0">
                <a:ln>
                  <a:noFill/>
                </a:ln>
                <a:solidFill>
                  <a:srgbClr val="1A1A31"/>
                </a:solidFill>
                <a:effectLst/>
                <a:uLnTx/>
                <a:uFillTx/>
                <a:latin typeface="Manrope Light"/>
                <a:ea typeface="+mn-ea"/>
                <a:cs typeface="+mn-cs"/>
              </a:rPr>
              <a:t> aderenti alla </a:t>
            </a:r>
            <a:r>
              <a:rPr kumimoji="0" lang="it-IT" sz="1100" b="0" i="0" u="none" strike="noStrike" kern="1200" cap="none" spc="0" normalizeH="0" baseline="0" noProof="0" err="1">
                <a:ln>
                  <a:noFill/>
                </a:ln>
                <a:solidFill>
                  <a:srgbClr val="1A1A31"/>
                </a:solidFill>
                <a:effectLst/>
                <a:uLnTx/>
                <a:uFillTx/>
                <a:latin typeface="Manrope Light"/>
                <a:ea typeface="+mn-ea"/>
                <a:cs typeface="+mn-cs"/>
              </a:rPr>
              <a:t>I.PaC</a:t>
            </a:r>
            <a:r>
              <a:rPr kumimoji="0" lang="it-IT" sz="1100" b="0" i="0" u="none" strike="noStrike" kern="1200" cap="none" spc="0" normalizeH="0" baseline="0" noProof="0">
                <a:ln>
                  <a:noFill/>
                </a:ln>
                <a:solidFill>
                  <a:srgbClr val="1A1A31"/>
                </a:solidFill>
                <a:effectLst/>
                <a:uLnTx/>
                <a:uFillTx/>
                <a:latin typeface="Manrope Light"/>
                <a:ea typeface="+mn-ea"/>
                <a:cs typeface="+mn-cs"/>
              </a:rPr>
              <a:t> la possibilità di </a:t>
            </a:r>
            <a:r>
              <a:rPr kumimoji="0" lang="it-IT" sz="1100" b="1" i="0" u="none" strike="noStrike" kern="1200" cap="none" spc="0" normalizeH="0" baseline="0" noProof="0">
                <a:ln>
                  <a:noFill/>
                </a:ln>
                <a:solidFill>
                  <a:srgbClr val="1A1A31"/>
                </a:solidFill>
                <a:effectLst/>
                <a:uLnTx/>
                <a:uFillTx/>
                <a:latin typeface="Manrope Light"/>
                <a:ea typeface="+mn-ea"/>
                <a:cs typeface="+mn-cs"/>
              </a:rPr>
              <a:t>ricevere delle notifiche relative ad eventi di aggiornamento sui grafi di cross-dominio </a:t>
            </a:r>
            <a:r>
              <a:rPr kumimoji="0" lang="it-IT" sz="1100" b="0" i="0" u="none" strike="noStrike" kern="1200" cap="none" spc="0" normalizeH="0" baseline="0" noProof="0">
                <a:ln>
                  <a:noFill/>
                </a:ln>
                <a:solidFill>
                  <a:srgbClr val="1A1A31"/>
                </a:solidFill>
                <a:effectLst/>
                <a:uLnTx/>
                <a:uFillTx/>
                <a:latin typeface="Manrope Light"/>
                <a:ea typeface="+mn-ea"/>
                <a:cs typeface="+mn-cs"/>
              </a:rPr>
              <a:t>resi pubblici dai motori cross-dominio presenti in </a:t>
            </a:r>
            <a:r>
              <a:rPr kumimoji="0" lang="it-IT" sz="1100" b="0" i="0" u="none" strike="noStrike" kern="1200" cap="none" spc="0" normalizeH="0" baseline="0" noProof="0" err="1">
                <a:ln>
                  <a:noFill/>
                </a:ln>
                <a:solidFill>
                  <a:srgbClr val="1A1A31"/>
                </a:solidFill>
                <a:effectLst/>
                <a:uLnTx/>
                <a:uFillTx/>
                <a:latin typeface="Manrope Light"/>
                <a:ea typeface="+mn-ea"/>
                <a:cs typeface="+mn-cs"/>
              </a:rPr>
              <a:t>I.PaC</a:t>
            </a:r>
            <a:r>
              <a:rPr kumimoji="0" lang="it-IT" sz="1100" b="0" i="0" u="none" strike="noStrike" kern="1200" cap="none" spc="0" normalizeH="0" baseline="0" noProof="0">
                <a:ln>
                  <a:noFill/>
                </a:ln>
                <a:solidFill>
                  <a:srgbClr val="1A1A31"/>
                </a:solidFill>
                <a:effectLst/>
                <a:uLnTx/>
                <a:uFillTx/>
                <a:latin typeface="Manrope Light"/>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a:ln>
                  <a:noFill/>
                </a:ln>
                <a:solidFill>
                  <a:srgbClr val="1A1A31"/>
                </a:solidFill>
                <a:effectLst/>
                <a:uLnTx/>
                <a:uFillTx/>
                <a:latin typeface="Manrope Light"/>
                <a:ea typeface="+mn-ea"/>
                <a:cs typeface="+mn-cs"/>
              </a:rPr>
              <a:t>I parametri di configurazione del servizio saranno programmabili </a:t>
            </a:r>
            <a:r>
              <a:rPr kumimoji="0" lang="it-IT" sz="1100" b="1" i="0" u="none" strike="noStrike" kern="1200" cap="none" spc="0" normalizeH="0" baseline="0" noProof="0">
                <a:ln>
                  <a:noFill/>
                </a:ln>
                <a:solidFill>
                  <a:srgbClr val="1A1A31"/>
                </a:solidFill>
                <a:effectLst/>
                <a:uLnTx/>
                <a:uFillTx/>
                <a:latin typeface="Manrope Light"/>
                <a:ea typeface="+mn-ea"/>
                <a:cs typeface="+mn-cs"/>
              </a:rPr>
              <a:t>via API </a:t>
            </a:r>
            <a:r>
              <a:rPr kumimoji="0" lang="it-IT" sz="1100" b="0" i="0" u="none" strike="noStrike" kern="1200" cap="none" spc="0" normalizeH="0" baseline="0" noProof="0">
                <a:ln>
                  <a:noFill/>
                </a:ln>
                <a:solidFill>
                  <a:srgbClr val="1A1A31"/>
                </a:solidFill>
                <a:effectLst/>
                <a:uLnTx/>
                <a:uFillTx/>
                <a:latin typeface="Manrope Light"/>
                <a:ea typeface="+mn-ea"/>
                <a:cs typeface="+mn-cs"/>
              </a:rPr>
              <a:t>e riguarderanno: tipologia di evento e di oggetti monitorati, durata della finestra di osservazione, numero massimo e frequenza massima di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a:ln>
                  <a:noFill/>
                </a:ln>
                <a:solidFill>
                  <a:srgbClr val="1A1A31"/>
                </a:solidFill>
                <a:effectLst/>
                <a:uLnTx/>
                <a:uFillTx/>
                <a:latin typeface="Manrope Light"/>
                <a:ea typeface="+mn-ea"/>
                <a:cs typeface="+mn-cs"/>
              </a:rPr>
              <a:t>eventi notificati, parametri di raggruppamento</a:t>
            </a:r>
          </a:p>
        </p:txBody>
      </p:sp>
      <p:sp>
        <p:nvSpPr>
          <p:cNvPr id="80" name="TextBox 79">
            <a:extLst>
              <a:ext uri="{FF2B5EF4-FFF2-40B4-BE49-F238E27FC236}">
                <a16:creationId xmlns:a16="http://schemas.microsoft.com/office/drawing/2014/main" id="{1560D5C4-250B-7369-04D1-5BCFE90A9ECE}"/>
              </a:ext>
            </a:extLst>
          </p:cNvPr>
          <p:cNvSpPr txBox="1"/>
          <p:nvPr/>
        </p:nvSpPr>
        <p:spPr>
          <a:xfrm>
            <a:off x="11373602" y="1797800"/>
            <a:ext cx="756000" cy="184737"/>
          </a:xfrm>
          <a:prstGeom prst="round2SameRect">
            <a:avLst/>
          </a:prstGeom>
          <a:solidFill>
            <a:schemeClr val="bg1">
              <a:lumMod val="85000"/>
            </a:schemeClr>
          </a:solidFill>
          <a:ln w="127000">
            <a:noFill/>
          </a:ln>
        </p:spPr>
        <p:txBody>
          <a:bodyPr wrap="square" lIns="144000" tIns="36000" rIns="36000" bIns="36000" rtlCol="0" anchor="ctr">
            <a:noAutofit/>
          </a:bodyPr>
          <a:lstStyle>
            <a:defPPr>
              <a:defRPr lang="it-IT"/>
            </a:defPPr>
            <a:lvl1pPr marL="265113" indent="-265113">
              <a:defRPr sz="900" b="1">
                <a:solidFill>
                  <a:schemeClr val="bg1">
                    <a:lumMod val="65000"/>
                  </a:schemeClr>
                </a:solidFill>
                <a:latin typeface="Titillium Web" panose="00000500000000000000" pitchFamily="2" charset="0"/>
              </a:defRPr>
            </a:lvl1pPr>
          </a:lstStyle>
          <a:p>
            <a:pPr marL="265113" marR="0" lvl="0" indent="-265113" algn="l" defTabSz="914400" rtl="0" eaLnBrk="1" fontAlgn="auto" latinLnBrk="0" hangingPunct="1">
              <a:lnSpc>
                <a:spcPct val="100000"/>
              </a:lnSpc>
              <a:spcBef>
                <a:spcPts val="0"/>
              </a:spcBef>
              <a:spcAft>
                <a:spcPts val="0"/>
              </a:spcAft>
              <a:buClrTx/>
              <a:buSzTx/>
              <a:buFontTx/>
              <a:buNone/>
              <a:tabLst/>
              <a:defRPr/>
            </a:pPr>
            <a:r>
              <a:rPr kumimoji="0" lang="it-IT" sz="900" b="1" i="0" u="none" strike="noStrike" kern="1200" cap="none" spc="0" normalizeH="0" baseline="0" noProof="0">
                <a:ln>
                  <a:noFill/>
                </a:ln>
                <a:solidFill>
                  <a:prstClr val="white">
                    <a:lumMod val="65000"/>
                  </a:prstClr>
                </a:solidFill>
                <a:effectLst/>
                <a:uLnTx/>
                <a:uFillTx/>
                <a:latin typeface="Manrope Light"/>
                <a:ea typeface="+mn-ea"/>
                <a:cs typeface="+mn-cs"/>
              </a:rPr>
              <a:t>1. C. ASSET </a:t>
            </a:r>
          </a:p>
        </p:txBody>
      </p:sp>
      <p:grpSp>
        <p:nvGrpSpPr>
          <p:cNvPr id="81" name="Group 80">
            <a:extLst>
              <a:ext uri="{FF2B5EF4-FFF2-40B4-BE49-F238E27FC236}">
                <a16:creationId xmlns:a16="http://schemas.microsoft.com/office/drawing/2014/main" id="{31F4042C-6E57-9CD0-429C-8E99597D34A4}"/>
              </a:ext>
            </a:extLst>
          </p:cNvPr>
          <p:cNvGrpSpPr/>
          <p:nvPr/>
        </p:nvGrpSpPr>
        <p:grpSpPr>
          <a:xfrm>
            <a:off x="11185543" y="1739922"/>
            <a:ext cx="324000" cy="324000"/>
            <a:chOff x="5139353" y="1456660"/>
            <a:chExt cx="648000" cy="648000"/>
          </a:xfrm>
        </p:grpSpPr>
        <p:sp>
          <p:nvSpPr>
            <p:cNvPr id="82" name="Oval 81">
              <a:extLst>
                <a:ext uri="{FF2B5EF4-FFF2-40B4-BE49-F238E27FC236}">
                  <a16:creationId xmlns:a16="http://schemas.microsoft.com/office/drawing/2014/main" id="{642CF85B-D1F9-7862-8686-588B94604A40}"/>
                </a:ext>
              </a:extLst>
            </p:cNvPr>
            <p:cNvSpPr/>
            <p:nvPr/>
          </p:nvSpPr>
          <p:spPr>
            <a:xfrm>
              <a:off x="5139353" y="1456660"/>
              <a:ext cx="648000" cy="648000"/>
            </a:xfrm>
            <a:prstGeom prst="ellipse">
              <a:avLst/>
            </a:prstGeom>
            <a:solidFill>
              <a:schemeClr val="bg1"/>
            </a:solid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990" b="0" i="0" u="none" strike="noStrike" kern="1200" cap="none" spc="0" normalizeH="0" baseline="0" noProof="0">
                <a:ln>
                  <a:noFill/>
                </a:ln>
                <a:solidFill>
                  <a:prstClr val="white"/>
                </a:solidFill>
                <a:effectLst/>
                <a:uLnTx/>
                <a:uFillTx/>
                <a:latin typeface="Manrope Light"/>
                <a:ea typeface="+mn-ea"/>
                <a:cs typeface="+mn-cs"/>
              </a:endParaRPr>
            </a:p>
          </p:txBody>
        </p:sp>
        <p:pic>
          <p:nvPicPr>
            <p:cNvPr id="83" name="Graphic 56" descr="Good Inventory outline">
              <a:extLst>
                <a:ext uri="{FF2B5EF4-FFF2-40B4-BE49-F238E27FC236}">
                  <a16:creationId xmlns:a16="http://schemas.microsoft.com/office/drawing/2014/main" id="{0F4C54A5-A25D-267B-A66B-828F581C90A5}"/>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239109" y="1556416"/>
              <a:ext cx="448489" cy="448489"/>
            </a:xfrm>
            <a:prstGeom prst="rect">
              <a:avLst/>
            </a:prstGeom>
          </p:spPr>
        </p:pic>
      </p:grpSp>
      <p:sp>
        <p:nvSpPr>
          <p:cNvPr id="84" name="TextBox 83">
            <a:extLst>
              <a:ext uri="{FF2B5EF4-FFF2-40B4-BE49-F238E27FC236}">
                <a16:creationId xmlns:a16="http://schemas.microsoft.com/office/drawing/2014/main" id="{7F792005-E1AA-6D4C-028B-38095B7D08F4}"/>
              </a:ext>
            </a:extLst>
          </p:cNvPr>
          <p:cNvSpPr txBox="1"/>
          <p:nvPr/>
        </p:nvSpPr>
        <p:spPr>
          <a:xfrm>
            <a:off x="11373602" y="2264912"/>
            <a:ext cx="756000" cy="184737"/>
          </a:xfrm>
          <a:prstGeom prst="round2SameRect">
            <a:avLst/>
          </a:prstGeom>
          <a:solidFill>
            <a:schemeClr val="bg1">
              <a:lumMod val="85000"/>
            </a:schemeClr>
          </a:solidFill>
          <a:ln w="127000">
            <a:noFill/>
          </a:ln>
        </p:spPr>
        <p:txBody>
          <a:bodyPr wrap="square" lIns="144000" tIns="36000" rIns="36000" bIns="36000" rtlCol="0" anchor="ctr">
            <a:noAutofit/>
          </a:bodyPr>
          <a:lstStyle/>
          <a:p>
            <a:pPr marL="265113" marR="0" lvl="0" indent="-265113" algn="l" defTabSz="914400" rtl="0" eaLnBrk="1" fontAlgn="auto" latinLnBrk="0" hangingPunct="1">
              <a:lnSpc>
                <a:spcPct val="100000"/>
              </a:lnSpc>
              <a:spcBef>
                <a:spcPts val="0"/>
              </a:spcBef>
              <a:spcAft>
                <a:spcPts val="0"/>
              </a:spcAft>
              <a:buClrTx/>
              <a:buSzTx/>
              <a:buFontTx/>
              <a:buNone/>
              <a:tabLst/>
              <a:defRPr/>
            </a:pPr>
            <a:r>
              <a:rPr kumimoji="0" lang="it-IT" sz="900" b="1" i="0" u="none" strike="noStrike" kern="1200" cap="none" spc="0" normalizeH="0" baseline="0" noProof="0">
                <a:ln>
                  <a:noFill/>
                </a:ln>
                <a:solidFill>
                  <a:prstClr val="white">
                    <a:lumMod val="65000"/>
                  </a:prstClr>
                </a:solidFill>
                <a:effectLst/>
                <a:uLnTx/>
                <a:uFillTx/>
                <a:latin typeface="Manrope Light"/>
                <a:ea typeface="+mn-ea"/>
                <a:cs typeface="+mn-cs"/>
              </a:rPr>
              <a:t>2. GPA</a:t>
            </a:r>
          </a:p>
        </p:txBody>
      </p:sp>
      <p:grpSp>
        <p:nvGrpSpPr>
          <p:cNvPr id="85" name="Group 84">
            <a:extLst>
              <a:ext uri="{FF2B5EF4-FFF2-40B4-BE49-F238E27FC236}">
                <a16:creationId xmlns:a16="http://schemas.microsoft.com/office/drawing/2014/main" id="{F710709C-EE33-161D-1E24-C231248EB162}"/>
              </a:ext>
            </a:extLst>
          </p:cNvPr>
          <p:cNvGrpSpPr/>
          <p:nvPr/>
        </p:nvGrpSpPr>
        <p:grpSpPr>
          <a:xfrm>
            <a:off x="11185543" y="2207034"/>
            <a:ext cx="324000" cy="324000"/>
            <a:chOff x="5139353" y="2373801"/>
            <a:chExt cx="648000" cy="648000"/>
          </a:xfrm>
        </p:grpSpPr>
        <p:sp>
          <p:nvSpPr>
            <p:cNvPr id="86" name="Oval 85">
              <a:extLst>
                <a:ext uri="{FF2B5EF4-FFF2-40B4-BE49-F238E27FC236}">
                  <a16:creationId xmlns:a16="http://schemas.microsoft.com/office/drawing/2014/main" id="{40D82EA9-905E-E9BA-B747-A50B7FD4727B}"/>
                </a:ext>
              </a:extLst>
            </p:cNvPr>
            <p:cNvSpPr/>
            <p:nvPr/>
          </p:nvSpPr>
          <p:spPr>
            <a:xfrm>
              <a:off x="5139353" y="2373801"/>
              <a:ext cx="648000" cy="648000"/>
            </a:xfrm>
            <a:prstGeom prst="ellipse">
              <a:avLst/>
            </a:prstGeom>
            <a:solidFill>
              <a:schemeClr val="bg1"/>
            </a:solid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990" b="0" i="0" u="none" strike="noStrike" kern="1200" cap="none" spc="0" normalizeH="0" baseline="0" noProof="0">
                <a:ln>
                  <a:noFill/>
                </a:ln>
                <a:solidFill>
                  <a:prstClr val="white"/>
                </a:solidFill>
                <a:effectLst/>
                <a:uLnTx/>
                <a:uFillTx/>
                <a:latin typeface="Manrope Light"/>
                <a:ea typeface="+mn-ea"/>
                <a:cs typeface="+mn-cs"/>
              </a:endParaRPr>
            </a:p>
          </p:txBody>
        </p:sp>
        <p:pic>
          <p:nvPicPr>
            <p:cNvPr id="87" name="Graphic 18">
              <a:extLst>
                <a:ext uri="{FF2B5EF4-FFF2-40B4-BE49-F238E27FC236}">
                  <a16:creationId xmlns:a16="http://schemas.microsoft.com/office/drawing/2014/main" id="{F5092D36-B3C3-FD7D-FFE2-1090648BE533}"/>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5252340" y="2493589"/>
              <a:ext cx="416413" cy="41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8" name="TextBox 87">
            <a:extLst>
              <a:ext uri="{FF2B5EF4-FFF2-40B4-BE49-F238E27FC236}">
                <a16:creationId xmlns:a16="http://schemas.microsoft.com/office/drawing/2014/main" id="{40943B16-A00C-93B2-01BE-E411D9B2DE83}"/>
              </a:ext>
            </a:extLst>
          </p:cNvPr>
          <p:cNvSpPr txBox="1"/>
          <p:nvPr/>
        </p:nvSpPr>
        <p:spPr>
          <a:xfrm>
            <a:off x="11373602" y="3162878"/>
            <a:ext cx="756000" cy="184737"/>
          </a:xfrm>
          <a:prstGeom prst="round2SameRect">
            <a:avLst/>
          </a:prstGeom>
          <a:solidFill>
            <a:srgbClr val="302E3B"/>
          </a:solidFill>
          <a:ln w="127000">
            <a:noFill/>
          </a:ln>
        </p:spPr>
        <p:txBody>
          <a:bodyPr wrap="square" lIns="144000" tIns="36000" rIns="36000" bIns="36000" rtlCol="0" anchor="ctr">
            <a:noAutofit/>
          </a:bodyPr>
          <a:lstStyle/>
          <a:p>
            <a:pPr marL="441325" marR="0" lvl="0" indent="-441325" algn="l" defTabSz="914400" rtl="0" eaLnBrk="1" fontAlgn="auto" latinLnBrk="0" hangingPunct="1">
              <a:lnSpc>
                <a:spcPct val="100000"/>
              </a:lnSpc>
              <a:spcBef>
                <a:spcPts val="0"/>
              </a:spcBef>
              <a:spcAft>
                <a:spcPts val="0"/>
              </a:spcAft>
              <a:buClrTx/>
              <a:buSzTx/>
              <a:buFontTx/>
              <a:buNone/>
              <a:tabLst/>
              <a:defRPr/>
            </a:pPr>
            <a:r>
              <a:rPr kumimoji="0" lang="it-IT" sz="900" b="1" i="0" u="none" strike="noStrike" kern="1200" cap="none" spc="0" normalizeH="0" baseline="0" noProof="0">
                <a:ln>
                  <a:noFill/>
                </a:ln>
                <a:solidFill>
                  <a:prstClr val="white"/>
                </a:solidFill>
                <a:effectLst/>
                <a:uLnTx/>
                <a:uFillTx/>
                <a:latin typeface="Manrope Light"/>
                <a:ea typeface="+mn-ea"/>
                <a:cs typeface="+mn-cs"/>
              </a:rPr>
              <a:t>4. GCCG</a:t>
            </a:r>
          </a:p>
        </p:txBody>
      </p:sp>
      <p:grpSp>
        <p:nvGrpSpPr>
          <p:cNvPr id="89" name="Group 88">
            <a:extLst>
              <a:ext uri="{FF2B5EF4-FFF2-40B4-BE49-F238E27FC236}">
                <a16:creationId xmlns:a16="http://schemas.microsoft.com/office/drawing/2014/main" id="{A17BF364-0BBD-082A-C281-8D95FD943B2C}"/>
              </a:ext>
            </a:extLst>
          </p:cNvPr>
          <p:cNvGrpSpPr/>
          <p:nvPr/>
        </p:nvGrpSpPr>
        <p:grpSpPr>
          <a:xfrm>
            <a:off x="11185543" y="3105000"/>
            <a:ext cx="324000" cy="324000"/>
            <a:chOff x="5139353" y="4584247"/>
            <a:chExt cx="648000" cy="648000"/>
          </a:xfrm>
        </p:grpSpPr>
        <p:sp>
          <p:nvSpPr>
            <p:cNvPr id="90" name="Oval 89">
              <a:extLst>
                <a:ext uri="{FF2B5EF4-FFF2-40B4-BE49-F238E27FC236}">
                  <a16:creationId xmlns:a16="http://schemas.microsoft.com/office/drawing/2014/main" id="{AC66E2DE-F50B-D652-F9D9-F517DAF180A4}"/>
                </a:ext>
              </a:extLst>
            </p:cNvPr>
            <p:cNvSpPr/>
            <p:nvPr/>
          </p:nvSpPr>
          <p:spPr>
            <a:xfrm>
              <a:off x="5139353" y="4584247"/>
              <a:ext cx="648000" cy="648000"/>
            </a:xfrm>
            <a:prstGeom prst="ellipse">
              <a:avLst/>
            </a:prstGeom>
            <a:solidFill>
              <a:schemeClr val="bg1"/>
            </a:solidFill>
            <a:ln w="19050">
              <a:solidFill>
                <a:srgbClr val="302E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990" b="0" i="0" u="none" strike="noStrike" kern="1200" cap="none" spc="0" normalizeH="0" baseline="0" noProof="0">
                <a:ln>
                  <a:noFill/>
                </a:ln>
                <a:solidFill>
                  <a:prstClr val="white"/>
                </a:solidFill>
                <a:effectLst/>
                <a:uLnTx/>
                <a:uFillTx/>
                <a:latin typeface="Manrope Light"/>
                <a:ea typeface="+mn-ea"/>
                <a:cs typeface="+mn-cs"/>
              </a:endParaRPr>
            </a:p>
          </p:txBody>
        </p:sp>
        <p:pic>
          <p:nvPicPr>
            <p:cNvPr id="91" name="Graphic 17">
              <a:extLst>
                <a:ext uri="{FF2B5EF4-FFF2-40B4-BE49-F238E27FC236}">
                  <a16:creationId xmlns:a16="http://schemas.microsoft.com/office/drawing/2014/main" id="{E7A8ACC6-39E9-A0E6-0FF0-5692CFB63283}"/>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5273471" y="4702762"/>
              <a:ext cx="416413" cy="41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2" name="TextBox 91">
            <a:extLst>
              <a:ext uri="{FF2B5EF4-FFF2-40B4-BE49-F238E27FC236}">
                <a16:creationId xmlns:a16="http://schemas.microsoft.com/office/drawing/2014/main" id="{A3EA93B6-9D9C-FFA9-CB19-E94239706080}"/>
              </a:ext>
            </a:extLst>
          </p:cNvPr>
          <p:cNvSpPr txBox="1"/>
          <p:nvPr/>
        </p:nvSpPr>
        <p:spPr>
          <a:xfrm>
            <a:off x="11373602" y="2708517"/>
            <a:ext cx="756000" cy="184737"/>
          </a:xfrm>
          <a:prstGeom prst="round2SameRect">
            <a:avLst/>
          </a:prstGeom>
          <a:solidFill>
            <a:schemeClr val="bg1">
              <a:lumMod val="85000"/>
            </a:schemeClr>
          </a:solidFill>
          <a:ln w="127000">
            <a:noFill/>
          </a:ln>
        </p:spPr>
        <p:txBody>
          <a:bodyPr wrap="square" lIns="144000" tIns="36000" rIns="36000" bIns="3600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900" b="1" i="0" u="none" strike="noStrike" kern="1200" cap="none" spc="0" normalizeH="0" baseline="0" noProof="0">
                <a:ln>
                  <a:noFill/>
                </a:ln>
                <a:solidFill>
                  <a:prstClr val="white">
                    <a:lumMod val="65000"/>
                  </a:prstClr>
                </a:solidFill>
                <a:effectLst/>
                <a:uLnTx/>
                <a:uFillTx/>
                <a:latin typeface="Manrope Light"/>
                <a:ea typeface="+mn-ea"/>
                <a:cs typeface="+mn-cs"/>
              </a:rPr>
              <a:t>3. GCD</a:t>
            </a:r>
          </a:p>
        </p:txBody>
      </p:sp>
      <p:grpSp>
        <p:nvGrpSpPr>
          <p:cNvPr id="93" name="Group 92">
            <a:extLst>
              <a:ext uri="{FF2B5EF4-FFF2-40B4-BE49-F238E27FC236}">
                <a16:creationId xmlns:a16="http://schemas.microsoft.com/office/drawing/2014/main" id="{A5C58315-940A-5D51-5DC0-F20C3542597C}"/>
              </a:ext>
            </a:extLst>
          </p:cNvPr>
          <p:cNvGrpSpPr/>
          <p:nvPr/>
        </p:nvGrpSpPr>
        <p:grpSpPr>
          <a:xfrm>
            <a:off x="11185543" y="2650639"/>
            <a:ext cx="324000" cy="324000"/>
            <a:chOff x="5139353" y="3475608"/>
            <a:chExt cx="648000" cy="648000"/>
          </a:xfrm>
        </p:grpSpPr>
        <p:sp>
          <p:nvSpPr>
            <p:cNvPr id="94" name="Oval 93">
              <a:extLst>
                <a:ext uri="{FF2B5EF4-FFF2-40B4-BE49-F238E27FC236}">
                  <a16:creationId xmlns:a16="http://schemas.microsoft.com/office/drawing/2014/main" id="{6CAFB2BA-A084-2A4C-507F-3266A544F68E}"/>
                </a:ext>
              </a:extLst>
            </p:cNvPr>
            <p:cNvSpPr/>
            <p:nvPr/>
          </p:nvSpPr>
          <p:spPr>
            <a:xfrm>
              <a:off x="5139353" y="3475608"/>
              <a:ext cx="648000" cy="648000"/>
            </a:xfrm>
            <a:prstGeom prst="ellipse">
              <a:avLst/>
            </a:prstGeom>
            <a:solidFill>
              <a:schemeClr val="bg1"/>
            </a:solid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990" b="0" i="0" u="none" strike="noStrike" kern="1200" cap="none" spc="0" normalizeH="0" baseline="0" noProof="0">
                <a:ln>
                  <a:noFill/>
                </a:ln>
                <a:solidFill>
                  <a:prstClr val="white"/>
                </a:solidFill>
                <a:effectLst/>
                <a:uLnTx/>
                <a:uFillTx/>
                <a:latin typeface="Manrope Light"/>
                <a:ea typeface="+mn-ea"/>
                <a:cs typeface="+mn-cs"/>
              </a:endParaRPr>
            </a:p>
          </p:txBody>
        </p:sp>
        <p:pic>
          <p:nvPicPr>
            <p:cNvPr id="95" name="Graphic 16">
              <a:extLst>
                <a:ext uri="{FF2B5EF4-FFF2-40B4-BE49-F238E27FC236}">
                  <a16:creationId xmlns:a16="http://schemas.microsoft.com/office/drawing/2014/main" id="{BD005897-5281-8AE8-46E8-BC7DC45A9180}"/>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5216387" y="3552642"/>
              <a:ext cx="493931" cy="493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6" name="Group 95">
            <a:extLst>
              <a:ext uri="{FF2B5EF4-FFF2-40B4-BE49-F238E27FC236}">
                <a16:creationId xmlns:a16="http://schemas.microsoft.com/office/drawing/2014/main" id="{DB9DFE33-A1F6-0A4B-56FD-6665B57ED20B}"/>
              </a:ext>
            </a:extLst>
          </p:cNvPr>
          <p:cNvGrpSpPr/>
          <p:nvPr/>
        </p:nvGrpSpPr>
        <p:grpSpPr>
          <a:xfrm>
            <a:off x="9237174" y="4922670"/>
            <a:ext cx="1954800" cy="983574"/>
            <a:chOff x="9129098" y="6085454"/>
            <a:chExt cx="1954800" cy="983574"/>
          </a:xfrm>
        </p:grpSpPr>
        <p:grpSp>
          <p:nvGrpSpPr>
            <p:cNvPr id="97" name="Group 96">
              <a:extLst>
                <a:ext uri="{FF2B5EF4-FFF2-40B4-BE49-F238E27FC236}">
                  <a16:creationId xmlns:a16="http://schemas.microsoft.com/office/drawing/2014/main" id="{9012623C-54E7-A58D-53D6-97EB4EAF27F1}"/>
                </a:ext>
              </a:extLst>
            </p:cNvPr>
            <p:cNvGrpSpPr/>
            <p:nvPr/>
          </p:nvGrpSpPr>
          <p:grpSpPr>
            <a:xfrm>
              <a:off x="9129098" y="6085454"/>
              <a:ext cx="1954800" cy="983574"/>
              <a:chOff x="17032474" y="7389522"/>
              <a:chExt cx="1955874" cy="1059876"/>
            </a:xfrm>
          </p:grpSpPr>
          <p:sp>
            <p:nvSpPr>
              <p:cNvPr id="99" name="Freeform: Shape 98">
                <a:extLst>
                  <a:ext uri="{FF2B5EF4-FFF2-40B4-BE49-F238E27FC236}">
                    <a16:creationId xmlns:a16="http://schemas.microsoft.com/office/drawing/2014/main" id="{F7622EE0-A22E-C523-4F64-1CBD0458DF12}"/>
                  </a:ext>
                </a:extLst>
              </p:cNvPr>
              <p:cNvSpPr/>
              <p:nvPr/>
            </p:nvSpPr>
            <p:spPr>
              <a:xfrm>
                <a:off x="17032474" y="7389522"/>
                <a:ext cx="1955874" cy="1059876"/>
              </a:xfrm>
              <a:custGeom>
                <a:avLst/>
                <a:gdLst>
                  <a:gd name="connsiteX0" fmla="*/ 1507437 w 3651891"/>
                  <a:gd name="connsiteY0" fmla="*/ 17 h 1938915"/>
                  <a:gd name="connsiteX1" fmla="*/ 2163476 w 3651891"/>
                  <a:gd name="connsiteY1" fmla="*/ 413910 h 1938915"/>
                  <a:gd name="connsiteX2" fmla="*/ 2176572 w 3651891"/>
                  <a:gd name="connsiteY2" fmla="*/ 453079 h 1938915"/>
                  <a:gd name="connsiteX3" fmla="*/ 2176809 w 3651891"/>
                  <a:gd name="connsiteY3" fmla="*/ 452942 h 1938915"/>
                  <a:gd name="connsiteX4" fmla="*/ 2955373 w 3651891"/>
                  <a:gd name="connsiteY4" fmla="*/ 647633 h 1938915"/>
                  <a:gd name="connsiteX5" fmla="*/ 3068170 w 3651891"/>
                  <a:gd name="connsiteY5" fmla="*/ 996117 h 1938915"/>
                  <a:gd name="connsiteX6" fmla="*/ 3062009 w 3651891"/>
                  <a:gd name="connsiteY6" fmla="*/ 1065106 h 1938915"/>
                  <a:gd name="connsiteX7" fmla="*/ 3074270 w 3651891"/>
                  <a:gd name="connsiteY7" fmla="*/ 1050796 h 1938915"/>
                  <a:gd name="connsiteX8" fmla="*/ 3233369 w 3651891"/>
                  <a:gd name="connsiteY8" fmla="*/ 998938 h 1938915"/>
                  <a:gd name="connsiteX9" fmla="*/ 3440688 w 3651891"/>
                  <a:gd name="connsiteY9" fmla="*/ 1107074 h 1938915"/>
                  <a:gd name="connsiteX10" fmla="*/ 3451192 w 3651891"/>
                  <a:gd name="connsiteY10" fmla="*/ 1148017 h 1938915"/>
                  <a:gd name="connsiteX11" fmla="*/ 3466234 w 3651891"/>
                  <a:gd name="connsiteY11" fmla="*/ 1156507 h 1938915"/>
                  <a:gd name="connsiteX12" fmla="*/ 3651881 w 3651891"/>
                  <a:gd name="connsiteY12" fmla="*/ 1513161 h 1938915"/>
                  <a:gd name="connsiteX13" fmla="*/ 3239233 w 3651891"/>
                  <a:gd name="connsiteY13" fmla="*/ 1938906 h 1938915"/>
                  <a:gd name="connsiteX14" fmla="*/ 3224641 w 3651891"/>
                  <a:gd name="connsiteY14" fmla="*/ 1937290 h 1938915"/>
                  <a:gd name="connsiteX15" fmla="*/ 3224651 w 3651891"/>
                  <a:gd name="connsiteY15" fmla="*/ 1938806 h 1938915"/>
                  <a:gd name="connsiteX16" fmla="*/ 655391 w 3651891"/>
                  <a:gd name="connsiteY16" fmla="*/ 1921189 h 1938915"/>
                  <a:gd name="connsiteX17" fmla="*/ 655371 w 3651891"/>
                  <a:gd name="connsiteY17" fmla="*/ 1918208 h 1938915"/>
                  <a:gd name="connsiteX18" fmla="*/ 622913 w 3651891"/>
                  <a:gd name="connsiteY18" fmla="*/ 1920966 h 1938915"/>
                  <a:gd name="connsiteX19" fmla="*/ 12 w 3651891"/>
                  <a:gd name="connsiteY19" fmla="*/ 1353141 h 1938915"/>
                  <a:gd name="connsiteX20" fmla="*/ 490537 w 3651891"/>
                  <a:gd name="connsiteY20" fmla="*/ 804399 h 1938915"/>
                  <a:gd name="connsiteX21" fmla="*/ 554681 w 3651891"/>
                  <a:gd name="connsiteY21" fmla="*/ 798948 h 1938915"/>
                  <a:gd name="connsiteX22" fmla="*/ 576325 w 3651891"/>
                  <a:gd name="connsiteY22" fmla="*/ 773687 h 1938915"/>
                  <a:gd name="connsiteX23" fmla="*/ 735424 w 3651891"/>
                  <a:gd name="connsiteY23" fmla="*/ 721830 h 1938915"/>
                  <a:gd name="connsiteX24" fmla="*/ 810798 w 3651891"/>
                  <a:gd name="connsiteY24" fmla="*/ 733804 h 1938915"/>
                  <a:gd name="connsiteX25" fmla="*/ 803054 w 3651891"/>
                  <a:gd name="connsiteY25" fmla="*/ 665496 h 1938915"/>
                  <a:gd name="connsiteX26" fmla="*/ 1507437 w 3651891"/>
                  <a:gd name="connsiteY26" fmla="*/ 17 h 1938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51891" h="1938915">
                    <a:moveTo>
                      <a:pt x="1507437" y="17"/>
                    </a:moveTo>
                    <a:cubicBezTo>
                      <a:pt x="1801097" y="2031"/>
                      <a:pt x="2054209" y="172577"/>
                      <a:pt x="2163476" y="413910"/>
                    </a:cubicBezTo>
                    <a:lnTo>
                      <a:pt x="2176572" y="453079"/>
                    </a:lnTo>
                    <a:lnTo>
                      <a:pt x="2176809" y="452942"/>
                    </a:lnTo>
                    <a:cubicBezTo>
                      <a:pt x="2451845" y="327608"/>
                      <a:pt x="2779763" y="402363"/>
                      <a:pt x="2955373" y="647633"/>
                    </a:cubicBezTo>
                    <a:cubicBezTo>
                      <a:pt x="3030635" y="752749"/>
                      <a:pt x="3067234" y="874257"/>
                      <a:pt x="3068170" y="996117"/>
                    </a:cubicBezTo>
                    <a:lnTo>
                      <a:pt x="3062009" y="1065106"/>
                    </a:lnTo>
                    <a:lnTo>
                      <a:pt x="3074270" y="1050796"/>
                    </a:lnTo>
                    <a:cubicBezTo>
                      <a:pt x="3114987" y="1018755"/>
                      <a:pt x="3171237" y="998938"/>
                      <a:pt x="3233369" y="998938"/>
                    </a:cubicBezTo>
                    <a:cubicBezTo>
                      <a:pt x="3326567" y="998938"/>
                      <a:pt x="3406531" y="1043527"/>
                      <a:pt x="3440688" y="1107074"/>
                    </a:cubicBezTo>
                    <a:lnTo>
                      <a:pt x="3451192" y="1148017"/>
                    </a:lnTo>
                    <a:lnTo>
                      <a:pt x="3466234" y="1156507"/>
                    </a:lnTo>
                    <a:cubicBezTo>
                      <a:pt x="3577302" y="1234287"/>
                      <a:pt x="3650872" y="1365220"/>
                      <a:pt x="3651881" y="1513161"/>
                    </a:cubicBezTo>
                    <a:cubicBezTo>
                      <a:pt x="3653497" y="1749868"/>
                      <a:pt x="3468749" y="1940480"/>
                      <a:pt x="3239233" y="1938906"/>
                    </a:cubicBezTo>
                    <a:lnTo>
                      <a:pt x="3224641" y="1937290"/>
                    </a:lnTo>
                    <a:lnTo>
                      <a:pt x="3224651" y="1938806"/>
                    </a:lnTo>
                    <a:lnTo>
                      <a:pt x="655391" y="1921189"/>
                    </a:lnTo>
                    <a:lnTo>
                      <a:pt x="655371" y="1918208"/>
                    </a:lnTo>
                    <a:lnTo>
                      <a:pt x="622913" y="1920966"/>
                    </a:lnTo>
                    <a:cubicBezTo>
                      <a:pt x="281019" y="1918622"/>
                      <a:pt x="2136" y="1664398"/>
                      <a:pt x="12" y="1353141"/>
                    </a:cubicBezTo>
                    <a:cubicBezTo>
                      <a:pt x="-1847" y="1080791"/>
                      <a:pt x="208803" y="855017"/>
                      <a:pt x="490537" y="804399"/>
                    </a:cubicBezTo>
                    <a:lnTo>
                      <a:pt x="554681" y="798948"/>
                    </a:lnTo>
                    <a:lnTo>
                      <a:pt x="576325" y="773687"/>
                    </a:lnTo>
                    <a:cubicBezTo>
                      <a:pt x="617042" y="741647"/>
                      <a:pt x="673292" y="721830"/>
                      <a:pt x="735424" y="721830"/>
                    </a:cubicBezTo>
                    <a:lnTo>
                      <a:pt x="810798" y="733804"/>
                    </a:lnTo>
                    <a:lnTo>
                      <a:pt x="803054" y="665496"/>
                    </a:lnTo>
                    <a:cubicBezTo>
                      <a:pt x="800527" y="295278"/>
                      <a:pt x="1115890" y="-2667"/>
                      <a:pt x="1507437" y="17"/>
                    </a:cubicBezTo>
                    <a:close/>
                  </a:path>
                </a:pathLst>
              </a:custGeom>
              <a:solidFill>
                <a:schemeClr val="accent1"/>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632" b="0" i="0" u="none" strike="noStrike" kern="0" cap="none" spc="0" normalizeH="0" baseline="0" noProof="0">
                  <a:ln>
                    <a:noFill/>
                  </a:ln>
                  <a:solidFill>
                    <a:prstClr val="white"/>
                  </a:solidFill>
                  <a:effectLst/>
                  <a:uLnTx/>
                  <a:uFillTx/>
                  <a:latin typeface="Manrope Light"/>
                  <a:ea typeface="+mn-ea"/>
                  <a:cs typeface="+mn-cs"/>
                </a:endParaRPr>
              </a:p>
            </p:txBody>
          </p:sp>
          <p:pic>
            <p:nvPicPr>
              <p:cNvPr id="100" name="Picture 99" descr="A black and green rectangle with white text&#10;&#10;Description automatically generated">
                <a:extLst>
                  <a:ext uri="{FF2B5EF4-FFF2-40B4-BE49-F238E27FC236}">
                    <a16:creationId xmlns:a16="http://schemas.microsoft.com/office/drawing/2014/main" id="{6B010363-8466-57AA-7240-9FF4D439C075}"/>
                  </a:ext>
                </a:extLst>
              </p:cNvPr>
              <p:cNvPicPr>
                <a:picLocks noChangeAspect="1"/>
              </p:cNvPicPr>
              <p:nvPr/>
            </p:nvPicPr>
            <p:blipFill>
              <a:blip r:embed="rId8">
                <a:extLst>
                  <a:ext uri="{28A0092B-C50C-407E-A947-70E740481C1C}">
                    <a14:useLocalDpi xmlns:a14="http://schemas.microsoft.com/office/drawing/2010/main" val="0"/>
                  </a:ext>
                </a:extLst>
              </a:blip>
              <a:srcRect r="57873"/>
              <a:stretch/>
            </p:blipFill>
            <p:spPr>
              <a:xfrm>
                <a:off x="17449239" y="7704877"/>
                <a:ext cx="955730" cy="416179"/>
              </a:xfrm>
              <a:prstGeom prst="rect">
                <a:avLst/>
              </a:prstGeom>
              <a:noFill/>
            </p:spPr>
          </p:pic>
        </p:grpSp>
        <p:sp>
          <p:nvSpPr>
            <p:cNvPr id="98" name="TextBox 97">
              <a:extLst>
                <a:ext uri="{FF2B5EF4-FFF2-40B4-BE49-F238E27FC236}">
                  <a16:creationId xmlns:a16="http://schemas.microsoft.com/office/drawing/2014/main" id="{3CB13312-7149-39AE-BCAA-91BB1743080B}"/>
                </a:ext>
              </a:extLst>
            </p:cNvPr>
            <p:cNvSpPr txBox="1"/>
            <p:nvPr/>
          </p:nvSpPr>
          <p:spPr>
            <a:xfrm>
              <a:off x="9217685" y="6754393"/>
              <a:ext cx="1777625" cy="222384"/>
            </a:xfrm>
            <a:prstGeom prst="rect">
              <a:avLst/>
            </a:prstGeom>
            <a:noFill/>
            <a:ln w="38100">
              <a:noFill/>
            </a:ln>
          </p:spPr>
          <p:txBody>
            <a:bodyPr wrap="square" anchor="t">
              <a:noAutofit/>
            </a:bodyPr>
            <a:lstStyle/>
            <a:p>
              <a:pPr algn="ctr"/>
              <a:r>
                <a:rPr lang="it-IT" sz="1200" b="1" i="1">
                  <a:solidFill>
                    <a:srgbClr val="1A1A31"/>
                  </a:solidFill>
                  <a:latin typeface="Manrope Light"/>
                  <a:cs typeface="Hind SemiBold" panose="02000000000000000000" pitchFamily="2" charset="0"/>
                </a:rPr>
                <a:t>Catalogo dei servizi</a:t>
              </a:r>
              <a:endParaRPr lang="it-IT" sz="1200" i="1">
                <a:solidFill>
                  <a:srgbClr val="1A1A31"/>
                </a:solidFill>
                <a:latin typeface="Manrope Light"/>
                <a:cs typeface="Hind SemiBold" panose="02000000000000000000" pitchFamily="2" charset="0"/>
              </a:endParaRPr>
            </a:p>
          </p:txBody>
        </p:sp>
      </p:grpSp>
    </p:spTree>
    <p:extLst>
      <p:ext uri="{BB962C8B-B14F-4D97-AF65-F5344CB8AC3E}">
        <p14:creationId xmlns:p14="http://schemas.microsoft.com/office/powerpoint/2010/main" val="19198126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123CA3-8E2C-72AC-B0F9-177FB3B38039}"/>
            </a:ext>
          </a:extLst>
        </p:cNvPr>
        <p:cNvGrpSpPr/>
        <p:nvPr/>
      </p:nvGrpSpPr>
      <p:grpSpPr>
        <a:xfrm>
          <a:off x="0" y="0"/>
          <a:ext cx="0" cy="0"/>
          <a:chOff x="0" y="0"/>
          <a:chExt cx="0" cy="0"/>
        </a:xfrm>
      </p:grpSpPr>
      <p:sp>
        <p:nvSpPr>
          <p:cNvPr id="5" name="Titolo 4">
            <a:extLst>
              <a:ext uri="{FF2B5EF4-FFF2-40B4-BE49-F238E27FC236}">
                <a16:creationId xmlns:a16="http://schemas.microsoft.com/office/drawing/2014/main" id="{E7930898-9E0D-B677-D691-E837C9921BF4}"/>
              </a:ext>
            </a:extLst>
          </p:cNvPr>
          <p:cNvSpPr>
            <a:spLocks noGrp="1"/>
          </p:cNvSpPr>
          <p:nvPr>
            <p:ph type="title"/>
          </p:nvPr>
        </p:nvSpPr>
        <p:spPr>
          <a:xfrm>
            <a:off x="373749" y="728663"/>
            <a:ext cx="4788396" cy="727997"/>
          </a:xfrm>
        </p:spPr>
        <p:txBody>
          <a:bodyPr anchor="t">
            <a:normAutofit/>
          </a:bodyPr>
          <a:lstStyle/>
          <a:p>
            <a:r>
              <a:rPr lang="it-IT" b="1" dirty="0">
                <a:latin typeface="Manrope Medium" pitchFamily="2" charset="0"/>
              </a:rPr>
              <a:t>AGENDA</a:t>
            </a:r>
          </a:p>
        </p:txBody>
      </p:sp>
      <p:graphicFrame>
        <p:nvGraphicFramePr>
          <p:cNvPr id="11" name="Table 10">
            <a:extLst>
              <a:ext uri="{FF2B5EF4-FFF2-40B4-BE49-F238E27FC236}">
                <a16:creationId xmlns:a16="http://schemas.microsoft.com/office/drawing/2014/main" id="{6F3F3657-495E-3077-AD1B-E12944567802}"/>
              </a:ext>
            </a:extLst>
          </p:cNvPr>
          <p:cNvGraphicFramePr>
            <a:graphicFrameLocks noGrp="1"/>
          </p:cNvGraphicFramePr>
          <p:nvPr>
            <p:extLst>
              <p:ext uri="{D42A27DB-BD31-4B8C-83A1-F6EECF244321}">
                <p14:modId xmlns:p14="http://schemas.microsoft.com/office/powerpoint/2010/main" val="549773729"/>
              </p:ext>
            </p:extLst>
          </p:nvPr>
        </p:nvGraphicFramePr>
        <p:xfrm>
          <a:off x="373749" y="1732392"/>
          <a:ext cx="4644818" cy="3024000"/>
        </p:xfrm>
        <a:graphic>
          <a:graphicData uri="http://schemas.openxmlformats.org/drawingml/2006/table">
            <a:tbl>
              <a:tblPr firstRow="1" bandRow="1">
                <a:tableStyleId>{5C22544A-7EE6-4342-B048-85BDC9FD1C3A}</a:tableStyleId>
              </a:tblPr>
              <a:tblGrid>
                <a:gridCol w="4644818">
                  <a:extLst>
                    <a:ext uri="{9D8B030D-6E8A-4147-A177-3AD203B41FA5}">
                      <a16:colId xmlns:a16="http://schemas.microsoft.com/office/drawing/2014/main" val="1721502231"/>
                    </a:ext>
                  </a:extLst>
                </a:gridCol>
              </a:tblGrid>
              <a:tr h="50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b="1" dirty="0">
                          <a:solidFill>
                            <a:schemeClr val="tx1"/>
                          </a:solidFill>
                          <a:latin typeface="Manrope Light"/>
                        </a:rPr>
                        <a:t>1. Introduzione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25718063"/>
                  </a:ext>
                </a:extLst>
              </a:tr>
              <a:tr h="50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b="1" dirty="0">
                          <a:solidFill>
                            <a:schemeClr val="tx1"/>
                          </a:solidFill>
                          <a:latin typeface="Manrope Light"/>
                        </a:rPr>
                        <a:t>2. Modalità di adesione a </a:t>
                      </a:r>
                      <a:r>
                        <a:rPr lang="it-IT" sz="1800" b="1" dirty="0" err="1">
                          <a:solidFill>
                            <a:schemeClr val="tx1"/>
                          </a:solidFill>
                          <a:latin typeface="Manrope Light"/>
                        </a:rPr>
                        <a:t>I.PaC</a:t>
                      </a:r>
                      <a:endParaRPr lang="it-IT" sz="1800" b="1" dirty="0">
                        <a:solidFill>
                          <a:schemeClr val="tx1"/>
                        </a:solidFill>
                        <a:latin typeface="Manrope Light"/>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34584787"/>
                  </a:ext>
                </a:extLst>
              </a:tr>
              <a:tr h="504000">
                <a:tc>
                  <a:txBody>
                    <a:bodyPr/>
                    <a:lstStyle/>
                    <a:p>
                      <a:r>
                        <a:rPr lang="en-US" b="1" dirty="0">
                          <a:solidFill>
                            <a:schemeClr val="tx1"/>
                          </a:solidFill>
                          <a:latin typeface="Manrope Light"/>
                        </a:rPr>
                        <a:t>3. </a:t>
                      </a:r>
                      <a:r>
                        <a:rPr lang="en-US" b="1" dirty="0" err="1">
                          <a:solidFill>
                            <a:schemeClr val="tx1"/>
                          </a:solidFill>
                          <a:latin typeface="Manrope Light"/>
                        </a:rPr>
                        <a:t>Catalogo</a:t>
                      </a:r>
                      <a:r>
                        <a:rPr lang="en-US" b="1" dirty="0">
                          <a:solidFill>
                            <a:schemeClr val="tx1"/>
                          </a:solidFill>
                          <a:latin typeface="Manrope Light"/>
                        </a:rPr>
                        <a:t> dei </a:t>
                      </a:r>
                      <a:r>
                        <a:rPr lang="en-US" b="1" dirty="0" err="1">
                          <a:solidFill>
                            <a:schemeClr val="tx1"/>
                          </a:solidFill>
                          <a:latin typeface="Manrope Light"/>
                        </a:rPr>
                        <a:t>servizi</a:t>
                      </a:r>
                      <a:r>
                        <a:rPr lang="en-US" b="1" dirty="0">
                          <a:solidFill>
                            <a:schemeClr val="tx1"/>
                          </a:solidFill>
                          <a:latin typeface="Manrope Light"/>
                        </a:rPr>
                        <a:t> </a:t>
                      </a:r>
                      <a:r>
                        <a:rPr lang="en-US" b="1" dirty="0" err="1">
                          <a:solidFill>
                            <a:schemeClr val="tx1"/>
                          </a:solidFill>
                          <a:latin typeface="Manrope Light"/>
                        </a:rPr>
                        <a:t>I.PaC</a:t>
                      </a:r>
                      <a:endParaRPr lang="en-US" b="1" dirty="0">
                        <a:solidFill>
                          <a:schemeClr val="tx1"/>
                        </a:solidFill>
                        <a:latin typeface="Manrope Ligh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46115004"/>
                  </a:ext>
                </a:extLst>
              </a:tr>
              <a:tr h="504000">
                <a:tc>
                  <a:txBody>
                    <a:bodyPr/>
                    <a:lstStyle/>
                    <a:p>
                      <a:r>
                        <a:rPr lang="en-US" b="1" dirty="0">
                          <a:solidFill>
                            <a:schemeClr val="tx1"/>
                          </a:solidFill>
                          <a:latin typeface="Manrope Light"/>
                        </a:rPr>
                        <a:t>4. </a:t>
                      </a:r>
                      <a:r>
                        <a:rPr lang="en-US" b="1" dirty="0" err="1">
                          <a:solidFill>
                            <a:schemeClr val="tx1"/>
                          </a:solidFill>
                          <a:latin typeface="Manrope Light"/>
                        </a:rPr>
                        <a:t>Abilitazione</a:t>
                      </a:r>
                      <a:r>
                        <a:rPr lang="en-US" b="1" dirty="0">
                          <a:solidFill>
                            <a:schemeClr val="tx1"/>
                          </a:solidFill>
                          <a:latin typeface="Manrope Light"/>
                        </a:rPr>
                        <a:t> </a:t>
                      </a:r>
                      <a:r>
                        <a:rPr lang="en-US" b="1" dirty="0" err="1">
                          <a:solidFill>
                            <a:schemeClr val="tx1"/>
                          </a:solidFill>
                          <a:latin typeface="Manrope Light"/>
                        </a:rPr>
                        <a:t>tecnica</a:t>
                      </a:r>
                      <a:endParaRPr lang="en-US" b="1" dirty="0">
                        <a:solidFill>
                          <a:schemeClr val="tx1"/>
                        </a:solidFill>
                        <a:latin typeface="Manrope Ligh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565768368"/>
                  </a:ext>
                </a:extLst>
              </a:tr>
              <a:tr h="504000">
                <a:tc>
                  <a:txBody>
                    <a:bodyPr/>
                    <a:lstStyle/>
                    <a:p>
                      <a:r>
                        <a:rPr lang="en-US" b="1" dirty="0">
                          <a:solidFill>
                            <a:schemeClr val="tx1"/>
                          </a:solidFill>
                          <a:latin typeface="Manrope Light"/>
                        </a:rPr>
                        <a:t>5. </a:t>
                      </a:r>
                      <a:r>
                        <a:rPr lang="en-US" b="1" dirty="0" err="1">
                          <a:solidFill>
                            <a:schemeClr val="tx1"/>
                          </a:solidFill>
                          <a:latin typeface="Manrope Light"/>
                        </a:rPr>
                        <a:t>Processi</a:t>
                      </a:r>
                      <a:r>
                        <a:rPr lang="en-US" b="1" dirty="0">
                          <a:solidFill>
                            <a:schemeClr val="tx1"/>
                          </a:solidFill>
                          <a:latin typeface="Manrope Light"/>
                        </a:rPr>
                        <a:t> di </a:t>
                      </a:r>
                      <a:r>
                        <a:rPr lang="en-US" b="1" dirty="0" err="1">
                          <a:solidFill>
                            <a:schemeClr val="tx1"/>
                          </a:solidFill>
                          <a:latin typeface="Manrope Light"/>
                        </a:rPr>
                        <a:t>I.PaC</a:t>
                      </a:r>
                      <a:endParaRPr lang="en-US" b="1" dirty="0">
                        <a:solidFill>
                          <a:schemeClr val="tx1"/>
                        </a:solidFill>
                        <a:latin typeface="Manrope Ligh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46749896"/>
                  </a:ext>
                </a:extLst>
              </a:tr>
              <a:tr h="50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it-IT" sz="1800" b="1" dirty="0">
                        <a:solidFill>
                          <a:schemeClr val="tx1"/>
                        </a:solidFill>
                        <a:latin typeface="Manrope Ligh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622468"/>
                  </a:ext>
                </a:extLst>
              </a:tr>
            </a:tbl>
          </a:graphicData>
        </a:graphic>
      </p:graphicFrame>
      <p:pic>
        <p:nvPicPr>
          <p:cNvPr id="12" name="Picture 11">
            <a:extLst>
              <a:ext uri="{FF2B5EF4-FFF2-40B4-BE49-F238E27FC236}">
                <a16:creationId xmlns:a16="http://schemas.microsoft.com/office/drawing/2014/main" id="{68C5770E-DDBB-FDBC-BB31-4F86723634A3}"/>
              </a:ext>
            </a:extLst>
          </p:cNvPr>
          <p:cNvPicPr>
            <a:picLocks noChangeAspect="1"/>
          </p:cNvPicPr>
          <p:nvPr/>
        </p:nvPicPr>
        <p:blipFill>
          <a:blip r:embed="rId2"/>
          <a:srcRect l="10640" t="26108" r="21257" b="2635"/>
          <a:stretch/>
        </p:blipFill>
        <p:spPr>
          <a:xfrm>
            <a:off x="6294474" y="122275"/>
            <a:ext cx="5897526" cy="6613451"/>
          </a:xfrm>
          <a:prstGeom prst="rect">
            <a:avLst/>
          </a:prstGeom>
        </p:spPr>
      </p:pic>
    </p:spTree>
    <p:extLst>
      <p:ext uri="{BB962C8B-B14F-4D97-AF65-F5344CB8AC3E}">
        <p14:creationId xmlns:p14="http://schemas.microsoft.com/office/powerpoint/2010/main" val="21848994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975A6596-8F7A-A50D-C415-1D666A95C027}"/>
              </a:ext>
            </a:extLst>
          </p:cNvPr>
          <p:cNvSpPr>
            <a:spLocks noGrp="1"/>
          </p:cNvSpPr>
          <p:nvPr>
            <p:ph type="sldNum" sz="quarter" idx="10"/>
          </p:nvPr>
        </p:nvSpPr>
        <p:spPr/>
        <p:txBody>
          <a:bodyPr/>
          <a:lstStyle/>
          <a:p>
            <a:fld id="{4FD464FC-7F50-4ECC-A8FE-0EFE49235618}" type="slidenum">
              <a:rPr lang="it-IT" smtClean="0"/>
              <a:pPr/>
              <a:t>17</a:t>
            </a:fld>
            <a:endParaRPr lang="it-IT"/>
          </a:p>
        </p:txBody>
      </p:sp>
      <p:cxnSp>
        <p:nvCxnSpPr>
          <p:cNvPr id="65" name="Straight Connector 64">
            <a:extLst>
              <a:ext uri="{FF2B5EF4-FFF2-40B4-BE49-F238E27FC236}">
                <a16:creationId xmlns:a16="http://schemas.microsoft.com/office/drawing/2014/main" id="{4FA92FFA-7EE0-A18A-A9AF-04FCE9A7A2A7}"/>
              </a:ext>
            </a:extLst>
          </p:cNvPr>
          <p:cNvCxnSpPr>
            <a:cxnSpLocks/>
          </p:cNvCxnSpPr>
          <p:nvPr/>
        </p:nvCxnSpPr>
        <p:spPr>
          <a:xfrm>
            <a:off x="1302064" y="3564000"/>
            <a:ext cx="7106440" cy="0"/>
          </a:xfrm>
          <a:prstGeom prst="line">
            <a:avLst/>
          </a:prstGeom>
          <a:noFill/>
          <a:ln w="76200" cap="flat" cmpd="sng" algn="ctr">
            <a:solidFill>
              <a:schemeClr val="accent1"/>
            </a:solidFill>
            <a:prstDash val="solid"/>
          </a:ln>
          <a:effectLst/>
        </p:spPr>
      </p:cxnSp>
      <p:sp>
        <p:nvSpPr>
          <p:cNvPr id="66" name="Rectangle 65">
            <a:extLst>
              <a:ext uri="{FF2B5EF4-FFF2-40B4-BE49-F238E27FC236}">
                <a16:creationId xmlns:a16="http://schemas.microsoft.com/office/drawing/2014/main" id="{5CD0BDB6-810A-2E7A-C987-FD13E32F60A5}"/>
              </a:ext>
            </a:extLst>
          </p:cNvPr>
          <p:cNvSpPr/>
          <p:nvPr/>
        </p:nvSpPr>
        <p:spPr>
          <a:xfrm rot="5400000">
            <a:off x="348398" y="3745152"/>
            <a:ext cx="1006864" cy="810567"/>
          </a:xfrm>
          <a:prstGeom prst="rect">
            <a:avLst/>
          </a:prstGeom>
          <a:solidFill>
            <a:schemeClr val="accent1"/>
          </a:solidFill>
          <a:ln w="76200" cap="flat" cmpd="sng" algn="ctr">
            <a:solidFill>
              <a:schemeClr val="accent1"/>
            </a:solidFill>
            <a:prstDash val="solid"/>
          </a:ln>
          <a:effectLst/>
        </p:spPr>
        <p:txBody>
          <a:bodyPr vert="vert270" rtlCol="0" anchor="ctr"/>
          <a:lstStyle/>
          <a:p>
            <a:pPr algn="ctr" defTabSz="829178"/>
            <a:endParaRPr lang="it-IT" sz="1632" b="1" kern="0">
              <a:solidFill>
                <a:prstClr val="black"/>
              </a:solidFill>
              <a:latin typeface="+mj-lt"/>
              <a:ea typeface="Tahoma" panose="020B0604030504040204" pitchFamily="34" charset="0"/>
              <a:cs typeface="Tahoma" panose="020B0604030504040204" pitchFamily="34" charset="0"/>
            </a:endParaRPr>
          </a:p>
        </p:txBody>
      </p:sp>
      <p:sp>
        <p:nvSpPr>
          <p:cNvPr id="67" name="Rectangle 66">
            <a:extLst>
              <a:ext uri="{FF2B5EF4-FFF2-40B4-BE49-F238E27FC236}">
                <a16:creationId xmlns:a16="http://schemas.microsoft.com/office/drawing/2014/main" id="{A469AFAC-C9BD-A0A0-3E1F-E256551E6955}"/>
              </a:ext>
            </a:extLst>
          </p:cNvPr>
          <p:cNvSpPr/>
          <p:nvPr/>
        </p:nvSpPr>
        <p:spPr>
          <a:xfrm>
            <a:off x="461261" y="3833243"/>
            <a:ext cx="771421" cy="643743"/>
          </a:xfrm>
          <a:prstGeom prst="rect">
            <a:avLst/>
          </a:prstGeom>
          <a:noFill/>
          <a:ln w="25400" cap="flat" cmpd="sng" algn="ctr">
            <a:noFill/>
            <a:prstDash val="solid"/>
          </a:ln>
          <a:effectLst/>
        </p:spPr>
        <p:txBody>
          <a:bodyPr vert="horz" rtlCol="0" anchor="ctr"/>
          <a:lstStyle/>
          <a:p>
            <a:pPr algn="ctr" defTabSz="829178"/>
            <a:r>
              <a:rPr lang="it-IT" sz="1814" b="1" kern="0">
                <a:solidFill>
                  <a:srgbClr val="1F3B51"/>
                </a:solidFill>
                <a:latin typeface="+mj-lt"/>
                <a:ea typeface="Tahoma" panose="020B0604030504040204" pitchFamily="34" charset="0"/>
                <a:cs typeface="Tahoma" panose="020B0604030504040204" pitchFamily="34" charset="0"/>
              </a:rPr>
              <a:t>I.PaC</a:t>
            </a:r>
          </a:p>
        </p:txBody>
      </p:sp>
      <p:sp>
        <p:nvSpPr>
          <p:cNvPr id="72" name="Rectangle: Rounded Corners 146">
            <a:extLst>
              <a:ext uri="{FF2B5EF4-FFF2-40B4-BE49-F238E27FC236}">
                <a16:creationId xmlns:a16="http://schemas.microsoft.com/office/drawing/2014/main" id="{1527DB33-4EB4-B290-EFCB-A0B7B1205913}"/>
              </a:ext>
            </a:extLst>
          </p:cNvPr>
          <p:cNvSpPr/>
          <p:nvPr/>
        </p:nvSpPr>
        <p:spPr>
          <a:xfrm>
            <a:off x="7552037" y="3233662"/>
            <a:ext cx="484076" cy="228473"/>
          </a:xfrm>
          <a:prstGeom prst="roundRect">
            <a:avLst>
              <a:gd name="adj" fmla="val 50000"/>
            </a:avLst>
          </a:prstGeom>
          <a:solidFill>
            <a:srgbClr val="2F4E66"/>
          </a:solidFill>
          <a:ln w="1905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829178" eaLnBrk="1" fontAlgn="auto" latinLnBrk="0" hangingPunct="1">
              <a:lnSpc>
                <a:spcPct val="100000"/>
              </a:lnSpc>
              <a:spcBef>
                <a:spcPts val="0"/>
              </a:spcBef>
              <a:spcAft>
                <a:spcPts val="0"/>
              </a:spcAft>
              <a:buClrTx/>
              <a:buSzTx/>
              <a:buFontTx/>
              <a:buNone/>
              <a:tabLst/>
              <a:defRPr/>
            </a:pPr>
            <a:r>
              <a:rPr lang="it-IT" sz="816" b="1" kern="0">
                <a:solidFill>
                  <a:prstClr val="white"/>
                </a:solidFill>
                <a:latin typeface="+mj-lt"/>
                <a:ea typeface="Tahoma" panose="020B0604030504040204" pitchFamily="34" charset="0"/>
                <a:cs typeface="Tahoma" panose="020B0604030504040204" pitchFamily="34" charset="0"/>
              </a:rPr>
              <a:t>Fine</a:t>
            </a:r>
          </a:p>
        </p:txBody>
      </p:sp>
      <p:sp>
        <p:nvSpPr>
          <p:cNvPr id="73" name="Rectangle: Rounded Corners 14">
            <a:extLst>
              <a:ext uri="{FF2B5EF4-FFF2-40B4-BE49-F238E27FC236}">
                <a16:creationId xmlns:a16="http://schemas.microsoft.com/office/drawing/2014/main" id="{522A90B1-D57A-17DD-3026-8503264C2CE9}"/>
              </a:ext>
            </a:extLst>
          </p:cNvPr>
          <p:cNvSpPr/>
          <p:nvPr/>
        </p:nvSpPr>
        <p:spPr>
          <a:xfrm>
            <a:off x="1819907" y="1724324"/>
            <a:ext cx="516011" cy="228473"/>
          </a:xfrm>
          <a:prstGeom prst="roundRect">
            <a:avLst>
              <a:gd name="adj" fmla="val 50000"/>
            </a:avLst>
          </a:prstGeom>
          <a:solidFill>
            <a:srgbClr val="50A8A3"/>
          </a:solidFill>
          <a:ln w="19050" cap="flat" cmpd="sng" algn="ctr">
            <a:noFill/>
            <a:prstDash val="solid"/>
          </a:ln>
          <a:effectLst>
            <a:outerShdw blurRad="50800" dist="38100" dir="2700000" algn="tl" rotWithShape="0">
              <a:prstClr val="black">
                <a:alpha val="40000"/>
              </a:prstClr>
            </a:outerShdw>
          </a:effectLst>
        </p:spPr>
        <p:txBody>
          <a:bodyPr rtlCol="0" anchor="ctr"/>
          <a:lstStyle/>
          <a:p>
            <a:pPr algn="ctr" defTabSz="829178">
              <a:defRPr/>
            </a:pPr>
            <a:r>
              <a:rPr lang="it-IT" sz="816" b="1" kern="0">
                <a:solidFill>
                  <a:prstClr val="white"/>
                </a:solidFill>
                <a:latin typeface="+mj-lt"/>
                <a:ea typeface="Tahoma" panose="020B0604030504040204" pitchFamily="34" charset="0"/>
                <a:cs typeface="Tahoma" panose="020B0604030504040204" pitchFamily="34" charset="0"/>
              </a:rPr>
              <a:t>Start</a:t>
            </a:r>
          </a:p>
        </p:txBody>
      </p:sp>
      <p:sp>
        <p:nvSpPr>
          <p:cNvPr id="74" name="Rectangle: Rounded Corners 93">
            <a:extLst>
              <a:ext uri="{FF2B5EF4-FFF2-40B4-BE49-F238E27FC236}">
                <a16:creationId xmlns:a16="http://schemas.microsoft.com/office/drawing/2014/main" id="{D1CF6FC4-5791-6E21-42C3-36F972AC7101}"/>
              </a:ext>
            </a:extLst>
          </p:cNvPr>
          <p:cNvSpPr/>
          <p:nvPr/>
        </p:nvSpPr>
        <p:spPr>
          <a:xfrm>
            <a:off x="1426211" y="2332338"/>
            <a:ext cx="1303402" cy="788622"/>
          </a:xfrm>
          <a:prstGeom prst="roundRect">
            <a:avLst/>
          </a:prstGeom>
          <a:solidFill>
            <a:sysClr val="window" lastClr="FFFFFF"/>
          </a:solidFill>
          <a:ln w="19050" cap="flat" cmpd="sng" algn="ctr">
            <a:solidFill>
              <a:srgbClr val="4A7EBB"/>
            </a:solidFill>
            <a:prstDash val="solid"/>
          </a:ln>
          <a:effectLst>
            <a:outerShdw blurRad="50800" dist="38100" dir="2700000" algn="tl" rotWithShape="0">
              <a:prstClr val="black">
                <a:alpha val="40000"/>
              </a:prstClr>
            </a:outerShdw>
          </a:effectLst>
        </p:spPr>
        <p:txBody>
          <a:bodyPr lIns="82918" tIns="41459" rIns="82918" bIns="41459" rtlCol="0" anchor="ctr"/>
          <a:lstStyle/>
          <a:p>
            <a:pPr marL="0" marR="0" lvl="0" indent="0" algn="ctr" defTabSz="829178" eaLnBrk="1" fontAlgn="auto" latinLnBrk="0" hangingPunct="1">
              <a:lnSpc>
                <a:spcPct val="80000"/>
              </a:lnSpc>
              <a:spcBef>
                <a:spcPts val="0"/>
              </a:spcBef>
              <a:spcAft>
                <a:spcPts val="0"/>
              </a:spcAft>
              <a:buClrTx/>
              <a:buSzTx/>
              <a:buFontTx/>
              <a:buNone/>
              <a:tabLst/>
              <a:defRPr/>
            </a:pPr>
            <a:r>
              <a:rPr lang="it-IT" sz="816" kern="0">
                <a:solidFill>
                  <a:srgbClr val="1F3B51"/>
                </a:solidFill>
                <a:latin typeface="+mj-lt"/>
                <a:ea typeface="Tahoma"/>
                <a:cs typeface="Tahoma"/>
              </a:rPr>
              <a:t>Tramite il sito (Sistema di produzione del dato) l’utente clicca  per aprire la pagina per accedere alla Teca Multimediale</a:t>
            </a:r>
          </a:p>
        </p:txBody>
      </p:sp>
      <p:sp>
        <p:nvSpPr>
          <p:cNvPr id="75" name="Rectangle: Rounded Corners 192">
            <a:extLst>
              <a:ext uri="{FF2B5EF4-FFF2-40B4-BE49-F238E27FC236}">
                <a16:creationId xmlns:a16="http://schemas.microsoft.com/office/drawing/2014/main" id="{C592C115-6CB2-26E4-6898-7C952A5BE8D2}"/>
              </a:ext>
            </a:extLst>
          </p:cNvPr>
          <p:cNvSpPr/>
          <p:nvPr/>
        </p:nvSpPr>
        <p:spPr>
          <a:xfrm>
            <a:off x="4966138" y="3858144"/>
            <a:ext cx="981063" cy="534188"/>
          </a:xfrm>
          <a:prstGeom prst="roundRect">
            <a:avLst/>
          </a:prstGeom>
          <a:solidFill>
            <a:srgbClr val="FFE2A7"/>
          </a:solidFill>
          <a:ln w="19050" cap="flat" cmpd="sng" algn="ctr">
            <a:solidFill>
              <a:srgbClr val="4A7EBB"/>
            </a:solidFill>
            <a:prstDash val="solid"/>
          </a:ln>
          <a:effectLst>
            <a:outerShdw blurRad="50800" dist="38100" dir="2700000" algn="tl" rotWithShape="0">
              <a:prstClr val="black">
                <a:alpha val="40000"/>
              </a:prstClr>
            </a:outerShdw>
          </a:effectLst>
        </p:spPr>
        <p:txBody>
          <a:bodyPr lIns="82918" tIns="41459" rIns="82918" bIns="41459" rtlCol="0" anchor="ctr"/>
          <a:lstStyle/>
          <a:p>
            <a:pPr algn="ctr" defTabSz="829178">
              <a:lnSpc>
                <a:spcPct val="80000"/>
              </a:lnSpc>
              <a:defRPr/>
            </a:pPr>
            <a:r>
              <a:rPr lang="it-IT" sz="816" kern="0">
                <a:solidFill>
                  <a:srgbClr val="1F3B51"/>
                </a:solidFill>
                <a:latin typeface="+mj-lt"/>
                <a:ea typeface="Tahoma"/>
                <a:cs typeface="Tahoma"/>
              </a:rPr>
              <a:t>Caricamento della pagina</a:t>
            </a:r>
          </a:p>
        </p:txBody>
      </p:sp>
      <p:pic>
        <p:nvPicPr>
          <p:cNvPr id="76" name="Elemento grafico 1" descr="Utente con riempimento a tinta unita">
            <a:extLst>
              <a:ext uri="{FF2B5EF4-FFF2-40B4-BE49-F238E27FC236}">
                <a16:creationId xmlns:a16="http://schemas.microsoft.com/office/drawing/2014/main" id="{2377EF6A-EFED-1E0C-102D-2ECCE99EDF44}"/>
              </a:ext>
            </a:extLst>
          </p:cNvPr>
          <p:cNvPicPr>
            <a:picLocks/>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03631" y="2314168"/>
            <a:ext cx="171686" cy="156079"/>
          </a:xfrm>
          <a:prstGeom prst="rect">
            <a:avLst/>
          </a:prstGeom>
        </p:spPr>
      </p:pic>
      <p:sp>
        <p:nvSpPr>
          <p:cNvPr id="77" name="Rectangle: Rounded Corners 93">
            <a:extLst>
              <a:ext uri="{FF2B5EF4-FFF2-40B4-BE49-F238E27FC236}">
                <a16:creationId xmlns:a16="http://schemas.microsoft.com/office/drawing/2014/main" id="{0A32B793-2FF6-AA95-3D89-2560ECCA678A}"/>
              </a:ext>
            </a:extLst>
          </p:cNvPr>
          <p:cNvSpPr/>
          <p:nvPr/>
        </p:nvSpPr>
        <p:spPr>
          <a:xfrm>
            <a:off x="2914326" y="2481811"/>
            <a:ext cx="737087" cy="489673"/>
          </a:xfrm>
          <a:prstGeom prst="roundRect">
            <a:avLst/>
          </a:prstGeom>
          <a:solidFill>
            <a:sysClr val="window" lastClr="FFFFFF"/>
          </a:solidFill>
          <a:ln w="19050" cap="flat" cmpd="sng" algn="ctr">
            <a:solidFill>
              <a:srgbClr val="4A7EBB"/>
            </a:solidFill>
            <a:prstDash val="solid"/>
          </a:ln>
          <a:effectLst>
            <a:outerShdw blurRad="50800" dist="38100" dir="2700000" algn="tl" rotWithShape="0">
              <a:prstClr val="black">
                <a:alpha val="40000"/>
              </a:prstClr>
            </a:outerShdw>
          </a:effectLst>
        </p:spPr>
        <p:txBody>
          <a:bodyPr lIns="82918" tIns="41459" rIns="82918" bIns="41459" rtlCol="0" anchor="ctr"/>
          <a:lstStyle/>
          <a:p>
            <a:pPr algn="ctr" defTabSz="829178">
              <a:lnSpc>
                <a:spcPct val="80000"/>
              </a:lnSpc>
            </a:pPr>
            <a:r>
              <a:rPr lang="it-IT" sz="816" kern="0">
                <a:solidFill>
                  <a:srgbClr val="1F3B51"/>
                </a:solidFill>
                <a:latin typeface="+mj-lt"/>
                <a:ea typeface="Tahoma"/>
                <a:cs typeface="Tahoma"/>
              </a:rPr>
              <a:t>Richiesta del </a:t>
            </a:r>
          </a:p>
          <a:p>
            <a:pPr algn="ctr" defTabSz="829178">
              <a:lnSpc>
                <a:spcPct val="80000"/>
              </a:lnSpc>
            </a:pPr>
            <a:r>
              <a:rPr lang="it-IT" sz="816" kern="0">
                <a:solidFill>
                  <a:srgbClr val="1F3B51"/>
                </a:solidFill>
                <a:latin typeface="+mj-lt"/>
                <a:ea typeface="Tahoma"/>
                <a:cs typeface="Tahoma"/>
              </a:rPr>
              <a:t>token IAM</a:t>
            </a:r>
          </a:p>
        </p:txBody>
      </p:sp>
      <p:sp>
        <p:nvSpPr>
          <p:cNvPr id="78" name="Rectangle: Rounded Corners 192">
            <a:extLst>
              <a:ext uri="{FF2B5EF4-FFF2-40B4-BE49-F238E27FC236}">
                <a16:creationId xmlns:a16="http://schemas.microsoft.com/office/drawing/2014/main" id="{5635C82A-BF8B-CDE5-052D-3735385DD21E}"/>
              </a:ext>
            </a:extLst>
          </p:cNvPr>
          <p:cNvSpPr/>
          <p:nvPr/>
        </p:nvSpPr>
        <p:spPr>
          <a:xfrm>
            <a:off x="3837903" y="3858144"/>
            <a:ext cx="985522" cy="529563"/>
          </a:xfrm>
          <a:prstGeom prst="roundRect">
            <a:avLst/>
          </a:prstGeom>
          <a:solidFill>
            <a:srgbClr val="E5EBF9"/>
          </a:solidFill>
          <a:ln w="19050" cap="flat" cmpd="sng" algn="ctr">
            <a:solidFill>
              <a:srgbClr val="4A7EBB"/>
            </a:solidFill>
            <a:prstDash val="solid"/>
          </a:ln>
          <a:effectLst>
            <a:outerShdw blurRad="50800" dist="38100" dir="2700000" algn="tl" rotWithShape="0">
              <a:prstClr val="black">
                <a:alpha val="40000"/>
              </a:prstClr>
            </a:outerShdw>
          </a:effectLst>
        </p:spPr>
        <p:txBody>
          <a:bodyPr lIns="82918" tIns="41459" rIns="82918" bIns="41459" rtlCol="0" anchor="ctr"/>
          <a:lstStyle/>
          <a:p>
            <a:pPr marR="0" lvl="0" indent="0" algn="ctr" defTabSz="829178" fontAlgn="auto">
              <a:lnSpc>
                <a:spcPct val="80000"/>
              </a:lnSpc>
              <a:spcBef>
                <a:spcPts val="0"/>
              </a:spcBef>
              <a:spcAft>
                <a:spcPts val="0"/>
              </a:spcAft>
              <a:buClrTx/>
              <a:buSzTx/>
              <a:buFontTx/>
              <a:buNone/>
              <a:tabLst/>
              <a:defRPr/>
            </a:pPr>
            <a:r>
              <a:rPr lang="it-IT" sz="816" kern="0">
                <a:solidFill>
                  <a:srgbClr val="1F3B51"/>
                </a:solidFill>
                <a:latin typeface="+mj-lt"/>
                <a:ea typeface="Tahoma"/>
                <a:cs typeface="Tahoma"/>
              </a:rPr>
              <a:t>Creazione di un contesto sicurezza</a:t>
            </a:r>
          </a:p>
        </p:txBody>
      </p:sp>
      <p:cxnSp>
        <p:nvCxnSpPr>
          <p:cNvPr id="79" name="Connettore diritto 45">
            <a:extLst>
              <a:ext uri="{FF2B5EF4-FFF2-40B4-BE49-F238E27FC236}">
                <a16:creationId xmlns:a16="http://schemas.microsoft.com/office/drawing/2014/main" id="{D5838DCE-025B-CC90-55E2-8572652E09D8}"/>
              </a:ext>
            </a:extLst>
          </p:cNvPr>
          <p:cNvCxnSpPr>
            <a:cxnSpLocks/>
            <a:stCxn id="73" idx="2"/>
            <a:endCxn id="74" idx="0"/>
          </p:cNvCxnSpPr>
          <p:nvPr/>
        </p:nvCxnSpPr>
        <p:spPr>
          <a:xfrm flipH="1">
            <a:off x="2077912" y="1952797"/>
            <a:ext cx="1" cy="379541"/>
          </a:xfrm>
          <a:prstGeom prst="line">
            <a:avLst/>
          </a:prstGeom>
          <a:noFill/>
          <a:ln w="9525" cap="flat" cmpd="sng" algn="ctr">
            <a:solidFill>
              <a:srgbClr val="4F81BD">
                <a:shade val="95000"/>
                <a:satMod val="105000"/>
              </a:srgbClr>
            </a:solidFill>
            <a:prstDash val="solid"/>
            <a:tailEnd type="triangle"/>
          </a:ln>
          <a:effectLst/>
        </p:spPr>
      </p:cxnSp>
      <p:sp>
        <p:nvSpPr>
          <p:cNvPr id="80" name="Rectangle: Rounded Corners 93">
            <a:extLst>
              <a:ext uri="{FF2B5EF4-FFF2-40B4-BE49-F238E27FC236}">
                <a16:creationId xmlns:a16="http://schemas.microsoft.com/office/drawing/2014/main" id="{C09F9DB2-892E-A6FF-D2D6-B6735DB8252F}"/>
              </a:ext>
            </a:extLst>
          </p:cNvPr>
          <p:cNvSpPr/>
          <p:nvPr/>
        </p:nvSpPr>
        <p:spPr>
          <a:xfrm>
            <a:off x="4917086" y="2370291"/>
            <a:ext cx="1079168" cy="651754"/>
          </a:xfrm>
          <a:prstGeom prst="roundRect">
            <a:avLst/>
          </a:prstGeom>
          <a:solidFill>
            <a:sysClr val="window" lastClr="FFFFFF"/>
          </a:solidFill>
          <a:ln w="19050" cap="flat" cmpd="sng" algn="ctr">
            <a:solidFill>
              <a:srgbClr val="4A7EBB"/>
            </a:solidFill>
            <a:prstDash val="solid"/>
          </a:ln>
          <a:effectLst>
            <a:outerShdw blurRad="50800" dist="38100" dir="2700000" algn="tl" rotWithShape="0">
              <a:prstClr val="black">
                <a:alpha val="40000"/>
              </a:prstClr>
            </a:outerShdw>
          </a:effectLst>
        </p:spPr>
        <p:txBody>
          <a:bodyPr lIns="82918" tIns="41459" rIns="82918" bIns="41459" rtlCol="0" anchor="ctr"/>
          <a:lstStyle/>
          <a:p>
            <a:pPr algn="ctr" defTabSz="829178">
              <a:lnSpc>
                <a:spcPct val="80000"/>
              </a:lnSpc>
            </a:pPr>
            <a:r>
              <a:rPr lang="it-IT" sz="816" kern="0">
                <a:solidFill>
                  <a:srgbClr val="1F3B51"/>
                </a:solidFill>
                <a:latin typeface="+mj-lt"/>
                <a:ea typeface="Tahoma"/>
                <a:cs typeface="Tahoma"/>
              </a:rPr>
              <a:t>Il sito apre la pagina  della Teca Multimediale</a:t>
            </a:r>
          </a:p>
        </p:txBody>
      </p:sp>
      <p:cxnSp>
        <p:nvCxnSpPr>
          <p:cNvPr id="81" name="Straight Connector 3">
            <a:extLst>
              <a:ext uri="{FF2B5EF4-FFF2-40B4-BE49-F238E27FC236}">
                <a16:creationId xmlns:a16="http://schemas.microsoft.com/office/drawing/2014/main" id="{42FD7E84-E317-34FE-03BA-E80B432346D8}"/>
              </a:ext>
            </a:extLst>
          </p:cNvPr>
          <p:cNvCxnSpPr>
            <a:cxnSpLocks/>
          </p:cNvCxnSpPr>
          <p:nvPr/>
        </p:nvCxnSpPr>
        <p:spPr>
          <a:xfrm>
            <a:off x="1302064" y="4748335"/>
            <a:ext cx="7106440" cy="0"/>
          </a:xfrm>
          <a:prstGeom prst="line">
            <a:avLst/>
          </a:prstGeom>
          <a:noFill/>
          <a:ln w="76200" cap="flat" cmpd="sng" algn="ctr">
            <a:solidFill>
              <a:schemeClr val="accent1"/>
            </a:solidFill>
            <a:prstDash val="solid"/>
          </a:ln>
          <a:effectLst/>
        </p:spPr>
      </p:cxnSp>
      <p:sp>
        <p:nvSpPr>
          <p:cNvPr id="82" name="Rectangle 4">
            <a:extLst>
              <a:ext uri="{FF2B5EF4-FFF2-40B4-BE49-F238E27FC236}">
                <a16:creationId xmlns:a16="http://schemas.microsoft.com/office/drawing/2014/main" id="{3DD41A6C-22C9-EF45-825F-E8C5BACA18C1}"/>
              </a:ext>
            </a:extLst>
          </p:cNvPr>
          <p:cNvSpPr/>
          <p:nvPr/>
        </p:nvSpPr>
        <p:spPr>
          <a:xfrm rot="5400000">
            <a:off x="539937" y="4756180"/>
            <a:ext cx="623784" cy="810567"/>
          </a:xfrm>
          <a:prstGeom prst="rect">
            <a:avLst/>
          </a:prstGeom>
          <a:solidFill>
            <a:schemeClr val="accent1"/>
          </a:solidFill>
          <a:ln w="76200" cap="flat" cmpd="sng" algn="ctr">
            <a:solidFill>
              <a:schemeClr val="accent1"/>
            </a:solidFill>
            <a:prstDash val="solid"/>
          </a:ln>
          <a:effectLst/>
        </p:spPr>
        <p:txBody>
          <a:bodyPr vert="vert270" rtlCol="0" anchor="ctr"/>
          <a:lstStyle/>
          <a:p>
            <a:pPr algn="ctr" defTabSz="829178"/>
            <a:endParaRPr lang="it-IT" sz="1632" b="1" kern="0">
              <a:solidFill>
                <a:prstClr val="black"/>
              </a:solidFill>
              <a:latin typeface="+mj-lt"/>
              <a:ea typeface="Tahoma" panose="020B0604030504040204" pitchFamily="34" charset="0"/>
              <a:cs typeface="Tahoma" panose="020B0604030504040204" pitchFamily="34" charset="0"/>
            </a:endParaRPr>
          </a:p>
        </p:txBody>
      </p:sp>
      <p:sp>
        <p:nvSpPr>
          <p:cNvPr id="83" name="Rectangle 5">
            <a:extLst>
              <a:ext uri="{FF2B5EF4-FFF2-40B4-BE49-F238E27FC236}">
                <a16:creationId xmlns:a16="http://schemas.microsoft.com/office/drawing/2014/main" id="{8D3B3837-730F-8C34-F5AB-8BF11FF20791}"/>
              </a:ext>
            </a:extLst>
          </p:cNvPr>
          <p:cNvSpPr/>
          <p:nvPr/>
        </p:nvSpPr>
        <p:spPr>
          <a:xfrm>
            <a:off x="461261" y="4941621"/>
            <a:ext cx="771421" cy="439685"/>
          </a:xfrm>
          <a:prstGeom prst="rect">
            <a:avLst/>
          </a:prstGeom>
          <a:noFill/>
          <a:ln w="25400" cap="flat" cmpd="sng" algn="ctr">
            <a:noFill/>
            <a:prstDash val="solid"/>
          </a:ln>
          <a:effectLst/>
        </p:spPr>
        <p:txBody>
          <a:bodyPr vert="horz" rtlCol="0" anchor="ctr"/>
          <a:lstStyle/>
          <a:p>
            <a:pPr algn="ctr" defTabSz="829178"/>
            <a:r>
              <a:rPr lang="it-IT" sz="1814" b="1" kern="0">
                <a:solidFill>
                  <a:srgbClr val="1F3B51"/>
                </a:solidFill>
                <a:latin typeface="+mj-lt"/>
                <a:ea typeface="Tahoma" panose="020B0604030504040204" pitchFamily="34" charset="0"/>
                <a:cs typeface="Tahoma" panose="020B0604030504040204" pitchFamily="34" charset="0"/>
              </a:rPr>
              <a:t>IAM</a:t>
            </a:r>
          </a:p>
        </p:txBody>
      </p:sp>
      <p:cxnSp>
        <p:nvCxnSpPr>
          <p:cNvPr id="84" name="Connettore 2 71">
            <a:extLst>
              <a:ext uri="{FF2B5EF4-FFF2-40B4-BE49-F238E27FC236}">
                <a16:creationId xmlns:a16="http://schemas.microsoft.com/office/drawing/2014/main" id="{6C75357C-FEC7-5FFE-9AF6-5EE352208056}"/>
              </a:ext>
            </a:extLst>
          </p:cNvPr>
          <p:cNvCxnSpPr>
            <a:cxnSpLocks/>
            <a:stCxn id="74" idx="3"/>
            <a:endCxn id="77" idx="1"/>
          </p:cNvCxnSpPr>
          <p:nvPr/>
        </p:nvCxnSpPr>
        <p:spPr>
          <a:xfrm flipV="1">
            <a:off x="2729613" y="2726648"/>
            <a:ext cx="184713" cy="1"/>
          </a:xfrm>
          <a:prstGeom prst="straightConnector1">
            <a:avLst/>
          </a:prstGeom>
          <a:noFill/>
          <a:ln w="9525" cap="flat" cmpd="sng" algn="ctr">
            <a:solidFill>
              <a:srgbClr val="4F81BD">
                <a:shade val="95000"/>
                <a:satMod val="105000"/>
              </a:srgbClr>
            </a:solidFill>
            <a:prstDash val="solid"/>
            <a:tailEnd type="triangle"/>
          </a:ln>
          <a:effectLst/>
        </p:spPr>
      </p:cxnSp>
      <p:sp>
        <p:nvSpPr>
          <p:cNvPr id="85" name="Rectangle: Rounded Corners 192">
            <a:extLst>
              <a:ext uri="{FF2B5EF4-FFF2-40B4-BE49-F238E27FC236}">
                <a16:creationId xmlns:a16="http://schemas.microsoft.com/office/drawing/2014/main" id="{FC2DBF88-7FD6-57F0-2005-CE0A0E335518}"/>
              </a:ext>
            </a:extLst>
          </p:cNvPr>
          <p:cNvSpPr/>
          <p:nvPr/>
        </p:nvSpPr>
        <p:spPr>
          <a:xfrm>
            <a:off x="6237364" y="3858144"/>
            <a:ext cx="891875" cy="534188"/>
          </a:xfrm>
          <a:prstGeom prst="roundRect">
            <a:avLst/>
          </a:prstGeom>
          <a:solidFill>
            <a:srgbClr val="FFE2A7"/>
          </a:solidFill>
          <a:ln w="19050" cap="flat" cmpd="sng" algn="ctr">
            <a:solidFill>
              <a:srgbClr val="4A7EBB"/>
            </a:solidFill>
            <a:prstDash val="solid"/>
          </a:ln>
          <a:effectLst>
            <a:outerShdw blurRad="50800" dist="38100" dir="2700000" algn="tl" rotWithShape="0">
              <a:prstClr val="black">
                <a:alpha val="40000"/>
              </a:prstClr>
            </a:outerShdw>
          </a:effectLst>
        </p:spPr>
        <p:txBody>
          <a:bodyPr lIns="82918" tIns="41459" rIns="82918" bIns="41459" rtlCol="0" anchor="ctr"/>
          <a:lstStyle/>
          <a:p>
            <a:pPr marR="0" lvl="0" indent="0" algn="ctr" defTabSz="829178" fontAlgn="auto">
              <a:lnSpc>
                <a:spcPct val="80000"/>
              </a:lnSpc>
              <a:spcBef>
                <a:spcPts val="0"/>
              </a:spcBef>
              <a:spcAft>
                <a:spcPts val="0"/>
              </a:spcAft>
              <a:buClrTx/>
              <a:buSzTx/>
              <a:buFontTx/>
              <a:buNone/>
              <a:tabLst/>
              <a:defRPr/>
            </a:pPr>
            <a:r>
              <a:rPr lang="it-IT" sz="816" kern="0">
                <a:solidFill>
                  <a:srgbClr val="1F3B51"/>
                </a:solidFill>
                <a:latin typeface="+mj-lt"/>
                <a:ea typeface="Tahoma"/>
                <a:cs typeface="Tahoma"/>
              </a:rPr>
              <a:t>Naviga </a:t>
            </a:r>
          </a:p>
          <a:p>
            <a:pPr marR="0" lvl="0" indent="0" algn="ctr" defTabSz="829178" fontAlgn="auto">
              <a:lnSpc>
                <a:spcPct val="80000"/>
              </a:lnSpc>
              <a:spcBef>
                <a:spcPts val="0"/>
              </a:spcBef>
              <a:spcAft>
                <a:spcPts val="0"/>
              </a:spcAft>
              <a:buClrTx/>
              <a:buSzTx/>
              <a:buFontTx/>
              <a:buNone/>
              <a:tabLst/>
              <a:defRPr/>
            </a:pPr>
            <a:r>
              <a:rPr lang="it-IT" sz="816" kern="0">
                <a:solidFill>
                  <a:srgbClr val="1F3B51"/>
                </a:solidFill>
                <a:latin typeface="+mj-lt"/>
                <a:ea typeface="Tahoma"/>
                <a:cs typeface="Tahoma"/>
              </a:rPr>
              <a:t>pagina TM</a:t>
            </a:r>
          </a:p>
        </p:txBody>
      </p:sp>
      <p:sp>
        <p:nvSpPr>
          <p:cNvPr id="86" name="Rectangle: Rounded Corners 192">
            <a:extLst>
              <a:ext uri="{FF2B5EF4-FFF2-40B4-BE49-F238E27FC236}">
                <a16:creationId xmlns:a16="http://schemas.microsoft.com/office/drawing/2014/main" id="{EBCA262F-682F-4CB8-E95E-329A9F139799}"/>
              </a:ext>
            </a:extLst>
          </p:cNvPr>
          <p:cNvSpPr/>
          <p:nvPr/>
        </p:nvSpPr>
        <p:spPr>
          <a:xfrm>
            <a:off x="7355310" y="3858144"/>
            <a:ext cx="891875" cy="534188"/>
          </a:xfrm>
          <a:prstGeom prst="roundRect">
            <a:avLst/>
          </a:prstGeom>
          <a:solidFill>
            <a:srgbClr val="FFE2A7"/>
          </a:solidFill>
          <a:ln w="19050" cap="flat" cmpd="sng" algn="ctr">
            <a:solidFill>
              <a:srgbClr val="4A7EBB"/>
            </a:solidFill>
            <a:prstDash val="solid"/>
          </a:ln>
          <a:effectLst>
            <a:outerShdw blurRad="50800" dist="38100" dir="2700000" algn="tl" rotWithShape="0">
              <a:prstClr val="black">
                <a:alpha val="40000"/>
              </a:prstClr>
            </a:outerShdw>
          </a:effectLst>
        </p:spPr>
        <p:txBody>
          <a:bodyPr lIns="82918" tIns="41459" rIns="82918" bIns="41459" rtlCol="0" anchor="ctr"/>
          <a:lstStyle/>
          <a:p>
            <a:pPr algn="ctr" defTabSz="829178">
              <a:lnSpc>
                <a:spcPct val="80000"/>
              </a:lnSpc>
              <a:defRPr/>
            </a:pPr>
            <a:r>
              <a:rPr lang="it-IT" sz="816" kern="0">
                <a:solidFill>
                  <a:srgbClr val="1F3B51"/>
                </a:solidFill>
                <a:latin typeface="+mj-lt"/>
                <a:ea typeface="Tahoma"/>
                <a:cs typeface="Tahoma"/>
              </a:rPr>
              <a:t>Conclude la sessione</a:t>
            </a:r>
          </a:p>
        </p:txBody>
      </p:sp>
      <p:sp>
        <p:nvSpPr>
          <p:cNvPr id="87" name="Rectangle: Rounded Corners 93">
            <a:extLst>
              <a:ext uri="{FF2B5EF4-FFF2-40B4-BE49-F238E27FC236}">
                <a16:creationId xmlns:a16="http://schemas.microsoft.com/office/drawing/2014/main" id="{DE133962-E7D6-A118-DEBE-15E6B3F80439}"/>
              </a:ext>
            </a:extLst>
          </p:cNvPr>
          <p:cNvSpPr/>
          <p:nvPr/>
        </p:nvSpPr>
        <p:spPr>
          <a:xfrm>
            <a:off x="6182060" y="2457328"/>
            <a:ext cx="981063" cy="538640"/>
          </a:xfrm>
          <a:prstGeom prst="roundRect">
            <a:avLst/>
          </a:prstGeom>
          <a:solidFill>
            <a:sysClr val="window" lastClr="FFFFFF"/>
          </a:solidFill>
          <a:ln w="19050" cap="flat" cmpd="sng" algn="ctr">
            <a:solidFill>
              <a:srgbClr val="4A7EBB"/>
            </a:solidFill>
            <a:prstDash val="solid"/>
          </a:ln>
          <a:effectLst>
            <a:outerShdw blurRad="50800" dist="38100" dir="2700000" algn="tl" rotWithShape="0">
              <a:prstClr val="black">
                <a:alpha val="40000"/>
              </a:prstClr>
            </a:outerShdw>
          </a:effectLst>
        </p:spPr>
        <p:txBody>
          <a:bodyPr lIns="82918" tIns="41459" rIns="82918" bIns="41459" rtlCol="0" anchor="ctr"/>
          <a:lstStyle/>
          <a:p>
            <a:pPr algn="ctr" defTabSz="829178">
              <a:lnSpc>
                <a:spcPct val="80000"/>
              </a:lnSpc>
            </a:pPr>
            <a:r>
              <a:rPr lang="it-IT" sz="816" kern="0">
                <a:solidFill>
                  <a:srgbClr val="1F3B51"/>
                </a:solidFill>
                <a:latin typeface="+mj-lt"/>
                <a:ea typeface="Tahoma"/>
                <a:cs typeface="Tahoma"/>
              </a:rPr>
              <a:t>Sito di</a:t>
            </a:r>
          </a:p>
          <a:p>
            <a:pPr algn="ctr" defTabSz="829178">
              <a:lnSpc>
                <a:spcPct val="80000"/>
              </a:lnSpc>
            </a:pPr>
            <a:r>
              <a:rPr lang="it-IT" sz="816" kern="0">
                <a:solidFill>
                  <a:srgbClr val="1F3B51"/>
                </a:solidFill>
                <a:latin typeface="+mj-lt"/>
                <a:ea typeface="Tahoma"/>
                <a:cs typeface="Tahoma"/>
              </a:rPr>
              <a:t>produzione del dato riceve la chiusura della sessione</a:t>
            </a:r>
          </a:p>
        </p:txBody>
      </p:sp>
      <p:sp>
        <p:nvSpPr>
          <p:cNvPr id="88" name="Rectangle: Rounded Corners 93">
            <a:extLst>
              <a:ext uri="{FF2B5EF4-FFF2-40B4-BE49-F238E27FC236}">
                <a16:creationId xmlns:a16="http://schemas.microsoft.com/office/drawing/2014/main" id="{037E124D-47BD-136C-4CEA-5E83C4690A3A}"/>
              </a:ext>
            </a:extLst>
          </p:cNvPr>
          <p:cNvSpPr/>
          <p:nvPr/>
        </p:nvSpPr>
        <p:spPr>
          <a:xfrm>
            <a:off x="7300925" y="2457328"/>
            <a:ext cx="981063" cy="538640"/>
          </a:xfrm>
          <a:prstGeom prst="roundRect">
            <a:avLst/>
          </a:prstGeom>
          <a:solidFill>
            <a:sysClr val="window" lastClr="FFFFFF"/>
          </a:solidFill>
          <a:ln w="19050" cap="flat" cmpd="sng" algn="ctr">
            <a:solidFill>
              <a:srgbClr val="4A7EBB"/>
            </a:solidFill>
            <a:prstDash val="solid"/>
          </a:ln>
          <a:effectLst>
            <a:outerShdw blurRad="50800" dist="38100" dir="2700000" algn="tl" rotWithShape="0">
              <a:prstClr val="black">
                <a:alpha val="40000"/>
              </a:prstClr>
            </a:outerShdw>
          </a:effectLst>
        </p:spPr>
        <p:txBody>
          <a:bodyPr lIns="82918" tIns="41459" rIns="82918" bIns="41459" rtlCol="0" anchor="ctr"/>
          <a:lstStyle/>
          <a:p>
            <a:pPr algn="ctr" defTabSz="829178">
              <a:lnSpc>
                <a:spcPct val="80000"/>
              </a:lnSpc>
            </a:pPr>
            <a:r>
              <a:rPr lang="it-IT" sz="816" kern="0">
                <a:solidFill>
                  <a:srgbClr val="1F3B51"/>
                </a:solidFill>
                <a:latin typeface="+mj-lt"/>
                <a:ea typeface="Tahoma"/>
                <a:cs typeface="Tahoma"/>
              </a:rPr>
              <a:t>Utente </a:t>
            </a:r>
          </a:p>
          <a:p>
            <a:pPr algn="ctr" defTabSz="829178">
              <a:lnSpc>
                <a:spcPct val="80000"/>
              </a:lnSpc>
            </a:pPr>
            <a:r>
              <a:rPr lang="it-IT" sz="816" kern="0">
                <a:solidFill>
                  <a:srgbClr val="1F3B51"/>
                </a:solidFill>
                <a:latin typeface="+mj-lt"/>
                <a:ea typeface="Tahoma"/>
                <a:cs typeface="Tahoma"/>
              </a:rPr>
              <a:t>naviga sul sito produzione del dato</a:t>
            </a:r>
          </a:p>
        </p:txBody>
      </p:sp>
      <p:cxnSp>
        <p:nvCxnSpPr>
          <p:cNvPr id="89" name="Connettore diritto 107">
            <a:extLst>
              <a:ext uri="{FF2B5EF4-FFF2-40B4-BE49-F238E27FC236}">
                <a16:creationId xmlns:a16="http://schemas.microsoft.com/office/drawing/2014/main" id="{67E34B4E-288E-E963-D715-CE4658BA7542}"/>
              </a:ext>
            </a:extLst>
          </p:cNvPr>
          <p:cNvCxnSpPr>
            <a:cxnSpLocks/>
            <a:stCxn id="85" idx="3"/>
            <a:endCxn id="86" idx="1"/>
          </p:cNvCxnSpPr>
          <p:nvPr/>
        </p:nvCxnSpPr>
        <p:spPr>
          <a:xfrm>
            <a:off x="7129239" y="4125238"/>
            <a:ext cx="226071" cy="0"/>
          </a:xfrm>
          <a:prstGeom prst="line">
            <a:avLst/>
          </a:prstGeom>
          <a:noFill/>
          <a:ln w="9525" cap="flat" cmpd="sng" algn="ctr">
            <a:solidFill>
              <a:srgbClr val="4F81BD">
                <a:shade val="95000"/>
                <a:satMod val="105000"/>
              </a:srgbClr>
            </a:solidFill>
            <a:prstDash val="dashDot"/>
            <a:tailEnd type="triangle"/>
          </a:ln>
          <a:effectLst/>
        </p:spPr>
      </p:cxnSp>
      <p:sp>
        <p:nvSpPr>
          <p:cNvPr id="90" name="Rectangle: Rounded Corners 93">
            <a:extLst>
              <a:ext uri="{FF2B5EF4-FFF2-40B4-BE49-F238E27FC236}">
                <a16:creationId xmlns:a16="http://schemas.microsoft.com/office/drawing/2014/main" id="{0EE92583-9524-112E-9B04-792CEA6DF6C2}"/>
              </a:ext>
            </a:extLst>
          </p:cNvPr>
          <p:cNvSpPr/>
          <p:nvPr/>
        </p:nvSpPr>
        <p:spPr>
          <a:xfrm>
            <a:off x="6780640" y="4330379"/>
            <a:ext cx="947385" cy="489673"/>
          </a:xfrm>
          <a:prstGeom prst="roundRect">
            <a:avLst/>
          </a:prstGeom>
          <a:noFill/>
          <a:ln w="19050" cap="flat" cmpd="sng" algn="ctr">
            <a:noFill/>
            <a:prstDash val="lgDash"/>
          </a:ln>
          <a:effectLst/>
        </p:spPr>
        <p:txBody>
          <a:bodyPr lIns="82918" tIns="41459" rIns="82918" bIns="41459" rtlCol="0" anchor="ctr"/>
          <a:lstStyle/>
          <a:p>
            <a:pPr marR="0" lvl="0" indent="0" algn="ctr" defTabSz="829178" fontAlgn="auto">
              <a:lnSpc>
                <a:spcPct val="80000"/>
              </a:lnSpc>
              <a:spcBef>
                <a:spcPts val="0"/>
              </a:spcBef>
              <a:spcAft>
                <a:spcPts val="0"/>
              </a:spcAft>
              <a:buClrTx/>
              <a:buSzTx/>
              <a:buFontTx/>
              <a:buNone/>
              <a:tabLst/>
              <a:defRPr/>
            </a:pPr>
            <a:r>
              <a:rPr lang="it-IT" sz="816" kern="0">
                <a:solidFill>
                  <a:srgbClr val="1F3B51"/>
                </a:solidFill>
                <a:latin typeface="+mj-lt"/>
                <a:ea typeface="Tahoma"/>
                <a:cs typeface="Tahoma"/>
              </a:rPr>
              <a:t>Azioni su</a:t>
            </a:r>
          </a:p>
          <a:p>
            <a:pPr marR="0" lvl="0" indent="0" algn="ctr" defTabSz="829178" fontAlgn="auto">
              <a:lnSpc>
                <a:spcPct val="80000"/>
              </a:lnSpc>
              <a:spcBef>
                <a:spcPts val="0"/>
              </a:spcBef>
              <a:spcAft>
                <a:spcPts val="0"/>
              </a:spcAft>
              <a:buClrTx/>
              <a:buSzTx/>
              <a:buFontTx/>
              <a:buNone/>
              <a:tabLst/>
              <a:defRPr/>
            </a:pPr>
            <a:r>
              <a:rPr lang="it-IT" sz="816" kern="0">
                <a:solidFill>
                  <a:srgbClr val="1F3B51"/>
                </a:solidFill>
                <a:latin typeface="+mj-lt"/>
                <a:ea typeface="Tahoma"/>
                <a:cs typeface="Tahoma"/>
              </a:rPr>
              <a:t> risorse  digitali</a:t>
            </a:r>
          </a:p>
        </p:txBody>
      </p:sp>
      <p:cxnSp>
        <p:nvCxnSpPr>
          <p:cNvPr id="92" name="Connettore 2 138">
            <a:extLst>
              <a:ext uri="{FF2B5EF4-FFF2-40B4-BE49-F238E27FC236}">
                <a16:creationId xmlns:a16="http://schemas.microsoft.com/office/drawing/2014/main" id="{37245CEC-4525-063B-808C-7A14329B2689}"/>
              </a:ext>
            </a:extLst>
          </p:cNvPr>
          <p:cNvCxnSpPr>
            <a:cxnSpLocks/>
            <a:stCxn id="87" idx="3"/>
            <a:endCxn id="88" idx="1"/>
          </p:cNvCxnSpPr>
          <p:nvPr/>
        </p:nvCxnSpPr>
        <p:spPr>
          <a:xfrm>
            <a:off x="7163123" y="2726648"/>
            <a:ext cx="137802" cy="0"/>
          </a:xfrm>
          <a:prstGeom prst="straightConnector1">
            <a:avLst/>
          </a:prstGeom>
          <a:noFill/>
          <a:ln w="9525" cap="flat" cmpd="sng" algn="ctr">
            <a:solidFill>
              <a:srgbClr val="4F81BD">
                <a:shade val="95000"/>
                <a:satMod val="105000"/>
              </a:srgbClr>
            </a:solidFill>
            <a:prstDash val="solid"/>
            <a:tailEnd type="triangle"/>
          </a:ln>
          <a:effectLst/>
        </p:spPr>
      </p:cxnSp>
      <p:sp>
        <p:nvSpPr>
          <p:cNvPr id="93" name="Rectangle: Rounded Corners 93">
            <a:extLst>
              <a:ext uri="{FF2B5EF4-FFF2-40B4-BE49-F238E27FC236}">
                <a16:creationId xmlns:a16="http://schemas.microsoft.com/office/drawing/2014/main" id="{64FA2FB9-F7F9-9196-0F37-996DB5928FD5}"/>
              </a:ext>
            </a:extLst>
          </p:cNvPr>
          <p:cNvSpPr/>
          <p:nvPr/>
        </p:nvSpPr>
        <p:spPr>
          <a:xfrm>
            <a:off x="2914326" y="4924246"/>
            <a:ext cx="737087" cy="489673"/>
          </a:xfrm>
          <a:prstGeom prst="roundRect">
            <a:avLst/>
          </a:prstGeom>
          <a:solidFill>
            <a:sysClr val="window" lastClr="FFFFFF"/>
          </a:solidFill>
          <a:ln w="19050" cap="flat" cmpd="sng" algn="ctr">
            <a:solidFill>
              <a:srgbClr val="4A7EBB"/>
            </a:solidFill>
            <a:prstDash val="solid"/>
          </a:ln>
          <a:effectLst>
            <a:outerShdw blurRad="50800" dist="38100" dir="2700000" algn="tl" rotWithShape="0">
              <a:prstClr val="black">
                <a:alpha val="40000"/>
              </a:prstClr>
            </a:outerShdw>
          </a:effectLst>
        </p:spPr>
        <p:txBody>
          <a:bodyPr lIns="82918" tIns="41459" rIns="82918" bIns="41459" rtlCol="0" anchor="ctr"/>
          <a:lstStyle/>
          <a:p>
            <a:pPr algn="ctr" defTabSz="829178">
              <a:lnSpc>
                <a:spcPct val="80000"/>
              </a:lnSpc>
            </a:pPr>
            <a:r>
              <a:rPr lang="it-IT" sz="816" kern="0">
                <a:solidFill>
                  <a:srgbClr val="1F3B51"/>
                </a:solidFill>
                <a:latin typeface="+mj-lt"/>
                <a:ea typeface="Tahoma"/>
                <a:cs typeface="Tahoma"/>
              </a:rPr>
              <a:t>Creazione token di sessione</a:t>
            </a:r>
          </a:p>
        </p:txBody>
      </p:sp>
      <p:cxnSp>
        <p:nvCxnSpPr>
          <p:cNvPr id="94" name="Connettore 2 23">
            <a:extLst>
              <a:ext uri="{FF2B5EF4-FFF2-40B4-BE49-F238E27FC236}">
                <a16:creationId xmlns:a16="http://schemas.microsoft.com/office/drawing/2014/main" id="{AC3A25CD-AC9A-4D90-F556-5C802F334699}"/>
              </a:ext>
            </a:extLst>
          </p:cNvPr>
          <p:cNvCxnSpPr>
            <a:cxnSpLocks/>
            <a:stCxn id="77" idx="2"/>
            <a:endCxn id="93" idx="0"/>
          </p:cNvCxnSpPr>
          <p:nvPr/>
        </p:nvCxnSpPr>
        <p:spPr>
          <a:xfrm>
            <a:off x="3282870" y="2971484"/>
            <a:ext cx="0" cy="1952762"/>
          </a:xfrm>
          <a:prstGeom prst="straightConnector1">
            <a:avLst/>
          </a:prstGeom>
          <a:noFill/>
          <a:ln w="9525" cap="flat" cmpd="sng" algn="ctr">
            <a:solidFill>
              <a:srgbClr val="4F81BD">
                <a:shade val="95000"/>
                <a:satMod val="105000"/>
              </a:srgbClr>
            </a:solidFill>
            <a:prstDash val="solid"/>
            <a:tailEnd type="triangle"/>
          </a:ln>
          <a:effectLst/>
        </p:spPr>
      </p:cxnSp>
      <p:sp>
        <p:nvSpPr>
          <p:cNvPr id="95" name="Rectangle: Rounded Corners 93">
            <a:extLst>
              <a:ext uri="{FF2B5EF4-FFF2-40B4-BE49-F238E27FC236}">
                <a16:creationId xmlns:a16="http://schemas.microsoft.com/office/drawing/2014/main" id="{27AAC1A5-1C9F-2E3B-5E88-AA40D94CAE95}"/>
              </a:ext>
            </a:extLst>
          </p:cNvPr>
          <p:cNvSpPr/>
          <p:nvPr/>
        </p:nvSpPr>
        <p:spPr>
          <a:xfrm>
            <a:off x="3888703" y="2371146"/>
            <a:ext cx="891875" cy="651754"/>
          </a:xfrm>
          <a:prstGeom prst="roundRect">
            <a:avLst/>
          </a:prstGeom>
          <a:solidFill>
            <a:sysClr val="window" lastClr="FFFFFF"/>
          </a:solidFill>
          <a:ln w="19050" cap="flat" cmpd="sng" algn="ctr">
            <a:solidFill>
              <a:srgbClr val="4A7EBB"/>
            </a:solidFill>
            <a:prstDash val="solid"/>
          </a:ln>
          <a:effectLst>
            <a:outerShdw blurRad="50800" dist="38100" dir="2700000" algn="tl" rotWithShape="0">
              <a:prstClr val="black">
                <a:alpha val="40000"/>
              </a:prstClr>
            </a:outerShdw>
          </a:effectLst>
        </p:spPr>
        <p:txBody>
          <a:bodyPr lIns="82918" tIns="41459" rIns="82918" bIns="41459" rtlCol="0" anchor="ctr"/>
          <a:lstStyle/>
          <a:p>
            <a:pPr algn="ctr" defTabSz="829178">
              <a:lnSpc>
                <a:spcPct val="80000"/>
              </a:lnSpc>
            </a:pPr>
            <a:r>
              <a:rPr lang="it-IT" sz="816" kern="0">
                <a:solidFill>
                  <a:srgbClr val="1F3B51"/>
                </a:solidFill>
                <a:latin typeface="+mj-lt"/>
                <a:ea typeface="Tahoma"/>
                <a:cs typeface="Tahoma"/>
              </a:rPr>
              <a:t>Back-end Sistema produzione del dato crea contesto di sicurezza</a:t>
            </a:r>
          </a:p>
        </p:txBody>
      </p:sp>
      <p:grpSp>
        <p:nvGrpSpPr>
          <p:cNvPr id="96" name="Gruppo 108">
            <a:extLst>
              <a:ext uri="{FF2B5EF4-FFF2-40B4-BE49-F238E27FC236}">
                <a16:creationId xmlns:a16="http://schemas.microsoft.com/office/drawing/2014/main" id="{63CEA4F0-C082-6871-8F8A-61392CFCF148}"/>
              </a:ext>
            </a:extLst>
          </p:cNvPr>
          <p:cNvGrpSpPr/>
          <p:nvPr/>
        </p:nvGrpSpPr>
        <p:grpSpPr>
          <a:xfrm>
            <a:off x="4280001" y="3033232"/>
            <a:ext cx="99024" cy="812356"/>
            <a:chOff x="4430923" y="2934885"/>
            <a:chExt cx="109202" cy="824865"/>
          </a:xfrm>
        </p:grpSpPr>
        <p:cxnSp>
          <p:nvCxnSpPr>
            <p:cNvPr id="97" name="Connettore 2 256">
              <a:extLst>
                <a:ext uri="{FF2B5EF4-FFF2-40B4-BE49-F238E27FC236}">
                  <a16:creationId xmlns:a16="http://schemas.microsoft.com/office/drawing/2014/main" id="{8F612529-4483-DFF0-86E0-E47A51ECBB71}"/>
                </a:ext>
              </a:extLst>
            </p:cNvPr>
            <p:cNvCxnSpPr>
              <a:cxnSpLocks/>
            </p:cNvCxnSpPr>
            <p:nvPr/>
          </p:nvCxnSpPr>
          <p:spPr>
            <a:xfrm>
              <a:off x="4430923" y="2934885"/>
              <a:ext cx="1" cy="824865"/>
            </a:xfrm>
            <a:prstGeom prst="straightConnector1">
              <a:avLst/>
            </a:prstGeom>
            <a:noFill/>
            <a:ln w="9525" cap="flat" cmpd="sng" algn="ctr">
              <a:solidFill>
                <a:srgbClr val="4F81BD"/>
              </a:solidFill>
              <a:prstDash val="solid"/>
              <a:headEnd type="none"/>
              <a:tailEnd type="triangle"/>
            </a:ln>
            <a:effectLst/>
          </p:spPr>
        </p:cxnSp>
        <p:cxnSp>
          <p:nvCxnSpPr>
            <p:cNvPr id="98" name="Connettore 2 95">
              <a:extLst>
                <a:ext uri="{FF2B5EF4-FFF2-40B4-BE49-F238E27FC236}">
                  <a16:creationId xmlns:a16="http://schemas.microsoft.com/office/drawing/2014/main" id="{78680A4C-F608-5777-E505-4B65F09001FF}"/>
                </a:ext>
              </a:extLst>
            </p:cNvPr>
            <p:cNvCxnSpPr>
              <a:cxnSpLocks/>
            </p:cNvCxnSpPr>
            <p:nvPr/>
          </p:nvCxnSpPr>
          <p:spPr>
            <a:xfrm>
              <a:off x="4540124" y="2934885"/>
              <a:ext cx="1" cy="824865"/>
            </a:xfrm>
            <a:prstGeom prst="straightConnector1">
              <a:avLst/>
            </a:prstGeom>
            <a:noFill/>
            <a:ln w="9525" cap="flat" cmpd="sng" algn="ctr">
              <a:solidFill>
                <a:srgbClr val="4F81BD"/>
              </a:solidFill>
              <a:prstDash val="solid"/>
              <a:headEnd type="triangle"/>
              <a:tailEnd type="none"/>
            </a:ln>
            <a:effectLst/>
          </p:spPr>
        </p:cxnSp>
      </p:grpSp>
      <p:cxnSp>
        <p:nvCxnSpPr>
          <p:cNvPr id="99" name="Connettore a gomito 104">
            <a:extLst>
              <a:ext uri="{FF2B5EF4-FFF2-40B4-BE49-F238E27FC236}">
                <a16:creationId xmlns:a16="http://schemas.microsoft.com/office/drawing/2014/main" id="{1EDB44AC-EA7F-B053-08E6-2F38210D5DB4}"/>
              </a:ext>
            </a:extLst>
          </p:cNvPr>
          <p:cNvCxnSpPr>
            <a:cxnSpLocks/>
            <a:stCxn id="93" idx="3"/>
            <a:endCxn id="95" idx="1"/>
          </p:cNvCxnSpPr>
          <p:nvPr/>
        </p:nvCxnSpPr>
        <p:spPr>
          <a:xfrm flipV="1">
            <a:off x="3651413" y="2697023"/>
            <a:ext cx="237290" cy="2472060"/>
          </a:xfrm>
          <a:prstGeom prst="bentConnector3">
            <a:avLst>
              <a:gd name="adj1" fmla="val 50000"/>
            </a:avLst>
          </a:prstGeom>
          <a:noFill/>
          <a:ln w="9525" cap="flat" cmpd="sng" algn="ctr">
            <a:solidFill>
              <a:srgbClr val="4F81BD">
                <a:shade val="95000"/>
                <a:satMod val="105000"/>
              </a:srgbClr>
            </a:solidFill>
            <a:prstDash val="solid"/>
            <a:tailEnd type="triangle"/>
          </a:ln>
          <a:effectLst/>
        </p:spPr>
      </p:cxnSp>
      <p:cxnSp>
        <p:nvCxnSpPr>
          <p:cNvPr id="100" name="Connettore 2 110">
            <a:extLst>
              <a:ext uri="{FF2B5EF4-FFF2-40B4-BE49-F238E27FC236}">
                <a16:creationId xmlns:a16="http://schemas.microsoft.com/office/drawing/2014/main" id="{28DE4D64-6165-AECE-E51F-E9236397B8AB}"/>
              </a:ext>
            </a:extLst>
          </p:cNvPr>
          <p:cNvCxnSpPr>
            <a:cxnSpLocks/>
            <a:stCxn id="95" idx="3"/>
            <a:endCxn id="80" idx="1"/>
          </p:cNvCxnSpPr>
          <p:nvPr/>
        </p:nvCxnSpPr>
        <p:spPr>
          <a:xfrm flipV="1">
            <a:off x="4780578" y="2696168"/>
            <a:ext cx="136508" cy="855"/>
          </a:xfrm>
          <a:prstGeom prst="straightConnector1">
            <a:avLst/>
          </a:prstGeom>
          <a:noFill/>
          <a:ln w="9525" cap="flat" cmpd="sng" algn="ctr">
            <a:solidFill>
              <a:srgbClr val="4F81BD">
                <a:shade val="95000"/>
                <a:satMod val="105000"/>
              </a:srgbClr>
            </a:solidFill>
            <a:prstDash val="solid"/>
            <a:tailEnd type="triangle"/>
          </a:ln>
          <a:effectLst/>
        </p:spPr>
      </p:cxnSp>
      <p:grpSp>
        <p:nvGrpSpPr>
          <p:cNvPr id="101" name="Gruppo 113">
            <a:extLst>
              <a:ext uri="{FF2B5EF4-FFF2-40B4-BE49-F238E27FC236}">
                <a16:creationId xmlns:a16="http://schemas.microsoft.com/office/drawing/2014/main" id="{66B75CE3-4609-D4CE-2D47-02E432AAB9F4}"/>
              </a:ext>
            </a:extLst>
          </p:cNvPr>
          <p:cNvGrpSpPr/>
          <p:nvPr/>
        </p:nvGrpSpPr>
        <p:grpSpPr>
          <a:xfrm>
            <a:off x="5398484" y="3027760"/>
            <a:ext cx="99024" cy="817828"/>
            <a:chOff x="4430923" y="2934885"/>
            <a:chExt cx="109202" cy="824865"/>
          </a:xfrm>
        </p:grpSpPr>
        <p:cxnSp>
          <p:nvCxnSpPr>
            <p:cNvPr id="102" name="Connettore 2 256">
              <a:extLst>
                <a:ext uri="{FF2B5EF4-FFF2-40B4-BE49-F238E27FC236}">
                  <a16:creationId xmlns:a16="http://schemas.microsoft.com/office/drawing/2014/main" id="{6837F593-D63C-A5E6-A34D-D34B9161E285}"/>
                </a:ext>
              </a:extLst>
            </p:cNvPr>
            <p:cNvCxnSpPr>
              <a:cxnSpLocks/>
            </p:cNvCxnSpPr>
            <p:nvPr/>
          </p:nvCxnSpPr>
          <p:spPr>
            <a:xfrm>
              <a:off x="4430923" y="2934885"/>
              <a:ext cx="1" cy="824865"/>
            </a:xfrm>
            <a:prstGeom prst="straightConnector1">
              <a:avLst/>
            </a:prstGeom>
            <a:noFill/>
            <a:ln w="9525" cap="flat" cmpd="sng" algn="ctr">
              <a:solidFill>
                <a:srgbClr val="4F81BD"/>
              </a:solidFill>
              <a:prstDash val="solid"/>
              <a:headEnd type="none"/>
              <a:tailEnd type="triangle"/>
            </a:ln>
            <a:effectLst/>
          </p:spPr>
        </p:cxnSp>
        <p:cxnSp>
          <p:nvCxnSpPr>
            <p:cNvPr id="103" name="Connettore 2 95">
              <a:extLst>
                <a:ext uri="{FF2B5EF4-FFF2-40B4-BE49-F238E27FC236}">
                  <a16:creationId xmlns:a16="http://schemas.microsoft.com/office/drawing/2014/main" id="{C548CB94-8821-BF3C-1C15-4070D5B4289E}"/>
                </a:ext>
              </a:extLst>
            </p:cNvPr>
            <p:cNvCxnSpPr>
              <a:cxnSpLocks/>
            </p:cNvCxnSpPr>
            <p:nvPr/>
          </p:nvCxnSpPr>
          <p:spPr>
            <a:xfrm>
              <a:off x="4540124" y="2934885"/>
              <a:ext cx="1" cy="824865"/>
            </a:xfrm>
            <a:prstGeom prst="straightConnector1">
              <a:avLst/>
            </a:prstGeom>
            <a:noFill/>
            <a:ln w="9525" cap="flat" cmpd="sng" algn="ctr">
              <a:solidFill>
                <a:srgbClr val="4F81BD"/>
              </a:solidFill>
              <a:prstDash val="solid"/>
              <a:headEnd type="triangle"/>
              <a:tailEnd type="none"/>
            </a:ln>
            <a:effectLst/>
          </p:spPr>
        </p:cxnSp>
      </p:grpSp>
      <p:cxnSp>
        <p:nvCxnSpPr>
          <p:cNvPr id="104" name="Connettore a gomito 119">
            <a:extLst>
              <a:ext uri="{FF2B5EF4-FFF2-40B4-BE49-F238E27FC236}">
                <a16:creationId xmlns:a16="http://schemas.microsoft.com/office/drawing/2014/main" id="{2747FA2D-51D7-9FDD-0BBD-F4531493F7CE}"/>
              </a:ext>
            </a:extLst>
          </p:cNvPr>
          <p:cNvCxnSpPr>
            <a:stCxn id="80" idx="3"/>
            <a:endCxn id="85" idx="1"/>
          </p:cNvCxnSpPr>
          <p:nvPr/>
        </p:nvCxnSpPr>
        <p:spPr>
          <a:xfrm>
            <a:off x="5996254" y="2696168"/>
            <a:ext cx="241110" cy="1429070"/>
          </a:xfrm>
          <a:prstGeom prst="bentConnector3">
            <a:avLst/>
          </a:prstGeom>
          <a:noFill/>
          <a:ln w="9525" cap="flat" cmpd="sng" algn="ctr">
            <a:solidFill>
              <a:srgbClr val="4F81BD">
                <a:shade val="95000"/>
                <a:satMod val="105000"/>
              </a:srgbClr>
            </a:solidFill>
            <a:prstDash val="solid"/>
            <a:tailEnd type="triangle"/>
          </a:ln>
          <a:effectLst/>
        </p:spPr>
      </p:cxnSp>
      <p:pic>
        <p:nvPicPr>
          <p:cNvPr id="105" name="Elemento grafico 121" descr="Utente con riempimento a tinta unita">
            <a:extLst>
              <a:ext uri="{FF2B5EF4-FFF2-40B4-BE49-F238E27FC236}">
                <a16:creationId xmlns:a16="http://schemas.microsoft.com/office/drawing/2014/main" id="{B90CB055-7EE4-F73F-6BBA-BA8330D30741}"/>
              </a:ext>
            </a:extLst>
          </p:cNvPr>
          <p:cNvPicPr>
            <a:picLocks/>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32399" y="3866121"/>
            <a:ext cx="171686" cy="156079"/>
          </a:xfrm>
          <a:prstGeom prst="rect">
            <a:avLst/>
          </a:prstGeom>
        </p:spPr>
      </p:pic>
      <p:pic>
        <p:nvPicPr>
          <p:cNvPr id="106" name="Elemento grafico 122" descr="Utente con riempimento a tinta unita">
            <a:extLst>
              <a:ext uri="{FF2B5EF4-FFF2-40B4-BE49-F238E27FC236}">
                <a16:creationId xmlns:a16="http://schemas.microsoft.com/office/drawing/2014/main" id="{B59CB1CF-F0B3-0589-06C3-57B57A95239E}"/>
              </a:ext>
            </a:extLst>
          </p:cNvPr>
          <p:cNvPicPr>
            <a:picLocks/>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53159" y="3866121"/>
            <a:ext cx="171686" cy="156079"/>
          </a:xfrm>
          <a:prstGeom prst="rect">
            <a:avLst/>
          </a:prstGeom>
        </p:spPr>
      </p:pic>
      <p:pic>
        <p:nvPicPr>
          <p:cNvPr id="107" name="Elemento grafico 128" descr="Utente con riempimento a tinta unita">
            <a:extLst>
              <a:ext uri="{FF2B5EF4-FFF2-40B4-BE49-F238E27FC236}">
                <a16:creationId xmlns:a16="http://schemas.microsoft.com/office/drawing/2014/main" id="{DCCAADAA-C966-2826-B2E0-997E85FBC971}"/>
              </a:ext>
            </a:extLst>
          </p:cNvPr>
          <p:cNvPicPr>
            <a:picLocks/>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87922" y="2455045"/>
            <a:ext cx="171686" cy="156079"/>
          </a:xfrm>
          <a:prstGeom prst="rect">
            <a:avLst/>
          </a:prstGeom>
        </p:spPr>
      </p:pic>
      <p:cxnSp>
        <p:nvCxnSpPr>
          <p:cNvPr id="108" name="Connettore 2 135">
            <a:extLst>
              <a:ext uri="{FF2B5EF4-FFF2-40B4-BE49-F238E27FC236}">
                <a16:creationId xmlns:a16="http://schemas.microsoft.com/office/drawing/2014/main" id="{614E8D07-FB60-D2AB-8A1B-DA3909B3D45C}"/>
              </a:ext>
            </a:extLst>
          </p:cNvPr>
          <p:cNvCxnSpPr>
            <a:cxnSpLocks/>
            <a:stCxn id="88" idx="2"/>
            <a:endCxn id="72" idx="0"/>
          </p:cNvCxnSpPr>
          <p:nvPr/>
        </p:nvCxnSpPr>
        <p:spPr>
          <a:xfrm>
            <a:off x="7791457" y="2995968"/>
            <a:ext cx="2618" cy="237694"/>
          </a:xfrm>
          <a:prstGeom prst="straightConnector1">
            <a:avLst/>
          </a:prstGeom>
          <a:noFill/>
          <a:ln w="9525" cap="flat" cmpd="sng" algn="ctr">
            <a:solidFill>
              <a:srgbClr val="4F81BD">
                <a:shade val="95000"/>
                <a:satMod val="105000"/>
              </a:srgbClr>
            </a:solidFill>
            <a:prstDash val="solid"/>
            <a:tailEnd type="triangle"/>
          </a:ln>
          <a:effectLst/>
        </p:spPr>
      </p:cxnSp>
      <p:pic>
        <p:nvPicPr>
          <p:cNvPr id="109" name="Elemento grafico 2" descr="Utente con riempimento a tinta unita">
            <a:extLst>
              <a:ext uri="{FF2B5EF4-FFF2-40B4-BE49-F238E27FC236}">
                <a16:creationId xmlns:a16="http://schemas.microsoft.com/office/drawing/2014/main" id="{DEACD7D1-57AD-0B0C-D78E-DB6B2F09422F}"/>
              </a:ext>
            </a:extLst>
          </p:cNvPr>
          <p:cNvPicPr>
            <a:picLocks/>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94360" y="4415273"/>
            <a:ext cx="171686" cy="156079"/>
          </a:xfrm>
          <a:prstGeom prst="rect">
            <a:avLst/>
          </a:prstGeom>
        </p:spPr>
      </p:pic>
      <p:sp>
        <p:nvSpPr>
          <p:cNvPr id="110" name="TextBox 109">
            <a:extLst>
              <a:ext uri="{FF2B5EF4-FFF2-40B4-BE49-F238E27FC236}">
                <a16:creationId xmlns:a16="http://schemas.microsoft.com/office/drawing/2014/main" id="{CD83E1E7-82F0-38FE-1587-2041C0F063B8}"/>
              </a:ext>
            </a:extLst>
          </p:cNvPr>
          <p:cNvSpPr txBox="1"/>
          <p:nvPr/>
        </p:nvSpPr>
        <p:spPr>
          <a:xfrm>
            <a:off x="8817653" y="1684883"/>
            <a:ext cx="2779916" cy="3754874"/>
          </a:xfrm>
          <a:prstGeom prst="rect">
            <a:avLst/>
          </a:prstGeom>
          <a:noFill/>
        </p:spPr>
        <p:txBody>
          <a:bodyPr wrap="square">
            <a:spAutoFit/>
          </a:bodyPr>
          <a:lstStyle/>
          <a:p>
            <a:pPr algn="just"/>
            <a:r>
              <a:rPr lang="it-IT" sz="1400" dirty="0">
                <a:effectLst/>
                <a:latin typeface="Manrope Light"/>
                <a:ea typeface="Arial" panose="020B0604020202020204" pitchFamily="34" charset="0"/>
                <a:cs typeface="Arial" panose="020B0604020202020204" pitchFamily="34" charset="0"/>
              </a:rPr>
              <a:t>La modalità di integrazione Human To Widget consente l'accesso ai servizi offerti da I.PaC tramite Widget. Questo approccio richiede all'ente aderente di incorporare un componente I.PaC nel proprio portale, consentendo agli utenti del sistema di navigare le pagine web dei vari servizi forniti da I.PaC. Questa integrazione è disponibile esclusivamente per gli aderenti che intendono utilizzare le funzionalità DAM (</a:t>
            </a:r>
            <a:r>
              <a:rPr lang="it-IT" sz="1400" i="1" dirty="0">
                <a:effectLst/>
                <a:latin typeface="Manrope Light"/>
                <a:ea typeface="Arial" panose="020B0604020202020204" pitchFamily="34" charset="0"/>
                <a:cs typeface="Arial" panose="020B0604020202020204" pitchFamily="34" charset="0"/>
              </a:rPr>
              <a:t>Digital Asset Management</a:t>
            </a:r>
            <a:r>
              <a:rPr lang="it-IT" sz="1400" dirty="0">
                <a:effectLst/>
                <a:latin typeface="Manrope Light"/>
                <a:ea typeface="Arial" panose="020B0604020202020204" pitchFamily="34" charset="0"/>
                <a:cs typeface="Arial" panose="020B0604020202020204" pitchFamily="34" charset="0"/>
              </a:rPr>
              <a:t>) di I.PaC, ovvero coloro che optano per la modalità di adesione come sistemi di produzione del dato integrati.</a:t>
            </a:r>
            <a:endParaRPr lang="it-IT" sz="1400" dirty="0">
              <a:latin typeface="Manrope Light"/>
            </a:endParaRPr>
          </a:p>
        </p:txBody>
      </p:sp>
      <p:cxnSp>
        <p:nvCxnSpPr>
          <p:cNvPr id="129" name="Connettore a gomito 119">
            <a:extLst>
              <a:ext uri="{FF2B5EF4-FFF2-40B4-BE49-F238E27FC236}">
                <a16:creationId xmlns:a16="http://schemas.microsoft.com/office/drawing/2014/main" id="{E67342B7-AAB3-1362-AC0C-99532E352CEF}"/>
              </a:ext>
            </a:extLst>
          </p:cNvPr>
          <p:cNvCxnSpPr>
            <a:cxnSpLocks/>
            <a:stCxn id="86" idx="0"/>
            <a:endCxn id="87" idx="2"/>
          </p:cNvCxnSpPr>
          <p:nvPr/>
        </p:nvCxnSpPr>
        <p:spPr>
          <a:xfrm rot="16200000" flipV="1">
            <a:off x="6805832" y="2862728"/>
            <a:ext cx="862176" cy="1128656"/>
          </a:xfrm>
          <a:prstGeom prst="bentConnector3">
            <a:avLst>
              <a:gd name="adj1" fmla="val 34555"/>
            </a:avLst>
          </a:prstGeom>
          <a:noFill/>
          <a:ln w="9525" cap="flat" cmpd="sng" algn="ctr">
            <a:solidFill>
              <a:srgbClr val="4F81BD">
                <a:shade val="95000"/>
                <a:satMod val="105000"/>
              </a:srgbClr>
            </a:solidFill>
            <a:prstDash val="solid"/>
            <a:tailEnd type="triangle"/>
          </a:ln>
          <a:effectLst/>
        </p:spPr>
      </p:cxnSp>
      <p:cxnSp>
        <p:nvCxnSpPr>
          <p:cNvPr id="142" name="Connettore diritto 5">
            <a:extLst>
              <a:ext uri="{FF2B5EF4-FFF2-40B4-BE49-F238E27FC236}">
                <a16:creationId xmlns:a16="http://schemas.microsoft.com/office/drawing/2014/main" id="{EE7299A3-EEF7-C7F0-C85A-6C3E10358ADF}"/>
              </a:ext>
            </a:extLst>
          </p:cNvPr>
          <p:cNvCxnSpPr>
            <a:cxnSpLocks/>
          </p:cNvCxnSpPr>
          <p:nvPr/>
        </p:nvCxnSpPr>
        <p:spPr>
          <a:xfrm>
            <a:off x="8658608" y="1147322"/>
            <a:ext cx="0" cy="4701823"/>
          </a:xfrm>
          <a:prstGeom prst="line">
            <a:avLst/>
          </a:prstGeom>
          <a:ln w="31750">
            <a:gradFill>
              <a:gsLst>
                <a:gs pos="0">
                  <a:srgbClr val="FEFFFC"/>
                </a:gs>
                <a:gs pos="10000">
                  <a:schemeClr val="bg2"/>
                </a:gs>
                <a:gs pos="100000">
                  <a:schemeClr val="accent1">
                    <a:lumMod val="5000"/>
                    <a:lumOff val="95000"/>
                  </a:schemeClr>
                </a:gs>
                <a:gs pos="46000">
                  <a:schemeClr val="bg2">
                    <a:lumMod val="10000"/>
                  </a:schemeClr>
                </a:gs>
                <a:gs pos="59000">
                  <a:srgbClr val="1A1A31"/>
                </a:gs>
                <a:gs pos="88000">
                  <a:schemeClr val="bg2"/>
                </a:gs>
              </a:gsLst>
              <a:lin ang="5400000" scaled="1"/>
            </a:gradFill>
          </a:ln>
          <a:effectLst>
            <a:softEdge rad="0"/>
          </a:effectLst>
        </p:spPr>
        <p:style>
          <a:lnRef idx="1">
            <a:schemeClr val="accent1"/>
          </a:lnRef>
          <a:fillRef idx="0">
            <a:schemeClr val="accent1"/>
          </a:fillRef>
          <a:effectRef idx="0">
            <a:schemeClr val="accent1"/>
          </a:effectRef>
          <a:fontRef idx="minor">
            <a:schemeClr val="tx1"/>
          </a:fontRef>
        </p:style>
      </p:cxnSp>
      <p:sp>
        <p:nvSpPr>
          <p:cNvPr id="158" name="TextBox 83">
            <a:extLst>
              <a:ext uri="{FF2B5EF4-FFF2-40B4-BE49-F238E27FC236}">
                <a16:creationId xmlns:a16="http://schemas.microsoft.com/office/drawing/2014/main" id="{C3D682B7-B76D-AA41-2283-157A2911FBC8}"/>
              </a:ext>
            </a:extLst>
          </p:cNvPr>
          <p:cNvSpPr txBox="1"/>
          <p:nvPr/>
        </p:nvSpPr>
        <p:spPr>
          <a:xfrm>
            <a:off x="8753239" y="1009430"/>
            <a:ext cx="328672" cy="230832"/>
          </a:xfrm>
          <a:prstGeom prst="rect">
            <a:avLst/>
          </a:prstGeom>
          <a:solidFill>
            <a:srgbClr val="1A1A31"/>
          </a:solidFill>
        </p:spPr>
        <p:txBody>
          <a:bodyPr wrap="square">
            <a:spAutoFit/>
          </a:bodyPr>
          <a:lstStyle/>
          <a:p>
            <a:pPr algn="ctr"/>
            <a:r>
              <a:rPr lang="it-IT" sz="900" b="1" i="1">
                <a:solidFill>
                  <a:schemeClr val="bg1"/>
                </a:solidFill>
                <a:latin typeface="Manrope Light"/>
              </a:rPr>
              <a:t>L1</a:t>
            </a:r>
            <a:endParaRPr lang="it-IT" sz="1100" b="1" i="1" dirty="0">
              <a:solidFill>
                <a:schemeClr val="bg1"/>
              </a:solidFill>
              <a:latin typeface="Manrope Light"/>
            </a:endParaRPr>
          </a:p>
        </p:txBody>
      </p:sp>
      <p:sp>
        <p:nvSpPr>
          <p:cNvPr id="159" name="TextBox 83">
            <a:extLst>
              <a:ext uri="{FF2B5EF4-FFF2-40B4-BE49-F238E27FC236}">
                <a16:creationId xmlns:a16="http://schemas.microsoft.com/office/drawing/2014/main" id="{886851E4-9085-B503-E1D6-DAEE0A6D3AF5}"/>
              </a:ext>
            </a:extLst>
          </p:cNvPr>
          <p:cNvSpPr txBox="1"/>
          <p:nvPr/>
        </p:nvSpPr>
        <p:spPr>
          <a:xfrm>
            <a:off x="8754534" y="1273372"/>
            <a:ext cx="328672" cy="230832"/>
          </a:xfrm>
          <a:prstGeom prst="rect">
            <a:avLst/>
          </a:prstGeom>
          <a:solidFill>
            <a:srgbClr val="004C99"/>
          </a:solidFill>
        </p:spPr>
        <p:txBody>
          <a:bodyPr wrap="square">
            <a:spAutoFit/>
          </a:bodyPr>
          <a:lstStyle/>
          <a:p>
            <a:pPr algn="ctr"/>
            <a:r>
              <a:rPr lang="it-IT" sz="900" b="1" i="1">
                <a:solidFill>
                  <a:schemeClr val="bg1"/>
                </a:solidFill>
                <a:latin typeface="Manrope Light"/>
              </a:rPr>
              <a:t>L2</a:t>
            </a:r>
          </a:p>
        </p:txBody>
      </p:sp>
      <p:sp>
        <p:nvSpPr>
          <p:cNvPr id="219" name="Oval 37">
            <a:extLst>
              <a:ext uri="{FF2B5EF4-FFF2-40B4-BE49-F238E27FC236}">
                <a16:creationId xmlns:a16="http://schemas.microsoft.com/office/drawing/2014/main" id="{D1D81B93-1A8A-E450-8F7E-F153C6B49389}"/>
              </a:ext>
            </a:extLst>
          </p:cNvPr>
          <p:cNvSpPr/>
          <p:nvPr/>
        </p:nvSpPr>
        <p:spPr>
          <a:xfrm>
            <a:off x="10491167" y="1138585"/>
            <a:ext cx="292379" cy="264753"/>
          </a:xfrm>
          <a:prstGeom prst="ellipse">
            <a:avLst/>
          </a:prstGeom>
          <a:solidFill>
            <a:srgbClr val="6B878D"/>
          </a:solidFill>
          <a:ln>
            <a:solidFill>
              <a:srgbClr val="3D626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632">
              <a:latin typeface="Titillium Web" panose="00000500000000000000" pitchFamily="2" charset="0"/>
            </a:endParaRPr>
          </a:p>
        </p:txBody>
      </p:sp>
      <p:sp>
        <p:nvSpPr>
          <p:cNvPr id="220" name="Oval 38">
            <a:extLst>
              <a:ext uri="{FF2B5EF4-FFF2-40B4-BE49-F238E27FC236}">
                <a16:creationId xmlns:a16="http://schemas.microsoft.com/office/drawing/2014/main" id="{F489CBE5-0A46-D22A-CFF0-B1C1A186845C}"/>
              </a:ext>
            </a:extLst>
          </p:cNvPr>
          <p:cNvSpPr/>
          <p:nvPr/>
        </p:nvSpPr>
        <p:spPr>
          <a:xfrm>
            <a:off x="11376955" y="1130034"/>
            <a:ext cx="287287" cy="273304"/>
          </a:xfrm>
          <a:prstGeom prst="ellipse">
            <a:avLst/>
          </a:prstGeom>
          <a:solidFill>
            <a:srgbClr val="6B878D"/>
          </a:solidFill>
          <a:ln>
            <a:solidFill>
              <a:srgbClr val="3D626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632">
              <a:latin typeface="Titillium Web" panose="00000500000000000000" pitchFamily="2" charset="0"/>
            </a:endParaRPr>
          </a:p>
        </p:txBody>
      </p:sp>
      <p:pic>
        <p:nvPicPr>
          <p:cNvPr id="221" name="Graphic 39" descr="Database with solid fill">
            <a:extLst>
              <a:ext uri="{FF2B5EF4-FFF2-40B4-BE49-F238E27FC236}">
                <a16:creationId xmlns:a16="http://schemas.microsoft.com/office/drawing/2014/main" id="{0B52B14D-8F95-2AB8-EEC4-1DB017F95C7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43855" y="1157634"/>
            <a:ext cx="186632" cy="230527"/>
          </a:xfrm>
          <a:prstGeom prst="rect">
            <a:avLst/>
          </a:prstGeom>
        </p:spPr>
      </p:pic>
      <p:sp>
        <p:nvSpPr>
          <p:cNvPr id="222" name="Oval 53">
            <a:extLst>
              <a:ext uri="{FF2B5EF4-FFF2-40B4-BE49-F238E27FC236}">
                <a16:creationId xmlns:a16="http://schemas.microsoft.com/office/drawing/2014/main" id="{F872AA61-5F41-4C40-DD61-8917762B8CA0}"/>
              </a:ext>
            </a:extLst>
          </p:cNvPr>
          <p:cNvSpPr/>
          <p:nvPr/>
        </p:nvSpPr>
        <p:spPr>
          <a:xfrm>
            <a:off x="10776484" y="972046"/>
            <a:ext cx="602442" cy="544777"/>
          </a:xfrm>
          <a:prstGeom prst="ellipse">
            <a:avLst/>
          </a:prstGeom>
          <a:solidFill>
            <a:schemeClr val="bg1"/>
          </a:solidFill>
          <a:ln>
            <a:solidFill>
              <a:srgbClr val="1B46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51">
              <a:latin typeface="Titillium Web" panose="00000500000000000000" pitchFamily="2" charset="0"/>
            </a:endParaRPr>
          </a:p>
        </p:txBody>
      </p:sp>
      <p:pic>
        <p:nvPicPr>
          <p:cNvPr id="223" name="Graphic 54" descr="Greek Temple outline">
            <a:extLst>
              <a:ext uri="{FF2B5EF4-FFF2-40B4-BE49-F238E27FC236}">
                <a16:creationId xmlns:a16="http://schemas.microsoft.com/office/drawing/2014/main" id="{3D40C326-7F70-45A0-9B19-65965971360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888989" y="1055209"/>
            <a:ext cx="377429" cy="378452"/>
          </a:xfrm>
          <a:prstGeom prst="rect">
            <a:avLst/>
          </a:prstGeom>
        </p:spPr>
      </p:pic>
      <p:sp>
        <p:nvSpPr>
          <p:cNvPr id="218" name="TextBox 100">
            <a:extLst>
              <a:ext uri="{FF2B5EF4-FFF2-40B4-BE49-F238E27FC236}">
                <a16:creationId xmlns:a16="http://schemas.microsoft.com/office/drawing/2014/main" id="{56DCA555-ED13-BD3A-A308-AB39ABC44E3B}"/>
              </a:ext>
            </a:extLst>
          </p:cNvPr>
          <p:cNvSpPr txBox="1"/>
          <p:nvPr/>
        </p:nvSpPr>
        <p:spPr>
          <a:xfrm>
            <a:off x="11377953" y="1211607"/>
            <a:ext cx="292462" cy="120222"/>
          </a:xfrm>
          <a:prstGeom prst="rect">
            <a:avLst/>
          </a:prstGeom>
          <a:noFill/>
        </p:spPr>
        <p:txBody>
          <a:bodyPr wrap="square" lIns="0" tIns="0" rIns="0" bIns="0" rtlCol="0">
            <a:spAutoFit/>
          </a:bodyPr>
          <a:lstStyle/>
          <a:p>
            <a:pPr algn="ctr"/>
            <a:r>
              <a:rPr lang="it-IT" sz="800" b="1" dirty="0">
                <a:solidFill>
                  <a:schemeClr val="bg1"/>
                </a:solidFill>
                <a:latin typeface="Titillium Web" panose="00000500000000000000" pitchFamily="2" charset="0"/>
              </a:rPr>
              <a:t>I.PaC</a:t>
            </a:r>
          </a:p>
        </p:txBody>
      </p:sp>
      <p:grpSp>
        <p:nvGrpSpPr>
          <p:cNvPr id="227" name="Group 226">
            <a:extLst>
              <a:ext uri="{FF2B5EF4-FFF2-40B4-BE49-F238E27FC236}">
                <a16:creationId xmlns:a16="http://schemas.microsoft.com/office/drawing/2014/main" id="{36C596BC-7001-69B0-EE94-5E95F2D8CB3E}"/>
              </a:ext>
            </a:extLst>
          </p:cNvPr>
          <p:cNvGrpSpPr/>
          <p:nvPr/>
        </p:nvGrpSpPr>
        <p:grpSpPr>
          <a:xfrm>
            <a:off x="9120376" y="993243"/>
            <a:ext cx="1321561" cy="549434"/>
            <a:chOff x="9120376" y="993243"/>
            <a:chExt cx="1321561" cy="549434"/>
          </a:xfrm>
        </p:grpSpPr>
        <p:sp>
          <p:nvSpPr>
            <p:cNvPr id="211" name="Oval 46">
              <a:extLst>
                <a:ext uri="{FF2B5EF4-FFF2-40B4-BE49-F238E27FC236}">
                  <a16:creationId xmlns:a16="http://schemas.microsoft.com/office/drawing/2014/main" id="{B44FCB2D-7F5A-E2B6-A51C-004045D42CF4}"/>
                </a:ext>
              </a:extLst>
            </p:cNvPr>
            <p:cNvSpPr/>
            <p:nvPr/>
          </p:nvSpPr>
          <p:spPr>
            <a:xfrm>
              <a:off x="9775022" y="1004479"/>
              <a:ext cx="557506" cy="538198"/>
            </a:xfrm>
            <a:prstGeom prst="ellipse">
              <a:avLst/>
            </a:prstGeom>
            <a:noFill/>
            <a:ln>
              <a:solidFill>
                <a:srgbClr val="8DA2A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539">
                <a:latin typeface="Titillium Web" panose="00000500000000000000" pitchFamily="2" charset="0"/>
              </a:endParaRPr>
            </a:p>
          </p:txBody>
        </p:sp>
        <p:sp>
          <p:nvSpPr>
            <p:cNvPr id="210" name="Oval 53">
              <a:extLst>
                <a:ext uri="{FF2B5EF4-FFF2-40B4-BE49-F238E27FC236}">
                  <a16:creationId xmlns:a16="http://schemas.microsoft.com/office/drawing/2014/main" id="{0A823DED-69A8-783C-6A69-43AB286FFCDA}"/>
                </a:ext>
              </a:extLst>
            </p:cNvPr>
            <p:cNvSpPr/>
            <p:nvPr/>
          </p:nvSpPr>
          <p:spPr>
            <a:xfrm>
              <a:off x="9120376" y="993243"/>
              <a:ext cx="570495" cy="544777"/>
            </a:xfrm>
            <a:prstGeom prst="ellipse">
              <a:avLst/>
            </a:prstGeom>
            <a:solidFill>
              <a:schemeClr val="bg1"/>
            </a:solidFill>
            <a:ln>
              <a:solidFill>
                <a:srgbClr val="1B46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51" dirty="0">
                <a:latin typeface="Titillium Web" panose="00000500000000000000" pitchFamily="2" charset="0"/>
              </a:endParaRPr>
            </a:p>
          </p:txBody>
        </p:sp>
        <p:pic>
          <p:nvPicPr>
            <p:cNvPr id="214" name="Graphic 54" descr="Greek Temple outline">
              <a:extLst>
                <a:ext uri="{FF2B5EF4-FFF2-40B4-BE49-F238E27FC236}">
                  <a16:creationId xmlns:a16="http://schemas.microsoft.com/office/drawing/2014/main" id="{3FC4FFE0-5971-C97C-E8BA-049CA9D2E92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226915" y="1076406"/>
              <a:ext cx="357414" cy="378452"/>
            </a:xfrm>
            <a:prstGeom prst="rect">
              <a:avLst/>
            </a:prstGeom>
          </p:spPr>
        </p:pic>
        <p:sp>
          <p:nvSpPr>
            <p:cNvPr id="224" name="Oval 38">
              <a:extLst>
                <a:ext uri="{FF2B5EF4-FFF2-40B4-BE49-F238E27FC236}">
                  <a16:creationId xmlns:a16="http://schemas.microsoft.com/office/drawing/2014/main" id="{09471A37-B9AA-FFFF-5106-3965EE3FFFB8}"/>
                </a:ext>
              </a:extLst>
            </p:cNvPr>
            <p:cNvSpPr/>
            <p:nvPr/>
          </p:nvSpPr>
          <p:spPr>
            <a:xfrm>
              <a:off x="10148477" y="1130034"/>
              <a:ext cx="287287" cy="273304"/>
            </a:xfrm>
            <a:prstGeom prst="ellipse">
              <a:avLst/>
            </a:prstGeom>
            <a:solidFill>
              <a:srgbClr val="6B878D"/>
            </a:solidFill>
            <a:ln>
              <a:solidFill>
                <a:srgbClr val="3D626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632">
                <a:latin typeface="Titillium Web" panose="00000500000000000000" pitchFamily="2" charset="0"/>
              </a:endParaRPr>
            </a:p>
          </p:txBody>
        </p:sp>
        <p:sp>
          <p:nvSpPr>
            <p:cNvPr id="225" name="TextBox 100">
              <a:extLst>
                <a:ext uri="{FF2B5EF4-FFF2-40B4-BE49-F238E27FC236}">
                  <a16:creationId xmlns:a16="http://schemas.microsoft.com/office/drawing/2014/main" id="{3E86AC88-94BD-0141-32CB-C606A0CDDF84}"/>
                </a:ext>
              </a:extLst>
            </p:cNvPr>
            <p:cNvSpPr txBox="1"/>
            <p:nvPr/>
          </p:nvSpPr>
          <p:spPr>
            <a:xfrm>
              <a:off x="10149475" y="1211607"/>
              <a:ext cx="292462" cy="120222"/>
            </a:xfrm>
            <a:prstGeom prst="rect">
              <a:avLst/>
            </a:prstGeom>
            <a:noFill/>
          </p:spPr>
          <p:txBody>
            <a:bodyPr wrap="square" lIns="0" tIns="0" rIns="0" bIns="0" rtlCol="0">
              <a:spAutoFit/>
            </a:bodyPr>
            <a:lstStyle/>
            <a:p>
              <a:pPr algn="ctr"/>
              <a:r>
                <a:rPr lang="it-IT" sz="800" b="1" dirty="0">
                  <a:solidFill>
                    <a:schemeClr val="bg1"/>
                  </a:solidFill>
                  <a:latin typeface="Titillium Web" panose="00000500000000000000" pitchFamily="2" charset="0"/>
                </a:rPr>
                <a:t>I.PaC</a:t>
              </a:r>
            </a:p>
          </p:txBody>
        </p:sp>
        <p:sp>
          <p:nvSpPr>
            <p:cNvPr id="226" name="Oval 38">
              <a:extLst>
                <a:ext uri="{FF2B5EF4-FFF2-40B4-BE49-F238E27FC236}">
                  <a16:creationId xmlns:a16="http://schemas.microsoft.com/office/drawing/2014/main" id="{0A4862F7-8074-305C-663C-2A9013D271B7}"/>
                </a:ext>
              </a:extLst>
            </p:cNvPr>
            <p:cNvSpPr/>
            <p:nvPr/>
          </p:nvSpPr>
          <p:spPr>
            <a:xfrm>
              <a:off x="9693216" y="1132141"/>
              <a:ext cx="287287" cy="273304"/>
            </a:xfrm>
            <a:prstGeom prst="ellipse">
              <a:avLst/>
            </a:prstGeom>
            <a:solidFill>
              <a:srgbClr val="6B878D"/>
            </a:solidFill>
            <a:ln>
              <a:solidFill>
                <a:srgbClr val="3D626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632">
                <a:latin typeface="Titillium Web" panose="00000500000000000000" pitchFamily="2" charset="0"/>
              </a:endParaRPr>
            </a:p>
          </p:txBody>
        </p:sp>
        <p:pic>
          <p:nvPicPr>
            <p:cNvPr id="215" name="Immagine 86">
              <a:extLst>
                <a:ext uri="{FF2B5EF4-FFF2-40B4-BE49-F238E27FC236}">
                  <a16:creationId xmlns:a16="http://schemas.microsoft.com/office/drawing/2014/main" id="{417FE984-5A9B-0D52-E18D-DD1FB70E030A}"/>
                </a:ext>
              </a:extLst>
            </p:cNvPr>
            <p:cNvPicPr>
              <a:picLocks noChangeAspect="1"/>
            </p:cNvPicPr>
            <p:nvPr/>
          </p:nvPicPr>
          <p:blipFill>
            <a:blip r:embed="rId8"/>
            <a:stretch>
              <a:fillRect/>
            </a:stretch>
          </p:blipFill>
          <p:spPr>
            <a:xfrm>
              <a:off x="9754338" y="1168197"/>
              <a:ext cx="173826" cy="203408"/>
            </a:xfrm>
            <a:prstGeom prst="rect">
              <a:avLst/>
            </a:prstGeom>
          </p:spPr>
        </p:pic>
      </p:grpSp>
      <p:grpSp>
        <p:nvGrpSpPr>
          <p:cNvPr id="7" name="Group 6">
            <a:extLst>
              <a:ext uri="{FF2B5EF4-FFF2-40B4-BE49-F238E27FC236}">
                <a16:creationId xmlns:a16="http://schemas.microsoft.com/office/drawing/2014/main" id="{ACC83341-3E9F-BE15-478B-B6D8F56F3D6D}"/>
              </a:ext>
            </a:extLst>
          </p:cNvPr>
          <p:cNvGrpSpPr/>
          <p:nvPr/>
        </p:nvGrpSpPr>
        <p:grpSpPr>
          <a:xfrm>
            <a:off x="415072" y="1630276"/>
            <a:ext cx="865251" cy="1888677"/>
            <a:chOff x="91310" y="1254512"/>
            <a:chExt cx="954180" cy="2889058"/>
          </a:xfrm>
        </p:grpSpPr>
        <p:sp>
          <p:nvSpPr>
            <p:cNvPr id="8" name="Rectangle 7">
              <a:extLst>
                <a:ext uri="{FF2B5EF4-FFF2-40B4-BE49-F238E27FC236}">
                  <a16:creationId xmlns:a16="http://schemas.microsoft.com/office/drawing/2014/main" id="{0DA0D99B-BFD0-7524-024F-DBB8B0FD3AC3}"/>
                </a:ext>
              </a:extLst>
            </p:cNvPr>
            <p:cNvSpPr/>
            <p:nvPr/>
          </p:nvSpPr>
          <p:spPr>
            <a:xfrm rot="5400000">
              <a:off x="-842256" y="2255040"/>
              <a:ext cx="2828000" cy="893875"/>
            </a:xfrm>
            <a:prstGeom prst="rect">
              <a:avLst/>
            </a:prstGeom>
            <a:solidFill>
              <a:srgbClr val="999999"/>
            </a:solidFill>
            <a:ln w="762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defTabSz="457200"/>
              <a:endParaRPr lang="it-IT" sz="1400" b="1">
                <a:solidFill>
                  <a:schemeClr val="bg1"/>
                </a:solidFill>
                <a:latin typeface="Manrope Light"/>
                <a:ea typeface="Tahoma" panose="020B0604030504040204" pitchFamily="34" charset="0"/>
                <a:cs typeface="Tahoma" panose="020B0604030504040204" pitchFamily="34" charset="0"/>
              </a:endParaRPr>
            </a:p>
          </p:txBody>
        </p:sp>
        <p:sp>
          <p:nvSpPr>
            <p:cNvPr id="9" name="Rectangle 5">
              <a:extLst>
                <a:ext uri="{FF2B5EF4-FFF2-40B4-BE49-F238E27FC236}">
                  <a16:creationId xmlns:a16="http://schemas.microsoft.com/office/drawing/2014/main" id="{88B3AD06-DF02-B356-0EED-D237C35C995E}"/>
                </a:ext>
              </a:extLst>
            </p:cNvPr>
            <p:cNvSpPr/>
            <p:nvPr/>
          </p:nvSpPr>
          <p:spPr>
            <a:xfrm>
              <a:off x="91310" y="1254512"/>
              <a:ext cx="954180" cy="2889058"/>
            </a:xfrm>
            <a:prstGeom prst="rect">
              <a:avLst/>
            </a:prstGeom>
            <a:solidFill>
              <a:srgbClr val="999999"/>
            </a:solidFill>
            <a:ln w="762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defTabSz="457200"/>
              <a:endParaRPr lang="it-IT" sz="1400" b="1">
                <a:solidFill>
                  <a:schemeClr val="bg1"/>
                </a:solidFill>
                <a:latin typeface="Manrope Light"/>
                <a:ea typeface="Tahoma" panose="020B0604030504040204" pitchFamily="34" charset="0"/>
                <a:cs typeface="Tahoma" panose="020B0604030504040204" pitchFamily="34" charset="0"/>
              </a:endParaRPr>
            </a:p>
          </p:txBody>
        </p:sp>
      </p:grpSp>
      <p:sp>
        <p:nvSpPr>
          <p:cNvPr id="10" name="Rectangle 9">
            <a:extLst>
              <a:ext uri="{FF2B5EF4-FFF2-40B4-BE49-F238E27FC236}">
                <a16:creationId xmlns:a16="http://schemas.microsoft.com/office/drawing/2014/main" id="{E1CE852C-A4B9-6AE6-0B23-C2AE9CF4D181}"/>
              </a:ext>
            </a:extLst>
          </p:cNvPr>
          <p:cNvSpPr/>
          <p:nvPr/>
        </p:nvSpPr>
        <p:spPr>
          <a:xfrm>
            <a:off x="429682" y="2252160"/>
            <a:ext cx="846150" cy="643743"/>
          </a:xfrm>
          <a:prstGeom prst="rect">
            <a:avLst/>
          </a:prstGeom>
          <a:noFill/>
          <a:ln w="25400" cap="flat" cmpd="sng" algn="ctr">
            <a:noFill/>
            <a:prstDash val="solid"/>
          </a:ln>
          <a:effectLst/>
        </p:spPr>
        <p:txBody>
          <a:bodyPr vert="horz" rtlCol="0" anchor="ctr"/>
          <a:lstStyle/>
          <a:p>
            <a:pPr marL="0" marR="0" lvl="0" indent="0" algn="ctr" defTabSz="829178" rtl="0" eaLnBrk="1" fontAlgn="auto" latinLnBrk="0" hangingPunct="1">
              <a:lnSpc>
                <a:spcPct val="100000"/>
              </a:lnSpc>
              <a:spcBef>
                <a:spcPts val="0"/>
              </a:spcBef>
              <a:spcAft>
                <a:spcPts val="0"/>
              </a:spcAft>
              <a:buClrTx/>
              <a:buSzTx/>
              <a:buFontTx/>
              <a:buNone/>
              <a:tabLst/>
              <a:defRPr/>
            </a:pPr>
            <a:r>
              <a:rPr kumimoji="0" lang="it-IT" sz="850" b="1" i="0" u="none" strike="noStrike" kern="0" cap="none" spc="0" normalizeH="0" baseline="0" noProof="0">
                <a:ln>
                  <a:noFill/>
                </a:ln>
                <a:solidFill>
                  <a:srgbClr val="FFFFFF"/>
                </a:solidFill>
                <a:effectLst/>
                <a:uLnTx/>
                <a:uFillTx/>
                <a:latin typeface="Manrope Medium"/>
                <a:ea typeface="Tahoma" panose="020B0604030504040204" pitchFamily="34" charset="0"/>
                <a:cs typeface="Tahoma" panose="020B0604030504040204" pitchFamily="34" charset="0"/>
              </a:rPr>
              <a:t>Sistema di produzione del dato</a:t>
            </a:r>
          </a:p>
        </p:txBody>
      </p:sp>
      <p:sp>
        <p:nvSpPr>
          <p:cNvPr id="11" name="Titolo 18">
            <a:extLst>
              <a:ext uri="{FF2B5EF4-FFF2-40B4-BE49-F238E27FC236}">
                <a16:creationId xmlns:a16="http://schemas.microsoft.com/office/drawing/2014/main" id="{30F0780F-342A-FE6C-C2FB-9786313077CD}"/>
              </a:ext>
            </a:extLst>
          </p:cNvPr>
          <p:cNvSpPr>
            <a:spLocks noGrp="1"/>
          </p:cNvSpPr>
          <p:nvPr>
            <p:ph type="title"/>
          </p:nvPr>
        </p:nvSpPr>
        <p:spPr>
          <a:xfrm>
            <a:off x="390045" y="302691"/>
            <a:ext cx="10236679" cy="797370"/>
          </a:xfrm>
        </p:spPr>
        <p:txBody>
          <a:bodyPr>
            <a:noAutofit/>
          </a:bodyPr>
          <a:lstStyle/>
          <a:p>
            <a:r>
              <a:rPr lang="it-IT" sz="2800" b="1" dirty="0">
                <a:latin typeface="Manrope Medium" pitchFamily="2" charset="0"/>
              </a:rPr>
              <a:t>ABILITAZIONE TECNICA</a:t>
            </a:r>
            <a:br>
              <a:rPr lang="it-IT" sz="2800" dirty="0">
                <a:latin typeface="Manrope Medium" pitchFamily="2" charset="0"/>
              </a:rPr>
            </a:br>
            <a:r>
              <a:rPr lang="it-IT" sz="2800" dirty="0">
                <a:solidFill>
                  <a:srgbClr val="2C2C2C"/>
                </a:solidFill>
                <a:latin typeface="Manrope Medium" pitchFamily="2" charset="0"/>
                <a:cs typeface="Hind SemiBold" panose="02000000000000000000" pitchFamily="2" charset="0"/>
              </a:rPr>
              <a:t>Integrazione H2W</a:t>
            </a:r>
            <a:endParaRPr lang="it-IT" sz="2800" dirty="0">
              <a:latin typeface="Manrope Medium" pitchFamily="2" charset="0"/>
            </a:endParaRPr>
          </a:p>
        </p:txBody>
      </p:sp>
    </p:spTree>
    <p:extLst>
      <p:ext uri="{BB962C8B-B14F-4D97-AF65-F5344CB8AC3E}">
        <p14:creationId xmlns:p14="http://schemas.microsoft.com/office/powerpoint/2010/main" val="37989963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889592D3-4ACA-A3A6-DE4E-A04198B21E83}"/>
              </a:ext>
            </a:extLst>
          </p:cNvPr>
          <p:cNvCxnSpPr>
            <a:cxnSpLocks/>
          </p:cNvCxnSpPr>
          <p:nvPr/>
        </p:nvCxnSpPr>
        <p:spPr>
          <a:xfrm>
            <a:off x="1302064" y="3564000"/>
            <a:ext cx="7106440" cy="0"/>
          </a:xfrm>
          <a:prstGeom prst="line">
            <a:avLst/>
          </a:prstGeom>
          <a:noFill/>
          <a:ln w="76200" cap="flat" cmpd="sng" algn="ctr">
            <a:solidFill>
              <a:schemeClr val="accent1"/>
            </a:solidFill>
            <a:prstDash val="solid"/>
          </a:ln>
          <a:effectLst/>
        </p:spPr>
      </p:cxnSp>
      <p:sp>
        <p:nvSpPr>
          <p:cNvPr id="5" name="Rectangle 4">
            <a:extLst>
              <a:ext uri="{FF2B5EF4-FFF2-40B4-BE49-F238E27FC236}">
                <a16:creationId xmlns:a16="http://schemas.microsoft.com/office/drawing/2014/main" id="{CAD7A06C-0503-4228-5B08-F0006F1B1E3B}"/>
              </a:ext>
            </a:extLst>
          </p:cNvPr>
          <p:cNvSpPr/>
          <p:nvPr/>
        </p:nvSpPr>
        <p:spPr>
          <a:xfrm rot="5400000">
            <a:off x="348398" y="3745152"/>
            <a:ext cx="1006864" cy="810567"/>
          </a:xfrm>
          <a:prstGeom prst="rect">
            <a:avLst/>
          </a:prstGeom>
          <a:solidFill>
            <a:schemeClr val="accent1"/>
          </a:solidFill>
          <a:ln w="76200" cap="flat" cmpd="sng" algn="ctr">
            <a:solidFill>
              <a:schemeClr val="accent1"/>
            </a:solidFill>
            <a:prstDash val="solid"/>
          </a:ln>
          <a:effectLst/>
        </p:spPr>
        <p:txBody>
          <a:bodyPr vert="vert270" rtlCol="0" anchor="ctr"/>
          <a:lstStyle/>
          <a:p>
            <a:pPr algn="ctr" defTabSz="829178"/>
            <a:endParaRPr lang="it-IT" sz="1632" b="1" kern="0">
              <a:solidFill>
                <a:prstClr val="black"/>
              </a:solidFill>
              <a:latin typeface="+mj-lt"/>
              <a:ea typeface="Tahoma" panose="020B0604030504040204" pitchFamily="34" charset="0"/>
              <a:cs typeface="Tahoma" panose="020B0604030504040204" pitchFamily="34" charset="0"/>
            </a:endParaRPr>
          </a:p>
        </p:txBody>
      </p:sp>
      <p:sp>
        <p:nvSpPr>
          <p:cNvPr id="6" name="Rectangle 5">
            <a:extLst>
              <a:ext uri="{FF2B5EF4-FFF2-40B4-BE49-F238E27FC236}">
                <a16:creationId xmlns:a16="http://schemas.microsoft.com/office/drawing/2014/main" id="{8B43B496-C0BF-8E64-0A60-4A1D27816FD7}"/>
              </a:ext>
            </a:extLst>
          </p:cNvPr>
          <p:cNvSpPr/>
          <p:nvPr/>
        </p:nvSpPr>
        <p:spPr>
          <a:xfrm>
            <a:off x="461261" y="3833243"/>
            <a:ext cx="771421" cy="643743"/>
          </a:xfrm>
          <a:prstGeom prst="rect">
            <a:avLst/>
          </a:prstGeom>
          <a:noFill/>
          <a:ln w="25400" cap="flat" cmpd="sng" algn="ctr">
            <a:noFill/>
            <a:prstDash val="solid"/>
          </a:ln>
          <a:effectLst/>
        </p:spPr>
        <p:txBody>
          <a:bodyPr vert="horz" rtlCol="0" anchor="ctr"/>
          <a:lstStyle/>
          <a:p>
            <a:pPr algn="ctr" defTabSz="829178"/>
            <a:r>
              <a:rPr lang="it-IT" sz="1814" b="1" kern="0">
                <a:solidFill>
                  <a:srgbClr val="1F3B51"/>
                </a:solidFill>
                <a:latin typeface="+mj-lt"/>
                <a:ea typeface="Tahoma" panose="020B0604030504040204" pitchFamily="34" charset="0"/>
                <a:cs typeface="Tahoma" panose="020B0604030504040204" pitchFamily="34" charset="0"/>
              </a:rPr>
              <a:t>I.PaC</a:t>
            </a:r>
          </a:p>
        </p:txBody>
      </p:sp>
      <p:cxnSp>
        <p:nvCxnSpPr>
          <p:cNvPr id="7" name="Straight Connector 3">
            <a:extLst>
              <a:ext uri="{FF2B5EF4-FFF2-40B4-BE49-F238E27FC236}">
                <a16:creationId xmlns:a16="http://schemas.microsoft.com/office/drawing/2014/main" id="{11D322B9-6BA2-9C32-08A4-7764BE82AFC9}"/>
              </a:ext>
            </a:extLst>
          </p:cNvPr>
          <p:cNvCxnSpPr>
            <a:cxnSpLocks/>
          </p:cNvCxnSpPr>
          <p:nvPr/>
        </p:nvCxnSpPr>
        <p:spPr>
          <a:xfrm>
            <a:off x="1302064" y="4748335"/>
            <a:ext cx="7106440" cy="0"/>
          </a:xfrm>
          <a:prstGeom prst="line">
            <a:avLst/>
          </a:prstGeom>
          <a:noFill/>
          <a:ln w="76200" cap="flat" cmpd="sng" algn="ctr">
            <a:solidFill>
              <a:schemeClr val="accent1"/>
            </a:solidFill>
            <a:prstDash val="solid"/>
          </a:ln>
          <a:effectLst/>
        </p:spPr>
      </p:cxnSp>
      <p:sp>
        <p:nvSpPr>
          <p:cNvPr id="8" name="Rectangle 4">
            <a:extLst>
              <a:ext uri="{FF2B5EF4-FFF2-40B4-BE49-F238E27FC236}">
                <a16:creationId xmlns:a16="http://schemas.microsoft.com/office/drawing/2014/main" id="{392CE7ED-E6AC-3236-78B7-ED7C23C38F3F}"/>
              </a:ext>
            </a:extLst>
          </p:cNvPr>
          <p:cNvSpPr/>
          <p:nvPr/>
        </p:nvSpPr>
        <p:spPr>
          <a:xfrm rot="5400000">
            <a:off x="539937" y="4756180"/>
            <a:ext cx="623784" cy="810567"/>
          </a:xfrm>
          <a:prstGeom prst="rect">
            <a:avLst/>
          </a:prstGeom>
          <a:solidFill>
            <a:schemeClr val="accent1"/>
          </a:solidFill>
          <a:ln w="76200" cap="flat" cmpd="sng" algn="ctr">
            <a:solidFill>
              <a:schemeClr val="accent1"/>
            </a:solidFill>
            <a:prstDash val="solid"/>
          </a:ln>
          <a:effectLst/>
        </p:spPr>
        <p:txBody>
          <a:bodyPr vert="vert270" rtlCol="0" anchor="ctr"/>
          <a:lstStyle/>
          <a:p>
            <a:pPr algn="ctr" defTabSz="829178"/>
            <a:endParaRPr lang="it-IT" sz="1632" b="1" kern="0">
              <a:solidFill>
                <a:prstClr val="black"/>
              </a:solidFill>
              <a:latin typeface="+mj-lt"/>
              <a:ea typeface="Tahoma" panose="020B0604030504040204" pitchFamily="34" charset="0"/>
              <a:cs typeface="Tahoma" panose="020B0604030504040204" pitchFamily="34" charset="0"/>
            </a:endParaRPr>
          </a:p>
        </p:txBody>
      </p:sp>
      <p:sp>
        <p:nvSpPr>
          <p:cNvPr id="9" name="Rectangle 5">
            <a:extLst>
              <a:ext uri="{FF2B5EF4-FFF2-40B4-BE49-F238E27FC236}">
                <a16:creationId xmlns:a16="http://schemas.microsoft.com/office/drawing/2014/main" id="{065AC8D5-C3A1-2481-46FF-99DDC9792A80}"/>
              </a:ext>
            </a:extLst>
          </p:cNvPr>
          <p:cNvSpPr/>
          <p:nvPr/>
        </p:nvSpPr>
        <p:spPr>
          <a:xfrm>
            <a:off x="461261" y="4941621"/>
            <a:ext cx="771421" cy="439685"/>
          </a:xfrm>
          <a:prstGeom prst="rect">
            <a:avLst/>
          </a:prstGeom>
          <a:noFill/>
          <a:ln w="25400" cap="flat" cmpd="sng" algn="ctr">
            <a:noFill/>
            <a:prstDash val="solid"/>
          </a:ln>
          <a:effectLst/>
        </p:spPr>
        <p:txBody>
          <a:bodyPr vert="horz" rtlCol="0" anchor="ctr"/>
          <a:lstStyle/>
          <a:p>
            <a:pPr algn="ctr" defTabSz="829178"/>
            <a:r>
              <a:rPr lang="it-IT" sz="1814" b="1" kern="0">
                <a:solidFill>
                  <a:srgbClr val="1F3B51"/>
                </a:solidFill>
                <a:latin typeface="+mj-lt"/>
                <a:ea typeface="Tahoma" panose="020B0604030504040204" pitchFamily="34" charset="0"/>
                <a:cs typeface="Tahoma" panose="020B0604030504040204" pitchFamily="34" charset="0"/>
              </a:rPr>
              <a:t>IAM</a:t>
            </a:r>
          </a:p>
        </p:txBody>
      </p:sp>
      <p:grpSp>
        <p:nvGrpSpPr>
          <p:cNvPr id="10" name="Group 9">
            <a:extLst>
              <a:ext uri="{FF2B5EF4-FFF2-40B4-BE49-F238E27FC236}">
                <a16:creationId xmlns:a16="http://schemas.microsoft.com/office/drawing/2014/main" id="{C46CBDC6-59F4-3E6A-E4B5-62314C15391C}"/>
              </a:ext>
            </a:extLst>
          </p:cNvPr>
          <p:cNvGrpSpPr/>
          <p:nvPr/>
        </p:nvGrpSpPr>
        <p:grpSpPr>
          <a:xfrm>
            <a:off x="415072" y="1630276"/>
            <a:ext cx="865251" cy="1888677"/>
            <a:chOff x="91310" y="1254512"/>
            <a:chExt cx="954180" cy="2889058"/>
          </a:xfrm>
        </p:grpSpPr>
        <p:sp>
          <p:nvSpPr>
            <p:cNvPr id="11" name="Rectangle 10">
              <a:extLst>
                <a:ext uri="{FF2B5EF4-FFF2-40B4-BE49-F238E27FC236}">
                  <a16:creationId xmlns:a16="http://schemas.microsoft.com/office/drawing/2014/main" id="{BFE510A8-3ACC-2CB9-2A39-790244EC6883}"/>
                </a:ext>
              </a:extLst>
            </p:cNvPr>
            <p:cNvSpPr/>
            <p:nvPr/>
          </p:nvSpPr>
          <p:spPr>
            <a:xfrm rot="5400000">
              <a:off x="-842256" y="2255040"/>
              <a:ext cx="2828000" cy="893875"/>
            </a:xfrm>
            <a:prstGeom prst="rect">
              <a:avLst/>
            </a:prstGeom>
            <a:solidFill>
              <a:srgbClr val="999999"/>
            </a:solidFill>
            <a:ln w="762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defTabSz="457200"/>
              <a:endParaRPr lang="it-IT" sz="1400" b="1">
                <a:solidFill>
                  <a:schemeClr val="bg1"/>
                </a:solidFill>
                <a:latin typeface="Manrope Light"/>
                <a:ea typeface="Tahoma" panose="020B0604030504040204" pitchFamily="34" charset="0"/>
                <a:cs typeface="Tahoma" panose="020B0604030504040204" pitchFamily="34" charset="0"/>
              </a:endParaRPr>
            </a:p>
          </p:txBody>
        </p:sp>
        <p:sp>
          <p:nvSpPr>
            <p:cNvPr id="12" name="Rectangle 5">
              <a:extLst>
                <a:ext uri="{FF2B5EF4-FFF2-40B4-BE49-F238E27FC236}">
                  <a16:creationId xmlns:a16="http://schemas.microsoft.com/office/drawing/2014/main" id="{4214698A-213A-9C6C-5996-92F67D7DC3B7}"/>
                </a:ext>
              </a:extLst>
            </p:cNvPr>
            <p:cNvSpPr/>
            <p:nvPr/>
          </p:nvSpPr>
          <p:spPr>
            <a:xfrm>
              <a:off x="91310" y="1254512"/>
              <a:ext cx="954180" cy="2889058"/>
            </a:xfrm>
            <a:prstGeom prst="rect">
              <a:avLst/>
            </a:prstGeom>
            <a:solidFill>
              <a:srgbClr val="999999"/>
            </a:solidFill>
            <a:ln w="762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defTabSz="457200"/>
              <a:endParaRPr lang="it-IT" sz="1400" b="1">
                <a:solidFill>
                  <a:schemeClr val="bg1"/>
                </a:solidFill>
                <a:latin typeface="Manrope Light"/>
                <a:ea typeface="Tahoma" panose="020B0604030504040204" pitchFamily="34" charset="0"/>
                <a:cs typeface="Tahoma" panose="020B0604030504040204" pitchFamily="34" charset="0"/>
              </a:endParaRPr>
            </a:p>
          </p:txBody>
        </p:sp>
      </p:grpSp>
      <p:sp>
        <p:nvSpPr>
          <p:cNvPr id="13" name="Rectangle 12">
            <a:extLst>
              <a:ext uri="{FF2B5EF4-FFF2-40B4-BE49-F238E27FC236}">
                <a16:creationId xmlns:a16="http://schemas.microsoft.com/office/drawing/2014/main" id="{19503C7F-2A6C-95A3-E6B0-21FE18AB071A}"/>
              </a:ext>
            </a:extLst>
          </p:cNvPr>
          <p:cNvSpPr/>
          <p:nvPr/>
        </p:nvSpPr>
        <p:spPr>
          <a:xfrm>
            <a:off x="429682" y="2252160"/>
            <a:ext cx="846150" cy="643743"/>
          </a:xfrm>
          <a:prstGeom prst="rect">
            <a:avLst/>
          </a:prstGeom>
          <a:noFill/>
          <a:ln w="25400" cap="flat" cmpd="sng" algn="ctr">
            <a:noFill/>
            <a:prstDash val="solid"/>
          </a:ln>
          <a:effectLst/>
        </p:spPr>
        <p:txBody>
          <a:bodyPr vert="horz" rtlCol="0" anchor="ctr"/>
          <a:lstStyle/>
          <a:p>
            <a:pPr marL="0" marR="0" lvl="0" indent="0" algn="ctr" defTabSz="829178" rtl="0" eaLnBrk="1" fontAlgn="auto" latinLnBrk="0" hangingPunct="1">
              <a:lnSpc>
                <a:spcPct val="100000"/>
              </a:lnSpc>
              <a:spcBef>
                <a:spcPts val="0"/>
              </a:spcBef>
              <a:spcAft>
                <a:spcPts val="0"/>
              </a:spcAft>
              <a:buClrTx/>
              <a:buSzTx/>
              <a:buFontTx/>
              <a:buNone/>
              <a:tabLst/>
              <a:defRPr/>
            </a:pPr>
            <a:r>
              <a:rPr kumimoji="0" lang="it-IT" sz="850" b="1" i="0" u="none" strike="noStrike" kern="0" cap="none" spc="0" normalizeH="0" baseline="0" noProof="0">
                <a:ln>
                  <a:noFill/>
                </a:ln>
                <a:solidFill>
                  <a:srgbClr val="FFFFFF"/>
                </a:solidFill>
                <a:effectLst/>
                <a:uLnTx/>
                <a:uFillTx/>
                <a:latin typeface="Manrope Medium"/>
                <a:ea typeface="Tahoma" panose="020B0604030504040204" pitchFamily="34" charset="0"/>
                <a:cs typeface="Tahoma" panose="020B0604030504040204" pitchFamily="34" charset="0"/>
              </a:rPr>
              <a:t>Sistema di produzione del dato</a:t>
            </a:r>
          </a:p>
        </p:txBody>
      </p:sp>
      <p:sp>
        <p:nvSpPr>
          <p:cNvPr id="3" name="Segnaposto numero diapositiva 2">
            <a:extLst>
              <a:ext uri="{FF2B5EF4-FFF2-40B4-BE49-F238E27FC236}">
                <a16:creationId xmlns:a16="http://schemas.microsoft.com/office/drawing/2014/main" id="{975A6596-8F7A-A50D-C415-1D666A95C027}"/>
              </a:ext>
            </a:extLst>
          </p:cNvPr>
          <p:cNvSpPr>
            <a:spLocks noGrp="1"/>
          </p:cNvSpPr>
          <p:nvPr>
            <p:ph type="sldNum" sz="quarter" idx="10"/>
          </p:nvPr>
        </p:nvSpPr>
        <p:spPr/>
        <p:txBody>
          <a:bodyPr/>
          <a:lstStyle/>
          <a:p>
            <a:fld id="{4FD464FC-7F50-4ECC-A8FE-0EFE49235618}" type="slidenum">
              <a:rPr lang="it-IT" smtClean="0"/>
              <a:pPr/>
              <a:t>18</a:t>
            </a:fld>
            <a:endParaRPr lang="it-IT"/>
          </a:p>
        </p:txBody>
      </p:sp>
      <p:sp>
        <p:nvSpPr>
          <p:cNvPr id="41" name="Rectangle: Rounded Corners 146">
            <a:extLst>
              <a:ext uri="{FF2B5EF4-FFF2-40B4-BE49-F238E27FC236}">
                <a16:creationId xmlns:a16="http://schemas.microsoft.com/office/drawing/2014/main" id="{EB3FE83D-1C2E-2F84-57CF-6BFD14AA3A13}"/>
              </a:ext>
            </a:extLst>
          </p:cNvPr>
          <p:cNvSpPr/>
          <p:nvPr/>
        </p:nvSpPr>
        <p:spPr>
          <a:xfrm>
            <a:off x="7433835" y="2612412"/>
            <a:ext cx="471914" cy="228473"/>
          </a:xfrm>
          <a:prstGeom prst="roundRect">
            <a:avLst>
              <a:gd name="adj" fmla="val 50000"/>
            </a:avLst>
          </a:prstGeom>
          <a:solidFill>
            <a:srgbClr val="2F4E66"/>
          </a:solidFill>
          <a:ln w="19050" cap="flat" cmpd="sng" algn="ctr">
            <a:noFill/>
            <a:prstDash val="solid"/>
          </a:ln>
          <a:effectLst>
            <a:outerShdw blurRad="50800" dist="38100" dir="2700000" algn="tl" rotWithShape="0">
              <a:prstClr val="black">
                <a:alpha val="40000"/>
              </a:prstClr>
            </a:outerShdw>
          </a:effectLst>
        </p:spPr>
        <p:txBody>
          <a:bodyPr rtlCol="0" anchor="ctr"/>
          <a:lstStyle/>
          <a:p>
            <a:pPr algn="ctr" defTabSz="829178">
              <a:defRPr/>
            </a:pPr>
            <a:r>
              <a:rPr lang="it-IT" sz="816" b="1" kern="0">
                <a:solidFill>
                  <a:prstClr val="white"/>
                </a:solidFill>
                <a:latin typeface="+mj-lt"/>
                <a:ea typeface="Tahoma" panose="020B0604030504040204" pitchFamily="34" charset="0"/>
                <a:cs typeface="Tahoma" panose="020B0604030504040204" pitchFamily="34" charset="0"/>
              </a:rPr>
              <a:t>Fine</a:t>
            </a:r>
          </a:p>
        </p:txBody>
      </p:sp>
      <p:sp>
        <p:nvSpPr>
          <p:cNvPr id="42" name="Rectangle: Rounded Corners 14">
            <a:extLst>
              <a:ext uri="{FF2B5EF4-FFF2-40B4-BE49-F238E27FC236}">
                <a16:creationId xmlns:a16="http://schemas.microsoft.com/office/drawing/2014/main" id="{1E17DB55-E8FF-2702-F8AE-3EE15465750C}"/>
              </a:ext>
            </a:extLst>
          </p:cNvPr>
          <p:cNvSpPr/>
          <p:nvPr/>
        </p:nvSpPr>
        <p:spPr>
          <a:xfrm>
            <a:off x="1886390" y="1752594"/>
            <a:ext cx="516011" cy="228473"/>
          </a:xfrm>
          <a:prstGeom prst="roundRect">
            <a:avLst>
              <a:gd name="adj" fmla="val 50000"/>
            </a:avLst>
          </a:prstGeom>
          <a:solidFill>
            <a:srgbClr val="50A8A3"/>
          </a:solidFill>
          <a:ln w="19050" cap="flat" cmpd="sng" algn="ctr">
            <a:noFill/>
            <a:prstDash val="solid"/>
          </a:ln>
          <a:effectLst>
            <a:outerShdw blurRad="50800" dist="38100" dir="2700000" algn="tl" rotWithShape="0">
              <a:prstClr val="black">
                <a:alpha val="40000"/>
              </a:prstClr>
            </a:outerShdw>
          </a:effectLst>
        </p:spPr>
        <p:txBody>
          <a:bodyPr rtlCol="0" anchor="ctr"/>
          <a:lstStyle/>
          <a:p>
            <a:pPr marR="0" lvl="0" indent="0" algn="ctr" defTabSz="829178" fontAlgn="auto">
              <a:lnSpc>
                <a:spcPct val="100000"/>
              </a:lnSpc>
              <a:spcBef>
                <a:spcPts val="0"/>
              </a:spcBef>
              <a:spcAft>
                <a:spcPts val="0"/>
              </a:spcAft>
              <a:buClrTx/>
              <a:buSzTx/>
              <a:buFontTx/>
              <a:buNone/>
              <a:tabLst/>
              <a:defRPr/>
            </a:pPr>
            <a:r>
              <a:rPr lang="it-IT" sz="816" b="1" kern="0">
                <a:solidFill>
                  <a:prstClr val="white"/>
                </a:solidFill>
                <a:latin typeface="+mj-lt"/>
                <a:ea typeface="Tahoma" panose="020B0604030504040204" pitchFamily="34" charset="0"/>
                <a:cs typeface="Tahoma" panose="020B0604030504040204" pitchFamily="34" charset="0"/>
              </a:rPr>
              <a:t>Start</a:t>
            </a:r>
          </a:p>
        </p:txBody>
      </p:sp>
      <p:sp>
        <p:nvSpPr>
          <p:cNvPr id="43" name="Rectangle: Rounded Corners 93">
            <a:extLst>
              <a:ext uri="{FF2B5EF4-FFF2-40B4-BE49-F238E27FC236}">
                <a16:creationId xmlns:a16="http://schemas.microsoft.com/office/drawing/2014/main" id="{2BC819C6-F155-5EBB-BA58-30E2A764A59E}"/>
              </a:ext>
            </a:extLst>
          </p:cNvPr>
          <p:cNvSpPr/>
          <p:nvPr/>
        </p:nvSpPr>
        <p:spPr>
          <a:xfrm>
            <a:off x="1491499" y="2457328"/>
            <a:ext cx="1305793" cy="538640"/>
          </a:xfrm>
          <a:prstGeom prst="roundRect">
            <a:avLst/>
          </a:prstGeom>
          <a:solidFill>
            <a:sysClr val="window" lastClr="FFFFFF"/>
          </a:solidFill>
          <a:ln w="19050" cap="flat" cmpd="sng" algn="ctr">
            <a:solidFill>
              <a:srgbClr val="4A7EBB"/>
            </a:solidFill>
            <a:prstDash val="solid"/>
          </a:ln>
          <a:effectLst>
            <a:outerShdw blurRad="50800" dist="38100" dir="2700000" algn="tl" rotWithShape="0">
              <a:prstClr val="black">
                <a:alpha val="40000"/>
              </a:prstClr>
            </a:outerShdw>
          </a:effectLst>
        </p:spPr>
        <p:txBody>
          <a:bodyPr lIns="82918" tIns="41459" rIns="82918" bIns="41459" rtlCol="0" anchor="ctr"/>
          <a:lstStyle/>
          <a:p>
            <a:pPr algn="ctr" defTabSz="829178">
              <a:lnSpc>
                <a:spcPct val="80000"/>
              </a:lnSpc>
            </a:pPr>
            <a:r>
              <a:rPr lang="it-IT" sz="816" kern="0">
                <a:solidFill>
                  <a:srgbClr val="1F3B51"/>
                </a:solidFill>
                <a:latin typeface="+mj-lt"/>
                <a:ea typeface="Tahoma"/>
                <a:cs typeface="Tahoma"/>
              </a:rPr>
              <a:t>Il Sistema di produzione del dato deve richiamare un servizio di I.PaC</a:t>
            </a:r>
          </a:p>
        </p:txBody>
      </p:sp>
      <p:sp>
        <p:nvSpPr>
          <p:cNvPr id="44" name="Rectangle: Rounded Corners 192">
            <a:extLst>
              <a:ext uri="{FF2B5EF4-FFF2-40B4-BE49-F238E27FC236}">
                <a16:creationId xmlns:a16="http://schemas.microsoft.com/office/drawing/2014/main" id="{41E79F08-84D6-7501-3BCF-62381062F583}"/>
              </a:ext>
            </a:extLst>
          </p:cNvPr>
          <p:cNvSpPr/>
          <p:nvPr/>
        </p:nvSpPr>
        <p:spPr>
          <a:xfrm>
            <a:off x="6099493" y="3858144"/>
            <a:ext cx="981063" cy="534188"/>
          </a:xfrm>
          <a:prstGeom prst="roundRect">
            <a:avLst/>
          </a:prstGeom>
          <a:solidFill>
            <a:sysClr val="window" lastClr="FFFFFF"/>
          </a:solidFill>
          <a:ln w="19050" cap="flat" cmpd="sng" algn="ctr">
            <a:solidFill>
              <a:srgbClr val="4A7EBB"/>
            </a:solidFill>
            <a:prstDash val="solid"/>
          </a:ln>
          <a:effectLst>
            <a:outerShdw blurRad="50800" dist="38100" dir="2700000" algn="tl" rotWithShape="0">
              <a:prstClr val="black">
                <a:alpha val="40000"/>
              </a:prstClr>
            </a:outerShdw>
          </a:effectLst>
        </p:spPr>
        <p:txBody>
          <a:bodyPr lIns="82918" tIns="41459" rIns="82918" bIns="41459" rtlCol="0" anchor="ctr"/>
          <a:lstStyle/>
          <a:p>
            <a:pPr algn="ctr" defTabSz="829178">
              <a:lnSpc>
                <a:spcPct val="80000"/>
              </a:lnSpc>
            </a:pPr>
            <a:r>
              <a:rPr lang="it-IT" sz="816" kern="0">
                <a:solidFill>
                  <a:srgbClr val="1F3B51"/>
                </a:solidFill>
                <a:latin typeface="+mj-lt"/>
                <a:ea typeface="Tahoma"/>
                <a:cs typeface="Tahoma"/>
              </a:rPr>
              <a:t>Restituzione risposta del servizio specifico</a:t>
            </a:r>
          </a:p>
        </p:txBody>
      </p:sp>
      <p:sp>
        <p:nvSpPr>
          <p:cNvPr id="45" name="Rectangle: Rounded Corners 93">
            <a:extLst>
              <a:ext uri="{FF2B5EF4-FFF2-40B4-BE49-F238E27FC236}">
                <a16:creationId xmlns:a16="http://schemas.microsoft.com/office/drawing/2014/main" id="{0333E16C-4663-5F0C-7BAD-7FB81BAA3639}"/>
              </a:ext>
            </a:extLst>
          </p:cNvPr>
          <p:cNvSpPr/>
          <p:nvPr/>
        </p:nvSpPr>
        <p:spPr>
          <a:xfrm>
            <a:off x="3309184" y="2481811"/>
            <a:ext cx="737087" cy="489673"/>
          </a:xfrm>
          <a:prstGeom prst="roundRect">
            <a:avLst/>
          </a:prstGeom>
          <a:solidFill>
            <a:sysClr val="window" lastClr="FFFFFF"/>
          </a:solidFill>
          <a:ln w="19050" cap="flat" cmpd="sng" algn="ctr">
            <a:solidFill>
              <a:srgbClr val="4A7EBB"/>
            </a:solidFill>
            <a:prstDash val="solid"/>
          </a:ln>
          <a:effectLst>
            <a:outerShdw blurRad="50800" dist="38100" dir="2700000" algn="tl" rotWithShape="0">
              <a:prstClr val="black">
                <a:alpha val="40000"/>
              </a:prstClr>
            </a:outerShdw>
          </a:effectLst>
        </p:spPr>
        <p:txBody>
          <a:bodyPr lIns="82918" tIns="41459" rIns="82918" bIns="41459" rtlCol="0" anchor="ctr"/>
          <a:lstStyle/>
          <a:p>
            <a:pPr algn="ctr" defTabSz="829178">
              <a:lnSpc>
                <a:spcPct val="80000"/>
              </a:lnSpc>
            </a:pPr>
            <a:r>
              <a:rPr lang="it-IT" sz="816" kern="0">
                <a:solidFill>
                  <a:srgbClr val="1F3B51"/>
                </a:solidFill>
                <a:latin typeface="+mj-lt"/>
                <a:ea typeface="Tahoma"/>
                <a:cs typeface="Tahoma"/>
              </a:rPr>
              <a:t>Richiesta del </a:t>
            </a:r>
          </a:p>
          <a:p>
            <a:pPr algn="ctr" defTabSz="829178">
              <a:lnSpc>
                <a:spcPct val="80000"/>
              </a:lnSpc>
            </a:pPr>
            <a:r>
              <a:rPr lang="it-IT" sz="816" kern="0">
                <a:solidFill>
                  <a:srgbClr val="1F3B51"/>
                </a:solidFill>
                <a:latin typeface="+mj-lt"/>
                <a:ea typeface="Tahoma"/>
                <a:cs typeface="Tahoma"/>
              </a:rPr>
              <a:t>token IAM</a:t>
            </a:r>
          </a:p>
        </p:txBody>
      </p:sp>
      <p:sp>
        <p:nvSpPr>
          <p:cNvPr id="46" name="Rectangle: Rounded Corners 192">
            <a:extLst>
              <a:ext uri="{FF2B5EF4-FFF2-40B4-BE49-F238E27FC236}">
                <a16:creationId xmlns:a16="http://schemas.microsoft.com/office/drawing/2014/main" id="{6AA37283-F17C-64C6-CBA8-C249AAF28A6B}"/>
              </a:ext>
            </a:extLst>
          </p:cNvPr>
          <p:cNvSpPr/>
          <p:nvPr/>
        </p:nvSpPr>
        <p:spPr>
          <a:xfrm>
            <a:off x="4850578" y="3832005"/>
            <a:ext cx="1079168" cy="587607"/>
          </a:xfrm>
          <a:prstGeom prst="roundRect">
            <a:avLst/>
          </a:prstGeom>
          <a:solidFill>
            <a:srgbClr val="E5EBF9"/>
          </a:solidFill>
          <a:ln w="19050" cap="flat" cmpd="sng" algn="ctr">
            <a:solidFill>
              <a:srgbClr val="4A7EBB"/>
            </a:solidFill>
            <a:prstDash val="solid"/>
          </a:ln>
          <a:effectLst>
            <a:outerShdw blurRad="50800" dist="38100" dir="2700000" algn="tl" rotWithShape="0">
              <a:prstClr val="black">
                <a:alpha val="40000"/>
              </a:prstClr>
            </a:outerShdw>
          </a:effectLst>
        </p:spPr>
        <p:txBody>
          <a:bodyPr lIns="82918" tIns="41459" rIns="82918" bIns="41459" rtlCol="0" anchor="ctr"/>
          <a:lstStyle/>
          <a:p>
            <a:pPr marR="0" lvl="0" indent="0" algn="ctr" defTabSz="829178" fontAlgn="auto">
              <a:lnSpc>
                <a:spcPct val="80000"/>
              </a:lnSpc>
              <a:spcBef>
                <a:spcPts val="0"/>
              </a:spcBef>
              <a:spcAft>
                <a:spcPts val="0"/>
              </a:spcAft>
              <a:buClrTx/>
              <a:buSzTx/>
              <a:buFontTx/>
              <a:buNone/>
              <a:tabLst/>
              <a:defRPr/>
            </a:pPr>
            <a:r>
              <a:rPr lang="it-IT" sz="816" kern="0">
                <a:solidFill>
                  <a:srgbClr val="1F3B51"/>
                </a:solidFill>
                <a:latin typeface="+mj-lt"/>
                <a:ea typeface="Tahoma"/>
                <a:cs typeface="Tahoma"/>
              </a:rPr>
              <a:t>Creazione di un contesto sicurezza</a:t>
            </a:r>
          </a:p>
        </p:txBody>
      </p:sp>
      <p:cxnSp>
        <p:nvCxnSpPr>
          <p:cNvPr id="47" name="Connettore diritto 45">
            <a:extLst>
              <a:ext uri="{FF2B5EF4-FFF2-40B4-BE49-F238E27FC236}">
                <a16:creationId xmlns:a16="http://schemas.microsoft.com/office/drawing/2014/main" id="{3CE35DCC-57D8-D41B-35AF-C9943FFABB96}"/>
              </a:ext>
            </a:extLst>
          </p:cNvPr>
          <p:cNvCxnSpPr>
            <a:cxnSpLocks/>
            <a:stCxn id="42" idx="2"/>
            <a:endCxn id="43" idx="0"/>
          </p:cNvCxnSpPr>
          <p:nvPr/>
        </p:nvCxnSpPr>
        <p:spPr>
          <a:xfrm>
            <a:off x="2144396" y="1981067"/>
            <a:ext cx="0" cy="476261"/>
          </a:xfrm>
          <a:prstGeom prst="line">
            <a:avLst/>
          </a:prstGeom>
          <a:noFill/>
          <a:ln w="9525" cap="flat" cmpd="sng" algn="ctr">
            <a:solidFill>
              <a:srgbClr val="4F81BD">
                <a:shade val="95000"/>
                <a:satMod val="105000"/>
              </a:srgbClr>
            </a:solidFill>
            <a:prstDash val="solid"/>
            <a:tailEnd type="triangle"/>
          </a:ln>
          <a:effectLst/>
        </p:spPr>
      </p:cxnSp>
      <p:sp>
        <p:nvSpPr>
          <p:cNvPr id="48" name="Rectangle: Rounded Corners 93">
            <a:extLst>
              <a:ext uri="{FF2B5EF4-FFF2-40B4-BE49-F238E27FC236}">
                <a16:creationId xmlns:a16="http://schemas.microsoft.com/office/drawing/2014/main" id="{2FEAFD3D-1A78-CDED-035A-4F8CB572AB63}"/>
              </a:ext>
            </a:extLst>
          </p:cNvPr>
          <p:cNvSpPr/>
          <p:nvPr/>
        </p:nvSpPr>
        <p:spPr>
          <a:xfrm>
            <a:off x="6050442" y="2400771"/>
            <a:ext cx="1079168" cy="651754"/>
          </a:xfrm>
          <a:prstGeom prst="roundRect">
            <a:avLst/>
          </a:prstGeom>
          <a:solidFill>
            <a:sysClr val="window" lastClr="FFFFFF"/>
          </a:solidFill>
          <a:ln w="19050" cap="flat" cmpd="sng" algn="ctr">
            <a:solidFill>
              <a:srgbClr val="4A7EBB"/>
            </a:solidFill>
            <a:prstDash val="solid"/>
          </a:ln>
          <a:effectLst>
            <a:outerShdw blurRad="50800" dist="38100" dir="2700000" algn="tl" rotWithShape="0">
              <a:prstClr val="black">
                <a:alpha val="40000"/>
              </a:prstClr>
            </a:outerShdw>
          </a:effectLst>
        </p:spPr>
        <p:txBody>
          <a:bodyPr lIns="82918" tIns="41459" rIns="82918" bIns="41459" rtlCol="0" anchor="ctr"/>
          <a:lstStyle/>
          <a:p>
            <a:pPr algn="ctr" defTabSz="829178">
              <a:lnSpc>
                <a:spcPct val="80000"/>
              </a:lnSpc>
            </a:pPr>
            <a:r>
              <a:rPr lang="it-IT" sz="816" kern="0">
                <a:solidFill>
                  <a:srgbClr val="1F3B51"/>
                </a:solidFill>
                <a:latin typeface="+mj-lt"/>
                <a:ea typeface="Tahoma"/>
                <a:cs typeface="Tahoma"/>
              </a:rPr>
              <a:t>Richiamo del servizio specifico di I.PaC.</a:t>
            </a:r>
          </a:p>
        </p:txBody>
      </p:sp>
      <p:cxnSp>
        <p:nvCxnSpPr>
          <p:cNvPr id="52" name="Connettore 2 71">
            <a:extLst>
              <a:ext uri="{FF2B5EF4-FFF2-40B4-BE49-F238E27FC236}">
                <a16:creationId xmlns:a16="http://schemas.microsoft.com/office/drawing/2014/main" id="{363B2809-2CFE-F569-D379-A654F96D2756}"/>
              </a:ext>
            </a:extLst>
          </p:cNvPr>
          <p:cNvCxnSpPr>
            <a:cxnSpLocks/>
            <a:stCxn id="43" idx="3"/>
            <a:endCxn id="45" idx="1"/>
          </p:cNvCxnSpPr>
          <p:nvPr/>
        </p:nvCxnSpPr>
        <p:spPr>
          <a:xfrm>
            <a:off x="2797292" y="2726648"/>
            <a:ext cx="511891" cy="0"/>
          </a:xfrm>
          <a:prstGeom prst="straightConnector1">
            <a:avLst/>
          </a:prstGeom>
          <a:noFill/>
          <a:ln w="9525" cap="flat" cmpd="sng" algn="ctr">
            <a:solidFill>
              <a:srgbClr val="4F81BD">
                <a:shade val="95000"/>
                <a:satMod val="105000"/>
              </a:srgbClr>
            </a:solidFill>
            <a:prstDash val="solid"/>
            <a:tailEnd type="triangle"/>
          </a:ln>
          <a:effectLst/>
        </p:spPr>
      </p:cxnSp>
      <p:sp>
        <p:nvSpPr>
          <p:cNvPr id="53" name="Rectangle: Rounded Corners 93">
            <a:extLst>
              <a:ext uri="{FF2B5EF4-FFF2-40B4-BE49-F238E27FC236}">
                <a16:creationId xmlns:a16="http://schemas.microsoft.com/office/drawing/2014/main" id="{E12B1C34-575F-0AAB-4FAE-659EB5F82639}"/>
              </a:ext>
            </a:extLst>
          </p:cNvPr>
          <p:cNvSpPr/>
          <p:nvPr/>
        </p:nvSpPr>
        <p:spPr>
          <a:xfrm>
            <a:off x="3084185" y="4924246"/>
            <a:ext cx="1187085" cy="489673"/>
          </a:xfrm>
          <a:prstGeom prst="roundRect">
            <a:avLst/>
          </a:prstGeom>
          <a:solidFill>
            <a:sysClr val="window" lastClr="FFFFFF"/>
          </a:solidFill>
          <a:ln w="19050" cap="flat" cmpd="sng" algn="ctr">
            <a:solidFill>
              <a:srgbClr val="4A7EBB"/>
            </a:solidFill>
            <a:prstDash val="solid"/>
          </a:ln>
          <a:effectLst>
            <a:outerShdw blurRad="50800" dist="38100" dir="2700000" algn="tl" rotWithShape="0">
              <a:prstClr val="black">
                <a:alpha val="40000"/>
              </a:prstClr>
            </a:outerShdw>
          </a:effectLst>
        </p:spPr>
        <p:txBody>
          <a:bodyPr lIns="82918" tIns="41459" rIns="82918" bIns="41459" rtlCol="0" anchor="ctr"/>
          <a:lstStyle/>
          <a:p>
            <a:pPr algn="ctr" defTabSz="829178">
              <a:lnSpc>
                <a:spcPct val="80000"/>
              </a:lnSpc>
            </a:pPr>
            <a:r>
              <a:rPr lang="it-IT" sz="816" kern="0">
                <a:solidFill>
                  <a:srgbClr val="1F3B51"/>
                </a:solidFill>
                <a:latin typeface="+mj-lt"/>
                <a:ea typeface="Tahoma"/>
                <a:cs typeface="Tahoma"/>
              </a:rPr>
              <a:t>Validazione delle credenziali passate  dal sistema chiamante</a:t>
            </a:r>
          </a:p>
        </p:txBody>
      </p:sp>
      <p:cxnSp>
        <p:nvCxnSpPr>
          <p:cNvPr id="54" name="Connettore 2 23">
            <a:extLst>
              <a:ext uri="{FF2B5EF4-FFF2-40B4-BE49-F238E27FC236}">
                <a16:creationId xmlns:a16="http://schemas.microsoft.com/office/drawing/2014/main" id="{3403A1F0-3B8F-D514-1B45-04A0B00CABE1}"/>
              </a:ext>
            </a:extLst>
          </p:cNvPr>
          <p:cNvCxnSpPr>
            <a:cxnSpLocks/>
            <a:stCxn id="45" idx="2"/>
            <a:endCxn id="53" idx="0"/>
          </p:cNvCxnSpPr>
          <p:nvPr/>
        </p:nvCxnSpPr>
        <p:spPr>
          <a:xfrm>
            <a:off x="3677728" y="2971484"/>
            <a:ext cx="0" cy="1952762"/>
          </a:xfrm>
          <a:prstGeom prst="straightConnector1">
            <a:avLst/>
          </a:prstGeom>
          <a:noFill/>
          <a:ln w="9525" cap="flat" cmpd="sng" algn="ctr">
            <a:solidFill>
              <a:srgbClr val="4F81BD">
                <a:shade val="95000"/>
                <a:satMod val="105000"/>
              </a:srgbClr>
            </a:solidFill>
            <a:prstDash val="solid"/>
            <a:tailEnd type="triangle"/>
          </a:ln>
          <a:effectLst/>
        </p:spPr>
      </p:cxnSp>
      <p:sp>
        <p:nvSpPr>
          <p:cNvPr id="55" name="Rectangle: Rounded Corners 93">
            <a:extLst>
              <a:ext uri="{FF2B5EF4-FFF2-40B4-BE49-F238E27FC236}">
                <a16:creationId xmlns:a16="http://schemas.microsoft.com/office/drawing/2014/main" id="{6FC68C44-E077-6704-F538-0AEC54D666F3}"/>
              </a:ext>
            </a:extLst>
          </p:cNvPr>
          <p:cNvSpPr/>
          <p:nvPr/>
        </p:nvSpPr>
        <p:spPr>
          <a:xfrm>
            <a:off x="4901378" y="2430396"/>
            <a:ext cx="985521" cy="592504"/>
          </a:xfrm>
          <a:prstGeom prst="roundRect">
            <a:avLst/>
          </a:prstGeom>
          <a:solidFill>
            <a:sysClr val="window" lastClr="FFFFFF"/>
          </a:solidFill>
          <a:ln w="19050" cap="flat" cmpd="sng" algn="ctr">
            <a:solidFill>
              <a:srgbClr val="4A7EBB"/>
            </a:solidFill>
            <a:prstDash val="solid"/>
          </a:ln>
          <a:effectLst>
            <a:outerShdw blurRad="50800" dist="38100" dir="2700000" algn="tl" rotWithShape="0">
              <a:prstClr val="black">
                <a:alpha val="40000"/>
              </a:prstClr>
            </a:outerShdw>
          </a:effectLst>
        </p:spPr>
        <p:txBody>
          <a:bodyPr lIns="82918" tIns="41459" rIns="82918" bIns="41459" rtlCol="0" anchor="ctr"/>
          <a:lstStyle/>
          <a:p>
            <a:pPr algn="ctr" defTabSz="829178">
              <a:lnSpc>
                <a:spcPct val="80000"/>
              </a:lnSpc>
            </a:pPr>
            <a:r>
              <a:rPr lang="it-IT" sz="816" kern="0">
                <a:solidFill>
                  <a:srgbClr val="1F3B51"/>
                </a:solidFill>
                <a:latin typeface="+mj-lt"/>
                <a:ea typeface="Tahoma"/>
                <a:cs typeface="Tahoma"/>
              </a:rPr>
              <a:t>Richiesta di autorizzazione a I.PaC</a:t>
            </a:r>
          </a:p>
        </p:txBody>
      </p:sp>
      <p:grpSp>
        <p:nvGrpSpPr>
          <p:cNvPr id="56" name="Gruppo 108">
            <a:extLst>
              <a:ext uri="{FF2B5EF4-FFF2-40B4-BE49-F238E27FC236}">
                <a16:creationId xmlns:a16="http://schemas.microsoft.com/office/drawing/2014/main" id="{10987434-DFEB-BD9E-1B90-BAC3BBF2FE5F}"/>
              </a:ext>
            </a:extLst>
          </p:cNvPr>
          <p:cNvGrpSpPr/>
          <p:nvPr/>
        </p:nvGrpSpPr>
        <p:grpSpPr>
          <a:xfrm>
            <a:off x="5340649" y="3037351"/>
            <a:ext cx="99024" cy="783476"/>
            <a:chOff x="4430923" y="2934885"/>
            <a:chExt cx="109202" cy="824865"/>
          </a:xfrm>
        </p:grpSpPr>
        <p:cxnSp>
          <p:nvCxnSpPr>
            <p:cNvPr id="57" name="Connettore 2 256">
              <a:extLst>
                <a:ext uri="{FF2B5EF4-FFF2-40B4-BE49-F238E27FC236}">
                  <a16:creationId xmlns:a16="http://schemas.microsoft.com/office/drawing/2014/main" id="{64567B7D-F7B5-3F12-1C44-6F84E36D6C69}"/>
                </a:ext>
              </a:extLst>
            </p:cNvPr>
            <p:cNvCxnSpPr>
              <a:cxnSpLocks/>
            </p:cNvCxnSpPr>
            <p:nvPr/>
          </p:nvCxnSpPr>
          <p:spPr>
            <a:xfrm>
              <a:off x="4430923" y="2934885"/>
              <a:ext cx="1" cy="824865"/>
            </a:xfrm>
            <a:prstGeom prst="straightConnector1">
              <a:avLst/>
            </a:prstGeom>
            <a:noFill/>
            <a:ln w="9525" cap="flat" cmpd="sng" algn="ctr">
              <a:solidFill>
                <a:srgbClr val="4F81BD"/>
              </a:solidFill>
              <a:prstDash val="solid"/>
              <a:headEnd type="none"/>
              <a:tailEnd type="triangle"/>
            </a:ln>
            <a:effectLst/>
          </p:spPr>
        </p:cxnSp>
        <p:cxnSp>
          <p:nvCxnSpPr>
            <p:cNvPr id="58" name="Connettore 2 95">
              <a:extLst>
                <a:ext uri="{FF2B5EF4-FFF2-40B4-BE49-F238E27FC236}">
                  <a16:creationId xmlns:a16="http://schemas.microsoft.com/office/drawing/2014/main" id="{50DE246C-A81F-BEAE-3E98-B40365469FB4}"/>
                </a:ext>
              </a:extLst>
            </p:cNvPr>
            <p:cNvCxnSpPr>
              <a:cxnSpLocks/>
            </p:cNvCxnSpPr>
            <p:nvPr/>
          </p:nvCxnSpPr>
          <p:spPr>
            <a:xfrm>
              <a:off x="4540124" y="2934885"/>
              <a:ext cx="1" cy="824865"/>
            </a:xfrm>
            <a:prstGeom prst="straightConnector1">
              <a:avLst/>
            </a:prstGeom>
            <a:noFill/>
            <a:ln w="9525" cap="flat" cmpd="sng" algn="ctr">
              <a:solidFill>
                <a:srgbClr val="4F81BD"/>
              </a:solidFill>
              <a:prstDash val="solid"/>
              <a:headEnd type="triangle"/>
              <a:tailEnd type="none"/>
            </a:ln>
            <a:effectLst/>
          </p:spPr>
        </p:cxnSp>
      </p:grpSp>
      <p:cxnSp>
        <p:nvCxnSpPr>
          <p:cNvPr id="59" name="Connettore a gomito 104">
            <a:extLst>
              <a:ext uri="{FF2B5EF4-FFF2-40B4-BE49-F238E27FC236}">
                <a16:creationId xmlns:a16="http://schemas.microsoft.com/office/drawing/2014/main" id="{D1CD1E87-E546-D696-CDF0-A61E36C71DBF}"/>
              </a:ext>
            </a:extLst>
          </p:cNvPr>
          <p:cNvCxnSpPr>
            <a:cxnSpLocks/>
            <a:stCxn id="53" idx="3"/>
            <a:endCxn id="55" idx="1"/>
          </p:cNvCxnSpPr>
          <p:nvPr/>
        </p:nvCxnSpPr>
        <p:spPr>
          <a:xfrm flipV="1">
            <a:off x="4271270" y="2726648"/>
            <a:ext cx="630108" cy="2442435"/>
          </a:xfrm>
          <a:prstGeom prst="bentConnector3">
            <a:avLst>
              <a:gd name="adj1" fmla="val 50000"/>
            </a:avLst>
          </a:prstGeom>
          <a:noFill/>
          <a:ln w="9525" cap="flat" cmpd="sng" algn="ctr">
            <a:solidFill>
              <a:srgbClr val="4F81BD">
                <a:shade val="95000"/>
                <a:satMod val="105000"/>
              </a:srgbClr>
            </a:solidFill>
            <a:prstDash val="solid"/>
            <a:tailEnd type="triangle"/>
          </a:ln>
          <a:effectLst/>
        </p:spPr>
      </p:cxnSp>
      <p:cxnSp>
        <p:nvCxnSpPr>
          <p:cNvPr id="60" name="Connettore 2 110">
            <a:extLst>
              <a:ext uri="{FF2B5EF4-FFF2-40B4-BE49-F238E27FC236}">
                <a16:creationId xmlns:a16="http://schemas.microsoft.com/office/drawing/2014/main" id="{1AA0B539-6F34-0688-4AB4-468832A82079}"/>
              </a:ext>
            </a:extLst>
          </p:cNvPr>
          <p:cNvCxnSpPr>
            <a:cxnSpLocks/>
            <a:stCxn id="55" idx="3"/>
            <a:endCxn id="48" idx="1"/>
          </p:cNvCxnSpPr>
          <p:nvPr/>
        </p:nvCxnSpPr>
        <p:spPr>
          <a:xfrm>
            <a:off x="5886899" y="2726648"/>
            <a:ext cx="163543" cy="0"/>
          </a:xfrm>
          <a:prstGeom prst="straightConnector1">
            <a:avLst/>
          </a:prstGeom>
          <a:noFill/>
          <a:ln w="9525" cap="flat" cmpd="sng" algn="ctr">
            <a:solidFill>
              <a:srgbClr val="4F81BD">
                <a:shade val="95000"/>
                <a:satMod val="105000"/>
              </a:srgbClr>
            </a:solidFill>
            <a:prstDash val="solid"/>
            <a:tailEnd type="triangle"/>
          </a:ln>
          <a:effectLst/>
        </p:spPr>
      </p:cxnSp>
      <p:cxnSp>
        <p:nvCxnSpPr>
          <p:cNvPr id="61" name="Connettore 2 256">
            <a:extLst>
              <a:ext uri="{FF2B5EF4-FFF2-40B4-BE49-F238E27FC236}">
                <a16:creationId xmlns:a16="http://schemas.microsoft.com/office/drawing/2014/main" id="{D317A63D-C113-DEA9-9406-ABB8F70A71EB}"/>
              </a:ext>
            </a:extLst>
          </p:cNvPr>
          <p:cNvCxnSpPr>
            <a:cxnSpLocks/>
          </p:cNvCxnSpPr>
          <p:nvPr/>
        </p:nvCxnSpPr>
        <p:spPr>
          <a:xfrm>
            <a:off x="6585108" y="3053427"/>
            <a:ext cx="1" cy="793270"/>
          </a:xfrm>
          <a:prstGeom prst="straightConnector1">
            <a:avLst/>
          </a:prstGeom>
          <a:noFill/>
          <a:ln w="9525" cap="flat" cmpd="sng" algn="ctr">
            <a:solidFill>
              <a:srgbClr val="4F81BD"/>
            </a:solidFill>
            <a:prstDash val="solid"/>
            <a:headEnd type="none"/>
            <a:tailEnd type="triangle"/>
          </a:ln>
          <a:effectLst/>
        </p:spPr>
      </p:cxnSp>
      <p:cxnSp>
        <p:nvCxnSpPr>
          <p:cNvPr id="62" name="Connettore 2 95">
            <a:extLst>
              <a:ext uri="{FF2B5EF4-FFF2-40B4-BE49-F238E27FC236}">
                <a16:creationId xmlns:a16="http://schemas.microsoft.com/office/drawing/2014/main" id="{F1599569-AA30-8D3E-B253-DC18CE367DFC}"/>
              </a:ext>
            </a:extLst>
          </p:cNvPr>
          <p:cNvCxnSpPr>
            <a:cxnSpLocks/>
          </p:cNvCxnSpPr>
          <p:nvPr/>
        </p:nvCxnSpPr>
        <p:spPr>
          <a:xfrm>
            <a:off x="6684131" y="3053427"/>
            <a:ext cx="1" cy="793270"/>
          </a:xfrm>
          <a:prstGeom prst="straightConnector1">
            <a:avLst/>
          </a:prstGeom>
          <a:noFill/>
          <a:ln w="9525" cap="flat" cmpd="sng" algn="ctr">
            <a:solidFill>
              <a:srgbClr val="4F81BD"/>
            </a:solidFill>
            <a:prstDash val="solid"/>
            <a:headEnd type="triangle"/>
            <a:tailEnd type="none"/>
          </a:ln>
          <a:effectLst/>
        </p:spPr>
      </p:cxnSp>
      <p:cxnSp>
        <p:nvCxnSpPr>
          <p:cNvPr id="63" name="Connettore 2 12">
            <a:extLst>
              <a:ext uri="{FF2B5EF4-FFF2-40B4-BE49-F238E27FC236}">
                <a16:creationId xmlns:a16="http://schemas.microsoft.com/office/drawing/2014/main" id="{ED83A738-886A-FD9D-6831-6F1E875368FE}"/>
              </a:ext>
            </a:extLst>
          </p:cNvPr>
          <p:cNvCxnSpPr>
            <a:cxnSpLocks/>
            <a:stCxn id="48" idx="3"/>
            <a:endCxn id="41" idx="1"/>
          </p:cNvCxnSpPr>
          <p:nvPr/>
        </p:nvCxnSpPr>
        <p:spPr>
          <a:xfrm>
            <a:off x="7129610" y="2726648"/>
            <a:ext cx="304225" cy="1"/>
          </a:xfrm>
          <a:prstGeom prst="straightConnector1">
            <a:avLst/>
          </a:prstGeom>
          <a:noFill/>
          <a:ln w="9525" cap="flat" cmpd="sng" algn="ctr">
            <a:solidFill>
              <a:srgbClr val="4F81BD">
                <a:shade val="95000"/>
                <a:satMod val="105000"/>
              </a:srgbClr>
            </a:solidFill>
            <a:prstDash val="solid"/>
            <a:tailEnd type="triangle"/>
          </a:ln>
          <a:effectLst/>
        </p:spPr>
      </p:cxnSp>
      <p:sp>
        <p:nvSpPr>
          <p:cNvPr id="64" name="TextBox 63">
            <a:extLst>
              <a:ext uri="{FF2B5EF4-FFF2-40B4-BE49-F238E27FC236}">
                <a16:creationId xmlns:a16="http://schemas.microsoft.com/office/drawing/2014/main" id="{3FD4CA95-70D9-3C0D-36FE-7F137BD50A2F}"/>
              </a:ext>
            </a:extLst>
          </p:cNvPr>
          <p:cNvSpPr txBox="1"/>
          <p:nvPr/>
        </p:nvSpPr>
        <p:spPr>
          <a:xfrm>
            <a:off x="8817653" y="2322148"/>
            <a:ext cx="2779916" cy="2677656"/>
          </a:xfrm>
          <a:prstGeom prst="rect">
            <a:avLst/>
          </a:prstGeom>
          <a:noFill/>
        </p:spPr>
        <p:txBody>
          <a:bodyPr wrap="square">
            <a:spAutoFit/>
          </a:bodyPr>
          <a:lstStyle>
            <a:defPPr>
              <a:defRPr lang="it-IT"/>
            </a:defPPr>
            <a:lvl1pPr algn="just">
              <a:defRPr sz="1400">
                <a:effectLst/>
                <a:latin typeface="Manrope Light"/>
                <a:ea typeface="Arial" panose="020B0604020202020204" pitchFamily="34" charset="0"/>
                <a:cs typeface="Arial" panose="020B0604020202020204" pitchFamily="34" charset="0"/>
              </a:defRPr>
            </a:lvl1pPr>
          </a:lstStyle>
          <a:p>
            <a:r>
              <a:rPr lang="it-IT" dirty="0"/>
              <a:t>La procedura di interoperabilità Machine to Machine con I.PaC abbreviata come M2M, si applica a tutte le modalità di adesione alla piattaforma. Tale Integrazione è valida per le applicazioni che vogliono integrarsi con I.PaC sfruttando i servizi tramite sistema di trasmissione REST-API.</a:t>
            </a:r>
          </a:p>
          <a:p>
            <a:r>
              <a:rPr lang="it-IT" dirty="0"/>
              <a:t>Il ciclo di autenticazione e autorizzazione M2M vede gli step presetati nel flusso.</a:t>
            </a:r>
          </a:p>
        </p:txBody>
      </p:sp>
      <p:cxnSp>
        <p:nvCxnSpPr>
          <p:cNvPr id="68" name="Connettore diritto 5">
            <a:extLst>
              <a:ext uri="{FF2B5EF4-FFF2-40B4-BE49-F238E27FC236}">
                <a16:creationId xmlns:a16="http://schemas.microsoft.com/office/drawing/2014/main" id="{D8CFF0FD-E3CD-FF29-45EA-2437C007ECF3}"/>
              </a:ext>
            </a:extLst>
          </p:cNvPr>
          <p:cNvCxnSpPr>
            <a:cxnSpLocks/>
          </p:cNvCxnSpPr>
          <p:nvPr/>
        </p:nvCxnSpPr>
        <p:spPr>
          <a:xfrm>
            <a:off x="8658608" y="1147322"/>
            <a:ext cx="0" cy="4701823"/>
          </a:xfrm>
          <a:prstGeom prst="line">
            <a:avLst/>
          </a:prstGeom>
          <a:ln w="31750">
            <a:gradFill>
              <a:gsLst>
                <a:gs pos="0">
                  <a:srgbClr val="FEFFFC"/>
                </a:gs>
                <a:gs pos="10000">
                  <a:schemeClr val="bg2"/>
                </a:gs>
                <a:gs pos="100000">
                  <a:schemeClr val="accent1">
                    <a:lumMod val="5000"/>
                    <a:lumOff val="95000"/>
                  </a:schemeClr>
                </a:gs>
                <a:gs pos="46000">
                  <a:schemeClr val="bg2">
                    <a:lumMod val="10000"/>
                  </a:schemeClr>
                </a:gs>
                <a:gs pos="59000">
                  <a:srgbClr val="1A1A31"/>
                </a:gs>
                <a:gs pos="88000">
                  <a:schemeClr val="bg2"/>
                </a:gs>
              </a:gsLst>
              <a:lin ang="5400000" scaled="1"/>
            </a:gradFill>
          </a:ln>
          <a:effectLst>
            <a:softEdge rad="0"/>
          </a:effectLst>
        </p:spPr>
        <p:style>
          <a:lnRef idx="1">
            <a:schemeClr val="accent1"/>
          </a:lnRef>
          <a:fillRef idx="0">
            <a:schemeClr val="accent1"/>
          </a:fillRef>
          <a:effectRef idx="0">
            <a:schemeClr val="accent1"/>
          </a:effectRef>
          <a:fontRef idx="minor">
            <a:schemeClr val="tx1"/>
          </a:fontRef>
        </p:style>
      </p:cxnSp>
      <p:sp>
        <p:nvSpPr>
          <p:cNvPr id="80" name="TextBox 83">
            <a:extLst>
              <a:ext uri="{FF2B5EF4-FFF2-40B4-BE49-F238E27FC236}">
                <a16:creationId xmlns:a16="http://schemas.microsoft.com/office/drawing/2014/main" id="{ADDF200D-F49E-E366-1895-C6729F84CA03}"/>
              </a:ext>
            </a:extLst>
          </p:cNvPr>
          <p:cNvSpPr txBox="1"/>
          <p:nvPr/>
        </p:nvSpPr>
        <p:spPr>
          <a:xfrm>
            <a:off x="8753239" y="1009430"/>
            <a:ext cx="328672" cy="230832"/>
          </a:xfrm>
          <a:prstGeom prst="rect">
            <a:avLst/>
          </a:prstGeom>
          <a:solidFill>
            <a:srgbClr val="1A1A31"/>
          </a:solidFill>
        </p:spPr>
        <p:txBody>
          <a:bodyPr wrap="square">
            <a:spAutoFit/>
          </a:bodyPr>
          <a:lstStyle/>
          <a:p>
            <a:pPr algn="ctr"/>
            <a:r>
              <a:rPr lang="it-IT" sz="900" b="1" i="1">
                <a:solidFill>
                  <a:schemeClr val="bg1"/>
                </a:solidFill>
                <a:latin typeface="Manrope Light"/>
              </a:rPr>
              <a:t>L1</a:t>
            </a:r>
          </a:p>
        </p:txBody>
      </p:sp>
      <p:sp>
        <p:nvSpPr>
          <p:cNvPr id="81" name="TextBox 83">
            <a:extLst>
              <a:ext uri="{FF2B5EF4-FFF2-40B4-BE49-F238E27FC236}">
                <a16:creationId xmlns:a16="http://schemas.microsoft.com/office/drawing/2014/main" id="{994C777E-3FED-ED7B-7017-49AE42837818}"/>
              </a:ext>
            </a:extLst>
          </p:cNvPr>
          <p:cNvSpPr txBox="1"/>
          <p:nvPr/>
        </p:nvSpPr>
        <p:spPr>
          <a:xfrm>
            <a:off x="8754534" y="1273372"/>
            <a:ext cx="328672" cy="230832"/>
          </a:xfrm>
          <a:prstGeom prst="rect">
            <a:avLst/>
          </a:prstGeom>
          <a:solidFill>
            <a:srgbClr val="004C99"/>
          </a:solidFill>
        </p:spPr>
        <p:txBody>
          <a:bodyPr wrap="square">
            <a:spAutoFit/>
          </a:bodyPr>
          <a:lstStyle/>
          <a:p>
            <a:pPr algn="ctr"/>
            <a:r>
              <a:rPr lang="it-IT" sz="900" b="1" i="1">
                <a:solidFill>
                  <a:schemeClr val="bg1"/>
                </a:solidFill>
                <a:latin typeface="Manrope Light"/>
              </a:rPr>
              <a:t>L2</a:t>
            </a:r>
          </a:p>
        </p:txBody>
      </p:sp>
      <p:grpSp>
        <p:nvGrpSpPr>
          <p:cNvPr id="82" name="Group 81">
            <a:extLst>
              <a:ext uri="{FF2B5EF4-FFF2-40B4-BE49-F238E27FC236}">
                <a16:creationId xmlns:a16="http://schemas.microsoft.com/office/drawing/2014/main" id="{687F8AA8-AB7D-0A1B-B0D0-FAAD3CE234F7}"/>
              </a:ext>
            </a:extLst>
          </p:cNvPr>
          <p:cNvGrpSpPr/>
          <p:nvPr/>
        </p:nvGrpSpPr>
        <p:grpSpPr>
          <a:xfrm>
            <a:off x="9303257" y="1692333"/>
            <a:ext cx="851775" cy="566852"/>
            <a:chOff x="9332216" y="4730385"/>
            <a:chExt cx="1027223" cy="643582"/>
          </a:xfrm>
        </p:grpSpPr>
        <p:sp>
          <p:nvSpPr>
            <p:cNvPr id="83" name="Flowchart: Connector 82">
              <a:extLst>
                <a:ext uri="{FF2B5EF4-FFF2-40B4-BE49-F238E27FC236}">
                  <a16:creationId xmlns:a16="http://schemas.microsoft.com/office/drawing/2014/main" id="{6BD971A5-BEBF-8419-0C43-5CCE5FC1E453}"/>
                </a:ext>
              </a:extLst>
            </p:cNvPr>
            <p:cNvSpPr/>
            <p:nvPr/>
          </p:nvSpPr>
          <p:spPr>
            <a:xfrm>
              <a:off x="9647175" y="4730385"/>
              <a:ext cx="712261" cy="643397"/>
            </a:xfrm>
            <a:prstGeom prst="flowChartConnector">
              <a:avLst/>
            </a:prstGeom>
            <a:solidFill>
              <a:schemeClr val="bg1"/>
            </a:solidFill>
            <a:ln>
              <a:solidFill>
                <a:srgbClr val="1B46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pSp>
          <p:nvGrpSpPr>
            <p:cNvPr id="84" name="Gruppo 1">
              <a:extLst>
                <a:ext uri="{FF2B5EF4-FFF2-40B4-BE49-F238E27FC236}">
                  <a16:creationId xmlns:a16="http://schemas.microsoft.com/office/drawing/2014/main" id="{9AA7C553-E5FF-3CB4-F799-684001B8DDC1}"/>
                </a:ext>
              </a:extLst>
            </p:cNvPr>
            <p:cNvGrpSpPr/>
            <p:nvPr/>
          </p:nvGrpSpPr>
          <p:grpSpPr>
            <a:xfrm>
              <a:off x="9332216" y="4730385"/>
              <a:ext cx="1027223" cy="643582"/>
              <a:chOff x="2532089" y="3769240"/>
              <a:chExt cx="1097704" cy="643582"/>
            </a:xfrm>
          </p:grpSpPr>
          <p:sp>
            <p:nvSpPr>
              <p:cNvPr id="85" name="Oval 16">
                <a:extLst>
                  <a:ext uri="{FF2B5EF4-FFF2-40B4-BE49-F238E27FC236}">
                    <a16:creationId xmlns:a16="http://schemas.microsoft.com/office/drawing/2014/main" id="{6D1B8772-3856-B4C2-0BBE-58179C216A1B}"/>
                  </a:ext>
                </a:extLst>
              </p:cNvPr>
              <p:cNvSpPr/>
              <p:nvPr/>
            </p:nvSpPr>
            <p:spPr>
              <a:xfrm>
                <a:off x="2868662" y="3769240"/>
                <a:ext cx="761131" cy="643582"/>
              </a:xfrm>
              <a:prstGeom prst="ellipse">
                <a:avLst/>
              </a:prstGeom>
              <a:noFill/>
              <a:ln>
                <a:solidFill>
                  <a:srgbClr val="1B465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632">
                  <a:latin typeface="Titillium Web" panose="00000500000000000000" pitchFamily="2" charset="0"/>
                </a:endParaRPr>
              </a:p>
            </p:txBody>
          </p:sp>
          <p:pic>
            <p:nvPicPr>
              <p:cNvPr id="86" name="Graphic 15" descr="Greek Temple outline">
                <a:extLst>
                  <a:ext uri="{FF2B5EF4-FFF2-40B4-BE49-F238E27FC236}">
                    <a16:creationId xmlns:a16="http://schemas.microsoft.com/office/drawing/2014/main" id="{C997B448-5F40-C7DB-4B34-B8754CBDE57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60733" y="3793491"/>
                <a:ext cx="576986" cy="595080"/>
              </a:xfrm>
              <a:prstGeom prst="rect">
                <a:avLst/>
              </a:prstGeom>
              <a:effectLst/>
            </p:spPr>
          </p:pic>
          <p:sp>
            <p:nvSpPr>
              <p:cNvPr id="87" name="Oval 86">
                <a:extLst>
                  <a:ext uri="{FF2B5EF4-FFF2-40B4-BE49-F238E27FC236}">
                    <a16:creationId xmlns:a16="http://schemas.microsoft.com/office/drawing/2014/main" id="{CE50A9CB-C413-E85B-78B1-608E623863E8}"/>
                  </a:ext>
                </a:extLst>
              </p:cNvPr>
              <p:cNvSpPr/>
              <p:nvPr/>
            </p:nvSpPr>
            <p:spPr>
              <a:xfrm>
                <a:off x="2532089" y="3934801"/>
                <a:ext cx="336568" cy="312460"/>
              </a:xfrm>
              <a:prstGeom prst="ellipse">
                <a:avLst/>
              </a:prstGeom>
              <a:solidFill>
                <a:srgbClr val="6B878D"/>
              </a:solidFill>
              <a:ln w="9525">
                <a:solidFill>
                  <a:srgbClr val="1B46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632">
                  <a:latin typeface="Titillium Web" panose="00000500000000000000" pitchFamily="2" charset="0"/>
                </a:endParaRPr>
              </a:p>
            </p:txBody>
          </p:sp>
          <p:pic>
            <p:nvPicPr>
              <p:cNvPr id="88" name="Graphic 18" descr="Database with solid fill">
                <a:extLst>
                  <a:ext uri="{FF2B5EF4-FFF2-40B4-BE49-F238E27FC236}">
                    <a16:creationId xmlns:a16="http://schemas.microsoft.com/office/drawing/2014/main" id="{667C459B-44C4-99CB-9DC9-D7AB93F2653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604666" y="3992323"/>
                <a:ext cx="191415" cy="197417"/>
              </a:xfrm>
              <a:prstGeom prst="rect">
                <a:avLst/>
              </a:prstGeom>
              <a:effectLst>
                <a:outerShdw blurRad="50800" dist="38100" dir="2700000" algn="tl" rotWithShape="0">
                  <a:prstClr val="black">
                    <a:alpha val="40000"/>
                  </a:prstClr>
                </a:outerShdw>
              </a:effectLst>
            </p:spPr>
          </p:pic>
        </p:grpSp>
      </p:grpSp>
      <p:grpSp>
        <p:nvGrpSpPr>
          <p:cNvPr id="89" name="Group 88">
            <a:extLst>
              <a:ext uri="{FF2B5EF4-FFF2-40B4-BE49-F238E27FC236}">
                <a16:creationId xmlns:a16="http://schemas.microsoft.com/office/drawing/2014/main" id="{48AD8D72-9DBB-B4DA-B6C1-B9A84228A3ED}"/>
              </a:ext>
            </a:extLst>
          </p:cNvPr>
          <p:cNvGrpSpPr/>
          <p:nvPr/>
        </p:nvGrpSpPr>
        <p:grpSpPr>
          <a:xfrm>
            <a:off x="10248900" y="1681150"/>
            <a:ext cx="898751" cy="578201"/>
            <a:chOff x="8008726" y="5697371"/>
            <a:chExt cx="1027223" cy="643582"/>
          </a:xfrm>
        </p:grpSpPr>
        <p:grpSp>
          <p:nvGrpSpPr>
            <p:cNvPr id="90" name="Group 89">
              <a:extLst>
                <a:ext uri="{FF2B5EF4-FFF2-40B4-BE49-F238E27FC236}">
                  <a16:creationId xmlns:a16="http://schemas.microsoft.com/office/drawing/2014/main" id="{C3C6076A-D805-A629-C261-8AB5364B6A3B}"/>
                </a:ext>
              </a:extLst>
            </p:cNvPr>
            <p:cNvGrpSpPr/>
            <p:nvPr/>
          </p:nvGrpSpPr>
          <p:grpSpPr>
            <a:xfrm>
              <a:off x="8008726" y="5697371"/>
              <a:ext cx="1027223" cy="643582"/>
              <a:chOff x="9332216" y="4730385"/>
              <a:chExt cx="1027223" cy="643582"/>
            </a:xfrm>
          </p:grpSpPr>
          <p:sp>
            <p:nvSpPr>
              <p:cNvPr id="92" name="Flowchart: Connector 91">
                <a:extLst>
                  <a:ext uri="{FF2B5EF4-FFF2-40B4-BE49-F238E27FC236}">
                    <a16:creationId xmlns:a16="http://schemas.microsoft.com/office/drawing/2014/main" id="{4387FF53-3F95-B557-C31E-C76BC54457A7}"/>
                  </a:ext>
                </a:extLst>
              </p:cNvPr>
              <p:cNvSpPr/>
              <p:nvPr/>
            </p:nvSpPr>
            <p:spPr>
              <a:xfrm>
                <a:off x="9647175" y="4730385"/>
                <a:ext cx="712261" cy="643397"/>
              </a:xfrm>
              <a:prstGeom prst="flowChartConnector">
                <a:avLst/>
              </a:prstGeom>
              <a:solidFill>
                <a:schemeClr val="bg1"/>
              </a:solidFill>
              <a:ln>
                <a:solidFill>
                  <a:srgbClr val="1B46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pSp>
            <p:nvGrpSpPr>
              <p:cNvPr id="93" name="Gruppo 1">
                <a:extLst>
                  <a:ext uri="{FF2B5EF4-FFF2-40B4-BE49-F238E27FC236}">
                    <a16:creationId xmlns:a16="http://schemas.microsoft.com/office/drawing/2014/main" id="{91A9729D-625A-E798-5F06-105737057BD7}"/>
                  </a:ext>
                </a:extLst>
              </p:cNvPr>
              <p:cNvGrpSpPr/>
              <p:nvPr/>
            </p:nvGrpSpPr>
            <p:grpSpPr>
              <a:xfrm>
                <a:off x="9332216" y="4730385"/>
                <a:ext cx="1027223" cy="643582"/>
                <a:chOff x="2532089" y="3769240"/>
                <a:chExt cx="1097704" cy="643582"/>
              </a:xfrm>
            </p:grpSpPr>
            <p:sp>
              <p:nvSpPr>
                <p:cNvPr id="94" name="Oval 16">
                  <a:extLst>
                    <a:ext uri="{FF2B5EF4-FFF2-40B4-BE49-F238E27FC236}">
                      <a16:creationId xmlns:a16="http://schemas.microsoft.com/office/drawing/2014/main" id="{87906563-18A3-D3F0-A728-BD064857C672}"/>
                    </a:ext>
                  </a:extLst>
                </p:cNvPr>
                <p:cNvSpPr/>
                <p:nvPr/>
              </p:nvSpPr>
              <p:spPr>
                <a:xfrm>
                  <a:off x="2868662" y="3769240"/>
                  <a:ext cx="761131" cy="643582"/>
                </a:xfrm>
                <a:prstGeom prst="ellipse">
                  <a:avLst/>
                </a:prstGeom>
                <a:noFill/>
                <a:ln>
                  <a:solidFill>
                    <a:srgbClr val="1B465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632">
                    <a:latin typeface="Titillium Web" panose="00000500000000000000" pitchFamily="2" charset="0"/>
                  </a:endParaRPr>
                </a:p>
              </p:txBody>
            </p:sp>
            <p:pic>
              <p:nvPicPr>
                <p:cNvPr id="95" name="Graphic 15" descr="Greek Temple outline">
                  <a:extLst>
                    <a:ext uri="{FF2B5EF4-FFF2-40B4-BE49-F238E27FC236}">
                      <a16:creationId xmlns:a16="http://schemas.microsoft.com/office/drawing/2014/main" id="{B4F15080-7A31-40FB-7675-0018D6352D7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60733" y="3793491"/>
                  <a:ext cx="576986" cy="595080"/>
                </a:xfrm>
                <a:prstGeom prst="rect">
                  <a:avLst/>
                </a:prstGeom>
                <a:effectLst/>
              </p:spPr>
            </p:pic>
            <p:sp>
              <p:nvSpPr>
                <p:cNvPr id="96" name="Oval 86">
                  <a:extLst>
                    <a:ext uri="{FF2B5EF4-FFF2-40B4-BE49-F238E27FC236}">
                      <a16:creationId xmlns:a16="http://schemas.microsoft.com/office/drawing/2014/main" id="{DC0CB8E3-6702-6808-27FE-3E81D7C32D98}"/>
                    </a:ext>
                  </a:extLst>
                </p:cNvPr>
                <p:cNvSpPr/>
                <p:nvPr/>
              </p:nvSpPr>
              <p:spPr>
                <a:xfrm>
                  <a:off x="2532089" y="3934801"/>
                  <a:ext cx="336568" cy="312460"/>
                </a:xfrm>
                <a:prstGeom prst="ellipse">
                  <a:avLst/>
                </a:prstGeom>
                <a:solidFill>
                  <a:srgbClr val="6B878D"/>
                </a:solidFill>
                <a:ln w="9525">
                  <a:solidFill>
                    <a:srgbClr val="1B46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632">
                    <a:latin typeface="Titillium Web" panose="00000500000000000000" pitchFamily="2" charset="0"/>
                  </a:endParaRPr>
                </a:p>
              </p:txBody>
            </p:sp>
          </p:grpSp>
        </p:grpSp>
        <p:pic>
          <p:nvPicPr>
            <p:cNvPr id="91" name="Elemento grafico 33" descr="Rete contorno">
              <a:extLst>
                <a:ext uri="{FF2B5EF4-FFF2-40B4-BE49-F238E27FC236}">
                  <a16:creationId xmlns:a16="http://schemas.microsoft.com/office/drawing/2014/main" id="{85AE1DFB-7571-4A53-53DB-6F7B40DF3D3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050368" y="5907360"/>
              <a:ext cx="230237" cy="216463"/>
            </a:xfrm>
            <a:prstGeom prst="rect">
              <a:avLst/>
            </a:prstGeom>
          </p:spPr>
        </p:pic>
      </p:grpSp>
      <p:grpSp>
        <p:nvGrpSpPr>
          <p:cNvPr id="106" name="Group 105">
            <a:extLst>
              <a:ext uri="{FF2B5EF4-FFF2-40B4-BE49-F238E27FC236}">
                <a16:creationId xmlns:a16="http://schemas.microsoft.com/office/drawing/2014/main" id="{CC7F1071-C78E-ABD7-31A8-3DDE419273A3}"/>
              </a:ext>
            </a:extLst>
          </p:cNvPr>
          <p:cNvGrpSpPr/>
          <p:nvPr/>
        </p:nvGrpSpPr>
        <p:grpSpPr>
          <a:xfrm>
            <a:off x="10491167" y="972046"/>
            <a:ext cx="1179248" cy="544777"/>
            <a:chOff x="7867548" y="4403567"/>
            <a:chExt cx="1331072" cy="628905"/>
          </a:xfrm>
        </p:grpSpPr>
        <p:grpSp>
          <p:nvGrpSpPr>
            <p:cNvPr id="107" name="Group 106">
              <a:extLst>
                <a:ext uri="{FF2B5EF4-FFF2-40B4-BE49-F238E27FC236}">
                  <a16:creationId xmlns:a16="http://schemas.microsoft.com/office/drawing/2014/main" id="{2946FE7E-2A3F-B309-24B0-5E480A8FDDDE}"/>
                </a:ext>
              </a:extLst>
            </p:cNvPr>
            <p:cNvGrpSpPr/>
            <p:nvPr/>
          </p:nvGrpSpPr>
          <p:grpSpPr>
            <a:xfrm>
              <a:off x="7867548" y="4403567"/>
              <a:ext cx="1324104" cy="628905"/>
              <a:chOff x="7867548" y="4403567"/>
              <a:chExt cx="1324104" cy="628905"/>
            </a:xfrm>
          </p:grpSpPr>
          <p:sp>
            <p:nvSpPr>
              <p:cNvPr id="109" name="Oval 37">
                <a:extLst>
                  <a:ext uri="{FF2B5EF4-FFF2-40B4-BE49-F238E27FC236}">
                    <a16:creationId xmlns:a16="http://schemas.microsoft.com/office/drawing/2014/main" id="{1DCA6896-5736-9763-2ACF-99D94E943148}"/>
                  </a:ext>
                </a:extLst>
              </p:cNvPr>
              <p:cNvSpPr/>
              <p:nvPr/>
            </p:nvSpPr>
            <p:spPr>
              <a:xfrm>
                <a:off x="7867548" y="4595824"/>
                <a:ext cx="330022" cy="305638"/>
              </a:xfrm>
              <a:prstGeom prst="ellipse">
                <a:avLst/>
              </a:prstGeom>
              <a:solidFill>
                <a:srgbClr val="6B878D"/>
              </a:solidFill>
              <a:ln>
                <a:solidFill>
                  <a:srgbClr val="3D626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632">
                  <a:latin typeface="Titillium Web" panose="00000500000000000000" pitchFamily="2" charset="0"/>
                </a:endParaRPr>
              </a:p>
            </p:txBody>
          </p:sp>
          <p:sp>
            <p:nvSpPr>
              <p:cNvPr id="110" name="Oval 38">
                <a:extLst>
                  <a:ext uri="{FF2B5EF4-FFF2-40B4-BE49-F238E27FC236}">
                    <a16:creationId xmlns:a16="http://schemas.microsoft.com/office/drawing/2014/main" id="{68F479B7-B914-8EE1-A58F-2EA92B7F1D81}"/>
                  </a:ext>
                </a:extLst>
              </p:cNvPr>
              <p:cNvSpPr/>
              <p:nvPr/>
            </p:nvSpPr>
            <p:spPr>
              <a:xfrm>
                <a:off x="8867378" y="4585953"/>
                <a:ext cx="324274" cy="315509"/>
              </a:xfrm>
              <a:prstGeom prst="ellipse">
                <a:avLst/>
              </a:prstGeom>
              <a:solidFill>
                <a:srgbClr val="6B878D"/>
              </a:solidFill>
              <a:ln>
                <a:solidFill>
                  <a:srgbClr val="3D626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632">
                  <a:latin typeface="Titillium Web" panose="00000500000000000000" pitchFamily="2" charset="0"/>
                </a:endParaRPr>
              </a:p>
            </p:txBody>
          </p:sp>
          <p:pic>
            <p:nvPicPr>
              <p:cNvPr id="111" name="Graphic 39" descr="Database with solid fill">
                <a:extLst>
                  <a:ext uri="{FF2B5EF4-FFF2-40B4-BE49-F238E27FC236}">
                    <a16:creationId xmlns:a16="http://schemas.microsoft.com/office/drawing/2014/main" id="{3E9B8A12-9F85-6544-5F8C-D67C94DE581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927019" y="4617815"/>
                <a:ext cx="210660" cy="266126"/>
              </a:xfrm>
              <a:prstGeom prst="rect">
                <a:avLst/>
              </a:prstGeom>
            </p:spPr>
          </p:pic>
          <p:sp>
            <p:nvSpPr>
              <p:cNvPr id="112" name="Oval 53">
                <a:extLst>
                  <a:ext uri="{FF2B5EF4-FFF2-40B4-BE49-F238E27FC236}">
                    <a16:creationId xmlns:a16="http://schemas.microsoft.com/office/drawing/2014/main" id="{F22890FF-B0E8-C348-E6C2-A9C2CAA586F6}"/>
                  </a:ext>
                </a:extLst>
              </p:cNvPr>
              <p:cNvSpPr/>
              <p:nvPr/>
            </p:nvSpPr>
            <p:spPr>
              <a:xfrm>
                <a:off x="8189598" y="4403567"/>
                <a:ext cx="680004" cy="628905"/>
              </a:xfrm>
              <a:prstGeom prst="ellipse">
                <a:avLst/>
              </a:prstGeom>
              <a:solidFill>
                <a:schemeClr val="bg1"/>
              </a:solidFill>
              <a:ln>
                <a:solidFill>
                  <a:srgbClr val="1B46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51">
                  <a:latin typeface="Titillium Web" panose="00000500000000000000" pitchFamily="2" charset="0"/>
                </a:endParaRPr>
              </a:p>
            </p:txBody>
          </p:sp>
          <p:pic>
            <p:nvPicPr>
              <p:cNvPr id="113" name="Graphic 54" descr="Greek Temple outline">
                <a:extLst>
                  <a:ext uri="{FF2B5EF4-FFF2-40B4-BE49-F238E27FC236}">
                    <a16:creationId xmlns:a16="http://schemas.microsoft.com/office/drawing/2014/main" id="{D034755B-50A4-56B8-BA16-EDFE3D6097E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316588" y="4499572"/>
                <a:ext cx="426022" cy="436895"/>
              </a:xfrm>
              <a:prstGeom prst="rect">
                <a:avLst/>
              </a:prstGeom>
            </p:spPr>
          </p:pic>
        </p:grpSp>
        <p:sp>
          <p:nvSpPr>
            <p:cNvPr id="108" name="TextBox 100">
              <a:extLst>
                <a:ext uri="{FF2B5EF4-FFF2-40B4-BE49-F238E27FC236}">
                  <a16:creationId xmlns:a16="http://schemas.microsoft.com/office/drawing/2014/main" id="{03E53460-3100-ECFC-0563-5D0213E1D657}"/>
                </a:ext>
              </a:extLst>
            </p:cNvPr>
            <p:cNvSpPr txBox="1"/>
            <p:nvPr/>
          </p:nvSpPr>
          <p:spPr>
            <a:xfrm>
              <a:off x="8868505" y="4680123"/>
              <a:ext cx="330115" cy="138787"/>
            </a:xfrm>
            <a:prstGeom prst="rect">
              <a:avLst/>
            </a:prstGeom>
            <a:noFill/>
          </p:spPr>
          <p:txBody>
            <a:bodyPr wrap="square" lIns="0" tIns="0" rIns="0" bIns="0" rtlCol="0">
              <a:spAutoFit/>
            </a:bodyPr>
            <a:lstStyle/>
            <a:p>
              <a:pPr algn="ctr"/>
              <a:r>
                <a:rPr lang="it-IT" sz="800" b="1" dirty="0">
                  <a:solidFill>
                    <a:schemeClr val="bg1"/>
                  </a:solidFill>
                  <a:latin typeface="Titillium Web" panose="00000500000000000000" pitchFamily="2" charset="0"/>
                </a:rPr>
                <a:t>I.PaC</a:t>
              </a:r>
            </a:p>
          </p:txBody>
        </p:sp>
      </p:grpSp>
      <p:grpSp>
        <p:nvGrpSpPr>
          <p:cNvPr id="114" name="Group 113">
            <a:extLst>
              <a:ext uri="{FF2B5EF4-FFF2-40B4-BE49-F238E27FC236}">
                <a16:creationId xmlns:a16="http://schemas.microsoft.com/office/drawing/2014/main" id="{D7B222F6-C8E5-4F47-38BA-DFAB57D6804D}"/>
              </a:ext>
            </a:extLst>
          </p:cNvPr>
          <p:cNvGrpSpPr/>
          <p:nvPr/>
        </p:nvGrpSpPr>
        <p:grpSpPr>
          <a:xfrm>
            <a:off x="9120376" y="993243"/>
            <a:ext cx="1321561" cy="549434"/>
            <a:chOff x="9120376" y="993243"/>
            <a:chExt cx="1321561" cy="549434"/>
          </a:xfrm>
        </p:grpSpPr>
        <p:sp>
          <p:nvSpPr>
            <p:cNvPr id="115" name="Oval 46">
              <a:extLst>
                <a:ext uri="{FF2B5EF4-FFF2-40B4-BE49-F238E27FC236}">
                  <a16:creationId xmlns:a16="http://schemas.microsoft.com/office/drawing/2014/main" id="{34C736CB-FBBA-BD58-9E99-D9A0F8F1E111}"/>
                </a:ext>
              </a:extLst>
            </p:cNvPr>
            <p:cNvSpPr/>
            <p:nvPr/>
          </p:nvSpPr>
          <p:spPr>
            <a:xfrm>
              <a:off x="9775022" y="1004479"/>
              <a:ext cx="557506" cy="538198"/>
            </a:xfrm>
            <a:prstGeom prst="ellipse">
              <a:avLst/>
            </a:prstGeom>
            <a:noFill/>
            <a:ln>
              <a:solidFill>
                <a:srgbClr val="8DA2A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539">
                <a:latin typeface="Titillium Web" panose="00000500000000000000" pitchFamily="2" charset="0"/>
              </a:endParaRPr>
            </a:p>
          </p:txBody>
        </p:sp>
        <p:sp>
          <p:nvSpPr>
            <p:cNvPr id="116" name="Oval 53">
              <a:extLst>
                <a:ext uri="{FF2B5EF4-FFF2-40B4-BE49-F238E27FC236}">
                  <a16:creationId xmlns:a16="http://schemas.microsoft.com/office/drawing/2014/main" id="{CBD5E12E-FF53-DFE6-58F7-339F5F9CB568}"/>
                </a:ext>
              </a:extLst>
            </p:cNvPr>
            <p:cNvSpPr/>
            <p:nvPr/>
          </p:nvSpPr>
          <p:spPr>
            <a:xfrm>
              <a:off x="9120376" y="993243"/>
              <a:ext cx="570495" cy="544777"/>
            </a:xfrm>
            <a:prstGeom prst="ellipse">
              <a:avLst/>
            </a:prstGeom>
            <a:solidFill>
              <a:schemeClr val="bg1"/>
            </a:solidFill>
            <a:ln>
              <a:solidFill>
                <a:srgbClr val="1B46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51" dirty="0">
                <a:latin typeface="Titillium Web" panose="00000500000000000000" pitchFamily="2" charset="0"/>
              </a:endParaRPr>
            </a:p>
          </p:txBody>
        </p:sp>
        <p:pic>
          <p:nvPicPr>
            <p:cNvPr id="117" name="Graphic 54" descr="Greek Temple outline">
              <a:extLst>
                <a:ext uri="{FF2B5EF4-FFF2-40B4-BE49-F238E27FC236}">
                  <a16:creationId xmlns:a16="http://schemas.microsoft.com/office/drawing/2014/main" id="{46ECCE6D-3362-B9A3-6D85-D9F5E49BE64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226915" y="1076406"/>
              <a:ext cx="357414" cy="378452"/>
            </a:xfrm>
            <a:prstGeom prst="rect">
              <a:avLst/>
            </a:prstGeom>
          </p:spPr>
        </p:pic>
        <p:sp>
          <p:nvSpPr>
            <p:cNvPr id="118" name="Oval 38">
              <a:extLst>
                <a:ext uri="{FF2B5EF4-FFF2-40B4-BE49-F238E27FC236}">
                  <a16:creationId xmlns:a16="http://schemas.microsoft.com/office/drawing/2014/main" id="{3FB28297-BFA0-E6D5-8AF5-F6F8CE54BDBD}"/>
                </a:ext>
              </a:extLst>
            </p:cNvPr>
            <p:cNvSpPr/>
            <p:nvPr/>
          </p:nvSpPr>
          <p:spPr>
            <a:xfrm>
              <a:off x="10148477" y="1130034"/>
              <a:ext cx="287287" cy="273304"/>
            </a:xfrm>
            <a:prstGeom prst="ellipse">
              <a:avLst/>
            </a:prstGeom>
            <a:solidFill>
              <a:srgbClr val="6B878D"/>
            </a:solidFill>
            <a:ln>
              <a:solidFill>
                <a:srgbClr val="3D626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632">
                <a:latin typeface="Titillium Web" panose="00000500000000000000" pitchFamily="2" charset="0"/>
              </a:endParaRPr>
            </a:p>
          </p:txBody>
        </p:sp>
        <p:sp>
          <p:nvSpPr>
            <p:cNvPr id="119" name="TextBox 100">
              <a:extLst>
                <a:ext uri="{FF2B5EF4-FFF2-40B4-BE49-F238E27FC236}">
                  <a16:creationId xmlns:a16="http://schemas.microsoft.com/office/drawing/2014/main" id="{85B23DC1-8937-071C-7995-5ADD7A0E4D9B}"/>
                </a:ext>
              </a:extLst>
            </p:cNvPr>
            <p:cNvSpPr txBox="1"/>
            <p:nvPr/>
          </p:nvSpPr>
          <p:spPr>
            <a:xfrm>
              <a:off x="10149475" y="1211607"/>
              <a:ext cx="292462" cy="120222"/>
            </a:xfrm>
            <a:prstGeom prst="rect">
              <a:avLst/>
            </a:prstGeom>
            <a:noFill/>
          </p:spPr>
          <p:txBody>
            <a:bodyPr wrap="square" lIns="0" tIns="0" rIns="0" bIns="0" rtlCol="0">
              <a:spAutoFit/>
            </a:bodyPr>
            <a:lstStyle/>
            <a:p>
              <a:pPr algn="ctr"/>
              <a:r>
                <a:rPr lang="it-IT" sz="800" b="1" dirty="0">
                  <a:solidFill>
                    <a:schemeClr val="bg1"/>
                  </a:solidFill>
                  <a:latin typeface="Titillium Web" panose="00000500000000000000" pitchFamily="2" charset="0"/>
                </a:rPr>
                <a:t>I.PaC</a:t>
              </a:r>
            </a:p>
          </p:txBody>
        </p:sp>
        <p:sp>
          <p:nvSpPr>
            <p:cNvPr id="120" name="Oval 38">
              <a:extLst>
                <a:ext uri="{FF2B5EF4-FFF2-40B4-BE49-F238E27FC236}">
                  <a16:creationId xmlns:a16="http://schemas.microsoft.com/office/drawing/2014/main" id="{0723580C-62C0-2946-0323-753E61448565}"/>
                </a:ext>
              </a:extLst>
            </p:cNvPr>
            <p:cNvSpPr/>
            <p:nvPr/>
          </p:nvSpPr>
          <p:spPr>
            <a:xfrm>
              <a:off x="9693216" y="1132141"/>
              <a:ext cx="287287" cy="273304"/>
            </a:xfrm>
            <a:prstGeom prst="ellipse">
              <a:avLst/>
            </a:prstGeom>
            <a:solidFill>
              <a:srgbClr val="6B878D"/>
            </a:solidFill>
            <a:ln>
              <a:solidFill>
                <a:srgbClr val="3D626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632">
                <a:latin typeface="Titillium Web" panose="00000500000000000000" pitchFamily="2" charset="0"/>
              </a:endParaRPr>
            </a:p>
          </p:txBody>
        </p:sp>
        <p:pic>
          <p:nvPicPr>
            <p:cNvPr id="121" name="Immagine 86">
              <a:extLst>
                <a:ext uri="{FF2B5EF4-FFF2-40B4-BE49-F238E27FC236}">
                  <a16:creationId xmlns:a16="http://schemas.microsoft.com/office/drawing/2014/main" id="{1A8EADF9-775B-0107-C081-652C5514A39C}"/>
                </a:ext>
              </a:extLst>
            </p:cNvPr>
            <p:cNvPicPr>
              <a:picLocks noChangeAspect="1"/>
            </p:cNvPicPr>
            <p:nvPr/>
          </p:nvPicPr>
          <p:blipFill>
            <a:blip r:embed="rId11"/>
            <a:stretch>
              <a:fillRect/>
            </a:stretch>
          </p:blipFill>
          <p:spPr>
            <a:xfrm>
              <a:off x="9754338" y="1168197"/>
              <a:ext cx="173826" cy="203408"/>
            </a:xfrm>
            <a:prstGeom prst="rect">
              <a:avLst/>
            </a:prstGeom>
          </p:spPr>
        </p:pic>
      </p:grpSp>
      <p:sp>
        <p:nvSpPr>
          <p:cNvPr id="15" name="Titolo 18">
            <a:extLst>
              <a:ext uri="{FF2B5EF4-FFF2-40B4-BE49-F238E27FC236}">
                <a16:creationId xmlns:a16="http://schemas.microsoft.com/office/drawing/2014/main" id="{F3FC8D0C-ED7D-DCA6-87EC-634E2F265764}"/>
              </a:ext>
            </a:extLst>
          </p:cNvPr>
          <p:cNvSpPr>
            <a:spLocks noGrp="1"/>
          </p:cNvSpPr>
          <p:nvPr>
            <p:ph type="title"/>
          </p:nvPr>
        </p:nvSpPr>
        <p:spPr>
          <a:xfrm>
            <a:off x="390045" y="302691"/>
            <a:ext cx="10236679" cy="797370"/>
          </a:xfrm>
        </p:spPr>
        <p:txBody>
          <a:bodyPr>
            <a:noAutofit/>
          </a:bodyPr>
          <a:lstStyle/>
          <a:p>
            <a:r>
              <a:rPr lang="it-IT" sz="2800" b="1" dirty="0">
                <a:latin typeface="Manrope Medium" pitchFamily="2" charset="0"/>
              </a:rPr>
              <a:t>ABILITAZIONE TECNICA</a:t>
            </a:r>
            <a:br>
              <a:rPr lang="it-IT" sz="2800" dirty="0">
                <a:latin typeface="Manrope Medium" pitchFamily="2" charset="0"/>
              </a:rPr>
            </a:br>
            <a:r>
              <a:rPr lang="it-IT" sz="2800" dirty="0">
                <a:solidFill>
                  <a:srgbClr val="2C2C2C"/>
                </a:solidFill>
                <a:latin typeface="Manrope Medium" pitchFamily="2" charset="0"/>
                <a:cs typeface="Hind SemiBold" panose="02000000000000000000" pitchFamily="2" charset="0"/>
              </a:rPr>
              <a:t>Integrazione M2M</a:t>
            </a:r>
            <a:endParaRPr lang="it-IT" sz="2800" dirty="0">
              <a:latin typeface="Manrope Medium" pitchFamily="2" charset="0"/>
            </a:endParaRPr>
          </a:p>
        </p:txBody>
      </p:sp>
    </p:spTree>
    <p:extLst>
      <p:ext uri="{BB962C8B-B14F-4D97-AF65-F5344CB8AC3E}">
        <p14:creationId xmlns:p14="http://schemas.microsoft.com/office/powerpoint/2010/main" val="1488715613"/>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4">
            <a:extLst>
              <a:ext uri="{FF2B5EF4-FFF2-40B4-BE49-F238E27FC236}">
                <a16:creationId xmlns:a16="http://schemas.microsoft.com/office/drawing/2014/main" id="{2FEAC62B-4559-28A2-B2D2-40D5F486E684}"/>
              </a:ext>
            </a:extLst>
          </p:cNvPr>
          <p:cNvSpPr/>
          <p:nvPr/>
        </p:nvSpPr>
        <p:spPr>
          <a:xfrm rot="5400000">
            <a:off x="539937" y="4756180"/>
            <a:ext cx="623784" cy="810567"/>
          </a:xfrm>
          <a:prstGeom prst="rect">
            <a:avLst/>
          </a:prstGeom>
          <a:solidFill>
            <a:schemeClr val="accent1"/>
          </a:solidFill>
          <a:ln w="76200" cap="flat" cmpd="sng" algn="ctr">
            <a:solidFill>
              <a:schemeClr val="accent1"/>
            </a:solidFill>
            <a:prstDash val="solid"/>
          </a:ln>
          <a:effectLst/>
        </p:spPr>
        <p:txBody>
          <a:bodyPr vert="vert270" rtlCol="0" anchor="ctr"/>
          <a:lstStyle/>
          <a:p>
            <a:pPr algn="ctr" defTabSz="829178"/>
            <a:endParaRPr lang="it-IT" sz="1632" b="1" kern="0">
              <a:solidFill>
                <a:prstClr val="black"/>
              </a:solidFill>
              <a:latin typeface="+mj-lt"/>
              <a:ea typeface="Tahoma" panose="020B0604030504040204" pitchFamily="34" charset="0"/>
              <a:cs typeface="Tahoma" panose="020B0604030504040204" pitchFamily="34" charset="0"/>
            </a:endParaRPr>
          </a:p>
        </p:txBody>
      </p:sp>
      <p:cxnSp>
        <p:nvCxnSpPr>
          <p:cNvPr id="11" name="Straight Connector 10">
            <a:extLst>
              <a:ext uri="{FF2B5EF4-FFF2-40B4-BE49-F238E27FC236}">
                <a16:creationId xmlns:a16="http://schemas.microsoft.com/office/drawing/2014/main" id="{2A7982A7-8F14-F051-95EC-CEBFED6FAFC5}"/>
              </a:ext>
            </a:extLst>
          </p:cNvPr>
          <p:cNvCxnSpPr>
            <a:cxnSpLocks/>
          </p:cNvCxnSpPr>
          <p:nvPr/>
        </p:nvCxnSpPr>
        <p:spPr>
          <a:xfrm>
            <a:off x="1302064" y="3564000"/>
            <a:ext cx="7106440" cy="0"/>
          </a:xfrm>
          <a:prstGeom prst="line">
            <a:avLst/>
          </a:prstGeom>
          <a:noFill/>
          <a:ln w="76200" cap="flat" cmpd="sng" algn="ctr">
            <a:solidFill>
              <a:schemeClr val="accent1"/>
            </a:solidFill>
            <a:prstDash val="solid"/>
          </a:ln>
          <a:effectLst/>
        </p:spPr>
      </p:cxnSp>
      <p:cxnSp>
        <p:nvCxnSpPr>
          <p:cNvPr id="37" name="Straight Connector 3">
            <a:extLst>
              <a:ext uri="{FF2B5EF4-FFF2-40B4-BE49-F238E27FC236}">
                <a16:creationId xmlns:a16="http://schemas.microsoft.com/office/drawing/2014/main" id="{EB5B2DDE-AE73-B64A-00B7-3BD02D9BA7CC}"/>
              </a:ext>
            </a:extLst>
          </p:cNvPr>
          <p:cNvCxnSpPr>
            <a:cxnSpLocks/>
          </p:cNvCxnSpPr>
          <p:nvPr/>
        </p:nvCxnSpPr>
        <p:spPr>
          <a:xfrm>
            <a:off x="1302064" y="4748335"/>
            <a:ext cx="7106440" cy="0"/>
          </a:xfrm>
          <a:prstGeom prst="line">
            <a:avLst/>
          </a:prstGeom>
          <a:noFill/>
          <a:ln w="76200" cap="flat" cmpd="sng" algn="ctr">
            <a:solidFill>
              <a:schemeClr val="accent1"/>
            </a:solidFill>
            <a:prstDash val="solid"/>
          </a:ln>
          <a:effectLst/>
        </p:spPr>
      </p:cxnSp>
      <p:sp>
        <p:nvSpPr>
          <p:cNvPr id="3" name="Segnaposto numero diapositiva 2">
            <a:extLst>
              <a:ext uri="{FF2B5EF4-FFF2-40B4-BE49-F238E27FC236}">
                <a16:creationId xmlns:a16="http://schemas.microsoft.com/office/drawing/2014/main" id="{975A6596-8F7A-A50D-C415-1D666A95C027}"/>
              </a:ext>
            </a:extLst>
          </p:cNvPr>
          <p:cNvSpPr>
            <a:spLocks noGrp="1"/>
          </p:cNvSpPr>
          <p:nvPr>
            <p:ph type="sldNum" sz="quarter" idx="10"/>
          </p:nvPr>
        </p:nvSpPr>
        <p:spPr/>
        <p:txBody>
          <a:bodyPr/>
          <a:lstStyle/>
          <a:p>
            <a:fld id="{4FD464FC-7F50-4ECC-A8FE-0EFE49235618}" type="slidenum">
              <a:rPr lang="it-IT" smtClean="0"/>
              <a:pPr/>
              <a:t>19</a:t>
            </a:fld>
            <a:endParaRPr lang="it-IT"/>
          </a:p>
        </p:txBody>
      </p:sp>
      <p:sp>
        <p:nvSpPr>
          <p:cNvPr id="12" name="Rectangle: Rounded Corners 14">
            <a:extLst>
              <a:ext uri="{FF2B5EF4-FFF2-40B4-BE49-F238E27FC236}">
                <a16:creationId xmlns:a16="http://schemas.microsoft.com/office/drawing/2014/main" id="{182FEC9A-5F22-B700-C155-AD714565034C}"/>
              </a:ext>
            </a:extLst>
          </p:cNvPr>
          <p:cNvSpPr/>
          <p:nvPr/>
        </p:nvSpPr>
        <p:spPr>
          <a:xfrm>
            <a:off x="1886390" y="1752592"/>
            <a:ext cx="516011" cy="228473"/>
          </a:xfrm>
          <a:prstGeom prst="roundRect">
            <a:avLst>
              <a:gd name="adj" fmla="val 50000"/>
            </a:avLst>
          </a:prstGeom>
          <a:solidFill>
            <a:srgbClr val="50A8A3"/>
          </a:solidFill>
          <a:ln w="19050" cap="flat" cmpd="sng" algn="ctr">
            <a:noFill/>
            <a:prstDash val="solid"/>
          </a:ln>
          <a:effectLst>
            <a:outerShdw blurRad="50800" dist="38100" dir="2700000" algn="tl" rotWithShape="0">
              <a:prstClr val="black">
                <a:alpha val="40000"/>
              </a:prstClr>
            </a:outerShdw>
          </a:effectLst>
        </p:spPr>
        <p:txBody>
          <a:bodyPr rtlCol="0" anchor="ctr"/>
          <a:lstStyle/>
          <a:p>
            <a:pPr algn="ctr" defTabSz="829178">
              <a:defRPr/>
            </a:pPr>
            <a:r>
              <a:rPr lang="it-IT" sz="816" b="1" kern="0">
                <a:solidFill>
                  <a:prstClr val="white"/>
                </a:solidFill>
                <a:latin typeface="+mj-lt"/>
                <a:ea typeface="Tahoma" panose="020B0604030504040204" pitchFamily="34" charset="0"/>
                <a:cs typeface="Tahoma" panose="020B0604030504040204" pitchFamily="34" charset="0"/>
              </a:rPr>
              <a:t>Start</a:t>
            </a:r>
          </a:p>
        </p:txBody>
      </p:sp>
      <p:sp>
        <p:nvSpPr>
          <p:cNvPr id="13" name="Rectangle: Rounded Corners 93">
            <a:extLst>
              <a:ext uri="{FF2B5EF4-FFF2-40B4-BE49-F238E27FC236}">
                <a16:creationId xmlns:a16="http://schemas.microsoft.com/office/drawing/2014/main" id="{C2586CDA-CDFD-DEA1-710B-B25753182CF7}"/>
              </a:ext>
            </a:extLst>
          </p:cNvPr>
          <p:cNvSpPr/>
          <p:nvPr/>
        </p:nvSpPr>
        <p:spPr>
          <a:xfrm>
            <a:off x="1491499" y="2457326"/>
            <a:ext cx="1305793" cy="538640"/>
          </a:xfrm>
          <a:prstGeom prst="roundRect">
            <a:avLst/>
          </a:prstGeom>
          <a:solidFill>
            <a:sysClr val="window" lastClr="FFFFFF"/>
          </a:solidFill>
          <a:ln w="19050" cap="flat" cmpd="sng" algn="ctr">
            <a:solidFill>
              <a:srgbClr val="4A7EBB"/>
            </a:solidFill>
            <a:prstDash val="solid"/>
          </a:ln>
          <a:effectLst>
            <a:outerShdw blurRad="50800" dist="38100" dir="2700000" algn="tl" rotWithShape="0">
              <a:prstClr val="black">
                <a:alpha val="40000"/>
              </a:prstClr>
            </a:outerShdw>
          </a:effectLst>
        </p:spPr>
        <p:txBody>
          <a:bodyPr lIns="82918" tIns="41459" rIns="82918" bIns="41459" rtlCol="0" anchor="ctr"/>
          <a:lstStyle/>
          <a:p>
            <a:pPr algn="ctr" defTabSz="829178">
              <a:lnSpc>
                <a:spcPct val="80000"/>
              </a:lnSpc>
            </a:pPr>
            <a:r>
              <a:rPr lang="it-IT" sz="816" kern="0">
                <a:solidFill>
                  <a:srgbClr val="1F3B51"/>
                </a:solidFill>
                <a:latin typeface="+mj-lt"/>
                <a:ea typeface="Tahoma"/>
                <a:cs typeface="Tahoma"/>
              </a:rPr>
              <a:t>Il Sistema di produzione del dato deve richiamare un servizio di I.PaC.</a:t>
            </a:r>
          </a:p>
        </p:txBody>
      </p:sp>
      <p:sp>
        <p:nvSpPr>
          <p:cNvPr id="14" name="Rectangle: Rounded Corners 192">
            <a:extLst>
              <a:ext uri="{FF2B5EF4-FFF2-40B4-BE49-F238E27FC236}">
                <a16:creationId xmlns:a16="http://schemas.microsoft.com/office/drawing/2014/main" id="{12B4C867-0FDA-2F28-006C-80E1D7271C8C}"/>
              </a:ext>
            </a:extLst>
          </p:cNvPr>
          <p:cNvSpPr/>
          <p:nvPr/>
        </p:nvSpPr>
        <p:spPr>
          <a:xfrm>
            <a:off x="6099493" y="3858142"/>
            <a:ext cx="981063" cy="534188"/>
          </a:xfrm>
          <a:prstGeom prst="roundRect">
            <a:avLst/>
          </a:prstGeom>
          <a:solidFill>
            <a:sysClr val="window" lastClr="FFFFFF"/>
          </a:solidFill>
          <a:ln w="19050" cap="flat" cmpd="sng" algn="ctr">
            <a:solidFill>
              <a:srgbClr val="4A7EBB"/>
            </a:solidFill>
            <a:prstDash val="solid"/>
          </a:ln>
          <a:effectLst>
            <a:outerShdw blurRad="50800" dist="38100" dir="2700000" algn="tl" rotWithShape="0">
              <a:prstClr val="black">
                <a:alpha val="40000"/>
              </a:prstClr>
            </a:outerShdw>
          </a:effectLst>
        </p:spPr>
        <p:txBody>
          <a:bodyPr lIns="82918" tIns="41459" rIns="82918" bIns="41459" rtlCol="0" anchor="ctr"/>
          <a:lstStyle/>
          <a:p>
            <a:pPr algn="ctr" defTabSz="829178">
              <a:lnSpc>
                <a:spcPct val="80000"/>
              </a:lnSpc>
            </a:pPr>
            <a:r>
              <a:rPr lang="it-IT" sz="816" kern="0">
                <a:solidFill>
                  <a:srgbClr val="1F3B51"/>
                </a:solidFill>
                <a:latin typeface="+mj-lt"/>
                <a:ea typeface="Tahoma"/>
                <a:cs typeface="Tahoma"/>
              </a:rPr>
              <a:t>Restituzione risposta del servizio specifico</a:t>
            </a:r>
          </a:p>
        </p:txBody>
      </p:sp>
      <p:sp>
        <p:nvSpPr>
          <p:cNvPr id="15" name="Rectangle: Rounded Corners 93">
            <a:extLst>
              <a:ext uri="{FF2B5EF4-FFF2-40B4-BE49-F238E27FC236}">
                <a16:creationId xmlns:a16="http://schemas.microsoft.com/office/drawing/2014/main" id="{C5F1A6B3-C9C3-007E-DA7B-40076F696E1F}"/>
              </a:ext>
            </a:extLst>
          </p:cNvPr>
          <p:cNvSpPr/>
          <p:nvPr/>
        </p:nvSpPr>
        <p:spPr>
          <a:xfrm>
            <a:off x="3309184" y="2481809"/>
            <a:ext cx="737087" cy="489673"/>
          </a:xfrm>
          <a:prstGeom prst="roundRect">
            <a:avLst/>
          </a:prstGeom>
          <a:solidFill>
            <a:sysClr val="window" lastClr="FFFFFF"/>
          </a:solidFill>
          <a:ln w="19050" cap="flat" cmpd="sng" algn="ctr">
            <a:solidFill>
              <a:srgbClr val="4A7EBB"/>
            </a:solidFill>
            <a:prstDash val="solid"/>
          </a:ln>
          <a:effectLst>
            <a:outerShdw blurRad="50800" dist="38100" dir="2700000" algn="tl" rotWithShape="0">
              <a:prstClr val="black">
                <a:alpha val="40000"/>
              </a:prstClr>
            </a:outerShdw>
          </a:effectLst>
        </p:spPr>
        <p:txBody>
          <a:bodyPr lIns="82918" tIns="41459" rIns="82918" bIns="41459" rtlCol="0" anchor="ctr"/>
          <a:lstStyle/>
          <a:p>
            <a:pPr algn="ctr" defTabSz="829178">
              <a:lnSpc>
                <a:spcPct val="80000"/>
              </a:lnSpc>
            </a:pPr>
            <a:r>
              <a:rPr lang="it-IT" sz="816" kern="0">
                <a:solidFill>
                  <a:srgbClr val="1F3B51"/>
                </a:solidFill>
                <a:latin typeface="+mj-lt"/>
                <a:ea typeface="Tahoma"/>
                <a:cs typeface="Tahoma"/>
              </a:rPr>
              <a:t>Richiesta del </a:t>
            </a:r>
          </a:p>
          <a:p>
            <a:pPr algn="ctr" defTabSz="829178">
              <a:lnSpc>
                <a:spcPct val="80000"/>
              </a:lnSpc>
            </a:pPr>
            <a:r>
              <a:rPr lang="it-IT" sz="816" kern="0">
                <a:solidFill>
                  <a:srgbClr val="1F3B51"/>
                </a:solidFill>
                <a:latin typeface="+mj-lt"/>
                <a:ea typeface="Tahoma"/>
                <a:cs typeface="Tahoma"/>
              </a:rPr>
              <a:t>token PDND</a:t>
            </a:r>
          </a:p>
        </p:txBody>
      </p:sp>
      <p:sp>
        <p:nvSpPr>
          <p:cNvPr id="16" name="Rectangle: Rounded Corners 192">
            <a:extLst>
              <a:ext uri="{FF2B5EF4-FFF2-40B4-BE49-F238E27FC236}">
                <a16:creationId xmlns:a16="http://schemas.microsoft.com/office/drawing/2014/main" id="{C81ACB29-29CC-E342-5214-782D858527B0}"/>
              </a:ext>
            </a:extLst>
          </p:cNvPr>
          <p:cNvSpPr/>
          <p:nvPr/>
        </p:nvSpPr>
        <p:spPr>
          <a:xfrm>
            <a:off x="4850578" y="3832003"/>
            <a:ext cx="1079168" cy="587607"/>
          </a:xfrm>
          <a:prstGeom prst="roundRect">
            <a:avLst/>
          </a:prstGeom>
          <a:solidFill>
            <a:srgbClr val="E5EBF9"/>
          </a:solidFill>
          <a:ln w="19050" cap="flat" cmpd="sng" algn="ctr">
            <a:solidFill>
              <a:srgbClr val="4A7EBB"/>
            </a:solidFill>
            <a:prstDash val="solid"/>
          </a:ln>
          <a:effectLst>
            <a:outerShdw blurRad="50800" dist="38100" dir="2700000" algn="tl" rotWithShape="0">
              <a:prstClr val="black">
                <a:alpha val="40000"/>
              </a:prstClr>
            </a:outerShdw>
          </a:effectLst>
        </p:spPr>
        <p:txBody>
          <a:bodyPr lIns="82918" tIns="41459" rIns="82918" bIns="41459" rtlCol="0" anchor="ctr"/>
          <a:lstStyle/>
          <a:p>
            <a:pPr marL="0" marR="0" lvl="0" indent="0" algn="ctr" defTabSz="829178" eaLnBrk="1" fontAlgn="auto" latinLnBrk="0" hangingPunct="1">
              <a:lnSpc>
                <a:spcPct val="80000"/>
              </a:lnSpc>
              <a:spcBef>
                <a:spcPts val="0"/>
              </a:spcBef>
              <a:spcAft>
                <a:spcPts val="0"/>
              </a:spcAft>
              <a:buClrTx/>
              <a:buSzTx/>
              <a:buFontTx/>
              <a:buNone/>
              <a:tabLst/>
              <a:defRPr/>
            </a:pPr>
            <a:r>
              <a:rPr lang="it-IT" sz="816" kern="0">
                <a:solidFill>
                  <a:srgbClr val="1F3B51"/>
                </a:solidFill>
                <a:latin typeface="+mj-lt"/>
                <a:ea typeface="Tahoma"/>
                <a:cs typeface="Tahoma"/>
              </a:rPr>
              <a:t>Creazione di un contesto sicurezza</a:t>
            </a:r>
          </a:p>
        </p:txBody>
      </p:sp>
      <p:cxnSp>
        <p:nvCxnSpPr>
          <p:cNvPr id="17" name="Connettore diritto 45">
            <a:extLst>
              <a:ext uri="{FF2B5EF4-FFF2-40B4-BE49-F238E27FC236}">
                <a16:creationId xmlns:a16="http://schemas.microsoft.com/office/drawing/2014/main" id="{422126E6-C0EA-0D8A-7A16-EA71246DB302}"/>
              </a:ext>
            </a:extLst>
          </p:cNvPr>
          <p:cNvCxnSpPr>
            <a:cxnSpLocks/>
            <a:stCxn id="12" idx="2"/>
            <a:endCxn id="13" idx="0"/>
          </p:cNvCxnSpPr>
          <p:nvPr/>
        </p:nvCxnSpPr>
        <p:spPr>
          <a:xfrm>
            <a:off x="2144396" y="1981065"/>
            <a:ext cx="0" cy="476261"/>
          </a:xfrm>
          <a:prstGeom prst="line">
            <a:avLst/>
          </a:prstGeom>
          <a:noFill/>
          <a:ln w="9525" cap="flat" cmpd="sng" algn="ctr">
            <a:solidFill>
              <a:srgbClr val="4F81BD">
                <a:shade val="95000"/>
                <a:satMod val="105000"/>
              </a:srgbClr>
            </a:solidFill>
            <a:prstDash val="solid"/>
            <a:tailEnd type="triangle"/>
          </a:ln>
          <a:effectLst/>
        </p:spPr>
      </p:cxnSp>
      <p:sp>
        <p:nvSpPr>
          <p:cNvPr id="18" name="Rectangle: Rounded Corners 93">
            <a:extLst>
              <a:ext uri="{FF2B5EF4-FFF2-40B4-BE49-F238E27FC236}">
                <a16:creationId xmlns:a16="http://schemas.microsoft.com/office/drawing/2014/main" id="{F388226F-B548-CC54-4982-67C5AFA646A9}"/>
              </a:ext>
            </a:extLst>
          </p:cNvPr>
          <p:cNvSpPr/>
          <p:nvPr/>
        </p:nvSpPr>
        <p:spPr>
          <a:xfrm>
            <a:off x="6050442" y="2400769"/>
            <a:ext cx="1079168" cy="651754"/>
          </a:xfrm>
          <a:prstGeom prst="roundRect">
            <a:avLst/>
          </a:prstGeom>
          <a:solidFill>
            <a:sysClr val="window" lastClr="FFFFFF"/>
          </a:solidFill>
          <a:ln w="19050" cap="flat" cmpd="sng" algn="ctr">
            <a:solidFill>
              <a:srgbClr val="4A7EBB"/>
            </a:solidFill>
            <a:prstDash val="solid"/>
          </a:ln>
          <a:effectLst>
            <a:outerShdw blurRad="50800" dist="38100" dir="2700000" algn="tl" rotWithShape="0">
              <a:prstClr val="black">
                <a:alpha val="40000"/>
              </a:prstClr>
            </a:outerShdw>
          </a:effectLst>
        </p:spPr>
        <p:txBody>
          <a:bodyPr lIns="82918" tIns="41459" rIns="82918" bIns="41459" rtlCol="0" anchor="ctr"/>
          <a:lstStyle/>
          <a:p>
            <a:pPr algn="ctr" defTabSz="829178">
              <a:lnSpc>
                <a:spcPct val="80000"/>
              </a:lnSpc>
            </a:pPr>
            <a:r>
              <a:rPr lang="it-IT" sz="816" kern="0">
                <a:solidFill>
                  <a:srgbClr val="1F3B51"/>
                </a:solidFill>
                <a:latin typeface="+mj-lt"/>
                <a:ea typeface="Tahoma"/>
                <a:cs typeface="Tahoma"/>
              </a:rPr>
              <a:t>Richiamo del servizio specifico di I.PaC.</a:t>
            </a:r>
          </a:p>
        </p:txBody>
      </p:sp>
      <p:cxnSp>
        <p:nvCxnSpPr>
          <p:cNvPr id="22" name="Connettore 2 71">
            <a:extLst>
              <a:ext uri="{FF2B5EF4-FFF2-40B4-BE49-F238E27FC236}">
                <a16:creationId xmlns:a16="http://schemas.microsoft.com/office/drawing/2014/main" id="{2A9BC1A6-AC9D-1846-9F12-D5471005862B}"/>
              </a:ext>
            </a:extLst>
          </p:cNvPr>
          <p:cNvCxnSpPr>
            <a:cxnSpLocks/>
            <a:stCxn id="13" idx="3"/>
            <a:endCxn id="15" idx="1"/>
          </p:cNvCxnSpPr>
          <p:nvPr/>
        </p:nvCxnSpPr>
        <p:spPr>
          <a:xfrm>
            <a:off x="2797292" y="2726646"/>
            <a:ext cx="511891" cy="0"/>
          </a:xfrm>
          <a:prstGeom prst="straightConnector1">
            <a:avLst/>
          </a:prstGeom>
          <a:noFill/>
          <a:ln w="9525" cap="flat" cmpd="sng" algn="ctr">
            <a:solidFill>
              <a:srgbClr val="4F81BD">
                <a:shade val="95000"/>
                <a:satMod val="105000"/>
              </a:srgbClr>
            </a:solidFill>
            <a:prstDash val="solid"/>
            <a:tailEnd type="triangle"/>
          </a:ln>
          <a:effectLst/>
        </p:spPr>
      </p:cxnSp>
      <p:sp>
        <p:nvSpPr>
          <p:cNvPr id="23" name="Rectangle: Rounded Corners 93">
            <a:extLst>
              <a:ext uri="{FF2B5EF4-FFF2-40B4-BE49-F238E27FC236}">
                <a16:creationId xmlns:a16="http://schemas.microsoft.com/office/drawing/2014/main" id="{C999498E-4F60-4B17-98A5-3FA005F85953}"/>
              </a:ext>
            </a:extLst>
          </p:cNvPr>
          <p:cNvSpPr/>
          <p:nvPr/>
        </p:nvSpPr>
        <p:spPr>
          <a:xfrm>
            <a:off x="3084185" y="4924244"/>
            <a:ext cx="1187085" cy="489673"/>
          </a:xfrm>
          <a:prstGeom prst="roundRect">
            <a:avLst/>
          </a:prstGeom>
          <a:solidFill>
            <a:sysClr val="window" lastClr="FFFFFF"/>
          </a:solidFill>
          <a:ln w="19050" cap="flat" cmpd="sng" algn="ctr">
            <a:solidFill>
              <a:srgbClr val="4A7EBB"/>
            </a:solidFill>
            <a:prstDash val="solid"/>
          </a:ln>
          <a:effectLst>
            <a:outerShdw blurRad="50800" dist="38100" dir="2700000" algn="tl" rotWithShape="0">
              <a:prstClr val="black">
                <a:alpha val="40000"/>
              </a:prstClr>
            </a:outerShdw>
          </a:effectLst>
        </p:spPr>
        <p:txBody>
          <a:bodyPr lIns="82918" tIns="41459" rIns="82918" bIns="41459" rtlCol="0" anchor="ctr"/>
          <a:lstStyle/>
          <a:p>
            <a:pPr algn="ctr" defTabSz="829178">
              <a:lnSpc>
                <a:spcPct val="80000"/>
              </a:lnSpc>
            </a:pPr>
            <a:r>
              <a:rPr lang="it-IT" sz="816" kern="0">
                <a:solidFill>
                  <a:srgbClr val="1F3B51"/>
                </a:solidFill>
                <a:latin typeface="+mj-lt"/>
                <a:ea typeface="Tahoma"/>
                <a:cs typeface="Tahoma"/>
              </a:rPr>
              <a:t>Validazione delle credenziali passate  dal sistema chiamante</a:t>
            </a:r>
          </a:p>
        </p:txBody>
      </p:sp>
      <p:cxnSp>
        <p:nvCxnSpPr>
          <p:cNvPr id="24" name="Connettore 2 23">
            <a:extLst>
              <a:ext uri="{FF2B5EF4-FFF2-40B4-BE49-F238E27FC236}">
                <a16:creationId xmlns:a16="http://schemas.microsoft.com/office/drawing/2014/main" id="{9DD121F7-9A4F-7194-6095-5BDCBFADFB74}"/>
              </a:ext>
            </a:extLst>
          </p:cNvPr>
          <p:cNvCxnSpPr>
            <a:cxnSpLocks/>
            <a:stCxn id="15" idx="2"/>
            <a:endCxn id="23" idx="0"/>
          </p:cNvCxnSpPr>
          <p:nvPr/>
        </p:nvCxnSpPr>
        <p:spPr>
          <a:xfrm>
            <a:off x="3677728" y="2971482"/>
            <a:ext cx="0" cy="1952762"/>
          </a:xfrm>
          <a:prstGeom prst="straightConnector1">
            <a:avLst/>
          </a:prstGeom>
          <a:noFill/>
          <a:ln w="9525" cap="flat" cmpd="sng" algn="ctr">
            <a:solidFill>
              <a:srgbClr val="4F81BD">
                <a:shade val="95000"/>
                <a:satMod val="105000"/>
              </a:srgbClr>
            </a:solidFill>
            <a:prstDash val="solid"/>
            <a:tailEnd type="triangle"/>
          </a:ln>
          <a:effectLst/>
        </p:spPr>
      </p:cxnSp>
      <p:sp>
        <p:nvSpPr>
          <p:cNvPr id="25" name="Rectangle: Rounded Corners 93">
            <a:extLst>
              <a:ext uri="{FF2B5EF4-FFF2-40B4-BE49-F238E27FC236}">
                <a16:creationId xmlns:a16="http://schemas.microsoft.com/office/drawing/2014/main" id="{03F5E32F-357F-1487-D2A4-615DF123B01F}"/>
              </a:ext>
            </a:extLst>
          </p:cNvPr>
          <p:cNvSpPr/>
          <p:nvPr/>
        </p:nvSpPr>
        <p:spPr>
          <a:xfrm>
            <a:off x="4944190" y="2430394"/>
            <a:ext cx="902070" cy="592504"/>
          </a:xfrm>
          <a:prstGeom prst="roundRect">
            <a:avLst/>
          </a:prstGeom>
          <a:solidFill>
            <a:sysClr val="window" lastClr="FFFFFF"/>
          </a:solidFill>
          <a:ln w="19050" cap="flat" cmpd="sng" algn="ctr">
            <a:solidFill>
              <a:srgbClr val="4A7EBB"/>
            </a:solidFill>
            <a:prstDash val="solid"/>
          </a:ln>
          <a:effectLst>
            <a:outerShdw blurRad="50800" dist="38100" dir="2700000" algn="tl" rotWithShape="0">
              <a:prstClr val="black">
                <a:alpha val="40000"/>
              </a:prstClr>
            </a:outerShdw>
          </a:effectLst>
        </p:spPr>
        <p:txBody>
          <a:bodyPr lIns="82918" tIns="41459" rIns="82918" bIns="41459" rtlCol="0" anchor="ctr"/>
          <a:lstStyle/>
          <a:p>
            <a:pPr algn="ctr" defTabSz="829178">
              <a:lnSpc>
                <a:spcPct val="80000"/>
              </a:lnSpc>
            </a:pPr>
            <a:r>
              <a:rPr lang="it-IT" sz="816" kern="0">
                <a:solidFill>
                  <a:srgbClr val="1F3B51"/>
                </a:solidFill>
                <a:latin typeface="+mj-lt"/>
                <a:ea typeface="Tahoma"/>
                <a:cs typeface="Tahoma"/>
              </a:rPr>
              <a:t>Richiesta di autorizzazione a I.PaC</a:t>
            </a:r>
          </a:p>
        </p:txBody>
      </p:sp>
      <p:grpSp>
        <p:nvGrpSpPr>
          <p:cNvPr id="26" name="Gruppo 108">
            <a:extLst>
              <a:ext uri="{FF2B5EF4-FFF2-40B4-BE49-F238E27FC236}">
                <a16:creationId xmlns:a16="http://schemas.microsoft.com/office/drawing/2014/main" id="{8CAABB66-BEEC-0694-F227-3BE8EA3EFB35}"/>
              </a:ext>
            </a:extLst>
          </p:cNvPr>
          <p:cNvGrpSpPr/>
          <p:nvPr/>
        </p:nvGrpSpPr>
        <p:grpSpPr>
          <a:xfrm>
            <a:off x="5340649" y="3037349"/>
            <a:ext cx="99024" cy="783476"/>
            <a:chOff x="4430923" y="2934885"/>
            <a:chExt cx="109202" cy="824865"/>
          </a:xfrm>
        </p:grpSpPr>
        <p:cxnSp>
          <p:nvCxnSpPr>
            <p:cNvPr id="27" name="Connettore 2 256">
              <a:extLst>
                <a:ext uri="{FF2B5EF4-FFF2-40B4-BE49-F238E27FC236}">
                  <a16:creationId xmlns:a16="http://schemas.microsoft.com/office/drawing/2014/main" id="{594578A0-FACD-5629-EEA7-C9D0FF8F2554}"/>
                </a:ext>
              </a:extLst>
            </p:cNvPr>
            <p:cNvCxnSpPr>
              <a:cxnSpLocks/>
            </p:cNvCxnSpPr>
            <p:nvPr/>
          </p:nvCxnSpPr>
          <p:spPr>
            <a:xfrm>
              <a:off x="4430923" y="2934885"/>
              <a:ext cx="1" cy="824865"/>
            </a:xfrm>
            <a:prstGeom prst="straightConnector1">
              <a:avLst/>
            </a:prstGeom>
            <a:noFill/>
            <a:ln w="9525" cap="flat" cmpd="sng" algn="ctr">
              <a:solidFill>
                <a:srgbClr val="4F81BD"/>
              </a:solidFill>
              <a:prstDash val="solid"/>
              <a:headEnd type="none"/>
              <a:tailEnd type="triangle"/>
            </a:ln>
            <a:effectLst/>
          </p:spPr>
        </p:cxnSp>
        <p:cxnSp>
          <p:nvCxnSpPr>
            <p:cNvPr id="28" name="Connettore 2 95">
              <a:extLst>
                <a:ext uri="{FF2B5EF4-FFF2-40B4-BE49-F238E27FC236}">
                  <a16:creationId xmlns:a16="http://schemas.microsoft.com/office/drawing/2014/main" id="{9B1F0F51-6123-2503-C70F-783276184434}"/>
                </a:ext>
              </a:extLst>
            </p:cNvPr>
            <p:cNvCxnSpPr>
              <a:cxnSpLocks/>
            </p:cNvCxnSpPr>
            <p:nvPr/>
          </p:nvCxnSpPr>
          <p:spPr>
            <a:xfrm>
              <a:off x="4540124" y="2934885"/>
              <a:ext cx="1" cy="824865"/>
            </a:xfrm>
            <a:prstGeom prst="straightConnector1">
              <a:avLst/>
            </a:prstGeom>
            <a:noFill/>
            <a:ln w="9525" cap="flat" cmpd="sng" algn="ctr">
              <a:solidFill>
                <a:srgbClr val="4F81BD"/>
              </a:solidFill>
              <a:prstDash val="solid"/>
              <a:headEnd type="triangle"/>
              <a:tailEnd type="none"/>
            </a:ln>
            <a:effectLst/>
          </p:spPr>
        </p:cxnSp>
      </p:grpSp>
      <p:cxnSp>
        <p:nvCxnSpPr>
          <p:cNvPr id="29" name="Connettore a gomito 104">
            <a:extLst>
              <a:ext uri="{FF2B5EF4-FFF2-40B4-BE49-F238E27FC236}">
                <a16:creationId xmlns:a16="http://schemas.microsoft.com/office/drawing/2014/main" id="{C1815D8B-5F72-F1D1-58FF-42AA600C11FF}"/>
              </a:ext>
            </a:extLst>
          </p:cNvPr>
          <p:cNvCxnSpPr>
            <a:cxnSpLocks/>
            <a:stCxn id="23" idx="3"/>
            <a:endCxn id="25" idx="1"/>
          </p:cNvCxnSpPr>
          <p:nvPr/>
        </p:nvCxnSpPr>
        <p:spPr>
          <a:xfrm flipV="1">
            <a:off x="4271270" y="2726646"/>
            <a:ext cx="672920" cy="2442435"/>
          </a:xfrm>
          <a:prstGeom prst="bentConnector3">
            <a:avLst>
              <a:gd name="adj1" fmla="val 50000"/>
            </a:avLst>
          </a:prstGeom>
          <a:noFill/>
          <a:ln w="9525" cap="flat" cmpd="sng" algn="ctr">
            <a:solidFill>
              <a:srgbClr val="4F81BD">
                <a:shade val="95000"/>
                <a:satMod val="105000"/>
              </a:srgbClr>
            </a:solidFill>
            <a:prstDash val="solid"/>
            <a:tailEnd type="triangle"/>
          </a:ln>
          <a:effectLst/>
        </p:spPr>
      </p:cxnSp>
      <p:cxnSp>
        <p:nvCxnSpPr>
          <p:cNvPr id="30" name="Connettore 2 110">
            <a:extLst>
              <a:ext uri="{FF2B5EF4-FFF2-40B4-BE49-F238E27FC236}">
                <a16:creationId xmlns:a16="http://schemas.microsoft.com/office/drawing/2014/main" id="{39110D89-4083-4470-C24E-B173CEBBB0C8}"/>
              </a:ext>
            </a:extLst>
          </p:cNvPr>
          <p:cNvCxnSpPr>
            <a:cxnSpLocks/>
            <a:stCxn id="25" idx="3"/>
            <a:endCxn id="18" idx="1"/>
          </p:cNvCxnSpPr>
          <p:nvPr/>
        </p:nvCxnSpPr>
        <p:spPr>
          <a:xfrm>
            <a:off x="5846260" y="2726646"/>
            <a:ext cx="204182" cy="0"/>
          </a:xfrm>
          <a:prstGeom prst="straightConnector1">
            <a:avLst/>
          </a:prstGeom>
          <a:noFill/>
          <a:ln w="9525" cap="flat" cmpd="sng" algn="ctr">
            <a:solidFill>
              <a:srgbClr val="4F81BD">
                <a:shade val="95000"/>
                <a:satMod val="105000"/>
              </a:srgbClr>
            </a:solidFill>
            <a:prstDash val="solid"/>
            <a:tailEnd type="triangle"/>
          </a:ln>
          <a:effectLst/>
        </p:spPr>
      </p:cxnSp>
      <p:cxnSp>
        <p:nvCxnSpPr>
          <p:cNvPr id="31" name="Connettore 2 256">
            <a:extLst>
              <a:ext uri="{FF2B5EF4-FFF2-40B4-BE49-F238E27FC236}">
                <a16:creationId xmlns:a16="http://schemas.microsoft.com/office/drawing/2014/main" id="{218B2472-95BC-6797-15A3-0E6A6AB0BDAF}"/>
              </a:ext>
            </a:extLst>
          </p:cNvPr>
          <p:cNvCxnSpPr>
            <a:cxnSpLocks/>
          </p:cNvCxnSpPr>
          <p:nvPr/>
        </p:nvCxnSpPr>
        <p:spPr>
          <a:xfrm>
            <a:off x="6585108" y="3053425"/>
            <a:ext cx="1" cy="793270"/>
          </a:xfrm>
          <a:prstGeom prst="straightConnector1">
            <a:avLst/>
          </a:prstGeom>
          <a:noFill/>
          <a:ln w="9525" cap="flat" cmpd="sng" algn="ctr">
            <a:solidFill>
              <a:srgbClr val="4F81BD"/>
            </a:solidFill>
            <a:prstDash val="solid"/>
            <a:headEnd type="none"/>
            <a:tailEnd type="triangle"/>
          </a:ln>
          <a:effectLst/>
        </p:spPr>
      </p:cxnSp>
      <p:cxnSp>
        <p:nvCxnSpPr>
          <p:cNvPr id="32" name="Connettore 2 95">
            <a:extLst>
              <a:ext uri="{FF2B5EF4-FFF2-40B4-BE49-F238E27FC236}">
                <a16:creationId xmlns:a16="http://schemas.microsoft.com/office/drawing/2014/main" id="{E12C3243-262A-28AA-E450-A27111312DAC}"/>
              </a:ext>
            </a:extLst>
          </p:cNvPr>
          <p:cNvCxnSpPr>
            <a:cxnSpLocks/>
          </p:cNvCxnSpPr>
          <p:nvPr/>
        </p:nvCxnSpPr>
        <p:spPr>
          <a:xfrm>
            <a:off x="6684131" y="3053425"/>
            <a:ext cx="1" cy="793270"/>
          </a:xfrm>
          <a:prstGeom prst="straightConnector1">
            <a:avLst/>
          </a:prstGeom>
          <a:noFill/>
          <a:ln w="9525" cap="flat" cmpd="sng" algn="ctr">
            <a:solidFill>
              <a:srgbClr val="4F81BD"/>
            </a:solidFill>
            <a:prstDash val="solid"/>
            <a:headEnd type="triangle"/>
            <a:tailEnd type="none"/>
          </a:ln>
          <a:effectLst/>
        </p:spPr>
      </p:cxnSp>
      <p:cxnSp>
        <p:nvCxnSpPr>
          <p:cNvPr id="33" name="Connettore 2 12">
            <a:extLst>
              <a:ext uri="{FF2B5EF4-FFF2-40B4-BE49-F238E27FC236}">
                <a16:creationId xmlns:a16="http://schemas.microsoft.com/office/drawing/2014/main" id="{3E69FDA2-50DA-63E4-BE0F-F49ABAE1A2E0}"/>
              </a:ext>
            </a:extLst>
          </p:cNvPr>
          <p:cNvCxnSpPr>
            <a:cxnSpLocks/>
            <a:stCxn id="18" idx="3"/>
            <a:endCxn id="38" idx="1"/>
          </p:cNvCxnSpPr>
          <p:nvPr/>
        </p:nvCxnSpPr>
        <p:spPr>
          <a:xfrm>
            <a:off x="7129610" y="2726646"/>
            <a:ext cx="304225" cy="3"/>
          </a:xfrm>
          <a:prstGeom prst="straightConnector1">
            <a:avLst/>
          </a:prstGeom>
          <a:noFill/>
          <a:ln w="9525" cap="flat" cmpd="sng" algn="ctr">
            <a:solidFill>
              <a:srgbClr val="4F81BD">
                <a:shade val="95000"/>
                <a:satMod val="105000"/>
              </a:srgbClr>
            </a:solidFill>
            <a:prstDash val="solid"/>
            <a:tailEnd type="triangle"/>
          </a:ln>
          <a:effectLst/>
        </p:spPr>
      </p:cxnSp>
      <p:pic>
        <p:nvPicPr>
          <p:cNvPr id="34" name="Immagine 8" descr="Immagine che contiene testo, schermata, Carattere, Blu elettrico&#10;&#10;Descrizione generata automaticamente">
            <a:extLst>
              <a:ext uri="{FF2B5EF4-FFF2-40B4-BE49-F238E27FC236}">
                <a16:creationId xmlns:a16="http://schemas.microsoft.com/office/drawing/2014/main" id="{32A53309-679C-5D50-BF92-30BB822B7E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046" y="4951495"/>
            <a:ext cx="735563" cy="427826"/>
          </a:xfrm>
          <a:prstGeom prst="rect">
            <a:avLst/>
          </a:prstGeom>
        </p:spPr>
      </p:pic>
      <p:sp>
        <p:nvSpPr>
          <p:cNvPr id="35" name="TextBox 34">
            <a:extLst>
              <a:ext uri="{FF2B5EF4-FFF2-40B4-BE49-F238E27FC236}">
                <a16:creationId xmlns:a16="http://schemas.microsoft.com/office/drawing/2014/main" id="{E286BD60-7D72-3318-93DC-52315FCFB742}"/>
              </a:ext>
            </a:extLst>
          </p:cNvPr>
          <p:cNvSpPr txBox="1"/>
          <p:nvPr/>
        </p:nvSpPr>
        <p:spPr>
          <a:xfrm>
            <a:off x="8817653" y="2322148"/>
            <a:ext cx="2779916" cy="2893100"/>
          </a:xfrm>
          <a:prstGeom prst="rect">
            <a:avLst/>
          </a:prstGeom>
          <a:noFill/>
        </p:spPr>
        <p:txBody>
          <a:bodyPr wrap="square">
            <a:spAutoFit/>
          </a:bodyPr>
          <a:lstStyle>
            <a:defPPr>
              <a:defRPr lang="it-IT"/>
            </a:defPPr>
            <a:lvl1pPr algn="just">
              <a:defRPr sz="1400">
                <a:effectLst/>
                <a:latin typeface="Manrope Light"/>
                <a:ea typeface="Arial" panose="020B0604020202020204" pitchFamily="34" charset="0"/>
                <a:cs typeface="Arial" panose="020B0604020202020204" pitchFamily="34" charset="0"/>
              </a:defRPr>
            </a:lvl1pPr>
          </a:lstStyle>
          <a:p>
            <a:r>
              <a:rPr lang="it-IT" dirty="0"/>
              <a:t>La Piattaforma Digitale Nazionale Dati (PDND) è parte dell'ecosistema di interoperabilità e nasce con lo scopo di abilitare lo scambio semplice e sicuro di informazioni e servizi tra le Piattaforme Abilitanti della PA, con l’obiettivo ultimo di dare  supporto  alle  esigenze  di  Cittadini  ed  Imprese, creando e potenziando i servizi Pubblici.</a:t>
            </a:r>
          </a:p>
          <a:p>
            <a:r>
              <a:rPr lang="it-IT" dirty="0"/>
              <a:t>Il ciclo di autenticazione e autorizzazione PDND vede gli step presetati nel flusso.</a:t>
            </a:r>
          </a:p>
        </p:txBody>
      </p:sp>
      <p:sp>
        <p:nvSpPr>
          <p:cNvPr id="38" name="Rectangle: Rounded Corners 146">
            <a:extLst>
              <a:ext uri="{FF2B5EF4-FFF2-40B4-BE49-F238E27FC236}">
                <a16:creationId xmlns:a16="http://schemas.microsoft.com/office/drawing/2014/main" id="{80663251-218E-336C-86F8-AAB8C1267186}"/>
              </a:ext>
            </a:extLst>
          </p:cNvPr>
          <p:cNvSpPr/>
          <p:nvPr/>
        </p:nvSpPr>
        <p:spPr>
          <a:xfrm>
            <a:off x="7433835" y="2612412"/>
            <a:ext cx="485923" cy="228473"/>
          </a:xfrm>
          <a:prstGeom prst="roundRect">
            <a:avLst>
              <a:gd name="adj" fmla="val 50000"/>
            </a:avLst>
          </a:prstGeom>
          <a:solidFill>
            <a:srgbClr val="2F4E66"/>
          </a:solidFill>
          <a:ln w="1905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829178" eaLnBrk="1" fontAlgn="auto" latinLnBrk="0" hangingPunct="1">
              <a:lnSpc>
                <a:spcPct val="100000"/>
              </a:lnSpc>
              <a:spcBef>
                <a:spcPts val="0"/>
              </a:spcBef>
              <a:spcAft>
                <a:spcPts val="0"/>
              </a:spcAft>
              <a:buClrTx/>
              <a:buSzTx/>
              <a:buFontTx/>
              <a:buNone/>
              <a:tabLst/>
              <a:defRPr/>
            </a:pPr>
            <a:r>
              <a:rPr lang="it-IT" sz="816" b="1" kern="0">
                <a:solidFill>
                  <a:prstClr val="white"/>
                </a:solidFill>
                <a:latin typeface="+mj-lt"/>
                <a:ea typeface="Tahoma" panose="020B0604030504040204" pitchFamily="34" charset="0"/>
                <a:cs typeface="Tahoma" panose="020B0604030504040204" pitchFamily="34" charset="0"/>
              </a:rPr>
              <a:t>Fine</a:t>
            </a:r>
          </a:p>
        </p:txBody>
      </p:sp>
      <p:cxnSp>
        <p:nvCxnSpPr>
          <p:cNvPr id="40" name="Connettore diritto 5">
            <a:extLst>
              <a:ext uri="{FF2B5EF4-FFF2-40B4-BE49-F238E27FC236}">
                <a16:creationId xmlns:a16="http://schemas.microsoft.com/office/drawing/2014/main" id="{A08DA073-9D73-C56E-C019-F080624F6BC0}"/>
              </a:ext>
            </a:extLst>
          </p:cNvPr>
          <p:cNvCxnSpPr>
            <a:cxnSpLocks/>
          </p:cNvCxnSpPr>
          <p:nvPr/>
        </p:nvCxnSpPr>
        <p:spPr>
          <a:xfrm>
            <a:off x="8658608" y="1147322"/>
            <a:ext cx="0" cy="4701823"/>
          </a:xfrm>
          <a:prstGeom prst="line">
            <a:avLst/>
          </a:prstGeom>
          <a:ln w="31750">
            <a:gradFill>
              <a:gsLst>
                <a:gs pos="0">
                  <a:srgbClr val="FEFFFC"/>
                </a:gs>
                <a:gs pos="10000">
                  <a:schemeClr val="bg2"/>
                </a:gs>
                <a:gs pos="100000">
                  <a:schemeClr val="accent1">
                    <a:lumMod val="5000"/>
                    <a:lumOff val="95000"/>
                  </a:schemeClr>
                </a:gs>
                <a:gs pos="46000">
                  <a:schemeClr val="bg2">
                    <a:lumMod val="10000"/>
                  </a:schemeClr>
                </a:gs>
                <a:gs pos="59000">
                  <a:srgbClr val="1A1A31"/>
                </a:gs>
                <a:gs pos="88000">
                  <a:schemeClr val="bg2"/>
                </a:gs>
              </a:gsLst>
              <a:lin ang="5400000" scaled="1"/>
            </a:gradFill>
          </a:ln>
          <a:effectLst>
            <a:softEdge rad="0"/>
          </a:effectLst>
        </p:spPr>
        <p:style>
          <a:lnRef idx="1">
            <a:schemeClr val="accent1"/>
          </a:lnRef>
          <a:fillRef idx="0">
            <a:schemeClr val="accent1"/>
          </a:fillRef>
          <a:effectRef idx="0">
            <a:schemeClr val="accent1"/>
          </a:effectRef>
          <a:fontRef idx="minor">
            <a:schemeClr val="tx1"/>
          </a:fontRef>
        </p:style>
      </p:cxnSp>
      <p:sp>
        <p:nvSpPr>
          <p:cNvPr id="42" name="TextBox 83">
            <a:extLst>
              <a:ext uri="{FF2B5EF4-FFF2-40B4-BE49-F238E27FC236}">
                <a16:creationId xmlns:a16="http://schemas.microsoft.com/office/drawing/2014/main" id="{CAF55B9A-7406-721C-DBB0-1F314A4972F7}"/>
              </a:ext>
            </a:extLst>
          </p:cNvPr>
          <p:cNvSpPr txBox="1"/>
          <p:nvPr/>
        </p:nvSpPr>
        <p:spPr>
          <a:xfrm>
            <a:off x="8753239" y="1009430"/>
            <a:ext cx="328672" cy="230832"/>
          </a:xfrm>
          <a:prstGeom prst="rect">
            <a:avLst/>
          </a:prstGeom>
          <a:solidFill>
            <a:srgbClr val="1A1A31"/>
          </a:solidFill>
        </p:spPr>
        <p:txBody>
          <a:bodyPr wrap="square">
            <a:spAutoFit/>
          </a:bodyPr>
          <a:lstStyle/>
          <a:p>
            <a:pPr algn="ctr"/>
            <a:r>
              <a:rPr lang="it-IT" sz="900" b="1" i="1">
                <a:solidFill>
                  <a:schemeClr val="bg1"/>
                </a:solidFill>
                <a:latin typeface="Manrope Light"/>
              </a:rPr>
              <a:t>L1</a:t>
            </a:r>
          </a:p>
        </p:txBody>
      </p:sp>
      <p:sp>
        <p:nvSpPr>
          <p:cNvPr id="43" name="TextBox 83">
            <a:extLst>
              <a:ext uri="{FF2B5EF4-FFF2-40B4-BE49-F238E27FC236}">
                <a16:creationId xmlns:a16="http://schemas.microsoft.com/office/drawing/2014/main" id="{B0D7031F-9D3D-CB4B-8038-AF50C5A9ADDB}"/>
              </a:ext>
            </a:extLst>
          </p:cNvPr>
          <p:cNvSpPr txBox="1"/>
          <p:nvPr/>
        </p:nvSpPr>
        <p:spPr>
          <a:xfrm>
            <a:off x="8754534" y="1273372"/>
            <a:ext cx="328672" cy="230832"/>
          </a:xfrm>
          <a:prstGeom prst="rect">
            <a:avLst/>
          </a:prstGeom>
          <a:solidFill>
            <a:srgbClr val="004C99"/>
          </a:solidFill>
        </p:spPr>
        <p:txBody>
          <a:bodyPr wrap="square">
            <a:spAutoFit/>
          </a:bodyPr>
          <a:lstStyle/>
          <a:p>
            <a:pPr algn="ctr"/>
            <a:r>
              <a:rPr lang="it-IT" sz="900" b="1" i="1">
                <a:solidFill>
                  <a:schemeClr val="bg1"/>
                </a:solidFill>
                <a:latin typeface="Manrope Light"/>
              </a:rPr>
              <a:t>L2</a:t>
            </a:r>
          </a:p>
        </p:txBody>
      </p:sp>
      <p:grpSp>
        <p:nvGrpSpPr>
          <p:cNvPr id="44" name="Group 43">
            <a:extLst>
              <a:ext uri="{FF2B5EF4-FFF2-40B4-BE49-F238E27FC236}">
                <a16:creationId xmlns:a16="http://schemas.microsoft.com/office/drawing/2014/main" id="{62217BC4-3000-831D-E33A-4E747D689E66}"/>
              </a:ext>
            </a:extLst>
          </p:cNvPr>
          <p:cNvGrpSpPr/>
          <p:nvPr/>
        </p:nvGrpSpPr>
        <p:grpSpPr>
          <a:xfrm>
            <a:off x="9303257" y="1692333"/>
            <a:ext cx="851775" cy="566852"/>
            <a:chOff x="9332216" y="4730385"/>
            <a:chExt cx="1027223" cy="643582"/>
          </a:xfrm>
        </p:grpSpPr>
        <p:sp>
          <p:nvSpPr>
            <p:cNvPr id="45" name="Flowchart: Connector 44">
              <a:extLst>
                <a:ext uri="{FF2B5EF4-FFF2-40B4-BE49-F238E27FC236}">
                  <a16:creationId xmlns:a16="http://schemas.microsoft.com/office/drawing/2014/main" id="{D0AC698F-C577-C146-E9E0-0227FB9ACBC9}"/>
                </a:ext>
              </a:extLst>
            </p:cNvPr>
            <p:cNvSpPr/>
            <p:nvPr/>
          </p:nvSpPr>
          <p:spPr>
            <a:xfrm>
              <a:off x="9647175" y="4730385"/>
              <a:ext cx="712261" cy="643397"/>
            </a:xfrm>
            <a:prstGeom prst="flowChartConnector">
              <a:avLst/>
            </a:prstGeom>
            <a:solidFill>
              <a:schemeClr val="bg1"/>
            </a:solidFill>
            <a:ln>
              <a:solidFill>
                <a:srgbClr val="1B46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pSp>
          <p:nvGrpSpPr>
            <p:cNvPr id="46" name="Gruppo 1">
              <a:extLst>
                <a:ext uri="{FF2B5EF4-FFF2-40B4-BE49-F238E27FC236}">
                  <a16:creationId xmlns:a16="http://schemas.microsoft.com/office/drawing/2014/main" id="{41DDEDE8-E67B-0576-4E2C-1A4E964CCEBA}"/>
                </a:ext>
              </a:extLst>
            </p:cNvPr>
            <p:cNvGrpSpPr/>
            <p:nvPr/>
          </p:nvGrpSpPr>
          <p:grpSpPr>
            <a:xfrm>
              <a:off x="9332216" y="4730385"/>
              <a:ext cx="1027223" cy="643582"/>
              <a:chOff x="2532089" y="3769240"/>
              <a:chExt cx="1097704" cy="643582"/>
            </a:xfrm>
          </p:grpSpPr>
          <p:sp>
            <p:nvSpPr>
              <p:cNvPr id="47" name="Oval 16">
                <a:extLst>
                  <a:ext uri="{FF2B5EF4-FFF2-40B4-BE49-F238E27FC236}">
                    <a16:creationId xmlns:a16="http://schemas.microsoft.com/office/drawing/2014/main" id="{FA14A8AA-ECD7-8533-B334-643412904F12}"/>
                  </a:ext>
                </a:extLst>
              </p:cNvPr>
              <p:cNvSpPr/>
              <p:nvPr/>
            </p:nvSpPr>
            <p:spPr>
              <a:xfrm>
                <a:off x="2868662" y="3769240"/>
                <a:ext cx="761131" cy="643582"/>
              </a:xfrm>
              <a:prstGeom prst="ellipse">
                <a:avLst/>
              </a:prstGeom>
              <a:noFill/>
              <a:ln>
                <a:solidFill>
                  <a:srgbClr val="1B465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632">
                  <a:latin typeface="Titillium Web" panose="00000500000000000000" pitchFamily="2" charset="0"/>
                </a:endParaRPr>
              </a:p>
            </p:txBody>
          </p:sp>
          <p:pic>
            <p:nvPicPr>
              <p:cNvPr id="48" name="Graphic 15" descr="Greek Temple outline">
                <a:extLst>
                  <a:ext uri="{FF2B5EF4-FFF2-40B4-BE49-F238E27FC236}">
                    <a16:creationId xmlns:a16="http://schemas.microsoft.com/office/drawing/2014/main" id="{FC33E9C9-B676-E805-A301-8594A9D7F54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60733" y="3793491"/>
                <a:ext cx="576986" cy="595080"/>
              </a:xfrm>
              <a:prstGeom prst="rect">
                <a:avLst/>
              </a:prstGeom>
              <a:effectLst/>
            </p:spPr>
          </p:pic>
          <p:sp>
            <p:nvSpPr>
              <p:cNvPr id="49" name="Oval 86">
                <a:extLst>
                  <a:ext uri="{FF2B5EF4-FFF2-40B4-BE49-F238E27FC236}">
                    <a16:creationId xmlns:a16="http://schemas.microsoft.com/office/drawing/2014/main" id="{B2FC2D4E-0875-BCE3-D0DA-0B971AFBED8A}"/>
                  </a:ext>
                </a:extLst>
              </p:cNvPr>
              <p:cNvSpPr/>
              <p:nvPr/>
            </p:nvSpPr>
            <p:spPr>
              <a:xfrm>
                <a:off x="2532089" y="3934801"/>
                <a:ext cx="336568" cy="312460"/>
              </a:xfrm>
              <a:prstGeom prst="ellipse">
                <a:avLst/>
              </a:prstGeom>
              <a:solidFill>
                <a:srgbClr val="6B878D"/>
              </a:solidFill>
              <a:ln w="9525">
                <a:solidFill>
                  <a:srgbClr val="1B46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632">
                  <a:latin typeface="Titillium Web" panose="00000500000000000000" pitchFamily="2" charset="0"/>
                </a:endParaRPr>
              </a:p>
            </p:txBody>
          </p:sp>
          <p:pic>
            <p:nvPicPr>
              <p:cNvPr id="50" name="Graphic 18" descr="Database with solid fill">
                <a:extLst>
                  <a:ext uri="{FF2B5EF4-FFF2-40B4-BE49-F238E27FC236}">
                    <a16:creationId xmlns:a16="http://schemas.microsoft.com/office/drawing/2014/main" id="{B130F837-EFF7-F446-E4C5-BD94A89F296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604666" y="3992323"/>
                <a:ext cx="191415" cy="197417"/>
              </a:xfrm>
              <a:prstGeom prst="rect">
                <a:avLst/>
              </a:prstGeom>
              <a:effectLst>
                <a:outerShdw blurRad="50800" dist="38100" dir="2700000" algn="tl" rotWithShape="0">
                  <a:prstClr val="black">
                    <a:alpha val="40000"/>
                  </a:prstClr>
                </a:outerShdw>
              </a:effectLst>
            </p:spPr>
          </p:pic>
        </p:grpSp>
      </p:grpSp>
      <p:grpSp>
        <p:nvGrpSpPr>
          <p:cNvPr id="51" name="Group 50">
            <a:extLst>
              <a:ext uri="{FF2B5EF4-FFF2-40B4-BE49-F238E27FC236}">
                <a16:creationId xmlns:a16="http://schemas.microsoft.com/office/drawing/2014/main" id="{C4CDEA4F-0030-2F49-1483-A650BB9ABF1B}"/>
              </a:ext>
            </a:extLst>
          </p:cNvPr>
          <p:cNvGrpSpPr/>
          <p:nvPr/>
        </p:nvGrpSpPr>
        <p:grpSpPr>
          <a:xfrm>
            <a:off x="10248900" y="1681150"/>
            <a:ext cx="898751" cy="578201"/>
            <a:chOff x="8008726" y="5697371"/>
            <a:chExt cx="1027223" cy="643582"/>
          </a:xfrm>
        </p:grpSpPr>
        <p:grpSp>
          <p:nvGrpSpPr>
            <p:cNvPr id="52" name="Group 51">
              <a:extLst>
                <a:ext uri="{FF2B5EF4-FFF2-40B4-BE49-F238E27FC236}">
                  <a16:creationId xmlns:a16="http://schemas.microsoft.com/office/drawing/2014/main" id="{E07757FD-3E29-0D3E-3D1D-F14AE80D17BD}"/>
                </a:ext>
              </a:extLst>
            </p:cNvPr>
            <p:cNvGrpSpPr/>
            <p:nvPr/>
          </p:nvGrpSpPr>
          <p:grpSpPr>
            <a:xfrm>
              <a:off x="8008726" y="5697371"/>
              <a:ext cx="1027223" cy="643582"/>
              <a:chOff x="9332216" y="4730385"/>
              <a:chExt cx="1027223" cy="643582"/>
            </a:xfrm>
          </p:grpSpPr>
          <p:sp>
            <p:nvSpPr>
              <p:cNvPr id="54" name="Flowchart: Connector 53">
                <a:extLst>
                  <a:ext uri="{FF2B5EF4-FFF2-40B4-BE49-F238E27FC236}">
                    <a16:creationId xmlns:a16="http://schemas.microsoft.com/office/drawing/2014/main" id="{EBE54776-6A5E-9EE8-D383-F4922252923E}"/>
                  </a:ext>
                </a:extLst>
              </p:cNvPr>
              <p:cNvSpPr/>
              <p:nvPr/>
            </p:nvSpPr>
            <p:spPr>
              <a:xfrm>
                <a:off x="9647175" y="4730385"/>
                <a:ext cx="712261" cy="643397"/>
              </a:xfrm>
              <a:prstGeom prst="flowChartConnector">
                <a:avLst/>
              </a:prstGeom>
              <a:solidFill>
                <a:schemeClr val="bg1"/>
              </a:solidFill>
              <a:ln>
                <a:solidFill>
                  <a:srgbClr val="1B46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pSp>
            <p:nvGrpSpPr>
              <p:cNvPr id="55" name="Gruppo 1">
                <a:extLst>
                  <a:ext uri="{FF2B5EF4-FFF2-40B4-BE49-F238E27FC236}">
                    <a16:creationId xmlns:a16="http://schemas.microsoft.com/office/drawing/2014/main" id="{C4F022F3-51E8-C0D0-0B9B-6D0EE2E8A75E}"/>
                  </a:ext>
                </a:extLst>
              </p:cNvPr>
              <p:cNvGrpSpPr/>
              <p:nvPr/>
            </p:nvGrpSpPr>
            <p:grpSpPr>
              <a:xfrm>
                <a:off x="9332216" y="4730385"/>
                <a:ext cx="1027223" cy="643582"/>
                <a:chOff x="2532089" y="3769240"/>
                <a:chExt cx="1097704" cy="643582"/>
              </a:xfrm>
            </p:grpSpPr>
            <p:sp>
              <p:nvSpPr>
                <p:cNvPr id="56" name="Oval 16">
                  <a:extLst>
                    <a:ext uri="{FF2B5EF4-FFF2-40B4-BE49-F238E27FC236}">
                      <a16:creationId xmlns:a16="http://schemas.microsoft.com/office/drawing/2014/main" id="{0690BB23-3AFE-F9D9-916D-D87F2D0CC95D}"/>
                    </a:ext>
                  </a:extLst>
                </p:cNvPr>
                <p:cNvSpPr/>
                <p:nvPr/>
              </p:nvSpPr>
              <p:spPr>
                <a:xfrm>
                  <a:off x="2868662" y="3769240"/>
                  <a:ext cx="761131" cy="643582"/>
                </a:xfrm>
                <a:prstGeom prst="ellipse">
                  <a:avLst/>
                </a:prstGeom>
                <a:noFill/>
                <a:ln>
                  <a:solidFill>
                    <a:srgbClr val="1B465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632">
                    <a:latin typeface="Titillium Web" panose="00000500000000000000" pitchFamily="2" charset="0"/>
                  </a:endParaRPr>
                </a:p>
              </p:txBody>
            </p:sp>
            <p:pic>
              <p:nvPicPr>
                <p:cNvPr id="57" name="Graphic 15" descr="Greek Temple outline">
                  <a:extLst>
                    <a:ext uri="{FF2B5EF4-FFF2-40B4-BE49-F238E27FC236}">
                      <a16:creationId xmlns:a16="http://schemas.microsoft.com/office/drawing/2014/main" id="{1E31F837-B8CA-0DE1-86F4-D115878DBDD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60733" y="3793491"/>
                  <a:ext cx="576986" cy="595080"/>
                </a:xfrm>
                <a:prstGeom prst="rect">
                  <a:avLst/>
                </a:prstGeom>
                <a:effectLst/>
              </p:spPr>
            </p:pic>
            <p:sp>
              <p:nvSpPr>
                <p:cNvPr id="58" name="Oval 86">
                  <a:extLst>
                    <a:ext uri="{FF2B5EF4-FFF2-40B4-BE49-F238E27FC236}">
                      <a16:creationId xmlns:a16="http://schemas.microsoft.com/office/drawing/2014/main" id="{FECBDD54-D922-7782-FE45-B7ECE812090C}"/>
                    </a:ext>
                  </a:extLst>
                </p:cNvPr>
                <p:cNvSpPr/>
                <p:nvPr/>
              </p:nvSpPr>
              <p:spPr>
                <a:xfrm>
                  <a:off x="2532089" y="3934801"/>
                  <a:ext cx="336568" cy="312460"/>
                </a:xfrm>
                <a:prstGeom prst="ellipse">
                  <a:avLst/>
                </a:prstGeom>
                <a:solidFill>
                  <a:srgbClr val="6B878D"/>
                </a:solidFill>
                <a:ln w="9525">
                  <a:solidFill>
                    <a:srgbClr val="1B46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632">
                    <a:latin typeface="Titillium Web" panose="00000500000000000000" pitchFamily="2" charset="0"/>
                  </a:endParaRPr>
                </a:p>
              </p:txBody>
            </p:sp>
          </p:grpSp>
        </p:grpSp>
        <p:pic>
          <p:nvPicPr>
            <p:cNvPr id="53" name="Elemento grafico 33" descr="Rete contorno">
              <a:extLst>
                <a:ext uri="{FF2B5EF4-FFF2-40B4-BE49-F238E27FC236}">
                  <a16:creationId xmlns:a16="http://schemas.microsoft.com/office/drawing/2014/main" id="{A50A69F0-2859-E698-F8E4-952DB36CC96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050368" y="5907360"/>
              <a:ext cx="230237" cy="216463"/>
            </a:xfrm>
            <a:prstGeom prst="rect">
              <a:avLst/>
            </a:prstGeom>
          </p:spPr>
        </p:pic>
      </p:grpSp>
      <p:grpSp>
        <p:nvGrpSpPr>
          <p:cNvPr id="68" name="Group 67">
            <a:extLst>
              <a:ext uri="{FF2B5EF4-FFF2-40B4-BE49-F238E27FC236}">
                <a16:creationId xmlns:a16="http://schemas.microsoft.com/office/drawing/2014/main" id="{3DDA559F-5CB0-4240-97E7-5AD20CE7E878}"/>
              </a:ext>
            </a:extLst>
          </p:cNvPr>
          <p:cNvGrpSpPr/>
          <p:nvPr/>
        </p:nvGrpSpPr>
        <p:grpSpPr>
          <a:xfrm>
            <a:off x="10491167" y="972046"/>
            <a:ext cx="1179248" cy="544777"/>
            <a:chOff x="7867548" y="4403567"/>
            <a:chExt cx="1331072" cy="628905"/>
          </a:xfrm>
        </p:grpSpPr>
        <p:grpSp>
          <p:nvGrpSpPr>
            <p:cNvPr id="69" name="Group 68">
              <a:extLst>
                <a:ext uri="{FF2B5EF4-FFF2-40B4-BE49-F238E27FC236}">
                  <a16:creationId xmlns:a16="http://schemas.microsoft.com/office/drawing/2014/main" id="{BC57C064-B1E7-9A15-3D62-3EA23C4960C9}"/>
                </a:ext>
              </a:extLst>
            </p:cNvPr>
            <p:cNvGrpSpPr/>
            <p:nvPr/>
          </p:nvGrpSpPr>
          <p:grpSpPr>
            <a:xfrm>
              <a:off x="7867548" y="4403567"/>
              <a:ext cx="1324104" cy="628905"/>
              <a:chOff x="7867548" y="4403567"/>
              <a:chExt cx="1324104" cy="628905"/>
            </a:xfrm>
          </p:grpSpPr>
          <p:sp>
            <p:nvSpPr>
              <p:cNvPr id="71" name="Oval 37">
                <a:extLst>
                  <a:ext uri="{FF2B5EF4-FFF2-40B4-BE49-F238E27FC236}">
                    <a16:creationId xmlns:a16="http://schemas.microsoft.com/office/drawing/2014/main" id="{88563439-B8C8-01CC-47BD-DD770E6A8F11}"/>
                  </a:ext>
                </a:extLst>
              </p:cNvPr>
              <p:cNvSpPr/>
              <p:nvPr/>
            </p:nvSpPr>
            <p:spPr>
              <a:xfrm>
                <a:off x="7867548" y="4595824"/>
                <a:ext cx="330022" cy="305638"/>
              </a:xfrm>
              <a:prstGeom prst="ellipse">
                <a:avLst/>
              </a:prstGeom>
              <a:solidFill>
                <a:srgbClr val="6B878D"/>
              </a:solidFill>
              <a:ln>
                <a:solidFill>
                  <a:srgbClr val="3D626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632">
                  <a:latin typeface="Titillium Web" panose="00000500000000000000" pitchFamily="2" charset="0"/>
                </a:endParaRPr>
              </a:p>
            </p:txBody>
          </p:sp>
          <p:sp>
            <p:nvSpPr>
              <p:cNvPr id="72" name="Oval 38">
                <a:extLst>
                  <a:ext uri="{FF2B5EF4-FFF2-40B4-BE49-F238E27FC236}">
                    <a16:creationId xmlns:a16="http://schemas.microsoft.com/office/drawing/2014/main" id="{98571D3A-8276-4DB5-30FC-94A27035C2B1}"/>
                  </a:ext>
                </a:extLst>
              </p:cNvPr>
              <p:cNvSpPr/>
              <p:nvPr/>
            </p:nvSpPr>
            <p:spPr>
              <a:xfrm>
                <a:off x="8867378" y="4585953"/>
                <a:ext cx="324274" cy="315509"/>
              </a:xfrm>
              <a:prstGeom prst="ellipse">
                <a:avLst/>
              </a:prstGeom>
              <a:solidFill>
                <a:srgbClr val="6B878D"/>
              </a:solidFill>
              <a:ln>
                <a:solidFill>
                  <a:srgbClr val="3D626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632">
                  <a:latin typeface="Titillium Web" panose="00000500000000000000" pitchFamily="2" charset="0"/>
                </a:endParaRPr>
              </a:p>
            </p:txBody>
          </p:sp>
          <p:pic>
            <p:nvPicPr>
              <p:cNvPr id="73" name="Graphic 39" descr="Database with solid fill">
                <a:extLst>
                  <a:ext uri="{FF2B5EF4-FFF2-40B4-BE49-F238E27FC236}">
                    <a16:creationId xmlns:a16="http://schemas.microsoft.com/office/drawing/2014/main" id="{80C2F16A-3F8E-1ECE-6013-134F696C686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927019" y="4617815"/>
                <a:ext cx="210660" cy="266126"/>
              </a:xfrm>
              <a:prstGeom prst="rect">
                <a:avLst/>
              </a:prstGeom>
            </p:spPr>
          </p:pic>
          <p:sp>
            <p:nvSpPr>
              <p:cNvPr id="74" name="Oval 53">
                <a:extLst>
                  <a:ext uri="{FF2B5EF4-FFF2-40B4-BE49-F238E27FC236}">
                    <a16:creationId xmlns:a16="http://schemas.microsoft.com/office/drawing/2014/main" id="{532FB0CD-5287-690C-2A5A-862420E3F0CE}"/>
                  </a:ext>
                </a:extLst>
              </p:cNvPr>
              <p:cNvSpPr/>
              <p:nvPr/>
            </p:nvSpPr>
            <p:spPr>
              <a:xfrm>
                <a:off x="8189598" y="4403567"/>
                <a:ext cx="680004" cy="628905"/>
              </a:xfrm>
              <a:prstGeom prst="ellipse">
                <a:avLst/>
              </a:prstGeom>
              <a:solidFill>
                <a:schemeClr val="bg1"/>
              </a:solidFill>
              <a:ln>
                <a:solidFill>
                  <a:srgbClr val="1B46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51">
                  <a:latin typeface="Titillium Web" panose="00000500000000000000" pitchFamily="2" charset="0"/>
                </a:endParaRPr>
              </a:p>
            </p:txBody>
          </p:sp>
          <p:pic>
            <p:nvPicPr>
              <p:cNvPr id="75" name="Graphic 54" descr="Greek Temple outline">
                <a:extLst>
                  <a:ext uri="{FF2B5EF4-FFF2-40B4-BE49-F238E27FC236}">
                    <a16:creationId xmlns:a16="http://schemas.microsoft.com/office/drawing/2014/main" id="{6C781CD6-37E2-DB83-BBC0-D5C89CBA096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316588" y="4499572"/>
                <a:ext cx="426022" cy="436895"/>
              </a:xfrm>
              <a:prstGeom prst="rect">
                <a:avLst/>
              </a:prstGeom>
            </p:spPr>
          </p:pic>
        </p:grpSp>
        <p:sp>
          <p:nvSpPr>
            <p:cNvPr id="70" name="TextBox 100">
              <a:extLst>
                <a:ext uri="{FF2B5EF4-FFF2-40B4-BE49-F238E27FC236}">
                  <a16:creationId xmlns:a16="http://schemas.microsoft.com/office/drawing/2014/main" id="{9D89A40C-504A-F1BC-221D-335ECC84FFCE}"/>
                </a:ext>
              </a:extLst>
            </p:cNvPr>
            <p:cNvSpPr txBox="1"/>
            <p:nvPr/>
          </p:nvSpPr>
          <p:spPr>
            <a:xfrm>
              <a:off x="8868505" y="4680123"/>
              <a:ext cx="330115" cy="138787"/>
            </a:xfrm>
            <a:prstGeom prst="rect">
              <a:avLst/>
            </a:prstGeom>
            <a:noFill/>
          </p:spPr>
          <p:txBody>
            <a:bodyPr wrap="square" lIns="0" tIns="0" rIns="0" bIns="0" rtlCol="0">
              <a:spAutoFit/>
            </a:bodyPr>
            <a:lstStyle/>
            <a:p>
              <a:pPr algn="ctr"/>
              <a:r>
                <a:rPr lang="it-IT" sz="800" b="1" dirty="0">
                  <a:solidFill>
                    <a:schemeClr val="bg1"/>
                  </a:solidFill>
                  <a:latin typeface="Titillium Web" panose="00000500000000000000" pitchFamily="2" charset="0"/>
                </a:rPr>
                <a:t>I.PaC</a:t>
              </a:r>
            </a:p>
          </p:txBody>
        </p:sp>
      </p:grpSp>
      <p:grpSp>
        <p:nvGrpSpPr>
          <p:cNvPr id="76" name="Group 75">
            <a:extLst>
              <a:ext uri="{FF2B5EF4-FFF2-40B4-BE49-F238E27FC236}">
                <a16:creationId xmlns:a16="http://schemas.microsoft.com/office/drawing/2014/main" id="{A74AA3ED-8442-1DF8-96AC-B08451836C82}"/>
              </a:ext>
            </a:extLst>
          </p:cNvPr>
          <p:cNvGrpSpPr/>
          <p:nvPr/>
        </p:nvGrpSpPr>
        <p:grpSpPr>
          <a:xfrm>
            <a:off x="9120376" y="993243"/>
            <a:ext cx="1321561" cy="549434"/>
            <a:chOff x="9120376" y="993243"/>
            <a:chExt cx="1321561" cy="549434"/>
          </a:xfrm>
        </p:grpSpPr>
        <p:sp>
          <p:nvSpPr>
            <p:cNvPr id="77" name="Oval 46">
              <a:extLst>
                <a:ext uri="{FF2B5EF4-FFF2-40B4-BE49-F238E27FC236}">
                  <a16:creationId xmlns:a16="http://schemas.microsoft.com/office/drawing/2014/main" id="{11114D4D-A261-E885-0B8E-2D95AAF88170}"/>
                </a:ext>
              </a:extLst>
            </p:cNvPr>
            <p:cNvSpPr/>
            <p:nvPr/>
          </p:nvSpPr>
          <p:spPr>
            <a:xfrm>
              <a:off x="9775022" y="1004479"/>
              <a:ext cx="557506" cy="538198"/>
            </a:xfrm>
            <a:prstGeom prst="ellipse">
              <a:avLst/>
            </a:prstGeom>
            <a:noFill/>
            <a:ln>
              <a:solidFill>
                <a:srgbClr val="8DA2A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539">
                <a:latin typeface="Titillium Web" panose="00000500000000000000" pitchFamily="2" charset="0"/>
              </a:endParaRPr>
            </a:p>
          </p:txBody>
        </p:sp>
        <p:sp>
          <p:nvSpPr>
            <p:cNvPr id="78" name="Oval 53">
              <a:extLst>
                <a:ext uri="{FF2B5EF4-FFF2-40B4-BE49-F238E27FC236}">
                  <a16:creationId xmlns:a16="http://schemas.microsoft.com/office/drawing/2014/main" id="{9AA042D2-8E61-11BA-D21F-A7F0AEDB844F}"/>
                </a:ext>
              </a:extLst>
            </p:cNvPr>
            <p:cNvSpPr/>
            <p:nvPr/>
          </p:nvSpPr>
          <p:spPr>
            <a:xfrm>
              <a:off x="9120376" y="993243"/>
              <a:ext cx="570495" cy="544777"/>
            </a:xfrm>
            <a:prstGeom prst="ellipse">
              <a:avLst/>
            </a:prstGeom>
            <a:solidFill>
              <a:schemeClr val="bg1"/>
            </a:solidFill>
            <a:ln>
              <a:solidFill>
                <a:srgbClr val="1B46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51" dirty="0">
                <a:latin typeface="Titillium Web" panose="00000500000000000000" pitchFamily="2" charset="0"/>
              </a:endParaRPr>
            </a:p>
          </p:txBody>
        </p:sp>
        <p:pic>
          <p:nvPicPr>
            <p:cNvPr id="79" name="Graphic 54" descr="Greek Temple outline">
              <a:extLst>
                <a:ext uri="{FF2B5EF4-FFF2-40B4-BE49-F238E27FC236}">
                  <a16:creationId xmlns:a16="http://schemas.microsoft.com/office/drawing/2014/main" id="{D7153FDD-89FF-2BA8-8726-8334E8BE4BE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226915" y="1076406"/>
              <a:ext cx="357414" cy="378452"/>
            </a:xfrm>
            <a:prstGeom prst="rect">
              <a:avLst/>
            </a:prstGeom>
          </p:spPr>
        </p:pic>
        <p:sp>
          <p:nvSpPr>
            <p:cNvPr id="80" name="Oval 38">
              <a:extLst>
                <a:ext uri="{FF2B5EF4-FFF2-40B4-BE49-F238E27FC236}">
                  <a16:creationId xmlns:a16="http://schemas.microsoft.com/office/drawing/2014/main" id="{7B4B22C0-1FAA-4AB3-DCB2-7B7EE13D28D9}"/>
                </a:ext>
              </a:extLst>
            </p:cNvPr>
            <p:cNvSpPr/>
            <p:nvPr/>
          </p:nvSpPr>
          <p:spPr>
            <a:xfrm>
              <a:off x="10148477" y="1130034"/>
              <a:ext cx="287287" cy="273304"/>
            </a:xfrm>
            <a:prstGeom prst="ellipse">
              <a:avLst/>
            </a:prstGeom>
            <a:solidFill>
              <a:srgbClr val="6B878D"/>
            </a:solidFill>
            <a:ln>
              <a:solidFill>
                <a:srgbClr val="3D626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632">
                <a:latin typeface="Titillium Web" panose="00000500000000000000" pitchFamily="2" charset="0"/>
              </a:endParaRPr>
            </a:p>
          </p:txBody>
        </p:sp>
        <p:sp>
          <p:nvSpPr>
            <p:cNvPr id="81" name="TextBox 100">
              <a:extLst>
                <a:ext uri="{FF2B5EF4-FFF2-40B4-BE49-F238E27FC236}">
                  <a16:creationId xmlns:a16="http://schemas.microsoft.com/office/drawing/2014/main" id="{66942415-B58D-2788-AC15-319E13748D94}"/>
                </a:ext>
              </a:extLst>
            </p:cNvPr>
            <p:cNvSpPr txBox="1"/>
            <p:nvPr/>
          </p:nvSpPr>
          <p:spPr>
            <a:xfrm>
              <a:off x="10149475" y="1211607"/>
              <a:ext cx="292462" cy="120222"/>
            </a:xfrm>
            <a:prstGeom prst="rect">
              <a:avLst/>
            </a:prstGeom>
            <a:noFill/>
          </p:spPr>
          <p:txBody>
            <a:bodyPr wrap="square" lIns="0" tIns="0" rIns="0" bIns="0" rtlCol="0">
              <a:spAutoFit/>
            </a:bodyPr>
            <a:lstStyle/>
            <a:p>
              <a:pPr algn="ctr"/>
              <a:r>
                <a:rPr lang="it-IT" sz="800" b="1" dirty="0">
                  <a:solidFill>
                    <a:schemeClr val="bg1"/>
                  </a:solidFill>
                  <a:latin typeface="Titillium Web" panose="00000500000000000000" pitchFamily="2" charset="0"/>
                </a:rPr>
                <a:t>I.PaC</a:t>
              </a:r>
            </a:p>
          </p:txBody>
        </p:sp>
        <p:sp>
          <p:nvSpPr>
            <p:cNvPr id="82" name="Oval 38">
              <a:extLst>
                <a:ext uri="{FF2B5EF4-FFF2-40B4-BE49-F238E27FC236}">
                  <a16:creationId xmlns:a16="http://schemas.microsoft.com/office/drawing/2014/main" id="{95425152-9E1A-945D-BEA6-1ED664781FD9}"/>
                </a:ext>
              </a:extLst>
            </p:cNvPr>
            <p:cNvSpPr/>
            <p:nvPr/>
          </p:nvSpPr>
          <p:spPr>
            <a:xfrm>
              <a:off x="9693216" y="1132141"/>
              <a:ext cx="287287" cy="273304"/>
            </a:xfrm>
            <a:prstGeom prst="ellipse">
              <a:avLst/>
            </a:prstGeom>
            <a:solidFill>
              <a:srgbClr val="6B878D"/>
            </a:solidFill>
            <a:ln>
              <a:solidFill>
                <a:srgbClr val="3D626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632">
                <a:latin typeface="Titillium Web" panose="00000500000000000000" pitchFamily="2" charset="0"/>
              </a:endParaRPr>
            </a:p>
          </p:txBody>
        </p:sp>
        <p:pic>
          <p:nvPicPr>
            <p:cNvPr id="83" name="Immagine 86">
              <a:extLst>
                <a:ext uri="{FF2B5EF4-FFF2-40B4-BE49-F238E27FC236}">
                  <a16:creationId xmlns:a16="http://schemas.microsoft.com/office/drawing/2014/main" id="{437AB2A8-FE12-272D-B942-8BBF5AD4C93C}"/>
                </a:ext>
              </a:extLst>
            </p:cNvPr>
            <p:cNvPicPr>
              <a:picLocks noChangeAspect="1"/>
            </p:cNvPicPr>
            <p:nvPr/>
          </p:nvPicPr>
          <p:blipFill>
            <a:blip r:embed="rId11"/>
            <a:stretch>
              <a:fillRect/>
            </a:stretch>
          </p:blipFill>
          <p:spPr>
            <a:xfrm>
              <a:off x="9754338" y="1168197"/>
              <a:ext cx="173826" cy="203408"/>
            </a:xfrm>
            <a:prstGeom prst="rect">
              <a:avLst/>
            </a:prstGeom>
          </p:spPr>
        </p:pic>
      </p:grpSp>
      <p:sp>
        <p:nvSpPr>
          <p:cNvPr id="21" name="Rectangle 20">
            <a:extLst>
              <a:ext uri="{FF2B5EF4-FFF2-40B4-BE49-F238E27FC236}">
                <a16:creationId xmlns:a16="http://schemas.microsoft.com/office/drawing/2014/main" id="{A49C1D0F-CC0A-2BEF-790F-DBFC5B007BFA}"/>
              </a:ext>
            </a:extLst>
          </p:cNvPr>
          <p:cNvSpPr/>
          <p:nvPr/>
        </p:nvSpPr>
        <p:spPr>
          <a:xfrm rot="5400000">
            <a:off x="348398" y="3745152"/>
            <a:ext cx="1006864" cy="810567"/>
          </a:xfrm>
          <a:prstGeom prst="rect">
            <a:avLst/>
          </a:prstGeom>
          <a:solidFill>
            <a:schemeClr val="accent1"/>
          </a:solidFill>
          <a:ln w="76200" cap="flat" cmpd="sng" algn="ctr">
            <a:solidFill>
              <a:schemeClr val="accent1"/>
            </a:solidFill>
            <a:prstDash val="solid"/>
          </a:ln>
          <a:effectLst/>
        </p:spPr>
        <p:txBody>
          <a:bodyPr vert="vert270" rtlCol="0" anchor="ctr"/>
          <a:lstStyle/>
          <a:p>
            <a:pPr algn="ctr" defTabSz="829178"/>
            <a:endParaRPr lang="it-IT" sz="1632" b="1" kern="0">
              <a:solidFill>
                <a:prstClr val="black"/>
              </a:solidFill>
              <a:latin typeface="+mj-lt"/>
              <a:ea typeface="Tahoma" panose="020B0604030504040204" pitchFamily="34" charset="0"/>
              <a:cs typeface="Tahoma" panose="020B0604030504040204" pitchFamily="34" charset="0"/>
            </a:endParaRPr>
          </a:p>
        </p:txBody>
      </p:sp>
      <p:sp>
        <p:nvSpPr>
          <p:cNvPr id="36" name="Rectangle 35">
            <a:extLst>
              <a:ext uri="{FF2B5EF4-FFF2-40B4-BE49-F238E27FC236}">
                <a16:creationId xmlns:a16="http://schemas.microsoft.com/office/drawing/2014/main" id="{E3CC20FC-AA2B-AA33-D2A3-75060B992356}"/>
              </a:ext>
            </a:extLst>
          </p:cNvPr>
          <p:cNvSpPr/>
          <p:nvPr/>
        </p:nvSpPr>
        <p:spPr>
          <a:xfrm>
            <a:off x="461261" y="3833243"/>
            <a:ext cx="771421" cy="643743"/>
          </a:xfrm>
          <a:prstGeom prst="rect">
            <a:avLst/>
          </a:prstGeom>
          <a:noFill/>
          <a:ln w="25400" cap="flat" cmpd="sng" algn="ctr">
            <a:noFill/>
            <a:prstDash val="solid"/>
          </a:ln>
          <a:effectLst/>
        </p:spPr>
        <p:txBody>
          <a:bodyPr vert="horz" rtlCol="0" anchor="ctr"/>
          <a:lstStyle/>
          <a:p>
            <a:pPr algn="ctr" defTabSz="829178"/>
            <a:r>
              <a:rPr lang="it-IT" sz="1814" b="1" kern="0">
                <a:solidFill>
                  <a:srgbClr val="1F3B51"/>
                </a:solidFill>
                <a:latin typeface="+mj-lt"/>
                <a:ea typeface="Tahoma" panose="020B0604030504040204" pitchFamily="34" charset="0"/>
                <a:cs typeface="Tahoma" panose="020B0604030504040204" pitchFamily="34" charset="0"/>
              </a:rPr>
              <a:t>I.PaC</a:t>
            </a:r>
          </a:p>
        </p:txBody>
      </p:sp>
      <p:grpSp>
        <p:nvGrpSpPr>
          <p:cNvPr id="59" name="Group 58">
            <a:extLst>
              <a:ext uri="{FF2B5EF4-FFF2-40B4-BE49-F238E27FC236}">
                <a16:creationId xmlns:a16="http://schemas.microsoft.com/office/drawing/2014/main" id="{10C25A54-A98F-D5A0-96E8-23ADB1741876}"/>
              </a:ext>
            </a:extLst>
          </p:cNvPr>
          <p:cNvGrpSpPr/>
          <p:nvPr/>
        </p:nvGrpSpPr>
        <p:grpSpPr>
          <a:xfrm>
            <a:off x="415072" y="1630276"/>
            <a:ext cx="865251" cy="1888677"/>
            <a:chOff x="91310" y="1254512"/>
            <a:chExt cx="954180" cy="2889058"/>
          </a:xfrm>
        </p:grpSpPr>
        <p:sp>
          <p:nvSpPr>
            <p:cNvPr id="60" name="Rectangle 59">
              <a:extLst>
                <a:ext uri="{FF2B5EF4-FFF2-40B4-BE49-F238E27FC236}">
                  <a16:creationId xmlns:a16="http://schemas.microsoft.com/office/drawing/2014/main" id="{CE0B1CBE-5AE6-E1B5-4B26-A68AAAC22D39}"/>
                </a:ext>
              </a:extLst>
            </p:cNvPr>
            <p:cNvSpPr/>
            <p:nvPr/>
          </p:nvSpPr>
          <p:spPr>
            <a:xfrm rot="5400000">
              <a:off x="-842256" y="2255040"/>
              <a:ext cx="2828000" cy="893875"/>
            </a:xfrm>
            <a:prstGeom prst="rect">
              <a:avLst/>
            </a:prstGeom>
            <a:solidFill>
              <a:srgbClr val="999999"/>
            </a:solidFill>
            <a:ln w="762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defTabSz="457200"/>
              <a:endParaRPr lang="it-IT" sz="1400" b="1">
                <a:solidFill>
                  <a:schemeClr val="bg1"/>
                </a:solidFill>
                <a:latin typeface="Manrope Light"/>
                <a:ea typeface="Tahoma" panose="020B0604030504040204" pitchFamily="34" charset="0"/>
                <a:cs typeface="Tahoma" panose="020B0604030504040204" pitchFamily="34" charset="0"/>
              </a:endParaRPr>
            </a:p>
          </p:txBody>
        </p:sp>
        <p:sp>
          <p:nvSpPr>
            <p:cNvPr id="61" name="Rectangle 5">
              <a:extLst>
                <a:ext uri="{FF2B5EF4-FFF2-40B4-BE49-F238E27FC236}">
                  <a16:creationId xmlns:a16="http://schemas.microsoft.com/office/drawing/2014/main" id="{BAF5D01C-F483-D0EF-9E73-739FA5370831}"/>
                </a:ext>
              </a:extLst>
            </p:cNvPr>
            <p:cNvSpPr/>
            <p:nvPr/>
          </p:nvSpPr>
          <p:spPr>
            <a:xfrm>
              <a:off x="91310" y="1254512"/>
              <a:ext cx="954180" cy="2889058"/>
            </a:xfrm>
            <a:prstGeom prst="rect">
              <a:avLst/>
            </a:prstGeom>
            <a:solidFill>
              <a:srgbClr val="999999"/>
            </a:solidFill>
            <a:ln w="762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defTabSz="457200"/>
              <a:endParaRPr lang="it-IT" sz="1400" b="1">
                <a:solidFill>
                  <a:schemeClr val="bg1"/>
                </a:solidFill>
                <a:latin typeface="Manrope Light"/>
                <a:ea typeface="Tahoma" panose="020B0604030504040204" pitchFamily="34" charset="0"/>
                <a:cs typeface="Tahoma" panose="020B0604030504040204" pitchFamily="34" charset="0"/>
              </a:endParaRPr>
            </a:p>
          </p:txBody>
        </p:sp>
      </p:grpSp>
      <p:sp>
        <p:nvSpPr>
          <p:cNvPr id="62" name="Rectangle 61">
            <a:extLst>
              <a:ext uri="{FF2B5EF4-FFF2-40B4-BE49-F238E27FC236}">
                <a16:creationId xmlns:a16="http://schemas.microsoft.com/office/drawing/2014/main" id="{C48C2115-2E9C-464B-2916-1446C1F45B48}"/>
              </a:ext>
            </a:extLst>
          </p:cNvPr>
          <p:cNvSpPr/>
          <p:nvPr/>
        </p:nvSpPr>
        <p:spPr>
          <a:xfrm>
            <a:off x="429682" y="2252160"/>
            <a:ext cx="846150" cy="643743"/>
          </a:xfrm>
          <a:prstGeom prst="rect">
            <a:avLst/>
          </a:prstGeom>
          <a:noFill/>
          <a:ln w="25400" cap="flat" cmpd="sng" algn="ctr">
            <a:noFill/>
            <a:prstDash val="solid"/>
          </a:ln>
          <a:effectLst/>
        </p:spPr>
        <p:txBody>
          <a:bodyPr vert="horz" rtlCol="0" anchor="ctr"/>
          <a:lstStyle/>
          <a:p>
            <a:pPr marL="0" marR="0" lvl="0" indent="0" algn="ctr" defTabSz="829178" rtl="0" eaLnBrk="1" fontAlgn="auto" latinLnBrk="0" hangingPunct="1">
              <a:lnSpc>
                <a:spcPct val="100000"/>
              </a:lnSpc>
              <a:spcBef>
                <a:spcPts val="0"/>
              </a:spcBef>
              <a:spcAft>
                <a:spcPts val="0"/>
              </a:spcAft>
              <a:buClrTx/>
              <a:buSzTx/>
              <a:buFontTx/>
              <a:buNone/>
              <a:tabLst/>
              <a:defRPr/>
            </a:pPr>
            <a:r>
              <a:rPr kumimoji="0" lang="it-IT" sz="850" b="1" i="0" u="none" strike="noStrike" kern="0" cap="none" spc="0" normalizeH="0" baseline="0" noProof="0">
                <a:ln>
                  <a:noFill/>
                </a:ln>
                <a:solidFill>
                  <a:srgbClr val="FFFFFF"/>
                </a:solidFill>
                <a:effectLst/>
                <a:uLnTx/>
                <a:uFillTx/>
                <a:latin typeface="Manrope Medium"/>
                <a:ea typeface="Tahoma" panose="020B0604030504040204" pitchFamily="34" charset="0"/>
                <a:cs typeface="Tahoma" panose="020B0604030504040204" pitchFamily="34" charset="0"/>
              </a:rPr>
              <a:t>Sistema di produzione del dato</a:t>
            </a:r>
          </a:p>
        </p:txBody>
      </p:sp>
      <p:sp>
        <p:nvSpPr>
          <p:cNvPr id="64" name="Titolo 18">
            <a:extLst>
              <a:ext uri="{FF2B5EF4-FFF2-40B4-BE49-F238E27FC236}">
                <a16:creationId xmlns:a16="http://schemas.microsoft.com/office/drawing/2014/main" id="{8E2E03D7-0583-4E28-EC12-E7B446C24762}"/>
              </a:ext>
            </a:extLst>
          </p:cNvPr>
          <p:cNvSpPr>
            <a:spLocks noGrp="1"/>
          </p:cNvSpPr>
          <p:nvPr>
            <p:ph type="title"/>
          </p:nvPr>
        </p:nvSpPr>
        <p:spPr>
          <a:xfrm>
            <a:off x="390045" y="302691"/>
            <a:ext cx="10236679" cy="797370"/>
          </a:xfrm>
        </p:spPr>
        <p:txBody>
          <a:bodyPr>
            <a:noAutofit/>
          </a:bodyPr>
          <a:lstStyle/>
          <a:p>
            <a:r>
              <a:rPr lang="it-IT" sz="2800" b="1" dirty="0">
                <a:latin typeface="Manrope Medium" pitchFamily="2" charset="0"/>
              </a:rPr>
              <a:t>ABILITAZIONE TECNICA</a:t>
            </a:r>
            <a:br>
              <a:rPr lang="it-IT" sz="2800" dirty="0">
                <a:latin typeface="Manrope Medium" pitchFamily="2" charset="0"/>
              </a:rPr>
            </a:br>
            <a:r>
              <a:rPr lang="it-IT" sz="2800" dirty="0">
                <a:solidFill>
                  <a:srgbClr val="2C2C2C"/>
                </a:solidFill>
                <a:latin typeface="Manrope Medium" pitchFamily="2" charset="0"/>
                <a:cs typeface="Hind SemiBold" panose="02000000000000000000" pitchFamily="2" charset="0"/>
              </a:rPr>
              <a:t>Integrazione PDND</a:t>
            </a:r>
            <a:endParaRPr lang="it-IT" sz="2800" dirty="0">
              <a:latin typeface="Manrope Medium" pitchFamily="2" charset="0"/>
            </a:endParaRPr>
          </a:p>
        </p:txBody>
      </p:sp>
    </p:spTree>
    <p:extLst>
      <p:ext uri="{BB962C8B-B14F-4D97-AF65-F5344CB8AC3E}">
        <p14:creationId xmlns:p14="http://schemas.microsoft.com/office/powerpoint/2010/main" val="3217786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81883C-DFB8-B5AC-BCAB-4391F306FE1F}"/>
            </a:ext>
          </a:extLst>
        </p:cNvPr>
        <p:cNvGrpSpPr/>
        <p:nvPr/>
      </p:nvGrpSpPr>
      <p:grpSpPr>
        <a:xfrm>
          <a:off x="0" y="0"/>
          <a:ext cx="0" cy="0"/>
          <a:chOff x="0" y="0"/>
          <a:chExt cx="0" cy="0"/>
        </a:xfrm>
      </p:grpSpPr>
      <p:sp>
        <p:nvSpPr>
          <p:cNvPr id="5" name="Titolo 4">
            <a:extLst>
              <a:ext uri="{FF2B5EF4-FFF2-40B4-BE49-F238E27FC236}">
                <a16:creationId xmlns:a16="http://schemas.microsoft.com/office/drawing/2014/main" id="{0F151D4C-1E91-B908-17DF-781E166BC5F3}"/>
              </a:ext>
            </a:extLst>
          </p:cNvPr>
          <p:cNvSpPr>
            <a:spLocks noGrp="1"/>
          </p:cNvSpPr>
          <p:nvPr>
            <p:ph type="title"/>
          </p:nvPr>
        </p:nvSpPr>
        <p:spPr>
          <a:xfrm>
            <a:off x="373749" y="728663"/>
            <a:ext cx="4788396" cy="727997"/>
          </a:xfrm>
        </p:spPr>
        <p:txBody>
          <a:bodyPr anchor="t">
            <a:normAutofit/>
          </a:bodyPr>
          <a:lstStyle/>
          <a:p>
            <a:r>
              <a:rPr lang="it-IT" b="1" dirty="0">
                <a:latin typeface="Manrope Medium" pitchFamily="2" charset="0"/>
              </a:rPr>
              <a:t>AGENDA</a:t>
            </a:r>
          </a:p>
        </p:txBody>
      </p:sp>
      <p:graphicFrame>
        <p:nvGraphicFramePr>
          <p:cNvPr id="11" name="Table 10">
            <a:extLst>
              <a:ext uri="{FF2B5EF4-FFF2-40B4-BE49-F238E27FC236}">
                <a16:creationId xmlns:a16="http://schemas.microsoft.com/office/drawing/2014/main" id="{89839BBC-AF1C-EB14-AAD6-0F21C848359E}"/>
              </a:ext>
            </a:extLst>
          </p:cNvPr>
          <p:cNvGraphicFramePr>
            <a:graphicFrameLocks noGrp="1"/>
          </p:cNvGraphicFramePr>
          <p:nvPr>
            <p:extLst>
              <p:ext uri="{D42A27DB-BD31-4B8C-83A1-F6EECF244321}">
                <p14:modId xmlns:p14="http://schemas.microsoft.com/office/powerpoint/2010/main" val="2488095438"/>
              </p:ext>
            </p:extLst>
          </p:nvPr>
        </p:nvGraphicFramePr>
        <p:xfrm>
          <a:off x="373749" y="1732392"/>
          <a:ext cx="4644818" cy="3024000"/>
        </p:xfrm>
        <a:graphic>
          <a:graphicData uri="http://schemas.openxmlformats.org/drawingml/2006/table">
            <a:tbl>
              <a:tblPr firstRow="1" bandRow="1">
                <a:tableStyleId>{5C22544A-7EE6-4342-B048-85BDC9FD1C3A}</a:tableStyleId>
              </a:tblPr>
              <a:tblGrid>
                <a:gridCol w="4644818">
                  <a:extLst>
                    <a:ext uri="{9D8B030D-6E8A-4147-A177-3AD203B41FA5}">
                      <a16:colId xmlns:a16="http://schemas.microsoft.com/office/drawing/2014/main" val="1721502231"/>
                    </a:ext>
                  </a:extLst>
                </a:gridCol>
              </a:tblGrid>
              <a:tr h="50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b="1" dirty="0">
                          <a:solidFill>
                            <a:schemeClr val="tx1"/>
                          </a:solidFill>
                          <a:latin typeface="Manrope Light"/>
                        </a:rPr>
                        <a:t>1. Introduzione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3625718063"/>
                  </a:ext>
                </a:extLst>
              </a:tr>
              <a:tr h="50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b="1">
                          <a:solidFill>
                            <a:schemeClr val="tx1"/>
                          </a:solidFill>
                          <a:latin typeface="Manrope Light"/>
                        </a:rPr>
                        <a:t>2. Modalità di adesione a I.PaC</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34584787"/>
                  </a:ext>
                </a:extLst>
              </a:tr>
              <a:tr h="504000">
                <a:tc>
                  <a:txBody>
                    <a:bodyPr/>
                    <a:lstStyle/>
                    <a:p>
                      <a:r>
                        <a:rPr lang="en-US" b="1" dirty="0">
                          <a:solidFill>
                            <a:schemeClr val="tx1"/>
                          </a:solidFill>
                          <a:latin typeface="Manrope Light"/>
                        </a:rPr>
                        <a:t>3. </a:t>
                      </a:r>
                      <a:r>
                        <a:rPr lang="en-US" b="1" dirty="0" err="1">
                          <a:solidFill>
                            <a:schemeClr val="tx1"/>
                          </a:solidFill>
                          <a:latin typeface="Manrope Light"/>
                        </a:rPr>
                        <a:t>Catalogo</a:t>
                      </a:r>
                      <a:r>
                        <a:rPr lang="en-US" b="1" dirty="0">
                          <a:solidFill>
                            <a:schemeClr val="tx1"/>
                          </a:solidFill>
                          <a:latin typeface="Manrope Light"/>
                        </a:rPr>
                        <a:t> dei </a:t>
                      </a:r>
                      <a:r>
                        <a:rPr lang="en-US" b="1" dirty="0" err="1">
                          <a:solidFill>
                            <a:schemeClr val="tx1"/>
                          </a:solidFill>
                          <a:latin typeface="Manrope Light"/>
                        </a:rPr>
                        <a:t>servizi</a:t>
                      </a:r>
                      <a:r>
                        <a:rPr lang="en-US" b="1" dirty="0">
                          <a:solidFill>
                            <a:schemeClr val="tx1"/>
                          </a:solidFill>
                          <a:latin typeface="Manrope Light"/>
                        </a:rPr>
                        <a:t> </a:t>
                      </a:r>
                      <a:r>
                        <a:rPr lang="en-US" b="1" dirty="0" err="1">
                          <a:solidFill>
                            <a:schemeClr val="tx1"/>
                          </a:solidFill>
                          <a:latin typeface="Manrope Light"/>
                        </a:rPr>
                        <a:t>I.PaC</a:t>
                      </a:r>
                      <a:endParaRPr lang="en-US" b="1" dirty="0">
                        <a:solidFill>
                          <a:schemeClr val="tx1"/>
                        </a:solidFill>
                        <a:latin typeface="Manrope Ligh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46115004"/>
                  </a:ext>
                </a:extLst>
              </a:tr>
              <a:tr h="504000">
                <a:tc>
                  <a:txBody>
                    <a:bodyPr/>
                    <a:lstStyle/>
                    <a:p>
                      <a:r>
                        <a:rPr lang="en-US" b="1" dirty="0">
                          <a:solidFill>
                            <a:schemeClr val="tx1"/>
                          </a:solidFill>
                          <a:latin typeface="Manrope Light"/>
                        </a:rPr>
                        <a:t>4. </a:t>
                      </a:r>
                      <a:r>
                        <a:rPr lang="en-US" b="1" dirty="0" err="1">
                          <a:solidFill>
                            <a:schemeClr val="tx1"/>
                          </a:solidFill>
                          <a:latin typeface="Manrope Light"/>
                        </a:rPr>
                        <a:t>Abilitazione</a:t>
                      </a:r>
                      <a:r>
                        <a:rPr lang="en-US" b="1" dirty="0">
                          <a:solidFill>
                            <a:schemeClr val="tx1"/>
                          </a:solidFill>
                          <a:latin typeface="Manrope Light"/>
                        </a:rPr>
                        <a:t> </a:t>
                      </a:r>
                      <a:r>
                        <a:rPr lang="en-US" b="1" dirty="0" err="1">
                          <a:solidFill>
                            <a:schemeClr val="tx1"/>
                          </a:solidFill>
                          <a:latin typeface="Manrope Light"/>
                        </a:rPr>
                        <a:t>tecnica</a:t>
                      </a:r>
                      <a:endParaRPr lang="en-US" b="1" dirty="0">
                        <a:solidFill>
                          <a:schemeClr val="tx1"/>
                        </a:solidFill>
                        <a:latin typeface="Manrope Ligh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65768368"/>
                  </a:ext>
                </a:extLst>
              </a:tr>
              <a:tr h="504000">
                <a:tc>
                  <a:txBody>
                    <a:bodyPr/>
                    <a:lstStyle/>
                    <a:p>
                      <a:r>
                        <a:rPr lang="en-US" b="1" dirty="0">
                          <a:solidFill>
                            <a:schemeClr val="tx1"/>
                          </a:solidFill>
                          <a:latin typeface="Manrope Light"/>
                        </a:rPr>
                        <a:t>5. </a:t>
                      </a:r>
                      <a:r>
                        <a:rPr lang="en-US" b="1" dirty="0" err="1">
                          <a:solidFill>
                            <a:schemeClr val="tx1"/>
                          </a:solidFill>
                          <a:latin typeface="Manrope Light"/>
                        </a:rPr>
                        <a:t>Processi</a:t>
                      </a:r>
                      <a:r>
                        <a:rPr lang="en-US" b="1" dirty="0">
                          <a:solidFill>
                            <a:schemeClr val="tx1"/>
                          </a:solidFill>
                          <a:latin typeface="Manrope Light"/>
                        </a:rPr>
                        <a:t> di </a:t>
                      </a:r>
                      <a:r>
                        <a:rPr lang="en-US" b="1" dirty="0" err="1">
                          <a:solidFill>
                            <a:schemeClr val="tx1"/>
                          </a:solidFill>
                          <a:latin typeface="Manrope Light"/>
                        </a:rPr>
                        <a:t>I.PaC</a:t>
                      </a:r>
                      <a:endParaRPr lang="en-US" b="1" dirty="0">
                        <a:solidFill>
                          <a:schemeClr val="tx1"/>
                        </a:solidFill>
                        <a:latin typeface="Manrope Ligh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46749896"/>
                  </a:ext>
                </a:extLst>
              </a:tr>
              <a:tr h="50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it-IT" sz="1800" b="1" dirty="0">
                        <a:solidFill>
                          <a:schemeClr val="tx1"/>
                        </a:solidFill>
                        <a:latin typeface="Manrope Ligh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622468"/>
                  </a:ext>
                </a:extLst>
              </a:tr>
            </a:tbl>
          </a:graphicData>
        </a:graphic>
      </p:graphicFrame>
      <p:pic>
        <p:nvPicPr>
          <p:cNvPr id="12" name="Picture 11">
            <a:extLst>
              <a:ext uri="{FF2B5EF4-FFF2-40B4-BE49-F238E27FC236}">
                <a16:creationId xmlns:a16="http://schemas.microsoft.com/office/drawing/2014/main" id="{37A873E8-8071-038C-9921-2F31F48A6443}"/>
              </a:ext>
            </a:extLst>
          </p:cNvPr>
          <p:cNvPicPr>
            <a:picLocks noChangeAspect="1"/>
          </p:cNvPicPr>
          <p:nvPr/>
        </p:nvPicPr>
        <p:blipFill>
          <a:blip r:embed="rId2"/>
          <a:srcRect l="10640" t="26108" r="21257" b="2635"/>
          <a:stretch/>
        </p:blipFill>
        <p:spPr>
          <a:xfrm>
            <a:off x="6294474" y="122275"/>
            <a:ext cx="5897526" cy="6613451"/>
          </a:xfrm>
          <a:prstGeom prst="rect">
            <a:avLst/>
          </a:prstGeom>
        </p:spPr>
      </p:pic>
    </p:spTree>
    <p:extLst>
      <p:ext uri="{BB962C8B-B14F-4D97-AF65-F5344CB8AC3E}">
        <p14:creationId xmlns:p14="http://schemas.microsoft.com/office/powerpoint/2010/main" val="10463976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4DA56B-47AB-2B04-20C1-8F6EC521DF39}"/>
            </a:ext>
          </a:extLst>
        </p:cNvPr>
        <p:cNvGrpSpPr/>
        <p:nvPr/>
      </p:nvGrpSpPr>
      <p:grpSpPr>
        <a:xfrm>
          <a:off x="0" y="0"/>
          <a:ext cx="0" cy="0"/>
          <a:chOff x="0" y="0"/>
          <a:chExt cx="0" cy="0"/>
        </a:xfrm>
      </p:grpSpPr>
      <p:sp>
        <p:nvSpPr>
          <p:cNvPr id="5" name="Titolo 4">
            <a:extLst>
              <a:ext uri="{FF2B5EF4-FFF2-40B4-BE49-F238E27FC236}">
                <a16:creationId xmlns:a16="http://schemas.microsoft.com/office/drawing/2014/main" id="{A1C62A8D-3860-6897-E033-2998256A2080}"/>
              </a:ext>
            </a:extLst>
          </p:cNvPr>
          <p:cNvSpPr>
            <a:spLocks noGrp="1"/>
          </p:cNvSpPr>
          <p:nvPr>
            <p:ph type="title"/>
          </p:nvPr>
        </p:nvSpPr>
        <p:spPr>
          <a:xfrm>
            <a:off x="373749" y="728663"/>
            <a:ext cx="4788396" cy="727997"/>
          </a:xfrm>
        </p:spPr>
        <p:txBody>
          <a:bodyPr anchor="t">
            <a:normAutofit/>
          </a:bodyPr>
          <a:lstStyle/>
          <a:p>
            <a:r>
              <a:rPr lang="it-IT" b="1" dirty="0">
                <a:latin typeface="Manrope Medium" pitchFamily="2" charset="0"/>
              </a:rPr>
              <a:t>AGENDA</a:t>
            </a:r>
          </a:p>
        </p:txBody>
      </p:sp>
      <p:graphicFrame>
        <p:nvGraphicFramePr>
          <p:cNvPr id="11" name="Table 10">
            <a:extLst>
              <a:ext uri="{FF2B5EF4-FFF2-40B4-BE49-F238E27FC236}">
                <a16:creationId xmlns:a16="http://schemas.microsoft.com/office/drawing/2014/main" id="{567031DF-277D-6176-9899-0FC6FA5ADD57}"/>
              </a:ext>
            </a:extLst>
          </p:cNvPr>
          <p:cNvGraphicFramePr>
            <a:graphicFrameLocks noGrp="1"/>
          </p:cNvGraphicFramePr>
          <p:nvPr>
            <p:extLst>
              <p:ext uri="{D42A27DB-BD31-4B8C-83A1-F6EECF244321}">
                <p14:modId xmlns:p14="http://schemas.microsoft.com/office/powerpoint/2010/main" val="37297102"/>
              </p:ext>
            </p:extLst>
          </p:nvPr>
        </p:nvGraphicFramePr>
        <p:xfrm>
          <a:off x="373749" y="1732392"/>
          <a:ext cx="4644818" cy="3024000"/>
        </p:xfrm>
        <a:graphic>
          <a:graphicData uri="http://schemas.openxmlformats.org/drawingml/2006/table">
            <a:tbl>
              <a:tblPr firstRow="1" bandRow="1">
                <a:tableStyleId>{5C22544A-7EE6-4342-B048-85BDC9FD1C3A}</a:tableStyleId>
              </a:tblPr>
              <a:tblGrid>
                <a:gridCol w="4644818">
                  <a:extLst>
                    <a:ext uri="{9D8B030D-6E8A-4147-A177-3AD203B41FA5}">
                      <a16:colId xmlns:a16="http://schemas.microsoft.com/office/drawing/2014/main" val="1721502231"/>
                    </a:ext>
                  </a:extLst>
                </a:gridCol>
              </a:tblGrid>
              <a:tr h="50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b="1" dirty="0">
                          <a:solidFill>
                            <a:schemeClr val="tx1"/>
                          </a:solidFill>
                          <a:latin typeface="Manrope Light"/>
                        </a:rPr>
                        <a:t>1. Introduzione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25718063"/>
                  </a:ext>
                </a:extLst>
              </a:tr>
              <a:tr h="50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b="1" dirty="0">
                          <a:solidFill>
                            <a:schemeClr val="tx1"/>
                          </a:solidFill>
                          <a:latin typeface="Manrope Light"/>
                        </a:rPr>
                        <a:t>2. Modalità di adesione a </a:t>
                      </a:r>
                      <a:r>
                        <a:rPr lang="it-IT" sz="1800" b="1" dirty="0" err="1">
                          <a:solidFill>
                            <a:schemeClr val="tx1"/>
                          </a:solidFill>
                          <a:latin typeface="Manrope Light"/>
                        </a:rPr>
                        <a:t>I.PaC</a:t>
                      </a:r>
                      <a:endParaRPr lang="it-IT" sz="1800" b="1" dirty="0">
                        <a:solidFill>
                          <a:schemeClr val="tx1"/>
                        </a:solidFill>
                        <a:latin typeface="Manrope Light"/>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34584787"/>
                  </a:ext>
                </a:extLst>
              </a:tr>
              <a:tr h="504000">
                <a:tc>
                  <a:txBody>
                    <a:bodyPr/>
                    <a:lstStyle/>
                    <a:p>
                      <a:r>
                        <a:rPr lang="en-US" b="1" dirty="0">
                          <a:solidFill>
                            <a:schemeClr val="tx1"/>
                          </a:solidFill>
                          <a:latin typeface="Manrope Light"/>
                        </a:rPr>
                        <a:t>3. </a:t>
                      </a:r>
                      <a:r>
                        <a:rPr lang="en-US" b="1" dirty="0" err="1">
                          <a:solidFill>
                            <a:schemeClr val="tx1"/>
                          </a:solidFill>
                          <a:latin typeface="Manrope Light"/>
                        </a:rPr>
                        <a:t>Catalogo</a:t>
                      </a:r>
                      <a:r>
                        <a:rPr lang="en-US" b="1" dirty="0">
                          <a:solidFill>
                            <a:schemeClr val="tx1"/>
                          </a:solidFill>
                          <a:latin typeface="Manrope Light"/>
                        </a:rPr>
                        <a:t> dei </a:t>
                      </a:r>
                      <a:r>
                        <a:rPr lang="en-US" b="1" dirty="0" err="1">
                          <a:solidFill>
                            <a:schemeClr val="tx1"/>
                          </a:solidFill>
                          <a:latin typeface="Manrope Light"/>
                        </a:rPr>
                        <a:t>servizi</a:t>
                      </a:r>
                      <a:r>
                        <a:rPr lang="en-US" b="1" dirty="0">
                          <a:solidFill>
                            <a:schemeClr val="tx1"/>
                          </a:solidFill>
                          <a:latin typeface="Manrope Light"/>
                        </a:rPr>
                        <a:t> </a:t>
                      </a:r>
                      <a:r>
                        <a:rPr lang="en-US" b="1" dirty="0" err="1">
                          <a:solidFill>
                            <a:schemeClr val="tx1"/>
                          </a:solidFill>
                          <a:latin typeface="Manrope Light"/>
                        </a:rPr>
                        <a:t>I.PaC</a:t>
                      </a:r>
                      <a:endParaRPr lang="en-US" b="1" dirty="0">
                        <a:solidFill>
                          <a:schemeClr val="tx1"/>
                        </a:solidFill>
                        <a:latin typeface="Manrope Ligh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46115004"/>
                  </a:ext>
                </a:extLst>
              </a:tr>
              <a:tr h="504000">
                <a:tc>
                  <a:txBody>
                    <a:bodyPr/>
                    <a:lstStyle/>
                    <a:p>
                      <a:r>
                        <a:rPr lang="en-US" b="1" dirty="0">
                          <a:solidFill>
                            <a:schemeClr val="tx1"/>
                          </a:solidFill>
                          <a:latin typeface="Manrope Light"/>
                        </a:rPr>
                        <a:t>4. </a:t>
                      </a:r>
                      <a:r>
                        <a:rPr lang="en-US" b="1" dirty="0" err="1">
                          <a:solidFill>
                            <a:schemeClr val="tx1"/>
                          </a:solidFill>
                          <a:latin typeface="Manrope Light"/>
                        </a:rPr>
                        <a:t>Abilitazione</a:t>
                      </a:r>
                      <a:r>
                        <a:rPr lang="en-US" b="1" dirty="0">
                          <a:solidFill>
                            <a:schemeClr val="tx1"/>
                          </a:solidFill>
                          <a:latin typeface="Manrope Light"/>
                        </a:rPr>
                        <a:t> </a:t>
                      </a:r>
                      <a:r>
                        <a:rPr lang="en-US" b="1" dirty="0" err="1">
                          <a:solidFill>
                            <a:schemeClr val="tx1"/>
                          </a:solidFill>
                          <a:latin typeface="Manrope Light"/>
                        </a:rPr>
                        <a:t>tecnica</a:t>
                      </a:r>
                      <a:endParaRPr lang="en-US" b="1" dirty="0">
                        <a:solidFill>
                          <a:schemeClr val="tx1"/>
                        </a:solidFill>
                        <a:latin typeface="Manrope Ligh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65768368"/>
                  </a:ext>
                </a:extLst>
              </a:tr>
              <a:tr h="504000">
                <a:tc>
                  <a:txBody>
                    <a:bodyPr/>
                    <a:lstStyle/>
                    <a:p>
                      <a:r>
                        <a:rPr lang="en-US" b="1" dirty="0">
                          <a:solidFill>
                            <a:schemeClr val="tx1"/>
                          </a:solidFill>
                          <a:latin typeface="Manrope Light"/>
                        </a:rPr>
                        <a:t>5. </a:t>
                      </a:r>
                      <a:r>
                        <a:rPr lang="en-US" b="1" dirty="0" err="1">
                          <a:solidFill>
                            <a:schemeClr val="tx1"/>
                          </a:solidFill>
                          <a:latin typeface="Manrope Light"/>
                        </a:rPr>
                        <a:t>Processi</a:t>
                      </a:r>
                      <a:r>
                        <a:rPr lang="en-US" b="1" dirty="0">
                          <a:solidFill>
                            <a:schemeClr val="tx1"/>
                          </a:solidFill>
                          <a:latin typeface="Manrope Light"/>
                        </a:rPr>
                        <a:t> di </a:t>
                      </a:r>
                      <a:r>
                        <a:rPr lang="en-US" b="1" dirty="0" err="1">
                          <a:solidFill>
                            <a:schemeClr val="tx1"/>
                          </a:solidFill>
                          <a:latin typeface="Manrope Light"/>
                        </a:rPr>
                        <a:t>I.PaC</a:t>
                      </a:r>
                      <a:endParaRPr lang="en-US" b="1" dirty="0">
                        <a:solidFill>
                          <a:schemeClr val="tx1"/>
                        </a:solidFill>
                        <a:latin typeface="Manrope Ligh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946749896"/>
                  </a:ext>
                </a:extLst>
              </a:tr>
              <a:tr h="50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it-IT" sz="1800" b="1" dirty="0">
                        <a:solidFill>
                          <a:schemeClr val="tx1"/>
                        </a:solidFill>
                        <a:latin typeface="Manrope Ligh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622468"/>
                  </a:ext>
                </a:extLst>
              </a:tr>
            </a:tbl>
          </a:graphicData>
        </a:graphic>
      </p:graphicFrame>
      <p:pic>
        <p:nvPicPr>
          <p:cNvPr id="12" name="Picture 11">
            <a:extLst>
              <a:ext uri="{FF2B5EF4-FFF2-40B4-BE49-F238E27FC236}">
                <a16:creationId xmlns:a16="http://schemas.microsoft.com/office/drawing/2014/main" id="{4826CA1A-CC39-88D7-DED9-495DA01DA5D4}"/>
              </a:ext>
            </a:extLst>
          </p:cNvPr>
          <p:cNvPicPr>
            <a:picLocks noChangeAspect="1"/>
          </p:cNvPicPr>
          <p:nvPr/>
        </p:nvPicPr>
        <p:blipFill>
          <a:blip r:embed="rId2"/>
          <a:srcRect l="10640" t="26108" r="21257" b="2635"/>
          <a:stretch/>
        </p:blipFill>
        <p:spPr>
          <a:xfrm>
            <a:off x="6294474" y="122275"/>
            <a:ext cx="5897526" cy="6613451"/>
          </a:xfrm>
          <a:prstGeom prst="rect">
            <a:avLst/>
          </a:prstGeom>
        </p:spPr>
      </p:pic>
    </p:spTree>
    <p:extLst>
      <p:ext uri="{BB962C8B-B14F-4D97-AF65-F5344CB8AC3E}">
        <p14:creationId xmlns:p14="http://schemas.microsoft.com/office/powerpoint/2010/main" val="17801564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975A6596-8F7A-A50D-C415-1D666A95C027}"/>
              </a:ext>
            </a:extLst>
          </p:cNvPr>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FD464FC-7F50-4ECC-A8FE-0EFE49235618}" type="slidenum">
              <a:rPr kumimoji="0" lang="it-IT" sz="1400" b="0" i="0" u="none" strike="noStrike" kern="1200" cap="none" spc="0" normalizeH="0" baseline="0" noProof="0" smtClean="0">
                <a:ln>
                  <a:noFill/>
                </a:ln>
                <a:solidFill>
                  <a:prstClr val="white"/>
                </a:solidFill>
                <a:effectLst/>
                <a:uLnTx/>
                <a:uFillTx/>
                <a:latin typeface="Manrope Light" pitchFamily="2" charset="0"/>
                <a:ea typeface="+mn-ea"/>
                <a:cs typeface="Hind Light" panose="02000000000000000000" pitchFamily="2" charset="0"/>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it-IT" sz="1400" b="0" i="0" u="none" strike="noStrike" kern="1200" cap="none" spc="0" normalizeH="0" baseline="0" noProof="0">
              <a:ln>
                <a:noFill/>
              </a:ln>
              <a:solidFill>
                <a:prstClr val="white"/>
              </a:solidFill>
              <a:effectLst/>
              <a:uLnTx/>
              <a:uFillTx/>
              <a:latin typeface="Manrope Light" pitchFamily="2" charset="0"/>
              <a:ea typeface="+mn-ea"/>
              <a:cs typeface="Hind Light" panose="02000000000000000000" pitchFamily="2" charset="0"/>
            </a:endParaRPr>
          </a:p>
        </p:txBody>
      </p:sp>
      <p:sp>
        <p:nvSpPr>
          <p:cNvPr id="100" name="Rectangle: Rounded Corners 99">
            <a:extLst>
              <a:ext uri="{FF2B5EF4-FFF2-40B4-BE49-F238E27FC236}">
                <a16:creationId xmlns:a16="http://schemas.microsoft.com/office/drawing/2014/main" id="{3E2811D8-DF26-2265-6788-7EAE24FD25EF}"/>
              </a:ext>
            </a:extLst>
          </p:cNvPr>
          <p:cNvSpPr/>
          <p:nvPr/>
        </p:nvSpPr>
        <p:spPr>
          <a:xfrm>
            <a:off x="4816615" y="3224475"/>
            <a:ext cx="1265619" cy="2062054"/>
          </a:xfrm>
          <a:prstGeom prst="roundRect">
            <a:avLst/>
          </a:prstGeom>
          <a:solidFill>
            <a:sysClr val="window" lastClr="FFFFFF">
              <a:lumMod val="95000"/>
            </a:sysClr>
          </a:solidFill>
          <a:ln w="19050" cap="flat" cmpd="sng" algn="ctr">
            <a:solidFill>
              <a:srgbClr val="4F81BD"/>
            </a:solidFill>
            <a:prstDash val="lgDash"/>
          </a:ln>
          <a:effectLst/>
        </p:spPr>
        <p:txBody>
          <a:bodyPr lIns="32645" tIns="32645" rIns="32645" bIns="32645" rtlCol="0" anchor="ctr"/>
          <a:lstStyle/>
          <a:p>
            <a:pPr marL="0" marR="0" lvl="0" indent="0" algn="ctr" defTabSz="829178" rtl="0" eaLnBrk="1" fontAlgn="auto" latinLnBrk="0" hangingPunct="1">
              <a:lnSpc>
                <a:spcPct val="100000"/>
              </a:lnSpc>
              <a:spcBef>
                <a:spcPts val="0"/>
              </a:spcBef>
              <a:spcAft>
                <a:spcPts val="0"/>
              </a:spcAft>
              <a:buClrTx/>
              <a:buSzTx/>
              <a:buFontTx/>
              <a:buNone/>
              <a:tabLst/>
              <a:defRPr/>
            </a:pPr>
            <a:r>
              <a:rPr kumimoji="0" lang="it-IT" sz="816" b="0" i="0" u="none" strike="noStrike" kern="0" cap="none" spc="0" normalizeH="0" baseline="0" noProof="0">
                <a:ln>
                  <a:noFill/>
                </a:ln>
                <a:solidFill>
                  <a:srgbClr val="1F3B51"/>
                </a:solidFill>
                <a:effectLst/>
                <a:uLnTx/>
                <a:uFillTx/>
                <a:latin typeface="Titillium Web"/>
                <a:ea typeface="Tahoma"/>
                <a:cs typeface="Tahoma"/>
              </a:rPr>
              <a:t> </a:t>
            </a:r>
          </a:p>
        </p:txBody>
      </p:sp>
      <p:cxnSp>
        <p:nvCxnSpPr>
          <p:cNvPr id="101" name="Straight Connector 100">
            <a:extLst>
              <a:ext uri="{FF2B5EF4-FFF2-40B4-BE49-F238E27FC236}">
                <a16:creationId xmlns:a16="http://schemas.microsoft.com/office/drawing/2014/main" id="{DAD99D77-F60F-28C7-B331-24A38F8C4C06}"/>
              </a:ext>
            </a:extLst>
          </p:cNvPr>
          <p:cNvCxnSpPr>
            <a:cxnSpLocks/>
          </p:cNvCxnSpPr>
          <p:nvPr/>
        </p:nvCxnSpPr>
        <p:spPr>
          <a:xfrm>
            <a:off x="2305868" y="4485912"/>
            <a:ext cx="9346162" cy="0"/>
          </a:xfrm>
          <a:prstGeom prst="line">
            <a:avLst/>
          </a:prstGeom>
          <a:noFill/>
          <a:ln w="76200" cap="flat" cmpd="sng" algn="ctr">
            <a:solidFill>
              <a:schemeClr val="accent1"/>
            </a:solidFill>
            <a:prstDash val="solid"/>
          </a:ln>
          <a:effectLst/>
        </p:spPr>
      </p:cxnSp>
      <p:cxnSp>
        <p:nvCxnSpPr>
          <p:cNvPr id="107" name="Connettore 2 52">
            <a:extLst>
              <a:ext uri="{FF2B5EF4-FFF2-40B4-BE49-F238E27FC236}">
                <a16:creationId xmlns:a16="http://schemas.microsoft.com/office/drawing/2014/main" id="{5F84E34D-9FD9-E908-1973-8CAC02821E8C}"/>
              </a:ext>
            </a:extLst>
          </p:cNvPr>
          <p:cNvCxnSpPr>
            <a:cxnSpLocks/>
            <a:stCxn id="110" idx="2"/>
            <a:endCxn id="113" idx="0"/>
          </p:cNvCxnSpPr>
          <p:nvPr/>
        </p:nvCxnSpPr>
        <p:spPr>
          <a:xfrm flipH="1">
            <a:off x="2889857" y="3815317"/>
            <a:ext cx="3791" cy="883877"/>
          </a:xfrm>
          <a:prstGeom prst="straightConnector1">
            <a:avLst/>
          </a:prstGeom>
          <a:noFill/>
          <a:ln w="9525" cap="flat" cmpd="sng" algn="ctr">
            <a:solidFill>
              <a:srgbClr val="4F81BD"/>
            </a:solidFill>
            <a:prstDash val="solid"/>
            <a:tailEnd type="triangle"/>
          </a:ln>
          <a:effectLst/>
        </p:spPr>
      </p:cxnSp>
      <p:sp>
        <p:nvSpPr>
          <p:cNvPr id="109" name="Rectangle: Rounded Corners 14">
            <a:extLst>
              <a:ext uri="{FF2B5EF4-FFF2-40B4-BE49-F238E27FC236}">
                <a16:creationId xmlns:a16="http://schemas.microsoft.com/office/drawing/2014/main" id="{21981102-823C-F730-BAF2-FE4047A3EBCF}"/>
              </a:ext>
            </a:extLst>
          </p:cNvPr>
          <p:cNvSpPr/>
          <p:nvPr/>
        </p:nvSpPr>
        <p:spPr>
          <a:xfrm>
            <a:off x="2632206" y="2888348"/>
            <a:ext cx="516011" cy="228473"/>
          </a:xfrm>
          <a:prstGeom prst="roundRect">
            <a:avLst>
              <a:gd name="adj" fmla="val 50000"/>
            </a:avLst>
          </a:prstGeom>
          <a:solidFill>
            <a:srgbClr val="50A8A3"/>
          </a:solidFill>
          <a:ln w="1905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829178" rtl="0" eaLnBrk="1" fontAlgn="auto" latinLnBrk="0" hangingPunct="1">
              <a:lnSpc>
                <a:spcPct val="100000"/>
              </a:lnSpc>
              <a:spcBef>
                <a:spcPts val="0"/>
              </a:spcBef>
              <a:spcAft>
                <a:spcPts val="0"/>
              </a:spcAft>
              <a:buClrTx/>
              <a:buSzTx/>
              <a:buFontTx/>
              <a:buNone/>
              <a:tabLst/>
              <a:defRPr/>
            </a:pPr>
            <a:r>
              <a:rPr lang="it-IT" sz="816" b="1" kern="0">
                <a:solidFill>
                  <a:prstClr val="white"/>
                </a:solidFill>
                <a:latin typeface="Manrope Medium"/>
                <a:ea typeface="Tahoma" panose="020B0604030504040204" pitchFamily="34" charset="0"/>
                <a:cs typeface="Tahoma" panose="020B0604030504040204" pitchFamily="34" charset="0"/>
              </a:rPr>
              <a:t>Start</a:t>
            </a:r>
          </a:p>
        </p:txBody>
      </p:sp>
      <p:sp>
        <p:nvSpPr>
          <p:cNvPr id="110" name="Rectangle: Rounded Corners 93">
            <a:extLst>
              <a:ext uri="{FF2B5EF4-FFF2-40B4-BE49-F238E27FC236}">
                <a16:creationId xmlns:a16="http://schemas.microsoft.com/office/drawing/2014/main" id="{AD754DBF-5023-F587-BFD9-B40DCF7604BC}"/>
              </a:ext>
            </a:extLst>
          </p:cNvPr>
          <p:cNvSpPr/>
          <p:nvPr/>
        </p:nvSpPr>
        <p:spPr>
          <a:xfrm>
            <a:off x="2330525" y="3363429"/>
            <a:ext cx="1126247" cy="451889"/>
          </a:xfrm>
          <a:prstGeom prst="roundRect">
            <a:avLst/>
          </a:prstGeom>
          <a:solidFill>
            <a:sysClr val="window" lastClr="FFFFFF"/>
          </a:solidFill>
          <a:ln w="19050" cap="flat" cmpd="sng" algn="ctr">
            <a:solidFill>
              <a:srgbClr val="4A7EBB"/>
            </a:solidFill>
            <a:prstDash val="solid"/>
          </a:ln>
          <a:effectLst>
            <a:outerShdw blurRad="50800" dist="38100" dir="2700000" algn="tl" rotWithShape="0">
              <a:prstClr val="black">
                <a:alpha val="40000"/>
              </a:prstClr>
            </a:outerShdw>
          </a:effectLst>
        </p:spPr>
        <p:txBody>
          <a:bodyPr lIns="82918" tIns="41459" rIns="82918" bIns="41459" rtlCol="0" anchor="ctr"/>
          <a:lstStyle/>
          <a:p>
            <a:pPr algn="ctr" defTabSz="829178">
              <a:lnSpc>
                <a:spcPct val="80000"/>
              </a:lnSpc>
            </a:pPr>
            <a:r>
              <a:rPr lang="it-IT" sz="816" kern="0">
                <a:solidFill>
                  <a:srgbClr val="1F3B51"/>
                </a:solidFill>
                <a:latin typeface="Manrope Medium"/>
                <a:ea typeface="Tahoma"/>
                <a:cs typeface="Tahoma"/>
              </a:rPr>
              <a:t>Ottenimento Token da WSO2 tramite M2M</a:t>
            </a:r>
          </a:p>
        </p:txBody>
      </p:sp>
      <p:cxnSp>
        <p:nvCxnSpPr>
          <p:cNvPr id="111" name="Connettore 2 32">
            <a:extLst>
              <a:ext uri="{FF2B5EF4-FFF2-40B4-BE49-F238E27FC236}">
                <a16:creationId xmlns:a16="http://schemas.microsoft.com/office/drawing/2014/main" id="{6272AA6E-710A-768B-82D7-8B933E92FDA9}"/>
              </a:ext>
            </a:extLst>
          </p:cNvPr>
          <p:cNvCxnSpPr>
            <a:cxnSpLocks/>
            <a:stCxn id="109" idx="2"/>
            <a:endCxn id="110" idx="0"/>
          </p:cNvCxnSpPr>
          <p:nvPr/>
        </p:nvCxnSpPr>
        <p:spPr>
          <a:xfrm>
            <a:off x="2890211" y="3116821"/>
            <a:ext cx="3437" cy="246607"/>
          </a:xfrm>
          <a:prstGeom prst="straightConnector1">
            <a:avLst/>
          </a:prstGeom>
          <a:noFill/>
          <a:ln w="9525" cap="flat" cmpd="sng" algn="ctr">
            <a:solidFill>
              <a:srgbClr val="4A7EBB"/>
            </a:solidFill>
            <a:prstDash val="solid"/>
            <a:tailEnd type="triangle"/>
          </a:ln>
          <a:effectLst/>
        </p:spPr>
      </p:cxnSp>
      <p:sp>
        <p:nvSpPr>
          <p:cNvPr id="112" name="Rectangle: Rounded Corners 70">
            <a:extLst>
              <a:ext uri="{FF2B5EF4-FFF2-40B4-BE49-F238E27FC236}">
                <a16:creationId xmlns:a16="http://schemas.microsoft.com/office/drawing/2014/main" id="{32FAE64A-C6D9-C12B-D5EF-3D5158266134}"/>
              </a:ext>
            </a:extLst>
          </p:cNvPr>
          <p:cNvSpPr/>
          <p:nvPr/>
        </p:nvSpPr>
        <p:spPr>
          <a:xfrm>
            <a:off x="3622253" y="3363427"/>
            <a:ext cx="1126247" cy="451890"/>
          </a:xfrm>
          <a:prstGeom prst="roundRect">
            <a:avLst/>
          </a:prstGeom>
          <a:solidFill>
            <a:sysClr val="window" lastClr="FFFFFF"/>
          </a:solidFill>
          <a:ln w="19050" cap="flat" cmpd="sng" algn="ctr">
            <a:solidFill>
              <a:srgbClr val="4A7EBB"/>
            </a:solidFill>
            <a:prstDash val="solid"/>
          </a:ln>
          <a:effectLst>
            <a:outerShdw blurRad="50800" dist="38100" dir="2700000" algn="tl" rotWithShape="0">
              <a:prstClr val="black">
                <a:alpha val="40000"/>
              </a:prstClr>
            </a:outerShdw>
          </a:effectLst>
        </p:spPr>
        <p:txBody>
          <a:bodyPr lIns="82918" tIns="41459" rIns="82918" bIns="41459" rtlCol="0" anchor="ctr"/>
          <a:lstStyle/>
          <a:p>
            <a:pPr algn="ctr" defTabSz="829178">
              <a:lnSpc>
                <a:spcPct val="80000"/>
              </a:lnSpc>
            </a:pPr>
            <a:r>
              <a:rPr lang="it-IT" sz="816" kern="0">
                <a:solidFill>
                  <a:srgbClr val="1F3B51"/>
                </a:solidFill>
                <a:latin typeface="Manrope Medium"/>
                <a:ea typeface="Tahoma"/>
                <a:cs typeface="Tahoma"/>
              </a:rPr>
              <a:t>Apertura task per HTTPS UPLOAD</a:t>
            </a:r>
          </a:p>
          <a:p>
            <a:pPr algn="ctr" defTabSz="829178">
              <a:lnSpc>
                <a:spcPct val="80000"/>
              </a:lnSpc>
            </a:pPr>
            <a:r>
              <a:rPr lang="it-IT" sz="816" kern="0">
                <a:solidFill>
                  <a:srgbClr val="1F3B51"/>
                </a:solidFill>
                <a:latin typeface="Manrope Medium"/>
                <a:ea typeface="Tahoma"/>
                <a:cs typeface="Tahoma"/>
              </a:rPr>
              <a:t>(INIT)</a:t>
            </a:r>
          </a:p>
        </p:txBody>
      </p:sp>
      <p:sp>
        <p:nvSpPr>
          <p:cNvPr id="113" name="Rectangle: Rounded Corners 192">
            <a:extLst>
              <a:ext uri="{FF2B5EF4-FFF2-40B4-BE49-F238E27FC236}">
                <a16:creationId xmlns:a16="http://schemas.microsoft.com/office/drawing/2014/main" id="{E004E1D7-3082-B3A4-35A3-9005955FBBCF}"/>
              </a:ext>
            </a:extLst>
          </p:cNvPr>
          <p:cNvSpPr/>
          <p:nvPr/>
        </p:nvSpPr>
        <p:spPr>
          <a:xfrm>
            <a:off x="2326733" y="4699194"/>
            <a:ext cx="1126247" cy="451890"/>
          </a:xfrm>
          <a:prstGeom prst="roundRect">
            <a:avLst/>
          </a:prstGeom>
          <a:solidFill>
            <a:srgbClr val="E5EBF9"/>
          </a:solidFill>
          <a:ln w="19050" cap="flat" cmpd="sng" algn="ctr">
            <a:solidFill>
              <a:srgbClr val="4A7EBB"/>
            </a:solidFill>
            <a:prstDash val="solid"/>
          </a:ln>
          <a:effectLst>
            <a:outerShdw blurRad="50800" dist="38100" dir="2700000" algn="tl" rotWithShape="0">
              <a:prstClr val="black">
                <a:alpha val="40000"/>
              </a:prstClr>
            </a:outerShdw>
          </a:effectLst>
        </p:spPr>
        <p:txBody>
          <a:bodyPr lIns="82918" tIns="41459" rIns="82918" bIns="41459" rtlCol="0" anchor="ctr"/>
          <a:lstStyle/>
          <a:p>
            <a:pPr marL="0" marR="0" lvl="0" indent="0" algn="ctr" defTabSz="829178" rtl="0" eaLnBrk="1" fontAlgn="auto" latinLnBrk="0" hangingPunct="1">
              <a:lnSpc>
                <a:spcPct val="80000"/>
              </a:lnSpc>
              <a:spcBef>
                <a:spcPts val="0"/>
              </a:spcBef>
              <a:spcAft>
                <a:spcPts val="0"/>
              </a:spcAft>
              <a:buClrTx/>
              <a:buSzTx/>
              <a:buFontTx/>
              <a:buNone/>
              <a:tabLst/>
              <a:defRPr/>
            </a:pPr>
            <a:r>
              <a:rPr lang="it-IT" sz="816" kern="0">
                <a:solidFill>
                  <a:srgbClr val="1F3B51"/>
                </a:solidFill>
                <a:latin typeface="Manrope Medium"/>
                <a:ea typeface="Tahoma"/>
                <a:cs typeface="Tahoma"/>
              </a:rPr>
              <a:t>Creazione di un contesto sicurezza</a:t>
            </a:r>
          </a:p>
        </p:txBody>
      </p:sp>
      <p:sp>
        <p:nvSpPr>
          <p:cNvPr id="114" name="Rectangle: Rounded Corners 70">
            <a:extLst>
              <a:ext uri="{FF2B5EF4-FFF2-40B4-BE49-F238E27FC236}">
                <a16:creationId xmlns:a16="http://schemas.microsoft.com/office/drawing/2014/main" id="{D1640951-0BFD-B909-58B9-6D9A81844BC4}"/>
              </a:ext>
            </a:extLst>
          </p:cNvPr>
          <p:cNvSpPr/>
          <p:nvPr/>
        </p:nvSpPr>
        <p:spPr>
          <a:xfrm>
            <a:off x="4882211" y="3363427"/>
            <a:ext cx="1126247" cy="451890"/>
          </a:xfrm>
          <a:prstGeom prst="roundRect">
            <a:avLst/>
          </a:prstGeom>
          <a:solidFill>
            <a:sysClr val="window" lastClr="FFFFFF"/>
          </a:solidFill>
          <a:ln w="19050" cap="flat" cmpd="sng" algn="ctr">
            <a:solidFill>
              <a:srgbClr val="4A7EBB"/>
            </a:solidFill>
            <a:prstDash val="solid"/>
          </a:ln>
          <a:effectLst>
            <a:outerShdw blurRad="50800" dist="38100" dir="2700000" algn="tl" rotWithShape="0">
              <a:prstClr val="black">
                <a:alpha val="40000"/>
              </a:prstClr>
            </a:outerShdw>
          </a:effectLst>
        </p:spPr>
        <p:txBody>
          <a:bodyPr lIns="82918" tIns="41459" rIns="82918" bIns="41459" rtlCol="0" anchor="ctr"/>
          <a:lstStyle/>
          <a:p>
            <a:pPr algn="ctr" defTabSz="829178">
              <a:lnSpc>
                <a:spcPct val="80000"/>
              </a:lnSpc>
            </a:pPr>
            <a:r>
              <a:rPr lang="it-IT" sz="816" kern="0">
                <a:solidFill>
                  <a:srgbClr val="1F3B51"/>
                </a:solidFill>
                <a:latin typeface="Manrope Medium"/>
                <a:ea typeface="Tahoma"/>
                <a:cs typeface="Tahoma"/>
              </a:rPr>
              <a:t>Caricamento n Chunk</a:t>
            </a:r>
          </a:p>
          <a:p>
            <a:pPr algn="ctr" defTabSz="829178">
              <a:lnSpc>
                <a:spcPct val="80000"/>
              </a:lnSpc>
            </a:pPr>
            <a:r>
              <a:rPr lang="it-IT" sz="816" kern="0">
                <a:solidFill>
                  <a:srgbClr val="1F3B51"/>
                </a:solidFill>
                <a:latin typeface="Manrope Medium"/>
                <a:ea typeface="Tahoma"/>
                <a:cs typeface="Tahoma"/>
              </a:rPr>
              <a:t>(APPEND)</a:t>
            </a:r>
          </a:p>
        </p:txBody>
      </p:sp>
      <p:cxnSp>
        <p:nvCxnSpPr>
          <p:cNvPr id="115" name="Connettore 2 52">
            <a:extLst>
              <a:ext uri="{FF2B5EF4-FFF2-40B4-BE49-F238E27FC236}">
                <a16:creationId xmlns:a16="http://schemas.microsoft.com/office/drawing/2014/main" id="{207B3A05-5FBE-44D1-443C-1255DB813366}"/>
              </a:ext>
            </a:extLst>
          </p:cNvPr>
          <p:cNvCxnSpPr>
            <a:cxnSpLocks/>
            <a:stCxn id="114" idx="3"/>
            <a:endCxn id="124" idx="1"/>
          </p:cNvCxnSpPr>
          <p:nvPr/>
        </p:nvCxnSpPr>
        <p:spPr>
          <a:xfrm>
            <a:off x="6008458" y="3589372"/>
            <a:ext cx="147279" cy="0"/>
          </a:xfrm>
          <a:prstGeom prst="straightConnector1">
            <a:avLst/>
          </a:prstGeom>
          <a:noFill/>
          <a:ln w="9525" cap="flat" cmpd="sng" algn="ctr">
            <a:solidFill>
              <a:srgbClr val="4F81BD"/>
            </a:solidFill>
            <a:prstDash val="solid"/>
            <a:tailEnd type="triangle"/>
          </a:ln>
          <a:effectLst/>
        </p:spPr>
      </p:cxnSp>
      <p:cxnSp>
        <p:nvCxnSpPr>
          <p:cNvPr id="116" name="Connettore a gomito 6">
            <a:extLst>
              <a:ext uri="{FF2B5EF4-FFF2-40B4-BE49-F238E27FC236}">
                <a16:creationId xmlns:a16="http://schemas.microsoft.com/office/drawing/2014/main" id="{4C315E7E-1D53-2F6D-1213-8E0A7AFC3FFC}"/>
              </a:ext>
            </a:extLst>
          </p:cNvPr>
          <p:cNvCxnSpPr>
            <a:cxnSpLocks/>
            <a:stCxn id="113" idx="3"/>
            <a:endCxn id="112" idx="1"/>
          </p:cNvCxnSpPr>
          <p:nvPr/>
        </p:nvCxnSpPr>
        <p:spPr>
          <a:xfrm flipV="1">
            <a:off x="3452980" y="3589372"/>
            <a:ext cx="169273" cy="1335767"/>
          </a:xfrm>
          <a:prstGeom prst="bentConnector3">
            <a:avLst/>
          </a:prstGeom>
          <a:noFill/>
          <a:ln w="9525" cap="flat" cmpd="sng" algn="ctr">
            <a:solidFill>
              <a:srgbClr val="4F81BD">
                <a:shade val="95000"/>
                <a:satMod val="105000"/>
              </a:srgbClr>
            </a:solidFill>
            <a:prstDash val="solid"/>
            <a:tailEnd type="triangle"/>
          </a:ln>
          <a:effectLst/>
        </p:spPr>
      </p:cxnSp>
      <p:sp>
        <p:nvSpPr>
          <p:cNvPr id="117" name="Rectangle: Rounded Corners 70">
            <a:extLst>
              <a:ext uri="{FF2B5EF4-FFF2-40B4-BE49-F238E27FC236}">
                <a16:creationId xmlns:a16="http://schemas.microsoft.com/office/drawing/2014/main" id="{5237A70C-F0EF-0884-FA52-3F955F7755C9}"/>
              </a:ext>
            </a:extLst>
          </p:cNvPr>
          <p:cNvSpPr/>
          <p:nvPr/>
        </p:nvSpPr>
        <p:spPr>
          <a:xfrm>
            <a:off x="3622253" y="4635930"/>
            <a:ext cx="1126247" cy="578420"/>
          </a:xfrm>
          <a:prstGeom prst="roundRect">
            <a:avLst/>
          </a:prstGeom>
          <a:solidFill>
            <a:srgbClr val="E4DBF0"/>
          </a:solidFill>
          <a:ln w="19050" cap="flat" cmpd="sng" algn="ctr">
            <a:solidFill>
              <a:srgbClr val="2674B9"/>
            </a:solidFill>
            <a:prstDash val="solid"/>
          </a:ln>
          <a:effectLst>
            <a:outerShdw blurRad="50800" dist="38100" dir="2700000" algn="tl" rotWithShape="0">
              <a:prstClr val="black">
                <a:alpha val="40000"/>
              </a:prstClr>
            </a:outerShdw>
          </a:effectLst>
        </p:spPr>
        <p:txBody>
          <a:bodyPr rtlCol="0" anchor="ctr"/>
          <a:lstStyle/>
          <a:p>
            <a:pPr algn="ctr" defTabSz="829178">
              <a:lnSpc>
                <a:spcPct val="80000"/>
              </a:lnSpc>
              <a:defRPr/>
            </a:pPr>
            <a:r>
              <a:rPr lang="it-IT" sz="816" kern="0">
                <a:solidFill>
                  <a:srgbClr val="1F3B51"/>
                </a:solidFill>
                <a:latin typeface="Manrope Medium"/>
                <a:ea typeface="Tahoma"/>
                <a:cs typeface="Tahoma"/>
              </a:rPr>
              <a:t>Creazione task di gestione processo di caricamento pacchetto</a:t>
            </a:r>
          </a:p>
        </p:txBody>
      </p:sp>
      <p:sp>
        <p:nvSpPr>
          <p:cNvPr id="118" name="Rectangle: Rounded Corners 70">
            <a:extLst>
              <a:ext uri="{FF2B5EF4-FFF2-40B4-BE49-F238E27FC236}">
                <a16:creationId xmlns:a16="http://schemas.microsoft.com/office/drawing/2014/main" id="{4CDABC62-8006-A1B0-6BEB-BAF86089D6FD}"/>
              </a:ext>
            </a:extLst>
          </p:cNvPr>
          <p:cNvSpPr/>
          <p:nvPr/>
        </p:nvSpPr>
        <p:spPr>
          <a:xfrm>
            <a:off x="4882211" y="4699194"/>
            <a:ext cx="1126247" cy="451890"/>
          </a:xfrm>
          <a:prstGeom prst="roundRect">
            <a:avLst/>
          </a:prstGeom>
          <a:solidFill>
            <a:srgbClr val="E4DBF0"/>
          </a:solidFill>
          <a:ln w="19050" cap="flat" cmpd="sng" algn="ctr">
            <a:solidFill>
              <a:srgbClr val="2674B9"/>
            </a:solidFill>
            <a:prstDash val="solid"/>
          </a:ln>
          <a:effectLst>
            <a:outerShdw blurRad="50800" dist="38100" dir="2700000" algn="tl" rotWithShape="0">
              <a:prstClr val="black">
                <a:alpha val="40000"/>
              </a:prstClr>
            </a:outerShdw>
          </a:effectLst>
        </p:spPr>
        <p:txBody>
          <a:bodyPr rtlCol="0" anchor="ctr"/>
          <a:lstStyle/>
          <a:p>
            <a:pPr marR="0" lvl="0" indent="0" algn="ctr" defTabSz="829178" fontAlgn="auto">
              <a:lnSpc>
                <a:spcPct val="80000"/>
              </a:lnSpc>
              <a:spcBef>
                <a:spcPts val="0"/>
              </a:spcBef>
              <a:spcAft>
                <a:spcPts val="0"/>
              </a:spcAft>
              <a:buClrTx/>
              <a:buSzTx/>
              <a:buFontTx/>
              <a:buNone/>
              <a:tabLst/>
              <a:defRPr/>
            </a:pPr>
            <a:r>
              <a:rPr lang="it-IT" sz="816" kern="0">
                <a:solidFill>
                  <a:srgbClr val="1F3B51"/>
                </a:solidFill>
                <a:latin typeface="Manrope Medium"/>
                <a:ea typeface="Tahoma"/>
                <a:cs typeface="Tahoma"/>
              </a:rPr>
              <a:t>Avviamento del processo di ingestion di UPLOAD</a:t>
            </a:r>
          </a:p>
        </p:txBody>
      </p:sp>
      <p:cxnSp>
        <p:nvCxnSpPr>
          <p:cNvPr id="119" name="Connettore 2 32">
            <a:extLst>
              <a:ext uri="{FF2B5EF4-FFF2-40B4-BE49-F238E27FC236}">
                <a16:creationId xmlns:a16="http://schemas.microsoft.com/office/drawing/2014/main" id="{3430A287-1F97-057E-656D-5AAEED403D16}"/>
              </a:ext>
            </a:extLst>
          </p:cNvPr>
          <p:cNvCxnSpPr>
            <a:cxnSpLocks/>
            <a:stCxn id="112" idx="3"/>
            <a:endCxn id="114" idx="1"/>
          </p:cNvCxnSpPr>
          <p:nvPr/>
        </p:nvCxnSpPr>
        <p:spPr>
          <a:xfrm>
            <a:off x="4748500" y="3589372"/>
            <a:ext cx="133711" cy="0"/>
          </a:xfrm>
          <a:prstGeom prst="straightConnector1">
            <a:avLst/>
          </a:prstGeom>
          <a:noFill/>
          <a:ln w="9525" cap="flat" cmpd="sng" algn="ctr">
            <a:solidFill>
              <a:srgbClr val="4A7EBB"/>
            </a:solidFill>
            <a:prstDash val="solid"/>
            <a:tailEnd type="triangle"/>
          </a:ln>
          <a:effectLst/>
        </p:spPr>
      </p:cxnSp>
      <p:cxnSp>
        <p:nvCxnSpPr>
          <p:cNvPr id="120" name="Connettore 2 256">
            <a:extLst>
              <a:ext uri="{FF2B5EF4-FFF2-40B4-BE49-F238E27FC236}">
                <a16:creationId xmlns:a16="http://schemas.microsoft.com/office/drawing/2014/main" id="{8CF5F545-8189-7EB2-AE8E-10D653D3BE81}"/>
              </a:ext>
            </a:extLst>
          </p:cNvPr>
          <p:cNvCxnSpPr>
            <a:cxnSpLocks/>
          </p:cNvCxnSpPr>
          <p:nvPr/>
        </p:nvCxnSpPr>
        <p:spPr>
          <a:xfrm>
            <a:off x="4121410" y="3820991"/>
            <a:ext cx="0" cy="814939"/>
          </a:xfrm>
          <a:prstGeom prst="straightConnector1">
            <a:avLst/>
          </a:prstGeom>
          <a:noFill/>
          <a:ln w="9525" cap="flat" cmpd="sng" algn="ctr">
            <a:solidFill>
              <a:srgbClr val="4F81BD"/>
            </a:solidFill>
            <a:prstDash val="solid"/>
            <a:headEnd type="none"/>
            <a:tailEnd type="triangle"/>
          </a:ln>
          <a:effectLst/>
        </p:spPr>
      </p:cxnSp>
      <p:cxnSp>
        <p:nvCxnSpPr>
          <p:cNvPr id="121" name="Connettore 2 95">
            <a:extLst>
              <a:ext uri="{FF2B5EF4-FFF2-40B4-BE49-F238E27FC236}">
                <a16:creationId xmlns:a16="http://schemas.microsoft.com/office/drawing/2014/main" id="{C003A012-FF95-DA2B-386B-718254CF727B}"/>
              </a:ext>
            </a:extLst>
          </p:cNvPr>
          <p:cNvCxnSpPr>
            <a:cxnSpLocks/>
          </p:cNvCxnSpPr>
          <p:nvPr/>
        </p:nvCxnSpPr>
        <p:spPr>
          <a:xfrm>
            <a:off x="4260165" y="3818687"/>
            <a:ext cx="0" cy="817243"/>
          </a:xfrm>
          <a:prstGeom prst="straightConnector1">
            <a:avLst/>
          </a:prstGeom>
          <a:noFill/>
          <a:ln w="9525" cap="flat" cmpd="sng" algn="ctr">
            <a:solidFill>
              <a:srgbClr val="4F81BD"/>
            </a:solidFill>
            <a:prstDash val="solid"/>
            <a:headEnd type="triangle"/>
            <a:tailEnd type="none"/>
          </a:ln>
          <a:effectLst/>
        </p:spPr>
      </p:cxnSp>
      <p:cxnSp>
        <p:nvCxnSpPr>
          <p:cNvPr id="122" name="Connettore 2 256">
            <a:extLst>
              <a:ext uri="{FF2B5EF4-FFF2-40B4-BE49-F238E27FC236}">
                <a16:creationId xmlns:a16="http://schemas.microsoft.com/office/drawing/2014/main" id="{0D0466FC-A45E-FD74-4E4A-C61D6B79EBDD}"/>
              </a:ext>
            </a:extLst>
          </p:cNvPr>
          <p:cNvCxnSpPr>
            <a:cxnSpLocks/>
          </p:cNvCxnSpPr>
          <p:nvPr/>
        </p:nvCxnSpPr>
        <p:spPr>
          <a:xfrm>
            <a:off x="5363373" y="3822981"/>
            <a:ext cx="0" cy="872758"/>
          </a:xfrm>
          <a:prstGeom prst="straightConnector1">
            <a:avLst/>
          </a:prstGeom>
          <a:noFill/>
          <a:ln w="9525" cap="flat" cmpd="sng" algn="ctr">
            <a:solidFill>
              <a:srgbClr val="4F81BD"/>
            </a:solidFill>
            <a:prstDash val="solid"/>
            <a:headEnd type="none"/>
            <a:tailEnd type="triangle"/>
          </a:ln>
          <a:effectLst/>
        </p:spPr>
      </p:cxnSp>
      <p:cxnSp>
        <p:nvCxnSpPr>
          <p:cNvPr id="123" name="Connettore 2 95">
            <a:extLst>
              <a:ext uri="{FF2B5EF4-FFF2-40B4-BE49-F238E27FC236}">
                <a16:creationId xmlns:a16="http://schemas.microsoft.com/office/drawing/2014/main" id="{BCBAE329-1A11-5E9C-F25A-623D86E2FD52}"/>
              </a:ext>
            </a:extLst>
          </p:cNvPr>
          <p:cNvCxnSpPr>
            <a:cxnSpLocks/>
          </p:cNvCxnSpPr>
          <p:nvPr/>
        </p:nvCxnSpPr>
        <p:spPr>
          <a:xfrm>
            <a:off x="5512315" y="3818687"/>
            <a:ext cx="0" cy="877052"/>
          </a:xfrm>
          <a:prstGeom prst="straightConnector1">
            <a:avLst/>
          </a:prstGeom>
          <a:noFill/>
          <a:ln w="9525" cap="flat" cmpd="sng" algn="ctr">
            <a:solidFill>
              <a:srgbClr val="4F81BD"/>
            </a:solidFill>
            <a:prstDash val="solid"/>
            <a:headEnd type="triangle"/>
            <a:tailEnd type="none"/>
          </a:ln>
          <a:effectLst/>
        </p:spPr>
      </p:cxnSp>
      <p:sp>
        <p:nvSpPr>
          <p:cNvPr id="124" name="Rectangle: Rounded Corners 70">
            <a:extLst>
              <a:ext uri="{FF2B5EF4-FFF2-40B4-BE49-F238E27FC236}">
                <a16:creationId xmlns:a16="http://schemas.microsoft.com/office/drawing/2014/main" id="{5768B297-6E6C-5923-6F9D-7F7FD085006E}"/>
              </a:ext>
            </a:extLst>
          </p:cNvPr>
          <p:cNvSpPr/>
          <p:nvPr/>
        </p:nvSpPr>
        <p:spPr>
          <a:xfrm>
            <a:off x="6155737" y="3363427"/>
            <a:ext cx="1126247" cy="451890"/>
          </a:xfrm>
          <a:prstGeom prst="roundRect">
            <a:avLst/>
          </a:prstGeom>
          <a:solidFill>
            <a:sysClr val="window" lastClr="FFFFFF"/>
          </a:solidFill>
          <a:ln w="19050" cap="flat" cmpd="sng" algn="ctr">
            <a:solidFill>
              <a:srgbClr val="4A7EBB"/>
            </a:solidFill>
            <a:prstDash val="solid"/>
          </a:ln>
          <a:effectLst>
            <a:outerShdw blurRad="50800" dist="38100" dir="2700000" algn="tl" rotWithShape="0">
              <a:prstClr val="black">
                <a:alpha val="40000"/>
              </a:prstClr>
            </a:outerShdw>
          </a:effectLst>
        </p:spPr>
        <p:txBody>
          <a:bodyPr lIns="82918" tIns="41459" rIns="82918" bIns="41459" rtlCol="0" anchor="ctr"/>
          <a:lstStyle/>
          <a:p>
            <a:pPr algn="ctr" defTabSz="829178">
              <a:lnSpc>
                <a:spcPct val="80000"/>
              </a:lnSpc>
            </a:pPr>
            <a:r>
              <a:rPr lang="it-IT" sz="816" kern="0">
                <a:solidFill>
                  <a:srgbClr val="1F3B51"/>
                </a:solidFill>
                <a:latin typeface="Manrope Medium"/>
                <a:ea typeface="Tahoma"/>
                <a:cs typeface="Tahoma"/>
              </a:rPr>
              <a:t>Richiesta di finalizzazione Chunk</a:t>
            </a:r>
          </a:p>
          <a:p>
            <a:pPr algn="ctr" defTabSz="829178">
              <a:lnSpc>
                <a:spcPct val="80000"/>
              </a:lnSpc>
            </a:pPr>
            <a:r>
              <a:rPr lang="it-IT" sz="816" kern="0">
                <a:solidFill>
                  <a:srgbClr val="1F3B51"/>
                </a:solidFill>
                <a:latin typeface="Manrope Medium"/>
                <a:ea typeface="Tahoma"/>
                <a:cs typeface="Tahoma"/>
              </a:rPr>
              <a:t>(FINALIZE)</a:t>
            </a:r>
          </a:p>
        </p:txBody>
      </p:sp>
      <p:sp>
        <p:nvSpPr>
          <p:cNvPr id="125" name="Rectangle: Rounded Corners 70">
            <a:extLst>
              <a:ext uri="{FF2B5EF4-FFF2-40B4-BE49-F238E27FC236}">
                <a16:creationId xmlns:a16="http://schemas.microsoft.com/office/drawing/2014/main" id="{7035BCFE-0324-2DAB-E1FA-09DDE802979F}"/>
              </a:ext>
            </a:extLst>
          </p:cNvPr>
          <p:cNvSpPr/>
          <p:nvPr/>
        </p:nvSpPr>
        <p:spPr>
          <a:xfrm>
            <a:off x="6155737" y="4699194"/>
            <a:ext cx="1126247" cy="451890"/>
          </a:xfrm>
          <a:prstGeom prst="roundRect">
            <a:avLst/>
          </a:prstGeom>
          <a:solidFill>
            <a:srgbClr val="E4DBF0"/>
          </a:solidFill>
          <a:ln w="19050" cap="flat" cmpd="sng" algn="ctr">
            <a:solidFill>
              <a:srgbClr val="2674B9"/>
            </a:solidFill>
            <a:prstDash val="solid"/>
          </a:ln>
          <a:effectLst>
            <a:outerShdw blurRad="50800" dist="38100" dir="2700000" algn="tl" rotWithShape="0">
              <a:prstClr val="black">
                <a:alpha val="40000"/>
              </a:prstClr>
            </a:outerShdw>
          </a:effectLst>
        </p:spPr>
        <p:txBody>
          <a:bodyPr rtlCol="0" anchor="ctr"/>
          <a:lstStyle/>
          <a:p>
            <a:pPr algn="ctr" defTabSz="829178">
              <a:lnSpc>
                <a:spcPct val="80000"/>
              </a:lnSpc>
              <a:defRPr/>
            </a:pPr>
            <a:r>
              <a:rPr lang="it-IT" sz="816" kern="0">
                <a:solidFill>
                  <a:srgbClr val="1F3B51"/>
                </a:solidFill>
                <a:latin typeface="Manrope Medium"/>
                <a:ea typeface="Tahoma"/>
                <a:cs typeface="Tahoma"/>
              </a:rPr>
              <a:t>Finalizzazione Chunk</a:t>
            </a:r>
          </a:p>
        </p:txBody>
      </p:sp>
      <p:cxnSp>
        <p:nvCxnSpPr>
          <p:cNvPr id="126" name="Connettore 2 256">
            <a:extLst>
              <a:ext uri="{FF2B5EF4-FFF2-40B4-BE49-F238E27FC236}">
                <a16:creationId xmlns:a16="http://schemas.microsoft.com/office/drawing/2014/main" id="{18D9A956-B53D-5204-E3F9-EF8D0B472717}"/>
              </a:ext>
            </a:extLst>
          </p:cNvPr>
          <p:cNvCxnSpPr>
            <a:cxnSpLocks/>
          </p:cNvCxnSpPr>
          <p:nvPr/>
        </p:nvCxnSpPr>
        <p:spPr>
          <a:xfrm>
            <a:off x="6636899" y="3822981"/>
            <a:ext cx="0" cy="872758"/>
          </a:xfrm>
          <a:prstGeom prst="straightConnector1">
            <a:avLst/>
          </a:prstGeom>
          <a:noFill/>
          <a:ln w="9525" cap="flat" cmpd="sng" algn="ctr">
            <a:solidFill>
              <a:srgbClr val="4F81BD"/>
            </a:solidFill>
            <a:prstDash val="solid"/>
            <a:headEnd type="none"/>
            <a:tailEnd type="triangle"/>
          </a:ln>
          <a:effectLst/>
        </p:spPr>
      </p:cxnSp>
      <p:cxnSp>
        <p:nvCxnSpPr>
          <p:cNvPr id="127" name="Connettore 2 95">
            <a:extLst>
              <a:ext uri="{FF2B5EF4-FFF2-40B4-BE49-F238E27FC236}">
                <a16:creationId xmlns:a16="http://schemas.microsoft.com/office/drawing/2014/main" id="{80C027B4-9744-C04E-26DB-6C85254438D7}"/>
              </a:ext>
            </a:extLst>
          </p:cNvPr>
          <p:cNvCxnSpPr>
            <a:cxnSpLocks/>
          </p:cNvCxnSpPr>
          <p:nvPr/>
        </p:nvCxnSpPr>
        <p:spPr>
          <a:xfrm>
            <a:off x="6785841" y="3818687"/>
            <a:ext cx="0" cy="877052"/>
          </a:xfrm>
          <a:prstGeom prst="straightConnector1">
            <a:avLst/>
          </a:prstGeom>
          <a:noFill/>
          <a:ln w="9525" cap="flat" cmpd="sng" algn="ctr">
            <a:solidFill>
              <a:srgbClr val="4F81BD"/>
            </a:solidFill>
            <a:prstDash val="solid"/>
            <a:headEnd type="triangle"/>
            <a:tailEnd type="none"/>
          </a:ln>
          <a:effectLst/>
        </p:spPr>
      </p:cxnSp>
      <p:sp>
        <p:nvSpPr>
          <p:cNvPr id="128" name="Rectangle: Rounded Corners 146">
            <a:extLst>
              <a:ext uri="{FF2B5EF4-FFF2-40B4-BE49-F238E27FC236}">
                <a16:creationId xmlns:a16="http://schemas.microsoft.com/office/drawing/2014/main" id="{D1DEF8DA-3652-E238-4507-0D06146D307D}"/>
              </a:ext>
            </a:extLst>
          </p:cNvPr>
          <p:cNvSpPr/>
          <p:nvPr/>
        </p:nvSpPr>
        <p:spPr>
          <a:xfrm>
            <a:off x="11056725" y="4059345"/>
            <a:ext cx="465522" cy="228473"/>
          </a:xfrm>
          <a:prstGeom prst="roundRect">
            <a:avLst>
              <a:gd name="adj" fmla="val 50000"/>
            </a:avLst>
          </a:prstGeom>
          <a:solidFill>
            <a:srgbClr val="2F4E66"/>
          </a:solidFill>
          <a:ln w="1905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829178" rtl="0" eaLnBrk="1" fontAlgn="auto" latinLnBrk="0" hangingPunct="1">
              <a:lnSpc>
                <a:spcPct val="100000"/>
              </a:lnSpc>
              <a:spcBef>
                <a:spcPts val="0"/>
              </a:spcBef>
              <a:spcAft>
                <a:spcPts val="0"/>
              </a:spcAft>
              <a:buClrTx/>
              <a:buSzTx/>
              <a:buFontTx/>
              <a:buNone/>
              <a:tabLst/>
              <a:defRPr/>
            </a:pPr>
            <a:r>
              <a:rPr lang="it-IT" sz="816" b="1" kern="0">
                <a:solidFill>
                  <a:prstClr val="white"/>
                </a:solidFill>
                <a:latin typeface="Manrope Medium"/>
                <a:ea typeface="Tahoma" panose="020B0604030504040204" pitchFamily="34" charset="0"/>
                <a:cs typeface="Tahoma" panose="020B0604030504040204" pitchFamily="34" charset="0"/>
              </a:rPr>
              <a:t>Fine</a:t>
            </a:r>
          </a:p>
        </p:txBody>
      </p:sp>
      <p:sp>
        <p:nvSpPr>
          <p:cNvPr id="129" name="Rectangle: Rounded Corners 70">
            <a:extLst>
              <a:ext uri="{FF2B5EF4-FFF2-40B4-BE49-F238E27FC236}">
                <a16:creationId xmlns:a16="http://schemas.microsoft.com/office/drawing/2014/main" id="{C36FC16C-5B33-C78C-4193-0957100459E0}"/>
              </a:ext>
            </a:extLst>
          </p:cNvPr>
          <p:cNvSpPr/>
          <p:nvPr/>
        </p:nvSpPr>
        <p:spPr>
          <a:xfrm>
            <a:off x="7491554" y="3363427"/>
            <a:ext cx="1126247" cy="451890"/>
          </a:xfrm>
          <a:prstGeom prst="roundRect">
            <a:avLst/>
          </a:prstGeom>
          <a:solidFill>
            <a:sysClr val="window" lastClr="FFFFFF"/>
          </a:solidFill>
          <a:ln w="19050" cap="flat" cmpd="sng" algn="ctr">
            <a:solidFill>
              <a:srgbClr val="4A7EBB"/>
            </a:solidFill>
            <a:prstDash val="solid"/>
          </a:ln>
          <a:effectLst>
            <a:outerShdw blurRad="50800" dist="38100" dir="2700000" algn="tl" rotWithShape="0">
              <a:prstClr val="black">
                <a:alpha val="40000"/>
              </a:prstClr>
            </a:outerShdw>
          </a:effectLst>
        </p:spPr>
        <p:txBody>
          <a:bodyPr lIns="82918" tIns="41459" rIns="82918" bIns="41459" rtlCol="0" anchor="ctr"/>
          <a:lstStyle/>
          <a:p>
            <a:pPr algn="ctr" defTabSz="829178">
              <a:lnSpc>
                <a:spcPct val="80000"/>
              </a:lnSpc>
            </a:pPr>
            <a:r>
              <a:rPr lang="it-IT" sz="816" kern="0">
                <a:solidFill>
                  <a:srgbClr val="1F3B51"/>
                </a:solidFill>
                <a:latin typeface="Manrope Medium"/>
                <a:ea typeface="Tahoma"/>
                <a:cs typeface="Tahoma"/>
              </a:rPr>
              <a:t>Recupero elenco ACK Report</a:t>
            </a:r>
          </a:p>
        </p:txBody>
      </p:sp>
      <p:sp>
        <p:nvSpPr>
          <p:cNvPr id="130" name="Rectangle: Rounded Corners 70">
            <a:extLst>
              <a:ext uri="{FF2B5EF4-FFF2-40B4-BE49-F238E27FC236}">
                <a16:creationId xmlns:a16="http://schemas.microsoft.com/office/drawing/2014/main" id="{5B365F41-4BB3-1F71-F75A-466ADB286EB0}"/>
              </a:ext>
            </a:extLst>
          </p:cNvPr>
          <p:cNvSpPr/>
          <p:nvPr/>
        </p:nvSpPr>
        <p:spPr>
          <a:xfrm>
            <a:off x="7491554" y="4699194"/>
            <a:ext cx="1126247" cy="451890"/>
          </a:xfrm>
          <a:prstGeom prst="roundRect">
            <a:avLst/>
          </a:prstGeom>
          <a:solidFill>
            <a:srgbClr val="E4DBF0"/>
          </a:solidFill>
          <a:ln w="19050" cap="flat" cmpd="sng" algn="ctr">
            <a:solidFill>
              <a:srgbClr val="2674B9"/>
            </a:solidFill>
            <a:prstDash val="solid"/>
          </a:ln>
          <a:effectLst>
            <a:outerShdw blurRad="50800" dist="38100" dir="2700000" algn="tl" rotWithShape="0">
              <a:prstClr val="black">
                <a:alpha val="40000"/>
              </a:prstClr>
            </a:outerShdw>
          </a:effectLst>
        </p:spPr>
        <p:txBody>
          <a:bodyPr rtlCol="0" anchor="ctr"/>
          <a:lstStyle/>
          <a:p>
            <a:pPr marR="0" lvl="0" indent="0" algn="ctr" defTabSz="829178" fontAlgn="auto">
              <a:lnSpc>
                <a:spcPct val="80000"/>
              </a:lnSpc>
              <a:spcBef>
                <a:spcPts val="0"/>
              </a:spcBef>
              <a:spcAft>
                <a:spcPts val="0"/>
              </a:spcAft>
              <a:buClrTx/>
              <a:buSzTx/>
              <a:buFontTx/>
              <a:buNone/>
              <a:tabLst/>
              <a:defRPr/>
            </a:pPr>
            <a:r>
              <a:rPr lang="it-IT" sz="816" kern="0">
                <a:solidFill>
                  <a:srgbClr val="1F3B51"/>
                </a:solidFill>
                <a:latin typeface="Manrope Medium"/>
                <a:ea typeface="Tahoma"/>
                <a:cs typeface="Tahoma"/>
              </a:rPr>
              <a:t>Restituzione elenco ACK Report</a:t>
            </a:r>
          </a:p>
        </p:txBody>
      </p:sp>
      <p:cxnSp>
        <p:nvCxnSpPr>
          <p:cNvPr id="131" name="Connettore diritto 2">
            <a:extLst>
              <a:ext uri="{FF2B5EF4-FFF2-40B4-BE49-F238E27FC236}">
                <a16:creationId xmlns:a16="http://schemas.microsoft.com/office/drawing/2014/main" id="{82D2B6D3-B21D-B216-AB5D-2B22DBD634BB}"/>
              </a:ext>
            </a:extLst>
          </p:cNvPr>
          <p:cNvCxnSpPr>
            <a:cxnSpLocks/>
          </p:cNvCxnSpPr>
          <p:nvPr/>
        </p:nvCxnSpPr>
        <p:spPr>
          <a:xfrm>
            <a:off x="7385639" y="2743358"/>
            <a:ext cx="0" cy="2501969"/>
          </a:xfrm>
          <a:prstGeom prst="line">
            <a:avLst/>
          </a:prstGeom>
          <a:noFill/>
          <a:ln w="34925" cap="flat" cmpd="sng" algn="ctr">
            <a:solidFill>
              <a:srgbClr val="B8C8CA"/>
            </a:solidFill>
            <a:prstDash val="solid"/>
          </a:ln>
          <a:effectLst/>
        </p:spPr>
      </p:cxnSp>
      <p:sp>
        <p:nvSpPr>
          <p:cNvPr id="132" name="Rectangle: Rounded Corners 70">
            <a:extLst>
              <a:ext uri="{FF2B5EF4-FFF2-40B4-BE49-F238E27FC236}">
                <a16:creationId xmlns:a16="http://schemas.microsoft.com/office/drawing/2014/main" id="{7D265A7C-94D1-DA94-3657-99AE48A27974}"/>
              </a:ext>
            </a:extLst>
          </p:cNvPr>
          <p:cNvSpPr/>
          <p:nvPr/>
        </p:nvSpPr>
        <p:spPr>
          <a:xfrm>
            <a:off x="8798414" y="3363427"/>
            <a:ext cx="1126247" cy="451890"/>
          </a:xfrm>
          <a:prstGeom prst="roundRect">
            <a:avLst/>
          </a:prstGeom>
          <a:solidFill>
            <a:sysClr val="window" lastClr="FFFFFF"/>
          </a:solidFill>
          <a:ln w="19050" cap="flat" cmpd="sng" algn="ctr">
            <a:solidFill>
              <a:srgbClr val="4A7EBB"/>
            </a:solidFill>
            <a:prstDash val="solid"/>
          </a:ln>
          <a:effectLst>
            <a:outerShdw blurRad="50800" dist="38100" dir="2700000" algn="tl" rotWithShape="0">
              <a:prstClr val="black">
                <a:alpha val="40000"/>
              </a:prstClr>
            </a:outerShdw>
          </a:effectLst>
        </p:spPr>
        <p:txBody>
          <a:bodyPr lIns="82918" tIns="41459" rIns="82918" bIns="41459" rtlCol="0" anchor="ctr"/>
          <a:lstStyle/>
          <a:p>
            <a:pPr algn="ctr" defTabSz="829178">
              <a:lnSpc>
                <a:spcPct val="80000"/>
              </a:lnSpc>
            </a:pPr>
            <a:r>
              <a:rPr lang="it-IT" sz="816" kern="0">
                <a:solidFill>
                  <a:srgbClr val="1F3B51"/>
                </a:solidFill>
                <a:latin typeface="Manrope Medium"/>
                <a:ea typeface="Tahoma"/>
                <a:cs typeface="Tahoma"/>
              </a:rPr>
              <a:t>Recupero ACK Report</a:t>
            </a:r>
          </a:p>
        </p:txBody>
      </p:sp>
      <p:sp>
        <p:nvSpPr>
          <p:cNvPr id="133" name="Rectangle: Rounded Corners 70">
            <a:extLst>
              <a:ext uri="{FF2B5EF4-FFF2-40B4-BE49-F238E27FC236}">
                <a16:creationId xmlns:a16="http://schemas.microsoft.com/office/drawing/2014/main" id="{24E9E574-6568-45BF-3D41-3AE61FF3AB05}"/>
              </a:ext>
            </a:extLst>
          </p:cNvPr>
          <p:cNvSpPr/>
          <p:nvPr/>
        </p:nvSpPr>
        <p:spPr>
          <a:xfrm>
            <a:off x="8798414" y="4699194"/>
            <a:ext cx="1126247" cy="451890"/>
          </a:xfrm>
          <a:prstGeom prst="roundRect">
            <a:avLst/>
          </a:prstGeom>
          <a:solidFill>
            <a:srgbClr val="E4DBF0"/>
          </a:solidFill>
          <a:ln w="19050" cap="flat" cmpd="sng" algn="ctr">
            <a:solidFill>
              <a:srgbClr val="2674B9"/>
            </a:solidFill>
            <a:prstDash val="solid"/>
          </a:ln>
          <a:effectLst>
            <a:outerShdw blurRad="50800" dist="38100" dir="2700000" algn="tl" rotWithShape="0">
              <a:prstClr val="black">
                <a:alpha val="40000"/>
              </a:prstClr>
            </a:outerShdw>
          </a:effectLst>
        </p:spPr>
        <p:txBody>
          <a:bodyPr rtlCol="0" anchor="ctr"/>
          <a:lstStyle/>
          <a:p>
            <a:pPr algn="ctr" defTabSz="829178">
              <a:lnSpc>
                <a:spcPct val="80000"/>
              </a:lnSpc>
              <a:defRPr/>
            </a:pPr>
            <a:r>
              <a:rPr lang="it-IT" sz="816" kern="0">
                <a:solidFill>
                  <a:srgbClr val="1F3B51"/>
                </a:solidFill>
                <a:latin typeface="Manrope Medium"/>
                <a:ea typeface="Tahoma"/>
                <a:cs typeface="Tahoma"/>
              </a:rPr>
              <a:t>Restituzione ACK Report</a:t>
            </a:r>
          </a:p>
        </p:txBody>
      </p:sp>
      <p:cxnSp>
        <p:nvCxnSpPr>
          <p:cNvPr id="134" name="Connettore a gomito 6">
            <a:extLst>
              <a:ext uri="{FF2B5EF4-FFF2-40B4-BE49-F238E27FC236}">
                <a16:creationId xmlns:a16="http://schemas.microsoft.com/office/drawing/2014/main" id="{59E0D229-1A9B-21A3-D55C-412A44C85955}"/>
              </a:ext>
            </a:extLst>
          </p:cNvPr>
          <p:cNvCxnSpPr>
            <a:cxnSpLocks/>
            <a:stCxn id="132" idx="2"/>
            <a:endCxn id="128" idx="1"/>
          </p:cNvCxnSpPr>
          <p:nvPr/>
        </p:nvCxnSpPr>
        <p:spPr>
          <a:xfrm rot="16200000" flipH="1">
            <a:off x="10029999" y="3146855"/>
            <a:ext cx="358265" cy="1695187"/>
          </a:xfrm>
          <a:prstGeom prst="bentConnector2">
            <a:avLst/>
          </a:prstGeom>
          <a:noFill/>
          <a:ln w="9525" cap="flat" cmpd="sng" algn="ctr">
            <a:solidFill>
              <a:srgbClr val="4F81BD">
                <a:shade val="95000"/>
                <a:satMod val="105000"/>
              </a:srgbClr>
            </a:solidFill>
            <a:prstDash val="dash"/>
            <a:tailEnd type="triangle"/>
          </a:ln>
          <a:effectLst/>
        </p:spPr>
      </p:cxnSp>
      <p:sp>
        <p:nvSpPr>
          <p:cNvPr id="135" name="Rettangolo 15">
            <a:extLst>
              <a:ext uri="{FF2B5EF4-FFF2-40B4-BE49-F238E27FC236}">
                <a16:creationId xmlns:a16="http://schemas.microsoft.com/office/drawing/2014/main" id="{7EDF75FF-5451-F656-2ED0-685BB61409E4}"/>
              </a:ext>
            </a:extLst>
          </p:cNvPr>
          <p:cNvSpPr/>
          <p:nvPr/>
        </p:nvSpPr>
        <p:spPr>
          <a:xfrm>
            <a:off x="8110647" y="2425030"/>
            <a:ext cx="1181743" cy="424383"/>
          </a:xfrm>
          <a:prstGeom prst="rect">
            <a:avLst/>
          </a:prstGeom>
          <a:solidFill>
            <a:srgbClr val="91D4D4">
              <a:alpha val="27000"/>
            </a:srgbClr>
          </a:solidFill>
          <a:ln w="25400" cap="flat" cmpd="sng" algn="ctr">
            <a:noFill/>
            <a:prstDash val="solid"/>
          </a:ln>
          <a:effectLst/>
        </p:spPr>
        <p:txBody>
          <a:bodyPr rtlCol="0" anchor="ctr"/>
          <a:lstStyle/>
          <a:p>
            <a:pPr marL="0" marR="0" lvl="0" indent="0" algn="ctr" defTabSz="829178" rtl="0" eaLnBrk="1" fontAlgn="auto" latinLnBrk="0" hangingPunct="1">
              <a:lnSpc>
                <a:spcPct val="100000"/>
              </a:lnSpc>
              <a:spcBef>
                <a:spcPts val="0"/>
              </a:spcBef>
              <a:spcAft>
                <a:spcPts val="0"/>
              </a:spcAft>
              <a:buClrTx/>
              <a:buSzTx/>
              <a:buFontTx/>
              <a:buNone/>
              <a:tabLst/>
              <a:defRPr/>
            </a:pPr>
            <a:r>
              <a:rPr kumimoji="0" lang="en-US" sz="816" b="1" i="0" u="none" strike="noStrike" kern="0" cap="none" spc="0" normalizeH="0" baseline="0" noProof="0" dirty="0">
                <a:ln>
                  <a:noFill/>
                </a:ln>
                <a:solidFill>
                  <a:srgbClr val="1F3B51"/>
                </a:solidFill>
                <a:effectLst/>
                <a:uLnTx/>
                <a:uFillTx/>
                <a:latin typeface="Titillium Web" panose="00000500000000000000" pitchFamily="2" charset="0"/>
                <a:ea typeface="Tahoma" panose="020B0604030504040204" pitchFamily="34" charset="0"/>
                <a:cs typeface="Tahoma" panose="020B0604030504040204" pitchFamily="34" charset="0"/>
              </a:rPr>
              <a:t>GENERAZIONE ACK</a:t>
            </a:r>
          </a:p>
        </p:txBody>
      </p:sp>
      <p:cxnSp>
        <p:nvCxnSpPr>
          <p:cNvPr id="136" name="Connettore diritto 2">
            <a:extLst>
              <a:ext uri="{FF2B5EF4-FFF2-40B4-BE49-F238E27FC236}">
                <a16:creationId xmlns:a16="http://schemas.microsoft.com/office/drawing/2014/main" id="{8F475147-691E-8F64-2FCA-442E345D8B33}"/>
              </a:ext>
            </a:extLst>
          </p:cNvPr>
          <p:cNvCxnSpPr>
            <a:cxnSpLocks/>
          </p:cNvCxnSpPr>
          <p:nvPr/>
        </p:nvCxnSpPr>
        <p:spPr>
          <a:xfrm>
            <a:off x="10015630" y="2743358"/>
            <a:ext cx="0" cy="2501969"/>
          </a:xfrm>
          <a:prstGeom prst="line">
            <a:avLst/>
          </a:prstGeom>
          <a:noFill/>
          <a:ln w="34925" cap="flat" cmpd="sng" algn="ctr">
            <a:solidFill>
              <a:srgbClr val="B8C8CA"/>
            </a:solidFill>
            <a:prstDash val="solid"/>
          </a:ln>
          <a:effectLst/>
        </p:spPr>
      </p:cxnSp>
      <p:sp>
        <p:nvSpPr>
          <p:cNvPr id="137" name="Rectangle: Rounded Corners 70">
            <a:extLst>
              <a:ext uri="{FF2B5EF4-FFF2-40B4-BE49-F238E27FC236}">
                <a16:creationId xmlns:a16="http://schemas.microsoft.com/office/drawing/2014/main" id="{DB737916-48AE-D14E-02BC-19C0EFEAB49F}"/>
              </a:ext>
            </a:extLst>
          </p:cNvPr>
          <p:cNvSpPr/>
          <p:nvPr/>
        </p:nvSpPr>
        <p:spPr>
          <a:xfrm>
            <a:off x="10109890" y="3363427"/>
            <a:ext cx="1126247" cy="451890"/>
          </a:xfrm>
          <a:prstGeom prst="roundRect">
            <a:avLst/>
          </a:prstGeom>
          <a:solidFill>
            <a:sysClr val="window" lastClr="FFFFFF"/>
          </a:solidFill>
          <a:ln w="19050" cap="flat" cmpd="sng" algn="ctr">
            <a:solidFill>
              <a:srgbClr val="4A7EBB"/>
            </a:solidFill>
            <a:prstDash val="solid"/>
          </a:ln>
          <a:effectLst>
            <a:outerShdw blurRad="50800" dist="38100" dir="2700000" algn="tl" rotWithShape="0">
              <a:prstClr val="black">
                <a:alpha val="40000"/>
              </a:prstClr>
            </a:outerShdw>
          </a:effectLst>
        </p:spPr>
        <p:txBody>
          <a:bodyPr lIns="82918" tIns="41459" rIns="82918" bIns="41459" rtlCol="0" anchor="ctr"/>
          <a:lstStyle/>
          <a:p>
            <a:pPr algn="ctr" defTabSz="829178">
              <a:lnSpc>
                <a:spcPct val="80000"/>
              </a:lnSpc>
            </a:pPr>
            <a:r>
              <a:rPr lang="it-IT" sz="816" kern="0">
                <a:solidFill>
                  <a:srgbClr val="1F3B51"/>
                </a:solidFill>
                <a:latin typeface="Manrope Medium"/>
                <a:ea typeface="Tahoma"/>
                <a:cs typeface="Tahoma"/>
              </a:rPr>
              <a:t>Richiesta di cancellazione ACK</a:t>
            </a:r>
          </a:p>
        </p:txBody>
      </p:sp>
      <p:sp>
        <p:nvSpPr>
          <p:cNvPr id="138" name="Rectangle: Rounded Corners 70">
            <a:extLst>
              <a:ext uri="{FF2B5EF4-FFF2-40B4-BE49-F238E27FC236}">
                <a16:creationId xmlns:a16="http://schemas.microsoft.com/office/drawing/2014/main" id="{8021ABF6-B02F-53BC-E060-4D0D12621523}"/>
              </a:ext>
            </a:extLst>
          </p:cNvPr>
          <p:cNvSpPr/>
          <p:nvPr/>
        </p:nvSpPr>
        <p:spPr>
          <a:xfrm>
            <a:off x="10109890" y="4699194"/>
            <a:ext cx="1126247" cy="451890"/>
          </a:xfrm>
          <a:prstGeom prst="roundRect">
            <a:avLst/>
          </a:prstGeom>
          <a:solidFill>
            <a:srgbClr val="E4DBF0"/>
          </a:solidFill>
          <a:ln w="19050" cap="flat" cmpd="sng" algn="ctr">
            <a:solidFill>
              <a:srgbClr val="2674B9"/>
            </a:solidFill>
            <a:prstDash val="solid"/>
          </a:ln>
          <a:effectLst>
            <a:outerShdw blurRad="50800" dist="38100" dir="2700000" algn="tl" rotWithShape="0">
              <a:prstClr val="black">
                <a:alpha val="40000"/>
              </a:prstClr>
            </a:outerShdw>
          </a:effectLst>
        </p:spPr>
        <p:txBody>
          <a:bodyPr rtlCol="0" anchor="ctr"/>
          <a:lstStyle/>
          <a:p>
            <a:pPr marR="0" lvl="0" indent="0" algn="ctr" defTabSz="829178" fontAlgn="auto">
              <a:lnSpc>
                <a:spcPct val="80000"/>
              </a:lnSpc>
              <a:spcBef>
                <a:spcPts val="0"/>
              </a:spcBef>
              <a:spcAft>
                <a:spcPts val="0"/>
              </a:spcAft>
              <a:buClrTx/>
              <a:buSzTx/>
              <a:buFontTx/>
              <a:buNone/>
              <a:tabLst/>
              <a:defRPr/>
            </a:pPr>
            <a:r>
              <a:rPr lang="it-IT" sz="816" kern="0">
                <a:solidFill>
                  <a:srgbClr val="1F3B51"/>
                </a:solidFill>
                <a:latin typeface="Manrope Medium"/>
                <a:ea typeface="Tahoma"/>
                <a:cs typeface="Tahoma"/>
              </a:rPr>
              <a:t>Cancellazione ACK</a:t>
            </a:r>
          </a:p>
        </p:txBody>
      </p:sp>
      <p:sp>
        <p:nvSpPr>
          <p:cNvPr id="139" name="Rettangolo 15">
            <a:extLst>
              <a:ext uri="{FF2B5EF4-FFF2-40B4-BE49-F238E27FC236}">
                <a16:creationId xmlns:a16="http://schemas.microsoft.com/office/drawing/2014/main" id="{8CA24F66-5EB2-54FE-B9D7-E9747C63EB9C}"/>
              </a:ext>
            </a:extLst>
          </p:cNvPr>
          <p:cNvSpPr/>
          <p:nvPr/>
        </p:nvSpPr>
        <p:spPr>
          <a:xfrm>
            <a:off x="10098012" y="2425030"/>
            <a:ext cx="1181743" cy="424383"/>
          </a:xfrm>
          <a:prstGeom prst="rect">
            <a:avLst/>
          </a:prstGeom>
          <a:solidFill>
            <a:srgbClr val="91D4D4">
              <a:alpha val="27000"/>
            </a:srgbClr>
          </a:solidFill>
          <a:ln w="25400" cap="flat" cmpd="sng" algn="ctr">
            <a:noFill/>
            <a:prstDash val="solid"/>
          </a:ln>
          <a:effectLst/>
        </p:spPr>
        <p:txBody>
          <a:bodyPr rtlCol="0" anchor="ctr"/>
          <a:lstStyle/>
          <a:p>
            <a:pPr marL="0" marR="0" lvl="0" indent="0" algn="ctr" defTabSz="829178" rtl="0" eaLnBrk="1" fontAlgn="auto" latinLnBrk="0" hangingPunct="1">
              <a:lnSpc>
                <a:spcPct val="100000"/>
              </a:lnSpc>
              <a:spcBef>
                <a:spcPts val="0"/>
              </a:spcBef>
              <a:spcAft>
                <a:spcPts val="0"/>
              </a:spcAft>
              <a:buClrTx/>
              <a:buSzTx/>
              <a:buFontTx/>
              <a:buNone/>
              <a:tabLst/>
              <a:defRPr/>
            </a:pPr>
            <a:r>
              <a:rPr kumimoji="0" lang="en-US" sz="816" b="1" i="0" u="none" strike="noStrike" kern="0" cap="none" spc="0" normalizeH="0" baseline="0" noProof="0" dirty="0">
                <a:ln>
                  <a:noFill/>
                </a:ln>
                <a:solidFill>
                  <a:srgbClr val="1F3B51"/>
                </a:solidFill>
                <a:effectLst/>
                <a:uLnTx/>
                <a:uFillTx/>
                <a:latin typeface="Titillium Web" panose="00000500000000000000" pitchFamily="2" charset="0"/>
                <a:ea typeface="Tahoma" panose="020B0604030504040204" pitchFamily="34" charset="0"/>
                <a:cs typeface="Tahoma" panose="020B0604030504040204" pitchFamily="34" charset="0"/>
              </a:rPr>
              <a:t>CANCELLAZIONE ACK</a:t>
            </a:r>
          </a:p>
        </p:txBody>
      </p:sp>
      <p:cxnSp>
        <p:nvCxnSpPr>
          <p:cNvPr id="140" name="Connettore 2 256">
            <a:extLst>
              <a:ext uri="{FF2B5EF4-FFF2-40B4-BE49-F238E27FC236}">
                <a16:creationId xmlns:a16="http://schemas.microsoft.com/office/drawing/2014/main" id="{2B9A3C36-69EF-17CB-FB4F-6664EB40C204}"/>
              </a:ext>
            </a:extLst>
          </p:cNvPr>
          <p:cNvCxnSpPr>
            <a:cxnSpLocks/>
          </p:cNvCxnSpPr>
          <p:nvPr/>
        </p:nvCxnSpPr>
        <p:spPr>
          <a:xfrm>
            <a:off x="8617801" y="3589372"/>
            <a:ext cx="180613" cy="0"/>
          </a:xfrm>
          <a:prstGeom prst="straightConnector1">
            <a:avLst/>
          </a:prstGeom>
          <a:noFill/>
          <a:ln w="9525" cap="flat" cmpd="sng" algn="ctr">
            <a:solidFill>
              <a:srgbClr val="4F81BD"/>
            </a:solidFill>
            <a:prstDash val="solid"/>
            <a:headEnd type="none"/>
            <a:tailEnd type="triangle"/>
          </a:ln>
          <a:effectLst/>
        </p:spPr>
      </p:cxnSp>
      <p:cxnSp>
        <p:nvCxnSpPr>
          <p:cNvPr id="141" name="Connettore 2 256">
            <a:extLst>
              <a:ext uri="{FF2B5EF4-FFF2-40B4-BE49-F238E27FC236}">
                <a16:creationId xmlns:a16="http://schemas.microsoft.com/office/drawing/2014/main" id="{2519FDA2-D26E-DC9F-D603-36E318011DB6}"/>
              </a:ext>
            </a:extLst>
          </p:cNvPr>
          <p:cNvCxnSpPr>
            <a:cxnSpLocks/>
          </p:cNvCxnSpPr>
          <p:nvPr/>
        </p:nvCxnSpPr>
        <p:spPr>
          <a:xfrm>
            <a:off x="9089338" y="3822981"/>
            <a:ext cx="0" cy="872758"/>
          </a:xfrm>
          <a:prstGeom prst="straightConnector1">
            <a:avLst/>
          </a:prstGeom>
          <a:noFill/>
          <a:ln w="9525" cap="flat" cmpd="sng" algn="ctr">
            <a:solidFill>
              <a:srgbClr val="4F81BD"/>
            </a:solidFill>
            <a:prstDash val="solid"/>
            <a:headEnd type="none"/>
            <a:tailEnd type="triangle"/>
          </a:ln>
          <a:effectLst/>
        </p:spPr>
      </p:cxnSp>
      <p:cxnSp>
        <p:nvCxnSpPr>
          <p:cNvPr id="142" name="Connettore 2 95">
            <a:extLst>
              <a:ext uri="{FF2B5EF4-FFF2-40B4-BE49-F238E27FC236}">
                <a16:creationId xmlns:a16="http://schemas.microsoft.com/office/drawing/2014/main" id="{FCEA6011-4138-3977-F838-700EB02E3D9F}"/>
              </a:ext>
            </a:extLst>
          </p:cNvPr>
          <p:cNvCxnSpPr>
            <a:cxnSpLocks/>
          </p:cNvCxnSpPr>
          <p:nvPr/>
        </p:nvCxnSpPr>
        <p:spPr>
          <a:xfrm>
            <a:off x="9238281" y="3818687"/>
            <a:ext cx="0" cy="877052"/>
          </a:xfrm>
          <a:prstGeom prst="straightConnector1">
            <a:avLst/>
          </a:prstGeom>
          <a:noFill/>
          <a:ln w="9525" cap="flat" cmpd="sng" algn="ctr">
            <a:solidFill>
              <a:srgbClr val="4F81BD"/>
            </a:solidFill>
            <a:prstDash val="solid"/>
            <a:headEnd type="triangle"/>
            <a:tailEnd type="none"/>
          </a:ln>
          <a:effectLst/>
        </p:spPr>
      </p:cxnSp>
      <p:cxnSp>
        <p:nvCxnSpPr>
          <p:cNvPr id="143" name="Connettore 2 256">
            <a:extLst>
              <a:ext uri="{FF2B5EF4-FFF2-40B4-BE49-F238E27FC236}">
                <a16:creationId xmlns:a16="http://schemas.microsoft.com/office/drawing/2014/main" id="{025BE6BA-856C-A54C-4F4E-6C29138C5570}"/>
              </a:ext>
            </a:extLst>
          </p:cNvPr>
          <p:cNvCxnSpPr>
            <a:cxnSpLocks/>
          </p:cNvCxnSpPr>
          <p:nvPr/>
        </p:nvCxnSpPr>
        <p:spPr>
          <a:xfrm>
            <a:off x="10394258" y="3822981"/>
            <a:ext cx="0" cy="872758"/>
          </a:xfrm>
          <a:prstGeom prst="straightConnector1">
            <a:avLst/>
          </a:prstGeom>
          <a:noFill/>
          <a:ln w="9525" cap="flat" cmpd="sng" algn="ctr">
            <a:solidFill>
              <a:srgbClr val="4F81BD"/>
            </a:solidFill>
            <a:prstDash val="solid"/>
            <a:headEnd type="none"/>
            <a:tailEnd type="triangle"/>
          </a:ln>
          <a:effectLst/>
        </p:spPr>
      </p:cxnSp>
      <p:cxnSp>
        <p:nvCxnSpPr>
          <p:cNvPr id="144" name="Connettore 2 95">
            <a:extLst>
              <a:ext uri="{FF2B5EF4-FFF2-40B4-BE49-F238E27FC236}">
                <a16:creationId xmlns:a16="http://schemas.microsoft.com/office/drawing/2014/main" id="{598A2E57-33BF-C482-6105-0A386DEF72D1}"/>
              </a:ext>
            </a:extLst>
          </p:cNvPr>
          <p:cNvCxnSpPr>
            <a:cxnSpLocks/>
          </p:cNvCxnSpPr>
          <p:nvPr/>
        </p:nvCxnSpPr>
        <p:spPr>
          <a:xfrm>
            <a:off x="10543200" y="3818687"/>
            <a:ext cx="0" cy="877052"/>
          </a:xfrm>
          <a:prstGeom prst="straightConnector1">
            <a:avLst/>
          </a:prstGeom>
          <a:noFill/>
          <a:ln w="9525" cap="flat" cmpd="sng" algn="ctr">
            <a:solidFill>
              <a:srgbClr val="4F81BD"/>
            </a:solidFill>
            <a:prstDash val="solid"/>
            <a:headEnd type="triangle"/>
            <a:tailEnd type="none"/>
          </a:ln>
          <a:effectLst/>
        </p:spPr>
      </p:cxnSp>
      <p:cxnSp>
        <p:nvCxnSpPr>
          <p:cNvPr id="145" name="Connettore a gomito 6">
            <a:extLst>
              <a:ext uri="{FF2B5EF4-FFF2-40B4-BE49-F238E27FC236}">
                <a16:creationId xmlns:a16="http://schemas.microsoft.com/office/drawing/2014/main" id="{54B51E7D-73DC-5003-E2D8-7CA10761156E}"/>
              </a:ext>
            </a:extLst>
          </p:cNvPr>
          <p:cNvCxnSpPr>
            <a:cxnSpLocks/>
            <a:stCxn id="124" idx="3"/>
            <a:endCxn id="129" idx="0"/>
          </p:cNvCxnSpPr>
          <p:nvPr/>
        </p:nvCxnSpPr>
        <p:spPr>
          <a:xfrm flipV="1">
            <a:off x="7281985" y="3363428"/>
            <a:ext cx="772693" cy="225945"/>
          </a:xfrm>
          <a:prstGeom prst="bentConnector4">
            <a:avLst>
              <a:gd name="adj1" fmla="val 13561"/>
              <a:gd name="adj2" fmla="val 191746"/>
            </a:avLst>
          </a:prstGeom>
          <a:noFill/>
          <a:ln w="9525" cap="flat" cmpd="sng" algn="ctr">
            <a:solidFill>
              <a:srgbClr val="4F81BD">
                <a:shade val="95000"/>
                <a:satMod val="105000"/>
              </a:srgbClr>
            </a:solidFill>
            <a:prstDash val="dash"/>
            <a:tailEnd type="triangle"/>
          </a:ln>
          <a:effectLst/>
        </p:spPr>
      </p:cxnSp>
      <p:cxnSp>
        <p:nvCxnSpPr>
          <p:cNvPr id="146" name="Connettore a gomito 6">
            <a:extLst>
              <a:ext uri="{FF2B5EF4-FFF2-40B4-BE49-F238E27FC236}">
                <a16:creationId xmlns:a16="http://schemas.microsoft.com/office/drawing/2014/main" id="{9C49E370-2B08-4820-6831-345D7A545C60}"/>
              </a:ext>
            </a:extLst>
          </p:cNvPr>
          <p:cNvCxnSpPr>
            <a:cxnSpLocks/>
            <a:stCxn id="124" idx="3"/>
            <a:endCxn id="137" idx="0"/>
          </p:cNvCxnSpPr>
          <p:nvPr/>
        </p:nvCxnSpPr>
        <p:spPr>
          <a:xfrm flipV="1">
            <a:off x="7281984" y="3363428"/>
            <a:ext cx="3391030" cy="225945"/>
          </a:xfrm>
          <a:prstGeom prst="bentConnector4">
            <a:avLst>
              <a:gd name="adj1" fmla="val 3032"/>
              <a:gd name="adj2" fmla="val 191746"/>
            </a:avLst>
          </a:prstGeom>
          <a:noFill/>
          <a:ln w="9525" cap="flat" cmpd="sng" algn="ctr">
            <a:solidFill>
              <a:srgbClr val="4F81BD">
                <a:shade val="95000"/>
                <a:satMod val="105000"/>
              </a:srgbClr>
            </a:solidFill>
            <a:prstDash val="dash"/>
            <a:tailEnd type="triangle"/>
          </a:ln>
          <a:effectLst/>
        </p:spPr>
      </p:cxnSp>
      <p:cxnSp>
        <p:nvCxnSpPr>
          <p:cNvPr id="147" name="Connettore 2 256">
            <a:extLst>
              <a:ext uri="{FF2B5EF4-FFF2-40B4-BE49-F238E27FC236}">
                <a16:creationId xmlns:a16="http://schemas.microsoft.com/office/drawing/2014/main" id="{75467041-7651-65D6-1000-3E27BF645064}"/>
              </a:ext>
            </a:extLst>
          </p:cNvPr>
          <p:cNvCxnSpPr>
            <a:cxnSpLocks/>
          </p:cNvCxnSpPr>
          <p:nvPr/>
        </p:nvCxnSpPr>
        <p:spPr>
          <a:xfrm>
            <a:off x="7982737" y="3822981"/>
            <a:ext cx="0" cy="872758"/>
          </a:xfrm>
          <a:prstGeom prst="straightConnector1">
            <a:avLst/>
          </a:prstGeom>
          <a:noFill/>
          <a:ln w="9525" cap="flat" cmpd="sng" algn="ctr">
            <a:solidFill>
              <a:srgbClr val="4F81BD"/>
            </a:solidFill>
            <a:prstDash val="solid"/>
            <a:headEnd type="none"/>
            <a:tailEnd type="triangle"/>
          </a:ln>
          <a:effectLst/>
        </p:spPr>
      </p:cxnSp>
      <p:cxnSp>
        <p:nvCxnSpPr>
          <p:cNvPr id="148" name="Connettore 2 95">
            <a:extLst>
              <a:ext uri="{FF2B5EF4-FFF2-40B4-BE49-F238E27FC236}">
                <a16:creationId xmlns:a16="http://schemas.microsoft.com/office/drawing/2014/main" id="{DC003131-511E-FF09-7865-D03306281580}"/>
              </a:ext>
            </a:extLst>
          </p:cNvPr>
          <p:cNvCxnSpPr>
            <a:cxnSpLocks/>
          </p:cNvCxnSpPr>
          <p:nvPr/>
        </p:nvCxnSpPr>
        <p:spPr>
          <a:xfrm>
            <a:off x="8131680" y="3818687"/>
            <a:ext cx="0" cy="877052"/>
          </a:xfrm>
          <a:prstGeom prst="straightConnector1">
            <a:avLst/>
          </a:prstGeom>
          <a:noFill/>
          <a:ln w="9525" cap="flat" cmpd="sng" algn="ctr">
            <a:solidFill>
              <a:srgbClr val="4F81BD"/>
            </a:solidFill>
            <a:prstDash val="solid"/>
            <a:headEnd type="triangle"/>
            <a:tailEnd type="none"/>
          </a:ln>
          <a:effectLst/>
        </p:spPr>
      </p:cxnSp>
      <p:cxnSp>
        <p:nvCxnSpPr>
          <p:cNvPr id="149" name="Straight Connector 148">
            <a:extLst>
              <a:ext uri="{FF2B5EF4-FFF2-40B4-BE49-F238E27FC236}">
                <a16:creationId xmlns:a16="http://schemas.microsoft.com/office/drawing/2014/main" id="{0B5876FD-19C6-F148-F35E-02CD643A0119}"/>
              </a:ext>
            </a:extLst>
          </p:cNvPr>
          <p:cNvCxnSpPr>
            <a:cxnSpLocks/>
            <a:stCxn id="137" idx="2"/>
          </p:cNvCxnSpPr>
          <p:nvPr/>
        </p:nvCxnSpPr>
        <p:spPr>
          <a:xfrm>
            <a:off x="10673014" y="3815317"/>
            <a:ext cx="0" cy="358264"/>
          </a:xfrm>
          <a:prstGeom prst="line">
            <a:avLst/>
          </a:prstGeom>
          <a:noFill/>
          <a:ln w="9525" cap="flat" cmpd="sng" algn="ctr">
            <a:solidFill>
              <a:srgbClr val="4F81BD">
                <a:shade val="95000"/>
                <a:satMod val="105000"/>
              </a:srgbClr>
            </a:solidFill>
            <a:prstDash val="dash"/>
          </a:ln>
          <a:effectLst/>
        </p:spPr>
      </p:cxnSp>
      <p:sp>
        <p:nvSpPr>
          <p:cNvPr id="150" name="Speech Bubble: Rectangle with Corners Rounded 149">
            <a:extLst>
              <a:ext uri="{FF2B5EF4-FFF2-40B4-BE49-F238E27FC236}">
                <a16:creationId xmlns:a16="http://schemas.microsoft.com/office/drawing/2014/main" id="{E7BA3BDE-4596-1944-4CB2-2726FC6B26CF}"/>
              </a:ext>
            </a:extLst>
          </p:cNvPr>
          <p:cNvSpPr/>
          <p:nvPr/>
        </p:nvSpPr>
        <p:spPr>
          <a:xfrm>
            <a:off x="5409612" y="2254230"/>
            <a:ext cx="1720559" cy="819440"/>
          </a:xfrm>
          <a:prstGeom prst="wedgeRoundRectCallout">
            <a:avLst>
              <a:gd name="adj1" fmla="val 64412"/>
              <a:gd name="adj2" fmla="val 76965"/>
              <a:gd name="adj3" fmla="val 16667"/>
            </a:avLst>
          </a:prstGeom>
          <a:solidFill>
            <a:srgbClr val="F8F7F2"/>
          </a:solidFill>
          <a:ln w="9525" cap="flat" cmpd="sng" algn="ctr">
            <a:solidFill>
              <a:srgbClr val="4F81BD">
                <a:shade val="50000"/>
              </a:srgbClr>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000" kern="0">
                <a:solidFill>
                  <a:prstClr val="black"/>
                </a:solidFill>
                <a:latin typeface="Manrope Light" panose="020B0604020202020204" charset="0"/>
              </a:rPr>
              <a:t>Arrivati a questo punto, si può scegliere </a:t>
            </a:r>
            <a:r>
              <a:rPr lang="it-IT" sz="1000" b="1" kern="0">
                <a:solidFill>
                  <a:prstClr val="black"/>
                </a:solidFill>
                <a:latin typeface="Manrope Light" panose="020B0604020202020204" charset="0"/>
              </a:rPr>
              <a:t>quale delle azioni proposte svolgere</a:t>
            </a:r>
          </a:p>
        </p:txBody>
      </p:sp>
      <p:sp>
        <p:nvSpPr>
          <p:cNvPr id="151" name="Speech Bubble: Rectangle with Corners Rounded 150">
            <a:extLst>
              <a:ext uri="{FF2B5EF4-FFF2-40B4-BE49-F238E27FC236}">
                <a16:creationId xmlns:a16="http://schemas.microsoft.com/office/drawing/2014/main" id="{0E3EC877-0758-4F79-96D9-907DB3AE3951}"/>
              </a:ext>
            </a:extLst>
          </p:cNvPr>
          <p:cNvSpPr/>
          <p:nvPr/>
        </p:nvSpPr>
        <p:spPr>
          <a:xfrm>
            <a:off x="6155737" y="5324116"/>
            <a:ext cx="1432748" cy="845049"/>
          </a:xfrm>
          <a:prstGeom prst="wedgeRoundRectCallout">
            <a:avLst>
              <a:gd name="adj1" fmla="val -62051"/>
              <a:gd name="adj2" fmla="val -61430"/>
              <a:gd name="adj3" fmla="val 16667"/>
            </a:avLst>
          </a:prstGeom>
          <a:solidFill>
            <a:srgbClr val="F8F7F2"/>
          </a:solidFill>
          <a:ln w="9525" cap="flat" cmpd="sng" algn="ctr">
            <a:solidFill>
              <a:srgbClr val="4F81BD">
                <a:shade val="50000"/>
              </a:srgbClr>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00" b="0" i="0" u="none" strike="noStrike" kern="0" cap="none" spc="0" normalizeH="0" baseline="0" noProof="0">
                <a:ln>
                  <a:noFill/>
                </a:ln>
                <a:solidFill>
                  <a:prstClr val="black"/>
                </a:solidFill>
                <a:effectLst/>
                <a:uLnTx/>
                <a:uFillTx/>
                <a:latin typeface="Calibri"/>
                <a:ea typeface="+mn-ea"/>
                <a:cs typeface="+mn-cs"/>
              </a:rPr>
              <a:t>Il </a:t>
            </a:r>
            <a:r>
              <a:rPr lang="it-IT" sz="1000" kern="0">
                <a:solidFill>
                  <a:prstClr val="black"/>
                </a:solidFill>
                <a:latin typeface="Manrope Light" panose="020B0604020202020204" charset="0"/>
              </a:rPr>
              <a:t>tratteggio indica </a:t>
            </a:r>
            <a:r>
              <a:rPr lang="it-IT" sz="1000" b="1" kern="0">
                <a:solidFill>
                  <a:prstClr val="black"/>
                </a:solidFill>
                <a:latin typeface="Manrope Light" panose="020B0604020202020204" charset="0"/>
              </a:rPr>
              <a:t>un’azione che si può ripetere</a:t>
            </a:r>
            <a:r>
              <a:rPr lang="it-IT" sz="1000" kern="0">
                <a:solidFill>
                  <a:prstClr val="black"/>
                </a:solidFill>
                <a:latin typeface="Manrope Light" panose="020B0604020202020204" charset="0"/>
              </a:rPr>
              <a:t> più volte</a:t>
            </a:r>
          </a:p>
        </p:txBody>
      </p:sp>
      <p:sp>
        <p:nvSpPr>
          <p:cNvPr id="152" name="Speech Bubble: Rectangle with Corners Rounded 151">
            <a:extLst>
              <a:ext uri="{FF2B5EF4-FFF2-40B4-BE49-F238E27FC236}">
                <a16:creationId xmlns:a16="http://schemas.microsoft.com/office/drawing/2014/main" id="{1CF6533C-1A7E-5E2F-E494-9E943FBD462A}"/>
              </a:ext>
            </a:extLst>
          </p:cNvPr>
          <p:cNvSpPr/>
          <p:nvPr/>
        </p:nvSpPr>
        <p:spPr>
          <a:xfrm>
            <a:off x="416436" y="3221179"/>
            <a:ext cx="850968" cy="571547"/>
          </a:xfrm>
          <a:prstGeom prst="wedgeRoundRectCallout">
            <a:avLst>
              <a:gd name="adj1" fmla="val 62043"/>
              <a:gd name="adj2" fmla="val 168393"/>
              <a:gd name="adj3" fmla="val 16667"/>
            </a:avLst>
          </a:prstGeom>
          <a:solidFill>
            <a:srgbClr val="F8F7F2"/>
          </a:solidFill>
          <a:ln w="9525" cap="flat" cmpd="sng" algn="ctr">
            <a:solidFill>
              <a:srgbClr val="4F81BD">
                <a:shade val="50000"/>
              </a:srgbClr>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00" b="1" i="0" u="none" strike="noStrike" kern="0" cap="none" spc="0" normalizeH="0" baseline="0" noProof="0">
                <a:ln>
                  <a:noFill/>
                </a:ln>
                <a:solidFill>
                  <a:prstClr val="black"/>
                </a:solidFill>
                <a:effectLst/>
                <a:uLnTx/>
                <a:uFillTx/>
                <a:latin typeface="Manrope Light" panose="020B0604020202020204" charset="0"/>
              </a:rPr>
              <a:t>Attori</a:t>
            </a:r>
            <a:r>
              <a:rPr kumimoji="0" lang="it-IT" sz="1000" b="0" i="0" u="none" strike="noStrike" kern="0" cap="none" spc="0" normalizeH="0" baseline="0" noProof="0">
                <a:ln>
                  <a:noFill/>
                </a:ln>
                <a:solidFill>
                  <a:prstClr val="black"/>
                </a:solidFill>
                <a:effectLst/>
                <a:uLnTx/>
                <a:uFillTx/>
                <a:latin typeface="Manrope Light" panose="020B0604020202020204" charset="0"/>
              </a:rPr>
              <a:t> del processo</a:t>
            </a:r>
          </a:p>
        </p:txBody>
      </p:sp>
      <p:sp>
        <p:nvSpPr>
          <p:cNvPr id="153" name="Speech Bubble: Rectangle with Corners Rounded 152">
            <a:extLst>
              <a:ext uri="{FF2B5EF4-FFF2-40B4-BE49-F238E27FC236}">
                <a16:creationId xmlns:a16="http://schemas.microsoft.com/office/drawing/2014/main" id="{9DB94E3A-AB1A-B053-94F1-454714F217AB}"/>
              </a:ext>
            </a:extLst>
          </p:cNvPr>
          <p:cNvSpPr/>
          <p:nvPr/>
        </p:nvSpPr>
        <p:spPr>
          <a:xfrm>
            <a:off x="3056419" y="2323284"/>
            <a:ext cx="1309530" cy="511372"/>
          </a:xfrm>
          <a:prstGeom prst="wedgeRoundRectCallout">
            <a:avLst>
              <a:gd name="adj1" fmla="val -48454"/>
              <a:gd name="adj2" fmla="val 73553"/>
              <a:gd name="adj3" fmla="val 16667"/>
            </a:avLst>
          </a:prstGeom>
          <a:solidFill>
            <a:srgbClr val="F8F7F2"/>
          </a:solidFill>
          <a:ln w="9525" cap="flat" cmpd="sng" algn="ctr">
            <a:solidFill>
              <a:srgbClr val="4F81BD">
                <a:shade val="50000"/>
              </a:srgbClr>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000" kern="0">
                <a:solidFill>
                  <a:prstClr val="black"/>
                </a:solidFill>
                <a:latin typeface="Manrope Light" panose="020B0604020202020204" charset="0"/>
              </a:rPr>
              <a:t>Leggere il flusso da </a:t>
            </a:r>
            <a:r>
              <a:rPr lang="it-IT" sz="1000" b="1" kern="0">
                <a:solidFill>
                  <a:prstClr val="black"/>
                </a:solidFill>
                <a:latin typeface="Manrope Light" panose="020B0604020202020204" charset="0"/>
              </a:rPr>
              <a:t>sx a dx</a:t>
            </a:r>
          </a:p>
        </p:txBody>
      </p:sp>
      <p:sp>
        <p:nvSpPr>
          <p:cNvPr id="166" name="TextBox 165">
            <a:extLst>
              <a:ext uri="{FF2B5EF4-FFF2-40B4-BE49-F238E27FC236}">
                <a16:creationId xmlns:a16="http://schemas.microsoft.com/office/drawing/2014/main" id="{A9AA5DE1-84BD-B370-5033-CA502B62801C}"/>
              </a:ext>
            </a:extLst>
          </p:cNvPr>
          <p:cNvSpPr txBox="1"/>
          <p:nvPr/>
        </p:nvSpPr>
        <p:spPr>
          <a:xfrm>
            <a:off x="569110" y="1533921"/>
            <a:ext cx="10780999" cy="523220"/>
          </a:xfrm>
          <a:prstGeom prst="rect">
            <a:avLst/>
          </a:prstGeom>
          <a:noFill/>
        </p:spPr>
        <p:txBody>
          <a:bodyPr wrap="square">
            <a:spAutoFit/>
          </a:bodyPr>
          <a:lstStyle>
            <a:defPPr>
              <a:defRPr lang="it-IT"/>
            </a:defPPr>
            <a:lvl1pPr algn="just">
              <a:defRPr sz="1400">
                <a:effectLst/>
                <a:latin typeface="Manrope Light"/>
                <a:ea typeface="Arial" panose="020B0604020202020204" pitchFamily="34" charset="0"/>
                <a:cs typeface="Arial" panose="020B0604020202020204" pitchFamily="34" charset="0"/>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a:ln>
                  <a:noFill/>
                </a:ln>
                <a:solidFill>
                  <a:srgbClr val="1E1E1E"/>
                </a:solidFill>
                <a:effectLst/>
                <a:uLnTx/>
                <a:uFillTx/>
                <a:latin typeface="Manrope Light"/>
                <a:cs typeface="Arial" panose="020B0604020202020204" pitchFamily="34" charset="0"/>
              </a:rPr>
              <a:t>Il presente flusso riporta le indicazioni su come leggere tutti i processi rappresentati e raccontati nel dettaglio all’interno del documento delle Linee Guida.</a:t>
            </a:r>
          </a:p>
        </p:txBody>
      </p:sp>
      <p:sp>
        <p:nvSpPr>
          <p:cNvPr id="4" name="Rectangle 3">
            <a:extLst>
              <a:ext uri="{FF2B5EF4-FFF2-40B4-BE49-F238E27FC236}">
                <a16:creationId xmlns:a16="http://schemas.microsoft.com/office/drawing/2014/main" id="{C39A2B07-7F4C-3363-8E12-F9AFD7A40E4A}"/>
              </a:ext>
            </a:extLst>
          </p:cNvPr>
          <p:cNvSpPr/>
          <p:nvPr/>
        </p:nvSpPr>
        <p:spPr>
          <a:xfrm rot="5400000">
            <a:off x="1369475" y="4611720"/>
            <a:ext cx="845051" cy="810567"/>
          </a:xfrm>
          <a:prstGeom prst="rect">
            <a:avLst/>
          </a:prstGeom>
          <a:solidFill>
            <a:schemeClr val="accent1"/>
          </a:solidFill>
          <a:ln w="76200" cap="flat" cmpd="sng" algn="ctr">
            <a:solidFill>
              <a:schemeClr val="accent1"/>
            </a:solidFill>
            <a:prstDash val="solid"/>
          </a:ln>
          <a:effectLst/>
        </p:spPr>
        <p:txBody>
          <a:bodyPr vert="vert270" rtlCol="0" anchor="ctr"/>
          <a:lstStyle/>
          <a:p>
            <a:pPr algn="ctr" defTabSz="829178"/>
            <a:endParaRPr lang="it-IT" sz="1632" b="1" kern="0">
              <a:solidFill>
                <a:prstClr val="black"/>
              </a:solidFill>
              <a:latin typeface="+mj-lt"/>
              <a:ea typeface="Tahoma" panose="020B0604030504040204" pitchFamily="34" charset="0"/>
              <a:cs typeface="Tahoma" panose="020B0604030504040204" pitchFamily="34" charset="0"/>
            </a:endParaRPr>
          </a:p>
        </p:txBody>
      </p:sp>
      <p:grpSp>
        <p:nvGrpSpPr>
          <p:cNvPr id="6" name="Group 5">
            <a:extLst>
              <a:ext uri="{FF2B5EF4-FFF2-40B4-BE49-F238E27FC236}">
                <a16:creationId xmlns:a16="http://schemas.microsoft.com/office/drawing/2014/main" id="{079CEFCF-86FC-1DCA-0AF2-D918C896F114}"/>
              </a:ext>
            </a:extLst>
          </p:cNvPr>
          <p:cNvGrpSpPr/>
          <p:nvPr/>
        </p:nvGrpSpPr>
        <p:grpSpPr>
          <a:xfrm>
            <a:off x="1374305" y="2530305"/>
            <a:ext cx="865251" cy="1888677"/>
            <a:chOff x="91310" y="1254512"/>
            <a:chExt cx="954180" cy="2889058"/>
          </a:xfrm>
        </p:grpSpPr>
        <p:sp>
          <p:nvSpPr>
            <p:cNvPr id="7" name="Rectangle 6">
              <a:extLst>
                <a:ext uri="{FF2B5EF4-FFF2-40B4-BE49-F238E27FC236}">
                  <a16:creationId xmlns:a16="http://schemas.microsoft.com/office/drawing/2014/main" id="{79445239-1015-E573-2FF2-9502D2AF2CE8}"/>
                </a:ext>
              </a:extLst>
            </p:cNvPr>
            <p:cNvSpPr/>
            <p:nvPr/>
          </p:nvSpPr>
          <p:spPr>
            <a:xfrm rot="5400000">
              <a:off x="-842256" y="2255040"/>
              <a:ext cx="2828000" cy="893875"/>
            </a:xfrm>
            <a:prstGeom prst="rect">
              <a:avLst/>
            </a:prstGeom>
            <a:solidFill>
              <a:srgbClr val="999999"/>
            </a:solidFill>
            <a:ln w="762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defTabSz="457200"/>
              <a:endParaRPr lang="it-IT" sz="1400" b="1">
                <a:solidFill>
                  <a:schemeClr val="bg1"/>
                </a:solidFill>
                <a:latin typeface="Manrope Light"/>
                <a:ea typeface="Tahoma" panose="020B0604030504040204" pitchFamily="34" charset="0"/>
                <a:cs typeface="Tahoma" panose="020B0604030504040204" pitchFamily="34" charset="0"/>
              </a:endParaRPr>
            </a:p>
          </p:txBody>
        </p:sp>
        <p:sp>
          <p:nvSpPr>
            <p:cNvPr id="8" name="Rectangle 5">
              <a:extLst>
                <a:ext uri="{FF2B5EF4-FFF2-40B4-BE49-F238E27FC236}">
                  <a16:creationId xmlns:a16="http://schemas.microsoft.com/office/drawing/2014/main" id="{19DAE952-E890-3262-36B9-AFBB4F0E6875}"/>
                </a:ext>
              </a:extLst>
            </p:cNvPr>
            <p:cNvSpPr/>
            <p:nvPr/>
          </p:nvSpPr>
          <p:spPr>
            <a:xfrm>
              <a:off x="91310" y="1254512"/>
              <a:ext cx="954180" cy="2889058"/>
            </a:xfrm>
            <a:prstGeom prst="rect">
              <a:avLst/>
            </a:prstGeom>
            <a:solidFill>
              <a:srgbClr val="999999"/>
            </a:solidFill>
            <a:ln w="762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defTabSz="457200"/>
              <a:endParaRPr lang="it-IT" sz="1400" b="1">
                <a:solidFill>
                  <a:schemeClr val="bg1"/>
                </a:solidFill>
                <a:latin typeface="Manrope Light"/>
                <a:ea typeface="Tahoma" panose="020B0604030504040204" pitchFamily="34" charset="0"/>
                <a:cs typeface="Tahoma" panose="020B0604030504040204" pitchFamily="34" charset="0"/>
              </a:endParaRPr>
            </a:p>
          </p:txBody>
        </p:sp>
      </p:grpSp>
      <p:sp>
        <p:nvSpPr>
          <p:cNvPr id="9" name="Rectangle 8">
            <a:extLst>
              <a:ext uri="{FF2B5EF4-FFF2-40B4-BE49-F238E27FC236}">
                <a16:creationId xmlns:a16="http://schemas.microsoft.com/office/drawing/2014/main" id="{F16AC885-6BF8-1D6D-7103-4E1EF654D64F}"/>
              </a:ext>
            </a:extLst>
          </p:cNvPr>
          <p:cNvSpPr/>
          <p:nvPr/>
        </p:nvSpPr>
        <p:spPr>
          <a:xfrm>
            <a:off x="1388915" y="3182333"/>
            <a:ext cx="846150" cy="643743"/>
          </a:xfrm>
          <a:prstGeom prst="rect">
            <a:avLst/>
          </a:prstGeom>
          <a:noFill/>
          <a:ln w="25400" cap="flat" cmpd="sng" algn="ctr">
            <a:noFill/>
            <a:prstDash val="solid"/>
          </a:ln>
          <a:effectLst/>
        </p:spPr>
        <p:txBody>
          <a:bodyPr vert="horz" rtlCol="0" anchor="ctr"/>
          <a:lstStyle/>
          <a:p>
            <a:pPr marL="0" marR="0" lvl="0" indent="0" algn="ctr" defTabSz="829178" rtl="0" eaLnBrk="1" fontAlgn="auto" latinLnBrk="0" hangingPunct="1">
              <a:lnSpc>
                <a:spcPct val="100000"/>
              </a:lnSpc>
              <a:spcBef>
                <a:spcPts val="0"/>
              </a:spcBef>
              <a:spcAft>
                <a:spcPts val="0"/>
              </a:spcAft>
              <a:buClrTx/>
              <a:buSzTx/>
              <a:buFontTx/>
              <a:buNone/>
              <a:tabLst/>
              <a:defRPr/>
            </a:pPr>
            <a:r>
              <a:rPr kumimoji="0" lang="it-IT" sz="850" b="1" i="0" u="none" strike="noStrike" kern="0" cap="none" spc="0" normalizeH="0" baseline="0" noProof="0">
                <a:ln>
                  <a:noFill/>
                </a:ln>
                <a:solidFill>
                  <a:srgbClr val="FFFFFF"/>
                </a:solidFill>
                <a:effectLst/>
                <a:uLnTx/>
                <a:uFillTx/>
                <a:latin typeface="Manrope Medium"/>
                <a:ea typeface="Tahoma" panose="020B0604030504040204" pitchFamily="34" charset="0"/>
                <a:cs typeface="Tahoma" panose="020B0604030504040204" pitchFamily="34" charset="0"/>
              </a:rPr>
              <a:t>Sistema di produzione del dato</a:t>
            </a:r>
          </a:p>
        </p:txBody>
      </p:sp>
      <p:sp>
        <p:nvSpPr>
          <p:cNvPr id="13" name="Rectangle 12">
            <a:extLst>
              <a:ext uri="{FF2B5EF4-FFF2-40B4-BE49-F238E27FC236}">
                <a16:creationId xmlns:a16="http://schemas.microsoft.com/office/drawing/2014/main" id="{4A0DD80D-D2BC-C2C9-2BFF-4E6E569A7E6C}"/>
              </a:ext>
            </a:extLst>
          </p:cNvPr>
          <p:cNvSpPr/>
          <p:nvPr/>
        </p:nvSpPr>
        <p:spPr>
          <a:xfrm>
            <a:off x="1413453" y="4695131"/>
            <a:ext cx="771421" cy="643743"/>
          </a:xfrm>
          <a:prstGeom prst="rect">
            <a:avLst/>
          </a:prstGeom>
          <a:noFill/>
          <a:ln w="25400" cap="flat" cmpd="sng" algn="ctr">
            <a:noFill/>
            <a:prstDash val="solid"/>
          </a:ln>
          <a:effectLst/>
        </p:spPr>
        <p:txBody>
          <a:bodyPr vert="horz" rtlCol="0" anchor="ctr"/>
          <a:lstStyle/>
          <a:p>
            <a:pPr algn="ctr" defTabSz="829178"/>
            <a:r>
              <a:rPr lang="it-IT" sz="1814" b="1" kern="0">
                <a:solidFill>
                  <a:srgbClr val="1F3B51"/>
                </a:solidFill>
                <a:latin typeface="Manrope Medium"/>
                <a:ea typeface="Tahoma" panose="020B0604030504040204" pitchFamily="34" charset="0"/>
                <a:cs typeface="Tahoma" panose="020B0604030504040204" pitchFamily="34" charset="0"/>
              </a:rPr>
              <a:t>I.PaC</a:t>
            </a:r>
          </a:p>
        </p:txBody>
      </p:sp>
      <p:sp>
        <p:nvSpPr>
          <p:cNvPr id="12" name="Titolo 18">
            <a:extLst>
              <a:ext uri="{FF2B5EF4-FFF2-40B4-BE49-F238E27FC236}">
                <a16:creationId xmlns:a16="http://schemas.microsoft.com/office/drawing/2014/main" id="{FFFD3302-8630-9261-04A4-5EF21B226DA7}"/>
              </a:ext>
            </a:extLst>
          </p:cNvPr>
          <p:cNvSpPr txBox="1">
            <a:spLocks/>
          </p:cNvSpPr>
          <p:nvPr/>
        </p:nvSpPr>
        <p:spPr>
          <a:xfrm>
            <a:off x="390045" y="302691"/>
            <a:ext cx="10236679" cy="79737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000" kern="1200">
                <a:solidFill>
                  <a:schemeClr val="tx1"/>
                </a:solidFill>
                <a:latin typeface="Manrope Medium" pitchFamily="2" charset="0"/>
                <a:ea typeface="+mj-ea"/>
                <a:cs typeface="+mj-cs"/>
              </a:defRPr>
            </a:lvl1pPr>
          </a:lstStyle>
          <a:p>
            <a:r>
              <a:rPr lang="it-IT" sz="2800" b="1" dirty="0">
                <a:latin typeface="Manrope Light" panose="020B0604020202020204"/>
                <a:cs typeface="Hind SemiBold" panose="02000000000000000000" pitchFamily="2" charset="0"/>
              </a:rPr>
              <a:t>PROCESSI DI </a:t>
            </a:r>
            <a:r>
              <a:rPr lang="it-IT" sz="2800" b="1" dirty="0" err="1">
                <a:latin typeface="Manrope Light" panose="020B0604020202020204"/>
                <a:cs typeface="Hind SemiBold" panose="02000000000000000000" pitchFamily="2" charset="0"/>
              </a:rPr>
              <a:t>I.PaC</a:t>
            </a:r>
            <a:endParaRPr kumimoji="0" lang="it-IT" sz="2800" b="1" i="0" u="none" strike="noStrike" kern="1200" cap="none" spc="0" normalizeH="0" baseline="0" noProof="0" dirty="0">
              <a:ln>
                <a:noFill/>
              </a:ln>
              <a:effectLst/>
              <a:uLnTx/>
              <a:uFillTx/>
              <a:latin typeface="Manrope Light" panose="020B0604020202020204"/>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it-IT" sz="2800" b="0" i="0" u="none" strike="noStrike" kern="1200" cap="none" spc="0" normalizeH="0" baseline="0" noProof="0" dirty="0">
                <a:ln>
                  <a:noFill/>
                </a:ln>
                <a:effectLst/>
                <a:uLnTx/>
                <a:uFillTx/>
                <a:latin typeface="Manrope Light" panose="020B0604020202020204"/>
                <a:ea typeface="+mn-ea"/>
                <a:cs typeface="Hind SemiBold" panose="02000000000000000000" pitchFamily="2" charset="0"/>
              </a:rPr>
              <a:t>Come leggere il flusso di rappresentazione di un Servizio di </a:t>
            </a:r>
            <a:r>
              <a:rPr kumimoji="0" lang="it-IT" sz="2800" b="0" i="0" u="none" strike="noStrike" kern="1200" cap="none" spc="0" normalizeH="0" baseline="0" noProof="0" dirty="0" err="1">
                <a:ln>
                  <a:noFill/>
                </a:ln>
                <a:effectLst/>
                <a:uLnTx/>
                <a:uFillTx/>
                <a:latin typeface="Manrope Light" panose="020B0604020202020204"/>
                <a:ea typeface="+mn-ea"/>
                <a:cs typeface="Hind SemiBold" panose="02000000000000000000" pitchFamily="2" charset="0"/>
              </a:rPr>
              <a:t>I.PaC</a:t>
            </a:r>
            <a:endParaRPr kumimoji="0" lang="it-IT" sz="2800" b="0" i="0" u="none" strike="noStrike" kern="1200" cap="none" spc="0" normalizeH="0" baseline="0" noProof="0" dirty="0">
              <a:ln>
                <a:noFill/>
              </a:ln>
              <a:effectLst/>
              <a:uLnTx/>
              <a:uFillTx/>
              <a:latin typeface="Manrope Light" panose="020B0604020202020204"/>
              <a:ea typeface="+mn-ea"/>
              <a:cs typeface="Hind SemiBold" panose="02000000000000000000" pitchFamily="2" charset="0"/>
            </a:endParaRPr>
          </a:p>
        </p:txBody>
      </p:sp>
    </p:spTree>
    <p:extLst>
      <p:ext uri="{BB962C8B-B14F-4D97-AF65-F5344CB8AC3E}">
        <p14:creationId xmlns:p14="http://schemas.microsoft.com/office/powerpoint/2010/main" val="13973391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p:nvPr>
        </p:nvSpPr>
        <p:spPr/>
        <p:txBody>
          <a:bodyPr/>
          <a:lstStyle/>
          <a:p>
            <a:r>
              <a:rPr lang="it-IT"/>
              <a:t>Grazie</a:t>
            </a:r>
          </a:p>
        </p:txBody>
      </p:sp>
    </p:spTree>
    <p:extLst>
      <p:ext uri="{BB962C8B-B14F-4D97-AF65-F5344CB8AC3E}">
        <p14:creationId xmlns:p14="http://schemas.microsoft.com/office/powerpoint/2010/main" val="88923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586EC1-EEA9-827B-7040-7C87D9EE17BB}"/>
            </a:ext>
          </a:extLst>
        </p:cNvPr>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52014516-2697-E434-E230-57E3DC937185}"/>
              </a:ext>
            </a:extLst>
          </p:cNvPr>
          <p:cNvSpPr>
            <a:spLocks noGrp="1"/>
          </p:cNvSpPr>
          <p:nvPr>
            <p:ph type="sldNum" sz="quarter" idx="11"/>
          </p:nvPr>
        </p:nvSpPr>
        <p:spPr/>
        <p:txBody>
          <a:bodyPr/>
          <a:lstStyle/>
          <a:p>
            <a:fld id="{E86F664D-E94D-4B15-9147-1FA72CE59815}" type="slidenum">
              <a:rPr lang="it-IT" smtClean="0"/>
              <a:t>3</a:t>
            </a:fld>
            <a:endParaRPr lang="it-IT"/>
          </a:p>
        </p:txBody>
      </p:sp>
      <p:sp>
        <p:nvSpPr>
          <p:cNvPr id="19" name="Titolo 18">
            <a:extLst>
              <a:ext uri="{FF2B5EF4-FFF2-40B4-BE49-F238E27FC236}">
                <a16:creationId xmlns:a16="http://schemas.microsoft.com/office/drawing/2014/main" id="{DF716E17-0175-5FD1-7444-2B4121D875CC}"/>
              </a:ext>
            </a:extLst>
          </p:cNvPr>
          <p:cNvSpPr>
            <a:spLocks noGrp="1"/>
          </p:cNvSpPr>
          <p:nvPr>
            <p:ph type="title"/>
          </p:nvPr>
        </p:nvSpPr>
        <p:spPr/>
        <p:txBody>
          <a:bodyPr/>
          <a:lstStyle/>
          <a:p>
            <a:r>
              <a:rPr lang="it-IT" sz="2800" b="1" dirty="0">
                <a:latin typeface="Manrope Medium" pitchFamily="2" charset="0"/>
              </a:rPr>
              <a:t>COSA È I.PAC?</a:t>
            </a:r>
            <a:endParaRPr lang="it-IT" sz="2800" dirty="0">
              <a:latin typeface="Manrope Medium" pitchFamily="2" charset="0"/>
            </a:endParaRPr>
          </a:p>
        </p:txBody>
      </p:sp>
      <p:sp>
        <p:nvSpPr>
          <p:cNvPr id="10" name="Rectangle 1">
            <a:extLst>
              <a:ext uri="{FF2B5EF4-FFF2-40B4-BE49-F238E27FC236}">
                <a16:creationId xmlns:a16="http://schemas.microsoft.com/office/drawing/2014/main" id="{53C58481-BA06-7463-0F40-59B911F5DA7C}"/>
              </a:ext>
            </a:extLst>
          </p:cNvPr>
          <p:cNvSpPr>
            <a:spLocks noChangeArrowheads="1"/>
          </p:cNvSpPr>
          <p:nvPr/>
        </p:nvSpPr>
        <p:spPr bwMode="auto">
          <a:xfrm>
            <a:off x="1560025" y="1624887"/>
            <a:ext cx="5004062" cy="6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p>
            <a:pPr algn="just" eaLnBrk="0" fontAlgn="base" hangingPunct="0"/>
            <a:r>
              <a:rPr lang="it-IT" sz="1400" dirty="0">
                <a:latin typeface="Manrope Light"/>
                <a:cs typeface="Hind Light"/>
              </a:rPr>
              <a:t>Uno </a:t>
            </a:r>
            <a:r>
              <a:rPr lang="it-IT" sz="1600" b="1" dirty="0">
                <a:latin typeface="Manrope Light"/>
                <a:cs typeface="Hind Light"/>
              </a:rPr>
              <a:t>Spazio dati </a:t>
            </a:r>
            <a:r>
              <a:rPr lang="it-IT" sz="1400" dirty="0">
                <a:latin typeface="Manrope Light"/>
              </a:rPr>
              <a:t>progettato per </a:t>
            </a:r>
            <a:r>
              <a:rPr lang="it-IT" sz="1400" b="1" dirty="0">
                <a:latin typeface="Manrope Light"/>
              </a:rPr>
              <a:t>conservare, gestire e arricchire </a:t>
            </a:r>
            <a:r>
              <a:rPr lang="it-IT" sz="1400" dirty="0">
                <a:latin typeface="Manrope Light"/>
              </a:rPr>
              <a:t>il patrimonio culturale digitale, in linea con </a:t>
            </a:r>
            <a:r>
              <a:rPr lang="it-IT" sz="1400">
                <a:latin typeface="Manrope Light"/>
              </a:rPr>
              <a:t>le</a:t>
            </a:r>
            <a:r>
              <a:rPr lang="it-IT" sz="1400" dirty="0">
                <a:latin typeface="Manrope Light"/>
              </a:rPr>
              <a:t> principali strategie nazionali ed europee</a:t>
            </a:r>
          </a:p>
        </p:txBody>
      </p:sp>
      <p:grpSp>
        <p:nvGrpSpPr>
          <p:cNvPr id="11" name="Group 10">
            <a:extLst>
              <a:ext uri="{FF2B5EF4-FFF2-40B4-BE49-F238E27FC236}">
                <a16:creationId xmlns:a16="http://schemas.microsoft.com/office/drawing/2014/main" id="{7B2D9376-2769-64C3-4E96-16944A79C1C1}"/>
              </a:ext>
            </a:extLst>
          </p:cNvPr>
          <p:cNvGrpSpPr/>
          <p:nvPr/>
        </p:nvGrpSpPr>
        <p:grpSpPr>
          <a:xfrm>
            <a:off x="708257" y="1606993"/>
            <a:ext cx="688860" cy="683789"/>
            <a:chOff x="6503066" y="2232406"/>
            <a:chExt cx="688860" cy="683789"/>
          </a:xfrm>
        </p:grpSpPr>
        <p:grpSp>
          <p:nvGrpSpPr>
            <p:cNvPr id="12" name="Group 11">
              <a:extLst>
                <a:ext uri="{FF2B5EF4-FFF2-40B4-BE49-F238E27FC236}">
                  <a16:creationId xmlns:a16="http://schemas.microsoft.com/office/drawing/2014/main" id="{1A8531CE-547F-84AB-AEB4-72DE3AFAC94C}"/>
                </a:ext>
              </a:extLst>
            </p:cNvPr>
            <p:cNvGrpSpPr/>
            <p:nvPr/>
          </p:nvGrpSpPr>
          <p:grpSpPr>
            <a:xfrm>
              <a:off x="6503066" y="2232406"/>
              <a:ext cx="688860" cy="665606"/>
              <a:chOff x="552705" y="1366849"/>
              <a:chExt cx="688860" cy="665606"/>
            </a:xfrm>
          </p:grpSpPr>
          <p:sp>
            <p:nvSpPr>
              <p:cNvPr id="14" name="Rettangolo 108">
                <a:extLst>
                  <a:ext uri="{FF2B5EF4-FFF2-40B4-BE49-F238E27FC236}">
                    <a16:creationId xmlns:a16="http://schemas.microsoft.com/office/drawing/2014/main" id="{3F82AFB9-8FBF-BCB2-938A-641E1F590911}"/>
                  </a:ext>
                </a:extLst>
              </p:cNvPr>
              <p:cNvSpPr/>
              <p:nvPr/>
            </p:nvSpPr>
            <p:spPr>
              <a:xfrm>
                <a:off x="701565" y="1366849"/>
                <a:ext cx="540000" cy="540000"/>
              </a:xfrm>
              <a:prstGeom prst="rect">
                <a:avLst/>
              </a:prstGeom>
              <a:solidFill>
                <a:schemeClr val="accent1">
                  <a:alpha val="5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it-IT">
                  <a:solidFill>
                    <a:srgbClr val="FFF7E1"/>
                  </a:solidFill>
                  <a:latin typeface="Manrope Light"/>
                </a:endParaRPr>
              </a:p>
            </p:txBody>
          </p:sp>
          <p:sp>
            <p:nvSpPr>
              <p:cNvPr id="15" name="Rettangolo 95">
                <a:extLst>
                  <a:ext uri="{FF2B5EF4-FFF2-40B4-BE49-F238E27FC236}">
                    <a16:creationId xmlns:a16="http://schemas.microsoft.com/office/drawing/2014/main" id="{1D5C0679-9864-CF20-F7BB-A062422C03D6}"/>
                  </a:ext>
                </a:extLst>
              </p:cNvPr>
              <p:cNvSpPr/>
              <p:nvPr/>
            </p:nvSpPr>
            <p:spPr>
              <a:xfrm>
                <a:off x="552705" y="1492455"/>
                <a:ext cx="540000" cy="540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it-IT">
                  <a:solidFill>
                    <a:srgbClr val="FFF7E1"/>
                  </a:solidFill>
                  <a:latin typeface="Manrope Light"/>
                </a:endParaRPr>
              </a:p>
            </p:txBody>
          </p:sp>
        </p:grpSp>
        <p:pic>
          <p:nvPicPr>
            <p:cNvPr id="13" name="Elemento grafico 46" descr="Interfaccia utente/Esperienza utente contorno">
              <a:extLst>
                <a:ext uri="{FF2B5EF4-FFF2-40B4-BE49-F238E27FC236}">
                  <a16:creationId xmlns:a16="http://schemas.microsoft.com/office/drawing/2014/main" id="{31B40738-9766-E550-ADD0-CF69F722BCF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29163" y="2392340"/>
              <a:ext cx="523855" cy="523855"/>
            </a:xfrm>
            <a:prstGeom prst="rect">
              <a:avLst/>
            </a:prstGeom>
          </p:spPr>
        </p:pic>
      </p:grpSp>
      <p:sp>
        <p:nvSpPr>
          <p:cNvPr id="33" name="Rectangle 1">
            <a:extLst>
              <a:ext uri="{FF2B5EF4-FFF2-40B4-BE49-F238E27FC236}">
                <a16:creationId xmlns:a16="http://schemas.microsoft.com/office/drawing/2014/main" id="{39D70784-7467-576F-EA46-6571E954FCFA}"/>
              </a:ext>
            </a:extLst>
          </p:cNvPr>
          <p:cNvSpPr>
            <a:spLocks noChangeArrowheads="1"/>
          </p:cNvSpPr>
          <p:nvPr/>
        </p:nvSpPr>
        <p:spPr bwMode="auto">
          <a:xfrm>
            <a:off x="1560025" y="2575551"/>
            <a:ext cx="5004062" cy="6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p>
            <a:pPr algn="just" eaLnBrk="0" fontAlgn="base" hangingPunct="0"/>
            <a:r>
              <a:rPr lang="it-IT" altLang="it-IT" sz="1400" dirty="0">
                <a:latin typeface="Manrope Light"/>
                <a:cs typeface="Hind Light"/>
              </a:rPr>
              <a:t>Uno strumento in grado di favorire l’</a:t>
            </a:r>
            <a:r>
              <a:rPr lang="it-IT" altLang="it-IT" sz="1400" b="1" dirty="0">
                <a:latin typeface="Manrope Light"/>
                <a:cs typeface="Hind Light"/>
              </a:rPr>
              <a:t>apertura di nuovi mercati </a:t>
            </a:r>
            <a:r>
              <a:rPr lang="it-IT" altLang="it-IT" sz="1400" dirty="0">
                <a:latin typeface="Manrope Light"/>
                <a:cs typeface="Hind Light"/>
              </a:rPr>
              <a:t>e di una vera e propria </a:t>
            </a:r>
            <a:r>
              <a:rPr lang="it-IT" altLang="it-IT" sz="1600" b="1" dirty="0">
                <a:latin typeface="Manrope Light"/>
                <a:cs typeface="Hind Light"/>
              </a:rPr>
              <a:t>API Economy</a:t>
            </a:r>
            <a:endParaRPr lang="it-IT" altLang="it-IT" sz="1400" b="1" dirty="0">
              <a:latin typeface="Manrope Light"/>
              <a:cs typeface="Hind Light" panose="02000000000000000000" pitchFamily="2" charset="0"/>
            </a:endParaRPr>
          </a:p>
        </p:txBody>
      </p:sp>
      <p:sp>
        <p:nvSpPr>
          <p:cNvPr id="34" name="Rectangle 1">
            <a:extLst>
              <a:ext uri="{FF2B5EF4-FFF2-40B4-BE49-F238E27FC236}">
                <a16:creationId xmlns:a16="http://schemas.microsoft.com/office/drawing/2014/main" id="{544331AB-9F02-54BA-BEB2-691DD60C1E2C}"/>
              </a:ext>
            </a:extLst>
          </p:cNvPr>
          <p:cNvSpPr>
            <a:spLocks noChangeArrowheads="1"/>
          </p:cNvSpPr>
          <p:nvPr/>
        </p:nvSpPr>
        <p:spPr bwMode="auto">
          <a:xfrm>
            <a:off x="1560025" y="3526215"/>
            <a:ext cx="5004062" cy="6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p>
            <a:pPr algn="just" eaLnBrk="0" fontAlgn="base" hangingPunct="0"/>
            <a:r>
              <a:rPr lang="it-IT" sz="1400">
                <a:latin typeface="Manrope Light"/>
                <a:cs typeface="Hind Light" panose="02000000000000000000" pitchFamily="2" charset="0"/>
              </a:rPr>
              <a:t>Un</a:t>
            </a:r>
            <a:r>
              <a:rPr lang="it-IT" sz="1600" b="1">
                <a:latin typeface="Manrope Light"/>
                <a:cs typeface="Hind Light" panose="02000000000000000000" pitchFamily="2" charset="0"/>
              </a:rPr>
              <a:t> Motore tecnologico dell’Ecosistema</a:t>
            </a:r>
            <a:r>
              <a:rPr lang="it-IT" sz="1400">
                <a:latin typeface="Manrope Light"/>
                <a:cs typeface="Hind Light" panose="02000000000000000000" pitchFamily="2" charset="0"/>
              </a:rPr>
              <a:t>, che ospita il patrimonio culturale digitalizzato e offre servizi tecnologici per arricchirlo e valorizzarlo​</a:t>
            </a:r>
            <a:endParaRPr lang="it-IT" altLang="it-IT" sz="1400">
              <a:latin typeface="Manrope Light"/>
              <a:cs typeface="Hind Light" panose="02000000000000000000" pitchFamily="2" charset="0"/>
            </a:endParaRPr>
          </a:p>
        </p:txBody>
      </p:sp>
      <p:sp>
        <p:nvSpPr>
          <p:cNvPr id="35" name="Rectangle 1">
            <a:extLst>
              <a:ext uri="{FF2B5EF4-FFF2-40B4-BE49-F238E27FC236}">
                <a16:creationId xmlns:a16="http://schemas.microsoft.com/office/drawing/2014/main" id="{F563978E-F2A4-BBB4-7A60-4DAE04B08E7B}"/>
              </a:ext>
            </a:extLst>
          </p:cNvPr>
          <p:cNvSpPr>
            <a:spLocks noChangeArrowheads="1"/>
          </p:cNvSpPr>
          <p:nvPr/>
        </p:nvSpPr>
        <p:spPr bwMode="auto">
          <a:xfrm>
            <a:off x="1560025" y="4476878"/>
            <a:ext cx="5004062" cy="6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p>
            <a:r>
              <a:rPr lang="it-IT" sz="1400">
                <a:latin typeface="Manrope Light"/>
                <a:cs typeface="Hind Light"/>
              </a:rPr>
              <a:t>Un </a:t>
            </a:r>
            <a:r>
              <a:rPr lang="it-IT" sz="1600" b="1">
                <a:latin typeface="Manrope Light"/>
                <a:cs typeface="Hind Light"/>
              </a:rPr>
              <a:t>Hub di servizi a valore aggiunto</a:t>
            </a:r>
            <a:r>
              <a:rPr lang="it-IT" sz="1400">
                <a:latin typeface="Manrope Light"/>
                <a:cs typeface="Hind Light"/>
              </a:rPr>
              <a:t>, che permettono di accrescere il valore del dato attraverso le </a:t>
            </a:r>
            <a:r>
              <a:rPr lang="it-IT" sz="1400" b="1">
                <a:latin typeface="Manrope Light"/>
                <a:cs typeface="Hind Light"/>
              </a:rPr>
              <a:t>relazioni semantiche</a:t>
            </a:r>
            <a:endParaRPr lang="it-IT" sz="1400" b="1">
              <a:latin typeface="Manrope Light"/>
              <a:cs typeface="Hind Light" panose="02000000000000000000" pitchFamily="2" charset="0"/>
            </a:endParaRPr>
          </a:p>
        </p:txBody>
      </p:sp>
      <p:grpSp>
        <p:nvGrpSpPr>
          <p:cNvPr id="36" name="Group 35">
            <a:extLst>
              <a:ext uri="{FF2B5EF4-FFF2-40B4-BE49-F238E27FC236}">
                <a16:creationId xmlns:a16="http://schemas.microsoft.com/office/drawing/2014/main" id="{40285D48-5AF7-9D9B-D270-DFD7455EF1C7}"/>
              </a:ext>
            </a:extLst>
          </p:cNvPr>
          <p:cNvGrpSpPr/>
          <p:nvPr/>
        </p:nvGrpSpPr>
        <p:grpSpPr>
          <a:xfrm>
            <a:off x="708257" y="2575743"/>
            <a:ext cx="690023" cy="665606"/>
            <a:chOff x="6501903" y="3346729"/>
            <a:chExt cx="690023" cy="665606"/>
          </a:xfrm>
        </p:grpSpPr>
        <p:grpSp>
          <p:nvGrpSpPr>
            <p:cNvPr id="39" name="Group 38">
              <a:extLst>
                <a:ext uri="{FF2B5EF4-FFF2-40B4-BE49-F238E27FC236}">
                  <a16:creationId xmlns:a16="http://schemas.microsoft.com/office/drawing/2014/main" id="{A5115D25-52F8-7167-00EA-7FBE057A2CCB}"/>
                </a:ext>
              </a:extLst>
            </p:cNvPr>
            <p:cNvGrpSpPr/>
            <p:nvPr/>
          </p:nvGrpSpPr>
          <p:grpSpPr>
            <a:xfrm>
              <a:off x="6503066" y="3346729"/>
              <a:ext cx="688860" cy="665606"/>
              <a:chOff x="506213" y="2352903"/>
              <a:chExt cx="688860" cy="665606"/>
            </a:xfrm>
          </p:grpSpPr>
          <p:sp>
            <p:nvSpPr>
              <p:cNvPr id="55" name="Rettangolo 110">
                <a:extLst>
                  <a:ext uri="{FF2B5EF4-FFF2-40B4-BE49-F238E27FC236}">
                    <a16:creationId xmlns:a16="http://schemas.microsoft.com/office/drawing/2014/main" id="{F80A75F2-D12E-1864-5A34-4E5F5D440009}"/>
                  </a:ext>
                </a:extLst>
              </p:cNvPr>
              <p:cNvSpPr/>
              <p:nvPr/>
            </p:nvSpPr>
            <p:spPr>
              <a:xfrm>
                <a:off x="655073" y="2352903"/>
                <a:ext cx="540000" cy="540000"/>
              </a:xfrm>
              <a:prstGeom prst="rect">
                <a:avLst/>
              </a:prstGeom>
              <a:solidFill>
                <a:schemeClr val="tx2">
                  <a:alpha val="5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it-IT">
                  <a:solidFill>
                    <a:srgbClr val="FFF7E1"/>
                  </a:solidFill>
                  <a:latin typeface="Manrope Light"/>
                </a:endParaRPr>
              </a:p>
            </p:txBody>
          </p:sp>
          <p:sp>
            <p:nvSpPr>
              <p:cNvPr id="56" name="Rettangolo 96">
                <a:extLst>
                  <a:ext uri="{FF2B5EF4-FFF2-40B4-BE49-F238E27FC236}">
                    <a16:creationId xmlns:a16="http://schemas.microsoft.com/office/drawing/2014/main" id="{E8FDA034-2D66-E6FA-58EF-13BB28FF30AA}"/>
                  </a:ext>
                </a:extLst>
              </p:cNvPr>
              <p:cNvSpPr/>
              <p:nvPr/>
            </p:nvSpPr>
            <p:spPr>
              <a:xfrm>
                <a:off x="506213" y="2478509"/>
                <a:ext cx="540000" cy="540000"/>
              </a:xfrm>
              <a:prstGeom prst="rect">
                <a:avLst/>
              </a:prstGeom>
              <a:solidFill>
                <a:srgbClr val="907DE8"/>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it-IT">
                  <a:solidFill>
                    <a:srgbClr val="FFF7E1"/>
                  </a:solidFill>
                  <a:latin typeface="Manrope Light"/>
                </a:endParaRPr>
              </a:p>
            </p:txBody>
          </p:sp>
        </p:grpSp>
        <p:grpSp>
          <p:nvGrpSpPr>
            <p:cNvPr id="40" name="Gruppo 58">
              <a:extLst>
                <a:ext uri="{FF2B5EF4-FFF2-40B4-BE49-F238E27FC236}">
                  <a16:creationId xmlns:a16="http://schemas.microsoft.com/office/drawing/2014/main" id="{A84AFD70-8503-04C0-F6A1-0711F0B6321A}"/>
                </a:ext>
              </a:extLst>
            </p:cNvPr>
            <p:cNvGrpSpPr/>
            <p:nvPr/>
          </p:nvGrpSpPr>
          <p:grpSpPr>
            <a:xfrm>
              <a:off x="6501903" y="3469757"/>
              <a:ext cx="540000" cy="540000"/>
              <a:chOff x="4455098" y="3883526"/>
              <a:chExt cx="540000" cy="540000"/>
            </a:xfrm>
          </p:grpSpPr>
          <p:sp>
            <p:nvSpPr>
              <p:cNvPr id="41" name="Rettangolo 59">
                <a:extLst>
                  <a:ext uri="{FF2B5EF4-FFF2-40B4-BE49-F238E27FC236}">
                    <a16:creationId xmlns:a16="http://schemas.microsoft.com/office/drawing/2014/main" id="{B642C872-B3A8-E350-E773-EF1994F1792B}"/>
                  </a:ext>
                </a:extLst>
              </p:cNvPr>
              <p:cNvSpPr/>
              <p:nvPr/>
            </p:nvSpPr>
            <p:spPr>
              <a:xfrm>
                <a:off x="4455098" y="3883526"/>
                <a:ext cx="540000" cy="540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it-IT">
                  <a:solidFill>
                    <a:schemeClr val="tx1"/>
                  </a:solidFill>
                  <a:latin typeface="Manrope Light"/>
                </a:endParaRPr>
              </a:p>
            </p:txBody>
          </p:sp>
          <p:grpSp>
            <p:nvGrpSpPr>
              <p:cNvPr id="42" name="Gruppo 60">
                <a:extLst>
                  <a:ext uri="{FF2B5EF4-FFF2-40B4-BE49-F238E27FC236}">
                    <a16:creationId xmlns:a16="http://schemas.microsoft.com/office/drawing/2014/main" id="{BE51E390-173A-0296-BEB4-08CF5E87DA8E}"/>
                  </a:ext>
                </a:extLst>
              </p:cNvPr>
              <p:cNvGrpSpPr/>
              <p:nvPr/>
            </p:nvGrpSpPr>
            <p:grpSpPr>
              <a:xfrm>
                <a:off x="4540743" y="3945292"/>
                <a:ext cx="368711" cy="416468"/>
                <a:chOff x="704473" y="5124296"/>
                <a:chExt cx="252394" cy="283847"/>
              </a:xfrm>
            </p:grpSpPr>
            <p:sp>
              <p:nvSpPr>
                <p:cNvPr id="43" name="Elemento grafico 105" descr="Nuvola con riempimento a tinta unita">
                  <a:extLst>
                    <a:ext uri="{FF2B5EF4-FFF2-40B4-BE49-F238E27FC236}">
                      <a16:creationId xmlns:a16="http://schemas.microsoft.com/office/drawing/2014/main" id="{FC0245AD-9943-F73E-D642-D9338CA0674E}"/>
                    </a:ext>
                  </a:extLst>
                </p:cNvPr>
                <p:cNvSpPr/>
                <p:nvPr/>
              </p:nvSpPr>
              <p:spPr>
                <a:xfrm>
                  <a:off x="708168" y="5124296"/>
                  <a:ext cx="245874" cy="148881"/>
                </a:xfrm>
                <a:custGeom>
                  <a:avLst/>
                  <a:gdLst>
                    <a:gd name="connsiteX0" fmla="*/ 337600 w 393104"/>
                    <a:gd name="connsiteY0" fmla="*/ 95950 h 192763"/>
                    <a:gd name="connsiteX1" fmla="*/ 332936 w 393104"/>
                    <a:gd name="connsiteY1" fmla="*/ 95950 h 192763"/>
                    <a:gd name="connsiteX2" fmla="*/ 332936 w 393104"/>
                    <a:gd name="connsiteY2" fmla="*/ 95950 h 192763"/>
                    <a:gd name="connsiteX3" fmla="*/ 303551 w 393104"/>
                    <a:gd name="connsiteY3" fmla="*/ 46941 h 192763"/>
                    <a:gd name="connsiteX4" fmla="*/ 239651 w 393104"/>
                    <a:gd name="connsiteY4" fmla="*/ 39308 h 192763"/>
                    <a:gd name="connsiteX5" fmla="*/ 145434 w 393104"/>
                    <a:gd name="connsiteY5" fmla="*/ 1949 h 192763"/>
                    <a:gd name="connsiteX6" fmla="*/ 81068 w 393104"/>
                    <a:gd name="connsiteY6" fmla="*/ 71847 h 192763"/>
                    <a:gd name="connsiteX7" fmla="*/ 81068 w 393104"/>
                    <a:gd name="connsiteY7" fmla="*/ 72651 h 192763"/>
                    <a:gd name="connsiteX8" fmla="*/ 13903 w 393104"/>
                    <a:gd name="connsiteY8" fmla="*/ 95950 h 192763"/>
                    <a:gd name="connsiteX9" fmla="*/ 6441 w 393104"/>
                    <a:gd name="connsiteY9" fmla="*/ 157814 h 192763"/>
                    <a:gd name="connsiteX10" fmla="*/ 66609 w 393104"/>
                    <a:gd name="connsiteY10" fmla="*/ 192361 h 192763"/>
                    <a:gd name="connsiteX11" fmla="*/ 66609 w 393104"/>
                    <a:gd name="connsiteY11" fmla="*/ 192763 h 192763"/>
                    <a:gd name="connsiteX12" fmla="*/ 337134 w 393104"/>
                    <a:gd name="connsiteY12" fmla="*/ 192763 h 192763"/>
                    <a:gd name="connsiteX13" fmla="*/ 393104 w 393104"/>
                    <a:gd name="connsiteY13" fmla="*/ 144557 h 192763"/>
                    <a:gd name="connsiteX14" fmla="*/ 337600 w 393104"/>
                    <a:gd name="connsiteY14" fmla="*/ 95950 h 192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04" h="192763">
                      <a:moveTo>
                        <a:pt x="337600" y="95950"/>
                      </a:moveTo>
                      <a:cubicBezTo>
                        <a:pt x="336201" y="95950"/>
                        <a:pt x="334335" y="95950"/>
                        <a:pt x="332936" y="95950"/>
                      </a:cubicBezTo>
                      <a:cubicBezTo>
                        <a:pt x="332936" y="95950"/>
                        <a:pt x="332936" y="95950"/>
                        <a:pt x="332936" y="95950"/>
                      </a:cubicBezTo>
                      <a:cubicBezTo>
                        <a:pt x="332936" y="76266"/>
                        <a:pt x="321742" y="58189"/>
                        <a:pt x="303551" y="46941"/>
                      </a:cubicBezTo>
                      <a:cubicBezTo>
                        <a:pt x="284894" y="35693"/>
                        <a:pt x="261107" y="32881"/>
                        <a:pt x="239651" y="39308"/>
                      </a:cubicBezTo>
                      <a:cubicBezTo>
                        <a:pt x="221927" y="9582"/>
                        <a:pt x="182748" y="-5683"/>
                        <a:pt x="145434" y="1949"/>
                      </a:cubicBezTo>
                      <a:cubicBezTo>
                        <a:pt x="108121" y="9582"/>
                        <a:pt x="81068" y="38505"/>
                        <a:pt x="81068" y="71847"/>
                      </a:cubicBezTo>
                      <a:cubicBezTo>
                        <a:pt x="81068" y="71847"/>
                        <a:pt x="81068" y="72249"/>
                        <a:pt x="81068" y="72651"/>
                      </a:cubicBezTo>
                      <a:cubicBezTo>
                        <a:pt x="55415" y="69035"/>
                        <a:pt x="29762" y="78275"/>
                        <a:pt x="13903" y="95950"/>
                      </a:cubicBezTo>
                      <a:cubicBezTo>
                        <a:pt x="-1489" y="114027"/>
                        <a:pt x="-4287" y="137728"/>
                        <a:pt x="6441" y="157814"/>
                      </a:cubicBezTo>
                      <a:cubicBezTo>
                        <a:pt x="17635" y="177900"/>
                        <a:pt x="40956" y="191156"/>
                        <a:pt x="66609" y="192361"/>
                      </a:cubicBezTo>
                      <a:lnTo>
                        <a:pt x="66609" y="192763"/>
                      </a:lnTo>
                      <a:lnTo>
                        <a:pt x="337134" y="192763"/>
                      </a:lnTo>
                      <a:cubicBezTo>
                        <a:pt x="367917" y="192763"/>
                        <a:pt x="393104" y="171071"/>
                        <a:pt x="393104" y="144557"/>
                      </a:cubicBezTo>
                      <a:cubicBezTo>
                        <a:pt x="393104" y="118044"/>
                        <a:pt x="368384" y="95950"/>
                        <a:pt x="337600" y="95950"/>
                      </a:cubicBezTo>
                      <a:close/>
                    </a:path>
                  </a:pathLst>
                </a:custGeom>
                <a:solidFill>
                  <a:schemeClr val="bg1"/>
                </a:solidFill>
                <a:ln w="4663" cap="flat">
                  <a:noFill/>
                  <a:prstDash val="solid"/>
                  <a:miter/>
                </a:ln>
              </p:spPr>
              <p:txBody>
                <a:bodyPr rtlCol="0" anchor="ctr"/>
                <a:lstStyle/>
                <a:p>
                  <a:endParaRPr lang="it-IT">
                    <a:latin typeface="Manrope Light"/>
                  </a:endParaRPr>
                </a:p>
              </p:txBody>
            </p:sp>
            <p:cxnSp>
              <p:nvCxnSpPr>
                <p:cNvPr id="44" name="Connettore diritto 62">
                  <a:extLst>
                    <a:ext uri="{FF2B5EF4-FFF2-40B4-BE49-F238E27FC236}">
                      <a16:creationId xmlns:a16="http://schemas.microsoft.com/office/drawing/2014/main" id="{4C0760BA-1699-435B-FABA-9444AC024B34}"/>
                    </a:ext>
                  </a:extLst>
                </p:cNvPr>
                <p:cNvCxnSpPr>
                  <a:cxnSpLocks/>
                </p:cNvCxnSpPr>
                <p:nvPr/>
              </p:nvCxnSpPr>
              <p:spPr>
                <a:xfrm>
                  <a:off x="824489" y="5241450"/>
                  <a:ext cx="0" cy="155893"/>
                </a:xfrm>
                <a:prstGeom prst="line">
                  <a:avLst/>
                </a:prstGeom>
                <a:ln w="635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45" name="Connettore a gomito 63">
                  <a:extLst>
                    <a:ext uri="{FF2B5EF4-FFF2-40B4-BE49-F238E27FC236}">
                      <a16:creationId xmlns:a16="http://schemas.microsoft.com/office/drawing/2014/main" id="{883F4D2D-5D28-8775-4781-288482EFA465}"/>
                    </a:ext>
                  </a:extLst>
                </p:cNvPr>
                <p:cNvCxnSpPr>
                  <a:cxnSpLocks/>
                </p:cNvCxnSpPr>
                <p:nvPr/>
              </p:nvCxnSpPr>
              <p:spPr>
                <a:xfrm rot="5400000">
                  <a:off x="729184" y="5265041"/>
                  <a:ext cx="100068" cy="52886"/>
                </a:xfrm>
                <a:prstGeom prst="bentConnector2">
                  <a:avLst/>
                </a:prstGeom>
                <a:ln w="635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46" name="Connettore a gomito 64">
                  <a:extLst>
                    <a:ext uri="{FF2B5EF4-FFF2-40B4-BE49-F238E27FC236}">
                      <a16:creationId xmlns:a16="http://schemas.microsoft.com/office/drawing/2014/main" id="{5FEB318E-D12C-DF20-237A-7F97E1B9D6A3}"/>
                    </a:ext>
                  </a:extLst>
                </p:cNvPr>
                <p:cNvCxnSpPr>
                  <a:cxnSpLocks/>
                </p:cNvCxnSpPr>
                <p:nvPr/>
              </p:nvCxnSpPr>
              <p:spPr>
                <a:xfrm rot="16200000" flipH="1">
                  <a:off x="819727" y="5264689"/>
                  <a:ext cx="100068" cy="52886"/>
                </a:xfrm>
                <a:prstGeom prst="bentConnector2">
                  <a:avLst/>
                </a:prstGeom>
                <a:ln w="635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47" name="Connettore a gomito 65">
                  <a:extLst>
                    <a:ext uri="{FF2B5EF4-FFF2-40B4-BE49-F238E27FC236}">
                      <a16:creationId xmlns:a16="http://schemas.microsoft.com/office/drawing/2014/main" id="{6F9987D4-4E27-BDB2-06F9-7BE14107B147}"/>
                    </a:ext>
                  </a:extLst>
                </p:cNvPr>
                <p:cNvCxnSpPr>
                  <a:cxnSpLocks/>
                </p:cNvCxnSpPr>
                <p:nvPr/>
              </p:nvCxnSpPr>
              <p:spPr>
                <a:xfrm rot="5400000">
                  <a:off x="676293" y="5270158"/>
                  <a:ext cx="146558" cy="70514"/>
                </a:xfrm>
                <a:prstGeom prst="bentConnector2">
                  <a:avLst/>
                </a:prstGeom>
                <a:ln w="635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48" name="Connettore a gomito 66">
                  <a:extLst>
                    <a:ext uri="{FF2B5EF4-FFF2-40B4-BE49-F238E27FC236}">
                      <a16:creationId xmlns:a16="http://schemas.microsoft.com/office/drawing/2014/main" id="{4162D37F-8FC0-1560-D86B-1A42FECB78C9}"/>
                    </a:ext>
                  </a:extLst>
                </p:cNvPr>
                <p:cNvCxnSpPr>
                  <a:cxnSpLocks/>
                </p:cNvCxnSpPr>
                <p:nvPr/>
              </p:nvCxnSpPr>
              <p:spPr>
                <a:xfrm rot="16200000" flipH="1">
                  <a:off x="829522" y="5267727"/>
                  <a:ext cx="146558" cy="70514"/>
                </a:xfrm>
                <a:prstGeom prst="bentConnector2">
                  <a:avLst/>
                </a:prstGeom>
                <a:ln w="6350">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49" name="Rettangolo 67">
                  <a:extLst>
                    <a:ext uri="{FF2B5EF4-FFF2-40B4-BE49-F238E27FC236}">
                      <a16:creationId xmlns:a16="http://schemas.microsoft.com/office/drawing/2014/main" id="{FF498D2B-E063-3E1A-E3E5-0612086EC4B0}"/>
                    </a:ext>
                  </a:extLst>
                </p:cNvPr>
                <p:cNvSpPr/>
                <p:nvPr/>
              </p:nvSpPr>
              <p:spPr>
                <a:xfrm>
                  <a:off x="710993" y="5152663"/>
                  <a:ext cx="245874" cy="1205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700" b="1">
                      <a:solidFill>
                        <a:schemeClr val="tx1"/>
                      </a:solidFill>
                      <a:latin typeface="Manrope Light"/>
                    </a:rPr>
                    <a:t>API</a:t>
                  </a:r>
                </a:p>
              </p:txBody>
            </p:sp>
            <p:sp>
              <p:nvSpPr>
                <p:cNvPr id="50" name="Ovale 68">
                  <a:extLst>
                    <a:ext uri="{FF2B5EF4-FFF2-40B4-BE49-F238E27FC236}">
                      <a16:creationId xmlns:a16="http://schemas.microsoft.com/office/drawing/2014/main" id="{F97045A7-DA48-8CFB-C7D3-77FB77B4A26B}"/>
                    </a:ext>
                  </a:extLst>
                </p:cNvPr>
                <p:cNvSpPr/>
                <p:nvPr/>
              </p:nvSpPr>
              <p:spPr>
                <a:xfrm>
                  <a:off x="734466" y="5329755"/>
                  <a:ext cx="21600" cy="2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latin typeface="Manrope Light"/>
                  </a:endParaRPr>
                </a:p>
              </p:txBody>
            </p:sp>
            <p:sp>
              <p:nvSpPr>
                <p:cNvPr id="51" name="Ovale 69">
                  <a:extLst>
                    <a:ext uri="{FF2B5EF4-FFF2-40B4-BE49-F238E27FC236}">
                      <a16:creationId xmlns:a16="http://schemas.microsoft.com/office/drawing/2014/main" id="{DBA2304E-3EE2-0C0C-FEBB-EA756AA02B88}"/>
                    </a:ext>
                  </a:extLst>
                </p:cNvPr>
                <p:cNvSpPr/>
                <p:nvPr/>
              </p:nvSpPr>
              <p:spPr>
                <a:xfrm>
                  <a:off x="814103" y="5386543"/>
                  <a:ext cx="21600" cy="2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latin typeface="Manrope Light"/>
                  </a:endParaRPr>
                </a:p>
              </p:txBody>
            </p:sp>
            <p:sp>
              <p:nvSpPr>
                <p:cNvPr id="52" name="Ovale 70">
                  <a:extLst>
                    <a:ext uri="{FF2B5EF4-FFF2-40B4-BE49-F238E27FC236}">
                      <a16:creationId xmlns:a16="http://schemas.microsoft.com/office/drawing/2014/main" id="{B5DB8779-5A1F-025F-DEDE-A7D1D0472848}"/>
                    </a:ext>
                  </a:extLst>
                </p:cNvPr>
                <p:cNvSpPr/>
                <p:nvPr/>
              </p:nvSpPr>
              <p:spPr>
                <a:xfrm>
                  <a:off x="887499" y="5329755"/>
                  <a:ext cx="21600" cy="2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latin typeface="Manrope Light"/>
                  </a:endParaRPr>
                </a:p>
              </p:txBody>
            </p:sp>
            <p:sp>
              <p:nvSpPr>
                <p:cNvPr id="53" name="Ovale 71">
                  <a:extLst>
                    <a:ext uri="{FF2B5EF4-FFF2-40B4-BE49-F238E27FC236}">
                      <a16:creationId xmlns:a16="http://schemas.microsoft.com/office/drawing/2014/main" id="{7336DC26-41AC-B49E-2C29-D689ED5051D5}"/>
                    </a:ext>
                  </a:extLst>
                </p:cNvPr>
                <p:cNvSpPr/>
                <p:nvPr/>
              </p:nvSpPr>
              <p:spPr>
                <a:xfrm>
                  <a:off x="704473" y="5369297"/>
                  <a:ext cx="21600" cy="2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latin typeface="Manrope Light"/>
                  </a:endParaRPr>
                </a:p>
              </p:txBody>
            </p:sp>
            <p:sp>
              <p:nvSpPr>
                <p:cNvPr id="54" name="Ovale 72">
                  <a:extLst>
                    <a:ext uri="{FF2B5EF4-FFF2-40B4-BE49-F238E27FC236}">
                      <a16:creationId xmlns:a16="http://schemas.microsoft.com/office/drawing/2014/main" id="{68C5BACA-261F-FFA1-B716-80DF799206AF}"/>
                    </a:ext>
                  </a:extLst>
                </p:cNvPr>
                <p:cNvSpPr/>
                <p:nvPr/>
              </p:nvSpPr>
              <p:spPr>
                <a:xfrm>
                  <a:off x="927259" y="5369297"/>
                  <a:ext cx="21600" cy="2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latin typeface="Manrope Light"/>
                  </a:endParaRPr>
                </a:p>
              </p:txBody>
            </p:sp>
          </p:grpSp>
        </p:grpSp>
      </p:grpSp>
      <p:grpSp>
        <p:nvGrpSpPr>
          <p:cNvPr id="57" name="Group 56">
            <a:extLst>
              <a:ext uri="{FF2B5EF4-FFF2-40B4-BE49-F238E27FC236}">
                <a16:creationId xmlns:a16="http://schemas.microsoft.com/office/drawing/2014/main" id="{05B1B6E0-395B-4FAC-29EB-0EF7B986224E}"/>
              </a:ext>
            </a:extLst>
          </p:cNvPr>
          <p:cNvGrpSpPr/>
          <p:nvPr/>
        </p:nvGrpSpPr>
        <p:grpSpPr>
          <a:xfrm>
            <a:off x="708257" y="3526310"/>
            <a:ext cx="688860" cy="665606"/>
            <a:chOff x="5362500" y="4059610"/>
            <a:chExt cx="688860" cy="665606"/>
          </a:xfrm>
        </p:grpSpPr>
        <p:grpSp>
          <p:nvGrpSpPr>
            <p:cNvPr id="58" name="Group 57">
              <a:extLst>
                <a:ext uri="{FF2B5EF4-FFF2-40B4-BE49-F238E27FC236}">
                  <a16:creationId xmlns:a16="http://schemas.microsoft.com/office/drawing/2014/main" id="{68E5F369-70F3-03CC-AEA3-72BB1B2A4503}"/>
                </a:ext>
              </a:extLst>
            </p:cNvPr>
            <p:cNvGrpSpPr/>
            <p:nvPr/>
          </p:nvGrpSpPr>
          <p:grpSpPr>
            <a:xfrm>
              <a:off x="5362500" y="4059610"/>
              <a:ext cx="688860" cy="665606"/>
              <a:chOff x="506213" y="3589481"/>
              <a:chExt cx="688860" cy="665606"/>
            </a:xfrm>
          </p:grpSpPr>
          <p:sp>
            <p:nvSpPr>
              <p:cNvPr id="60" name="Rettangolo 111">
                <a:extLst>
                  <a:ext uri="{FF2B5EF4-FFF2-40B4-BE49-F238E27FC236}">
                    <a16:creationId xmlns:a16="http://schemas.microsoft.com/office/drawing/2014/main" id="{87FE75B0-DDE3-C1A5-BA08-1DD52952ACEE}"/>
                  </a:ext>
                </a:extLst>
              </p:cNvPr>
              <p:cNvSpPr/>
              <p:nvPr/>
            </p:nvSpPr>
            <p:spPr>
              <a:xfrm>
                <a:off x="655073" y="3589481"/>
                <a:ext cx="540000" cy="540000"/>
              </a:xfrm>
              <a:prstGeom prst="rect">
                <a:avLst/>
              </a:prstGeom>
              <a:solidFill>
                <a:schemeClr val="accent4">
                  <a:alpha val="5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rgbClr val="FFF7E1"/>
                  </a:solidFill>
                  <a:latin typeface="Manrope Light"/>
                </a:endParaRPr>
              </a:p>
            </p:txBody>
          </p:sp>
          <p:sp>
            <p:nvSpPr>
              <p:cNvPr id="61" name="Rettangolo 97">
                <a:extLst>
                  <a:ext uri="{FF2B5EF4-FFF2-40B4-BE49-F238E27FC236}">
                    <a16:creationId xmlns:a16="http://schemas.microsoft.com/office/drawing/2014/main" id="{658BD581-B28A-C866-A921-90334D750E92}"/>
                  </a:ext>
                </a:extLst>
              </p:cNvPr>
              <p:cNvSpPr/>
              <p:nvPr/>
            </p:nvSpPr>
            <p:spPr>
              <a:xfrm>
                <a:off x="506213" y="3715087"/>
                <a:ext cx="540000" cy="540000"/>
              </a:xfrm>
              <a:prstGeom prst="rect">
                <a:avLst/>
              </a:prstGeom>
              <a:solidFill>
                <a:schemeClr val="accent4"/>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rgbClr val="FFF7E1"/>
                  </a:solidFill>
                  <a:latin typeface="Manrope Light"/>
                </a:endParaRPr>
              </a:p>
            </p:txBody>
          </p:sp>
        </p:grpSp>
        <p:pic>
          <p:nvPicPr>
            <p:cNvPr id="59" name="Graphic 58" descr="Move with solid fill">
              <a:extLst>
                <a:ext uri="{FF2B5EF4-FFF2-40B4-BE49-F238E27FC236}">
                  <a16:creationId xmlns:a16="http://schemas.microsoft.com/office/drawing/2014/main" id="{99B3F23C-E447-55C5-2742-702380090C8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388639" y="4224833"/>
              <a:ext cx="473295" cy="473295"/>
            </a:xfrm>
            <a:prstGeom prst="rect">
              <a:avLst/>
            </a:prstGeom>
          </p:spPr>
        </p:pic>
      </p:grpSp>
      <p:grpSp>
        <p:nvGrpSpPr>
          <p:cNvPr id="62" name="Group 61">
            <a:extLst>
              <a:ext uri="{FF2B5EF4-FFF2-40B4-BE49-F238E27FC236}">
                <a16:creationId xmlns:a16="http://schemas.microsoft.com/office/drawing/2014/main" id="{A5C05652-C249-CBFD-C416-9FD6FC66D07D}"/>
              </a:ext>
            </a:extLst>
          </p:cNvPr>
          <p:cNvGrpSpPr/>
          <p:nvPr/>
        </p:nvGrpSpPr>
        <p:grpSpPr>
          <a:xfrm>
            <a:off x="708257" y="4476878"/>
            <a:ext cx="703386" cy="666354"/>
            <a:chOff x="5091844" y="4738684"/>
            <a:chExt cx="703386" cy="666354"/>
          </a:xfrm>
        </p:grpSpPr>
        <p:grpSp>
          <p:nvGrpSpPr>
            <p:cNvPr id="63" name="Group 62">
              <a:extLst>
                <a:ext uri="{FF2B5EF4-FFF2-40B4-BE49-F238E27FC236}">
                  <a16:creationId xmlns:a16="http://schemas.microsoft.com/office/drawing/2014/main" id="{89F06A41-3F39-0B39-88F9-9F69ACA54EF2}"/>
                </a:ext>
              </a:extLst>
            </p:cNvPr>
            <p:cNvGrpSpPr/>
            <p:nvPr/>
          </p:nvGrpSpPr>
          <p:grpSpPr>
            <a:xfrm>
              <a:off x="5106370" y="4738684"/>
              <a:ext cx="688860" cy="665606"/>
              <a:chOff x="506213" y="3589481"/>
              <a:chExt cx="688860" cy="665606"/>
            </a:xfrm>
          </p:grpSpPr>
          <p:sp>
            <p:nvSpPr>
              <p:cNvPr id="68" name="Rettangolo 111">
                <a:extLst>
                  <a:ext uri="{FF2B5EF4-FFF2-40B4-BE49-F238E27FC236}">
                    <a16:creationId xmlns:a16="http://schemas.microsoft.com/office/drawing/2014/main" id="{9294009D-F7D6-7EB9-CA47-378384CECABE}"/>
                  </a:ext>
                </a:extLst>
              </p:cNvPr>
              <p:cNvSpPr/>
              <p:nvPr/>
            </p:nvSpPr>
            <p:spPr>
              <a:xfrm>
                <a:off x="655073" y="3589481"/>
                <a:ext cx="540000" cy="540000"/>
              </a:xfrm>
              <a:prstGeom prst="rect">
                <a:avLst/>
              </a:prstGeom>
              <a:solidFill>
                <a:schemeClr val="accent6">
                  <a:alpha val="5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rgbClr val="FFF7E1"/>
                  </a:solidFill>
                  <a:latin typeface="Manrope Light"/>
                </a:endParaRPr>
              </a:p>
            </p:txBody>
          </p:sp>
          <p:sp>
            <p:nvSpPr>
              <p:cNvPr id="69" name="Rettangolo 97">
                <a:extLst>
                  <a:ext uri="{FF2B5EF4-FFF2-40B4-BE49-F238E27FC236}">
                    <a16:creationId xmlns:a16="http://schemas.microsoft.com/office/drawing/2014/main" id="{E952BF85-1A02-0244-2B7A-FA32B1162CD6}"/>
                  </a:ext>
                </a:extLst>
              </p:cNvPr>
              <p:cNvSpPr/>
              <p:nvPr/>
            </p:nvSpPr>
            <p:spPr>
              <a:xfrm>
                <a:off x="506213" y="3715087"/>
                <a:ext cx="540000" cy="540000"/>
              </a:xfrm>
              <a:prstGeom prst="rect">
                <a:avLst/>
              </a:prstGeom>
              <a:solidFill>
                <a:schemeClr val="accent6"/>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rgbClr val="FFF7E1"/>
                  </a:solidFill>
                  <a:latin typeface="Manrope Light"/>
                </a:endParaRPr>
              </a:p>
            </p:txBody>
          </p:sp>
        </p:grpSp>
        <p:grpSp>
          <p:nvGrpSpPr>
            <p:cNvPr id="64" name="Gruppo 108">
              <a:extLst>
                <a:ext uri="{FF2B5EF4-FFF2-40B4-BE49-F238E27FC236}">
                  <a16:creationId xmlns:a16="http://schemas.microsoft.com/office/drawing/2014/main" id="{0E9F7B9D-2C26-F8C2-EE66-D7028EBE45FD}"/>
                </a:ext>
              </a:extLst>
            </p:cNvPr>
            <p:cNvGrpSpPr/>
            <p:nvPr/>
          </p:nvGrpSpPr>
          <p:grpSpPr>
            <a:xfrm>
              <a:off x="5091844" y="4914129"/>
              <a:ext cx="488406" cy="490909"/>
              <a:chOff x="6564721" y="5103559"/>
              <a:chExt cx="508814" cy="468406"/>
            </a:xfrm>
            <a:solidFill>
              <a:schemeClr val="bg1"/>
            </a:solidFill>
          </p:grpSpPr>
          <p:pic>
            <p:nvPicPr>
              <p:cNvPr id="65" name="Elemento grafico 105" descr="Nuvola contorno">
                <a:extLst>
                  <a:ext uri="{FF2B5EF4-FFF2-40B4-BE49-F238E27FC236}">
                    <a16:creationId xmlns:a16="http://schemas.microsoft.com/office/drawing/2014/main" id="{66D9EA5D-0494-1F56-2FDA-627D627EEB1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825390" y="5323820"/>
                <a:ext cx="248145" cy="248145"/>
              </a:xfrm>
              <a:prstGeom prst="rect">
                <a:avLst/>
              </a:prstGeom>
            </p:spPr>
          </p:pic>
          <p:pic>
            <p:nvPicPr>
              <p:cNvPr id="66" name="Elemento grafico 106" descr="Ingranaggi contorno">
                <a:extLst>
                  <a:ext uri="{FF2B5EF4-FFF2-40B4-BE49-F238E27FC236}">
                    <a16:creationId xmlns:a16="http://schemas.microsoft.com/office/drawing/2014/main" id="{BD550C8F-8F55-B56A-03AE-008B33F6CDA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6564721" y="5192288"/>
                <a:ext cx="303160" cy="303160"/>
              </a:xfrm>
              <a:prstGeom prst="rect">
                <a:avLst/>
              </a:prstGeom>
            </p:spPr>
          </p:pic>
          <p:pic>
            <p:nvPicPr>
              <p:cNvPr id="67" name="Elemento grafico 107" descr="Server contorno">
                <a:extLst>
                  <a:ext uri="{FF2B5EF4-FFF2-40B4-BE49-F238E27FC236}">
                    <a16:creationId xmlns:a16="http://schemas.microsoft.com/office/drawing/2014/main" id="{D2CA7BB6-E7A1-F85A-E5AC-2BDBB45A4DE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753567" y="5103559"/>
                <a:ext cx="271445" cy="271445"/>
              </a:xfrm>
              <a:prstGeom prst="rect">
                <a:avLst/>
              </a:prstGeom>
            </p:spPr>
          </p:pic>
        </p:grpSp>
      </p:grpSp>
      <p:grpSp>
        <p:nvGrpSpPr>
          <p:cNvPr id="70" name="Group 69">
            <a:extLst>
              <a:ext uri="{FF2B5EF4-FFF2-40B4-BE49-F238E27FC236}">
                <a16:creationId xmlns:a16="http://schemas.microsoft.com/office/drawing/2014/main" id="{8AD1B96A-E4FF-5A78-6AA4-EB72E459818E}"/>
              </a:ext>
            </a:extLst>
          </p:cNvPr>
          <p:cNvGrpSpPr/>
          <p:nvPr/>
        </p:nvGrpSpPr>
        <p:grpSpPr>
          <a:xfrm>
            <a:off x="7516607" y="1967253"/>
            <a:ext cx="3678659" cy="2750405"/>
            <a:chOff x="7516607" y="1735436"/>
            <a:chExt cx="3678659" cy="2750405"/>
          </a:xfrm>
        </p:grpSpPr>
        <p:sp>
          <p:nvSpPr>
            <p:cNvPr id="71" name="CasellaDiTesto 5">
              <a:extLst>
                <a:ext uri="{FF2B5EF4-FFF2-40B4-BE49-F238E27FC236}">
                  <a16:creationId xmlns:a16="http://schemas.microsoft.com/office/drawing/2014/main" id="{7263551F-B624-4C96-D1BB-336CC77D2D5C}"/>
                </a:ext>
              </a:extLst>
            </p:cNvPr>
            <p:cNvSpPr txBox="1"/>
            <p:nvPr/>
          </p:nvSpPr>
          <p:spPr>
            <a:xfrm>
              <a:off x="7708324" y="3177227"/>
              <a:ext cx="3295224" cy="1169551"/>
            </a:xfrm>
            <a:prstGeom prst="rect">
              <a:avLst/>
            </a:prstGeom>
            <a:noFill/>
            <a:ln>
              <a:noFill/>
            </a:ln>
          </p:spPr>
          <p:txBody>
            <a:bodyPr wrap="square" rtlCol="0">
              <a:spAutoFit/>
            </a:bodyPr>
            <a:lstStyle/>
            <a:p>
              <a:pPr algn="ctr">
                <a:spcAft>
                  <a:spcPts val="1200"/>
                </a:spcAft>
                <a:buClr>
                  <a:srgbClr val="374D64"/>
                </a:buClr>
                <a:buSzPts val="1600"/>
              </a:pPr>
              <a:r>
                <a:rPr lang="it-IT" sz="1400" b="1" dirty="0">
                  <a:latin typeface="Manrope Light"/>
                </a:rPr>
                <a:t>Tutti i soggetti che a vario titolo producono, gestiscono e valorizzano i dati digitali del patrimonio culturale </a:t>
              </a:r>
              <a:r>
                <a:rPr lang="it-IT" sz="1400" dirty="0">
                  <a:latin typeface="Manrope Light"/>
                </a:rPr>
                <a:t>come ad esempio Enti statali, regionali e province autonome ed Enti comunali</a:t>
              </a:r>
            </a:p>
          </p:txBody>
        </p:sp>
        <p:pic>
          <p:nvPicPr>
            <p:cNvPr id="72" name="Graphic 71" descr="Group with solid fill">
              <a:extLst>
                <a:ext uri="{FF2B5EF4-FFF2-40B4-BE49-F238E27FC236}">
                  <a16:creationId xmlns:a16="http://schemas.microsoft.com/office/drawing/2014/main" id="{4D178D9D-5632-C0F6-3EAC-68CB720C409D}"/>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898736" y="2266347"/>
              <a:ext cx="914400" cy="914400"/>
            </a:xfrm>
            <a:prstGeom prst="rect">
              <a:avLst/>
            </a:prstGeom>
          </p:spPr>
        </p:pic>
        <p:sp>
          <p:nvSpPr>
            <p:cNvPr id="73" name="TextBox 72">
              <a:extLst>
                <a:ext uri="{FF2B5EF4-FFF2-40B4-BE49-F238E27FC236}">
                  <a16:creationId xmlns:a16="http://schemas.microsoft.com/office/drawing/2014/main" id="{33213274-4B56-0BA8-FDCD-875BB9E98F31}"/>
                </a:ext>
              </a:extLst>
            </p:cNvPr>
            <p:cNvSpPr txBox="1"/>
            <p:nvPr/>
          </p:nvSpPr>
          <p:spPr>
            <a:xfrm>
              <a:off x="8147317" y="1900536"/>
              <a:ext cx="2417238" cy="369332"/>
            </a:xfrm>
            <a:prstGeom prst="rect">
              <a:avLst/>
            </a:prstGeom>
            <a:noFill/>
            <a:ln>
              <a:noFill/>
            </a:ln>
          </p:spPr>
          <p:txBody>
            <a:bodyPr wrap="square">
              <a:spAutoFit/>
            </a:bodyPr>
            <a:lstStyle/>
            <a:p>
              <a:pPr>
                <a:spcAft>
                  <a:spcPts val="600"/>
                </a:spcAft>
              </a:pPr>
              <a:r>
                <a:rPr lang="it-IT" sz="1800" b="1" i="1">
                  <a:latin typeface="Manrope Light"/>
                </a:rPr>
                <a:t>I destinatari di </a:t>
              </a:r>
              <a:r>
                <a:rPr lang="it-IT" sz="1800" b="1" i="1" dirty="0" err="1">
                  <a:latin typeface="Manrope Light"/>
                </a:rPr>
                <a:t>I.PaC</a:t>
              </a:r>
              <a:endParaRPr lang="it-IT" sz="1800" b="1" i="1" dirty="0">
                <a:latin typeface="Manrope Light"/>
              </a:endParaRPr>
            </a:p>
          </p:txBody>
        </p:sp>
        <p:sp>
          <p:nvSpPr>
            <p:cNvPr id="74" name="Rettangolo 8">
              <a:extLst>
                <a:ext uri="{FF2B5EF4-FFF2-40B4-BE49-F238E27FC236}">
                  <a16:creationId xmlns:a16="http://schemas.microsoft.com/office/drawing/2014/main" id="{661823DC-4550-73F0-214E-6B0B65633F9E}"/>
                </a:ext>
              </a:extLst>
            </p:cNvPr>
            <p:cNvSpPr/>
            <p:nvPr/>
          </p:nvSpPr>
          <p:spPr>
            <a:xfrm>
              <a:off x="7516607" y="1735436"/>
              <a:ext cx="3678659" cy="2750405"/>
            </a:xfrm>
            <a:prstGeom prst="roundRect">
              <a:avLst>
                <a:gd name="adj" fmla="val 10404"/>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latin typeface="Manrope Light"/>
              </a:endParaRPr>
            </a:p>
          </p:txBody>
        </p:sp>
      </p:grpSp>
    </p:spTree>
    <p:extLst>
      <p:ext uri="{BB962C8B-B14F-4D97-AF65-F5344CB8AC3E}">
        <p14:creationId xmlns:p14="http://schemas.microsoft.com/office/powerpoint/2010/main" val="3453853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AB1F3B-D6BD-CE11-E4ED-020EBB1A5887}"/>
            </a:ext>
          </a:extLst>
        </p:cNvPr>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BDA40E2A-52B4-56B5-E5F4-6EC20F18CDE2}"/>
              </a:ext>
            </a:extLst>
          </p:cNvPr>
          <p:cNvSpPr>
            <a:spLocks noGrp="1"/>
          </p:cNvSpPr>
          <p:nvPr>
            <p:ph type="sldNum" sz="quarter" idx="11"/>
          </p:nvPr>
        </p:nvSpPr>
        <p:spPr/>
        <p:txBody>
          <a:bodyPr/>
          <a:lstStyle/>
          <a:p>
            <a:fld id="{E86F664D-E94D-4B15-9147-1FA72CE59815}" type="slidenum">
              <a:rPr lang="it-IT" smtClean="0"/>
              <a:t>4</a:t>
            </a:fld>
            <a:endParaRPr lang="it-IT"/>
          </a:p>
        </p:txBody>
      </p:sp>
      <p:sp>
        <p:nvSpPr>
          <p:cNvPr id="19" name="Titolo 18">
            <a:extLst>
              <a:ext uri="{FF2B5EF4-FFF2-40B4-BE49-F238E27FC236}">
                <a16:creationId xmlns:a16="http://schemas.microsoft.com/office/drawing/2014/main" id="{21EED9A8-CA9D-30DA-F899-BE9982F16D40}"/>
              </a:ext>
            </a:extLst>
          </p:cNvPr>
          <p:cNvSpPr>
            <a:spLocks noGrp="1"/>
          </p:cNvSpPr>
          <p:nvPr>
            <p:ph type="title"/>
          </p:nvPr>
        </p:nvSpPr>
        <p:spPr/>
        <p:txBody>
          <a:bodyPr/>
          <a:lstStyle/>
          <a:p>
            <a:r>
              <a:rPr lang="it-IT" sz="2800" b="1" dirty="0">
                <a:latin typeface="Manrope Medium" pitchFamily="2" charset="0"/>
              </a:rPr>
              <a:t>COSA NON È I.PAC?</a:t>
            </a:r>
            <a:endParaRPr lang="it-IT" sz="2800" dirty="0">
              <a:latin typeface="Manrope Medium" pitchFamily="2" charset="0"/>
            </a:endParaRPr>
          </a:p>
        </p:txBody>
      </p:sp>
      <p:sp>
        <p:nvSpPr>
          <p:cNvPr id="3" name="CasellaDiTesto 17">
            <a:extLst>
              <a:ext uri="{FF2B5EF4-FFF2-40B4-BE49-F238E27FC236}">
                <a16:creationId xmlns:a16="http://schemas.microsoft.com/office/drawing/2014/main" id="{03359BE0-98B2-3DA0-60A2-45C21D9CEB16}"/>
              </a:ext>
            </a:extLst>
          </p:cNvPr>
          <p:cNvSpPr txBox="1"/>
          <p:nvPr/>
        </p:nvSpPr>
        <p:spPr>
          <a:xfrm>
            <a:off x="3870022" y="3443964"/>
            <a:ext cx="4451957" cy="1199046"/>
          </a:xfrm>
          <a:prstGeom prst="rect">
            <a:avLst/>
          </a:prstGeom>
          <a:noFill/>
        </p:spPr>
        <p:txBody>
          <a:bodyPr wrap="square" lIns="91440" tIns="45720" rIns="91440" bIns="45720" anchor="t">
            <a:spAutoFit/>
          </a:bodyPr>
          <a:lstStyle/>
          <a:p>
            <a:pPr marL="285750" indent="-285750">
              <a:lnSpc>
                <a:spcPct val="110000"/>
              </a:lnSpc>
              <a:spcAft>
                <a:spcPts val="1200"/>
              </a:spcAft>
              <a:buFont typeface="Arial" panose="020B0604020202020204" pitchFamily="34" charset="0"/>
              <a:buChar char="•"/>
            </a:pPr>
            <a:r>
              <a:rPr lang="it-IT" sz="1600" b="1">
                <a:latin typeface="Manrope Light"/>
                <a:cs typeface="Hind Light"/>
              </a:rPr>
              <a:t>Un aggregatore di risorse</a:t>
            </a:r>
          </a:p>
          <a:p>
            <a:pPr marL="285750" indent="-285750">
              <a:lnSpc>
                <a:spcPct val="110000"/>
              </a:lnSpc>
              <a:spcAft>
                <a:spcPts val="1200"/>
              </a:spcAft>
              <a:buFont typeface="Arial" panose="020B0604020202020204" pitchFamily="34" charset="0"/>
              <a:buChar char="•"/>
            </a:pPr>
            <a:r>
              <a:rPr lang="it-IT" sz="1600" b="1">
                <a:latin typeface="Manrope Light"/>
                <a:cs typeface="Hind Light"/>
              </a:rPr>
              <a:t>Una piattaforma di accesso e fruizione dei dati</a:t>
            </a:r>
          </a:p>
          <a:p>
            <a:pPr marL="285750" indent="-285750">
              <a:lnSpc>
                <a:spcPct val="110000"/>
              </a:lnSpc>
              <a:spcAft>
                <a:spcPts val="1200"/>
              </a:spcAft>
              <a:buFont typeface="Arial" panose="020B0604020202020204" pitchFamily="34" charset="0"/>
              <a:buChar char="•"/>
            </a:pPr>
            <a:r>
              <a:rPr lang="it-IT" sz="1600" b="1" err="1">
                <a:latin typeface="Manrope Light"/>
                <a:cs typeface="Hind Light"/>
              </a:rPr>
              <a:t>Un'app</a:t>
            </a:r>
            <a:r>
              <a:rPr lang="it-IT" sz="1600" b="1">
                <a:latin typeface="Manrope Light"/>
                <a:cs typeface="Hind Light"/>
              </a:rPr>
              <a:t> con un’interfaccia utente</a:t>
            </a:r>
          </a:p>
        </p:txBody>
      </p:sp>
      <p:sp>
        <p:nvSpPr>
          <p:cNvPr id="4" name="CasellaDiTesto 4">
            <a:extLst>
              <a:ext uri="{FF2B5EF4-FFF2-40B4-BE49-F238E27FC236}">
                <a16:creationId xmlns:a16="http://schemas.microsoft.com/office/drawing/2014/main" id="{180862D2-9E7E-82D6-936E-EFF81F5579BC}"/>
              </a:ext>
            </a:extLst>
          </p:cNvPr>
          <p:cNvSpPr txBox="1"/>
          <p:nvPr/>
        </p:nvSpPr>
        <p:spPr>
          <a:xfrm>
            <a:off x="3870022" y="3078125"/>
            <a:ext cx="4451957" cy="183550"/>
          </a:xfrm>
          <a:prstGeom prst="rect">
            <a:avLst/>
          </a:prstGeom>
          <a:noFill/>
          <a:ln w="28575">
            <a:noFill/>
          </a:ln>
        </p:spPr>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defPPr>
              <a:defRPr lang="it-IT"/>
            </a:defPPr>
            <a:lvl1pPr>
              <a:defRPr sz="1600">
                <a:latin typeface="Titillium Web" panose="00000500000000000000" pitchFamily="2" charset="0"/>
                <a:cs typeface="Calibri"/>
              </a:defRPr>
            </a:lvl1pPr>
          </a:lstStyle>
          <a:p>
            <a:pPr algn="ctr"/>
            <a:r>
              <a:rPr lang="it-IT" b="1" i="1" err="1">
                <a:latin typeface="Manrope Light"/>
              </a:rPr>
              <a:t>I.PaC</a:t>
            </a:r>
            <a:r>
              <a:rPr lang="it-IT" b="1" i="1">
                <a:latin typeface="Manrope Light"/>
              </a:rPr>
              <a:t> non è:</a:t>
            </a:r>
          </a:p>
        </p:txBody>
      </p:sp>
      <p:sp>
        <p:nvSpPr>
          <p:cNvPr id="5" name="Rettangolo 8">
            <a:extLst>
              <a:ext uri="{FF2B5EF4-FFF2-40B4-BE49-F238E27FC236}">
                <a16:creationId xmlns:a16="http://schemas.microsoft.com/office/drawing/2014/main" id="{3FB1A9EB-6348-ACDC-49A2-B463D14ABA90}"/>
              </a:ext>
            </a:extLst>
          </p:cNvPr>
          <p:cNvSpPr/>
          <p:nvPr/>
        </p:nvSpPr>
        <p:spPr>
          <a:xfrm>
            <a:off x="3526861" y="2855488"/>
            <a:ext cx="5138278" cy="2331447"/>
          </a:xfrm>
          <a:prstGeom prst="roundRect">
            <a:avLst>
              <a:gd name="adj" fmla="val 10404"/>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latin typeface="Manrope Light"/>
            </a:endParaRPr>
          </a:p>
        </p:txBody>
      </p:sp>
      <p:pic>
        <p:nvPicPr>
          <p:cNvPr id="6" name="Picture 5">
            <a:extLst>
              <a:ext uri="{FF2B5EF4-FFF2-40B4-BE49-F238E27FC236}">
                <a16:creationId xmlns:a16="http://schemas.microsoft.com/office/drawing/2014/main" id="{EE156C2F-9D90-6A49-7941-BB5FCFA0A018}"/>
              </a:ext>
            </a:extLst>
          </p:cNvPr>
          <p:cNvPicPr>
            <a:picLocks noChangeAspect="1"/>
          </p:cNvPicPr>
          <p:nvPr/>
        </p:nvPicPr>
        <p:blipFill>
          <a:blip r:embed="rId2"/>
          <a:stretch>
            <a:fillRect/>
          </a:stretch>
        </p:blipFill>
        <p:spPr>
          <a:xfrm>
            <a:off x="5638800" y="1671065"/>
            <a:ext cx="914400" cy="914400"/>
          </a:xfrm>
          <a:prstGeom prst="rect">
            <a:avLst/>
          </a:prstGeom>
          <a:solidFill>
            <a:schemeClr val="accent1"/>
          </a:solidFill>
        </p:spPr>
      </p:pic>
    </p:spTree>
    <p:extLst>
      <p:ext uri="{BB962C8B-B14F-4D97-AF65-F5344CB8AC3E}">
        <p14:creationId xmlns:p14="http://schemas.microsoft.com/office/powerpoint/2010/main" val="233529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59489A-A960-68EC-E0E9-9B0344605266}"/>
            </a:ext>
          </a:extLst>
        </p:cNvPr>
        <p:cNvGrpSpPr/>
        <p:nvPr/>
      </p:nvGrpSpPr>
      <p:grpSpPr>
        <a:xfrm>
          <a:off x="0" y="0"/>
          <a:ext cx="0" cy="0"/>
          <a:chOff x="0" y="0"/>
          <a:chExt cx="0" cy="0"/>
        </a:xfrm>
      </p:grpSpPr>
      <p:sp>
        <p:nvSpPr>
          <p:cNvPr id="5" name="Titolo 4">
            <a:extLst>
              <a:ext uri="{FF2B5EF4-FFF2-40B4-BE49-F238E27FC236}">
                <a16:creationId xmlns:a16="http://schemas.microsoft.com/office/drawing/2014/main" id="{24906A6A-2F6F-14E1-8619-A51493239C3F}"/>
              </a:ext>
            </a:extLst>
          </p:cNvPr>
          <p:cNvSpPr>
            <a:spLocks noGrp="1"/>
          </p:cNvSpPr>
          <p:nvPr>
            <p:ph type="title"/>
          </p:nvPr>
        </p:nvSpPr>
        <p:spPr>
          <a:xfrm>
            <a:off x="373749" y="728663"/>
            <a:ext cx="4788396" cy="727997"/>
          </a:xfrm>
        </p:spPr>
        <p:txBody>
          <a:bodyPr anchor="t">
            <a:normAutofit/>
          </a:bodyPr>
          <a:lstStyle/>
          <a:p>
            <a:r>
              <a:rPr lang="it-IT" b="1" dirty="0">
                <a:latin typeface="Manrope Medium" pitchFamily="2" charset="0"/>
              </a:rPr>
              <a:t>AGENDA</a:t>
            </a:r>
          </a:p>
        </p:txBody>
      </p:sp>
      <p:graphicFrame>
        <p:nvGraphicFramePr>
          <p:cNvPr id="11" name="Table 10">
            <a:extLst>
              <a:ext uri="{FF2B5EF4-FFF2-40B4-BE49-F238E27FC236}">
                <a16:creationId xmlns:a16="http://schemas.microsoft.com/office/drawing/2014/main" id="{57BA99B5-5452-D5D5-603D-005D7FE7ABE6}"/>
              </a:ext>
            </a:extLst>
          </p:cNvPr>
          <p:cNvGraphicFramePr>
            <a:graphicFrameLocks noGrp="1"/>
          </p:cNvGraphicFramePr>
          <p:nvPr>
            <p:extLst>
              <p:ext uri="{D42A27DB-BD31-4B8C-83A1-F6EECF244321}">
                <p14:modId xmlns:p14="http://schemas.microsoft.com/office/powerpoint/2010/main" val="1290600715"/>
              </p:ext>
            </p:extLst>
          </p:nvPr>
        </p:nvGraphicFramePr>
        <p:xfrm>
          <a:off x="373749" y="1732392"/>
          <a:ext cx="4644818" cy="3024000"/>
        </p:xfrm>
        <a:graphic>
          <a:graphicData uri="http://schemas.openxmlformats.org/drawingml/2006/table">
            <a:tbl>
              <a:tblPr firstRow="1" bandRow="1">
                <a:tableStyleId>{5C22544A-7EE6-4342-B048-85BDC9FD1C3A}</a:tableStyleId>
              </a:tblPr>
              <a:tblGrid>
                <a:gridCol w="4644818">
                  <a:extLst>
                    <a:ext uri="{9D8B030D-6E8A-4147-A177-3AD203B41FA5}">
                      <a16:colId xmlns:a16="http://schemas.microsoft.com/office/drawing/2014/main" val="1721502231"/>
                    </a:ext>
                  </a:extLst>
                </a:gridCol>
              </a:tblGrid>
              <a:tr h="50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b="1" dirty="0">
                          <a:solidFill>
                            <a:schemeClr val="tx1"/>
                          </a:solidFill>
                          <a:latin typeface="Manrope Light"/>
                        </a:rPr>
                        <a:t>1. Introduzione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25718063"/>
                  </a:ext>
                </a:extLst>
              </a:tr>
              <a:tr h="50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b="1" dirty="0">
                          <a:solidFill>
                            <a:schemeClr val="tx1"/>
                          </a:solidFill>
                          <a:latin typeface="Manrope Light"/>
                        </a:rPr>
                        <a:t>2. Modalità di adesione a </a:t>
                      </a:r>
                      <a:r>
                        <a:rPr lang="it-IT" sz="1800" b="1" dirty="0" err="1">
                          <a:solidFill>
                            <a:schemeClr val="tx1"/>
                          </a:solidFill>
                          <a:latin typeface="Manrope Light"/>
                        </a:rPr>
                        <a:t>I.PaC</a:t>
                      </a:r>
                      <a:endParaRPr lang="it-IT" sz="1800" b="1" dirty="0">
                        <a:solidFill>
                          <a:schemeClr val="tx1"/>
                        </a:solidFill>
                        <a:latin typeface="Manrope Light"/>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134584787"/>
                  </a:ext>
                </a:extLst>
              </a:tr>
              <a:tr h="504000">
                <a:tc>
                  <a:txBody>
                    <a:bodyPr/>
                    <a:lstStyle/>
                    <a:p>
                      <a:r>
                        <a:rPr lang="en-US" b="1" dirty="0">
                          <a:solidFill>
                            <a:schemeClr val="tx1"/>
                          </a:solidFill>
                          <a:latin typeface="Manrope Light"/>
                        </a:rPr>
                        <a:t>3. </a:t>
                      </a:r>
                      <a:r>
                        <a:rPr lang="en-US" b="1" dirty="0" err="1">
                          <a:solidFill>
                            <a:schemeClr val="tx1"/>
                          </a:solidFill>
                          <a:latin typeface="Manrope Light"/>
                        </a:rPr>
                        <a:t>Catalogo</a:t>
                      </a:r>
                      <a:r>
                        <a:rPr lang="en-US" b="1" dirty="0">
                          <a:solidFill>
                            <a:schemeClr val="tx1"/>
                          </a:solidFill>
                          <a:latin typeface="Manrope Light"/>
                        </a:rPr>
                        <a:t> dei </a:t>
                      </a:r>
                      <a:r>
                        <a:rPr lang="en-US" b="1" dirty="0" err="1">
                          <a:solidFill>
                            <a:schemeClr val="tx1"/>
                          </a:solidFill>
                          <a:latin typeface="Manrope Light"/>
                        </a:rPr>
                        <a:t>servizi</a:t>
                      </a:r>
                      <a:r>
                        <a:rPr lang="en-US" b="1" dirty="0">
                          <a:solidFill>
                            <a:schemeClr val="tx1"/>
                          </a:solidFill>
                          <a:latin typeface="Manrope Light"/>
                        </a:rPr>
                        <a:t> </a:t>
                      </a:r>
                      <a:r>
                        <a:rPr lang="en-US" b="1" dirty="0" err="1">
                          <a:solidFill>
                            <a:schemeClr val="tx1"/>
                          </a:solidFill>
                          <a:latin typeface="Manrope Light"/>
                        </a:rPr>
                        <a:t>I.PaC</a:t>
                      </a:r>
                      <a:endParaRPr lang="en-US" b="1" dirty="0">
                        <a:solidFill>
                          <a:schemeClr val="tx1"/>
                        </a:solidFill>
                        <a:latin typeface="Manrope Ligh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46115004"/>
                  </a:ext>
                </a:extLst>
              </a:tr>
              <a:tr h="504000">
                <a:tc>
                  <a:txBody>
                    <a:bodyPr/>
                    <a:lstStyle/>
                    <a:p>
                      <a:r>
                        <a:rPr lang="en-US" b="1" dirty="0">
                          <a:solidFill>
                            <a:schemeClr val="tx1"/>
                          </a:solidFill>
                          <a:latin typeface="Manrope Light"/>
                        </a:rPr>
                        <a:t>4. </a:t>
                      </a:r>
                      <a:r>
                        <a:rPr lang="en-US" b="1" dirty="0" err="1">
                          <a:solidFill>
                            <a:schemeClr val="tx1"/>
                          </a:solidFill>
                          <a:latin typeface="Manrope Light"/>
                        </a:rPr>
                        <a:t>Abilitazione</a:t>
                      </a:r>
                      <a:r>
                        <a:rPr lang="en-US" b="1" dirty="0">
                          <a:solidFill>
                            <a:schemeClr val="tx1"/>
                          </a:solidFill>
                          <a:latin typeface="Manrope Light"/>
                        </a:rPr>
                        <a:t> </a:t>
                      </a:r>
                      <a:r>
                        <a:rPr lang="en-US" b="1" dirty="0" err="1">
                          <a:solidFill>
                            <a:schemeClr val="tx1"/>
                          </a:solidFill>
                          <a:latin typeface="Manrope Light"/>
                        </a:rPr>
                        <a:t>tecnica</a:t>
                      </a:r>
                      <a:endParaRPr lang="en-US" b="1" dirty="0">
                        <a:solidFill>
                          <a:schemeClr val="tx1"/>
                        </a:solidFill>
                        <a:latin typeface="Manrope Ligh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65768368"/>
                  </a:ext>
                </a:extLst>
              </a:tr>
              <a:tr h="504000">
                <a:tc>
                  <a:txBody>
                    <a:bodyPr/>
                    <a:lstStyle/>
                    <a:p>
                      <a:r>
                        <a:rPr lang="en-US" b="1" dirty="0">
                          <a:solidFill>
                            <a:schemeClr val="tx1"/>
                          </a:solidFill>
                          <a:latin typeface="Manrope Light"/>
                        </a:rPr>
                        <a:t>5. </a:t>
                      </a:r>
                      <a:r>
                        <a:rPr lang="en-US" b="1" dirty="0" err="1">
                          <a:solidFill>
                            <a:schemeClr val="tx1"/>
                          </a:solidFill>
                          <a:latin typeface="Manrope Light"/>
                        </a:rPr>
                        <a:t>Processi</a:t>
                      </a:r>
                      <a:r>
                        <a:rPr lang="en-US" b="1" dirty="0">
                          <a:solidFill>
                            <a:schemeClr val="tx1"/>
                          </a:solidFill>
                          <a:latin typeface="Manrope Light"/>
                        </a:rPr>
                        <a:t> di </a:t>
                      </a:r>
                      <a:r>
                        <a:rPr lang="en-US" b="1" dirty="0" err="1">
                          <a:solidFill>
                            <a:schemeClr val="tx1"/>
                          </a:solidFill>
                          <a:latin typeface="Manrope Light"/>
                        </a:rPr>
                        <a:t>I.PaC</a:t>
                      </a:r>
                      <a:endParaRPr lang="en-US" b="1" dirty="0">
                        <a:solidFill>
                          <a:schemeClr val="tx1"/>
                        </a:solidFill>
                        <a:latin typeface="Manrope Ligh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46749896"/>
                  </a:ext>
                </a:extLst>
              </a:tr>
              <a:tr h="50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it-IT" sz="1800" b="1" dirty="0">
                        <a:solidFill>
                          <a:schemeClr val="tx1"/>
                        </a:solidFill>
                        <a:latin typeface="Manrope Ligh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622468"/>
                  </a:ext>
                </a:extLst>
              </a:tr>
            </a:tbl>
          </a:graphicData>
        </a:graphic>
      </p:graphicFrame>
      <p:pic>
        <p:nvPicPr>
          <p:cNvPr id="12" name="Picture 11">
            <a:extLst>
              <a:ext uri="{FF2B5EF4-FFF2-40B4-BE49-F238E27FC236}">
                <a16:creationId xmlns:a16="http://schemas.microsoft.com/office/drawing/2014/main" id="{D556A35C-2722-125A-F817-D68E8B20954E}"/>
              </a:ext>
            </a:extLst>
          </p:cNvPr>
          <p:cNvPicPr>
            <a:picLocks noChangeAspect="1"/>
          </p:cNvPicPr>
          <p:nvPr/>
        </p:nvPicPr>
        <p:blipFill>
          <a:blip r:embed="rId2"/>
          <a:srcRect l="10640" t="26108" r="21257" b="2635"/>
          <a:stretch/>
        </p:blipFill>
        <p:spPr>
          <a:xfrm>
            <a:off x="6294474" y="122275"/>
            <a:ext cx="5897526" cy="6613451"/>
          </a:xfrm>
          <a:prstGeom prst="rect">
            <a:avLst/>
          </a:prstGeom>
        </p:spPr>
      </p:pic>
    </p:spTree>
    <p:extLst>
      <p:ext uri="{BB962C8B-B14F-4D97-AF65-F5344CB8AC3E}">
        <p14:creationId xmlns:p14="http://schemas.microsoft.com/office/powerpoint/2010/main" val="3295407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402665-5FD2-2421-B37F-86BF60F430DF}"/>
            </a:ext>
          </a:extLst>
        </p:cNvPr>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B920175B-6784-25C6-FA9E-D67C3AC024DE}"/>
              </a:ext>
            </a:extLst>
          </p:cNvPr>
          <p:cNvSpPr>
            <a:spLocks noGrp="1"/>
          </p:cNvSpPr>
          <p:nvPr>
            <p:ph type="sldNum" sz="quarter" idx="11"/>
          </p:nvPr>
        </p:nvSpPr>
        <p:spPr/>
        <p:txBody>
          <a:bodyPr/>
          <a:lstStyle/>
          <a:p>
            <a:fld id="{E86F664D-E94D-4B15-9147-1FA72CE59815}" type="slidenum">
              <a:rPr lang="it-IT" smtClean="0"/>
              <a:t>6</a:t>
            </a:fld>
            <a:endParaRPr lang="it-IT"/>
          </a:p>
        </p:txBody>
      </p:sp>
      <p:sp>
        <p:nvSpPr>
          <p:cNvPr id="19" name="Titolo 18">
            <a:extLst>
              <a:ext uri="{FF2B5EF4-FFF2-40B4-BE49-F238E27FC236}">
                <a16:creationId xmlns:a16="http://schemas.microsoft.com/office/drawing/2014/main" id="{2A259C07-3708-9388-8A9D-037B70873D06}"/>
              </a:ext>
            </a:extLst>
          </p:cNvPr>
          <p:cNvSpPr>
            <a:spLocks noGrp="1"/>
          </p:cNvSpPr>
          <p:nvPr>
            <p:ph type="title"/>
          </p:nvPr>
        </p:nvSpPr>
        <p:spPr>
          <a:xfrm>
            <a:off x="390045" y="302691"/>
            <a:ext cx="10236679" cy="797370"/>
          </a:xfrm>
        </p:spPr>
        <p:txBody>
          <a:bodyPr/>
          <a:lstStyle/>
          <a:p>
            <a:r>
              <a:rPr lang="it-IT" sz="2800" b="1" dirty="0">
                <a:latin typeface="Manrope Medium" pitchFamily="2" charset="0"/>
              </a:rPr>
              <a:t>MODALITÀ DI ADESIONE A I.PAC</a:t>
            </a:r>
            <a:br>
              <a:rPr lang="it-IT" sz="2800" dirty="0">
                <a:latin typeface="Manrope Medium" pitchFamily="2" charset="0"/>
              </a:rPr>
            </a:br>
            <a:r>
              <a:rPr lang="it-IT" sz="2800" dirty="0">
                <a:latin typeface="Manrope Medium" pitchFamily="2" charset="0"/>
              </a:rPr>
              <a:t>Introduzione</a:t>
            </a:r>
          </a:p>
        </p:txBody>
      </p:sp>
      <p:sp>
        <p:nvSpPr>
          <p:cNvPr id="123" name="TextBox 4">
            <a:extLst>
              <a:ext uri="{FF2B5EF4-FFF2-40B4-BE49-F238E27FC236}">
                <a16:creationId xmlns:a16="http://schemas.microsoft.com/office/drawing/2014/main" id="{FFDF3F92-CE0D-34CD-E268-8A8A0B140E20}"/>
              </a:ext>
            </a:extLst>
          </p:cNvPr>
          <p:cNvSpPr txBox="1"/>
          <p:nvPr/>
        </p:nvSpPr>
        <p:spPr>
          <a:xfrm>
            <a:off x="549341" y="1488769"/>
            <a:ext cx="5391702" cy="2299719"/>
          </a:xfrm>
          <a:prstGeom prst="rect">
            <a:avLst/>
          </a:prstGeom>
          <a:noFill/>
        </p:spPr>
        <p:txBody>
          <a:bodyPr wrap="square" lIns="82918" tIns="41459" rIns="82918" bIns="41459" anchor="t">
            <a:spAutoFit/>
          </a:bodyPr>
          <a:lstStyle/>
          <a:p>
            <a:pPr algn="just"/>
            <a:r>
              <a:rPr lang="it-IT" sz="1600" err="1">
                <a:latin typeface="Manrope Light"/>
                <a:ea typeface="+mn-lt"/>
                <a:cs typeface="+mn-lt"/>
              </a:rPr>
              <a:t>I</a:t>
            </a:r>
            <a:r>
              <a:rPr lang="it-IT" sz="1600" b="1" err="1">
                <a:latin typeface="Manrope Light"/>
                <a:cs typeface="Hind SemiBold"/>
              </a:rPr>
              <a:t>.PaC</a:t>
            </a:r>
            <a:r>
              <a:rPr lang="it-IT" sz="1600" b="1">
                <a:latin typeface="Manrope Light"/>
                <a:cs typeface="Hind SemiBold"/>
              </a:rPr>
              <a:t> eroga servizi ai sistemi che</a:t>
            </a:r>
            <a:r>
              <a:rPr lang="it-IT" sz="1600">
                <a:latin typeface="Manrope Light"/>
                <a:cs typeface="Hind SemiBold"/>
              </a:rPr>
              <a:t>, in tal modo, </a:t>
            </a:r>
            <a:r>
              <a:rPr lang="it-IT" sz="1600" b="1">
                <a:latin typeface="Manrope Light"/>
                <a:cs typeface="Hind SemiBold"/>
              </a:rPr>
              <a:t>entrano a far parte dell’Ecosistema digitale del patrimonio culturale</a:t>
            </a:r>
            <a:r>
              <a:rPr lang="it-IT" sz="1600">
                <a:latin typeface="Manrope Light"/>
                <a:cs typeface="Hind SemiBold"/>
              </a:rPr>
              <a:t>.</a:t>
            </a:r>
          </a:p>
          <a:p>
            <a:pPr algn="just"/>
            <a:endParaRPr lang="it-IT" sz="1600">
              <a:latin typeface="Manrope Light"/>
              <a:cs typeface="Hind SemiBold"/>
            </a:endParaRPr>
          </a:p>
          <a:p>
            <a:pPr algn="just"/>
            <a:r>
              <a:rPr lang="it-IT" sz="1600" b="1">
                <a:latin typeface="Manrope Light"/>
                <a:cs typeface="Hind SemiBold"/>
              </a:rPr>
              <a:t>Ciascun Ente, all'atto di adesione a </a:t>
            </a:r>
            <a:r>
              <a:rPr lang="it-IT" sz="1600" b="1" err="1">
                <a:latin typeface="Manrope Light"/>
                <a:cs typeface="Hind SemiBold"/>
              </a:rPr>
              <a:t>I.PaC</a:t>
            </a:r>
            <a:r>
              <a:rPr lang="it-IT" sz="1600">
                <a:latin typeface="Manrope Light"/>
                <a:cs typeface="Hind SemiBold"/>
              </a:rPr>
              <a:t>, in base ai propri obiettivi di servizio e alla natura dei sistemi candidati al colloquio, </a:t>
            </a:r>
            <a:r>
              <a:rPr lang="it-IT" sz="1600" b="1">
                <a:latin typeface="Manrope Light"/>
                <a:cs typeface="Hind SemiBold"/>
              </a:rPr>
              <a:t>sceglie una o più modalità di cooperazione</a:t>
            </a:r>
            <a:r>
              <a:rPr lang="it-IT" sz="1600">
                <a:latin typeface="Manrope Light"/>
                <a:cs typeface="Hind SemiBold"/>
              </a:rPr>
              <a:t>. </a:t>
            </a:r>
          </a:p>
          <a:p>
            <a:pPr marL="285750" indent="-285750" algn="just">
              <a:buFont typeface="Arial" panose="020B0604020202020204" pitchFamily="34" charset="0"/>
              <a:buChar char="•"/>
            </a:pPr>
            <a:endParaRPr lang="it-IT" sz="1600">
              <a:latin typeface="Manrope Light"/>
              <a:cs typeface="Hind SemiBold" panose="02000000000000000000" pitchFamily="2" charset="0"/>
            </a:endParaRPr>
          </a:p>
          <a:p>
            <a:pPr algn="just"/>
            <a:r>
              <a:rPr lang="it-IT" sz="1600">
                <a:latin typeface="Manrope Light"/>
                <a:cs typeface="Hind SemiBold"/>
              </a:rPr>
              <a:t>Nello specifico le </a:t>
            </a:r>
            <a:r>
              <a:rPr lang="it-IT" sz="1600" b="1">
                <a:latin typeface="Manrope Light"/>
                <a:cs typeface="Hind SemiBold"/>
              </a:rPr>
              <a:t>modalità di adesione con </a:t>
            </a:r>
            <a:r>
              <a:rPr lang="it-IT" sz="1600" b="1" err="1">
                <a:latin typeface="Manrope Light"/>
                <a:cs typeface="Hind SemiBold"/>
              </a:rPr>
              <a:t>I.PaC</a:t>
            </a:r>
            <a:r>
              <a:rPr lang="it-IT" sz="1600" b="1">
                <a:latin typeface="Manrope Light"/>
                <a:cs typeface="Hind SemiBold"/>
              </a:rPr>
              <a:t> </a:t>
            </a:r>
            <a:r>
              <a:rPr lang="it-IT" sz="1600">
                <a:latin typeface="Manrope Light"/>
                <a:cs typeface="Hind SemiBold"/>
              </a:rPr>
              <a:t>sono quattro: </a:t>
            </a:r>
            <a:endParaRPr lang="it-IT" sz="1600">
              <a:latin typeface="Manrope Light"/>
              <a:cs typeface="Hind SemiBold" panose="02000000000000000000" pitchFamily="2" charset="0"/>
            </a:endParaRPr>
          </a:p>
          <a:p>
            <a:pPr marL="285750" indent="-285750" algn="just">
              <a:buFont typeface="Arial" panose="020B0604020202020204" pitchFamily="34" charset="0"/>
              <a:buChar char="•"/>
            </a:pPr>
            <a:endParaRPr lang="it-IT" sz="1600">
              <a:latin typeface="Manrope Light"/>
              <a:cs typeface="Hind SemiBold" panose="02000000000000000000" pitchFamily="2" charset="0"/>
            </a:endParaRPr>
          </a:p>
        </p:txBody>
      </p:sp>
      <p:grpSp>
        <p:nvGrpSpPr>
          <p:cNvPr id="124" name="Group 123">
            <a:extLst>
              <a:ext uri="{FF2B5EF4-FFF2-40B4-BE49-F238E27FC236}">
                <a16:creationId xmlns:a16="http://schemas.microsoft.com/office/drawing/2014/main" id="{628FEEEE-DA10-E5C0-D097-EDA2587BD434}"/>
              </a:ext>
            </a:extLst>
          </p:cNvPr>
          <p:cNvGrpSpPr/>
          <p:nvPr/>
        </p:nvGrpSpPr>
        <p:grpSpPr>
          <a:xfrm>
            <a:off x="1127658" y="4202495"/>
            <a:ext cx="4235069" cy="1165262"/>
            <a:chOff x="1206520" y="4444545"/>
            <a:chExt cx="3850063" cy="1165262"/>
          </a:xfrm>
          <a:solidFill>
            <a:schemeClr val="accent1"/>
          </a:solidFill>
        </p:grpSpPr>
        <p:sp>
          <p:nvSpPr>
            <p:cNvPr id="125" name="Rectangle: Rounded Corners 95">
              <a:extLst>
                <a:ext uri="{FF2B5EF4-FFF2-40B4-BE49-F238E27FC236}">
                  <a16:creationId xmlns:a16="http://schemas.microsoft.com/office/drawing/2014/main" id="{478BB77C-5A6C-046F-321A-F0F00C88BFFC}"/>
                </a:ext>
              </a:extLst>
            </p:cNvPr>
            <p:cNvSpPr/>
            <p:nvPr/>
          </p:nvSpPr>
          <p:spPr>
            <a:xfrm>
              <a:off x="3263691" y="4444545"/>
              <a:ext cx="1792892" cy="501505"/>
            </a:xfrm>
            <a:prstGeom prst="roundRect">
              <a:avLst/>
            </a:prstGeom>
            <a:grp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32645" tIns="32645" rIns="32645" bIns="32645" rtlCol="0" anchor="ctr"/>
            <a:lstStyle/>
            <a:p>
              <a:pPr algn="ctr"/>
              <a:r>
                <a:rPr lang="it-IT" sz="1270" b="1">
                  <a:solidFill>
                    <a:schemeClr val="tx1"/>
                  </a:solidFill>
                  <a:latin typeface="Manrope Light"/>
                </a:rPr>
                <a:t>Sistemi federati</a:t>
              </a:r>
            </a:p>
          </p:txBody>
        </p:sp>
        <p:sp>
          <p:nvSpPr>
            <p:cNvPr id="126" name="Rectangle: Rounded Corners 95">
              <a:extLst>
                <a:ext uri="{FF2B5EF4-FFF2-40B4-BE49-F238E27FC236}">
                  <a16:creationId xmlns:a16="http://schemas.microsoft.com/office/drawing/2014/main" id="{23AC08CB-8674-292B-1074-D415B5D87FB1}"/>
                </a:ext>
              </a:extLst>
            </p:cNvPr>
            <p:cNvSpPr/>
            <p:nvPr/>
          </p:nvSpPr>
          <p:spPr>
            <a:xfrm>
              <a:off x="1206520" y="5108302"/>
              <a:ext cx="1792892" cy="501505"/>
            </a:xfrm>
            <a:prstGeom prst="roundRect">
              <a:avLst/>
            </a:prstGeom>
            <a:grp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32645" tIns="32645" rIns="32645" bIns="32645" rtlCol="0" anchor="ctr"/>
            <a:lstStyle/>
            <a:p>
              <a:pPr algn="ctr"/>
              <a:r>
                <a:rPr lang="it-IT" sz="1270" b="1">
                  <a:solidFill>
                    <a:schemeClr val="tx1"/>
                  </a:solidFill>
                  <a:latin typeface="Manrope Light"/>
                </a:rPr>
                <a:t>Sistemi versanti </a:t>
              </a:r>
            </a:p>
          </p:txBody>
        </p:sp>
        <p:sp>
          <p:nvSpPr>
            <p:cNvPr id="127" name="Rectangle: Rounded Corners 95">
              <a:extLst>
                <a:ext uri="{FF2B5EF4-FFF2-40B4-BE49-F238E27FC236}">
                  <a16:creationId xmlns:a16="http://schemas.microsoft.com/office/drawing/2014/main" id="{E749C508-B5E7-1B5A-5D52-D592942C2C11}"/>
                </a:ext>
              </a:extLst>
            </p:cNvPr>
            <p:cNvSpPr/>
            <p:nvPr/>
          </p:nvSpPr>
          <p:spPr>
            <a:xfrm>
              <a:off x="3263691" y="5108302"/>
              <a:ext cx="1792892" cy="501505"/>
            </a:xfrm>
            <a:prstGeom prst="roundRect">
              <a:avLst/>
            </a:prstGeom>
            <a:grp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32645" tIns="32645" rIns="32645" bIns="32645" rtlCol="0" anchor="ctr"/>
            <a:lstStyle/>
            <a:p>
              <a:pPr algn="ctr"/>
              <a:r>
                <a:rPr lang="it-IT" sz="1270" b="1">
                  <a:solidFill>
                    <a:schemeClr val="tx1"/>
                  </a:solidFill>
                  <a:latin typeface="Manrope Light"/>
                </a:rPr>
                <a:t>Sistemi di accesso</a:t>
              </a:r>
            </a:p>
          </p:txBody>
        </p:sp>
        <p:sp>
          <p:nvSpPr>
            <p:cNvPr id="128" name="Rectangle: Rounded Corners 95">
              <a:extLst>
                <a:ext uri="{FF2B5EF4-FFF2-40B4-BE49-F238E27FC236}">
                  <a16:creationId xmlns:a16="http://schemas.microsoft.com/office/drawing/2014/main" id="{EF86DC96-004D-B644-918C-D94F645732B1}"/>
                </a:ext>
              </a:extLst>
            </p:cNvPr>
            <p:cNvSpPr/>
            <p:nvPr/>
          </p:nvSpPr>
          <p:spPr>
            <a:xfrm>
              <a:off x="1206520" y="4444545"/>
              <a:ext cx="1792892" cy="501505"/>
            </a:xfrm>
            <a:prstGeom prst="roundRect">
              <a:avLst/>
            </a:prstGeom>
            <a:grp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32645" tIns="32645" rIns="32645" bIns="32645" rtlCol="0" anchor="ctr"/>
            <a:lstStyle/>
            <a:p>
              <a:pPr algn="ctr"/>
              <a:r>
                <a:rPr lang="it-IT" sz="1270" b="1">
                  <a:solidFill>
                    <a:schemeClr val="tx1"/>
                  </a:solidFill>
                  <a:latin typeface="Manrope Light"/>
                </a:rPr>
                <a:t>Sistemi integrati</a:t>
              </a:r>
            </a:p>
          </p:txBody>
        </p:sp>
      </p:grpSp>
      <p:pic>
        <p:nvPicPr>
          <p:cNvPr id="129" name="Graphic 9">
            <a:extLst>
              <a:ext uri="{FF2B5EF4-FFF2-40B4-BE49-F238E27FC236}">
                <a16:creationId xmlns:a16="http://schemas.microsoft.com/office/drawing/2014/main" id="{22613EC5-2D45-E6B3-F690-8657C57FC9F8}"/>
              </a:ext>
            </a:extLst>
          </p:cNvPr>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colorTemperature colorTemp="5900"/>
                    </a14:imgEffect>
                  </a14:imgLayer>
                </a14:imgProps>
              </a:ext>
            </a:extLst>
          </a:blip>
          <a:stretch>
            <a:fillRect/>
          </a:stretch>
        </p:blipFill>
        <p:spPr>
          <a:xfrm>
            <a:off x="6281936" y="802775"/>
            <a:ext cx="5125029" cy="4898926"/>
          </a:xfrm>
          <a:prstGeom prst="rect">
            <a:avLst/>
          </a:prstGeom>
        </p:spPr>
      </p:pic>
      <p:sp>
        <p:nvSpPr>
          <p:cNvPr id="132" name="Freeform: Shape 131">
            <a:extLst>
              <a:ext uri="{FF2B5EF4-FFF2-40B4-BE49-F238E27FC236}">
                <a16:creationId xmlns:a16="http://schemas.microsoft.com/office/drawing/2014/main" id="{27DA6FD3-0569-E28B-8622-F5DDD2A979B7}"/>
              </a:ext>
            </a:extLst>
          </p:cNvPr>
          <p:cNvSpPr/>
          <p:nvPr/>
        </p:nvSpPr>
        <p:spPr>
          <a:xfrm>
            <a:off x="8052333" y="2334713"/>
            <a:ext cx="2640613" cy="1348565"/>
          </a:xfrm>
          <a:custGeom>
            <a:avLst/>
            <a:gdLst>
              <a:gd name="connsiteX0" fmla="*/ 1507437 w 3651891"/>
              <a:gd name="connsiteY0" fmla="*/ 17 h 1938915"/>
              <a:gd name="connsiteX1" fmla="*/ 2163476 w 3651891"/>
              <a:gd name="connsiteY1" fmla="*/ 413910 h 1938915"/>
              <a:gd name="connsiteX2" fmla="*/ 2176572 w 3651891"/>
              <a:gd name="connsiteY2" fmla="*/ 453079 h 1938915"/>
              <a:gd name="connsiteX3" fmla="*/ 2176809 w 3651891"/>
              <a:gd name="connsiteY3" fmla="*/ 452942 h 1938915"/>
              <a:gd name="connsiteX4" fmla="*/ 2955373 w 3651891"/>
              <a:gd name="connsiteY4" fmla="*/ 647633 h 1938915"/>
              <a:gd name="connsiteX5" fmla="*/ 3068170 w 3651891"/>
              <a:gd name="connsiteY5" fmla="*/ 996117 h 1938915"/>
              <a:gd name="connsiteX6" fmla="*/ 3062009 w 3651891"/>
              <a:gd name="connsiteY6" fmla="*/ 1065106 h 1938915"/>
              <a:gd name="connsiteX7" fmla="*/ 3074270 w 3651891"/>
              <a:gd name="connsiteY7" fmla="*/ 1050796 h 1938915"/>
              <a:gd name="connsiteX8" fmla="*/ 3233369 w 3651891"/>
              <a:gd name="connsiteY8" fmla="*/ 998938 h 1938915"/>
              <a:gd name="connsiteX9" fmla="*/ 3440688 w 3651891"/>
              <a:gd name="connsiteY9" fmla="*/ 1107074 h 1938915"/>
              <a:gd name="connsiteX10" fmla="*/ 3451192 w 3651891"/>
              <a:gd name="connsiteY10" fmla="*/ 1148017 h 1938915"/>
              <a:gd name="connsiteX11" fmla="*/ 3466234 w 3651891"/>
              <a:gd name="connsiteY11" fmla="*/ 1156507 h 1938915"/>
              <a:gd name="connsiteX12" fmla="*/ 3651881 w 3651891"/>
              <a:gd name="connsiteY12" fmla="*/ 1513161 h 1938915"/>
              <a:gd name="connsiteX13" fmla="*/ 3239233 w 3651891"/>
              <a:gd name="connsiteY13" fmla="*/ 1938906 h 1938915"/>
              <a:gd name="connsiteX14" fmla="*/ 3224641 w 3651891"/>
              <a:gd name="connsiteY14" fmla="*/ 1937290 h 1938915"/>
              <a:gd name="connsiteX15" fmla="*/ 3224651 w 3651891"/>
              <a:gd name="connsiteY15" fmla="*/ 1938806 h 1938915"/>
              <a:gd name="connsiteX16" fmla="*/ 655391 w 3651891"/>
              <a:gd name="connsiteY16" fmla="*/ 1921189 h 1938915"/>
              <a:gd name="connsiteX17" fmla="*/ 655371 w 3651891"/>
              <a:gd name="connsiteY17" fmla="*/ 1918208 h 1938915"/>
              <a:gd name="connsiteX18" fmla="*/ 622913 w 3651891"/>
              <a:gd name="connsiteY18" fmla="*/ 1920966 h 1938915"/>
              <a:gd name="connsiteX19" fmla="*/ 12 w 3651891"/>
              <a:gd name="connsiteY19" fmla="*/ 1353141 h 1938915"/>
              <a:gd name="connsiteX20" fmla="*/ 490537 w 3651891"/>
              <a:gd name="connsiteY20" fmla="*/ 804399 h 1938915"/>
              <a:gd name="connsiteX21" fmla="*/ 554681 w 3651891"/>
              <a:gd name="connsiteY21" fmla="*/ 798948 h 1938915"/>
              <a:gd name="connsiteX22" fmla="*/ 576325 w 3651891"/>
              <a:gd name="connsiteY22" fmla="*/ 773687 h 1938915"/>
              <a:gd name="connsiteX23" fmla="*/ 735424 w 3651891"/>
              <a:gd name="connsiteY23" fmla="*/ 721830 h 1938915"/>
              <a:gd name="connsiteX24" fmla="*/ 810798 w 3651891"/>
              <a:gd name="connsiteY24" fmla="*/ 733804 h 1938915"/>
              <a:gd name="connsiteX25" fmla="*/ 803054 w 3651891"/>
              <a:gd name="connsiteY25" fmla="*/ 665496 h 1938915"/>
              <a:gd name="connsiteX26" fmla="*/ 1507437 w 3651891"/>
              <a:gd name="connsiteY26" fmla="*/ 17 h 1938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51891" h="1938915">
                <a:moveTo>
                  <a:pt x="1507437" y="17"/>
                </a:moveTo>
                <a:cubicBezTo>
                  <a:pt x="1801097" y="2031"/>
                  <a:pt x="2054209" y="172577"/>
                  <a:pt x="2163476" y="413910"/>
                </a:cubicBezTo>
                <a:lnTo>
                  <a:pt x="2176572" y="453079"/>
                </a:lnTo>
                <a:lnTo>
                  <a:pt x="2176809" y="452942"/>
                </a:lnTo>
                <a:cubicBezTo>
                  <a:pt x="2451845" y="327608"/>
                  <a:pt x="2779763" y="402363"/>
                  <a:pt x="2955373" y="647633"/>
                </a:cubicBezTo>
                <a:cubicBezTo>
                  <a:pt x="3030635" y="752749"/>
                  <a:pt x="3067234" y="874257"/>
                  <a:pt x="3068170" y="996117"/>
                </a:cubicBezTo>
                <a:lnTo>
                  <a:pt x="3062009" y="1065106"/>
                </a:lnTo>
                <a:lnTo>
                  <a:pt x="3074270" y="1050796"/>
                </a:lnTo>
                <a:cubicBezTo>
                  <a:pt x="3114987" y="1018755"/>
                  <a:pt x="3171237" y="998938"/>
                  <a:pt x="3233369" y="998938"/>
                </a:cubicBezTo>
                <a:cubicBezTo>
                  <a:pt x="3326567" y="998938"/>
                  <a:pt x="3406531" y="1043527"/>
                  <a:pt x="3440688" y="1107074"/>
                </a:cubicBezTo>
                <a:lnTo>
                  <a:pt x="3451192" y="1148017"/>
                </a:lnTo>
                <a:lnTo>
                  <a:pt x="3466234" y="1156507"/>
                </a:lnTo>
                <a:cubicBezTo>
                  <a:pt x="3577302" y="1234287"/>
                  <a:pt x="3650872" y="1365220"/>
                  <a:pt x="3651881" y="1513161"/>
                </a:cubicBezTo>
                <a:cubicBezTo>
                  <a:pt x="3653497" y="1749868"/>
                  <a:pt x="3468749" y="1940480"/>
                  <a:pt x="3239233" y="1938906"/>
                </a:cubicBezTo>
                <a:lnTo>
                  <a:pt x="3224641" y="1937290"/>
                </a:lnTo>
                <a:lnTo>
                  <a:pt x="3224651" y="1938806"/>
                </a:lnTo>
                <a:lnTo>
                  <a:pt x="655391" y="1921189"/>
                </a:lnTo>
                <a:lnTo>
                  <a:pt x="655371" y="1918208"/>
                </a:lnTo>
                <a:lnTo>
                  <a:pt x="622913" y="1920966"/>
                </a:lnTo>
                <a:cubicBezTo>
                  <a:pt x="281019" y="1918622"/>
                  <a:pt x="2136" y="1664398"/>
                  <a:pt x="12" y="1353141"/>
                </a:cubicBezTo>
                <a:cubicBezTo>
                  <a:pt x="-1847" y="1080791"/>
                  <a:pt x="208803" y="855017"/>
                  <a:pt x="490537" y="804399"/>
                </a:cubicBezTo>
                <a:lnTo>
                  <a:pt x="554681" y="798948"/>
                </a:lnTo>
                <a:lnTo>
                  <a:pt x="576325" y="773687"/>
                </a:lnTo>
                <a:cubicBezTo>
                  <a:pt x="617042" y="741647"/>
                  <a:pt x="673292" y="721830"/>
                  <a:pt x="735424" y="721830"/>
                </a:cubicBezTo>
                <a:lnTo>
                  <a:pt x="810798" y="733804"/>
                </a:lnTo>
                <a:lnTo>
                  <a:pt x="803054" y="665496"/>
                </a:lnTo>
                <a:cubicBezTo>
                  <a:pt x="800527" y="295278"/>
                  <a:pt x="1115890" y="-2667"/>
                  <a:pt x="1507437" y="17"/>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t-IT" sz="1632">
              <a:latin typeface="Manrope Light"/>
            </a:endParaRPr>
          </a:p>
        </p:txBody>
      </p:sp>
      <p:sp>
        <p:nvSpPr>
          <p:cNvPr id="133" name="Oval 45">
            <a:extLst>
              <a:ext uri="{FF2B5EF4-FFF2-40B4-BE49-F238E27FC236}">
                <a16:creationId xmlns:a16="http://schemas.microsoft.com/office/drawing/2014/main" id="{C2FF6204-4BC1-FF74-B010-7483A9EBD0DB}"/>
              </a:ext>
            </a:extLst>
          </p:cNvPr>
          <p:cNvSpPr/>
          <p:nvPr/>
        </p:nvSpPr>
        <p:spPr>
          <a:xfrm>
            <a:off x="8711577" y="3068483"/>
            <a:ext cx="363395" cy="327107"/>
          </a:xfrm>
          <a:prstGeom prst="ellipse">
            <a:avLst/>
          </a:prstGeom>
          <a:solidFill>
            <a:schemeClr val="tx2"/>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t-IT" sz="1632">
              <a:latin typeface="Manrope Light"/>
            </a:endParaRPr>
          </a:p>
        </p:txBody>
      </p:sp>
      <p:pic>
        <p:nvPicPr>
          <p:cNvPr id="134" name="Graphic 46" descr="Database with solid fill">
            <a:extLst>
              <a:ext uri="{FF2B5EF4-FFF2-40B4-BE49-F238E27FC236}">
                <a16:creationId xmlns:a16="http://schemas.microsoft.com/office/drawing/2014/main" id="{0EEF91CD-DCF0-F9B9-66B9-25688F765E8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750377" y="3094496"/>
            <a:ext cx="275080" cy="275080"/>
          </a:xfrm>
          <a:prstGeom prst="rect">
            <a:avLst/>
          </a:prstGeom>
        </p:spPr>
      </p:pic>
      <p:cxnSp>
        <p:nvCxnSpPr>
          <p:cNvPr id="135" name="Straight Arrow Connector 76">
            <a:extLst>
              <a:ext uri="{FF2B5EF4-FFF2-40B4-BE49-F238E27FC236}">
                <a16:creationId xmlns:a16="http://schemas.microsoft.com/office/drawing/2014/main" id="{60458E75-E625-ABA6-0EA0-1320BC4F6EED}"/>
              </a:ext>
            </a:extLst>
          </p:cNvPr>
          <p:cNvCxnSpPr>
            <a:cxnSpLocks/>
          </p:cNvCxnSpPr>
          <p:nvPr/>
        </p:nvCxnSpPr>
        <p:spPr>
          <a:xfrm>
            <a:off x="8596854" y="2035101"/>
            <a:ext cx="199118" cy="402712"/>
          </a:xfrm>
          <a:prstGeom prst="straightConnector1">
            <a:avLst/>
          </a:prstGeom>
          <a:ln w="38100">
            <a:solidFill>
              <a:schemeClr val="accent5"/>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6" name="Straight Arrow Connector 78">
            <a:extLst>
              <a:ext uri="{FF2B5EF4-FFF2-40B4-BE49-F238E27FC236}">
                <a16:creationId xmlns:a16="http://schemas.microsoft.com/office/drawing/2014/main" id="{F731EEF3-0964-0BA2-8881-C2047115D89C}"/>
              </a:ext>
            </a:extLst>
          </p:cNvPr>
          <p:cNvCxnSpPr>
            <a:cxnSpLocks/>
          </p:cNvCxnSpPr>
          <p:nvPr/>
        </p:nvCxnSpPr>
        <p:spPr>
          <a:xfrm flipH="1">
            <a:off x="9847171" y="2160260"/>
            <a:ext cx="242482" cy="365592"/>
          </a:xfrm>
          <a:prstGeom prst="straightConnector1">
            <a:avLst/>
          </a:prstGeom>
          <a:ln w="38100">
            <a:solidFill>
              <a:schemeClr val="accent5"/>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7" name="Oval 84">
            <a:extLst>
              <a:ext uri="{FF2B5EF4-FFF2-40B4-BE49-F238E27FC236}">
                <a16:creationId xmlns:a16="http://schemas.microsoft.com/office/drawing/2014/main" id="{F53BDFF2-F226-4BD2-629C-3D2C58FCD1CE}"/>
              </a:ext>
            </a:extLst>
          </p:cNvPr>
          <p:cNvSpPr/>
          <p:nvPr/>
        </p:nvSpPr>
        <p:spPr>
          <a:xfrm>
            <a:off x="10074977" y="1457683"/>
            <a:ext cx="468000" cy="468000"/>
          </a:xfrm>
          <a:prstGeom prst="ellipse">
            <a:avLst/>
          </a:prstGeom>
          <a:solidFill>
            <a:schemeClr val="accent5"/>
          </a:solidFill>
          <a:ln>
            <a:solidFill>
              <a:schemeClr val="accent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t-IT" sz="1632">
              <a:latin typeface="Manrope Light"/>
            </a:endParaRPr>
          </a:p>
        </p:txBody>
      </p:sp>
      <p:sp>
        <p:nvSpPr>
          <p:cNvPr id="138" name="TextBox 87">
            <a:extLst>
              <a:ext uri="{FF2B5EF4-FFF2-40B4-BE49-F238E27FC236}">
                <a16:creationId xmlns:a16="http://schemas.microsoft.com/office/drawing/2014/main" id="{E1E47CDA-DD14-2CDA-DB20-49F65DA7D058}"/>
              </a:ext>
            </a:extLst>
          </p:cNvPr>
          <p:cNvSpPr txBox="1"/>
          <p:nvPr/>
        </p:nvSpPr>
        <p:spPr>
          <a:xfrm>
            <a:off x="9872668" y="1956084"/>
            <a:ext cx="859835" cy="153440"/>
          </a:xfrm>
          <a:prstGeom prst="rect">
            <a:avLst/>
          </a:prstGeom>
          <a:noFill/>
        </p:spPr>
        <p:txBody>
          <a:bodyPr wrap="square" lIns="0" tIns="0" rIns="0" bIns="0"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sz="997" b="1">
                <a:solidFill>
                  <a:srgbClr val="1A1A31"/>
                </a:solidFill>
                <a:latin typeface="Manrope Light"/>
              </a:rPr>
              <a:t>Imprese</a:t>
            </a:r>
          </a:p>
        </p:txBody>
      </p:sp>
      <p:sp>
        <p:nvSpPr>
          <p:cNvPr id="139" name="TextBox 97">
            <a:extLst>
              <a:ext uri="{FF2B5EF4-FFF2-40B4-BE49-F238E27FC236}">
                <a16:creationId xmlns:a16="http://schemas.microsoft.com/office/drawing/2014/main" id="{1C0EB62D-AE1B-BF82-5FF4-5C26DD10CEFD}"/>
              </a:ext>
            </a:extLst>
          </p:cNvPr>
          <p:cNvSpPr txBox="1"/>
          <p:nvPr/>
        </p:nvSpPr>
        <p:spPr>
          <a:xfrm>
            <a:off x="8193124" y="1670632"/>
            <a:ext cx="859835" cy="306879"/>
          </a:xfrm>
          <a:prstGeom prst="rect">
            <a:avLst/>
          </a:prstGeom>
          <a:noFill/>
        </p:spPr>
        <p:txBody>
          <a:bodyPr wrap="square" lIns="0" tIns="0" rIns="0" bIns="0"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sz="997" b="1">
                <a:solidFill>
                  <a:srgbClr val="1A1A31"/>
                </a:solidFill>
                <a:latin typeface="Manrope Light"/>
              </a:rPr>
              <a:t>Enti Pubblici </a:t>
            </a:r>
          </a:p>
          <a:p>
            <a:pPr algn="ctr"/>
            <a:r>
              <a:rPr lang="it-IT" sz="997" b="1">
                <a:solidFill>
                  <a:srgbClr val="1A1A31"/>
                </a:solidFill>
                <a:latin typeface="Manrope Light"/>
              </a:rPr>
              <a:t>e privati</a:t>
            </a:r>
          </a:p>
        </p:txBody>
      </p:sp>
      <p:pic>
        <p:nvPicPr>
          <p:cNvPr id="140" name="Graphic 85" descr="Business Growth with solid fill">
            <a:extLst>
              <a:ext uri="{FF2B5EF4-FFF2-40B4-BE49-F238E27FC236}">
                <a16:creationId xmlns:a16="http://schemas.microsoft.com/office/drawing/2014/main" id="{E68B81F6-2FA6-3E6F-1C57-B18088FCD079}"/>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074977" y="1457683"/>
            <a:ext cx="468000" cy="468000"/>
          </a:xfrm>
          <a:prstGeom prst="rect">
            <a:avLst/>
          </a:prstGeom>
        </p:spPr>
      </p:pic>
      <p:grpSp>
        <p:nvGrpSpPr>
          <p:cNvPr id="141" name="Group 140">
            <a:extLst>
              <a:ext uri="{FF2B5EF4-FFF2-40B4-BE49-F238E27FC236}">
                <a16:creationId xmlns:a16="http://schemas.microsoft.com/office/drawing/2014/main" id="{EAC387C8-F73D-5D0D-0199-E82D58489F41}"/>
              </a:ext>
            </a:extLst>
          </p:cNvPr>
          <p:cNvGrpSpPr/>
          <p:nvPr/>
        </p:nvGrpSpPr>
        <p:grpSpPr>
          <a:xfrm>
            <a:off x="8376451" y="1169469"/>
            <a:ext cx="468000" cy="468000"/>
            <a:chOff x="8682780" y="1652069"/>
            <a:chExt cx="468000" cy="468000"/>
          </a:xfrm>
        </p:grpSpPr>
        <p:sp>
          <p:nvSpPr>
            <p:cNvPr id="142" name="Oval 83">
              <a:extLst>
                <a:ext uri="{FF2B5EF4-FFF2-40B4-BE49-F238E27FC236}">
                  <a16:creationId xmlns:a16="http://schemas.microsoft.com/office/drawing/2014/main" id="{7A1061D9-F4F5-E48B-B7E0-945FE72C0592}"/>
                </a:ext>
              </a:extLst>
            </p:cNvPr>
            <p:cNvSpPr/>
            <p:nvPr/>
          </p:nvSpPr>
          <p:spPr>
            <a:xfrm>
              <a:off x="8682780" y="1652069"/>
              <a:ext cx="468000" cy="468000"/>
            </a:xfrm>
            <a:prstGeom prst="ellipse">
              <a:avLst/>
            </a:prstGeom>
            <a:solidFill>
              <a:schemeClr val="accent5"/>
            </a:solidFill>
            <a:ln>
              <a:solidFill>
                <a:schemeClr val="accent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t-IT" sz="1632">
                <a:latin typeface="Manrope Light"/>
              </a:endParaRPr>
            </a:p>
          </p:txBody>
        </p:sp>
        <p:pic>
          <p:nvPicPr>
            <p:cNvPr id="143" name="Graphic 88" descr="Graduation cap with solid fill">
              <a:extLst>
                <a:ext uri="{FF2B5EF4-FFF2-40B4-BE49-F238E27FC236}">
                  <a16:creationId xmlns:a16="http://schemas.microsoft.com/office/drawing/2014/main" id="{9BCFF6DA-328C-02C3-1DD9-32EE62B4657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8854229" y="1828926"/>
              <a:ext cx="278239" cy="278239"/>
            </a:xfrm>
            <a:prstGeom prst="rect">
              <a:avLst/>
            </a:prstGeom>
          </p:spPr>
        </p:pic>
        <p:pic>
          <p:nvPicPr>
            <p:cNvPr id="144" name="Graphic 92" descr="Office worker male with solid fill">
              <a:extLst>
                <a:ext uri="{FF2B5EF4-FFF2-40B4-BE49-F238E27FC236}">
                  <a16:creationId xmlns:a16="http://schemas.microsoft.com/office/drawing/2014/main" id="{4D9AF1EA-60BA-9448-F53B-4FF5B15AFD83}"/>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8702666" y="1663203"/>
              <a:ext cx="294493" cy="294493"/>
            </a:xfrm>
            <a:prstGeom prst="rect">
              <a:avLst/>
            </a:prstGeom>
          </p:spPr>
        </p:pic>
      </p:grpSp>
      <p:sp>
        <p:nvSpPr>
          <p:cNvPr id="145" name="Oval 45">
            <a:extLst>
              <a:ext uri="{FF2B5EF4-FFF2-40B4-BE49-F238E27FC236}">
                <a16:creationId xmlns:a16="http://schemas.microsoft.com/office/drawing/2014/main" id="{D5C29BE8-B57A-FF99-3FE1-8FACEA34DE1C}"/>
              </a:ext>
            </a:extLst>
          </p:cNvPr>
          <p:cNvSpPr/>
          <p:nvPr/>
        </p:nvSpPr>
        <p:spPr>
          <a:xfrm>
            <a:off x="9710491" y="3071261"/>
            <a:ext cx="363395" cy="327107"/>
          </a:xfrm>
          <a:prstGeom prst="ellipse">
            <a:avLst/>
          </a:prstGeom>
          <a:solidFill>
            <a:schemeClr val="tx2"/>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t-IT" sz="1632">
              <a:latin typeface="Manrope Light"/>
            </a:endParaRPr>
          </a:p>
        </p:txBody>
      </p:sp>
      <p:pic>
        <p:nvPicPr>
          <p:cNvPr id="146" name="Graphic 46" descr="Database with solid fill">
            <a:extLst>
              <a:ext uri="{FF2B5EF4-FFF2-40B4-BE49-F238E27FC236}">
                <a16:creationId xmlns:a16="http://schemas.microsoft.com/office/drawing/2014/main" id="{511E4BC2-E21B-2242-A973-0A08F4027CB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749291" y="3097274"/>
            <a:ext cx="275080" cy="275080"/>
          </a:xfrm>
          <a:prstGeom prst="rect">
            <a:avLst/>
          </a:prstGeom>
        </p:spPr>
      </p:pic>
      <p:pic>
        <p:nvPicPr>
          <p:cNvPr id="147" name="Graphic 59" descr="Images with solid fill">
            <a:extLst>
              <a:ext uri="{FF2B5EF4-FFF2-40B4-BE49-F238E27FC236}">
                <a16:creationId xmlns:a16="http://schemas.microsoft.com/office/drawing/2014/main" id="{BD85CC3E-3126-0AEA-BA3C-0074D015342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8482338" y="3197174"/>
            <a:ext cx="275081" cy="275081"/>
          </a:xfrm>
          <a:prstGeom prst="rect">
            <a:avLst/>
          </a:prstGeom>
        </p:spPr>
      </p:pic>
      <p:pic>
        <p:nvPicPr>
          <p:cNvPr id="148" name="Graphic 60" descr="Web design with solid fill">
            <a:extLst>
              <a:ext uri="{FF2B5EF4-FFF2-40B4-BE49-F238E27FC236}">
                <a16:creationId xmlns:a16="http://schemas.microsoft.com/office/drawing/2014/main" id="{EEEA0E80-D0D9-B7D6-7421-DBCAB712EA6B}"/>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9520194" y="3199304"/>
            <a:ext cx="287051" cy="287051"/>
          </a:xfrm>
          <a:prstGeom prst="rect">
            <a:avLst/>
          </a:prstGeom>
        </p:spPr>
      </p:pic>
      <p:pic>
        <p:nvPicPr>
          <p:cNvPr id="150" name="Immagine 35">
            <a:extLst>
              <a:ext uri="{FF2B5EF4-FFF2-40B4-BE49-F238E27FC236}">
                <a16:creationId xmlns:a16="http://schemas.microsoft.com/office/drawing/2014/main" id="{1F0C402A-9724-DB1A-9B62-E7D7CB2FE2FB}"/>
              </a:ext>
            </a:extLst>
          </p:cNvPr>
          <p:cNvPicPr>
            <a:picLocks noChangeAspect="1"/>
          </p:cNvPicPr>
          <p:nvPr/>
        </p:nvPicPr>
        <p:blipFill>
          <a:blip r:embed="rId10">
            <a:biLevel thresh="50000"/>
            <a:extLst>
              <a:ext uri="{BEBA8EAE-BF5A-486C-A8C5-ECC9F3942E4B}">
                <a14:imgProps xmlns:a14="http://schemas.microsoft.com/office/drawing/2010/main">
                  <a14:imgLayer r:embed="rId11">
                    <a14:imgEffect>
                      <a14:saturation sat="300000"/>
                    </a14:imgEffect>
                  </a14:imgLayer>
                </a14:imgProps>
              </a:ext>
            </a:extLst>
          </a:blip>
          <a:stretch>
            <a:fillRect/>
          </a:stretch>
        </p:blipFill>
        <p:spPr>
          <a:xfrm>
            <a:off x="8907629" y="1862356"/>
            <a:ext cx="326650" cy="352783"/>
          </a:xfrm>
          <a:prstGeom prst="rect">
            <a:avLst/>
          </a:prstGeom>
        </p:spPr>
      </p:pic>
      <p:pic>
        <p:nvPicPr>
          <p:cNvPr id="151" name="Immagine 36">
            <a:extLst>
              <a:ext uri="{FF2B5EF4-FFF2-40B4-BE49-F238E27FC236}">
                <a16:creationId xmlns:a16="http://schemas.microsoft.com/office/drawing/2014/main" id="{12C7CA46-99B5-6C85-E15D-EEBD23010EC9}"/>
              </a:ext>
            </a:extLst>
          </p:cNvPr>
          <p:cNvPicPr>
            <a:picLocks noChangeAspect="1"/>
          </p:cNvPicPr>
          <p:nvPr/>
        </p:nvPicPr>
        <p:blipFill>
          <a:blip r:embed="rId10">
            <a:biLevel thresh="50000"/>
            <a:extLst>
              <a:ext uri="{BEBA8EAE-BF5A-486C-A8C5-ECC9F3942E4B}">
                <a14:imgProps xmlns:a14="http://schemas.microsoft.com/office/drawing/2010/main">
                  <a14:imgLayer r:embed="rId11">
                    <a14:imgEffect>
                      <a14:saturation sat="300000"/>
                    </a14:imgEffect>
                  </a14:imgLayer>
                </a14:imgProps>
              </a:ext>
            </a:extLst>
          </a:blip>
          <a:stretch>
            <a:fillRect/>
          </a:stretch>
        </p:blipFill>
        <p:spPr>
          <a:xfrm>
            <a:off x="10060628" y="2210193"/>
            <a:ext cx="326650" cy="352783"/>
          </a:xfrm>
          <a:prstGeom prst="rect">
            <a:avLst/>
          </a:prstGeom>
        </p:spPr>
      </p:pic>
      <p:cxnSp>
        <p:nvCxnSpPr>
          <p:cNvPr id="152" name="Straight Arrow Connector 33">
            <a:extLst>
              <a:ext uri="{FF2B5EF4-FFF2-40B4-BE49-F238E27FC236}">
                <a16:creationId xmlns:a16="http://schemas.microsoft.com/office/drawing/2014/main" id="{4C4A5401-046E-BE3C-3408-BCB29EB657E6}"/>
              </a:ext>
            </a:extLst>
          </p:cNvPr>
          <p:cNvCxnSpPr>
            <a:cxnSpLocks/>
          </p:cNvCxnSpPr>
          <p:nvPr/>
        </p:nvCxnSpPr>
        <p:spPr>
          <a:xfrm>
            <a:off x="7815205" y="2931225"/>
            <a:ext cx="598533" cy="273613"/>
          </a:xfrm>
          <a:prstGeom prst="straightConnector1">
            <a:avLst/>
          </a:prstGeom>
          <a:ln w="38100">
            <a:solidFill>
              <a:schemeClr val="accent4"/>
            </a:solidFill>
            <a:headEnd type="triangle" w="med" len="med"/>
            <a:tailEnd type="triangle" w="med" len="med"/>
          </a:ln>
          <a:effectLst/>
        </p:spPr>
        <p:style>
          <a:lnRef idx="1">
            <a:schemeClr val="accent6"/>
          </a:lnRef>
          <a:fillRef idx="0">
            <a:schemeClr val="accent6"/>
          </a:fillRef>
          <a:effectRef idx="0">
            <a:schemeClr val="accent6"/>
          </a:effectRef>
          <a:fontRef idx="minor">
            <a:schemeClr val="tx1"/>
          </a:fontRef>
        </p:style>
      </p:cxnSp>
      <p:cxnSp>
        <p:nvCxnSpPr>
          <p:cNvPr id="153" name="Straight Arrow Connector 152">
            <a:extLst>
              <a:ext uri="{FF2B5EF4-FFF2-40B4-BE49-F238E27FC236}">
                <a16:creationId xmlns:a16="http://schemas.microsoft.com/office/drawing/2014/main" id="{28EFECCF-A0EA-4FDE-8376-30DA1E3FDA88}"/>
              </a:ext>
            </a:extLst>
          </p:cNvPr>
          <p:cNvCxnSpPr>
            <a:cxnSpLocks/>
          </p:cNvCxnSpPr>
          <p:nvPr/>
        </p:nvCxnSpPr>
        <p:spPr>
          <a:xfrm flipV="1">
            <a:off x="8973679" y="3606934"/>
            <a:ext cx="241914" cy="614466"/>
          </a:xfrm>
          <a:prstGeom prst="straightConnector1">
            <a:avLst/>
          </a:prstGeom>
          <a:ln w="38100">
            <a:solidFill>
              <a:schemeClr val="accent4"/>
            </a:solidFill>
            <a:tailEnd type="triangle"/>
          </a:ln>
        </p:spPr>
        <p:style>
          <a:lnRef idx="1">
            <a:schemeClr val="accent6"/>
          </a:lnRef>
          <a:fillRef idx="0">
            <a:schemeClr val="accent6"/>
          </a:fillRef>
          <a:effectRef idx="0">
            <a:schemeClr val="accent6"/>
          </a:effectRef>
          <a:fontRef idx="minor">
            <a:schemeClr val="tx1"/>
          </a:fontRef>
        </p:style>
      </p:cxnSp>
      <p:cxnSp>
        <p:nvCxnSpPr>
          <p:cNvPr id="154" name="Straight Arrow Connector 153">
            <a:extLst>
              <a:ext uri="{FF2B5EF4-FFF2-40B4-BE49-F238E27FC236}">
                <a16:creationId xmlns:a16="http://schemas.microsoft.com/office/drawing/2014/main" id="{F61DECFC-1FC1-4DD3-8E6E-8146BD7D00E4}"/>
              </a:ext>
            </a:extLst>
          </p:cNvPr>
          <p:cNvCxnSpPr>
            <a:cxnSpLocks/>
          </p:cNvCxnSpPr>
          <p:nvPr/>
        </p:nvCxnSpPr>
        <p:spPr>
          <a:xfrm>
            <a:off x="10318993" y="3515820"/>
            <a:ext cx="136569" cy="419254"/>
          </a:xfrm>
          <a:prstGeom prst="straightConnector1">
            <a:avLst/>
          </a:prstGeom>
          <a:ln w="38100">
            <a:solidFill>
              <a:schemeClr val="accent4"/>
            </a:solidFill>
            <a:tailEnd type="triangle"/>
          </a:ln>
        </p:spPr>
        <p:style>
          <a:lnRef idx="1">
            <a:schemeClr val="accent6"/>
          </a:lnRef>
          <a:fillRef idx="0">
            <a:schemeClr val="accent6"/>
          </a:fillRef>
          <a:effectRef idx="0">
            <a:schemeClr val="accent6"/>
          </a:effectRef>
          <a:fontRef idx="minor">
            <a:schemeClr val="tx1"/>
          </a:fontRef>
        </p:style>
      </p:cxnSp>
      <p:cxnSp>
        <p:nvCxnSpPr>
          <p:cNvPr id="155" name="Straight Arrow Connector 33">
            <a:extLst>
              <a:ext uri="{FF2B5EF4-FFF2-40B4-BE49-F238E27FC236}">
                <a16:creationId xmlns:a16="http://schemas.microsoft.com/office/drawing/2014/main" id="{28B9C56D-015B-ED3A-426D-43782B26B710}"/>
              </a:ext>
            </a:extLst>
          </p:cNvPr>
          <p:cNvCxnSpPr>
            <a:cxnSpLocks/>
          </p:cNvCxnSpPr>
          <p:nvPr/>
        </p:nvCxnSpPr>
        <p:spPr>
          <a:xfrm flipV="1">
            <a:off x="8004932" y="3529267"/>
            <a:ext cx="485818" cy="346035"/>
          </a:xfrm>
          <a:prstGeom prst="straightConnector1">
            <a:avLst/>
          </a:prstGeom>
          <a:ln w="38100">
            <a:solidFill>
              <a:schemeClr val="accent4"/>
            </a:solidFill>
            <a:headEnd type="triangle" w="med" len="med"/>
            <a:tailEnd type="triangle" w="med" len="med"/>
          </a:ln>
        </p:spPr>
        <p:style>
          <a:lnRef idx="1">
            <a:schemeClr val="accent6"/>
          </a:lnRef>
          <a:fillRef idx="0">
            <a:schemeClr val="accent6"/>
          </a:fillRef>
          <a:effectRef idx="0">
            <a:schemeClr val="accent6"/>
          </a:effectRef>
          <a:fontRef idx="minor">
            <a:schemeClr val="tx1"/>
          </a:fontRef>
        </p:style>
      </p:cxnSp>
      <p:sp>
        <p:nvSpPr>
          <p:cNvPr id="156" name="Rectangle: Rounded Corners 95">
            <a:extLst>
              <a:ext uri="{FF2B5EF4-FFF2-40B4-BE49-F238E27FC236}">
                <a16:creationId xmlns:a16="http://schemas.microsoft.com/office/drawing/2014/main" id="{DFAA3775-C739-2BFD-DA8E-8B65C8098DAB}"/>
              </a:ext>
            </a:extLst>
          </p:cNvPr>
          <p:cNvSpPr/>
          <p:nvPr/>
        </p:nvSpPr>
        <p:spPr>
          <a:xfrm>
            <a:off x="6734229" y="4306910"/>
            <a:ext cx="1645676" cy="171597"/>
          </a:xfrm>
          <a:prstGeom prst="roundRect">
            <a:avLst/>
          </a:prstGeom>
          <a:noFill/>
          <a:ln>
            <a:noFill/>
          </a:ln>
          <a:effectLst/>
        </p:spPr>
        <p:txBody>
          <a:bodyPr wrap="square" lIns="0" tIns="0" rIns="0" bIns="0" rtlCol="0" anchor="b">
            <a:noAutofit/>
          </a:bodyPr>
          <a:lstStyle/>
          <a:p>
            <a:pPr algn="ctr"/>
            <a:r>
              <a:rPr lang="it-IT" sz="997" b="1">
                <a:solidFill>
                  <a:srgbClr val="1A1A31"/>
                </a:solidFill>
                <a:latin typeface="Manrope Light"/>
              </a:rPr>
              <a:t>Sistemi federati</a:t>
            </a:r>
          </a:p>
        </p:txBody>
      </p:sp>
      <p:sp>
        <p:nvSpPr>
          <p:cNvPr id="157" name="Rectangle: Rounded Corners 95">
            <a:extLst>
              <a:ext uri="{FF2B5EF4-FFF2-40B4-BE49-F238E27FC236}">
                <a16:creationId xmlns:a16="http://schemas.microsoft.com/office/drawing/2014/main" id="{1F4F3E3E-9EF0-3AFC-4977-ECAD51980EBE}"/>
              </a:ext>
            </a:extLst>
          </p:cNvPr>
          <p:cNvSpPr/>
          <p:nvPr/>
        </p:nvSpPr>
        <p:spPr>
          <a:xfrm>
            <a:off x="6412676" y="3055001"/>
            <a:ext cx="1645676" cy="171597"/>
          </a:xfrm>
          <a:prstGeom prst="roundRect">
            <a:avLst/>
          </a:prstGeom>
          <a:noFill/>
          <a:ln>
            <a:noFill/>
          </a:ln>
        </p:spPr>
        <p:txBody>
          <a:bodyPr wrap="square" lIns="0" tIns="0" rIns="0" bIns="0" rtlCol="0" anchor="b">
            <a:noAutofit/>
          </a:bodyPr>
          <a:lstStyle/>
          <a:p>
            <a:pPr algn="ctr"/>
            <a:r>
              <a:rPr lang="it-IT" sz="997" b="1">
                <a:solidFill>
                  <a:srgbClr val="1A1A31"/>
                </a:solidFill>
                <a:latin typeface="Manrope Light"/>
              </a:rPr>
              <a:t>Sistemi integrati</a:t>
            </a:r>
          </a:p>
        </p:txBody>
      </p:sp>
      <p:sp>
        <p:nvSpPr>
          <p:cNvPr id="168" name="Rectangle: Rounded Corners 95">
            <a:extLst>
              <a:ext uri="{FF2B5EF4-FFF2-40B4-BE49-F238E27FC236}">
                <a16:creationId xmlns:a16="http://schemas.microsoft.com/office/drawing/2014/main" id="{F04603ED-CDAF-3A48-C55C-83E8D5DEE3E9}"/>
              </a:ext>
            </a:extLst>
          </p:cNvPr>
          <p:cNvSpPr/>
          <p:nvPr/>
        </p:nvSpPr>
        <p:spPr>
          <a:xfrm>
            <a:off x="8109234" y="4694690"/>
            <a:ext cx="1773253" cy="171597"/>
          </a:xfrm>
          <a:prstGeom prst="roundRect">
            <a:avLst/>
          </a:prstGeom>
          <a:noFill/>
          <a:ln>
            <a:noFill/>
          </a:ln>
          <a:effectLst/>
        </p:spPr>
        <p:txBody>
          <a:bodyPr wrap="square" lIns="0" tIns="0" rIns="0" bIns="0" rtlCol="0" anchor="b">
            <a:noAutofit/>
          </a:bodyPr>
          <a:lstStyle/>
          <a:p>
            <a:pPr algn="ctr"/>
            <a:r>
              <a:rPr lang="it-IT" sz="997" b="1">
                <a:solidFill>
                  <a:srgbClr val="1A1A31"/>
                </a:solidFill>
                <a:latin typeface="Manrope Light"/>
              </a:rPr>
              <a:t>Sistemi versanti</a:t>
            </a:r>
          </a:p>
        </p:txBody>
      </p:sp>
      <p:sp>
        <p:nvSpPr>
          <p:cNvPr id="187" name="Rectangle: Rounded Corners 95">
            <a:extLst>
              <a:ext uri="{FF2B5EF4-FFF2-40B4-BE49-F238E27FC236}">
                <a16:creationId xmlns:a16="http://schemas.microsoft.com/office/drawing/2014/main" id="{D08CA78B-9400-D3F4-4483-A11A3F2FE2DC}"/>
              </a:ext>
            </a:extLst>
          </p:cNvPr>
          <p:cNvSpPr/>
          <p:nvPr/>
        </p:nvSpPr>
        <p:spPr>
          <a:xfrm>
            <a:off x="9650909" y="4381101"/>
            <a:ext cx="1773253" cy="171597"/>
          </a:xfrm>
          <a:prstGeom prst="roundRect">
            <a:avLst/>
          </a:prstGeom>
          <a:noFill/>
          <a:ln>
            <a:noFill/>
          </a:ln>
          <a:effectLst/>
        </p:spPr>
        <p:txBody>
          <a:bodyPr wrap="square" lIns="0" tIns="0" rIns="0" bIns="0" rtlCol="0" anchor="b">
            <a:noAutofit/>
          </a:bodyPr>
          <a:lstStyle/>
          <a:p>
            <a:pPr algn="ctr"/>
            <a:r>
              <a:rPr lang="it-IT" sz="997" b="1">
                <a:solidFill>
                  <a:srgbClr val="1A1A31"/>
                </a:solidFill>
                <a:latin typeface="Manrope Light"/>
              </a:rPr>
              <a:t>Sistemi di accesso</a:t>
            </a:r>
          </a:p>
        </p:txBody>
      </p:sp>
      <p:sp>
        <p:nvSpPr>
          <p:cNvPr id="248" name="Oval 37">
            <a:extLst>
              <a:ext uri="{FF2B5EF4-FFF2-40B4-BE49-F238E27FC236}">
                <a16:creationId xmlns:a16="http://schemas.microsoft.com/office/drawing/2014/main" id="{3A1C334F-B677-E556-C7D4-3785096196E9}"/>
              </a:ext>
            </a:extLst>
          </p:cNvPr>
          <p:cNvSpPr/>
          <p:nvPr/>
        </p:nvSpPr>
        <p:spPr>
          <a:xfrm>
            <a:off x="7594675" y="2736240"/>
            <a:ext cx="226286" cy="226286"/>
          </a:xfrm>
          <a:prstGeom prst="ellipse">
            <a:avLst/>
          </a:prstGeom>
          <a:solidFill>
            <a:srgbClr val="E1FF77"/>
          </a:solidFill>
          <a:ln w="12700" cap="flat" cmpd="sng" algn="ctr">
            <a:solidFill>
              <a:srgbClr val="E1FF7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632" b="0" i="0" u="none" strike="noStrike" kern="0" cap="none" spc="0" normalizeH="0" baseline="0" noProof="0">
              <a:ln>
                <a:noFill/>
              </a:ln>
              <a:solidFill>
                <a:prstClr val="white"/>
              </a:solidFill>
              <a:effectLst/>
              <a:uLnTx/>
              <a:uFillTx/>
              <a:latin typeface="Manrope Light"/>
              <a:ea typeface="+mn-ea"/>
              <a:cs typeface="+mn-cs"/>
            </a:endParaRPr>
          </a:p>
        </p:txBody>
      </p:sp>
      <p:sp>
        <p:nvSpPr>
          <p:cNvPr id="249" name="TextBox 100">
            <a:extLst>
              <a:ext uri="{FF2B5EF4-FFF2-40B4-BE49-F238E27FC236}">
                <a16:creationId xmlns:a16="http://schemas.microsoft.com/office/drawing/2014/main" id="{52CAD8B0-6042-18E0-9FA6-2AA850FCFFBB}"/>
              </a:ext>
            </a:extLst>
          </p:cNvPr>
          <p:cNvSpPr txBox="1"/>
          <p:nvPr/>
        </p:nvSpPr>
        <p:spPr>
          <a:xfrm>
            <a:off x="7579733" y="2801018"/>
            <a:ext cx="259376" cy="123111"/>
          </a:xfrm>
          <a:prstGeom prst="rect">
            <a:avLst/>
          </a:prstGeom>
          <a:noFill/>
          <a:effectLst/>
        </p:spPr>
        <p:txBody>
          <a:bodyPr wrap="square" lIns="0" tIns="0" rIns="0" bIns="0" rtlCol="0">
            <a:spAutoFit/>
          </a:bodyPr>
          <a:lstStyle/>
          <a:p>
            <a:pPr algn="ctr"/>
            <a:r>
              <a:rPr lang="it-IT" sz="800" b="1" err="1">
                <a:solidFill>
                  <a:srgbClr val="E7E6E6">
                    <a:lumMod val="10000"/>
                  </a:srgbClr>
                </a:solidFill>
                <a:latin typeface="Manrope Light"/>
              </a:rPr>
              <a:t>I.PaC</a:t>
            </a:r>
            <a:endParaRPr lang="it-IT" sz="800" b="1">
              <a:solidFill>
                <a:srgbClr val="E7E6E6">
                  <a:lumMod val="10000"/>
                </a:srgbClr>
              </a:solidFill>
              <a:latin typeface="Manrope Light"/>
            </a:endParaRPr>
          </a:p>
        </p:txBody>
      </p:sp>
      <p:sp>
        <p:nvSpPr>
          <p:cNvPr id="250" name="Oval 46">
            <a:extLst>
              <a:ext uri="{FF2B5EF4-FFF2-40B4-BE49-F238E27FC236}">
                <a16:creationId xmlns:a16="http://schemas.microsoft.com/office/drawing/2014/main" id="{317A4D63-50A4-84D9-70D4-4EC20BB00CB9}"/>
              </a:ext>
            </a:extLst>
          </p:cNvPr>
          <p:cNvSpPr/>
          <p:nvPr/>
        </p:nvSpPr>
        <p:spPr>
          <a:xfrm>
            <a:off x="6713774" y="2665526"/>
            <a:ext cx="367714" cy="367714"/>
          </a:xfrm>
          <a:prstGeom prst="ellipse">
            <a:avLst/>
          </a:prstGeom>
          <a:noFill/>
          <a:ln w="12700" cap="flat" cmpd="sng" algn="ctr">
            <a:solidFill>
              <a:srgbClr val="1A1A31">
                <a:lumMod val="50000"/>
                <a:lumOff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2539" b="0" i="0" u="none" strike="noStrike" kern="0" cap="none" spc="0" normalizeH="0" baseline="0" noProof="0">
              <a:ln>
                <a:noFill/>
              </a:ln>
              <a:solidFill>
                <a:prstClr val="white"/>
              </a:solidFill>
              <a:effectLst/>
              <a:uLnTx/>
              <a:uFillTx/>
              <a:latin typeface="Manrope Light"/>
              <a:ea typeface="+mn-ea"/>
              <a:cs typeface="+mn-cs"/>
            </a:endParaRPr>
          </a:p>
        </p:txBody>
      </p:sp>
      <p:sp>
        <p:nvSpPr>
          <p:cNvPr id="251" name="Oval 50">
            <a:extLst>
              <a:ext uri="{FF2B5EF4-FFF2-40B4-BE49-F238E27FC236}">
                <a16:creationId xmlns:a16="http://schemas.microsoft.com/office/drawing/2014/main" id="{90C8540B-BA79-A2C7-61FE-D7160903E5DF}"/>
              </a:ext>
            </a:extLst>
          </p:cNvPr>
          <p:cNvSpPr/>
          <p:nvPr/>
        </p:nvSpPr>
        <p:spPr>
          <a:xfrm>
            <a:off x="6631919" y="2736240"/>
            <a:ext cx="226286" cy="226286"/>
          </a:xfrm>
          <a:prstGeom prst="ellipse">
            <a:avLst/>
          </a:prstGeom>
          <a:solidFill>
            <a:srgbClr val="1B4650"/>
          </a:solidFill>
          <a:ln w="12700" cap="flat" cmpd="sng" algn="ctr">
            <a:solidFill>
              <a:srgbClr val="1B46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632" b="0" i="0" u="none" strike="noStrike" kern="0" cap="none" spc="0" normalizeH="0" baseline="0" noProof="0">
              <a:ln>
                <a:noFill/>
              </a:ln>
              <a:solidFill>
                <a:prstClr val="white"/>
              </a:solidFill>
              <a:effectLst/>
              <a:uLnTx/>
              <a:uFillTx/>
              <a:latin typeface="Manrope Light"/>
              <a:ea typeface="+mn-ea"/>
              <a:cs typeface="+mn-cs"/>
            </a:endParaRPr>
          </a:p>
        </p:txBody>
      </p:sp>
      <p:sp>
        <p:nvSpPr>
          <p:cNvPr id="252" name="Oval 52">
            <a:extLst>
              <a:ext uri="{FF2B5EF4-FFF2-40B4-BE49-F238E27FC236}">
                <a16:creationId xmlns:a16="http://schemas.microsoft.com/office/drawing/2014/main" id="{3BF4D1CF-A696-0C4F-D6BE-CDC6CC29E68F}"/>
              </a:ext>
            </a:extLst>
          </p:cNvPr>
          <p:cNvSpPr/>
          <p:nvPr/>
        </p:nvSpPr>
        <p:spPr>
          <a:xfrm>
            <a:off x="6966542" y="2736240"/>
            <a:ext cx="226286" cy="226286"/>
          </a:xfrm>
          <a:prstGeom prst="ellipse">
            <a:avLst/>
          </a:prstGeom>
          <a:solidFill>
            <a:srgbClr val="1A1A31">
              <a:lumMod val="50000"/>
              <a:lumOff val="50000"/>
            </a:srgbClr>
          </a:solidFill>
          <a:ln w="12700" cap="flat" cmpd="sng" algn="ctr">
            <a:solidFill>
              <a:srgbClr val="1A1A31">
                <a:lumMod val="50000"/>
                <a:lumOff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632" b="0" i="0" u="none" strike="noStrike" kern="0" cap="none" spc="0" normalizeH="0" baseline="0" noProof="0">
              <a:ln>
                <a:noFill/>
              </a:ln>
              <a:solidFill>
                <a:prstClr val="white"/>
              </a:solidFill>
              <a:effectLst/>
              <a:uLnTx/>
              <a:uFillTx/>
              <a:latin typeface="Manrope Light"/>
              <a:ea typeface="+mn-ea"/>
              <a:cs typeface="+mn-cs"/>
            </a:endParaRPr>
          </a:p>
        </p:txBody>
      </p:sp>
      <p:pic>
        <p:nvPicPr>
          <p:cNvPr id="253" name="Immagine 86">
            <a:extLst>
              <a:ext uri="{FF2B5EF4-FFF2-40B4-BE49-F238E27FC236}">
                <a16:creationId xmlns:a16="http://schemas.microsoft.com/office/drawing/2014/main" id="{F7E0FEE6-F8D9-AD9D-33FE-69FA23076DEB}"/>
              </a:ext>
            </a:extLst>
          </p:cNvPr>
          <p:cNvPicPr>
            <a:picLocks noChangeAspect="1"/>
          </p:cNvPicPr>
          <p:nvPr/>
        </p:nvPicPr>
        <p:blipFill>
          <a:blip r:embed="rId12"/>
          <a:stretch>
            <a:fillRect/>
          </a:stretch>
        </p:blipFill>
        <p:spPr>
          <a:xfrm>
            <a:off x="6998288" y="2757133"/>
            <a:ext cx="162794" cy="184501"/>
          </a:xfrm>
          <a:prstGeom prst="rect">
            <a:avLst/>
          </a:prstGeom>
          <a:noFill/>
          <a:ln>
            <a:noFill/>
          </a:ln>
          <a:effectLst/>
        </p:spPr>
      </p:pic>
      <p:pic>
        <p:nvPicPr>
          <p:cNvPr id="254" name="Graphic 39" descr="Database with solid fill">
            <a:extLst>
              <a:ext uri="{FF2B5EF4-FFF2-40B4-BE49-F238E27FC236}">
                <a16:creationId xmlns:a16="http://schemas.microsoft.com/office/drawing/2014/main" id="{795A7C65-40BF-5AB8-69FE-1034E4C1B9A4}"/>
              </a:ext>
            </a:extLst>
          </p:cNvPr>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a:off x="6659571" y="2764526"/>
            <a:ext cx="170983" cy="169714"/>
          </a:xfrm>
          <a:prstGeom prst="rect">
            <a:avLst/>
          </a:prstGeom>
          <a:effectLst/>
        </p:spPr>
      </p:pic>
      <p:grpSp>
        <p:nvGrpSpPr>
          <p:cNvPr id="255" name="Group 254">
            <a:extLst>
              <a:ext uri="{FF2B5EF4-FFF2-40B4-BE49-F238E27FC236}">
                <a16:creationId xmlns:a16="http://schemas.microsoft.com/office/drawing/2014/main" id="{EE3DEC21-05BE-3CC5-36AE-5906E3D3F81D}"/>
              </a:ext>
            </a:extLst>
          </p:cNvPr>
          <p:cNvGrpSpPr/>
          <p:nvPr/>
        </p:nvGrpSpPr>
        <p:grpSpPr>
          <a:xfrm>
            <a:off x="7198024" y="2651383"/>
            <a:ext cx="396000" cy="396000"/>
            <a:chOff x="7723207" y="4242583"/>
            <a:chExt cx="504000" cy="504000"/>
          </a:xfrm>
        </p:grpSpPr>
        <p:sp>
          <p:nvSpPr>
            <p:cNvPr id="256" name="Oval 53">
              <a:extLst>
                <a:ext uri="{FF2B5EF4-FFF2-40B4-BE49-F238E27FC236}">
                  <a16:creationId xmlns:a16="http://schemas.microsoft.com/office/drawing/2014/main" id="{D153DDE6-E0A0-4736-CE6E-1E17C63D11CC}"/>
                </a:ext>
              </a:extLst>
            </p:cNvPr>
            <p:cNvSpPr/>
            <p:nvPr/>
          </p:nvSpPr>
          <p:spPr>
            <a:xfrm>
              <a:off x="7723207" y="4242583"/>
              <a:ext cx="504000" cy="504000"/>
            </a:xfrm>
            <a:prstGeom prst="ellipse">
              <a:avLst/>
            </a:prstGeom>
            <a:solidFill>
              <a:sysClr val="window" lastClr="FFFFFF"/>
            </a:solidFill>
            <a:ln w="12700" cap="flat" cmpd="sng" algn="ctr">
              <a:solidFill>
                <a:srgbClr val="859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451" b="0" i="0" u="none" strike="noStrike" kern="0" cap="none" spc="0" normalizeH="0" baseline="0" noProof="0">
                <a:ln>
                  <a:noFill/>
                </a:ln>
                <a:solidFill>
                  <a:prstClr val="white"/>
                </a:solidFill>
                <a:effectLst/>
                <a:uLnTx/>
                <a:uFillTx/>
                <a:latin typeface="Manrope Light"/>
                <a:ea typeface="+mn-ea"/>
                <a:cs typeface="+mn-cs"/>
              </a:endParaRPr>
            </a:p>
          </p:txBody>
        </p:sp>
        <p:pic>
          <p:nvPicPr>
            <p:cNvPr id="257" name="Picture 2" descr="Istituzione - Scaricare icone gratuite">
              <a:extLst>
                <a:ext uri="{FF2B5EF4-FFF2-40B4-BE49-F238E27FC236}">
                  <a16:creationId xmlns:a16="http://schemas.microsoft.com/office/drawing/2014/main" id="{CD904975-7677-5920-D424-981005BBCA14}"/>
                </a:ext>
              </a:extLst>
            </p:cNvPr>
            <p:cNvPicPr>
              <a:picLocks noChangeAspect="1" noChangeArrowheads="1"/>
            </p:cNvPicPr>
            <p:nvPr/>
          </p:nvPicPr>
          <p:blipFill>
            <a:blip r:embed="rId14">
              <a:clrChange>
                <a:clrFrom>
                  <a:srgbClr val="000000">
                    <a:alpha val="0"/>
                  </a:srgbClr>
                </a:clrFrom>
                <a:clrTo>
                  <a:srgbClr val="000000">
                    <a:alpha val="0"/>
                  </a:srgbClr>
                </a:clrTo>
              </a:clrChange>
              <a:duotone>
                <a:srgbClr val="1B4650">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7796989" y="4316365"/>
              <a:ext cx="356436" cy="35643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58" name="Group 257">
            <a:extLst>
              <a:ext uri="{FF2B5EF4-FFF2-40B4-BE49-F238E27FC236}">
                <a16:creationId xmlns:a16="http://schemas.microsoft.com/office/drawing/2014/main" id="{BA5278A1-2914-5803-11A0-9AB3022C2FC0}"/>
              </a:ext>
            </a:extLst>
          </p:cNvPr>
          <p:cNvGrpSpPr>
            <a:grpSpLocks noChangeAspect="1"/>
          </p:cNvGrpSpPr>
          <p:nvPr/>
        </p:nvGrpSpPr>
        <p:grpSpPr>
          <a:xfrm>
            <a:off x="8515595" y="4293836"/>
            <a:ext cx="960530" cy="396000"/>
            <a:chOff x="8893339" y="4813964"/>
            <a:chExt cx="1222493" cy="504000"/>
          </a:xfrm>
        </p:grpSpPr>
        <p:sp>
          <p:nvSpPr>
            <p:cNvPr id="259" name="Oval 46">
              <a:extLst>
                <a:ext uri="{FF2B5EF4-FFF2-40B4-BE49-F238E27FC236}">
                  <a16:creationId xmlns:a16="http://schemas.microsoft.com/office/drawing/2014/main" id="{9D6250CF-3CC3-94F7-861C-8EDBAA1579A1}"/>
                </a:ext>
              </a:extLst>
            </p:cNvPr>
            <p:cNvSpPr/>
            <p:nvPr/>
          </p:nvSpPr>
          <p:spPr>
            <a:xfrm>
              <a:off x="8997518" y="4831964"/>
              <a:ext cx="468000" cy="468000"/>
            </a:xfrm>
            <a:prstGeom prst="ellipse">
              <a:avLst/>
            </a:prstGeom>
            <a:noFill/>
            <a:ln w="12700" cap="flat" cmpd="sng" algn="ctr">
              <a:solidFill>
                <a:srgbClr val="1A1A31">
                  <a:lumMod val="50000"/>
                  <a:lumOff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2539" b="0" i="0" u="none" strike="noStrike" kern="0" cap="none" spc="0" normalizeH="0" baseline="0" noProof="0">
                <a:ln>
                  <a:noFill/>
                </a:ln>
                <a:solidFill>
                  <a:prstClr val="white"/>
                </a:solidFill>
                <a:effectLst/>
                <a:uLnTx/>
                <a:uFillTx/>
                <a:latin typeface="Manrope Light"/>
                <a:ea typeface="+mn-ea"/>
                <a:cs typeface="+mn-cs"/>
              </a:endParaRPr>
            </a:p>
          </p:txBody>
        </p:sp>
        <p:sp>
          <p:nvSpPr>
            <p:cNvPr id="260" name="Oval 50">
              <a:extLst>
                <a:ext uri="{FF2B5EF4-FFF2-40B4-BE49-F238E27FC236}">
                  <a16:creationId xmlns:a16="http://schemas.microsoft.com/office/drawing/2014/main" id="{EF47BAAF-3065-1E4C-C23B-EEA7B6E698E9}"/>
                </a:ext>
              </a:extLst>
            </p:cNvPr>
            <p:cNvSpPr/>
            <p:nvPr/>
          </p:nvSpPr>
          <p:spPr>
            <a:xfrm>
              <a:off x="8893339" y="4921964"/>
              <a:ext cx="288000" cy="288000"/>
            </a:xfrm>
            <a:prstGeom prst="ellipse">
              <a:avLst/>
            </a:prstGeom>
            <a:solidFill>
              <a:srgbClr val="1B4650"/>
            </a:solidFill>
            <a:ln w="12700" cap="flat" cmpd="sng" algn="ctr">
              <a:solidFill>
                <a:srgbClr val="1B46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632" b="0" i="0" u="none" strike="noStrike" kern="0" cap="none" spc="0" normalizeH="0" baseline="0" noProof="0">
                <a:ln>
                  <a:noFill/>
                </a:ln>
                <a:solidFill>
                  <a:prstClr val="white"/>
                </a:solidFill>
                <a:effectLst/>
                <a:uLnTx/>
                <a:uFillTx/>
                <a:latin typeface="Manrope Light"/>
                <a:ea typeface="+mn-ea"/>
                <a:cs typeface="+mn-cs"/>
              </a:endParaRPr>
            </a:p>
          </p:txBody>
        </p:sp>
        <p:sp>
          <p:nvSpPr>
            <p:cNvPr id="261" name="Oval 52">
              <a:extLst>
                <a:ext uri="{FF2B5EF4-FFF2-40B4-BE49-F238E27FC236}">
                  <a16:creationId xmlns:a16="http://schemas.microsoft.com/office/drawing/2014/main" id="{29A22818-C4FD-B1BF-5F66-25BB6518163A}"/>
                </a:ext>
              </a:extLst>
            </p:cNvPr>
            <p:cNvSpPr/>
            <p:nvPr/>
          </p:nvSpPr>
          <p:spPr>
            <a:xfrm>
              <a:off x="9319223" y="4921964"/>
              <a:ext cx="288000" cy="288000"/>
            </a:xfrm>
            <a:prstGeom prst="ellipse">
              <a:avLst/>
            </a:prstGeom>
            <a:solidFill>
              <a:srgbClr val="1A1A31">
                <a:lumMod val="50000"/>
                <a:lumOff val="50000"/>
              </a:srgbClr>
            </a:solidFill>
            <a:ln w="12700" cap="flat" cmpd="sng" algn="ctr">
              <a:solidFill>
                <a:srgbClr val="1A1A31">
                  <a:lumMod val="50000"/>
                  <a:lumOff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632" b="0" i="0" u="none" strike="noStrike" kern="0" cap="none" spc="0" normalizeH="0" baseline="0" noProof="0">
                <a:ln>
                  <a:noFill/>
                </a:ln>
                <a:solidFill>
                  <a:prstClr val="white"/>
                </a:solidFill>
                <a:effectLst/>
                <a:uLnTx/>
                <a:uFillTx/>
                <a:latin typeface="Manrope Light"/>
                <a:ea typeface="+mn-ea"/>
                <a:cs typeface="+mn-cs"/>
              </a:endParaRPr>
            </a:p>
          </p:txBody>
        </p:sp>
        <p:pic>
          <p:nvPicPr>
            <p:cNvPr id="262" name="Immagine 86">
              <a:extLst>
                <a:ext uri="{FF2B5EF4-FFF2-40B4-BE49-F238E27FC236}">
                  <a16:creationId xmlns:a16="http://schemas.microsoft.com/office/drawing/2014/main" id="{629D4502-9A2E-6B88-D486-5BEE0E486C4A}"/>
                </a:ext>
              </a:extLst>
            </p:cNvPr>
            <p:cNvPicPr>
              <a:picLocks noChangeAspect="1"/>
            </p:cNvPicPr>
            <p:nvPr/>
          </p:nvPicPr>
          <p:blipFill>
            <a:blip r:embed="rId12"/>
            <a:stretch>
              <a:fillRect/>
            </a:stretch>
          </p:blipFill>
          <p:spPr>
            <a:xfrm>
              <a:off x="9359627" y="4948555"/>
              <a:ext cx="207193" cy="234819"/>
            </a:xfrm>
            <a:prstGeom prst="rect">
              <a:avLst/>
            </a:prstGeom>
            <a:effectLst/>
          </p:spPr>
        </p:pic>
        <p:pic>
          <p:nvPicPr>
            <p:cNvPr id="263" name="Graphic 39" descr="Database with solid fill">
              <a:extLst>
                <a:ext uri="{FF2B5EF4-FFF2-40B4-BE49-F238E27FC236}">
                  <a16:creationId xmlns:a16="http://schemas.microsoft.com/office/drawing/2014/main" id="{133F24DD-0B8D-8F7A-C248-73A1809CD98C}"/>
                </a:ext>
              </a:extLst>
            </p:cNvPr>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a:off x="8928532" y="4957964"/>
              <a:ext cx="217615" cy="216000"/>
            </a:xfrm>
            <a:prstGeom prst="rect">
              <a:avLst/>
            </a:prstGeom>
            <a:effectLst/>
          </p:spPr>
        </p:pic>
        <p:grpSp>
          <p:nvGrpSpPr>
            <p:cNvPr id="264" name="Group 263">
              <a:extLst>
                <a:ext uri="{FF2B5EF4-FFF2-40B4-BE49-F238E27FC236}">
                  <a16:creationId xmlns:a16="http://schemas.microsoft.com/office/drawing/2014/main" id="{246091C2-29E2-BDCB-F05C-75BFE6203A49}"/>
                </a:ext>
              </a:extLst>
            </p:cNvPr>
            <p:cNvGrpSpPr/>
            <p:nvPr/>
          </p:nvGrpSpPr>
          <p:grpSpPr>
            <a:xfrm>
              <a:off x="9611832" y="4813964"/>
              <a:ext cx="504000" cy="504000"/>
              <a:chOff x="9675518" y="4828211"/>
              <a:chExt cx="504000" cy="504000"/>
            </a:xfrm>
          </p:grpSpPr>
          <p:sp>
            <p:nvSpPr>
              <p:cNvPr id="265" name="Oval 16">
                <a:extLst>
                  <a:ext uri="{FF2B5EF4-FFF2-40B4-BE49-F238E27FC236}">
                    <a16:creationId xmlns:a16="http://schemas.microsoft.com/office/drawing/2014/main" id="{CF512E85-6E57-43CC-35F1-CC2C7DC785E2}"/>
                  </a:ext>
                </a:extLst>
              </p:cNvPr>
              <p:cNvSpPr/>
              <p:nvPr/>
            </p:nvSpPr>
            <p:spPr>
              <a:xfrm>
                <a:off x="9675518" y="4828211"/>
                <a:ext cx="504000" cy="504000"/>
              </a:xfrm>
              <a:prstGeom prst="ellipse">
                <a:avLst/>
              </a:prstGeom>
              <a:solidFill>
                <a:sysClr val="window" lastClr="FFFFFF"/>
              </a:solidFill>
              <a:ln w="12700" cap="flat" cmpd="sng" algn="ctr">
                <a:solidFill>
                  <a:srgbClr val="859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632" b="0" i="0" u="none" strike="noStrike" kern="0" cap="none" spc="0" normalizeH="0" baseline="0" noProof="0">
                  <a:ln>
                    <a:noFill/>
                  </a:ln>
                  <a:solidFill>
                    <a:prstClr val="white"/>
                  </a:solidFill>
                  <a:effectLst/>
                  <a:uLnTx/>
                  <a:uFillTx/>
                  <a:latin typeface="Manrope Light"/>
                  <a:ea typeface="+mn-ea"/>
                  <a:cs typeface="+mn-cs"/>
                </a:endParaRPr>
              </a:p>
            </p:txBody>
          </p:sp>
          <p:pic>
            <p:nvPicPr>
              <p:cNvPr id="266" name="Picture 2" descr="Istituzione - Scaricare icone gratuite">
                <a:extLst>
                  <a:ext uri="{FF2B5EF4-FFF2-40B4-BE49-F238E27FC236}">
                    <a16:creationId xmlns:a16="http://schemas.microsoft.com/office/drawing/2014/main" id="{4FB4547F-0AE0-F15C-F326-32EFBC6F5271}"/>
                  </a:ext>
                </a:extLst>
              </p:cNvPr>
              <p:cNvPicPr>
                <a:picLocks noChangeAspect="1" noChangeArrowheads="1"/>
              </p:cNvPicPr>
              <p:nvPr/>
            </p:nvPicPr>
            <p:blipFill>
              <a:blip r:embed="rId14">
                <a:clrChange>
                  <a:clrFrom>
                    <a:srgbClr val="000000">
                      <a:alpha val="0"/>
                    </a:srgbClr>
                  </a:clrFrom>
                  <a:clrTo>
                    <a:srgbClr val="000000">
                      <a:alpha val="0"/>
                    </a:srgbClr>
                  </a:clrTo>
                </a:clrChange>
                <a:duotone>
                  <a:srgbClr val="1B4650">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9749300" y="4901993"/>
                <a:ext cx="356436" cy="356436"/>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267" name="Group 266">
            <a:extLst>
              <a:ext uri="{FF2B5EF4-FFF2-40B4-BE49-F238E27FC236}">
                <a16:creationId xmlns:a16="http://schemas.microsoft.com/office/drawing/2014/main" id="{F9296F3A-5D2F-8791-34A0-50C012C44E26}"/>
              </a:ext>
            </a:extLst>
          </p:cNvPr>
          <p:cNvGrpSpPr>
            <a:grpSpLocks noChangeAspect="1"/>
          </p:cNvGrpSpPr>
          <p:nvPr/>
        </p:nvGrpSpPr>
        <p:grpSpPr>
          <a:xfrm>
            <a:off x="10057759" y="3980247"/>
            <a:ext cx="959569" cy="396000"/>
            <a:chOff x="10325905" y="4261651"/>
            <a:chExt cx="1221267" cy="504000"/>
          </a:xfrm>
        </p:grpSpPr>
        <p:sp>
          <p:nvSpPr>
            <p:cNvPr id="268" name="Oval 46">
              <a:extLst>
                <a:ext uri="{FF2B5EF4-FFF2-40B4-BE49-F238E27FC236}">
                  <a16:creationId xmlns:a16="http://schemas.microsoft.com/office/drawing/2014/main" id="{0B1CE1BA-15E8-7D3A-E4DF-F4B8171B4EE5}"/>
                </a:ext>
              </a:extLst>
            </p:cNvPr>
            <p:cNvSpPr/>
            <p:nvPr/>
          </p:nvSpPr>
          <p:spPr>
            <a:xfrm>
              <a:off x="10430084" y="4279651"/>
              <a:ext cx="468000" cy="468000"/>
            </a:xfrm>
            <a:prstGeom prst="ellipse">
              <a:avLst/>
            </a:prstGeom>
            <a:noFill/>
            <a:ln w="12700" cap="flat" cmpd="sng" algn="ctr">
              <a:solidFill>
                <a:srgbClr val="1A1A31">
                  <a:lumMod val="50000"/>
                  <a:lumOff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2539" b="0" i="0" u="none" strike="noStrike" kern="0" cap="none" spc="0" normalizeH="0" baseline="0" noProof="0">
                <a:ln>
                  <a:noFill/>
                </a:ln>
                <a:solidFill>
                  <a:prstClr val="white"/>
                </a:solidFill>
                <a:effectLst/>
                <a:uLnTx/>
                <a:uFillTx/>
                <a:latin typeface="Manrope Light"/>
                <a:ea typeface="+mn-ea"/>
                <a:cs typeface="+mn-cs"/>
              </a:endParaRPr>
            </a:p>
          </p:txBody>
        </p:sp>
        <p:sp>
          <p:nvSpPr>
            <p:cNvPr id="269" name="Oval 50">
              <a:extLst>
                <a:ext uri="{FF2B5EF4-FFF2-40B4-BE49-F238E27FC236}">
                  <a16:creationId xmlns:a16="http://schemas.microsoft.com/office/drawing/2014/main" id="{99CD1483-76BD-6AFD-0FE0-0BC14B77ECB9}"/>
                </a:ext>
              </a:extLst>
            </p:cNvPr>
            <p:cNvSpPr/>
            <p:nvPr/>
          </p:nvSpPr>
          <p:spPr>
            <a:xfrm>
              <a:off x="10325905" y="4369651"/>
              <a:ext cx="288000" cy="288000"/>
            </a:xfrm>
            <a:prstGeom prst="ellipse">
              <a:avLst/>
            </a:prstGeom>
            <a:solidFill>
              <a:srgbClr val="70AD47"/>
            </a:solidFill>
            <a:ln w="1270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632" b="0" i="0" u="none" strike="noStrike" kern="0" cap="none" spc="0" normalizeH="0" baseline="0" noProof="0">
                <a:ln>
                  <a:noFill/>
                </a:ln>
                <a:solidFill>
                  <a:prstClr val="white"/>
                </a:solidFill>
                <a:effectLst/>
                <a:uLnTx/>
                <a:uFillTx/>
                <a:latin typeface="Manrope Light"/>
                <a:ea typeface="+mn-ea"/>
                <a:cs typeface="+mn-cs"/>
              </a:endParaRPr>
            </a:p>
          </p:txBody>
        </p:sp>
        <p:sp>
          <p:nvSpPr>
            <p:cNvPr id="270" name="Oval 52">
              <a:extLst>
                <a:ext uri="{FF2B5EF4-FFF2-40B4-BE49-F238E27FC236}">
                  <a16:creationId xmlns:a16="http://schemas.microsoft.com/office/drawing/2014/main" id="{AD83DD38-1646-79EF-EECD-F8B524E628A4}"/>
                </a:ext>
              </a:extLst>
            </p:cNvPr>
            <p:cNvSpPr/>
            <p:nvPr/>
          </p:nvSpPr>
          <p:spPr>
            <a:xfrm>
              <a:off x="10751789" y="4369651"/>
              <a:ext cx="288000" cy="288000"/>
            </a:xfrm>
            <a:prstGeom prst="ellipse">
              <a:avLst/>
            </a:prstGeom>
            <a:solidFill>
              <a:srgbClr val="1A1A31">
                <a:lumMod val="50000"/>
                <a:lumOff val="50000"/>
              </a:srgbClr>
            </a:solidFill>
            <a:ln w="12700" cap="flat" cmpd="sng" algn="ctr">
              <a:solidFill>
                <a:srgbClr val="1A1A31">
                  <a:lumMod val="50000"/>
                  <a:lumOff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632" b="0" i="0" u="none" strike="noStrike" kern="0" cap="none" spc="0" normalizeH="0" baseline="0" noProof="0">
                <a:ln>
                  <a:noFill/>
                </a:ln>
                <a:solidFill>
                  <a:prstClr val="white"/>
                </a:solidFill>
                <a:effectLst/>
                <a:uLnTx/>
                <a:uFillTx/>
                <a:latin typeface="Manrope Light"/>
                <a:ea typeface="+mn-ea"/>
                <a:cs typeface="+mn-cs"/>
              </a:endParaRPr>
            </a:p>
          </p:txBody>
        </p:sp>
        <p:pic>
          <p:nvPicPr>
            <p:cNvPr id="271" name="Immagine 86">
              <a:extLst>
                <a:ext uri="{FF2B5EF4-FFF2-40B4-BE49-F238E27FC236}">
                  <a16:creationId xmlns:a16="http://schemas.microsoft.com/office/drawing/2014/main" id="{641FCED6-83A7-1726-F940-52E860EE394D}"/>
                </a:ext>
              </a:extLst>
            </p:cNvPr>
            <p:cNvPicPr>
              <a:picLocks noChangeAspect="1"/>
            </p:cNvPicPr>
            <p:nvPr/>
          </p:nvPicPr>
          <p:blipFill>
            <a:blip r:embed="rId12"/>
            <a:stretch>
              <a:fillRect/>
            </a:stretch>
          </p:blipFill>
          <p:spPr>
            <a:xfrm>
              <a:off x="10792193" y="4396242"/>
              <a:ext cx="207193" cy="234819"/>
            </a:xfrm>
            <a:prstGeom prst="rect">
              <a:avLst/>
            </a:prstGeom>
            <a:effectLst/>
          </p:spPr>
        </p:pic>
        <p:pic>
          <p:nvPicPr>
            <p:cNvPr id="272" name="Elemento grafico 33" descr="Rete contorno">
              <a:extLst>
                <a:ext uri="{FF2B5EF4-FFF2-40B4-BE49-F238E27FC236}">
                  <a16:creationId xmlns:a16="http://schemas.microsoft.com/office/drawing/2014/main" id="{B398E364-28FB-4E2B-8C8D-557B207F2361}"/>
                </a:ext>
              </a:extLst>
            </p:cNvPr>
            <p:cNvPicPr>
              <a:picLocks noChangeAspect="1"/>
            </p:cNvPicPr>
            <p:nvPr/>
          </p:nvPicPr>
          <p:blipFill>
            <a:blip r:embed="rId15" cstate="hqprint">
              <a:extLst>
                <a:ext uri="{28A0092B-C50C-407E-A947-70E740481C1C}">
                  <a14:useLocalDpi xmlns:a14="http://schemas.microsoft.com/office/drawing/2010/main" val="0"/>
                </a:ext>
              </a:extLst>
            </a:blip>
            <a:stretch>
              <a:fillRect/>
            </a:stretch>
          </p:blipFill>
          <p:spPr>
            <a:xfrm>
              <a:off x="10354786" y="4405420"/>
              <a:ext cx="230237" cy="216463"/>
            </a:xfrm>
            <a:prstGeom prst="rect">
              <a:avLst/>
            </a:prstGeom>
            <a:effectLst/>
          </p:spPr>
        </p:pic>
        <p:grpSp>
          <p:nvGrpSpPr>
            <p:cNvPr id="273" name="Group 272">
              <a:extLst>
                <a:ext uri="{FF2B5EF4-FFF2-40B4-BE49-F238E27FC236}">
                  <a16:creationId xmlns:a16="http://schemas.microsoft.com/office/drawing/2014/main" id="{F84EF170-C610-7098-4528-6031E064E9D3}"/>
                </a:ext>
              </a:extLst>
            </p:cNvPr>
            <p:cNvGrpSpPr/>
            <p:nvPr/>
          </p:nvGrpSpPr>
          <p:grpSpPr>
            <a:xfrm>
              <a:off x="11043172" y="4261651"/>
              <a:ext cx="504000" cy="504000"/>
              <a:chOff x="11043172" y="4266322"/>
              <a:chExt cx="504000" cy="504000"/>
            </a:xfrm>
          </p:grpSpPr>
          <p:sp>
            <p:nvSpPr>
              <p:cNvPr id="274" name="Flowchart: Connector 273">
                <a:extLst>
                  <a:ext uri="{FF2B5EF4-FFF2-40B4-BE49-F238E27FC236}">
                    <a16:creationId xmlns:a16="http://schemas.microsoft.com/office/drawing/2014/main" id="{AF9DA88C-CA45-E799-463D-4CDC440994D9}"/>
                  </a:ext>
                </a:extLst>
              </p:cNvPr>
              <p:cNvSpPr/>
              <p:nvPr/>
            </p:nvSpPr>
            <p:spPr>
              <a:xfrm>
                <a:off x="11043172" y="4266322"/>
                <a:ext cx="504000" cy="504000"/>
              </a:xfrm>
              <a:prstGeom prst="flowChartConnector">
                <a:avLst/>
              </a:prstGeom>
              <a:solidFill>
                <a:sysClr val="window" lastClr="FFFFFF"/>
              </a:solidFill>
              <a:ln w="12700" cap="flat" cmpd="sng" algn="ctr">
                <a:solidFill>
                  <a:srgbClr val="859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white"/>
                  </a:solidFill>
                  <a:effectLst/>
                  <a:uLnTx/>
                  <a:uFillTx/>
                  <a:latin typeface="Manrope Light"/>
                  <a:ea typeface="+mn-ea"/>
                  <a:cs typeface="+mn-cs"/>
                </a:endParaRPr>
              </a:p>
            </p:txBody>
          </p:sp>
          <p:pic>
            <p:nvPicPr>
              <p:cNvPr id="275" name="Picture 2" descr="Istituzione - Scaricare icone gratuite">
                <a:extLst>
                  <a:ext uri="{FF2B5EF4-FFF2-40B4-BE49-F238E27FC236}">
                    <a16:creationId xmlns:a16="http://schemas.microsoft.com/office/drawing/2014/main" id="{132B55BE-F67C-08E8-8974-016FD2A5405B}"/>
                  </a:ext>
                </a:extLst>
              </p:cNvPr>
              <p:cNvPicPr>
                <a:picLocks noChangeAspect="1" noChangeArrowheads="1"/>
              </p:cNvPicPr>
              <p:nvPr/>
            </p:nvPicPr>
            <p:blipFill>
              <a:blip r:embed="rId14">
                <a:clrChange>
                  <a:clrFrom>
                    <a:srgbClr val="000000">
                      <a:alpha val="0"/>
                    </a:srgbClr>
                  </a:clrFrom>
                  <a:clrTo>
                    <a:srgbClr val="000000">
                      <a:alpha val="0"/>
                    </a:srgbClr>
                  </a:clrTo>
                </a:clrChange>
                <a:duotone>
                  <a:srgbClr val="1B4650">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1116954" y="4340104"/>
                <a:ext cx="356436" cy="356436"/>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276" name="Group 275">
            <a:extLst>
              <a:ext uri="{FF2B5EF4-FFF2-40B4-BE49-F238E27FC236}">
                <a16:creationId xmlns:a16="http://schemas.microsoft.com/office/drawing/2014/main" id="{CDC9ADD7-637A-647E-14EE-6EB3AE46E152}"/>
              </a:ext>
            </a:extLst>
          </p:cNvPr>
          <p:cNvGrpSpPr/>
          <p:nvPr/>
        </p:nvGrpSpPr>
        <p:grpSpPr>
          <a:xfrm>
            <a:off x="6781496" y="3900057"/>
            <a:ext cx="1551142" cy="396000"/>
            <a:chOff x="6844140" y="4382657"/>
            <a:chExt cx="1551142" cy="396000"/>
          </a:xfrm>
        </p:grpSpPr>
        <p:grpSp>
          <p:nvGrpSpPr>
            <p:cNvPr id="277" name="Group 276">
              <a:extLst>
                <a:ext uri="{FF2B5EF4-FFF2-40B4-BE49-F238E27FC236}">
                  <a16:creationId xmlns:a16="http://schemas.microsoft.com/office/drawing/2014/main" id="{23BAE63F-4A9A-7BF1-9FE3-C7A05673F7D7}"/>
                </a:ext>
              </a:extLst>
            </p:cNvPr>
            <p:cNvGrpSpPr>
              <a:grpSpLocks noChangeAspect="1"/>
            </p:cNvGrpSpPr>
            <p:nvPr/>
          </p:nvGrpSpPr>
          <p:grpSpPr>
            <a:xfrm>
              <a:off x="7411084" y="4382657"/>
              <a:ext cx="984198" cy="396000"/>
              <a:chOff x="6974593" y="3183438"/>
              <a:chExt cx="1252614" cy="504000"/>
            </a:xfrm>
          </p:grpSpPr>
          <p:sp>
            <p:nvSpPr>
              <p:cNvPr id="284" name="Oval 46">
                <a:extLst>
                  <a:ext uri="{FF2B5EF4-FFF2-40B4-BE49-F238E27FC236}">
                    <a16:creationId xmlns:a16="http://schemas.microsoft.com/office/drawing/2014/main" id="{EFE1F80E-07C0-C5C8-554A-1099527C872F}"/>
                  </a:ext>
                </a:extLst>
              </p:cNvPr>
              <p:cNvSpPr/>
              <p:nvPr/>
            </p:nvSpPr>
            <p:spPr>
              <a:xfrm>
                <a:off x="7590156" y="3201438"/>
                <a:ext cx="468000" cy="468000"/>
              </a:xfrm>
              <a:prstGeom prst="ellipse">
                <a:avLst/>
              </a:prstGeom>
              <a:noFill/>
              <a:ln w="12700" cap="flat" cmpd="sng" algn="ctr">
                <a:solidFill>
                  <a:srgbClr val="1A1A31">
                    <a:lumMod val="50000"/>
                    <a:lumOff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2539" b="0" i="0" u="none" strike="noStrike" kern="0" cap="none" spc="0" normalizeH="0" baseline="0" noProof="0">
                  <a:ln>
                    <a:noFill/>
                  </a:ln>
                  <a:solidFill>
                    <a:prstClr val="white"/>
                  </a:solidFill>
                  <a:effectLst/>
                  <a:uLnTx/>
                  <a:uFillTx/>
                  <a:latin typeface="Manrope Light" panose="00000400000000000000"/>
                  <a:ea typeface="+mn-ea"/>
                  <a:cs typeface="+mn-cs"/>
                </a:endParaRPr>
              </a:p>
            </p:txBody>
          </p:sp>
          <p:sp>
            <p:nvSpPr>
              <p:cNvPr id="285" name="Oval 50">
                <a:extLst>
                  <a:ext uri="{FF2B5EF4-FFF2-40B4-BE49-F238E27FC236}">
                    <a16:creationId xmlns:a16="http://schemas.microsoft.com/office/drawing/2014/main" id="{FDAB5BB7-D3AC-CC18-0210-CF8703A6E244}"/>
                  </a:ext>
                </a:extLst>
              </p:cNvPr>
              <p:cNvSpPr/>
              <p:nvPr/>
            </p:nvSpPr>
            <p:spPr>
              <a:xfrm>
                <a:off x="7485977" y="3291438"/>
                <a:ext cx="288000" cy="288000"/>
              </a:xfrm>
              <a:prstGeom prst="ellipse">
                <a:avLst/>
              </a:prstGeom>
              <a:solidFill>
                <a:srgbClr val="1A1A31">
                  <a:lumMod val="50000"/>
                  <a:lumOff val="50000"/>
                </a:srgbClr>
              </a:solidFill>
              <a:ln w="12700" cap="flat" cmpd="sng" algn="ctr">
                <a:solidFill>
                  <a:srgbClr val="1A1A31">
                    <a:lumMod val="50000"/>
                    <a:lumOff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632" b="0" i="0" u="none" strike="noStrike" kern="0" cap="none" spc="0" normalizeH="0" baseline="0" noProof="0">
                  <a:ln>
                    <a:noFill/>
                  </a:ln>
                  <a:solidFill>
                    <a:prstClr val="white"/>
                  </a:solidFill>
                  <a:effectLst/>
                  <a:uLnTx/>
                  <a:uFillTx/>
                  <a:latin typeface="Manrope Light" panose="00000400000000000000"/>
                  <a:ea typeface="+mn-ea"/>
                  <a:cs typeface="+mn-cs"/>
                </a:endParaRPr>
              </a:p>
            </p:txBody>
          </p:sp>
          <p:sp>
            <p:nvSpPr>
              <p:cNvPr id="286" name="Oval 52">
                <a:extLst>
                  <a:ext uri="{FF2B5EF4-FFF2-40B4-BE49-F238E27FC236}">
                    <a16:creationId xmlns:a16="http://schemas.microsoft.com/office/drawing/2014/main" id="{70E8DB4A-7C0B-63D5-FC4A-B9A35B7FC254}"/>
                  </a:ext>
                </a:extLst>
              </p:cNvPr>
              <p:cNvSpPr/>
              <p:nvPr/>
            </p:nvSpPr>
            <p:spPr>
              <a:xfrm>
                <a:off x="7911861" y="3291438"/>
                <a:ext cx="288000" cy="288000"/>
              </a:xfrm>
              <a:prstGeom prst="ellipse">
                <a:avLst/>
              </a:prstGeom>
              <a:solidFill>
                <a:srgbClr val="E1FF77"/>
              </a:solidFill>
              <a:ln w="12700" cap="flat" cmpd="sng" algn="ctr">
                <a:solidFill>
                  <a:srgbClr val="E1FF7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632" b="0" i="0" u="none" strike="noStrike" kern="0" cap="none" spc="0" normalizeH="0" baseline="0" noProof="0">
                  <a:ln>
                    <a:noFill/>
                  </a:ln>
                  <a:solidFill>
                    <a:prstClr val="white"/>
                  </a:solidFill>
                  <a:effectLst/>
                  <a:uLnTx/>
                  <a:uFillTx/>
                  <a:latin typeface="Manrope Light" panose="00000400000000000000"/>
                  <a:ea typeface="+mn-ea"/>
                  <a:cs typeface="+mn-cs"/>
                </a:endParaRPr>
              </a:p>
            </p:txBody>
          </p:sp>
          <p:pic>
            <p:nvPicPr>
              <p:cNvPr id="287" name="Immagine 86">
                <a:extLst>
                  <a:ext uri="{FF2B5EF4-FFF2-40B4-BE49-F238E27FC236}">
                    <a16:creationId xmlns:a16="http://schemas.microsoft.com/office/drawing/2014/main" id="{B6AFFDAE-0806-00F4-D63E-532A24BB2FD8}"/>
                  </a:ext>
                </a:extLst>
              </p:cNvPr>
              <p:cNvPicPr>
                <a:picLocks noChangeAspect="1"/>
              </p:cNvPicPr>
              <p:nvPr/>
            </p:nvPicPr>
            <p:blipFill>
              <a:blip r:embed="rId12"/>
              <a:stretch>
                <a:fillRect/>
              </a:stretch>
            </p:blipFill>
            <p:spPr>
              <a:xfrm>
                <a:off x="7526381" y="3318029"/>
                <a:ext cx="207193" cy="234819"/>
              </a:xfrm>
              <a:prstGeom prst="rect">
                <a:avLst/>
              </a:prstGeom>
              <a:effectLst/>
            </p:spPr>
          </p:pic>
          <p:sp>
            <p:nvSpPr>
              <p:cNvPr id="288" name="TextBox 100">
                <a:extLst>
                  <a:ext uri="{FF2B5EF4-FFF2-40B4-BE49-F238E27FC236}">
                    <a16:creationId xmlns:a16="http://schemas.microsoft.com/office/drawing/2014/main" id="{D11B0676-4CA8-14AE-FA52-9C989F36B452}"/>
                  </a:ext>
                </a:extLst>
              </p:cNvPr>
              <p:cNvSpPr txBox="1"/>
              <p:nvPr/>
            </p:nvSpPr>
            <p:spPr>
              <a:xfrm>
                <a:off x="7897093" y="3373883"/>
                <a:ext cx="330114" cy="156687"/>
              </a:xfrm>
              <a:prstGeom prst="rect">
                <a:avLst/>
              </a:prstGeom>
              <a:noFill/>
              <a:effectLst/>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800" b="1" i="0" u="none" strike="noStrike" kern="0" cap="none" spc="0" normalizeH="0" baseline="0" noProof="0" err="1">
                    <a:ln>
                      <a:noFill/>
                    </a:ln>
                    <a:solidFill>
                      <a:srgbClr val="E7E6E6">
                        <a:lumMod val="10000"/>
                      </a:srgbClr>
                    </a:solidFill>
                    <a:effectLst/>
                    <a:uLnTx/>
                    <a:uFillTx/>
                    <a:latin typeface="Manrope Light" panose="00000400000000000000"/>
                  </a:rPr>
                  <a:t>I.PaC</a:t>
                </a:r>
                <a:endParaRPr kumimoji="0" lang="it-IT" sz="800" b="1" i="0" u="none" strike="noStrike" kern="0" cap="none" spc="0" normalizeH="0" baseline="0" noProof="0">
                  <a:ln>
                    <a:noFill/>
                  </a:ln>
                  <a:solidFill>
                    <a:srgbClr val="E7E6E6">
                      <a:lumMod val="10000"/>
                    </a:srgbClr>
                  </a:solidFill>
                  <a:effectLst/>
                  <a:uLnTx/>
                  <a:uFillTx/>
                  <a:latin typeface="Manrope Light"/>
                </a:endParaRPr>
              </a:p>
            </p:txBody>
          </p:sp>
          <p:grpSp>
            <p:nvGrpSpPr>
              <p:cNvPr id="289" name="Group 288">
                <a:extLst>
                  <a:ext uri="{FF2B5EF4-FFF2-40B4-BE49-F238E27FC236}">
                    <a16:creationId xmlns:a16="http://schemas.microsoft.com/office/drawing/2014/main" id="{3F7288E3-DBF1-73C9-A81F-D023C38D048A}"/>
                  </a:ext>
                </a:extLst>
              </p:cNvPr>
              <p:cNvGrpSpPr/>
              <p:nvPr/>
            </p:nvGrpSpPr>
            <p:grpSpPr>
              <a:xfrm>
                <a:off x="6974593" y="3183438"/>
                <a:ext cx="504000" cy="504000"/>
                <a:chOff x="6974593" y="3183438"/>
                <a:chExt cx="504000" cy="504000"/>
              </a:xfrm>
            </p:grpSpPr>
            <p:sp>
              <p:nvSpPr>
                <p:cNvPr id="290" name="Oval 53">
                  <a:extLst>
                    <a:ext uri="{FF2B5EF4-FFF2-40B4-BE49-F238E27FC236}">
                      <a16:creationId xmlns:a16="http://schemas.microsoft.com/office/drawing/2014/main" id="{D33C46F8-F20E-80A5-99DD-2BC4384EB26F}"/>
                    </a:ext>
                  </a:extLst>
                </p:cNvPr>
                <p:cNvSpPr/>
                <p:nvPr/>
              </p:nvSpPr>
              <p:spPr>
                <a:xfrm>
                  <a:off x="6974593" y="3183438"/>
                  <a:ext cx="504000" cy="504000"/>
                </a:xfrm>
                <a:prstGeom prst="ellipse">
                  <a:avLst/>
                </a:prstGeom>
                <a:solidFill>
                  <a:sysClr val="window" lastClr="FFFFFF"/>
                </a:solidFill>
                <a:ln w="12700" cap="flat" cmpd="sng" algn="ctr">
                  <a:solidFill>
                    <a:srgbClr val="859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451" b="0" i="0" u="none" strike="noStrike" kern="0" cap="none" spc="0" normalizeH="0" baseline="0" noProof="0">
                    <a:ln>
                      <a:noFill/>
                    </a:ln>
                    <a:solidFill>
                      <a:prstClr val="white"/>
                    </a:solidFill>
                    <a:effectLst/>
                    <a:uLnTx/>
                    <a:uFillTx/>
                    <a:latin typeface="Manrope Light" panose="00000400000000000000"/>
                    <a:ea typeface="+mn-ea"/>
                    <a:cs typeface="+mn-cs"/>
                  </a:endParaRPr>
                </a:p>
              </p:txBody>
            </p:sp>
            <p:pic>
              <p:nvPicPr>
                <p:cNvPr id="291" name="Picture 2" descr="Istituzione - Scaricare icone gratuite">
                  <a:extLst>
                    <a:ext uri="{FF2B5EF4-FFF2-40B4-BE49-F238E27FC236}">
                      <a16:creationId xmlns:a16="http://schemas.microsoft.com/office/drawing/2014/main" id="{2DED312C-54A9-C438-F281-A24D5CC9E00D}"/>
                    </a:ext>
                  </a:extLst>
                </p:cNvPr>
                <p:cNvPicPr>
                  <a:picLocks noChangeAspect="1" noChangeArrowheads="1"/>
                </p:cNvPicPr>
                <p:nvPr/>
              </p:nvPicPr>
              <p:blipFill>
                <a:blip r:embed="rId14">
                  <a:clrChange>
                    <a:clrFrom>
                      <a:srgbClr val="000000">
                        <a:alpha val="0"/>
                      </a:srgbClr>
                    </a:clrFrom>
                    <a:clrTo>
                      <a:srgbClr val="000000">
                        <a:alpha val="0"/>
                      </a:srgbClr>
                    </a:clrTo>
                  </a:clrChange>
                  <a:duotone>
                    <a:srgbClr val="1B4650">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7048375" y="3257220"/>
                  <a:ext cx="356436" cy="356436"/>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278" name="Group 277">
              <a:extLst>
                <a:ext uri="{FF2B5EF4-FFF2-40B4-BE49-F238E27FC236}">
                  <a16:creationId xmlns:a16="http://schemas.microsoft.com/office/drawing/2014/main" id="{4F564EC9-185E-F98A-46F9-3169C02ED563}"/>
                </a:ext>
              </a:extLst>
            </p:cNvPr>
            <p:cNvGrpSpPr/>
            <p:nvPr/>
          </p:nvGrpSpPr>
          <p:grpSpPr>
            <a:xfrm>
              <a:off x="6844140" y="4396800"/>
              <a:ext cx="560909" cy="367714"/>
              <a:chOff x="7076724" y="3300526"/>
              <a:chExt cx="560909" cy="367714"/>
            </a:xfrm>
          </p:grpSpPr>
          <p:sp>
            <p:nvSpPr>
              <p:cNvPr id="279" name="Oval 46">
                <a:extLst>
                  <a:ext uri="{FF2B5EF4-FFF2-40B4-BE49-F238E27FC236}">
                    <a16:creationId xmlns:a16="http://schemas.microsoft.com/office/drawing/2014/main" id="{103278EB-3316-C35C-662B-D860CCE44F5D}"/>
                  </a:ext>
                </a:extLst>
              </p:cNvPr>
              <p:cNvSpPr/>
              <p:nvPr/>
            </p:nvSpPr>
            <p:spPr>
              <a:xfrm>
                <a:off x="7158579" y="3300526"/>
                <a:ext cx="367714" cy="367714"/>
              </a:xfrm>
              <a:prstGeom prst="ellipse">
                <a:avLst/>
              </a:prstGeom>
              <a:noFill/>
              <a:ln w="12700" cap="flat" cmpd="sng" algn="ctr">
                <a:solidFill>
                  <a:srgbClr val="1A1A31">
                    <a:lumMod val="50000"/>
                    <a:lumOff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2539" b="0" i="0" u="none" strike="noStrike" kern="0" cap="none" spc="0" normalizeH="0" baseline="0" noProof="0">
                  <a:ln>
                    <a:noFill/>
                  </a:ln>
                  <a:solidFill>
                    <a:prstClr val="white"/>
                  </a:solidFill>
                  <a:effectLst/>
                  <a:uLnTx/>
                  <a:uFillTx/>
                  <a:latin typeface="Manrope Light" panose="00000400000000000000"/>
                  <a:ea typeface="+mn-ea"/>
                  <a:cs typeface="+mn-cs"/>
                </a:endParaRPr>
              </a:p>
            </p:txBody>
          </p:sp>
          <p:sp>
            <p:nvSpPr>
              <p:cNvPr id="280" name="Oval 50">
                <a:extLst>
                  <a:ext uri="{FF2B5EF4-FFF2-40B4-BE49-F238E27FC236}">
                    <a16:creationId xmlns:a16="http://schemas.microsoft.com/office/drawing/2014/main" id="{011CC6FE-ADA9-35DD-06BB-BAB28A534CA5}"/>
                  </a:ext>
                </a:extLst>
              </p:cNvPr>
              <p:cNvSpPr/>
              <p:nvPr/>
            </p:nvSpPr>
            <p:spPr>
              <a:xfrm>
                <a:off x="7076724" y="3371240"/>
                <a:ext cx="226286" cy="226286"/>
              </a:xfrm>
              <a:prstGeom prst="ellipse">
                <a:avLst/>
              </a:prstGeom>
              <a:solidFill>
                <a:srgbClr val="1B4650"/>
              </a:solidFill>
              <a:ln w="12700" cap="flat" cmpd="sng" algn="ctr">
                <a:solidFill>
                  <a:srgbClr val="1B46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632" b="0" i="0" u="none" strike="noStrike" kern="0" cap="none" spc="0" normalizeH="0" baseline="0" noProof="0">
                  <a:ln>
                    <a:noFill/>
                  </a:ln>
                  <a:solidFill>
                    <a:prstClr val="white"/>
                  </a:solidFill>
                  <a:effectLst/>
                  <a:uLnTx/>
                  <a:uFillTx/>
                  <a:latin typeface="Manrope Light" panose="00000400000000000000"/>
                  <a:ea typeface="+mn-ea"/>
                  <a:cs typeface="+mn-cs"/>
                </a:endParaRPr>
              </a:p>
            </p:txBody>
          </p:sp>
          <p:sp>
            <p:nvSpPr>
              <p:cNvPr id="281" name="Oval 52">
                <a:extLst>
                  <a:ext uri="{FF2B5EF4-FFF2-40B4-BE49-F238E27FC236}">
                    <a16:creationId xmlns:a16="http://schemas.microsoft.com/office/drawing/2014/main" id="{B3E68936-C279-5EB9-7F2E-6E877C95A156}"/>
                  </a:ext>
                </a:extLst>
              </p:cNvPr>
              <p:cNvSpPr/>
              <p:nvPr/>
            </p:nvSpPr>
            <p:spPr>
              <a:xfrm>
                <a:off x="7411347" y="3371240"/>
                <a:ext cx="226286" cy="226286"/>
              </a:xfrm>
              <a:prstGeom prst="ellipse">
                <a:avLst/>
              </a:prstGeom>
              <a:solidFill>
                <a:srgbClr val="1A1A31">
                  <a:lumMod val="50000"/>
                  <a:lumOff val="50000"/>
                </a:srgbClr>
              </a:solidFill>
              <a:ln w="12700" cap="flat" cmpd="sng" algn="ctr">
                <a:solidFill>
                  <a:srgbClr val="1A1A31">
                    <a:lumMod val="50000"/>
                    <a:lumOff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632" b="0" i="0" u="none" strike="noStrike" kern="0" cap="none" spc="0" normalizeH="0" baseline="0" noProof="0">
                  <a:ln>
                    <a:noFill/>
                  </a:ln>
                  <a:solidFill>
                    <a:prstClr val="white"/>
                  </a:solidFill>
                  <a:effectLst/>
                  <a:uLnTx/>
                  <a:uFillTx/>
                  <a:latin typeface="Manrope Light" panose="00000400000000000000"/>
                  <a:ea typeface="+mn-ea"/>
                  <a:cs typeface="+mn-cs"/>
                </a:endParaRPr>
              </a:p>
            </p:txBody>
          </p:sp>
          <p:pic>
            <p:nvPicPr>
              <p:cNvPr id="282" name="Immagine 86">
                <a:extLst>
                  <a:ext uri="{FF2B5EF4-FFF2-40B4-BE49-F238E27FC236}">
                    <a16:creationId xmlns:a16="http://schemas.microsoft.com/office/drawing/2014/main" id="{AD9A5D66-4D96-113B-BDBE-CBFFB8C60F5A}"/>
                  </a:ext>
                </a:extLst>
              </p:cNvPr>
              <p:cNvPicPr>
                <a:picLocks noChangeAspect="1"/>
              </p:cNvPicPr>
              <p:nvPr/>
            </p:nvPicPr>
            <p:blipFill>
              <a:blip r:embed="rId12"/>
              <a:stretch>
                <a:fillRect/>
              </a:stretch>
            </p:blipFill>
            <p:spPr>
              <a:xfrm>
                <a:off x="7443093" y="3392133"/>
                <a:ext cx="162794" cy="184501"/>
              </a:xfrm>
              <a:prstGeom prst="rect">
                <a:avLst/>
              </a:prstGeom>
              <a:noFill/>
              <a:ln>
                <a:noFill/>
              </a:ln>
              <a:effectLst/>
            </p:spPr>
          </p:pic>
          <p:pic>
            <p:nvPicPr>
              <p:cNvPr id="283" name="Graphic 39" descr="Database with solid fill">
                <a:extLst>
                  <a:ext uri="{FF2B5EF4-FFF2-40B4-BE49-F238E27FC236}">
                    <a16:creationId xmlns:a16="http://schemas.microsoft.com/office/drawing/2014/main" id="{297C7883-64FB-912D-79F8-725931C1C8FF}"/>
                  </a:ext>
                </a:extLst>
              </p:cNvPr>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a:off x="7104376" y="3399526"/>
                <a:ext cx="170983" cy="169714"/>
              </a:xfrm>
              <a:prstGeom prst="rect">
                <a:avLst/>
              </a:prstGeom>
              <a:effectLst/>
            </p:spPr>
          </p:pic>
        </p:grpSp>
      </p:grpSp>
      <p:pic>
        <p:nvPicPr>
          <p:cNvPr id="292" name="Picture 291" descr="A black and green rectangle with white text&#10;&#10;Description automatically generated">
            <a:extLst>
              <a:ext uri="{FF2B5EF4-FFF2-40B4-BE49-F238E27FC236}">
                <a16:creationId xmlns:a16="http://schemas.microsoft.com/office/drawing/2014/main" id="{079C7A56-F84E-3966-8F68-BEA8D286ED23}"/>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686935" y="2682053"/>
            <a:ext cx="1403246" cy="257415"/>
          </a:xfrm>
          <a:prstGeom prst="rect">
            <a:avLst/>
          </a:prstGeom>
          <a:noFill/>
        </p:spPr>
      </p:pic>
    </p:spTree>
    <p:extLst>
      <p:ext uri="{BB962C8B-B14F-4D97-AF65-F5344CB8AC3E}">
        <p14:creationId xmlns:p14="http://schemas.microsoft.com/office/powerpoint/2010/main" val="3226610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0FDD37-2AF1-2AF4-14BA-F8F17141CEA0}"/>
            </a:ext>
          </a:extLst>
        </p:cNvPr>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2D9A72BF-B8F1-5BA3-3A1A-55E07DD8BED3}"/>
              </a:ext>
            </a:extLst>
          </p:cNvPr>
          <p:cNvSpPr>
            <a:spLocks noGrp="1"/>
          </p:cNvSpPr>
          <p:nvPr>
            <p:ph type="sldNum" sz="quarter" idx="11"/>
          </p:nvPr>
        </p:nvSpPr>
        <p:spPr/>
        <p:txBody>
          <a:bodyPr/>
          <a:lstStyle/>
          <a:p>
            <a:fld id="{E86F664D-E94D-4B15-9147-1FA72CE59815}" type="slidenum">
              <a:rPr lang="it-IT" smtClean="0"/>
              <a:t>7</a:t>
            </a:fld>
            <a:endParaRPr lang="it-IT"/>
          </a:p>
        </p:txBody>
      </p:sp>
      <p:sp>
        <p:nvSpPr>
          <p:cNvPr id="19" name="Titolo 18">
            <a:extLst>
              <a:ext uri="{FF2B5EF4-FFF2-40B4-BE49-F238E27FC236}">
                <a16:creationId xmlns:a16="http://schemas.microsoft.com/office/drawing/2014/main" id="{067A6F55-223F-0849-D755-AF9702121FC0}"/>
              </a:ext>
            </a:extLst>
          </p:cNvPr>
          <p:cNvSpPr>
            <a:spLocks noGrp="1"/>
          </p:cNvSpPr>
          <p:nvPr>
            <p:ph type="title"/>
          </p:nvPr>
        </p:nvSpPr>
        <p:spPr>
          <a:xfrm>
            <a:off x="390045" y="302691"/>
            <a:ext cx="10236679" cy="797370"/>
          </a:xfrm>
        </p:spPr>
        <p:txBody>
          <a:bodyPr/>
          <a:lstStyle/>
          <a:p>
            <a:r>
              <a:rPr lang="it-IT" sz="2800" b="1" dirty="0">
                <a:latin typeface="Manrope Medium" pitchFamily="2" charset="0"/>
              </a:rPr>
              <a:t>MODALITÀ DI ADESIONE A I.PAC</a:t>
            </a:r>
            <a:br>
              <a:rPr lang="it-IT" sz="2800" dirty="0">
                <a:latin typeface="Manrope Medium" pitchFamily="2" charset="0"/>
              </a:rPr>
            </a:br>
            <a:r>
              <a:rPr lang="it-IT" sz="2800" dirty="0">
                <a:latin typeface="Manrope Medium" pitchFamily="2" charset="0"/>
              </a:rPr>
              <a:t>Dettaglio delle modalità di adesione e di conferimento dei metadati</a:t>
            </a:r>
          </a:p>
        </p:txBody>
      </p:sp>
      <p:grpSp>
        <p:nvGrpSpPr>
          <p:cNvPr id="304" name="Group 303">
            <a:extLst>
              <a:ext uri="{FF2B5EF4-FFF2-40B4-BE49-F238E27FC236}">
                <a16:creationId xmlns:a16="http://schemas.microsoft.com/office/drawing/2014/main" id="{025FB15D-38AB-68B4-09EF-B52FB70DD3C0}"/>
              </a:ext>
            </a:extLst>
          </p:cNvPr>
          <p:cNvGrpSpPr/>
          <p:nvPr/>
        </p:nvGrpSpPr>
        <p:grpSpPr>
          <a:xfrm>
            <a:off x="6015664" y="4664567"/>
            <a:ext cx="5325162" cy="1196785"/>
            <a:chOff x="7100974" y="4917402"/>
            <a:chExt cx="6539600" cy="1196785"/>
          </a:xfrm>
        </p:grpSpPr>
        <p:sp>
          <p:nvSpPr>
            <p:cNvPr id="305" name="TextBox 304">
              <a:extLst>
                <a:ext uri="{FF2B5EF4-FFF2-40B4-BE49-F238E27FC236}">
                  <a16:creationId xmlns:a16="http://schemas.microsoft.com/office/drawing/2014/main" id="{C13FABD1-6D38-71D3-2D3D-18E360614BDD}"/>
                </a:ext>
              </a:extLst>
            </p:cNvPr>
            <p:cNvSpPr txBox="1"/>
            <p:nvPr/>
          </p:nvSpPr>
          <p:spPr>
            <a:xfrm>
              <a:off x="7100974" y="5080297"/>
              <a:ext cx="6539600" cy="1033890"/>
            </a:xfrm>
            <a:prstGeom prst="wedgeRoundRectCallout">
              <a:avLst>
                <a:gd name="adj1" fmla="val -45568"/>
                <a:gd name="adj2" fmla="val -41069"/>
                <a:gd name="adj3" fmla="val 16667"/>
              </a:avLst>
            </a:prstGeom>
            <a:solidFill>
              <a:schemeClr val="accent5">
                <a:lumMod val="20000"/>
                <a:lumOff val="80000"/>
              </a:schemeClr>
            </a:solidFill>
          </p:spPr>
          <p:txBody>
            <a:bodyPr wrap="square" lIns="36000" tIns="36000" rIns="36000" bIns="3600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400" b="1" i="0" u="none" strike="noStrike" kern="0" cap="none" spc="0" normalizeH="0" baseline="0" noProof="0" dirty="0">
                  <a:ln>
                    <a:noFill/>
                  </a:ln>
                  <a:solidFill>
                    <a:srgbClr val="1A1A31"/>
                  </a:solidFill>
                  <a:effectLst/>
                  <a:uLnTx/>
                  <a:uFillTx/>
                  <a:latin typeface="Manrope Light"/>
                </a:rPr>
                <a:t>I Grafi di Conoscenza</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it-IT" sz="1050" b="0" i="0" u="none" strike="noStrike" kern="0" cap="none" spc="0" normalizeH="0" baseline="0" noProof="0" dirty="0">
                  <a:ln>
                    <a:noFill/>
                  </a:ln>
                  <a:solidFill>
                    <a:srgbClr val="1A1A31"/>
                  </a:solidFill>
                  <a:effectLst/>
                  <a:uLnTx/>
                  <a:uFillTx/>
                  <a:latin typeface="Manrope Light"/>
                </a:rPr>
                <a:t>Un grafo di conoscenza, rappresenta una </a:t>
              </a:r>
              <a:r>
                <a:rPr kumimoji="0" lang="it-IT" sz="1050" b="1" i="0" u="none" strike="noStrike" kern="0" cap="none" spc="0" normalizeH="0" baseline="0" noProof="0" dirty="0">
                  <a:ln>
                    <a:noFill/>
                  </a:ln>
                  <a:solidFill>
                    <a:srgbClr val="1A1A31"/>
                  </a:solidFill>
                  <a:effectLst/>
                  <a:uLnTx/>
                  <a:uFillTx/>
                  <a:latin typeface="Manrope Light"/>
                </a:rPr>
                <a:t>rete di entità del mondo reale</a:t>
              </a:r>
              <a:r>
                <a:rPr kumimoji="0" lang="it-IT" sz="1050" b="0" i="0" u="none" strike="noStrike" kern="0" cap="none" spc="0" normalizeH="0" baseline="0" noProof="0" dirty="0">
                  <a:ln>
                    <a:noFill/>
                  </a:ln>
                  <a:solidFill>
                    <a:srgbClr val="1A1A31"/>
                  </a:solidFill>
                  <a:effectLst/>
                  <a:uLnTx/>
                  <a:uFillTx/>
                  <a:latin typeface="Manrope Light"/>
                </a:rPr>
                <a:t> - cioè oggetti, eventi, o concetti - </a:t>
              </a:r>
              <a:r>
                <a:rPr kumimoji="0" lang="it-IT" sz="1050" b="1" i="0" u="none" strike="noStrike" kern="0" cap="none" spc="0" normalizeH="0" baseline="0" noProof="0" dirty="0">
                  <a:ln>
                    <a:noFill/>
                  </a:ln>
                  <a:solidFill>
                    <a:srgbClr val="1A1A31"/>
                  </a:solidFill>
                  <a:effectLst/>
                  <a:uLnTx/>
                  <a:uFillTx/>
                  <a:latin typeface="Manrope Light"/>
                </a:rPr>
                <a:t>e illustra la relazione tra di essi</a:t>
              </a:r>
              <a:r>
                <a:rPr kumimoji="0" lang="it-IT" sz="1050" b="0" i="0" u="none" strike="noStrike" kern="0" cap="none" spc="0" normalizeH="0" baseline="0" noProof="0" dirty="0">
                  <a:ln>
                    <a:noFill/>
                  </a:ln>
                  <a:solidFill>
                    <a:srgbClr val="1A1A31"/>
                  </a:solidFill>
                  <a:effectLst/>
                  <a:uLnTx/>
                  <a:uFillTx/>
                  <a:latin typeface="Manrope Light"/>
                </a:rPr>
                <a:t>. Queste informazioni sono solitamente </a:t>
              </a:r>
              <a:r>
                <a:rPr kumimoji="0" lang="it-IT" sz="1050" b="1" i="0" u="none" strike="noStrike" kern="0" cap="none" spc="0" normalizeH="0" baseline="0" noProof="0" dirty="0">
                  <a:ln>
                    <a:noFill/>
                  </a:ln>
                  <a:solidFill>
                    <a:srgbClr val="1A1A31"/>
                  </a:solidFill>
                  <a:effectLst/>
                  <a:uLnTx/>
                  <a:uFillTx/>
                  <a:latin typeface="Manrope Light"/>
                </a:rPr>
                <a:t>memorizzate in un database a grafo </a:t>
              </a:r>
              <a:r>
                <a:rPr kumimoji="0" lang="it-IT" sz="1050" b="0" i="0" u="none" strike="noStrike" kern="0" cap="none" spc="0" normalizeH="0" baseline="0" noProof="0" dirty="0">
                  <a:ln>
                    <a:noFill/>
                  </a:ln>
                  <a:solidFill>
                    <a:srgbClr val="1A1A31"/>
                  </a:solidFill>
                  <a:effectLst/>
                  <a:uLnTx/>
                  <a:uFillTx/>
                  <a:latin typeface="Manrope Light"/>
                </a:rPr>
                <a:t>e visualizzate come una struttura a grafo: da qui il termine</a:t>
              </a:r>
              <a:r>
                <a:rPr kumimoji="0" lang="it-IT" sz="1050" b="1" i="0" u="none" strike="noStrike" kern="0" cap="none" spc="0" normalizeH="0" baseline="0" noProof="0" dirty="0">
                  <a:ln>
                    <a:noFill/>
                  </a:ln>
                  <a:solidFill>
                    <a:srgbClr val="1A1A31"/>
                  </a:solidFill>
                  <a:effectLst/>
                  <a:uLnTx/>
                  <a:uFillTx/>
                  <a:latin typeface="Manrope Light"/>
                </a:rPr>
                <a:t> "grafo" di conoscenza</a:t>
              </a:r>
            </a:p>
          </p:txBody>
        </p:sp>
        <p:pic>
          <p:nvPicPr>
            <p:cNvPr id="306" name="Graphic 305" descr="Lights On with solid fill">
              <a:extLst>
                <a:ext uri="{FF2B5EF4-FFF2-40B4-BE49-F238E27FC236}">
                  <a16:creationId xmlns:a16="http://schemas.microsoft.com/office/drawing/2014/main" id="{B3DB8A14-8AB0-52DD-05D7-9219B43AE4F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71995" y="4917402"/>
              <a:ext cx="521107" cy="403982"/>
            </a:xfrm>
            <a:prstGeom prst="rect">
              <a:avLst/>
            </a:prstGeom>
          </p:spPr>
        </p:pic>
      </p:grpSp>
      <p:sp>
        <p:nvSpPr>
          <p:cNvPr id="307" name="Right Triangle 306">
            <a:extLst>
              <a:ext uri="{FF2B5EF4-FFF2-40B4-BE49-F238E27FC236}">
                <a16:creationId xmlns:a16="http://schemas.microsoft.com/office/drawing/2014/main" id="{2838A2C9-54C7-F02A-1E1B-F8DCE3E174DA}"/>
              </a:ext>
            </a:extLst>
          </p:cNvPr>
          <p:cNvSpPr/>
          <p:nvPr/>
        </p:nvSpPr>
        <p:spPr>
          <a:xfrm>
            <a:off x="639839" y="1587021"/>
            <a:ext cx="10463653" cy="343080"/>
          </a:xfrm>
          <a:prstGeom prst="rtTriangle">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white"/>
              </a:solidFill>
              <a:effectLst/>
              <a:uLnTx/>
              <a:uFillTx/>
              <a:latin typeface="Manrope Light"/>
              <a:ea typeface="+mn-ea"/>
              <a:cs typeface="+mn-cs"/>
            </a:endParaRPr>
          </a:p>
        </p:txBody>
      </p:sp>
      <p:sp>
        <p:nvSpPr>
          <p:cNvPr id="308" name="TextBox 307">
            <a:extLst>
              <a:ext uri="{FF2B5EF4-FFF2-40B4-BE49-F238E27FC236}">
                <a16:creationId xmlns:a16="http://schemas.microsoft.com/office/drawing/2014/main" id="{41BF9736-9BDA-2AF9-ED42-E138348EF967}"/>
              </a:ext>
            </a:extLst>
          </p:cNvPr>
          <p:cNvSpPr txBox="1"/>
          <p:nvPr/>
        </p:nvSpPr>
        <p:spPr>
          <a:xfrm>
            <a:off x="667091" y="1721319"/>
            <a:ext cx="369380" cy="369332"/>
          </a:xfrm>
          <a:prstGeom prst="rect">
            <a:avLst/>
          </a:prstGeom>
          <a:noFill/>
        </p:spPr>
        <p:txBody>
          <a:bodyPr wrap="square" rtlCol="0">
            <a:spAutoFit/>
          </a:bodyPr>
          <a:lstStyle/>
          <a:p>
            <a:r>
              <a:rPr lang="it-IT" i="1">
                <a:solidFill>
                  <a:srgbClr val="1A1A31"/>
                </a:solidFill>
                <a:latin typeface="Manrope Light"/>
              </a:rPr>
              <a:t>+</a:t>
            </a:r>
          </a:p>
        </p:txBody>
      </p:sp>
      <p:sp>
        <p:nvSpPr>
          <p:cNvPr id="309" name="TextBox 308">
            <a:extLst>
              <a:ext uri="{FF2B5EF4-FFF2-40B4-BE49-F238E27FC236}">
                <a16:creationId xmlns:a16="http://schemas.microsoft.com/office/drawing/2014/main" id="{1043AAED-DC0A-ACA7-2FBB-00194997B4B2}"/>
              </a:ext>
            </a:extLst>
          </p:cNvPr>
          <p:cNvSpPr txBox="1"/>
          <p:nvPr/>
        </p:nvSpPr>
        <p:spPr>
          <a:xfrm>
            <a:off x="10905718" y="1721319"/>
            <a:ext cx="369380" cy="369332"/>
          </a:xfrm>
          <a:prstGeom prst="rect">
            <a:avLst/>
          </a:prstGeom>
          <a:noFill/>
        </p:spPr>
        <p:txBody>
          <a:bodyPr wrap="square" rtlCol="0">
            <a:spAutoFit/>
          </a:bodyPr>
          <a:lstStyle/>
          <a:p>
            <a:r>
              <a:rPr lang="it-IT" i="1">
                <a:solidFill>
                  <a:srgbClr val="1A1A31"/>
                </a:solidFill>
                <a:latin typeface="Manrope Light"/>
              </a:rPr>
              <a:t>-</a:t>
            </a:r>
          </a:p>
        </p:txBody>
      </p:sp>
      <p:grpSp>
        <p:nvGrpSpPr>
          <p:cNvPr id="310" name="Group 309">
            <a:extLst>
              <a:ext uri="{FF2B5EF4-FFF2-40B4-BE49-F238E27FC236}">
                <a16:creationId xmlns:a16="http://schemas.microsoft.com/office/drawing/2014/main" id="{647DBEE3-B24F-35C2-3A0A-5D11EB465C8E}"/>
              </a:ext>
            </a:extLst>
          </p:cNvPr>
          <p:cNvGrpSpPr/>
          <p:nvPr/>
        </p:nvGrpSpPr>
        <p:grpSpPr>
          <a:xfrm>
            <a:off x="549341" y="1884476"/>
            <a:ext cx="2592000" cy="3655455"/>
            <a:chOff x="8748826" y="1884476"/>
            <a:chExt cx="2592000" cy="3655455"/>
          </a:xfrm>
        </p:grpSpPr>
        <p:sp>
          <p:nvSpPr>
            <p:cNvPr id="311" name="TextBox 21">
              <a:extLst>
                <a:ext uri="{FF2B5EF4-FFF2-40B4-BE49-F238E27FC236}">
                  <a16:creationId xmlns:a16="http://schemas.microsoft.com/office/drawing/2014/main" id="{53110FC9-7546-78CF-0BA0-DE2A95B81B21}"/>
                </a:ext>
              </a:extLst>
            </p:cNvPr>
            <p:cNvSpPr txBox="1"/>
            <p:nvPr/>
          </p:nvSpPr>
          <p:spPr>
            <a:xfrm>
              <a:off x="8748826" y="3046941"/>
              <a:ext cx="2592000" cy="2492990"/>
            </a:xfrm>
            <a:prstGeom prst="rect">
              <a:avLst/>
            </a:prstGeom>
            <a:noFill/>
          </p:spPr>
          <p:txBody>
            <a:bodyPr wrap="square" lIns="91440" tIns="45720" rIns="91440" bIns="45720" anchor="t">
              <a:spAutoFit/>
            </a:bodyPr>
            <a:lstStyle/>
            <a:p>
              <a:pPr marL="0" marR="0" lvl="0" indent="0" algn="just" defTabSz="914400" eaLnBrk="1" fontAlgn="auto" latinLnBrk="0" hangingPunct="1">
                <a:lnSpc>
                  <a:spcPct val="100000"/>
                </a:lnSpc>
                <a:spcBef>
                  <a:spcPct val="0"/>
                </a:spcBef>
                <a:spcAft>
                  <a:spcPts val="0"/>
                </a:spcAft>
                <a:buClrTx/>
                <a:buSzTx/>
                <a:buFontTx/>
                <a:buNone/>
                <a:tabLst/>
                <a:defRPr/>
              </a:pPr>
              <a:r>
                <a:rPr kumimoji="0" lang="it-IT" sz="1200" b="0" i="0" u="none" strike="noStrike" kern="0" cap="none" spc="0" normalizeH="0" baseline="0" noProof="0" dirty="0">
                  <a:ln>
                    <a:noFill/>
                  </a:ln>
                  <a:solidFill>
                    <a:srgbClr val="1A1A31"/>
                  </a:solidFill>
                  <a:effectLst/>
                  <a:uLnTx/>
                  <a:uFillTx/>
                  <a:latin typeface="Manrope Light"/>
                  <a:ea typeface="Calibri" panose="020F0502020204030204"/>
                  <a:cs typeface="Calibri" panose="020F0502020204030204"/>
                </a:rPr>
                <a:t>Sistemi informativi (prevalentemente, ma non esclusivamente, sistemi di produzione dei dati) che, </a:t>
              </a:r>
              <a:r>
                <a:rPr kumimoji="0" lang="it-IT" sz="1200" b="1" i="0" u="none" strike="noStrike" kern="0" cap="none" spc="0" normalizeH="0" baseline="0" noProof="0" dirty="0">
                  <a:ln>
                    <a:noFill/>
                  </a:ln>
                  <a:solidFill>
                    <a:srgbClr val="1A1A31"/>
                  </a:solidFill>
                  <a:effectLst/>
                  <a:uLnTx/>
                  <a:uFillTx/>
                  <a:latin typeface="Manrope Light"/>
                  <a:ea typeface="Calibri" panose="020F0502020204030204"/>
                  <a:cs typeface="Calibri" panose="020F0502020204030204"/>
                </a:rPr>
                <a:t>avendo integrato i servizi di Digital Asset Management della infrastruttura, condividono con essa nativamente il ciclo di vita delle risorse digitali</a:t>
              </a:r>
              <a:r>
                <a:rPr kumimoji="0" lang="it-IT" sz="1200" b="0" i="0" u="none" strike="noStrike" kern="0" cap="none" spc="0" normalizeH="0" baseline="0" noProof="0" dirty="0">
                  <a:ln>
                    <a:noFill/>
                  </a:ln>
                  <a:solidFill>
                    <a:srgbClr val="1A1A31"/>
                  </a:solidFill>
                  <a:effectLst/>
                  <a:uLnTx/>
                  <a:uFillTx/>
                  <a:latin typeface="Manrope Light"/>
                  <a:ea typeface="Calibri" panose="020F0502020204030204"/>
                  <a:cs typeface="Calibri" panose="020F0502020204030204"/>
                </a:rPr>
                <a:t>. Tali sistemi possono </a:t>
              </a:r>
              <a:r>
                <a:rPr kumimoji="0" lang="it-IT" sz="1200" b="1" i="0" u="none" strike="noStrike" kern="0" cap="none" spc="0" normalizeH="0" baseline="0" noProof="0" dirty="0">
                  <a:ln>
                    <a:noFill/>
                  </a:ln>
                  <a:solidFill>
                    <a:srgbClr val="1A1A31"/>
                  </a:solidFill>
                  <a:effectLst/>
                  <a:uLnTx/>
                  <a:uFillTx/>
                  <a:latin typeface="Manrope Light"/>
                  <a:ea typeface="Calibri" panose="020F0502020204030204"/>
                  <a:cs typeface="Calibri" panose="020F0502020204030204"/>
                </a:rPr>
                <a:t>conferire</a:t>
              </a:r>
              <a:r>
                <a:rPr kumimoji="0" lang="it-IT" sz="1200" b="0" i="0" u="none" strike="noStrike" kern="0" cap="none" spc="0" normalizeH="0" baseline="0" noProof="0" dirty="0">
                  <a:ln>
                    <a:noFill/>
                  </a:ln>
                  <a:solidFill>
                    <a:srgbClr val="1A1A31"/>
                  </a:solidFill>
                  <a:effectLst/>
                  <a:uLnTx/>
                  <a:uFillTx/>
                  <a:latin typeface="Manrope Light"/>
                  <a:ea typeface="Calibri" panose="020F0502020204030204"/>
                  <a:cs typeface="Calibri" panose="020F0502020204030204"/>
                </a:rPr>
                <a:t> i metadati sia </a:t>
              </a:r>
              <a:r>
                <a:rPr kumimoji="0" lang="it-IT" sz="1200" b="1" i="0" u="none" strike="noStrike" kern="0" cap="none" spc="0" normalizeH="0" baseline="0" noProof="0" dirty="0">
                  <a:ln>
                    <a:noFill/>
                  </a:ln>
                  <a:solidFill>
                    <a:srgbClr val="1A1A31"/>
                  </a:solidFill>
                  <a:effectLst/>
                  <a:uLnTx/>
                  <a:uFillTx/>
                  <a:latin typeface="Manrope Light"/>
                  <a:ea typeface="Calibri" panose="020F0502020204030204"/>
                  <a:cs typeface="Calibri" panose="020F0502020204030204"/>
                </a:rPr>
                <a:t>massivamente</a:t>
              </a:r>
              <a:r>
                <a:rPr kumimoji="0" lang="it-IT" sz="1200" b="0" i="0" u="none" strike="noStrike" kern="0" cap="none" spc="0" normalizeH="0" baseline="0" noProof="0" dirty="0">
                  <a:ln>
                    <a:noFill/>
                  </a:ln>
                  <a:solidFill>
                    <a:srgbClr val="1A1A31"/>
                  </a:solidFill>
                  <a:effectLst/>
                  <a:uLnTx/>
                  <a:uFillTx/>
                  <a:latin typeface="Manrope Light"/>
                  <a:ea typeface="Calibri" panose="020F0502020204030204"/>
                  <a:cs typeface="Calibri" panose="020F0502020204030204"/>
                </a:rPr>
                <a:t> attraverso formati di scambio standard, sia </a:t>
              </a:r>
              <a:r>
                <a:rPr kumimoji="0" lang="it-IT" sz="1200" b="1" i="0" u="none" strike="noStrike" kern="0" cap="none" spc="0" normalizeH="0" baseline="0" noProof="0" dirty="0">
                  <a:ln>
                    <a:noFill/>
                  </a:ln>
                  <a:solidFill>
                    <a:srgbClr val="1A1A31"/>
                  </a:solidFill>
                  <a:effectLst/>
                  <a:uLnTx/>
                  <a:uFillTx/>
                  <a:latin typeface="Manrope Light"/>
                  <a:ea typeface="Calibri" panose="020F0502020204030204"/>
                  <a:cs typeface="Calibri" panose="020F0502020204030204"/>
                </a:rPr>
                <a:t>puntualmente</a:t>
              </a:r>
              <a:r>
                <a:rPr kumimoji="0" lang="it-IT" sz="1200" b="0" i="0" u="none" strike="noStrike" kern="0" cap="none" spc="0" normalizeH="0" baseline="0" noProof="0" dirty="0">
                  <a:ln>
                    <a:noFill/>
                  </a:ln>
                  <a:solidFill>
                    <a:srgbClr val="1A1A31"/>
                  </a:solidFill>
                  <a:effectLst/>
                  <a:uLnTx/>
                  <a:uFillTx/>
                  <a:latin typeface="Manrope Light"/>
                  <a:ea typeface="Calibri" panose="020F0502020204030204"/>
                  <a:cs typeface="Calibri" panose="020F0502020204030204"/>
                </a:rPr>
                <a:t> attraverso i servizi di cooperazione con i Grafi di conoscenza.</a:t>
              </a:r>
            </a:p>
          </p:txBody>
        </p:sp>
        <p:sp>
          <p:nvSpPr>
            <p:cNvPr id="312" name="Rettangolo 86">
              <a:extLst>
                <a:ext uri="{FF2B5EF4-FFF2-40B4-BE49-F238E27FC236}">
                  <a16:creationId xmlns:a16="http://schemas.microsoft.com/office/drawing/2014/main" id="{93DC2834-DB6A-16CF-DA20-2EF534382E26}"/>
                </a:ext>
              </a:extLst>
            </p:cNvPr>
            <p:cNvSpPr/>
            <p:nvPr/>
          </p:nvSpPr>
          <p:spPr>
            <a:xfrm>
              <a:off x="9018826" y="2581774"/>
              <a:ext cx="2052000" cy="360000"/>
            </a:xfrm>
            <a:prstGeom prst="roundRect">
              <a:avLst/>
            </a:prstGeom>
            <a:solidFill>
              <a:schemeClr val="tx2"/>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600" b="1" i="1" u="none" strike="noStrike" kern="0" cap="none" spc="0" normalizeH="0" baseline="0" noProof="0" dirty="0">
                  <a:ln>
                    <a:noFill/>
                  </a:ln>
                  <a:solidFill>
                    <a:prstClr val="white"/>
                  </a:solidFill>
                  <a:effectLst/>
                  <a:uLnTx/>
                  <a:uFillTx/>
                  <a:latin typeface="Manrope Light"/>
                  <a:ea typeface="+mn-ea"/>
                  <a:cs typeface="+mn-cs"/>
                </a:rPr>
                <a:t>Sistemi integrati</a:t>
              </a:r>
            </a:p>
          </p:txBody>
        </p:sp>
        <p:grpSp>
          <p:nvGrpSpPr>
            <p:cNvPr id="313" name="Group 312">
              <a:extLst>
                <a:ext uri="{FF2B5EF4-FFF2-40B4-BE49-F238E27FC236}">
                  <a16:creationId xmlns:a16="http://schemas.microsoft.com/office/drawing/2014/main" id="{3B044416-A81A-EEA3-92F7-0BF2292264BC}"/>
                </a:ext>
              </a:extLst>
            </p:cNvPr>
            <p:cNvGrpSpPr>
              <a:grpSpLocks noChangeAspect="1"/>
            </p:cNvGrpSpPr>
            <p:nvPr/>
          </p:nvGrpSpPr>
          <p:grpSpPr>
            <a:xfrm>
              <a:off x="9112005" y="1884476"/>
              <a:ext cx="1865662" cy="611999"/>
              <a:chOff x="7002710" y="4242583"/>
              <a:chExt cx="1536424" cy="504000"/>
            </a:xfrm>
          </p:grpSpPr>
          <p:sp>
            <p:nvSpPr>
              <p:cNvPr id="314" name="Oval 37">
                <a:extLst>
                  <a:ext uri="{FF2B5EF4-FFF2-40B4-BE49-F238E27FC236}">
                    <a16:creationId xmlns:a16="http://schemas.microsoft.com/office/drawing/2014/main" id="{04D7A866-C8CF-0F64-DF4D-FFBA269D8DA6}"/>
                  </a:ext>
                </a:extLst>
              </p:cNvPr>
              <p:cNvSpPr/>
              <p:nvPr/>
            </p:nvSpPr>
            <p:spPr>
              <a:xfrm>
                <a:off x="8228036" y="4350583"/>
                <a:ext cx="288000" cy="288000"/>
              </a:xfrm>
              <a:prstGeom prst="ellipse">
                <a:avLst/>
              </a:prstGeom>
              <a:solidFill>
                <a:srgbClr val="E1FF77"/>
              </a:solidFill>
              <a:ln w="12700" cap="flat" cmpd="sng" algn="ctr">
                <a:solidFill>
                  <a:srgbClr val="E1FF7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632" b="0" i="0" u="none" strike="noStrike" kern="0" cap="none" spc="0" normalizeH="0" baseline="0" noProof="0">
                  <a:ln>
                    <a:noFill/>
                  </a:ln>
                  <a:solidFill>
                    <a:prstClr val="white"/>
                  </a:solidFill>
                  <a:effectLst/>
                  <a:uLnTx/>
                  <a:uFillTx/>
                  <a:latin typeface="Manrope Light" panose="00000400000000000000"/>
                  <a:ea typeface="+mn-ea"/>
                  <a:cs typeface="+mn-cs"/>
                </a:endParaRPr>
              </a:p>
            </p:txBody>
          </p:sp>
          <p:sp>
            <p:nvSpPr>
              <p:cNvPr id="315" name="TextBox 100">
                <a:extLst>
                  <a:ext uri="{FF2B5EF4-FFF2-40B4-BE49-F238E27FC236}">
                    <a16:creationId xmlns:a16="http://schemas.microsoft.com/office/drawing/2014/main" id="{F85B31CC-ABB2-5E1C-0160-5F0FBE175D40}"/>
                  </a:ext>
                </a:extLst>
              </p:cNvPr>
              <p:cNvSpPr txBox="1"/>
              <p:nvPr/>
            </p:nvSpPr>
            <p:spPr>
              <a:xfrm>
                <a:off x="8209019" y="4433028"/>
                <a:ext cx="330115" cy="101386"/>
              </a:xfrm>
              <a:prstGeom prst="rect">
                <a:avLst/>
              </a:prstGeom>
              <a:noFill/>
              <a:effectLst/>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800" b="1" i="0" u="none" strike="noStrike" kern="0" cap="none" spc="0" normalizeH="0" baseline="0" noProof="0" err="1">
                    <a:ln>
                      <a:noFill/>
                    </a:ln>
                    <a:solidFill>
                      <a:srgbClr val="E7E6E6">
                        <a:lumMod val="10000"/>
                      </a:srgbClr>
                    </a:solidFill>
                    <a:effectLst/>
                    <a:uLnTx/>
                    <a:uFillTx/>
                    <a:latin typeface="Manrope Light" panose="00000400000000000000"/>
                  </a:rPr>
                  <a:t>I.PaC</a:t>
                </a:r>
                <a:endParaRPr kumimoji="0" lang="it-IT" sz="800" b="1" i="0" u="none" strike="noStrike" kern="0" cap="none" spc="0" normalizeH="0" baseline="0" noProof="0">
                  <a:ln>
                    <a:noFill/>
                  </a:ln>
                  <a:solidFill>
                    <a:srgbClr val="E7E6E6">
                      <a:lumMod val="10000"/>
                    </a:srgbClr>
                  </a:solidFill>
                  <a:effectLst/>
                  <a:uLnTx/>
                  <a:uFillTx/>
                  <a:latin typeface="Manrope Light"/>
                </a:endParaRPr>
              </a:p>
            </p:txBody>
          </p:sp>
          <p:sp>
            <p:nvSpPr>
              <p:cNvPr id="316" name="Oval 46">
                <a:extLst>
                  <a:ext uri="{FF2B5EF4-FFF2-40B4-BE49-F238E27FC236}">
                    <a16:creationId xmlns:a16="http://schemas.microsoft.com/office/drawing/2014/main" id="{2E121185-91B6-E686-C4B8-19FCEE41DD72}"/>
                  </a:ext>
                </a:extLst>
              </p:cNvPr>
              <p:cNvSpPr/>
              <p:nvPr/>
            </p:nvSpPr>
            <p:spPr>
              <a:xfrm>
                <a:off x="7106889" y="4260583"/>
                <a:ext cx="468000" cy="468000"/>
              </a:xfrm>
              <a:prstGeom prst="ellipse">
                <a:avLst/>
              </a:prstGeom>
              <a:noFill/>
              <a:ln w="12700" cap="flat" cmpd="sng" algn="ctr">
                <a:solidFill>
                  <a:srgbClr val="1A1A31">
                    <a:lumMod val="50000"/>
                    <a:lumOff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2539" b="0" i="0" u="none" strike="noStrike" kern="0" cap="none" spc="0" normalizeH="0" baseline="0" noProof="0">
                  <a:ln>
                    <a:noFill/>
                  </a:ln>
                  <a:solidFill>
                    <a:prstClr val="white"/>
                  </a:solidFill>
                  <a:effectLst/>
                  <a:uLnTx/>
                  <a:uFillTx/>
                  <a:latin typeface="Manrope Light" panose="00000400000000000000"/>
                  <a:ea typeface="+mn-ea"/>
                  <a:cs typeface="+mn-cs"/>
                </a:endParaRPr>
              </a:p>
            </p:txBody>
          </p:sp>
          <p:sp>
            <p:nvSpPr>
              <p:cNvPr id="317" name="Oval 50">
                <a:extLst>
                  <a:ext uri="{FF2B5EF4-FFF2-40B4-BE49-F238E27FC236}">
                    <a16:creationId xmlns:a16="http://schemas.microsoft.com/office/drawing/2014/main" id="{656CCBCC-32CF-56D4-E89F-0CCFF42E074B}"/>
                  </a:ext>
                </a:extLst>
              </p:cNvPr>
              <p:cNvSpPr/>
              <p:nvPr/>
            </p:nvSpPr>
            <p:spPr>
              <a:xfrm>
                <a:off x="7002710" y="4350583"/>
                <a:ext cx="288000" cy="288000"/>
              </a:xfrm>
              <a:prstGeom prst="ellipse">
                <a:avLst/>
              </a:prstGeom>
              <a:solidFill>
                <a:srgbClr val="1B4650"/>
              </a:solidFill>
              <a:ln w="12700" cap="flat" cmpd="sng" algn="ctr">
                <a:solidFill>
                  <a:srgbClr val="1B46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632" b="0" i="0" u="none" strike="noStrike" kern="0" cap="none" spc="0" normalizeH="0" baseline="0" noProof="0">
                  <a:ln>
                    <a:noFill/>
                  </a:ln>
                  <a:solidFill>
                    <a:prstClr val="white"/>
                  </a:solidFill>
                  <a:effectLst/>
                  <a:uLnTx/>
                  <a:uFillTx/>
                  <a:latin typeface="Manrope Light" panose="00000400000000000000"/>
                  <a:ea typeface="+mn-ea"/>
                  <a:cs typeface="+mn-cs"/>
                </a:endParaRPr>
              </a:p>
            </p:txBody>
          </p:sp>
          <p:sp>
            <p:nvSpPr>
              <p:cNvPr id="318" name="Oval 52">
                <a:extLst>
                  <a:ext uri="{FF2B5EF4-FFF2-40B4-BE49-F238E27FC236}">
                    <a16:creationId xmlns:a16="http://schemas.microsoft.com/office/drawing/2014/main" id="{22F7C05C-E5CE-7BAD-B685-B3452442218A}"/>
                  </a:ext>
                </a:extLst>
              </p:cNvPr>
              <p:cNvSpPr/>
              <p:nvPr/>
            </p:nvSpPr>
            <p:spPr>
              <a:xfrm>
                <a:off x="7428594" y="4350583"/>
                <a:ext cx="288000" cy="288000"/>
              </a:xfrm>
              <a:prstGeom prst="ellipse">
                <a:avLst/>
              </a:prstGeom>
              <a:solidFill>
                <a:srgbClr val="1A1A31">
                  <a:lumMod val="50000"/>
                  <a:lumOff val="50000"/>
                </a:srgbClr>
              </a:solidFill>
              <a:ln w="12700" cap="flat" cmpd="sng" algn="ctr">
                <a:solidFill>
                  <a:srgbClr val="1A1A31">
                    <a:lumMod val="50000"/>
                    <a:lumOff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632" b="0" i="0" u="none" strike="noStrike" kern="0" cap="none" spc="0" normalizeH="0" baseline="0" noProof="0">
                  <a:ln>
                    <a:noFill/>
                  </a:ln>
                  <a:solidFill>
                    <a:prstClr val="white"/>
                  </a:solidFill>
                  <a:effectLst/>
                  <a:uLnTx/>
                  <a:uFillTx/>
                  <a:latin typeface="Manrope Light" panose="00000400000000000000"/>
                  <a:ea typeface="+mn-ea"/>
                  <a:cs typeface="+mn-cs"/>
                </a:endParaRPr>
              </a:p>
            </p:txBody>
          </p:sp>
          <p:pic>
            <p:nvPicPr>
              <p:cNvPr id="319" name="Immagine 86">
                <a:extLst>
                  <a:ext uri="{FF2B5EF4-FFF2-40B4-BE49-F238E27FC236}">
                    <a16:creationId xmlns:a16="http://schemas.microsoft.com/office/drawing/2014/main" id="{B356A6B9-54E7-B80F-BD09-6BE3958569B4}"/>
                  </a:ext>
                </a:extLst>
              </p:cNvPr>
              <p:cNvPicPr>
                <a:picLocks noChangeAspect="1"/>
              </p:cNvPicPr>
              <p:nvPr/>
            </p:nvPicPr>
            <p:blipFill>
              <a:blip r:embed="rId4"/>
              <a:stretch>
                <a:fillRect/>
              </a:stretch>
            </p:blipFill>
            <p:spPr>
              <a:xfrm>
                <a:off x="7468998" y="4377174"/>
                <a:ext cx="207193" cy="234819"/>
              </a:xfrm>
              <a:prstGeom prst="rect">
                <a:avLst/>
              </a:prstGeom>
              <a:noFill/>
              <a:ln>
                <a:noFill/>
              </a:ln>
              <a:effectLst/>
            </p:spPr>
          </p:pic>
          <p:pic>
            <p:nvPicPr>
              <p:cNvPr id="96" name="Graphic 39" descr="Database with solid fill">
                <a:extLst>
                  <a:ext uri="{FF2B5EF4-FFF2-40B4-BE49-F238E27FC236}">
                    <a16:creationId xmlns:a16="http://schemas.microsoft.com/office/drawing/2014/main" id="{D72023E9-3A62-F5CA-76F2-DF5FC0D3FBF8}"/>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037903" y="4386583"/>
                <a:ext cx="217615" cy="216000"/>
              </a:xfrm>
              <a:prstGeom prst="rect">
                <a:avLst/>
              </a:prstGeom>
              <a:effectLst/>
            </p:spPr>
          </p:pic>
          <p:grpSp>
            <p:nvGrpSpPr>
              <p:cNvPr id="97" name="Group 96">
                <a:extLst>
                  <a:ext uri="{FF2B5EF4-FFF2-40B4-BE49-F238E27FC236}">
                    <a16:creationId xmlns:a16="http://schemas.microsoft.com/office/drawing/2014/main" id="{48F4BABF-0695-6B7E-8F9D-8191B7AED022}"/>
                  </a:ext>
                </a:extLst>
              </p:cNvPr>
              <p:cNvGrpSpPr/>
              <p:nvPr/>
            </p:nvGrpSpPr>
            <p:grpSpPr>
              <a:xfrm>
                <a:off x="7723207" y="4242583"/>
                <a:ext cx="504000" cy="504000"/>
                <a:chOff x="7723207" y="4242583"/>
                <a:chExt cx="504000" cy="504000"/>
              </a:xfrm>
            </p:grpSpPr>
            <p:sp>
              <p:nvSpPr>
                <p:cNvPr id="98" name="Oval 53">
                  <a:extLst>
                    <a:ext uri="{FF2B5EF4-FFF2-40B4-BE49-F238E27FC236}">
                      <a16:creationId xmlns:a16="http://schemas.microsoft.com/office/drawing/2014/main" id="{BB2DCA5B-7631-76D5-6C37-67A7167E9436}"/>
                    </a:ext>
                  </a:extLst>
                </p:cNvPr>
                <p:cNvSpPr/>
                <p:nvPr/>
              </p:nvSpPr>
              <p:spPr>
                <a:xfrm>
                  <a:off x="7723207" y="4242583"/>
                  <a:ext cx="504000" cy="504000"/>
                </a:xfrm>
                <a:prstGeom prst="ellipse">
                  <a:avLst/>
                </a:prstGeom>
                <a:solidFill>
                  <a:sysClr val="window" lastClr="FFFFFF"/>
                </a:solidFill>
                <a:ln w="12700" cap="flat" cmpd="sng" algn="ctr">
                  <a:solidFill>
                    <a:srgbClr val="859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451" b="0" i="0" u="none" strike="noStrike" kern="0" cap="none" spc="0" normalizeH="0" baseline="0" noProof="0">
                    <a:ln>
                      <a:noFill/>
                    </a:ln>
                    <a:solidFill>
                      <a:prstClr val="white"/>
                    </a:solidFill>
                    <a:effectLst/>
                    <a:uLnTx/>
                    <a:uFillTx/>
                    <a:latin typeface="Manrope Light" panose="00000400000000000000"/>
                    <a:ea typeface="+mn-ea"/>
                    <a:cs typeface="+mn-cs"/>
                  </a:endParaRPr>
                </a:p>
              </p:txBody>
            </p:sp>
            <p:pic>
              <p:nvPicPr>
                <p:cNvPr id="99" name="Picture 2" descr="Istituzione - Scaricare icone gratuite">
                  <a:extLst>
                    <a:ext uri="{FF2B5EF4-FFF2-40B4-BE49-F238E27FC236}">
                      <a16:creationId xmlns:a16="http://schemas.microsoft.com/office/drawing/2014/main" id="{DFD08E36-748C-E7B9-2043-E221A29F6CAB}"/>
                    </a:ext>
                  </a:extLst>
                </p:cNvPr>
                <p:cNvPicPr>
                  <a:picLocks noChangeAspect="1" noChangeArrowheads="1"/>
                </p:cNvPicPr>
                <p:nvPr/>
              </p:nvPicPr>
              <p:blipFill>
                <a:blip r:embed="rId6">
                  <a:clrChange>
                    <a:clrFrom>
                      <a:srgbClr val="000000">
                        <a:alpha val="0"/>
                      </a:srgbClr>
                    </a:clrFrom>
                    <a:clrTo>
                      <a:srgbClr val="000000">
                        <a:alpha val="0"/>
                      </a:srgbClr>
                    </a:clrTo>
                  </a:clrChange>
                  <a:duotone>
                    <a:srgbClr val="1B4650">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7796989" y="4316365"/>
                  <a:ext cx="356436" cy="356436"/>
                </a:xfrm>
                <a:prstGeom prst="rect">
                  <a:avLst/>
                </a:prstGeom>
                <a:noFill/>
                <a:extLst>
                  <a:ext uri="{909E8E84-426E-40DD-AFC4-6F175D3DCCD1}">
                    <a14:hiddenFill xmlns:a14="http://schemas.microsoft.com/office/drawing/2010/main">
                      <a:solidFill>
                        <a:srgbClr val="FFFFFF"/>
                      </a:solidFill>
                    </a14:hiddenFill>
                  </a:ext>
                </a:extLst>
              </p:spPr>
            </p:pic>
          </p:grpSp>
        </p:grpSp>
      </p:grpSp>
      <p:grpSp>
        <p:nvGrpSpPr>
          <p:cNvPr id="100" name="Group 99">
            <a:extLst>
              <a:ext uri="{FF2B5EF4-FFF2-40B4-BE49-F238E27FC236}">
                <a16:creationId xmlns:a16="http://schemas.microsoft.com/office/drawing/2014/main" id="{8BDD139A-8355-A1FC-C65C-C897548660BB}"/>
              </a:ext>
            </a:extLst>
          </p:cNvPr>
          <p:cNvGrpSpPr/>
          <p:nvPr/>
        </p:nvGrpSpPr>
        <p:grpSpPr>
          <a:xfrm>
            <a:off x="6015665" y="1884476"/>
            <a:ext cx="2592000" cy="2732126"/>
            <a:chOff x="3282503" y="1884475"/>
            <a:chExt cx="2592000" cy="2732126"/>
          </a:xfrm>
        </p:grpSpPr>
        <p:sp>
          <p:nvSpPr>
            <p:cNvPr id="101" name="TextBox 21">
              <a:extLst>
                <a:ext uri="{FF2B5EF4-FFF2-40B4-BE49-F238E27FC236}">
                  <a16:creationId xmlns:a16="http://schemas.microsoft.com/office/drawing/2014/main" id="{E0584950-A78F-79C5-B358-AB9506213E84}"/>
                </a:ext>
              </a:extLst>
            </p:cNvPr>
            <p:cNvSpPr txBox="1"/>
            <p:nvPr/>
          </p:nvSpPr>
          <p:spPr>
            <a:xfrm>
              <a:off x="3282503" y="3046941"/>
              <a:ext cx="2592000" cy="1569660"/>
            </a:xfrm>
            <a:prstGeom prst="rect">
              <a:avLst/>
            </a:prstGeom>
            <a:noFill/>
          </p:spPr>
          <p:txBody>
            <a:bodyPr wrap="square" lIns="91440" tIns="45720" rIns="91440" bIns="45720" anchor="t">
              <a:spAutoFit/>
            </a:bodyPr>
            <a:lstStyle/>
            <a:p>
              <a:pPr marL="0" marR="0" lvl="0" indent="0" algn="just" defTabSz="914400" eaLnBrk="1" fontAlgn="auto" latinLnBrk="0" hangingPunct="1">
                <a:lnSpc>
                  <a:spcPct val="100000"/>
                </a:lnSpc>
                <a:spcBef>
                  <a:spcPct val="0"/>
                </a:spcBef>
                <a:spcAft>
                  <a:spcPts val="0"/>
                </a:spcAft>
                <a:buClrTx/>
                <a:buSzTx/>
                <a:buFontTx/>
                <a:buNone/>
                <a:tabLst/>
                <a:defRPr/>
              </a:pPr>
              <a:r>
                <a:rPr kumimoji="0" lang="it-IT" sz="1200" b="0" i="0" u="none" strike="noStrike" kern="0" cap="none" spc="0" normalizeH="0" baseline="0" noProof="0">
                  <a:ln>
                    <a:noFill/>
                  </a:ln>
                  <a:solidFill>
                    <a:srgbClr val="1A1A31"/>
                  </a:solidFill>
                  <a:effectLst/>
                  <a:uLnTx/>
                  <a:uFillTx/>
                  <a:latin typeface="Manrope Light"/>
                  <a:ea typeface="Calibri" panose="020F0502020204030204"/>
                  <a:cs typeface="Calibri" panose="020F0502020204030204"/>
                </a:rPr>
                <a:t>Sistemi che </a:t>
              </a:r>
              <a:r>
                <a:rPr kumimoji="0" lang="it-IT" sz="1200" b="1" i="0" u="none" strike="noStrike" kern="0" cap="none" spc="0" normalizeH="0" baseline="0" noProof="0">
                  <a:ln>
                    <a:noFill/>
                  </a:ln>
                  <a:solidFill>
                    <a:srgbClr val="1A1A31"/>
                  </a:solidFill>
                  <a:effectLst/>
                  <a:uLnTx/>
                  <a:uFillTx/>
                  <a:latin typeface="Manrope Light"/>
                  <a:ea typeface="Calibri" panose="020F0502020204030204"/>
                  <a:cs typeface="Calibri" panose="020F0502020204030204"/>
                </a:rPr>
                <a:t>conferiscono all'infrastruttura risorse digitali congiuntamente ai relativi metadati descrittivi </a:t>
              </a:r>
              <a:r>
                <a:rPr kumimoji="0" lang="it-IT" sz="1200" b="0" i="0" u="none" strike="noStrike" kern="0" cap="none" spc="0" normalizeH="0" baseline="0" noProof="0">
                  <a:ln>
                    <a:noFill/>
                  </a:ln>
                  <a:solidFill>
                    <a:srgbClr val="1A1A31"/>
                  </a:solidFill>
                  <a:effectLst/>
                  <a:uLnTx/>
                  <a:uFillTx/>
                  <a:latin typeface="Manrope Light"/>
                  <a:ea typeface="Calibri" panose="020F0502020204030204"/>
                  <a:cs typeface="Calibri" panose="020F0502020204030204"/>
                </a:rPr>
                <a:t>senza voler operare sui dati. I dati sono pubblicati nel rispetto dei </a:t>
              </a:r>
              <a:r>
                <a:rPr kumimoji="0" lang="it-IT" sz="1200" b="1" i="0" u="none" strike="noStrike" kern="0" cap="none" spc="0" normalizeH="0" baseline="0" noProof="0">
                  <a:ln>
                    <a:noFill/>
                  </a:ln>
                  <a:solidFill>
                    <a:srgbClr val="1A1A31"/>
                  </a:solidFill>
                  <a:effectLst/>
                  <a:uLnTx/>
                  <a:uFillTx/>
                  <a:latin typeface="Manrope Light"/>
                  <a:ea typeface="Calibri" panose="020F0502020204030204"/>
                  <a:cs typeface="Calibri" panose="020F0502020204030204"/>
                </a:rPr>
                <a:t>profili di protezione e visibilità stabiliti </a:t>
              </a:r>
              <a:r>
                <a:rPr kumimoji="0" lang="it-IT" sz="1200" b="0" i="0" u="none" strike="noStrike" kern="0" cap="none" spc="0" normalizeH="0" baseline="0" noProof="0">
                  <a:ln>
                    <a:noFill/>
                  </a:ln>
                  <a:solidFill>
                    <a:srgbClr val="1A1A31"/>
                  </a:solidFill>
                  <a:effectLst/>
                  <a:uLnTx/>
                  <a:uFillTx/>
                  <a:latin typeface="Manrope Light"/>
                  <a:ea typeface="Calibri" panose="020F0502020204030204"/>
                  <a:cs typeface="Calibri" panose="020F0502020204030204"/>
                </a:rPr>
                <a:t>in fase di adesione del sistema alla infrastruttura </a:t>
              </a:r>
              <a:r>
                <a:rPr kumimoji="0" lang="it-IT" sz="1200" b="0" i="0" u="none" strike="noStrike" kern="0" cap="none" spc="0" normalizeH="0" baseline="0" noProof="0" err="1">
                  <a:ln>
                    <a:noFill/>
                  </a:ln>
                  <a:solidFill>
                    <a:srgbClr val="1A1A31"/>
                  </a:solidFill>
                  <a:effectLst/>
                  <a:uLnTx/>
                  <a:uFillTx/>
                  <a:latin typeface="Manrope Light"/>
                  <a:ea typeface="Calibri" panose="020F0502020204030204"/>
                  <a:cs typeface="Calibri" panose="020F0502020204030204"/>
                </a:rPr>
                <a:t>I.PaC</a:t>
              </a:r>
              <a:r>
                <a:rPr kumimoji="0" lang="it-IT" sz="1200" b="0" i="0" u="none" strike="noStrike" kern="0" cap="none" spc="0" normalizeH="0" baseline="0" noProof="0">
                  <a:ln>
                    <a:noFill/>
                  </a:ln>
                  <a:solidFill>
                    <a:srgbClr val="1A1A31"/>
                  </a:solidFill>
                  <a:effectLst/>
                  <a:uLnTx/>
                  <a:uFillTx/>
                  <a:latin typeface="Manrope Light"/>
                  <a:ea typeface="Calibri" panose="020F0502020204030204"/>
                  <a:cs typeface="Calibri" panose="020F0502020204030204"/>
                </a:rPr>
                <a:t>. </a:t>
              </a:r>
              <a:endParaRPr kumimoji="0" lang="it-IT" sz="1800" b="0" i="0" u="none" strike="noStrike" kern="0" cap="none" spc="0" normalizeH="0" baseline="0" noProof="0">
                <a:ln>
                  <a:noFill/>
                </a:ln>
                <a:solidFill>
                  <a:srgbClr val="1A1A31"/>
                </a:solidFill>
                <a:effectLst/>
                <a:uLnTx/>
                <a:uFillTx/>
                <a:latin typeface="Manrope Light"/>
              </a:endParaRPr>
            </a:p>
          </p:txBody>
        </p:sp>
        <p:sp>
          <p:nvSpPr>
            <p:cNvPr id="102" name="TextBox 83">
              <a:extLst>
                <a:ext uri="{FF2B5EF4-FFF2-40B4-BE49-F238E27FC236}">
                  <a16:creationId xmlns:a16="http://schemas.microsoft.com/office/drawing/2014/main" id="{DFEC9122-F07F-3D6E-AC46-930230C10B3B}"/>
                </a:ext>
              </a:extLst>
            </p:cNvPr>
            <p:cNvSpPr txBox="1"/>
            <p:nvPr/>
          </p:nvSpPr>
          <p:spPr>
            <a:xfrm>
              <a:off x="3552503" y="2581774"/>
              <a:ext cx="2052000" cy="360000"/>
            </a:xfrm>
            <a:prstGeom prst="roundRect">
              <a:avLst/>
            </a:prstGeom>
            <a:solidFill>
              <a:schemeClr val="tx2"/>
            </a:solidFill>
          </p:spPr>
          <p:txBody>
            <a:bodyPr wrap="square" lIns="91440" tIns="45720" rIns="91440" bIns="45720" anchor="t">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600" b="1" i="1" u="none" strike="noStrike" kern="0" cap="none" spc="0" normalizeH="0" baseline="0" noProof="0" dirty="0">
                  <a:ln>
                    <a:noFill/>
                  </a:ln>
                  <a:solidFill>
                    <a:prstClr val="white"/>
                  </a:solidFill>
                  <a:effectLst/>
                  <a:uLnTx/>
                  <a:uFillTx/>
                  <a:latin typeface="Manrope Light"/>
                </a:rPr>
                <a:t>Sistemi versanti </a:t>
              </a:r>
            </a:p>
          </p:txBody>
        </p:sp>
        <p:grpSp>
          <p:nvGrpSpPr>
            <p:cNvPr id="103" name="Group 102">
              <a:extLst>
                <a:ext uri="{FF2B5EF4-FFF2-40B4-BE49-F238E27FC236}">
                  <a16:creationId xmlns:a16="http://schemas.microsoft.com/office/drawing/2014/main" id="{329EDA0C-6971-48BA-34FE-0C5074DBFCDE}"/>
                </a:ext>
              </a:extLst>
            </p:cNvPr>
            <p:cNvGrpSpPr>
              <a:grpSpLocks noChangeAspect="1"/>
            </p:cNvGrpSpPr>
            <p:nvPr/>
          </p:nvGrpSpPr>
          <p:grpSpPr>
            <a:xfrm>
              <a:off x="3836275" y="1884475"/>
              <a:ext cx="1484456" cy="612000"/>
              <a:chOff x="8893339" y="4813964"/>
              <a:chExt cx="1222493" cy="504000"/>
            </a:xfrm>
          </p:grpSpPr>
          <p:sp>
            <p:nvSpPr>
              <p:cNvPr id="104" name="Oval 46">
                <a:extLst>
                  <a:ext uri="{FF2B5EF4-FFF2-40B4-BE49-F238E27FC236}">
                    <a16:creationId xmlns:a16="http://schemas.microsoft.com/office/drawing/2014/main" id="{0808C7C0-79BC-975E-707D-FB1C2C180F3D}"/>
                  </a:ext>
                </a:extLst>
              </p:cNvPr>
              <p:cNvSpPr/>
              <p:nvPr/>
            </p:nvSpPr>
            <p:spPr>
              <a:xfrm>
                <a:off x="8997518" y="4831964"/>
                <a:ext cx="468000" cy="468000"/>
              </a:xfrm>
              <a:prstGeom prst="ellipse">
                <a:avLst/>
              </a:prstGeom>
              <a:noFill/>
              <a:ln w="12700" cap="flat" cmpd="sng" algn="ctr">
                <a:solidFill>
                  <a:srgbClr val="1A1A31">
                    <a:lumMod val="50000"/>
                    <a:lumOff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2539" b="0" i="0" u="none" strike="noStrike" kern="0" cap="none" spc="0" normalizeH="0" baseline="0" noProof="0">
                  <a:ln>
                    <a:noFill/>
                  </a:ln>
                  <a:solidFill>
                    <a:prstClr val="white"/>
                  </a:solidFill>
                  <a:effectLst/>
                  <a:uLnTx/>
                  <a:uFillTx/>
                  <a:latin typeface="Manrope Light"/>
                  <a:ea typeface="+mn-ea"/>
                  <a:cs typeface="+mn-cs"/>
                </a:endParaRPr>
              </a:p>
            </p:txBody>
          </p:sp>
          <p:sp>
            <p:nvSpPr>
              <p:cNvPr id="105" name="Oval 50">
                <a:extLst>
                  <a:ext uri="{FF2B5EF4-FFF2-40B4-BE49-F238E27FC236}">
                    <a16:creationId xmlns:a16="http://schemas.microsoft.com/office/drawing/2014/main" id="{4E36D407-A859-5A03-EAC1-501EC88CB8D1}"/>
                  </a:ext>
                </a:extLst>
              </p:cNvPr>
              <p:cNvSpPr/>
              <p:nvPr/>
            </p:nvSpPr>
            <p:spPr>
              <a:xfrm>
                <a:off x="8893339" y="4921964"/>
                <a:ext cx="288000" cy="288000"/>
              </a:xfrm>
              <a:prstGeom prst="ellipse">
                <a:avLst/>
              </a:prstGeom>
              <a:solidFill>
                <a:srgbClr val="1B4650"/>
              </a:solidFill>
              <a:ln w="12700" cap="flat" cmpd="sng" algn="ctr">
                <a:solidFill>
                  <a:srgbClr val="1B46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632" b="0" i="0" u="none" strike="noStrike" kern="0" cap="none" spc="0" normalizeH="0" baseline="0" noProof="0">
                  <a:ln>
                    <a:noFill/>
                  </a:ln>
                  <a:solidFill>
                    <a:prstClr val="white"/>
                  </a:solidFill>
                  <a:effectLst/>
                  <a:uLnTx/>
                  <a:uFillTx/>
                  <a:latin typeface="Manrope Light"/>
                  <a:ea typeface="+mn-ea"/>
                  <a:cs typeface="+mn-cs"/>
                </a:endParaRPr>
              </a:p>
            </p:txBody>
          </p:sp>
          <p:sp>
            <p:nvSpPr>
              <p:cNvPr id="106" name="Oval 52">
                <a:extLst>
                  <a:ext uri="{FF2B5EF4-FFF2-40B4-BE49-F238E27FC236}">
                    <a16:creationId xmlns:a16="http://schemas.microsoft.com/office/drawing/2014/main" id="{2B36DDC0-068C-766B-B2F8-740A89ABA736}"/>
                  </a:ext>
                </a:extLst>
              </p:cNvPr>
              <p:cNvSpPr/>
              <p:nvPr/>
            </p:nvSpPr>
            <p:spPr>
              <a:xfrm>
                <a:off x="9319223" y="4921964"/>
                <a:ext cx="288000" cy="288000"/>
              </a:xfrm>
              <a:prstGeom prst="ellipse">
                <a:avLst/>
              </a:prstGeom>
              <a:solidFill>
                <a:srgbClr val="1A1A31">
                  <a:lumMod val="50000"/>
                  <a:lumOff val="50000"/>
                </a:srgbClr>
              </a:solidFill>
              <a:ln w="12700" cap="flat" cmpd="sng" algn="ctr">
                <a:solidFill>
                  <a:srgbClr val="1A1A31">
                    <a:lumMod val="50000"/>
                    <a:lumOff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632" b="0" i="0" u="none" strike="noStrike" kern="0" cap="none" spc="0" normalizeH="0" baseline="0" noProof="0">
                  <a:ln>
                    <a:noFill/>
                  </a:ln>
                  <a:solidFill>
                    <a:prstClr val="white"/>
                  </a:solidFill>
                  <a:effectLst/>
                  <a:uLnTx/>
                  <a:uFillTx/>
                  <a:latin typeface="Manrope Light"/>
                  <a:ea typeface="+mn-ea"/>
                  <a:cs typeface="+mn-cs"/>
                </a:endParaRPr>
              </a:p>
            </p:txBody>
          </p:sp>
          <p:pic>
            <p:nvPicPr>
              <p:cNvPr id="107" name="Immagine 86">
                <a:extLst>
                  <a:ext uri="{FF2B5EF4-FFF2-40B4-BE49-F238E27FC236}">
                    <a16:creationId xmlns:a16="http://schemas.microsoft.com/office/drawing/2014/main" id="{892DC8E6-C707-F03C-6B23-045EEFA1FD5D}"/>
                  </a:ext>
                </a:extLst>
              </p:cNvPr>
              <p:cNvPicPr>
                <a:picLocks noChangeAspect="1"/>
              </p:cNvPicPr>
              <p:nvPr/>
            </p:nvPicPr>
            <p:blipFill>
              <a:blip r:embed="rId4"/>
              <a:stretch>
                <a:fillRect/>
              </a:stretch>
            </p:blipFill>
            <p:spPr>
              <a:xfrm>
                <a:off x="9359627" y="4948555"/>
                <a:ext cx="207193" cy="234819"/>
              </a:xfrm>
              <a:prstGeom prst="rect">
                <a:avLst/>
              </a:prstGeom>
              <a:effectLst/>
            </p:spPr>
          </p:pic>
          <p:pic>
            <p:nvPicPr>
              <p:cNvPr id="108" name="Graphic 39" descr="Database with solid fill">
                <a:extLst>
                  <a:ext uri="{FF2B5EF4-FFF2-40B4-BE49-F238E27FC236}">
                    <a16:creationId xmlns:a16="http://schemas.microsoft.com/office/drawing/2014/main" id="{94582945-D64A-EBA3-C031-7AF916885B30}"/>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8928532" y="4957964"/>
                <a:ext cx="217615" cy="216000"/>
              </a:xfrm>
              <a:prstGeom prst="rect">
                <a:avLst/>
              </a:prstGeom>
              <a:effectLst/>
            </p:spPr>
          </p:pic>
          <p:grpSp>
            <p:nvGrpSpPr>
              <p:cNvPr id="109" name="Group 108">
                <a:extLst>
                  <a:ext uri="{FF2B5EF4-FFF2-40B4-BE49-F238E27FC236}">
                    <a16:creationId xmlns:a16="http://schemas.microsoft.com/office/drawing/2014/main" id="{2DE0E62C-49EB-BA6D-99A7-1E0EDAEF6324}"/>
                  </a:ext>
                </a:extLst>
              </p:cNvPr>
              <p:cNvGrpSpPr/>
              <p:nvPr/>
            </p:nvGrpSpPr>
            <p:grpSpPr>
              <a:xfrm>
                <a:off x="9611832" y="4813964"/>
                <a:ext cx="504000" cy="504000"/>
                <a:chOff x="9675518" y="4828211"/>
                <a:chExt cx="504000" cy="504000"/>
              </a:xfrm>
            </p:grpSpPr>
            <p:sp>
              <p:nvSpPr>
                <p:cNvPr id="110" name="Oval 16">
                  <a:extLst>
                    <a:ext uri="{FF2B5EF4-FFF2-40B4-BE49-F238E27FC236}">
                      <a16:creationId xmlns:a16="http://schemas.microsoft.com/office/drawing/2014/main" id="{1FF25D25-0E84-081D-0B7C-B6194DEE6ABE}"/>
                    </a:ext>
                  </a:extLst>
                </p:cNvPr>
                <p:cNvSpPr/>
                <p:nvPr/>
              </p:nvSpPr>
              <p:spPr>
                <a:xfrm>
                  <a:off x="9675518" y="4828211"/>
                  <a:ext cx="504000" cy="504000"/>
                </a:xfrm>
                <a:prstGeom prst="ellipse">
                  <a:avLst/>
                </a:prstGeom>
                <a:solidFill>
                  <a:sysClr val="window" lastClr="FFFFFF"/>
                </a:solidFill>
                <a:ln w="12700" cap="flat" cmpd="sng" algn="ctr">
                  <a:solidFill>
                    <a:srgbClr val="859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632" b="0" i="0" u="none" strike="noStrike" kern="0" cap="none" spc="0" normalizeH="0" baseline="0" noProof="0">
                    <a:ln>
                      <a:noFill/>
                    </a:ln>
                    <a:solidFill>
                      <a:prstClr val="white"/>
                    </a:solidFill>
                    <a:effectLst/>
                    <a:uLnTx/>
                    <a:uFillTx/>
                    <a:latin typeface="Manrope Light"/>
                    <a:ea typeface="+mn-ea"/>
                    <a:cs typeface="+mn-cs"/>
                  </a:endParaRPr>
                </a:p>
              </p:txBody>
            </p:sp>
            <p:pic>
              <p:nvPicPr>
                <p:cNvPr id="111" name="Picture 2" descr="Istituzione - Scaricare icone gratuite">
                  <a:extLst>
                    <a:ext uri="{FF2B5EF4-FFF2-40B4-BE49-F238E27FC236}">
                      <a16:creationId xmlns:a16="http://schemas.microsoft.com/office/drawing/2014/main" id="{61716F20-DBFB-B61F-9990-EB50C905332F}"/>
                    </a:ext>
                  </a:extLst>
                </p:cNvPr>
                <p:cNvPicPr>
                  <a:picLocks noChangeAspect="1" noChangeArrowheads="1"/>
                </p:cNvPicPr>
                <p:nvPr/>
              </p:nvPicPr>
              <p:blipFill>
                <a:blip r:embed="rId6">
                  <a:clrChange>
                    <a:clrFrom>
                      <a:srgbClr val="000000">
                        <a:alpha val="0"/>
                      </a:srgbClr>
                    </a:clrFrom>
                    <a:clrTo>
                      <a:srgbClr val="000000">
                        <a:alpha val="0"/>
                      </a:srgbClr>
                    </a:clrTo>
                  </a:clrChange>
                  <a:duotone>
                    <a:srgbClr val="1B4650">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9749300" y="4901993"/>
                  <a:ext cx="356436" cy="356436"/>
                </a:xfrm>
                <a:prstGeom prst="rect">
                  <a:avLst/>
                </a:prstGeom>
                <a:noFill/>
                <a:extLst>
                  <a:ext uri="{909E8E84-426E-40DD-AFC4-6F175D3DCCD1}">
                    <a14:hiddenFill xmlns:a14="http://schemas.microsoft.com/office/drawing/2010/main">
                      <a:solidFill>
                        <a:srgbClr val="FFFFFF"/>
                      </a:solidFill>
                    </a14:hiddenFill>
                  </a:ext>
                </a:extLst>
              </p:spPr>
            </p:pic>
          </p:grpSp>
        </p:grpSp>
      </p:grpSp>
      <p:grpSp>
        <p:nvGrpSpPr>
          <p:cNvPr id="112" name="Group 111">
            <a:extLst>
              <a:ext uri="{FF2B5EF4-FFF2-40B4-BE49-F238E27FC236}">
                <a16:creationId xmlns:a16="http://schemas.microsoft.com/office/drawing/2014/main" id="{49ACB549-3014-1F6D-A74A-4BC992C6D6C8}"/>
              </a:ext>
            </a:extLst>
          </p:cNvPr>
          <p:cNvGrpSpPr/>
          <p:nvPr/>
        </p:nvGrpSpPr>
        <p:grpSpPr>
          <a:xfrm>
            <a:off x="3282503" y="1884476"/>
            <a:ext cx="2592000" cy="3470790"/>
            <a:chOff x="6015665" y="1884475"/>
            <a:chExt cx="2592000" cy="3470790"/>
          </a:xfrm>
        </p:grpSpPr>
        <p:sp>
          <p:nvSpPr>
            <p:cNvPr id="113" name="TextBox 112">
              <a:extLst>
                <a:ext uri="{FF2B5EF4-FFF2-40B4-BE49-F238E27FC236}">
                  <a16:creationId xmlns:a16="http://schemas.microsoft.com/office/drawing/2014/main" id="{08E8E191-CECC-18EF-EA58-393750E204E9}"/>
                </a:ext>
              </a:extLst>
            </p:cNvPr>
            <p:cNvSpPr txBox="1"/>
            <p:nvPr/>
          </p:nvSpPr>
          <p:spPr>
            <a:xfrm>
              <a:off x="6015665" y="3046941"/>
              <a:ext cx="2592000" cy="2308324"/>
            </a:xfrm>
            <a:prstGeom prst="rect">
              <a:avLst/>
            </a:prstGeom>
            <a:noFill/>
          </p:spPr>
          <p:txBody>
            <a:bodyPr wrap="square" lIns="91440" tIns="45720" rIns="91440" bIns="45720" anchor="t">
              <a:spAutoFit/>
            </a:bodyPr>
            <a:lstStyle/>
            <a:p>
              <a:pPr marL="0" marR="0" lvl="0" indent="0" algn="just" defTabSz="914400" eaLnBrk="1" fontAlgn="auto" latinLnBrk="0" hangingPunct="1">
                <a:lnSpc>
                  <a:spcPct val="100000"/>
                </a:lnSpc>
                <a:spcBef>
                  <a:spcPct val="0"/>
                </a:spcBef>
                <a:spcAft>
                  <a:spcPts val="0"/>
                </a:spcAft>
                <a:buClrTx/>
                <a:buSzTx/>
                <a:buFontTx/>
                <a:buNone/>
                <a:tabLst/>
                <a:defRPr/>
              </a:pPr>
              <a:r>
                <a:rPr kumimoji="0" lang="it-IT" sz="1200" b="0" i="0" u="none" strike="noStrike" kern="0" cap="none" spc="0" normalizeH="0" baseline="0" noProof="0">
                  <a:ln>
                    <a:noFill/>
                  </a:ln>
                  <a:solidFill>
                    <a:srgbClr val="1A1A31"/>
                  </a:solidFill>
                  <a:effectLst/>
                  <a:uLnTx/>
                  <a:uFillTx/>
                  <a:latin typeface="Manrope Light"/>
                  <a:ea typeface="Calibri" panose="020F0502020204030204"/>
                  <a:cs typeface="Calibri" panose="020F0502020204030204"/>
                </a:rPr>
                <a:t>Sistemi informativi (prevalentemente, ma non esclusivamente, sistemi di produzione dei dati) in grado di </a:t>
              </a:r>
              <a:r>
                <a:rPr kumimoji="0" lang="it-IT" sz="1200" b="1" i="0" u="none" strike="noStrike" kern="0" cap="none" spc="0" normalizeH="0" baseline="0" noProof="0">
                  <a:ln>
                    <a:noFill/>
                  </a:ln>
                  <a:solidFill>
                    <a:srgbClr val="1A1A31"/>
                  </a:solidFill>
                  <a:effectLst/>
                  <a:uLnTx/>
                  <a:uFillTx/>
                  <a:latin typeface="Manrope Light"/>
                  <a:ea typeface="Calibri" panose="020F0502020204030204"/>
                  <a:cs typeface="Calibri" panose="020F0502020204030204"/>
                </a:rPr>
                <a:t>esporre in modo stabile le risorse digitali mediante protocolli standard, condividendone con l’infrastruttura i soli metadati descrittivi</a:t>
              </a:r>
              <a:r>
                <a:rPr kumimoji="0" lang="it-IT" sz="1200" b="0" i="0" u="none" strike="noStrike" kern="0" cap="none" spc="0" normalizeH="0" baseline="0" noProof="0">
                  <a:ln>
                    <a:noFill/>
                  </a:ln>
                  <a:solidFill>
                    <a:srgbClr val="1A1A31"/>
                  </a:solidFill>
                  <a:effectLst/>
                  <a:uLnTx/>
                  <a:uFillTx/>
                  <a:latin typeface="Manrope Light"/>
                  <a:ea typeface="Calibri" panose="020F0502020204030204"/>
                  <a:cs typeface="Calibri" panose="020F0502020204030204"/>
                </a:rPr>
                <a:t>. Tali sistemi possono </a:t>
              </a:r>
              <a:r>
                <a:rPr kumimoji="0" lang="it-IT" sz="1200" b="1" i="0" u="none" strike="noStrike" kern="0" cap="none" spc="0" normalizeH="0" baseline="0" noProof="0">
                  <a:ln>
                    <a:noFill/>
                  </a:ln>
                  <a:solidFill>
                    <a:srgbClr val="1A1A31"/>
                  </a:solidFill>
                  <a:effectLst/>
                  <a:uLnTx/>
                  <a:uFillTx/>
                  <a:latin typeface="Manrope Light"/>
                  <a:ea typeface="Calibri" panose="020F0502020204030204"/>
                  <a:cs typeface="Calibri" panose="020F0502020204030204"/>
                </a:rPr>
                <a:t>conferire</a:t>
              </a:r>
              <a:r>
                <a:rPr kumimoji="0" lang="it-IT" sz="1200" b="0" i="0" u="none" strike="noStrike" kern="0" cap="none" spc="0" normalizeH="0" baseline="0" noProof="0">
                  <a:ln>
                    <a:noFill/>
                  </a:ln>
                  <a:solidFill>
                    <a:srgbClr val="1A1A31"/>
                  </a:solidFill>
                  <a:effectLst/>
                  <a:uLnTx/>
                  <a:uFillTx/>
                  <a:latin typeface="Manrope Light"/>
                  <a:ea typeface="Calibri" panose="020F0502020204030204"/>
                  <a:cs typeface="Calibri" panose="020F0502020204030204"/>
                </a:rPr>
                <a:t> i metadati sia </a:t>
              </a:r>
              <a:r>
                <a:rPr kumimoji="0" lang="it-IT" sz="1200" b="1" i="0" u="none" strike="noStrike" kern="0" cap="none" spc="0" normalizeH="0" baseline="0" noProof="0">
                  <a:ln>
                    <a:noFill/>
                  </a:ln>
                  <a:solidFill>
                    <a:srgbClr val="1A1A31"/>
                  </a:solidFill>
                  <a:effectLst/>
                  <a:uLnTx/>
                  <a:uFillTx/>
                  <a:latin typeface="Manrope Light"/>
                  <a:ea typeface="Calibri" panose="020F0502020204030204"/>
                  <a:cs typeface="Calibri" panose="020F0502020204030204"/>
                </a:rPr>
                <a:t>massivamente</a:t>
              </a:r>
              <a:r>
                <a:rPr kumimoji="0" lang="it-IT" sz="1200" b="0" i="0" u="none" strike="noStrike" kern="0" cap="none" spc="0" normalizeH="0" baseline="0" noProof="0">
                  <a:ln>
                    <a:noFill/>
                  </a:ln>
                  <a:solidFill>
                    <a:srgbClr val="1A1A31"/>
                  </a:solidFill>
                  <a:effectLst/>
                  <a:uLnTx/>
                  <a:uFillTx/>
                  <a:latin typeface="Manrope Light"/>
                  <a:ea typeface="Calibri" panose="020F0502020204030204"/>
                  <a:cs typeface="Calibri" panose="020F0502020204030204"/>
                </a:rPr>
                <a:t> attraverso formati di scambio standard, sia </a:t>
              </a:r>
              <a:r>
                <a:rPr kumimoji="0" lang="it-IT" sz="1200" b="1" i="0" u="none" strike="noStrike" kern="0" cap="none" spc="0" normalizeH="0" baseline="0" noProof="0">
                  <a:ln>
                    <a:noFill/>
                  </a:ln>
                  <a:solidFill>
                    <a:srgbClr val="1A1A31"/>
                  </a:solidFill>
                  <a:effectLst/>
                  <a:uLnTx/>
                  <a:uFillTx/>
                  <a:latin typeface="Manrope Light"/>
                  <a:ea typeface="Calibri" panose="020F0502020204030204"/>
                  <a:cs typeface="Calibri" panose="020F0502020204030204"/>
                </a:rPr>
                <a:t>puntualmente</a:t>
              </a:r>
              <a:r>
                <a:rPr kumimoji="0" lang="it-IT" sz="1200" b="0" i="0" u="none" strike="noStrike" kern="0" cap="none" spc="0" normalizeH="0" baseline="0" noProof="0">
                  <a:ln>
                    <a:noFill/>
                  </a:ln>
                  <a:solidFill>
                    <a:srgbClr val="1A1A31"/>
                  </a:solidFill>
                  <a:effectLst/>
                  <a:uLnTx/>
                  <a:uFillTx/>
                  <a:latin typeface="Manrope Light"/>
                  <a:ea typeface="Calibri" panose="020F0502020204030204"/>
                  <a:cs typeface="Calibri" panose="020F0502020204030204"/>
                </a:rPr>
                <a:t> attraverso i servizi di cooperazione con i Grafi di conoscenza.</a:t>
              </a:r>
              <a:endParaRPr kumimoji="0" lang="it-IT" sz="1200" b="0" i="0" u="none" strike="noStrike" kern="0" cap="none" spc="0" normalizeH="0" baseline="0" noProof="0">
                <a:ln>
                  <a:noFill/>
                </a:ln>
                <a:solidFill>
                  <a:srgbClr val="1A1A31"/>
                </a:solidFill>
                <a:effectLst/>
                <a:uLnTx/>
                <a:uFillTx/>
                <a:latin typeface="Manrope Light"/>
                <a:cs typeface="Calibri"/>
              </a:endParaRPr>
            </a:p>
          </p:txBody>
        </p:sp>
        <p:sp>
          <p:nvSpPr>
            <p:cNvPr id="114" name="TextBox 83">
              <a:extLst>
                <a:ext uri="{FF2B5EF4-FFF2-40B4-BE49-F238E27FC236}">
                  <a16:creationId xmlns:a16="http://schemas.microsoft.com/office/drawing/2014/main" id="{202B0262-6A3B-67A1-DDE6-22E7DBC344A6}"/>
                </a:ext>
              </a:extLst>
            </p:cNvPr>
            <p:cNvSpPr txBox="1"/>
            <p:nvPr/>
          </p:nvSpPr>
          <p:spPr>
            <a:xfrm>
              <a:off x="6285665" y="2581774"/>
              <a:ext cx="2052000" cy="360000"/>
            </a:xfrm>
            <a:prstGeom prst="roundRect">
              <a:avLst/>
            </a:prstGeom>
            <a:solidFill>
              <a:schemeClr val="tx2"/>
            </a:solidFill>
          </p:spPr>
          <p:txBody>
            <a:bodyPr wrap="square">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600" b="1" i="1" u="none" strike="noStrike" kern="0" cap="none" spc="0" normalizeH="0" baseline="0" noProof="0" dirty="0">
                  <a:ln>
                    <a:noFill/>
                  </a:ln>
                  <a:solidFill>
                    <a:prstClr val="white"/>
                  </a:solidFill>
                  <a:effectLst/>
                  <a:uLnTx/>
                  <a:uFillTx/>
                  <a:latin typeface="Manrope Light"/>
                </a:rPr>
                <a:t>Sistemi federati </a:t>
              </a:r>
            </a:p>
          </p:txBody>
        </p:sp>
        <p:grpSp>
          <p:nvGrpSpPr>
            <p:cNvPr id="115" name="Group 114">
              <a:extLst>
                <a:ext uri="{FF2B5EF4-FFF2-40B4-BE49-F238E27FC236}">
                  <a16:creationId xmlns:a16="http://schemas.microsoft.com/office/drawing/2014/main" id="{D084709B-9061-40BA-B729-28302C52E12B}"/>
                </a:ext>
              </a:extLst>
            </p:cNvPr>
            <p:cNvGrpSpPr>
              <a:grpSpLocks noChangeAspect="1"/>
            </p:cNvGrpSpPr>
            <p:nvPr/>
          </p:nvGrpSpPr>
          <p:grpSpPr>
            <a:xfrm>
              <a:off x="6113055" y="1884475"/>
              <a:ext cx="2397221" cy="612000"/>
              <a:chOff x="6844140" y="4382657"/>
              <a:chExt cx="1551142" cy="396000"/>
            </a:xfrm>
          </p:grpSpPr>
          <p:grpSp>
            <p:nvGrpSpPr>
              <p:cNvPr id="116" name="Group 115">
                <a:extLst>
                  <a:ext uri="{FF2B5EF4-FFF2-40B4-BE49-F238E27FC236}">
                    <a16:creationId xmlns:a16="http://schemas.microsoft.com/office/drawing/2014/main" id="{F8600CF3-8ABC-81DE-8B16-336236582D03}"/>
                  </a:ext>
                </a:extLst>
              </p:cNvPr>
              <p:cNvGrpSpPr>
                <a:grpSpLocks noChangeAspect="1"/>
              </p:cNvGrpSpPr>
              <p:nvPr/>
            </p:nvGrpSpPr>
            <p:grpSpPr>
              <a:xfrm>
                <a:off x="7411084" y="4382657"/>
                <a:ext cx="984198" cy="396000"/>
                <a:chOff x="6974593" y="3183438"/>
                <a:chExt cx="1252614" cy="504000"/>
              </a:xfrm>
            </p:grpSpPr>
            <p:sp>
              <p:nvSpPr>
                <p:cNvPr id="130" name="Oval 46">
                  <a:extLst>
                    <a:ext uri="{FF2B5EF4-FFF2-40B4-BE49-F238E27FC236}">
                      <a16:creationId xmlns:a16="http://schemas.microsoft.com/office/drawing/2014/main" id="{A89D9A03-885E-FDA5-2234-BA9D79D51FBD}"/>
                    </a:ext>
                  </a:extLst>
                </p:cNvPr>
                <p:cNvSpPr/>
                <p:nvPr/>
              </p:nvSpPr>
              <p:spPr>
                <a:xfrm>
                  <a:off x="7590156" y="3201438"/>
                  <a:ext cx="468000" cy="468000"/>
                </a:xfrm>
                <a:prstGeom prst="ellipse">
                  <a:avLst/>
                </a:prstGeom>
                <a:noFill/>
                <a:ln w="12700" cap="flat" cmpd="sng" algn="ctr">
                  <a:solidFill>
                    <a:srgbClr val="1A1A31">
                      <a:lumMod val="50000"/>
                      <a:lumOff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2539" b="0" i="0" u="none" strike="noStrike" kern="0" cap="none" spc="0" normalizeH="0" baseline="0" noProof="0">
                    <a:ln>
                      <a:noFill/>
                    </a:ln>
                    <a:solidFill>
                      <a:prstClr val="white"/>
                    </a:solidFill>
                    <a:effectLst/>
                    <a:uLnTx/>
                    <a:uFillTx/>
                    <a:latin typeface="Manrope Light" panose="00000400000000000000"/>
                    <a:ea typeface="+mn-ea"/>
                    <a:cs typeface="+mn-cs"/>
                  </a:endParaRPr>
                </a:p>
              </p:txBody>
            </p:sp>
            <p:sp>
              <p:nvSpPr>
                <p:cNvPr id="131" name="Oval 50">
                  <a:extLst>
                    <a:ext uri="{FF2B5EF4-FFF2-40B4-BE49-F238E27FC236}">
                      <a16:creationId xmlns:a16="http://schemas.microsoft.com/office/drawing/2014/main" id="{E563C9EA-1438-B48A-580D-8CC06C2F8C99}"/>
                    </a:ext>
                  </a:extLst>
                </p:cNvPr>
                <p:cNvSpPr/>
                <p:nvPr/>
              </p:nvSpPr>
              <p:spPr>
                <a:xfrm>
                  <a:off x="7485977" y="3291438"/>
                  <a:ext cx="288000" cy="288000"/>
                </a:xfrm>
                <a:prstGeom prst="ellipse">
                  <a:avLst/>
                </a:prstGeom>
                <a:solidFill>
                  <a:srgbClr val="1A1A31">
                    <a:lumMod val="50000"/>
                    <a:lumOff val="50000"/>
                  </a:srgbClr>
                </a:solidFill>
                <a:ln w="12700" cap="flat" cmpd="sng" algn="ctr">
                  <a:solidFill>
                    <a:srgbClr val="1A1A31">
                      <a:lumMod val="50000"/>
                      <a:lumOff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632" b="0" i="0" u="none" strike="noStrike" kern="0" cap="none" spc="0" normalizeH="0" baseline="0" noProof="0">
                    <a:ln>
                      <a:noFill/>
                    </a:ln>
                    <a:solidFill>
                      <a:prstClr val="white"/>
                    </a:solidFill>
                    <a:effectLst/>
                    <a:uLnTx/>
                    <a:uFillTx/>
                    <a:latin typeface="Manrope Light" panose="00000400000000000000"/>
                    <a:ea typeface="+mn-ea"/>
                    <a:cs typeface="+mn-cs"/>
                  </a:endParaRPr>
                </a:p>
              </p:txBody>
            </p:sp>
            <p:sp>
              <p:nvSpPr>
                <p:cNvPr id="149" name="Oval 52">
                  <a:extLst>
                    <a:ext uri="{FF2B5EF4-FFF2-40B4-BE49-F238E27FC236}">
                      <a16:creationId xmlns:a16="http://schemas.microsoft.com/office/drawing/2014/main" id="{A7197554-C8C9-7C73-A1CC-B043F924ABE5}"/>
                    </a:ext>
                  </a:extLst>
                </p:cNvPr>
                <p:cNvSpPr/>
                <p:nvPr/>
              </p:nvSpPr>
              <p:spPr>
                <a:xfrm>
                  <a:off x="7911861" y="3291438"/>
                  <a:ext cx="288000" cy="288000"/>
                </a:xfrm>
                <a:prstGeom prst="ellipse">
                  <a:avLst/>
                </a:prstGeom>
                <a:solidFill>
                  <a:srgbClr val="E1FF77"/>
                </a:solidFill>
                <a:ln w="12700" cap="flat" cmpd="sng" algn="ctr">
                  <a:solidFill>
                    <a:srgbClr val="E1FF7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632" b="0" i="0" u="none" strike="noStrike" kern="0" cap="none" spc="0" normalizeH="0" baseline="0" noProof="0">
                    <a:ln>
                      <a:noFill/>
                    </a:ln>
                    <a:solidFill>
                      <a:prstClr val="white"/>
                    </a:solidFill>
                    <a:effectLst/>
                    <a:uLnTx/>
                    <a:uFillTx/>
                    <a:latin typeface="Manrope Light" panose="00000400000000000000"/>
                    <a:ea typeface="+mn-ea"/>
                    <a:cs typeface="+mn-cs"/>
                  </a:endParaRPr>
                </a:p>
              </p:txBody>
            </p:sp>
            <p:pic>
              <p:nvPicPr>
                <p:cNvPr id="158" name="Immagine 86">
                  <a:extLst>
                    <a:ext uri="{FF2B5EF4-FFF2-40B4-BE49-F238E27FC236}">
                      <a16:creationId xmlns:a16="http://schemas.microsoft.com/office/drawing/2014/main" id="{5354649B-2690-3A7C-751E-3EDE9556830A}"/>
                    </a:ext>
                  </a:extLst>
                </p:cNvPr>
                <p:cNvPicPr>
                  <a:picLocks noChangeAspect="1"/>
                </p:cNvPicPr>
                <p:nvPr/>
              </p:nvPicPr>
              <p:blipFill>
                <a:blip r:embed="rId4"/>
                <a:stretch>
                  <a:fillRect/>
                </a:stretch>
              </p:blipFill>
              <p:spPr>
                <a:xfrm>
                  <a:off x="7526381" y="3318029"/>
                  <a:ext cx="207193" cy="234819"/>
                </a:xfrm>
                <a:prstGeom prst="rect">
                  <a:avLst/>
                </a:prstGeom>
                <a:effectLst/>
              </p:spPr>
            </p:pic>
            <p:sp>
              <p:nvSpPr>
                <p:cNvPr id="159" name="TextBox 100">
                  <a:extLst>
                    <a:ext uri="{FF2B5EF4-FFF2-40B4-BE49-F238E27FC236}">
                      <a16:creationId xmlns:a16="http://schemas.microsoft.com/office/drawing/2014/main" id="{66579687-C0B0-A507-E040-E4E43315185B}"/>
                    </a:ext>
                  </a:extLst>
                </p:cNvPr>
                <p:cNvSpPr txBox="1"/>
                <p:nvPr/>
              </p:nvSpPr>
              <p:spPr>
                <a:xfrm>
                  <a:off x="7897092" y="3373883"/>
                  <a:ext cx="330115" cy="101386"/>
                </a:xfrm>
                <a:prstGeom prst="rect">
                  <a:avLst/>
                </a:prstGeom>
                <a:noFill/>
                <a:effectLst/>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800" b="1" i="0" u="none" strike="noStrike" kern="0" cap="none" spc="0" normalizeH="0" baseline="0" noProof="0" err="1">
                      <a:ln>
                        <a:noFill/>
                      </a:ln>
                      <a:solidFill>
                        <a:srgbClr val="E7E6E6">
                          <a:lumMod val="10000"/>
                        </a:srgbClr>
                      </a:solidFill>
                      <a:effectLst/>
                      <a:uLnTx/>
                      <a:uFillTx/>
                      <a:latin typeface="Manrope Light" panose="00000400000000000000"/>
                    </a:rPr>
                    <a:t>I.PaC</a:t>
                  </a:r>
                  <a:endParaRPr kumimoji="0" lang="it-IT" sz="800" b="1" i="0" u="none" strike="noStrike" kern="0" cap="none" spc="0" normalizeH="0" baseline="0" noProof="0">
                    <a:ln>
                      <a:noFill/>
                    </a:ln>
                    <a:solidFill>
                      <a:srgbClr val="E7E6E6">
                        <a:lumMod val="10000"/>
                      </a:srgbClr>
                    </a:solidFill>
                    <a:effectLst/>
                    <a:uLnTx/>
                    <a:uFillTx/>
                    <a:latin typeface="Manrope Light"/>
                  </a:endParaRPr>
                </a:p>
              </p:txBody>
            </p:sp>
            <p:grpSp>
              <p:nvGrpSpPr>
                <p:cNvPr id="160" name="Group 159">
                  <a:extLst>
                    <a:ext uri="{FF2B5EF4-FFF2-40B4-BE49-F238E27FC236}">
                      <a16:creationId xmlns:a16="http://schemas.microsoft.com/office/drawing/2014/main" id="{6382659F-7477-F69E-27AD-AB6A9851DEA2}"/>
                    </a:ext>
                  </a:extLst>
                </p:cNvPr>
                <p:cNvGrpSpPr/>
                <p:nvPr/>
              </p:nvGrpSpPr>
              <p:grpSpPr>
                <a:xfrm>
                  <a:off x="6974593" y="3183438"/>
                  <a:ext cx="504000" cy="504000"/>
                  <a:chOff x="6974593" y="3183438"/>
                  <a:chExt cx="504000" cy="504000"/>
                </a:xfrm>
              </p:grpSpPr>
              <p:sp>
                <p:nvSpPr>
                  <p:cNvPr id="161" name="Oval 53">
                    <a:extLst>
                      <a:ext uri="{FF2B5EF4-FFF2-40B4-BE49-F238E27FC236}">
                        <a16:creationId xmlns:a16="http://schemas.microsoft.com/office/drawing/2014/main" id="{D712ADEE-1E7D-C62E-D8E8-A7848A570B34}"/>
                      </a:ext>
                    </a:extLst>
                  </p:cNvPr>
                  <p:cNvSpPr/>
                  <p:nvPr/>
                </p:nvSpPr>
                <p:spPr>
                  <a:xfrm>
                    <a:off x="6974593" y="3183438"/>
                    <a:ext cx="504000" cy="504000"/>
                  </a:xfrm>
                  <a:prstGeom prst="ellipse">
                    <a:avLst/>
                  </a:prstGeom>
                  <a:solidFill>
                    <a:sysClr val="window" lastClr="FFFFFF"/>
                  </a:solidFill>
                  <a:ln w="12700" cap="flat" cmpd="sng" algn="ctr">
                    <a:solidFill>
                      <a:srgbClr val="859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451" b="0" i="0" u="none" strike="noStrike" kern="0" cap="none" spc="0" normalizeH="0" baseline="0" noProof="0">
                      <a:ln>
                        <a:noFill/>
                      </a:ln>
                      <a:solidFill>
                        <a:prstClr val="white"/>
                      </a:solidFill>
                      <a:effectLst/>
                      <a:uLnTx/>
                      <a:uFillTx/>
                      <a:latin typeface="Manrope Light" panose="00000400000000000000"/>
                      <a:ea typeface="+mn-ea"/>
                      <a:cs typeface="+mn-cs"/>
                    </a:endParaRPr>
                  </a:p>
                </p:txBody>
              </p:sp>
              <p:pic>
                <p:nvPicPr>
                  <p:cNvPr id="162" name="Picture 2" descr="Istituzione - Scaricare icone gratuite">
                    <a:extLst>
                      <a:ext uri="{FF2B5EF4-FFF2-40B4-BE49-F238E27FC236}">
                        <a16:creationId xmlns:a16="http://schemas.microsoft.com/office/drawing/2014/main" id="{CA082DD3-FC93-056C-D9AB-A9B7559D0B72}"/>
                      </a:ext>
                    </a:extLst>
                  </p:cNvPr>
                  <p:cNvPicPr>
                    <a:picLocks noChangeAspect="1" noChangeArrowheads="1"/>
                  </p:cNvPicPr>
                  <p:nvPr/>
                </p:nvPicPr>
                <p:blipFill>
                  <a:blip r:embed="rId6">
                    <a:clrChange>
                      <a:clrFrom>
                        <a:srgbClr val="000000">
                          <a:alpha val="0"/>
                        </a:srgbClr>
                      </a:clrFrom>
                      <a:clrTo>
                        <a:srgbClr val="000000">
                          <a:alpha val="0"/>
                        </a:srgbClr>
                      </a:clrTo>
                    </a:clrChange>
                    <a:duotone>
                      <a:srgbClr val="1B4650">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7048375" y="3257220"/>
                    <a:ext cx="356436" cy="356436"/>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117" name="Group 116">
                <a:extLst>
                  <a:ext uri="{FF2B5EF4-FFF2-40B4-BE49-F238E27FC236}">
                    <a16:creationId xmlns:a16="http://schemas.microsoft.com/office/drawing/2014/main" id="{D269CC4E-9122-76A6-2235-FA5DA000C685}"/>
                  </a:ext>
                </a:extLst>
              </p:cNvPr>
              <p:cNvGrpSpPr/>
              <p:nvPr/>
            </p:nvGrpSpPr>
            <p:grpSpPr>
              <a:xfrm>
                <a:off x="6844140" y="4396800"/>
                <a:ext cx="560909" cy="367714"/>
                <a:chOff x="7076724" y="3300526"/>
                <a:chExt cx="560909" cy="367714"/>
              </a:xfrm>
            </p:grpSpPr>
            <p:sp>
              <p:nvSpPr>
                <p:cNvPr id="118" name="Oval 46">
                  <a:extLst>
                    <a:ext uri="{FF2B5EF4-FFF2-40B4-BE49-F238E27FC236}">
                      <a16:creationId xmlns:a16="http://schemas.microsoft.com/office/drawing/2014/main" id="{DC69197E-63F1-1422-21E7-232E799A5DA7}"/>
                    </a:ext>
                  </a:extLst>
                </p:cNvPr>
                <p:cNvSpPr/>
                <p:nvPr/>
              </p:nvSpPr>
              <p:spPr>
                <a:xfrm>
                  <a:off x="7158579" y="3300526"/>
                  <a:ext cx="367714" cy="367714"/>
                </a:xfrm>
                <a:prstGeom prst="ellipse">
                  <a:avLst/>
                </a:prstGeom>
                <a:noFill/>
                <a:ln w="12700" cap="flat" cmpd="sng" algn="ctr">
                  <a:solidFill>
                    <a:srgbClr val="1A1A31">
                      <a:lumMod val="50000"/>
                      <a:lumOff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2539" b="0" i="0" u="none" strike="noStrike" kern="0" cap="none" spc="0" normalizeH="0" baseline="0" noProof="0">
                    <a:ln>
                      <a:noFill/>
                    </a:ln>
                    <a:solidFill>
                      <a:prstClr val="white"/>
                    </a:solidFill>
                    <a:effectLst/>
                    <a:uLnTx/>
                    <a:uFillTx/>
                    <a:latin typeface="Manrope Light" panose="00000400000000000000"/>
                    <a:ea typeface="+mn-ea"/>
                    <a:cs typeface="+mn-cs"/>
                  </a:endParaRPr>
                </a:p>
              </p:txBody>
            </p:sp>
            <p:sp>
              <p:nvSpPr>
                <p:cNvPr id="119" name="Oval 50">
                  <a:extLst>
                    <a:ext uri="{FF2B5EF4-FFF2-40B4-BE49-F238E27FC236}">
                      <a16:creationId xmlns:a16="http://schemas.microsoft.com/office/drawing/2014/main" id="{ABB2EC2C-BB36-C7AE-ECC7-E15BF064BAFD}"/>
                    </a:ext>
                  </a:extLst>
                </p:cNvPr>
                <p:cNvSpPr/>
                <p:nvPr/>
              </p:nvSpPr>
              <p:spPr>
                <a:xfrm>
                  <a:off x="7076724" y="3371240"/>
                  <a:ext cx="226286" cy="226286"/>
                </a:xfrm>
                <a:prstGeom prst="ellipse">
                  <a:avLst/>
                </a:prstGeom>
                <a:solidFill>
                  <a:srgbClr val="1B4650"/>
                </a:solidFill>
                <a:ln w="12700" cap="flat" cmpd="sng" algn="ctr">
                  <a:solidFill>
                    <a:srgbClr val="1B46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632" b="0" i="0" u="none" strike="noStrike" kern="0" cap="none" spc="0" normalizeH="0" baseline="0" noProof="0">
                    <a:ln>
                      <a:noFill/>
                    </a:ln>
                    <a:solidFill>
                      <a:prstClr val="white"/>
                    </a:solidFill>
                    <a:effectLst/>
                    <a:uLnTx/>
                    <a:uFillTx/>
                    <a:latin typeface="Manrope Light" panose="00000400000000000000"/>
                    <a:ea typeface="+mn-ea"/>
                    <a:cs typeface="+mn-cs"/>
                  </a:endParaRPr>
                </a:p>
              </p:txBody>
            </p:sp>
            <p:sp>
              <p:nvSpPr>
                <p:cNvPr id="120" name="Oval 52">
                  <a:extLst>
                    <a:ext uri="{FF2B5EF4-FFF2-40B4-BE49-F238E27FC236}">
                      <a16:creationId xmlns:a16="http://schemas.microsoft.com/office/drawing/2014/main" id="{06FB77A2-F439-67C4-FAF4-EF44FE72A378}"/>
                    </a:ext>
                  </a:extLst>
                </p:cNvPr>
                <p:cNvSpPr/>
                <p:nvPr/>
              </p:nvSpPr>
              <p:spPr>
                <a:xfrm>
                  <a:off x="7411347" y="3371240"/>
                  <a:ext cx="226286" cy="226286"/>
                </a:xfrm>
                <a:prstGeom prst="ellipse">
                  <a:avLst/>
                </a:prstGeom>
                <a:solidFill>
                  <a:srgbClr val="1A1A31">
                    <a:lumMod val="50000"/>
                    <a:lumOff val="50000"/>
                  </a:srgbClr>
                </a:solidFill>
                <a:ln w="12700" cap="flat" cmpd="sng" algn="ctr">
                  <a:solidFill>
                    <a:srgbClr val="1A1A31">
                      <a:lumMod val="50000"/>
                      <a:lumOff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632" b="0" i="0" u="none" strike="noStrike" kern="0" cap="none" spc="0" normalizeH="0" baseline="0" noProof="0">
                    <a:ln>
                      <a:noFill/>
                    </a:ln>
                    <a:solidFill>
                      <a:prstClr val="white"/>
                    </a:solidFill>
                    <a:effectLst/>
                    <a:uLnTx/>
                    <a:uFillTx/>
                    <a:latin typeface="Manrope Light" panose="00000400000000000000"/>
                    <a:ea typeface="+mn-ea"/>
                    <a:cs typeface="+mn-cs"/>
                  </a:endParaRPr>
                </a:p>
              </p:txBody>
            </p:sp>
            <p:pic>
              <p:nvPicPr>
                <p:cNvPr id="121" name="Immagine 86">
                  <a:extLst>
                    <a:ext uri="{FF2B5EF4-FFF2-40B4-BE49-F238E27FC236}">
                      <a16:creationId xmlns:a16="http://schemas.microsoft.com/office/drawing/2014/main" id="{3A49F5C8-823F-DC56-8C5A-C4CEA4197C4E}"/>
                    </a:ext>
                  </a:extLst>
                </p:cNvPr>
                <p:cNvPicPr>
                  <a:picLocks noChangeAspect="1"/>
                </p:cNvPicPr>
                <p:nvPr/>
              </p:nvPicPr>
              <p:blipFill>
                <a:blip r:embed="rId4"/>
                <a:stretch>
                  <a:fillRect/>
                </a:stretch>
              </p:blipFill>
              <p:spPr>
                <a:xfrm>
                  <a:off x="7443093" y="3392133"/>
                  <a:ext cx="162794" cy="184501"/>
                </a:xfrm>
                <a:prstGeom prst="rect">
                  <a:avLst/>
                </a:prstGeom>
                <a:noFill/>
                <a:ln>
                  <a:noFill/>
                </a:ln>
                <a:effectLst/>
              </p:spPr>
            </p:pic>
            <p:pic>
              <p:nvPicPr>
                <p:cNvPr id="122" name="Graphic 39" descr="Database with solid fill">
                  <a:extLst>
                    <a:ext uri="{FF2B5EF4-FFF2-40B4-BE49-F238E27FC236}">
                      <a16:creationId xmlns:a16="http://schemas.microsoft.com/office/drawing/2014/main" id="{CDC06B7B-887F-04AF-2BAA-701DC374D901}"/>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104376" y="3399526"/>
                  <a:ext cx="170983" cy="169714"/>
                </a:xfrm>
                <a:prstGeom prst="rect">
                  <a:avLst/>
                </a:prstGeom>
                <a:effectLst/>
              </p:spPr>
            </p:pic>
          </p:grpSp>
        </p:grpSp>
      </p:grpSp>
      <p:grpSp>
        <p:nvGrpSpPr>
          <p:cNvPr id="163" name="Group 162">
            <a:extLst>
              <a:ext uri="{FF2B5EF4-FFF2-40B4-BE49-F238E27FC236}">
                <a16:creationId xmlns:a16="http://schemas.microsoft.com/office/drawing/2014/main" id="{CF22E498-5B74-FDA1-12E7-E10F9BFA28F9}"/>
              </a:ext>
            </a:extLst>
          </p:cNvPr>
          <p:cNvGrpSpPr/>
          <p:nvPr/>
        </p:nvGrpSpPr>
        <p:grpSpPr>
          <a:xfrm>
            <a:off x="8748826" y="1884476"/>
            <a:ext cx="2592000" cy="1993463"/>
            <a:chOff x="549341" y="1884475"/>
            <a:chExt cx="2592000" cy="1993463"/>
          </a:xfrm>
        </p:grpSpPr>
        <p:sp>
          <p:nvSpPr>
            <p:cNvPr id="164" name="TextBox 23">
              <a:extLst>
                <a:ext uri="{FF2B5EF4-FFF2-40B4-BE49-F238E27FC236}">
                  <a16:creationId xmlns:a16="http://schemas.microsoft.com/office/drawing/2014/main" id="{595ED0E5-55CC-3034-C4D2-601831E375A3}"/>
                </a:ext>
              </a:extLst>
            </p:cNvPr>
            <p:cNvSpPr txBox="1"/>
            <p:nvPr/>
          </p:nvSpPr>
          <p:spPr>
            <a:xfrm>
              <a:off x="549341" y="3046941"/>
              <a:ext cx="2592000" cy="830997"/>
            </a:xfrm>
            <a:prstGeom prst="rect">
              <a:avLst/>
            </a:prstGeom>
            <a:noFill/>
          </p:spPr>
          <p:txBody>
            <a:bodyPr wrap="square" lIns="91440" tIns="45720" rIns="91440" bIns="45720" anchor="t">
              <a:spAutoFit/>
            </a:bodyPr>
            <a:lstStyle/>
            <a:p>
              <a:pPr marL="0" marR="0" lvl="0" indent="0" algn="just" defTabSz="914400" eaLnBrk="1" fontAlgn="auto" latinLnBrk="0" hangingPunct="1">
                <a:lnSpc>
                  <a:spcPct val="100000"/>
                </a:lnSpc>
                <a:spcBef>
                  <a:spcPct val="0"/>
                </a:spcBef>
                <a:spcAft>
                  <a:spcPts val="0"/>
                </a:spcAft>
                <a:buClrTx/>
                <a:buSzTx/>
                <a:buFontTx/>
                <a:buNone/>
                <a:tabLst/>
                <a:defRPr/>
              </a:pPr>
              <a:r>
                <a:rPr kumimoji="0" lang="it-IT" sz="1200" b="0" i="0" u="none" strike="noStrike" kern="0" cap="none" spc="0" normalizeH="0" baseline="0" noProof="0">
                  <a:ln>
                    <a:noFill/>
                  </a:ln>
                  <a:solidFill>
                    <a:srgbClr val="1A1A31"/>
                  </a:solidFill>
                  <a:effectLst/>
                  <a:uLnTx/>
                  <a:uFillTx/>
                  <a:latin typeface="Manrope Light"/>
                  <a:ea typeface="Calibri" panose="020F0502020204030204"/>
                  <a:cs typeface="Calibri" panose="020F0502020204030204"/>
                </a:rPr>
                <a:t>Sistemi informativi che </a:t>
              </a:r>
              <a:r>
                <a:rPr kumimoji="0" lang="it-IT" sz="1200" b="1" i="0" u="none" strike="noStrike" kern="0" cap="none" spc="0" normalizeH="0" baseline="0" noProof="0">
                  <a:ln>
                    <a:noFill/>
                  </a:ln>
                  <a:solidFill>
                    <a:srgbClr val="1A1A31"/>
                  </a:solidFill>
                  <a:effectLst/>
                  <a:uLnTx/>
                  <a:uFillTx/>
                  <a:latin typeface="Manrope Light"/>
                  <a:ea typeface="Calibri" panose="020F0502020204030204"/>
                  <a:cs typeface="Calibri" panose="020F0502020204030204"/>
                </a:rPr>
                <a:t>espongono servizi di accesso che fanno uso di risorse recuperate anche dai Grafi di conoscenza di </a:t>
              </a:r>
              <a:r>
                <a:rPr kumimoji="0" lang="it-IT" sz="1200" b="1" i="0" u="none" strike="noStrike" kern="0" cap="none" spc="0" normalizeH="0" baseline="0" noProof="0" err="1">
                  <a:ln>
                    <a:noFill/>
                  </a:ln>
                  <a:solidFill>
                    <a:srgbClr val="1A1A31"/>
                  </a:solidFill>
                  <a:effectLst/>
                  <a:uLnTx/>
                  <a:uFillTx/>
                  <a:latin typeface="Manrope Light"/>
                  <a:ea typeface="Calibri" panose="020F0502020204030204"/>
                  <a:cs typeface="Calibri" panose="020F0502020204030204"/>
                </a:rPr>
                <a:t>I.PaC</a:t>
              </a:r>
              <a:r>
                <a:rPr kumimoji="0" lang="it-IT" sz="1200" b="1" i="0" u="none" strike="noStrike" kern="0" cap="none" spc="0" normalizeH="0" baseline="0" noProof="0">
                  <a:ln>
                    <a:noFill/>
                  </a:ln>
                  <a:solidFill>
                    <a:srgbClr val="1A1A31"/>
                  </a:solidFill>
                  <a:effectLst/>
                  <a:uLnTx/>
                  <a:uFillTx/>
                  <a:latin typeface="Manrope Light"/>
                  <a:ea typeface="Calibri" panose="020F0502020204030204"/>
                  <a:cs typeface="Calibri" panose="020F0502020204030204"/>
                </a:rPr>
                <a:t>.</a:t>
              </a:r>
              <a:endParaRPr kumimoji="0" lang="it-IT" sz="1800" b="1" i="0" u="none" strike="noStrike" kern="0" cap="none" spc="0" normalizeH="0" baseline="0" noProof="0">
                <a:ln>
                  <a:noFill/>
                </a:ln>
                <a:solidFill>
                  <a:srgbClr val="1A1A31"/>
                </a:solidFill>
                <a:effectLst/>
                <a:uLnTx/>
                <a:uFillTx/>
                <a:latin typeface="Manrope Light"/>
                <a:ea typeface="Calibri" panose="020F0502020204030204"/>
                <a:cs typeface="Calibri" panose="020F0502020204030204"/>
              </a:endParaRPr>
            </a:p>
          </p:txBody>
        </p:sp>
        <p:sp>
          <p:nvSpPr>
            <p:cNvPr id="165" name="TextBox 83">
              <a:extLst>
                <a:ext uri="{FF2B5EF4-FFF2-40B4-BE49-F238E27FC236}">
                  <a16:creationId xmlns:a16="http://schemas.microsoft.com/office/drawing/2014/main" id="{045AAFCE-74A1-8125-C584-79D99FBFFEA2}"/>
                </a:ext>
              </a:extLst>
            </p:cNvPr>
            <p:cNvSpPr txBox="1"/>
            <p:nvPr/>
          </p:nvSpPr>
          <p:spPr>
            <a:xfrm>
              <a:off x="819341" y="2581774"/>
              <a:ext cx="2052000" cy="360000"/>
            </a:xfrm>
            <a:prstGeom prst="roundRect">
              <a:avLst/>
            </a:prstGeom>
            <a:solidFill>
              <a:schemeClr val="tx2"/>
            </a:solidFill>
          </p:spPr>
          <p:txBody>
            <a:bodyPr wrap="square" lIns="91440" tIns="45720" rIns="91440" bIns="45720" anchor="t">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600" b="1" i="1" u="none" strike="noStrike" kern="0" cap="none" spc="0" normalizeH="0" baseline="0" noProof="0" dirty="0">
                  <a:ln>
                    <a:noFill/>
                  </a:ln>
                  <a:solidFill>
                    <a:prstClr val="white"/>
                  </a:solidFill>
                  <a:effectLst/>
                  <a:uLnTx/>
                  <a:uFillTx/>
                  <a:latin typeface="Manrope Light"/>
                </a:rPr>
                <a:t>Sistemi di accesso</a:t>
              </a:r>
            </a:p>
          </p:txBody>
        </p:sp>
        <p:grpSp>
          <p:nvGrpSpPr>
            <p:cNvPr id="166" name="Group 165">
              <a:extLst>
                <a:ext uri="{FF2B5EF4-FFF2-40B4-BE49-F238E27FC236}">
                  <a16:creationId xmlns:a16="http://schemas.microsoft.com/office/drawing/2014/main" id="{4F9BBD33-C670-5B19-8A33-1C0817EBC5E0}"/>
                </a:ext>
              </a:extLst>
            </p:cNvPr>
            <p:cNvGrpSpPr>
              <a:grpSpLocks noChangeAspect="1"/>
            </p:cNvGrpSpPr>
            <p:nvPr/>
          </p:nvGrpSpPr>
          <p:grpSpPr>
            <a:xfrm>
              <a:off x="1103859" y="1884475"/>
              <a:ext cx="1482965" cy="612000"/>
              <a:chOff x="10325905" y="4261651"/>
              <a:chExt cx="1221267" cy="504000"/>
            </a:xfrm>
          </p:grpSpPr>
          <p:sp>
            <p:nvSpPr>
              <p:cNvPr id="167" name="Oval 46">
                <a:extLst>
                  <a:ext uri="{FF2B5EF4-FFF2-40B4-BE49-F238E27FC236}">
                    <a16:creationId xmlns:a16="http://schemas.microsoft.com/office/drawing/2014/main" id="{B28A42F0-9892-F299-EF54-01BFF5C8555D}"/>
                  </a:ext>
                </a:extLst>
              </p:cNvPr>
              <p:cNvSpPr/>
              <p:nvPr/>
            </p:nvSpPr>
            <p:spPr>
              <a:xfrm>
                <a:off x="10430084" y="4279651"/>
                <a:ext cx="468000" cy="468000"/>
              </a:xfrm>
              <a:prstGeom prst="ellipse">
                <a:avLst/>
              </a:prstGeom>
              <a:noFill/>
              <a:ln w="12700" cap="flat" cmpd="sng" algn="ctr">
                <a:solidFill>
                  <a:srgbClr val="1A1A31">
                    <a:lumMod val="50000"/>
                    <a:lumOff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2539" b="0" i="0" u="none" strike="noStrike" kern="0" cap="none" spc="0" normalizeH="0" baseline="0" noProof="0">
                  <a:ln>
                    <a:noFill/>
                  </a:ln>
                  <a:solidFill>
                    <a:prstClr val="white"/>
                  </a:solidFill>
                  <a:effectLst/>
                  <a:uLnTx/>
                  <a:uFillTx/>
                  <a:latin typeface="Manrope Light"/>
                  <a:ea typeface="+mn-ea"/>
                  <a:cs typeface="+mn-cs"/>
                </a:endParaRPr>
              </a:p>
            </p:txBody>
          </p:sp>
          <p:sp>
            <p:nvSpPr>
              <p:cNvPr id="169" name="Oval 50">
                <a:extLst>
                  <a:ext uri="{FF2B5EF4-FFF2-40B4-BE49-F238E27FC236}">
                    <a16:creationId xmlns:a16="http://schemas.microsoft.com/office/drawing/2014/main" id="{41AADB70-8B94-B6C2-A14B-DFE5F8D7C6F3}"/>
                  </a:ext>
                </a:extLst>
              </p:cNvPr>
              <p:cNvSpPr/>
              <p:nvPr/>
            </p:nvSpPr>
            <p:spPr>
              <a:xfrm>
                <a:off x="10325905" y="4369651"/>
                <a:ext cx="288000" cy="288000"/>
              </a:xfrm>
              <a:prstGeom prst="ellipse">
                <a:avLst/>
              </a:prstGeom>
              <a:solidFill>
                <a:srgbClr val="70AD47"/>
              </a:solidFill>
              <a:ln w="1270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632" b="0" i="0" u="none" strike="noStrike" kern="0" cap="none" spc="0" normalizeH="0" baseline="0" noProof="0">
                  <a:ln>
                    <a:noFill/>
                  </a:ln>
                  <a:solidFill>
                    <a:prstClr val="white"/>
                  </a:solidFill>
                  <a:effectLst/>
                  <a:uLnTx/>
                  <a:uFillTx/>
                  <a:latin typeface="Manrope Light"/>
                  <a:ea typeface="+mn-ea"/>
                  <a:cs typeface="+mn-cs"/>
                </a:endParaRPr>
              </a:p>
            </p:txBody>
          </p:sp>
          <p:sp>
            <p:nvSpPr>
              <p:cNvPr id="170" name="Oval 52">
                <a:extLst>
                  <a:ext uri="{FF2B5EF4-FFF2-40B4-BE49-F238E27FC236}">
                    <a16:creationId xmlns:a16="http://schemas.microsoft.com/office/drawing/2014/main" id="{1AA74A7D-27BB-BF8D-B78D-0DCCB89EA61D}"/>
                  </a:ext>
                </a:extLst>
              </p:cNvPr>
              <p:cNvSpPr/>
              <p:nvPr/>
            </p:nvSpPr>
            <p:spPr>
              <a:xfrm>
                <a:off x="10751789" y="4369651"/>
                <a:ext cx="288000" cy="288000"/>
              </a:xfrm>
              <a:prstGeom prst="ellipse">
                <a:avLst/>
              </a:prstGeom>
              <a:solidFill>
                <a:srgbClr val="1A1A31">
                  <a:lumMod val="50000"/>
                  <a:lumOff val="50000"/>
                </a:srgbClr>
              </a:solidFill>
              <a:ln w="12700" cap="flat" cmpd="sng" algn="ctr">
                <a:solidFill>
                  <a:srgbClr val="1A1A31">
                    <a:lumMod val="50000"/>
                    <a:lumOff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632" b="0" i="0" u="none" strike="noStrike" kern="0" cap="none" spc="0" normalizeH="0" baseline="0" noProof="0">
                  <a:ln>
                    <a:noFill/>
                  </a:ln>
                  <a:solidFill>
                    <a:prstClr val="white"/>
                  </a:solidFill>
                  <a:effectLst/>
                  <a:uLnTx/>
                  <a:uFillTx/>
                  <a:latin typeface="Manrope Light"/>
                  <a:ea typeface="+mn-ea"/>
                  <a:cs typeface="+mn-cs"/>
                </a:endParaRPr>
              </a:p>
            </p:txBody>
          </p:sp>
          <p:pic>
            <p:nvPicPr>
              <p:cNvPr id="171" name="Immagine 86">
                <a:extLst>
                  <a:ext uri="{FF2B5EF4-FFF2-40B4-BE49-F238E27FC236}">
                    <a16:creationId xmlns:a16="http://schemas.microsoft.com/office/drawing/2014/main" id="{BC82990D-3CF6-0F99-64EA-40B86108B36E}"/>
                  </a:ext>
                </a:extLst>
              </p:cNvPr>
              <p:cNvPicPr>
                <a:picLocks noChangeAspect="1"/>
              </p:cNvPicPr>
              <p:nvPr/>
            </p:nvPicPr>
            <p:blipFill>
              <a:blip r:embed="rId4"/>
              <a:stretch>
                <a:fillRect/>
              </a:stretch>
            </p:blipFill>
            <p:spPr>
              <a:xfrm>
                <a:off x="10792193" y="4396242"/>
                <a:ext cx="207193" cy="234819"/>
              </a:xfrm>
              <a:prstGeom prst="rect">
                <a:avLst/>
              </a:prstGeom>
              <a:effectLst/>
            </p:spPr>
          </p:pic>
          <p:pic>
            <p:nvPicPr>
              <p:cNvPr id="172" name="Elemento grafico 33" descr="Rete contorno">
                <a:extLst>
                  <a:ext uri="{FF2B5EF4-FFF2-40B4-BE49-F238E27FC236}">
                    <a16:creationId xmlns:a16="http://schemas.microsoft.com/office/drawing/2014/main" id="{EC5C249E-9241-A96B-3132-B3023B5D427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0354786" y="4405420"/>
                <a:ext cx="230237" cy="216463"/>
              </a:xfrm>
              <a:prstGeom prst="rect">
                <a:avLst/>
              </a:prstGeom>
              <a:effectLst/>
            </p:spPr>
          </p:pic>
          <p:grpSp>
            <p:nvGrpSpPr>
              <p:cNvPr id="173" name="Group 172">
                <a:extLst>
                  <a:ext uri="{FF2B5EF4-FFF2-40B4-BE49-F238E27FC236}">
                    <a16:creationId xmlns:a16="http://schemas.microsoft.com/office/drawing/2014/main" id="{67F4D2CB-5E57-A85A-0453-2A95EB839AFD}"/>
                  </a:ext>
                </a:extLst>
              </p:cNvPr>
              <p:cNvGrpSpPr/>
              <p:nvPr/>
            </p:nvGrpSpPr>
            <p:grpSpPr>
              <a:xfrm>
                <a:off x="11043172" y="4261651"/>
                <a:ext cx="504000" cy="504000"/>
                <a:chOff x="11043172" y="4266322"/>
                <a:chExt cx="504000" cy="504000"/>
              </a:xfrm>
            </p:grpSpPr>
            <p:sp>
              <p:nvSpPr>
                <p:cNvPr id="174" name="Flowchart: Connector 173">
                  <a:extLst>
                    <a:ext uri="{FF2B5EF4-FFF2-40B4-BE49-F238E27FC236}">
                      <a16:creationId xmlns:a16="http://schemas.microsoft.com/office/drawing/2014/main" id="{16E7DD0F-0550-2068-4B2E-2ACE9A71E72B}"/>
                    </a:ext>
                  </a:extLst>
                </p:cNvPr>
                <p:cNvSpPr/>
                <p:nvPr/>
              </p:nvSpPr>
              <p:spPr>
                <a:xfrm>
                  <a:off x="11043172" y="4266322"/>
                  <a:ext cx="504000" cy="504000"/>
                </a:xfrm>
                <a:prstGeom prst="flowChartConnector">
                  <a:avLst/>
                </a:prstGeom>
                <a:solidFill>
                  <a:sysClr val="window" lastClr="FFFFFF"/>
                </a:solidFill>
                <a:ln w="12700" cap="flat" cmpd="sng" algn="ctr">
                  <a:solidFill>
                    <a:srgbClr val="859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white"/>
                    </a:solidFill>
                    <a:effectLst/>
                    <a:uLnTx/>
                    <a:uFillTx/>
                    <a:latin typeface="Manrope Light"/>
                    <a:ea typeface="+mn-ea"/>
                    <a:cs typeface="+mn-cs"/>
                  </a:endParaRPr>
                </a:p>
              </p:txBody>
            </p:sp>
            <p:pic>
              <p:nvPicPr>
                <p:cNvPr id="175" name="Picture 2" descr="Istituzione - Scaricare icone gratuite">
                  <a:extLst>
                    <a:ext uri="{FF2B5EF4-FFF2-40B4-BE49-F238E27FC236}">
                      <a16:creationId xmlns:a16="http://schemas.microsoft.com/office/drawing/2014/main" id="{4F323404-679A-1F2D-9F52-086F217D92B9}"/>
                    </a:ext>
                  </a:extLst>
                </p:cNvPr>
                <p:cNvPicPr>
                  <a:picLocks noChangeAspect="1" noChangeArrowheads="1"/>
                </p:cNvPicPr>
                <p:nvPr/>
              </p:nvPicPr>
              <p:blipFill>
                <a:blip r:embed="rId6">
                  <a:clrChange>
                    <a:clrFrom>
                      <a:srgbClr val="000000">
                        <a:alpha val="0"/>
                      </a:srgbClr>
                    </a:clrFrom>
                    <a:clrTo>
                      <a:srgbClr val="000000">
                        <a:alpha val="0"/>
                      </a:srgbClr>
                    </a:clrTo>
                  </a:clrChange>
                  <a:duotone>
                    <a:srgbClr val="1B4650">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1116954" y="4340104"/>
                  <a:ext cx="356436" cy="356436"/>
                </a:xfrm>
                <a:prstGeom prst="rect">
                  <a:avLst/>
                </a:prstGeom>
                <a:noFill/>
                <a:extLst>
                  <a:ext uri="{909E8E84-426E-40DD-AFC4-6F175D3DCCD1}">
                    <a14:hiddenFill xmlns:a14="http://schemas.microsoft.com/office/drawing/2010/main">
                      <a:solidFill>
                        <a:srgbClr val="FFFFFF"/>
                      </a:solidFill>
                    </a14:hiddenFill>
                  </a:ext>
                </a:extLst>
              </p:spPr>
            </p:pic>
          </p:grpSp>
        </p:grpSp>
      </p:grpSp>
    </p:spTree>
    <p:extLst>
      <p:ext uri="{BB962C8B-B14F-4D97-AF65-F5344CB8AC3E}">
        <p14:creationId xmlns:p14="http://schemas.microsoft.com/office/powerpoint/2010/main" val="3573454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A6FFE1-ADF7-C4D9-643E-A47E4759CAE9}"/>
            </a:ext>
          </a:extLst>
        </p:cNvPr>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2B27BDE3-B3C4-39D2-5D3A-A4AF13FEC2E2}"/>
              </a:ext>
            </a:extLst>
          </p:cNvPr>
          <p:cNvSpPr>
            <a:spLocks noGrp="1"/>
          </p:cNvSpPr>
          <p:nvPr>
            <p:ph type="sldNum" sz="quarter" idx="11"/>
          </p:nvPr>
        </p:nvSpPr>
        <p:spPr/>
        <p:txBody>
          <a:bodyPr/>
          <a:lstStyle/>
          <a:p>
            <a:fld id="{E86F664D-E94D-4B15-9147-1FA72CE59815}" type="slidenum">
              <a:rPr lang="it-IT" smtClean="0"/>
              <a:t>8</a:t>
            </a:fld>
            <a:endParaRPr lang="it-IT"/>
          </a:p>
        </p:txBody>
      </p:sp>
      <p:sp>
        <p:nvSpPr>
          <p:cNvPr id="19" name="Titolo 18">
            <a:extLst>
              <a:ext uri="{FF2B5EF4-FFF2-40B4-BE49-F238E27FC236}">
                <a16:creationId xmlns:a16="http://schemas.microsoft.com/office/drawing/2014/main" id="{AF71AE9F-7525-67C6-B86D-396BB6D293AA}"/>
              </a:ext>
            </a:extLst>
          </p:cNvPr>
          <p:cNvSpPr>
            <a:spLocks noGrp="1"/>
          </p:cNvSpPr>
          <p:nvPr>
            <p:ph type="title"/>
          </p:nvPr>
        </p:nvSpPr>
        <p:spPr>
          <a:xfrm>
            <a:off x="390045" y="302691"/>
            <a:ext cx="10236679" cy="797370"/>
          </a:xfrm>
        </p:spPr>
        <p:txBody>
          <a:bodyPr/>
          <a:lstStyle/>
          <a:p>
            <a:r>
              <a:rPr lang="it-IT" sz="2800" b="1" dirty="0">
                <a:latin typeface="Manrope Medium" pitchFamily="2" charset="0"/>
              </a:rPr>
              <a:t>MODALITÀ DI ADESIONE A I.PAC</a:t>
            </a:r>
            <a:br>
              <a:rPr lang="it-IT" sz="2800" dirty="0">
                <a:latin typeface="Manrope Medium" pitchFamily="2" charset="0"/>
              </a:rPr>
            </a:br>
            <a:r>
              <a:rPr lang="it-IT" sz="2800" dirty="0">
                <a:latin typeface="Manrope Medium" pitchFamily="2" charset="0"/>
              </a:rPr>
              <a:t>Dialogo con </a:t>
            </a:r>
            <a:r>
              <a:rPr lang="it-IT" sz="2800" dirty="0" err="1">
                <a:latin typeface="Manrope Medium" pitchFamily="2" charset="0"/>
              </a:rPr>
              <a:t>I.PaC</a:t>
            </a:r>
            <a:endParaRPr lang="it-IT" sz="2800" dirty="0">
              <a:latin typeface="Manrope Medium" pitchFamily="2" charset="0"/>
            </a:endParaRPr>
          </a:p>
        </p:txBody>
      </p:sp>
      <p:sp>
        <p:nvSpPr>
          <p:cNvPr id="294" name="object 3">
            <a:extLst>
              <a:ext uri="{FF2B5EF4-FFF2-40B4-BE49-F238E27FC236}">
                <a16:creationId xmlns:a16="http://schemas.microsoft.com/office/drawing/2014/main" id="{378C1BF6-771B-0297-6397-38BABA90976F}"/>
              </a:ext>
            </a:extLst>
          </p:cNvPr>
          <p:cNvSpPr/>
          <p:nvPr/>
        </p:nvSpPr>
        <p:spPr>
          <a:xfrm>
            <a:off x="1268930" y="1829519"/>
            <a:ext cx="9654140" cy="3394021"/>
          </a:xfrm>
          <a:prstGeom prst="rect">
            <a:avLst/>
          </a:prstGeom>
          <a:solidFill>
            <a:schemeClr val="tx1">
              <a:lumMod val="10000"/>
              <a:lumOff val="90000"/>
            </a:schemeClr>
          </a:solidFill>
          <a:ln w="38100">
            <a:solidFill>
              <a:srgbClr val="E7E6E6"/>
            </a:solidFill>
          </a:ln>
          <a:effectLst/>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270" b="1" i="0" u="none" strike="noStrike" kern="0" cap="none" spc="0" normalizeH="0" baseline="0" noProof="0">
              <a:ln>
                <a:noFill/>
              </a:ln>
              <a:solidFill>
                <a:srgbClr val="1A1A31"/>
              </a:solidFill>
              <a:effectLst/>
              <a:uLnTx/>
              <a:uFillTx/>
              <a:latin typeface="Manrope Light"/>
            </a:endParaRPr>
          </a:p>
        </p:txBody>
      </p:sp>
      <p:sp>
        <p:nvSpPr>
          <p:cNvPr id="295" name="object 3">
            <a:extLst>
              <a:ext uri="{FF2B5EF4-FFF2-40B4-BE49-F238E27FC236}">
                <a16:creationId xmlns:a16="http://schemas.microsoft.com/office/drawing/2014/main" id="{A0CB2610-04C2-FE2C-1C7C-1AAF1F1E2557}"/>
              </a:ext>
            </a:extLst>
          </p:cNvPr>
          <p:cNvSpPr/>
          <p:nvPr/>
        </p:nvSpPr>
        <p:spPr>
          <a:xfrm>
            <a:off x="4502112" y="2448092"/>
            <a:ext cx="3187776" cy="2485745"/>
          </a:xfrm>
          <a:custGeom>
            <a:avLst/>
            <a:gdLst/>
            <a:ahLst/>
            <a:cxnLst/>
            <a:rect l="l" t="t" r="r" b="b"/>
            <a:pathLst>
              <a:path w="5173980" h="6127115">
                <a:moveTo>
                  <a:pt x="5084763" y="0"/>
                </a:moveTo>
                <a:lnTo>
                  <a:pt x="88661" y="0"/>
                </a:lnTo>
                <a:lnTo>
                  <a:pt x="54150" y="6967"/>
                </a:lnTo>
                <a:lnTo>
                  <a:pt x="25968" y="25968"/>
                </a:lnTo>
                <a:lnTo>
                  <a:pt x="6967" y="54150"/>
                </a:lnTo>
                <a:lnTo>
                  <a:pt x="0" y="88661"/>
                </a:lnTo>
                <a:lnTo>
                  <a:pt x="0" y="6037879"/>
                </a:lnTo>
                <a:lnTo>
                  <a:pt x="6967" y="6072390"/>
                </a:lnTo>
                <a:lnTo>
                  <a:pt x="25968" y="6100572"/>
                </a:lnTo>
                <a:lnTo>
                  <a:pt x="54150" y="6119573"/>
                </a:lnTo>
                <a:lnTo>
                  <a:pt x="88661" y="6126541"/>
                </a:lnTo>
                <a:lnTo>
                  <a:pt x="5084763" y="6126541"/>
                </a:lnTo>
                <a:lnTo>
                  <a:pt x="5119274" y="6119573"/>
                </a:lnTo>
                <a:lnTo>
                  <a:pt x="5147456" y="6100572"/>
                </a:lnTo>
                <a:lnTo>
                  <a:pt x="5166457" y="6072390"/>
                </a:lnTo>
                <a:lnTo>
                  <a:pt x="5173425" y="6037879"/>
                </a:lnTo>
                <a:lnTo>
                  <a:pt x="5173425" y="88661"/>
                </a:lnTo>
                <a:lnTo>
                  <a:pt x="5166457" y="54150"/>
                </a:lnTo>
                <a:lnTo>
                  <a:pt x="5147456" y="25968"/>
                </a:lnTo>
                <a:lnTo>
                  <a:pt x="5119274" y="6967"/>
                </a:lnTo>
                <a:lnTo>
                  <a:pt x="5084763" y="0"/>
                </a:lnTo>
                <a:close/>
              </a:path>
            </a:pathLst>
          </a:custGeom>
          <a:solidFill>
            <a:sysClr val="window" lastClr="FFFFFF"/>
          </a:solidFill>
          <a:ln w="76200">
            <a:solidFill>
              <a:schemeClr val="accent1"/>
            </a:solidFill>
          </a:ln>
          <a:effectLst/>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270" b="1" i="0" u="none" strike="noStrike" kern="0" cap="none" spc="0" normalizeH="0" baseline="0" noProof="0">
              <a:ln>
                <a:noFill/>
              </a:ln>
              <a:solidFill>
                <a:srgbClr val="1A1A31"/>
              </a:solidFill>
              <a:effectLst/>
              <a:uLnTx/>
              <a:uFillTx/>
              <a:latin typeface="Manrope Light"/>
            </a:endParaRPr>
          </a:p>
        </p:txBody>
      </p:sp>
      <p:sp>
        <p:nvSpPr>
          <p:cNvPr id="298" name="Freeform: Shape 297">
            <a:extLst>
              <a:ext uri="{FF2B5EF4-FFF2-40B4-BE49-F238E27FC236}">
                <a16:creationId xmlns:a16="http://schemas.microsoft.com/office/drawing/2014/main" id="{F32D3BCE-25AA-BBB0-94FA-596D81E28326}"/>
              </a:ext>
            </a:extLst>
          </p:cNvPr>
          <p:cNvSpPr/>
          <p:nvPr/>
        </p:nvSpPr>
        <p:spPr>
          <a:xfrm>
            <a:off x="4968068" y="1789391"/>
            <a:ext cx="2248451" cy="1238228"/>
          </a:xfrm>
          <a:custGeom>
            <a:avLst/>
            <a:gdLst>
              <a:gd name="connsiteX0" fmla="*/ 1507437 w 3651891"/>
              <a:gd name="connsiteY0" fmla="*/ 17 h 1938915"/>
              <a:gd name="connsiteX1" fmla="*/ 2163476 w 3651891"/>
              <a:gd name="connsiteY1" fmla="*/ 413910 h 1938915"/>
              <a:gd name="connsiteX2" fmla="*/ 2176572 w 3651891"/>
              <a:gd name="connsiteY2" fmla="*/ 453079 h 1938915"/>
              <a:gd name="connsiteX3" fmla="*/ 2176809 w 3651891"/>
              <a:gd name="connsiteY3" fmla="*/ 452942 h 1938915"/>
              <a:gd name="connsiteX4" fmla="*/ 2955373 w 3651891"/>
              <a:gd name="connsiteY4" fmla="*/ 647633 h 1938915"/>
              <a:gd name="connsiteX5" fmla="*/ 3068170 w 3651891"/>
              <a:gd name="connsiteY5" fmla="*/ 996117 h 1938915"/>
              <a:gd name="connsiteX6" fmla="*/ 3062009 w 3651891"/>
              <a:gd name="connsiteY6" fmla="*/ 1065106 h 1938915"/>
              <a:gd name="connsiteX7" fmla="*/ 3074270 w 3651891"/>
              <a:gd name="connsiteY7" fmla="*/ 1050796 h 1938915"/>
              <a:gd name="connsiteX8" fmla="*/ 3233369 w 3651891"/>
              <a:gd name="connsiteY8" fmla="*/ 998938 h 1938915"/>
              <a:gd name="connsiteX9" fmla="*/ 3440688 w 3651891"/>
              <a:gd name="connsiteY9" fmla="*/ 1107074 h 1938915"/>
              <a:gd name="connsiteX10" fmla="*/ 3451192 w 3651891"/>
              <a:gd name="connsiteY10" fmla="*/ 1148017 h 1938915"/>
              <a:gd name="connsiteX11" fmla="*/ 3466234 w 3651891"/>
              <a:gd name="connsiteY11" fmla="*/ 1156507 h 1938915"/>
              <a:gd name="connsiteX12" fmla="*/ 3651881 w 3651891"/>
              <a:gd name="connsiteY12" fmla="*/ 1513161 h 1938915"/>
              <a:gd name="connsiteX13" fmla="*/ 3239233 w 3651891"/>
              <a:gd name="connsiteY13" fmla="*/ 1938906 h 1938915"/>
              <a:gd name="connsiteX14" fmla="*/ 3224641 w 3651891"/>
              <a:gd name="connsiteY14" fmla="*/ 1937290 h 1938915"/>
              <a:gd name="connsiteX15" fmla="*/ 3224651 w 3651891"/>
              <a:gd name="connsiteY15" fmla="*/ 1938806 h 1938915"/>
              <a:gd name="connsiteX16" fmla="*/ 655391 w 3651891"/>
              <a:gd name="connsiteY16" fmla="*/ 1921189 h 1938915"/>
              <a:gd name="connsiteX17" fmla="*/ 655371 w 3651891"/>
              <a:gd name="connsiteY17" fmla="*/ 1918208 h 1938915"/>
              <a:gd name="connsiteX18" fmla="*/ 622913 w 3651891"/>
              <a:gd name="connsiteY18" fmla="*/ 1920966 h 1938915"/>
              <a:gd name="connsiteX19" fmla="*/ 12 w 3651891"/>
              <a:gd name="connsiteY19" fmla="*/ 1353141 h 1938915"/>
              <a:gd name="connsiteX20" fmla="*/ 490537 w 3651891"/>
              <a:gd name="connsiteY20" fmla="*/ 804399 h 1938915"/>
              <a:gd name="connsiteX21" fmla="*/ 554681 w 3651891"/>
              <a:gd name="connsiteY21" fmla="*/ 798948 h 1938915"/>
              <a:gd name="connsiteX22" fmla="*/ 576325 w 3651891"/>
              <a:gd name="connsiteY22" fmla="*/ 773687 h 1938915"/>
              <a:gd name="connsiteX23" fmla="*/ 735424 w 3651891"/>
              <a:gd name="connsiteY23" fmla="*/ 721830 h 1938915"/>
              <a:gd name="connsiteX24" fmla="*/ 810798 w 3651891"/>
              <a:gd name="connsiteY24" fmla="*/ 733804 h 1938915"/>
              <a:gd name="connsiteX25" fmla="*/ 803054 w 3651891"/>
              <a:gd name="connsiteY25" fmla="*/ 665496 h 1938915"/>
              <a:gd name="connsiteX26" fmla="*/ 1507437 w 3651891"/>
              <a:gd name="connsiteY26" fmla="*/ 17 h 1938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51891" h="1938915">
                <a:moveTo>
                  <a:pt x="1507437" y="17"/>
                </a:moveTo>
                <a:cubicBezTo>
                  <a:pt x="1801097" y="2031"/>
                  <a:pt x="2054209" y="172577"/>
                  <a:pt x="2163476" y="413910"/>
                </a:cubicBezTo>
                <a:lnTo>
                  <a:pt x="2176572" y="453079"/>
                </a:lnTo>
                <a:lnTo>
                  <a:pt x="2176809" y="452942"/>
                </a:lnTo>
                <a:cubicBezTo>
                  <a:pt x="2451845" y="327608"/>
                  <a:pt x="2779763" y="402363"/>
                  <a:pt x="2955373" y="647633"/>
                </a:cubicBezTo>
                <a:cubicBezTo>
                  <a:pt x="3030635" y="752749"/>
                  <a:pt x="3067234" y="874257"/>
                  <a:pt x="3068170" y="996117"/>
                </a:cubicBezTo>
                <a:lnTo>
                  <a:pt x="3062009" y="1065106"/>
                </a:lnTo>
                <a:lnTo>
                  <a:pt x="3074270" y="1050796"/>
                </a:lnTo>
                <a:cubicBezTo>
                  <a:pt x="3114987" y="1018755"/>
                  <a:pt x="3171237" y="998938"/>
                  <a:pt x="3233369" y="998938"/>
                </a:cubicBezTo>
                <a:cubicBezTo>
                  <a:pt x="3326567" y="998938"/>
                  <a:pt x="3406531" y="1043527"/>
                  <a:pt x="3440688" y="1107074"/>
                </a:cubicBezTo>
                <a:lnTo>
                  <a:pt x="3451192" y="1148017"/>
                </a:lnTo>
                <a:lnTo>
                  <a:pt x="3466234" y="1156507"/>
                </a:lnTo>
                <a:cubicBezTo>
                  <a:pt x="3577302" y="1234287"/>
                  <a:pt x="3650872" y="1365220"/>
                  <a:pt x="3651881" y="1513161"/>
                </a:cubicBezTo>
                <a:cubicBezTo>
                  <a:pt x="3653497" y="1749868"/>
                  <a:pt x="3468749" y="1940480"/>
                  <a:pt x="3239233" y="1938906"/>
                </a:cubicBezTo>
                <a:lnTo>
                  <a:pt x="3224641" y="1937290"/>
                </a:lnTo>
                <a:lnTo>
                  <a:pt x="3224651" y="1938806"/>
                </a:lnTo>
                <a:lnTo>
                  <a:pt x="655391" y="1921189"/>
                </a:lnTo>
                <a:lnTo>
                  <a:pt x="655371" y="1918208"/>
                </a:lnTo>
                <a:lnTo>
                  <a:pt x="622913" y="1920966"/>
                </a:lnTo>
                <a:cubicBezTo>
                  <a:pt x="281019" y="1918622"/>
                  <a:pt x="2136" y="1664398"/>
                  <a:pt x="12" y="1353141"/>
                </a:cubicBezTo>
                <a:cubicBezTo>
                  <a:pt x="-1847" y="1080791"/>
                  <a:pt x="208803" y="855017"/>
                  <a:pt x="490537" y="804399"/>
                </a:cubicBezTo>
                <a:lnTo>
                  <a:pt x="554681" y="798948"/>
                </a:lnTo>
                <a:lnTo>
                  <a:pt x="576325" y="773687"/>
                </a:lnTo>
                <a:cubicBezTo>
                  <a:pt x="617042" y="741647"/>
                  <a:pt x="673292" y="721830"/>
                  <a:pt x="735424" y="721830"/>
                </a:cubicBezTo>
                <a:lnTo>
                  <a:pt x="810798" y="733804"/>
                </a:lnTo>
                <a:lnTo>
                  <a:pt x="803054" y="665496"/>
                </a:lnTo>
                <a:cubicBezTo>
                  <a:pt x="800527" y="295278"/>
                  <a:pt x="1115890" y="-2667"/>
                  <a:pt x="1507437" y="17"/>
                </a:cubicBezTo>
                <a:close/>
              </a:path>
            </a:pathLst>
          </a:custGeom>
          <a:solidFill>
            <a:schemeClr val="accent1"/>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632" b="0" i="0" u="none" strike="noStrike" kern="0" cap="none" spc="0" normalizeH="0" baseline="0" noProof="0">
              <a:ln>
                <a:noFill/>
              </a:ln>
              <a:solidFill>
                <a:prstClr val="white"/>
              </a:solidFill>
              <a:effectLst/>
              <a:uLnTx/>
              <a:uFillTx/>
              <a:latin typeface="Manrope Light"/>
              <a:ea typeface="+mn-ea"/>
              <a:cs typeface="+mn-cs"/>
            </a:endParaRPr>
          </a:p>
        </p:txBody>
      </p:sp>
      <p:sp>
        <p:nvSpPr>
          <p:cNvPr id="299" name="Rectangle: Rounded Corners 90">
            <a:extLst>
              <a:ext uri="{FF2B5EF4-FFF2-40B4-BE49-F238E27FC236}">
                <a16:creationId xmlns:a16="http://schemas.microsoft.com/office/drawing/2014/main" id="{361DF061-896A-12B2-9242-35E11324C02D}"/>
              </a:ext>
            </a:extLst>
          </p:cNvPr>
          <p:cNvSpPr/>
          <p:nvPr/>
        </p:nvSpPr>
        <p:spPr>
          <a:xfrm>
            <a:off x="8232487" y="2576486"/>
            <a:ext cx="1792892" cy="413773"/>
          </a:xfrm>
          <a:prstGeom prst="roundRect">
            <a:avLst/>
          </a:prstGeom>
          <a:solidFill>
            <a:schemeClr val="accent6"/>
          </a:solidFill>
          <a:ln w="9525" cap="flat" cmpd="sng" algn="ctr">
            <a:noFill/>
            <a:prstDash val="solid"/>
            <a:miter lim="800000"/>
          </a:ln>
          <a:effectLst/>
        </p:spPr>
        <p:txBody>
          <a:bodyPr lIns="32645" tIns="32645" rIns="32645" bIns="32645"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270" b="1" i="0" u="none" strike="noStrike" kern="0" cap="none" spc="0" normalizeH="0" baseline="0" noProof="0">
                <a:ln>
                  <a:noFill/>
                </a:ln>
                <a:solidFill>
                  <a:srgbClr val="1A1A31"/>
                </a:solidFill>
                <a:effectLst/>
                <a:uLnTx/>
                <a:uFillTx/>
                <a:latin typeface="Manrope Light"/>
                <a:ea typeface="+mn-ea"/>
                <a:cs typeface="+mn-cs"/>
              </a:rPr>
              <a:t>Dominio ABAP</a:t>
            </a:r>
          </a:p>
        </p:txBody>
      </p:sp>
      <p:sp>
        <p:nvSpPr>
          <p:cNvPr id="300" name="Rectangle: Rounded Corners 91">
            <a:extLst>
              <a:ext uri="{FF2B5EF4-FFF2-40B4-BE49-F238E27FC236}">
                <a16:creationId xmlns:a16="http://schemas.microsoft.com/office/drawing/2014/main" id="{4C7E444B-4E1C-DD22-161D-66141EB529B4}"/>
              </a:ext>
            </a:extLst>
          </p:cNvPr>
          <p:cNvSpPr/>
          <p:nvPr/>
        </p:nvSpPr>
        <p:spPr>
          <a:xfrm>
            <a:off x="8232487" y="3201241"/>
            <a:ext cx="1792892" cy="413773"/>
          </a:xfrm>
          <a:prstGeom prst="roundRect">
            <a:avLst/>
          </a:prstGeom>
          <a:solidFill>
            <a:schemeClr val="accent6"/>
          </a:solidFill>
          <a:ln w="9525" cap="flat" cmpd="sng" algn="ctr">
            <a:noFill/>
            <a:prstDash val="solid"/>
            <a:miter lim="800000"/>
          </a:ln>
          <a:effectLst/>
        </p:spPr>
        <p:txBody>
          <a:bodyPr lIns="32645" tIns="32645" rIns="32645" bIns="32645"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270" b="1" i="0" u="none" strike="noStrike" kern="0" cap="none" spc="0" normalizeH="0" baseline="0" noProof="0">
                <a:ln>
                  <a:noFill/>
                </a:ln>
                <a:solidFill>
                  <a:srgbClr val="1A1A31"/>
                </a:solidFill>
                <a:effectLst/>
                <a:uLnTx/>
                <a:uFillTx/>
                <a:latin typeface="Manrope Light"/>
                <a:ea typeface="+mn-ea"/>
                <a:cs typeface="+mn-cs"/>
              </a:rPr>
              <a:t>Dominio archivistico</a:t>
            </a:r>
          </a:p>
        </p:txBody>
      </p:sp>
      <p:sp>
        <p:nvSpPr>
          <p:cNvPr id="301" name="Rectangle: Rounded Corners 92">
            <a:extLst>
              <a:ext uri="{FF2B5EF4-FFF2-40B4-BE49-F238E27FC236}">
                <a16:creationId xmlns:a16="http://schemas.microsoft.com/office/drawing/2014/main" id="{A38E504D-D4BE-139F-0980-813FBEB5EF17}"/>
              </a:ext>
            </a:extLst>
          </p:cNvPr>
          <p:cNvSpPr/>
          <p:nvPr/>
        </p:nvSpPr>
        <p:spPr>
          <a:xfrm>
            <a:off x="8232487" y="3810755"/>
            <a:ext cx="1792892" cy="413773"/>
          </a:xfrm>
          <a:prstGeom prst="roundRect">
            <a:avLst/>
          </a:prstGeom>
          <a:solidFill>
            <a:schemeClr val="accent6"/>
          </a:solidFill>
          <a:ln w="9525" cap="flat" cmpd="sng" algn="ctr">
            <a:noFill/>
            <a:prstDash val="solid"/>
            <a:miter lim="800000"/>
          </a:ln>
          <a:effectLst/>
        </p:spPr>
        <p:txBody>
          <a:bodyPr lIns="32645" tIns="32645" rIns="32645" bIns="32645"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270" b="1" i="0" u="none" strike="noStrike" kern="0" cap="none" spc="0" normalizeH="0" baseline="0" noProof="0">
                <a:ln>
                  <a:noFill/>
                </a:ln>
                <a:solidFill>
                  <a:srgbClr val="1A1A31"/>
                </a:solidFill>
                <a:effectLst/>
                <a:uLnTx/>
                <a:uFillTx/>
                <a:latin typeface="Manrope Light"/>
                <a:ea typeface="+mn-ea"/>
                <a:cs typeface="+mn-cs"/>
              </a:rPr>
              <a:t>Dominio bibliografico</a:t>
            </a:r>
          </a:p>
        </p:txBody>
      </p:sp>
      <p:sp>
        <p:nvSpPr>
          <p:cNvPr id="302" name="Rectangle: Rounded Corners 95">
            <a:extLst>
              <a:ext uri="{FF2B5EF4-FFF2-40B4-BE49-F238E27FC236}">
                <a16:creationId xmlns:a16="http://schemas.microsoft.com/office/drawing/2014/main" id="{1A20FAA4-0812-E7DF-D071-6B3121F8202B}"/>
              </a:ext>
            </a:extLst>
          </p:cNvPr>
          <p:cNvSpPr/>
          <p:nvPr/>
        </p:nvSpPr>
        <p:spPr>
          <a:xfrm>
            <a:off x="2166622" y="3810641"/>
            <a:ext cx="1792892" cy="414000"/>
          </a:xfrm>
          <a:prstGeom prst="roundRect">
            <a:avLst/>
          </a:prstGeom>
          <a:solidFill>
            <a:schemeClr val="tx2"/>
          </a:solidFill>
          <a:ln w="9525" cap="flat" cmpd="sng" algn="ctr">
            <a:noFill/>
            <a:prstDash val="solid"/>
            <a:miter lim="800000"/>
          </a:ln>
          <a:effectLst/>
        </p:spPr>
        <p:txBody>
          <a:bodyPr lIns="32645" tIns="32645" rIns="32645" bIns="32645"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250" b="1" i="0" u="none" strike="noStrike" kern="0" cap="none" spc="0" normalizeH="0" baseline="0" noProof="0">
                <a:ln>
                  <a:noFill/>
                </a:ln>
                <a:solidFill>
                  <a:prstClr val="white"/>
                </a:solidFill>
                <a:effectLst/>
                <a:uLnTx/>
                <a:uFillTx/>
                <a:latin typeface="Manrope Light"/>
                <a:ea typeface="+mn-ea"/>
                <a:cs typeface="+mn-cs"/>
              </a:rPr>
              <a:t>Sistemi versanti</a:t>
            </a:r>
          </a:p>
        </p:txBody>
      </p:sp>
      <p:cxnSp>
        <p:nvCxnSpPr>
          <p:cNvPr id="303" name="Straight Arrow Connector 242">
            <a:extLst>
              <a:ext uri="{FF2B5EF4-FFF2-40B4-BE49-F238E27FC236}">
                <a16:creationId xmlns:a16="http://schemas.microsoft.com/office/drawing/2014/main" id="{0D50D654-B456-E094-428C-985797A0CDD2}"/>
              </a:ext>
            </a:extLst>
          </p:cNvPr>
          <p:cNvCxnSpPr>
            <a:cxnSpLocks/>
          </p:cNvCxnSpPr>
          <p:nvPr/>
        </p:nvCxnSpPr>
        <p:spPr>
          <a:xfrm>
            <a:off x="7731375" y="2783372"/>
            <a:ext cx="464340" cy="0"/>
          </a:xfrm>
          <a:prstGeom prst="straightConnector1">
            <a:avLst/>
          </a:prstGeom>
          <a:noFill/>
          <a:ln w="28575" cap="flat" cmpd="sng" algn="ctr">
            <a:solidFill>
              <a:srgbClr val="1B4650"/>
            </a:solidFill>
            <a:prstDash val="solid"/>
            <a:miter lim="800000"/>
            <a:headEnd type="triangle" w="lg" len="med"/>
            <a:tailEnd type="triangle" w="lg" len="med"/>
          </a:ln>
          <a:effectLst/>
        </p:spPr>
      </p:cxnSp>
      <p:cxnSp>
        <p:nvCxnSpPr>
          <p:cNvPr id="123" name="Straight Arrow Connector 243">
            <a:extLst>
              <a:ext uri="{FF2B5EF4-FFF2-40B4-BE49-F238E27FC236}">
                <a16:creationId xmlns:a16="http://schemas.microsoft.com/office/drawing/2014/main" id="{F5385DF1-858E-7898-3212-C8667505FCAF}"/>
              </a:ext>
            </a:extLst>
          </p:cNvPr>
          <p:cNvCxnSpPr>
            <a:cxnSpLocks/>
          </p:cNvCxnSpPr>
          <p:nvPr/>
        </p:nvCxnSpPr>
        <p:spPr>
          <a:xfrm>
            <a:off x="7731375" y="3352314"/>
            <a:ext cx="464340" cy="0"/>
          </a:xfrm>
          <a:prstGeom prst="straightConnector1">
            <a:avLst/>
          </a:prstGeom>
          <a:noFill/>
          <a:ln w="28575" cap="flat" cmpd="sng" algn="ctr">
            <a:solidFill>
              <a:srgbClr val="1B4650"/>
            </a:solidFill>
            <a:prstDash val="solid"/>
            <a:miter lim="800000"/>
            <a:headEnd type="triangle" w="lg" len="med"/>
            <a:tailEnd type="triangle" w="lg" len="med"/>
          </a:ln>
          <a:effectLst/>
        </p:spPr>
      </p:cxnSp>
      <p:cxnSp>
        <p:nvCxnSpPr>
          <p:cNvPr id="124" name="Straight Arrow Connector 244">
            <a:extLst>
              <a:ext uri="{FF2B5EF4-FFF2-40B4-BE49-F238E27FC236}">
                <a16:creationId xmlns:a16="http://schemas.microsoft.com/office/drawing/2014/main" id="{32FFCE47-5E05-A057-AA88-C49F0AFAF68D}"/>
              </a:ext>
            </a:extLst>
          </p:cNvPr>
          <p:cNvCxnSpPr>
            <a:cxnSpLocks/>
          </p:cNvCxnSpPr>
          <p:nvPr/>
        </p:nvCxnSpPr>
        <p:spPr>
          <a:xfrm>
            <a:off x="7731375" y="3955668"/>
            <a:ext cx="464340" cy="0"/>
          </a:xfrm>
          <a:prstGeom prst="straightConnector1">
            <a:avLst/>
          </a:prstGeom>
          <a:noFill/>
          <a:ln w="28575" cap="flat" cmpd="sng" algn="ctr">
            <a:solidFill>
              <a:srgbClr val="1B4650"/>
            </a:solidFill>
            <a:prstDash val="solid"/>
            <a:miter lim="800000"/>
            <a:headEnd type="triangle" w="lg" len="med"/>
            <a:tailEnd type="triangle" w="lg" len="med"/>
          </a:ln>
          <a:effectLst/>
        </p:spPr>
      </p:cxnSp>
      <p:cxnSp>
        <p:nvCxnSpPr>
          <p:cNvPr id="125" name="Straight Arrow Connector 248">
            <a:extLst>
              <a:ext uri="{FF2B5EF4-FFF2-40B4-BE49-F238E27FC236}">
                <a16:creationId xmlns:a16="http://schemas.microsoft.com/office/drawing/2014/main" id="{44B872C6-F444-9F7D-F91E-EE05B01959E9}"/>
              </a:ext>
            </a:extLst>
          </p:cNvPr>
          <p:cNvCxnSpPr>
            <a:cxnSpLocks/>
          </p:cNvCxnSpPr>
          <p:nvPr/>
        </p:nvCxnSpPr>
        <p:spPr>
          <a:xfrm>
            <a:off x="3998643" y="4017641"/>
            <a:ext cx="464340" cy="0"/>
          </a:xfrm>
          <a:prstGeom prst="straightConnector1">
            <a:avLst/>
          </a:prstGeom>
          <a:noFill/>
          <a:ln w="28575" cap="flat" cmpd="sng" algn="ctr">
            <a:solidFill>
              <a:srgbClr val="1B4650"/>
            </a:solidFill>
            <a:prstDash val="solid"/>
            <a:miter lim="800000"/>
            <a:headEnd type="none" w="lg" len="med"/>
            <a:tailEnd type="triangle" w="lg" len="med"/>
          </a:ln>
          <a:effectLst/>
        </p:spPr>
      </p:cxnSp>
      <p:sp>
        <p:nvSpPr>
          <p:cNvPr id="126" name="Rectangle: Rounded Corners 95">
            <a:extLst>
              <a:ext uri="{FF2B5EF4-FFF2-40B4-BE49-F238E27FC236}">
                <a16:creationId xmlns:a16="http://schemas.microsoft.com/office/drawing/2014/main" id="{23AA5EF2-69B3-77FD-81DC-0CE509D25F68}"/>
              </a:ext>
            </a:extLst>
          </p:cNvPr>
          <p:cNvSpPr/>
          <p:nvPr/>
        </p:nvSpPr>
        <p:spPr>
          <a:xfrm>
            <a:off x="2166622" y="3201127"/>
            <a:ext cx="1792892" cy="414000"/>
          </a:xfrm>
          <a:prstGeom prst="roundRect">
            <a:avLst/>
          </a:prstGeom>
          <a:solidFill>
            <a:schemeClr val="tx2"/>
          </a:solidFill>
          <a:ln w="9525" cap="flat" cmpd="sng" algn="ctr">
            <a:noFill/>
            <a:prstDash val="solid"/>
            <a:miter lim="800000"/>
          </a:ln>
          <a:effectLst/>
        </p:spPr>
        <p:txBody>
          <a:bodyPr lIns="32645" tIns="32645" rIns="32645" bIns="32645"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270" b="1" i="0" u="none" strike="noStrike" kern="0" cap="none" spc="0" normalizeH="0" baseline="0" noProof="0">
                <a:ln>
                  <a:noFill/>
                </a:ln>
                <a:solidFill>
                  <a:prstClr val="white"/>
                </a:solidFill>
                <a:effectLst/>
                <a:uLnTx/>
                <a:uFillTx/>
                <a:latin typeface="Manrope Light"/>
                <a:ea typeface="+mn-ea"/>
                <a:cs typeface="+mn-cs"/>
              </a:rPr>
              <a:t>Sistemi federati</a:t>
            </a:r>
          </a:p>
        </p:txBody>
      </p:sp>
      <p:cxnSp>
        <p:nvCxnSpPr>
          <p:cNvPr id="127" name="Straight Arrow Connector 248">
            <a:extLst>
              <a:ext uri="{FF2B5EF4-FFF2-40B4-BE49-F238E27FC236}">
                <a16:creationId xmlns:a16="http://schemas.microsoft.com/office/drawing/2014/main" id="{A46F1076-D65E-569D-1982-422A26FAAD85}"/>
              </a:ext>
            </a:extLst>
          </p:cNvPr>
          <p:cNvCxnSpPr>
            <a:cxnSpLocks/>
          </p:cNvCxnSpPr>
          <p:nvPr/>
        </p:nvCxnSpPr>
        <p:spPr>
          <a:xfrm>
            <a:off x="3998643" y="3408127"/>
            <a:ext cx="464340" cy="0"/>
          </a:xfrm>
          <a:prstGeom prst="straightConnector1">
            <a:avLst/>
          </a:prstGeom>
          <a:noFill/>
          <a:ln w="28575" cap="flat" cmpd="sng" algn="ctr">
            <a:solidFill>
              <a:srgbClr val="1B4650"/>
            </a:solidFill>
            <a:prstDash val="solid"/>
            <a:miter lim="800000"/>
            <a:headEnd type="triangle" w="lg" len="med"/>
            <a:tailEnd type="triangle" w="lg" len="med"/>
          </a:ln>
          <a:effectLst/>
        </p:spPr>
      </p:cxnSp>
      <p:sp>
        <p:nvSpPr>
          <p:cNvPr id="128" name="Rectangle: Rounded Corners 95">
            <a:extLst>
              <a:ext uri="{FF2B5EF4-FFF2-40B4-BE49-F238E27FC236}">
                <a16:creationId xmlns:a16="http://schemas.microsoft.com/office/drawing/2014/main" id="{1003C736-FF8C-E201-3361-E6A2C949AFCC}"/>
              </a:ext>
            </a:extLst>
          </p:cNvPr>
          <p:cNvSpPr/>
          <p:nvPr/>
        </p:nvSpPr>
        <p:spPr>
          <a:xfrm>
            <a:off x="2166622" y="4402581"/>
            <a:ext cx="1792892" cy="414000"/>
          </a:xfrm>
          <a:prstGeom prst="roundRect">
            <a:avLst/>
          </a:prstGeom>
          <a:solidFill>
            <a:schemeClr val="tx2"/>
          </a:solidFill>
          <a:ln w="9525" cap="flat" cmpd="sng" algn="ctr">
            <a:noFill/>
            <a:prstDash val="solid"/>
            <a:miter lim="800000"/>
          </a:ln>
          <a:effectLst/>
        </p:spPr>
        <p:txBody>
          <a:bodyPr lIns="32645" tIns="32645" rIns="32645" bIns="32645"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270" b="1" i="0" u="none" strike="noStrike" kern="0" cap="none" spc="0" normalizeH="0" baseline="0" noProof="0">
                <a:ln>
                  <a:noFill/>
                </a:ln>
                <a:solidFill>
                  <a:prstClr val="white"/>
                </a:solidFill>
                <a:effectLst/>
                <a:uLnTx/>
                <a:uFillTx/>
                <a:latin typeface="Manrope Light"/>
                <a:ea typeface="+mn-ea"/>
                <a:cs typeface="+mn-cs"/>
              </a:rPr>
              <a:t>Sistemi di accesso</a:t>
            </a:r>
          </a:p>
        </p:txBody>
      </p:sp>
      <p:cxnSp>
        <p:nvCxnSpPr>
          <p:cNvPr id="129" name="Straight Arrow Connector 248">
            <a:extLst>
              <a:ext uri="{FF2B5EF4-FFF2-40B4-BE49-F238E27FC236}">
                <a16:creationId xmlns:a16="http://schemas.microsoft.com/office/drawing/2014/main" id="{60A43FAE-0F0F-A3D2-7062-BE3C8BECD240}"/>
              </a:ext>
            </a:extLst>
          </p:cNvPr>
          <p:cNvCxnSpPr>
            <a:cxnSpLocks/>
          </p:cNvCxnSpPr>
          <p:nvPr/>
        </p:nvCxnSpPr>
        <p:spPr>
          <a:xfrm>
            <a:off x="3998643" y="4609581"/>
            <a:ext cx="464340" cy="0"/>
          </a:xfrm>
          <a:prstGeom prst="straightConnector1">
            <a:avLst/>
          </a:prstGeom>
          <a:noFill/>
          <a:ln w="28575" cap="flat" cmpd="sng" algn="ctr">
            <a:solidFill>
              <a:srgbClr val="1B4650"/>
            </a:solidFill>
            <a:prstDash val="solid"/>
            <a:miter lim="800000"/>
            <a:headEnd type="triangle" w="lg" len="med"/>
            <a:tailEnd type="none" w="lg" len="med"/>
          </a:ln>
          <a:effectLst/>
        </p:spPr>
      </p:cxnSp>
      <p:sp>
        <p:nvSpPr>
          <p:cNvPr id="132" name="Rectangle: Rounded Corners 95">
            <a:extLst>
              <a:ext uri="{FF2B5EF4-FFF2-40B4-BE49-F238E27FC236}">
                <a16:creationId xmlns:a16="http://schemas.microsoft.com/office/drawing/2014/main" id="{EF51AD42-C223-736D-3BD8-5D60A4F8046D}"/>
              </a:ext>
            </a:extLst>
          </p:cNvPr>
          <p:cNvSpPr/>
          <p:nvPr/>
        </p:nvSpPr>
        <p:spPr>
          <a:xfrm>
            <a:off x="2166622" y="2576372"/>
            <a:ext cx="1792892" cy="414000"/>
          </a:xfrm>
          <a:prstGeom prst="roundRect">
            <a:avLst/>
          </a:prstGeom>
          <a:solidFill>
            <a:schemeClr val="tx2"/>
          </a:solidFill>
          <a:ln w="9525" cap="flat" cmpd="sng" algn="ctr">
            <a:noFill/>
            <a:prstDash val="solid"/>
            <a:miter lim="800000"/>
          </a:ln>
          <a:effectLst/>
        </p:spPr>
        <p:txBody>
          <a:bodyPr lIns="32645" tIns="32645" rIns="32645" bIns="32645"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270" b="1" i="0" u="none" strike="noStrike" kern="0" cap="none" spc="0" normalizeH="0" baseline="0" noProof="0">
                <a:ln>
                  <a:noFill/>
                </a:ln>
                <a:solidFill>
                  <a:prstClr val="white"/>
                </a:solidFill>
                <a:effectLst/>
                <a:uLnTx/>
                <a:uFillTx/>
                <a:latin typeface="Manrope Light"/>
                <a:ea typeface="+mn-ea"/>
                <a:cs typeface="+mn-cs"/>
              </a:rPr>
              <a:t>Sistemi integrati</a:t>
            </a:r>
          </a:p>
        </p:txBody>
      </p:sp>
      <p:cxnSp>
        <p:nvCxnSpPr>
          <p:cNvPr id="133" name="Straight Arrow Connector 248">
            <a:extLst>
              <a:ext uri="{FF2B5EF4-FFF2-40B4-BE49-F238E27FC236}">
                <a16:creationId xmlns:a16="http://schemas.microsoft.com/office/drawing/2014/main" id="{015DD94B-535A-E68B-A305-C6D8016921BC}"/>
              </a:ext>
            </a:extLst>
          </p:cNvPr>
          <p:cNvCxnSpPr>
            <a:cxnSpLocks/>
          </p:cNvCxnSpPr>
          <p:nvPr/>
        </p:nvCxnSpPr>
        <p:spPr>
          <a:xfrm>
            <a:off x="3998643" y="2783372"/>
            <a:ext cx="464340" cy="0"/>
          </a:xfrm>
          <a:prstGeom prst="straightConnector1">
            <a:avLst/>
          </a:prstGeom>
          <a:noFill/>
          <a:ln w="28575" cap="flat" cmpd="sng" algn="ctr">
            <a:solidFill>
              <a:srgbClr val="1B4650"/>
            </a:solidFill>
            <a:prstDash val="solid"/>
            <a:miter lim="800000"/>
            <a:headEnd type="triangle" w="lg" len="med"/>
            <a:tailEnd type="triangle" w="lg" len="med"/>
          </a:ln>
          <a:effectLst/>
        </p:spPr>
      </p:cxnSp>
      <p:sp>
        <p:nvSpPr>
          <p:cNvPr id="134" name="Rectangle 358">
            <a:extLst>
              <a:ext uri="{FF2B5EF4-FFF2-40B4-BE49-F238E27FC236}">
                <a16:creationId xmlns:a16="http://schemas.microsoft.com/office/drawing/2014/main" id="{E5CDB188-564C-4170-9899-4A523089E6DA}"/>
              </a:ext>
            </a:extLst>
          </p:cNvPr>
          <p:cNvSpPr/>
          <p:nvPr/>
        </p:nvSpPr>
        <p:spPr>
          <a:xfrm>
            <a:off x="4505960" y="3742024"/>
            <a:ext cx="1602000" cy="366612"/>
          </a:xfrm>
          <a:prstGeom prst="rect">
            <a:avLst/>
          </a:prstGeom>
          <a:noFill/>
          <a:ln w="12700" cap="flat" cmpd="sng" algn="ctr">
            <a:no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b="1" i="0" u="none" strike="noStrike" kern="0" cap="none" spc="0" normalizeH="0" baseline="0" noProof="0">
                <a:ln>
                  <a:noFill/>
                </a:ln>
                <a:solidFill>
                  <a:srgbClr val="1A1A31"/>
                </a:solidFill>
                <a:effectLst/>
                <a:uLnTx/>
                <a:uFillTx/>
                <a:latin typeface="Manrope Light"/>
                <a:ea typeface="+mn-ea"/>
                <a:cs typeface="+mn-cs"/>
              </a:rPr>
              <a:t>1. Conferimento Asset</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000" b="1" i="0" u="none" strike="noStrike" kern="0" cap="none" spc="0" normalizeH="0" baseline="0" noProof="0">
              <a:ln>
                <a:noFill/>
              </a:ln>
              <a:solidFill>
                <a:srgbClr val="1A1A31"/>
              </a:solidFill>
              <a:effectLst/>
              <a:uLnTx/>
              <a:uFillTx/>
              <a:latin typeface="Manrope Light"/>
              <a:ea typeface="+mn-ea"/>
              <a:cs typeface="+mn-cs"/>
            </a:endParaRPr>
          </a:p>
        </p:txBody>
      </p:sp>
      <p:sp>
        <p:nvSpPr>
          <p:cNvPr id="135" name="Rectangle 356">
            <a:extLst>
              <a:ext uri="{FF2B5EF4-FFF2-40B4-BE49-F238E27FC236}">
                <a16:creationId xmlns:a16="http://schemas.microsoft.com/office/drawing/2014/main" id="{B4904BB8-6D90-F7E7-DB00-2388C6799074}"/>
              </a:ext>
            </a:extLst>
          </p:cNvPr>
          <p:cNvSpPr/>
          <p:nvPr/>
        </p:nvSpPr>
        <p:spPr>
          <a:xfrm>
            <a:off x="6063402" y="3742024"/>
            <a:ext cx="1602000" cy="366612"/>
          </a:xfrm>
          <a:prstGeom prst="rect">
            <a:avLst/>
          </a:prstGeom>
          <a:noFill/>
          <a:ln w="12700" cap="flat" cmpd="sng" algn="ctr">
            <a:no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b="1" i="0" u="none" strike="noStrike" kern="0" cap="none" spc="0" normalizeH="0" baseline="0" noProof="0">
                <a:ln>
                  <a:noFill/>
                </a:ln>
                <a:solidFill>
                  <a:srgbClr val="1A1A31"/>
                </a:solidFill>
                <a:effectLst/>
                <a:uLnTx/>
                <a:uFillTx/>
                <a:latin typeface="Manrope Light"/>
                <a:ea typeface="+mn-ea"/>
                <a:cs typeface="+mn-cs"/>
              </a:rPr>
              <a:t>2. Gestione e processamento</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b="1" i="0" u="none" strike="noStrike" kern="0" cap="none" spc="0" normalizeH="0" baseline="0" noProof="0">
                <a:ln>
                  <a:noFill/>
                </a:ln>
                <a:solidFill>
                  <a:srgbClr val="1A1A31"/>
                </a:solidFill>
                <a:effectLst/>
                <a:uLnTx/>
                <a:uFillTx/>
                <a:latin typeface="Manrope Light"/>
                <a:ea typeface="+mn-ea"/>
                <a:cs typeface="+mn-cs"/>
              </a:rPr>
              <a:t> Asset digitali</a:t>
            </a:r>
          </a:p>
        </p:txBody>
      </p:sp>
      <p:sp>
        <p:nvSpPr>
          <p:cNvPr id="136" name="Rectangle 359">
            <a:extLst>
              <a:ext uri="{FF2B5EF4-FFF2-40B4-BE49-F238E27FC236}">
                <a16:creationId xmlns:a16="http://schemas.microsoft.com/office/drawing/2014/main" id="{9729A032-7623-D9ED-10E7-C86C611C77B0}"/>
              </a:ext>
            </a:extLst>
          </p:cNvPr>
          <p:cNvSpPr/>
          <p:nvPr/>
        </p:nvSpPr>
        <p:spPr>
          <a:xfrm>
            <a:off x="6063402" y="4483479"/>
            <a:ext cx="1602000" cy="366612"/>
          </a:xfrm>
          <a:prstGeom prst="rect">
            <a:avLst/>
          </a:prstGeom>
          <a:noFill/>
          <a:ln w="12700" cap="flat" cmpd="sng" algn="ctr">
            <a:noFill/>
            <a:prstDash val="solid"/>
            <a:miter lim="800000"/>
          </a:ln>
          <a:effectLst/>
        </p:spPr>
        <p:txBody>
          <a:bodyPr lIns="0" tIns="45720" rIns="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b="1" i="0" u="none" strike="noStrike" kern="0" cap="none" spc="0" normalizeH="0" baseline="0" noProof="0">
                <a:ln>
                  <a:noFill/>
                </a:ln>
                <a:solidFill>
                  <a:srgbClr val="1A1A31"/>
                </a:solidFill>
                <a:effectLst/>
                <a:uLnTx/>
                <a:uFillTx/>
                <a:latin typeface="Manrope Light"/>
                <a:ea typeface="+mn-ea"/>
                <a:cs typeface="+mn-cs"/>
              </a:rPr>
              <a:t>4. Grafi di conoscenza </a:t>
            </a:r>
            <a:endParaRPr kumimoji="0" lang="it-IT" sz="2400" b="0" i="0" u="none" strike="noStrike" kern="0" cap="none" spc="0" normalizeH="0" baseline="0" noProof="0">
              <a:ln>
                <a:noFill/>
              </a:ln>
              <a:solidFill>
                <a:srgbClr val="1A1A31"/>
              </a:solidFill>
              <a:effectLst/>
              <a:uLnTx/>
              <a:uFillTx/>
              <a:latin typeface="Manrope Light"/>
              <a:ea typeface="+mn-ea"/>
              <a:cs typeface="Calibri" panose="020F05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b="1" i="0" u="none" strike="noStrike" kern="0" cap="none" spc="0" normalizeH="0" baseline="0" noProof="0">
                <a:ln>
                  <a:noFill/>
                </a:ln>
                <a:solidFill>
                  <a:srgbClr val="1A1A31"/>
                </a:solidFill>
                <a:effectLst/>
                <a:uLnTx/>
                <a:uFillTx/>
                <a:latin typeface="Manrope Light"/>
                <a:ea typeface="+mn-ea"/>
                <a:cs typeface="+mn-cs"/>
              </a:rPr>
              <a:t>di dominio</a:t>
            </a:r>
            <a:endParaRPr kumimoji="0" lang="it-IT" sz="2400" b="0" i="0" u="none" strike="noStrike" kern="0" cap="none" spc="0" normalizeH="0" baseline="0" noProof="0">
              <a:ln>
                <a:noFill/>
              </a:ln>
              <a:solidFill>
                <a:srgbClr val="1A1A31"/>
              </a:solidFill>
              <a:effectLst/>
              <a:uLnTx/>
              <a:uFillTx/>
              <a:latin typeface="Manrope Light"/>
              <a:ea typeface="+mn-ea"/>
              <a:cs typeface="Calibri"/>
            </a:endParaRPr>
          </a:p>
        </p:txBody>
      </p:sp>
      <p:sp>
        <p:nvSpPr>
          <p:cNvPr id="137" name="Rectangle 365">
            <a:extLst>
              <a:ext uri="{FF2B5EF4-FFF2-40B4-BE49-F238E27FC236}">
                <a16:creationId xmlns:a16="http://schemas.microsoft.com/office/drawing/2014/main" id="{CBB48225-FC9D-3BC0-515F-3698A48ACB6B}"/>
              </a:ext>
            </a:extLst>
          </p:cNvPr>
          <p:cNvSpPr/>
          <p:nvPr/>
        </p:nvSpPr>
        <p:spPr>
          <a:xfrm>
            <a:off x="4505960" y="4483479"/>
            <a:ext cx="1602000" cy="366612"/>
          </a:xfrm>
          <a:prstGeom prst="rect">
            <a:avLst/>
          </a:prstGeom>
          <a:noFill/>
          <a:ln w="12700" cap="flat" cmpd="sng" algn="ctr">
            <a:no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b="1" i="0" u="none" strike="noStrike" kern="0" cap="none" spc="0" normalizeH="0" baseline="0" noProof="0">
                <a:ln>
                  <a:noFill/>
                </a:ln>
                <a:solidFill>
                  <a:srgbClr val="1A1A31"/>
                </a:solidFill>
                <a:effectLst/>
                <a:uLnTx/>
                <a:uFillTx/>
                <a:latin typeface="Manrope Light"/>
                <a:ea typeface="+mn-ea"/>
                <a:cs typeface="+mn-cs"/>
              </a:rPr>
              <a:t>3. Grafi di conoscenza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b="1" i="0" u="none" strike="noStrike" kern="0" cap="none" spc="0" normalizeH="0" baseline="0" noProof="0">
                <a:ln>
                  <a:noFill/>
                </a:ln>
                <a:solidFill>
                  <a:srgbClr val="1A1A31"/>
                </a:solidFill>
                <a:effectLst/>
                <a:uLnTx/>
                <a:uFillTx/>
                <a:latin typeface="Manrope Light"/>
                <a:ea typeface="+mn-ea"/>
                <a:cs typeface="+mn-cs"/>
              </a:rPr>
              <a:t>cross-dominio</a:t>
            </a:r>
          </a:p>
        </p:txBody>
      </p:sp>
      <p:sp>
        <p:nvSpPr>
          <p:cNvPr id="138" name="Rectangle: Rounded Corners 92">
            <a:extLst>
              <a:ext uri="{FF2B5EF4-FFF2-40B4-BE49-F238E27FC236}">
                <a16:creationId xmlns:a16="http://schemas.microsoft.com/office/drawing/2014/main" id="{3DB86BE5-5F40-4DA0-E91D-E25E04915C25}"/>
              </a:ext>
            </a:extLst>
          </p:cNvPr>
          <p:cNvSpPr/>
          <p:nvPr/>
        </p:nvSpPr>
        <p:spPr>
          <a:xfrm>
            <a:off x="8232487" y="4402695"/>
            <a:ext cx="1792892" cy="413773"/>
          </a:xfrm>
          <a:prstGeom prst="roundRect">
            <a:avLst/>
          </a:prstGeom>
          <a:solidFill>
            <a:schemeClr val="accent6"/>
          </a:solidFill>
          <a:ln w="9525" cap="flat" cmpd="sng" algn="ctr">
            <a:noFill/>
            <a:prstDash val="solid"/>
            <a:miter lim="800000"/>
          </a:ln>
          <a:effectLst/>
        </p:spPr>
        <p:txBody>
          <a:bodyPr lIns="32645" tIns="32645" rIns="32645" bIns="32645"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270" b="1" i="0" u="none" strike="noStrike" kern="0" cap="none" spc="0" normalizeH="0" baseline="0" noProof="0">
                <a:ln>
                  <a:noFill/>
                </a:ln>
                <a:solidFill>
                  <a:srgbClr val="1A1A31"/>
                </a:solidFill>
                <a:effectLst/>
                <a:uLnTx/>
                <a:uFillTx/>
                <a:latin typeface="Manrope Light"/>
                <a:ea typeface="+mn-ea"/>
                <a:cs typeface="+mn-cs"/>
              </a:rPr>
              <a:t>Dominio multimediale*</a:t>
            </a:r>
          </a:p>
        </p:txBody>
      </p:sp>
      <p:cxnSp>
        <p:nvCxnSpPr>
          <p:cNvPr id="139" name="Straight Arrow Connector 244">
            <a:extLst>
              <a:ext uri="{FF2B5EF4-FFF2-40B4-BE49-F238E27FC236}">
                <a16:creationId xmlns:a16="http://schemas.microsoft.com/office/drawing/2014/main" id="{D451F967-7632-0B2A-2465-C8FE2E98BB70}"/>
              </a:ext>
            </a:extLst>
          </p:cNvPr>
          <p:cNvCxnSpPr>
            <a:cxnSpLocks/>
          </p:cNvCxnSpPr>
          <p:nvPr/>
        </p:nvCxnSpPr>
        <p:spPr>
          <a:xfrm>
            <a:off x="7729017" y="4602484"/>
            <a:ext cx="464340" cy="0"/>
          </a:xfrm>
          <a:prstGeom prst="straightConnector1">
            <a:avLst/>
          </a:prstGeom>
          <a:noFill/>
          <a:ln w="28575" cap="flat" cmpd="sng" algn="ctr">
            <a:solidFill>
              <a:srgbClr val="1B4650"/>
            </a:solidFill>
            <a:prstDash val="solid"/>
            <a:miter lim="800000"/>
            <a:headEnd type="none" w="lg" len="med"/>
            <a:tailEnd type="triangle" w="lg" len="med"/>
          </a:ln>
          <a:effectLst/>
        </p:spPr>
      </p:cxnSp>
      <p:sp>
        <p:nvSpPr>
          <p:cNvPr id="140" name="Rectangle: Rounded Corners 95">
            <a:extLst>
              <a:ext uri="{FF2B5EF4-FFF2-40B4-BE49-F238E27FC236}">
                <a16:creationId xmlns:a16="http://schemas.microsoft.com/office/drawing/2014/main" id="{C8B74AA2-0E05-3F28-4995-56D96FA53BE2}"/>
              </a:ext>
            </a:extLst>
          </p:cNvPr>
          <p:cNvSpPr/>
          <p:nvPr/>
        </p:nvSpPr>
        <p:spPr>
          <a:xfrm>
            <a:off x="2166622" y="2246716"/>
            <a:ext cx="1792892" cy="204311"/>
          </a:xfrm>
          <a:prstGeom prst="roundRect">
            <a:avLst/>
          </a:prstGeom>
          <a:noFill/>
        </p:spPr>
        <p:txBody>
          <a:bodyPr wrap="square" lIns="0" tIns="0" rIns="0" bIns="0" rtlCol="0">
            <a:spAutoFit/>
          </a:bodyPr>
          <a:lstStyle/>
          <a:p>
            <a:pPr algn="ctr"/>
            <a:r>
              <a:rPr lang="it-IT" sz="1200" i="1">
                <a:solidFill>
                  <a:srgbClr val="1F3B51"/>
                </a:solidFill>
                <a:latin typeface="Manrope Light"/>
              </a:rPr>
              <a:t>Modalità di adesione</a:t>
            </a:r>
          </a:p>
        </p:txBody>
      </p:sp>
      <p:sp>
        <p:nvSpPr>
          <p:cNvPr id="141" name="Rectangle: Rounded Corners 95">
            <a:extLst>
              <a:ext uri="{FF2B5EF4-FFF2-40B4-BE49-F238E27FC236}">
                <a16:creationId xmlns:a16="http://schemas.microsoft.com/office/drawing/2014/main" id="{7D45B6EE-3336-AC7B-46E2-77F9F6143E65}"/>
              </a:ext>
            </a:extLst>
          </p:cNvPr>
          <p:cNvSpPr/>
          <p:nvPr/>
        </p:nvSpPr>
        <p:spPr>
          <a:xfrm>
            <a:off x="8232487" y="2246715"/>
            <a:ext cx="1792892" cy="204311"/>
          </a:xfrm>
          <a:prstGeom prst="roundRect">
            <a:avLst/>
          </a:prstGeom>
          <a:noFill/>
        </p:spPr>
        <p:txBody>
          <a:bodyPr wrap="square" lIns="0" tIns="0" rIns="0" bIns="0" rtlCol="0" anchor="t">
            <a:spAutoFit/>
          </a:bodyPr>
          <a:lstStyle/>
          <a:p>
            <a:pPr algn="ctr"/>
            <a:r>
              <a:rPr lang="it-IT" sz="1200" i="1">
                <a:solidFill>
                  <a:srgbClr val="1F3B51"/>
                </a:solidFill>
                <a:latin typeface="Manrope Light"/>
              </a:rPr>
              <a:t>Domini della descrizione</a:t>
            </a:r>
          </a:p>
        </p:txBody>
      </p:sp>
      <p:sp>
        <p:nvSpPr>
          <p:cNvPr id="142" name="Rectangle: Rounded Corners 95">
            <a:extLst>
              <a:ext uri="{FF2B5EF4-FFF2-40B4-BE49-F238E27FC236}">
                <a16:creationId xmlns:a16="http://schemas.microsoft.com/office/drawing/2014/main" id="{32335BD5-81A3-78B3-7D91-98F888EE406F}"/>
              </a:ext>
            </a:extLst>
          </p:cNvPr>
          <p:cNvSpPr/>
          <p:nvPr/>
        </p:nvSpPr>
        <p:spPr>
          <a:xfrm>
            <a:off x="5183726" y="3170980"/>
            <a:ext cx="1792892" cy="204311"/>
          </a:xfrm>
          <a:prstGeom prst="roundRect">
            <a:avLst/>
          </a:prstGeom>
          <a:noFill/>
        </p:spPr>
        <p:txBody>
          <a:bodyPr wrap="square" lIns="0" tIns="0" rIns="0" bIns="0" rtlCol="0">
            <a:spAutoFit/>
          </a:bodyPr>
          <a:lstStyle/>
          <a:p>
            <a:pPr algn="ctr"/>
            <a:r>
              <a:rPr lang="it-IT" sz="1200" b="1" i="1">
                <a:solidFill>
                  <a:srgbClr val="1A1A31"/>
                </a:solidFill>
                <a:latin typeface="Manrope Light"/>
              </a:rPr>
              <a:t>Catalogo dei servizi</a:t>
            </a:r>
          </a:p>
        </p:txBody>
      </p:sp>
      <p:sp>
        <p:nvSpPr>
          <p:cNvPr id="144" name="CasellaDiTesto 3">
            <a:extLst>
              <a:ext uri="{FF2B5EF4-FFF2-40B4-BE49-F238E27FC236}">
                <a16:creationId xmlns:a16="http://schemas.microsoft.com/office/drawing/2014/main" id="{8F00D82C-E639-8DC7-2B49-DCE2358F8C5B}"/>
              </a:ext>
            </a:extLst>
          </p:cNvPr>
          <p:cNvSpPr txBox="1"/>
          <p:nvPr/>
        </p:nvSpPr>
        <p:spPr>
          <a:xfrm>
            <a:off x="1410855" y="5279288"/>
            <a:ext cx="9370290" cy="4154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it-IT" sz="1050" i="1">
                <a:solidFill>
                  <a:srgbClr val="1A1A31"/>
                </a:solidFill>
                <a:latin typeface="Manrope Light"/>
                <a:cs typeface="Segoe UI"/>
              </a:rPr>
              <a:t>(*) Il dominio multimediale ha l'obiettivo di registrare e organizzare i dati descrittivi riferite alle risorse digitali che un sistema aderente con </a:t>
            </a:r>
            <a:r>
              <a:rPr lang="it-IT" sz="1050" i="1" err="1">
                <a:solidFill>
                  <a:srgbClr val="1A1A31"/>
                </a:solidFill>
                <a:latin typeface="Manrope Light"/>
                <a:cs typeface="Segoe UI"/>
              </a:rPr>
              <a:t>I.PaC</a:t>
            </a:r>
            <a:r>
              <a:rPr lang="it-IT" sz="1050" i="1">
                <a:solidFill>
                  <a:srgbClr val="1A1A31"/>
                </a:solidFill>
                <a:latin typeface="Manrope Light"/>
                <a:cs typeface="Segoe UI"/>
              </a:rPr>
              <a:t> è in grado di inviare, e per le quali non vi è un’appartenenza esplicita ad un ambito scientifico-disciplinare specifico (ABAP, archivistico, bibliografico). </a:t>
            </a:r>
            <a:endParaRPr lang="it-IT" sz="1050" i="1">
              <a:solidFill>
                <a:srgbClr val="1A1A31"/>
              </a:solidFill>
              <a:latin typeface="Manrope Light"/>
            </a:endParaRPr>
          </a:p>
        </p:txBody>
      </p:sp>
      <p:pic>
        <p:nvPicPr>
          <p:cNvPr id="145" name="Graphic 56" descr="Good Inventory outline">
            <a:extLst>
              <a:ext uri="{FF2B5EF4-FFF2-40B4-BE49-F238E27FC236}">
                <a16:creationId xmlns:a16="http://schemas.microsoft.com/office/drawing/2014/main" id="{FAF544F1-3BDC-1B97-25A9-98DD6D6DA4F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150367" y="3393872"/>
            <a:ext cx="313186" cy="313186"/>
          </a:xfrm>
          <a:prstGeom prst="rect">
            <a:avLst/>
          </a:prstGeom>
        </p:spPr>
      </p:pic>
      <p:pic>
        <p:nvPicPr>
          <p:cNvPr id="146" name="Graphic 18">
            <a:extLst>
              <a:ext uri="{FF2B5EF4-FFF2-40B4-BE49-F238E27FC236}">
                <a16:creationId xmlns:a16="http://schemas.microsoft.com/office/drawing/2014/main" id="{E0A200E7-7A61-4870-4951-CE98DC461F15}"/>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6707809" y="3393872"/>
            <a:ext cx="313186" cy="313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7" name="Graphic 17">
            <a:extLst>
              <a:ext uri="{FF2B5EF4-FFF2-40B4-BE49-F238E27FC236}">
                <a16:creationId xmlns:a16="http://schemas.microsoft.com/office/drawing/2014/main" id="{05893645-06FC-7058-1A50-6C609713CED9}"/>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6707809" y="4208381"/>
            <a:ext cx="313186" cy="313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8" name="Graphic 16">
            <a:extLst>
              <a:ext uri="{FF2B5EF4-FFF2-40B4-BE49-F238E27FC236}">
                <a16:creationId xmlns:a16="http://schemas.microsoft.com/office/drawing/2014/main" id="{5E0A14B9-E51C-33E4-1CFF-19C4D189970E}"/>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5150367" y="4208381"/>
            <a:ext cx="313186" cy="313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0" name="Picture 149" descr="A black and green rectangle with white text&#10;&#10;Description automatically generated">
            <a:extLst>
              <a:ext uri="{FF2B5EF4-FFF2-40B4-BE49-F238E27FC236}">
                <a16:creationId xmlns:a16="http://schemas.microsoft.com/office/drawing/2014/main" id="{0A9BEDC7-3B0D-0FEC-5FC6-C1E69C5F20FD}"/>
              </a:ext>
            </a:extLst>
          </p:cNvPr>
          <p:cNvPicPr>
            <a:picLocks noChangeAspect="1"/>
          </p:cNvPicPr>
          <p:nvPr/>
        </p:nvPicPr>
        <p:blipFill>
          <a:blip r:embed="rId6">
            <a:extLst>
              <a:ext uri="{28A0092B-C50C-407E-A947-70E740481C1C}">
                <a14:useLocalDpi xmlns:a14="http://schemas.microsoft.com/office/drawing/2010/main" val="0"/>
              </a:ext>
            </a:extLst>
          </a:blip>
          <a:srcRect r="57873"/>
          <a:stretch/>
        </p:blipFill>
        <p:spPr>
          <a:xfrm>
            <a:off x="5356547" y="2283160"/>
            <a:ext cx="1539212" cy="670261"/>
          </a:xfrm>
          <a:prstGeom prst="rect">
            <a:avLst/>
          </a:prstGeom>
          <a:noFill/>
        </p:spPr>
      </p:pic>
    </p:spTree>
    <p:extLst>
      <p:ext uri="{BB962C8B-B14F-4D97-AF65-F5344CB8AC3E}">
        <p14:creationId xmlns:p14="http://schemas.microsoft.com/office/powerpoint/2010/main" val="569946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763405-A03A-E5D4-7397-DF22020FE20F}"/>
            </a:ext>
          </a:extLst>
        </p:cNvPr>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B573CED2-BAE8-2609-E100-84E88918CECF}"/>
              </a:ext>
            </a:extLst>
          </p:cNvPr>
          <p:cNvSpPr>
            <a:spLocks noGrp="1"/>
          </p:cNvSpPr>
          <p:nvPr>
            <p:ph type="sldNum" sz="quarter" idx="11"/>
          </p:nvPr>
        </p:nvSpPr>
        <p:spPr/>
        <p:txBody>
          <a:bodyPr/>
          <a:lstStyle/>
          <a:p>
            <a:fld id="{E86F664D-E94D-4B15-9147-1FA72CE59815}" type="slidenum">
              <a:rPr lang="it-IT" smtClean="0"/>
              <a:t>9</a:t>
            </a:fld>
            <a:endParaRPr lang="it-IT"/>
          </a:p>
        </p:txBody>
      </p:sp>
      <p:sp>
        <p:nvSpPr>
          <p:cNvPr id="19" name="Titolo 18">
            <a:extLst>
              <a:ext uri="{FF2B5EF4-FFF2-40B4-BE49-F238E27FC236}">
                <a16:creationId xmlns:a16="http://schemas.microsoft.com/office/drawing/2014/main" id="{E1A430F6-B5F5-8B75-2952-ECE1FDDDD14D}"/>
              </a:ext>
            </a:extLst>
          </p:cNvPr>
          <p:cNvSpPr>
            <a:spLocks noGrp="1"/>
          </p:cNvSpPr>
          <p:nvPr>
            <p:ph type="title"/>
          </p:nvPr>
        </p:nvSpPr>
        <p:spPr>
          <a:xfrm>
            <a:off x="390045" y="302691"/>
            <a:ext cx="10236679" cy="797370"/>
          </a:xfrm>
        </p:spPr>
        <p:txBody>
          <a:bodyPr/>
          <a:lstStyle/>
          <a:p>
            <a:r>
              <a:rPr lang="it-IT" sz="2800" b="1" dirty="0">
                <a:latin typeface="Manrope Medium" pitchFamily="2" charset="0"/>
              </a:rPr>
              <a:t>MODALITÀ DI ADESIONE A I.PAC</a:t>
            </a:r>
            <a:br>
              <a:rPr lang="it-IT" sz="2800" dirty="0">
                <a:latin typeface="Manrope Medium" pitchFamily="2" charset="0"/>
              </a:rPr>
            </a:br>
            <a:r>
              <a:rPr lang="it-IT" sz="2800" dirty="0">
                <a:latin typeface="Manrope Medium" pitchFamily="2" charset="0"/>
              </a:rPr>
              <a:t>Abilitazione tecnica</a:t>
            </a:r>
          </a:p>
        </p:txBody>
      </p:sp>
      <p:cxnSp>
        <p:nvCxnSpPr>
          <p:cNvPr id="3" name="Straight Connector 2">
            <a:extLst>
              <a:ext uri="{FF2B5EF4-FFF2-40B4-BE49-F238E27FC236}">
                <a16:creationId xmlns:a16="http://schemas.microsoft.com/office/drawing/2014/main" id="{4F424B6E-F4FC-40FD-18F3-B446D11D94E0}"/>
              </a:ext>
            </a:extLst>
          </p:cNvPr>
          <p:cNvCxnSpPr>
            <a:cxnSpLocks/>
          </p:cNvCxnSpPr>
          <p:nvPr/>
        </p:nvCxnSpPr>
        <p:spPr>
          <a:xfrm>
            <a:off x="1326371" y="3964474"/>
            <a:ext cx="7080782" cy="0"/>
          </a:xfrm>
          <a:prstGeom prst="line">
            <a:avLst/>
          </a:prstGeom>
          <a:noFill/>
          <a:ln w="76200" cap="flat" cmpd="sng" algn="ctr">
            <a:solidFill>
              <a:schemeClr val="accent1"/>
            </a:solidFill>
            <a:prstDash val="solid"/>
          </a:ln>
          <a:effectLst/>
        </p:spPr>
      </p:cxnSp>
      <p:sp>
        <p:nvSpPr>
          <p:cNvPr id="4" name="Rectangle 3">
            <a:extLst>
              <a:ext uri="{FF2B5EF4-FFF2-40B4-BE49-F238E27FC236}">
                <a16:creationId xmlns:a16="http://schemas.microsoft.com/office/drawing/2014/main" id="{F94DD328-B8BE-CFC6-6A1C-5E659221F733}"/>
              </a:ext>
            </a:extLst>
          </p:cNvPr>
          <p:cNvSpPr/>
          <p:nvPr/>
        </p:nvSpPr>
        <p:spPr>
          <a:xfrm rot="5400000">
            <a:off x="367358" y="4148166"/>
            <a:ext cx="1006864" cy="810567"/>
          </a:xfrm>
          <a:prstGeom prst="rect">
            <a:avLst/>
          </a:prstGeom>
          <a:solidFill>
            <a:schemeClr val="accent1"/>
          </a:solidFill>
          <a:ln w="76200" cap="flat" cmpd="sng" algn="ctr">
            <a:solidFill>
              <a:schemeClr val="accent1"/>
            </a:solidFill>
            <a:prstDash val="solid"/>
          </a:ln>
          <a:effectLst/>
        </p:spPr>
        <p:txBody>
          <a:bodyPr vert="vert270" rtlCol="0" anchor="ctr"/>
          <a:lstStyle/>
          <a:p>
            <a:pPr marL="0" marR="0" lvl="0" indent="0" algn="ctr" defTabSz="829178" eaLnBrk="1" fontAlgn="auto" latinLnBrk="0" hangingPunct="1">
              <a:lnSpc>
                <a:spcPct val="100000"/>
              </a:lnSpc>
              <a:spcBef>
                <a:spcPts val="0"/>
              </a:spcBef>
              <a:spcAft>
                <a:spcPts val="0"/>
              </a:spcAft>
              <a:buClrTx/>
              <a:buSzTx/>
              <a:buFontTx/>
              <a:buNone/>
              <a:tabLst/>
              <a:defRPr/>
            </a:pPr>
            <a:endParaRPr kumimoji="0" lang="it-IT" sz="1632" b="1" i="0" u="none" strike="noStrike" kern="0" cap="none" spc="0" normalizeH="0" baseline="0" noProof="0">
              <a:ln>
                <a:noFill/>
              </a:ln>
              <a:solidFill>
                <a:prstClr val="black"/>
              </a:solidFill>
              <a:effectLst/>
              <a:uLnTx/>
              <a:uFillTx/>
              <a:latin typeface="+mj-lt"/>
              <a:ea typeface="Tahoma" panose="020B0604030504040204" pitchFamily="34" charset="0"/>
              <a:cs typeface="Tahoma" panose="020B0604030504040204" pitchFamily="34" charset="0"/>
            </a:endParaRPr>
          </a:p>
        </p:txBody>
      </p:sp>
      <p:sp>
        <p:nvSpPr>
          <p:cNvPr id="5" name="Rectangle 4">
            <a:extLst>
              <a:ext uri="{FF2B5EF4-FFF2-40B4-BE49-F238E27FC236}">
                <a16:creationId xmlns:a16="http://schemas.microsoft.com/office/drawing/2014/main" id="{8F8718D8-76E1-888A-2AD6-01D880C699A9}"/>
              </a:ext>
            </a:extLst>
          </p:cNvPr>
          <p:cNvSpPr/>
          <p:nvPr/>
        </p:nvSpPr>
        <p:spPr>
          <a:xfrm>
            <a:off x="480221" y="4236257"/>
            <a:ext cx="771421" cy="643743"/>
          </a:xfrm>
          <a:prstGeom prst="rect">
            <a:avLst/>
          </a:prstGeom>
          <a:noFill/>
          <a:ln w="25400" cap="flat" cmpd="sng" algn="ctr">
            <a:noFill/>
            <a:prstDash val="solid"/>
          </a:ln>
          <a:effectLst/>
        </p:spPr>
        <p:txBody>
          <a:bodyPr vert="horz" rtlCol="0" anchor="ctr"/>
          <a:lstStyle/>
          <a:p>
            <a:pPr marL="0" marR="0" lvl="0" indent="0" algn="ctr" defTabSz="829178" eaLnBrk="1" fontAlgn="auto" latinLnBrk="0" hangingPunct="1">
              <a:lnSpc>
                <a:spcPct val="100000"/>
              </a:lnSpc>
              <a:spcBef>
                <a:spcPts val="0"/>
              </a:spcBef>
              <a:spcAft>
                <a:spcPts val="0"/>
              </a:spcAft>
              <a:buClrTx/>
              <a:buSzTx/>
              <a:buFontTx/>
              <a:buNone/>
              <a:tabLst/>
              <a:defRPr/>
            </a:pPr>
            <a:r>
              <a:rPr kumimoji="0" lang="it-IT" sz="1814" b="1" i="0" u="none" strike="noStrike" kern="0" cap="none" spc="0" normalizeH="0" baseline="0" noProof="0" dirty="0">
                <a:ln>
                  <a:noFill/>
                </a:ln>
                <a:solidFill>
                  <a:srgbClr val="1F3B51"/>
                </a:solidFill>
                <a:effectLst/>
                <a:uLnTx/>
                <a:uFillTx/>
                <a:latin typeface="+mj-lt"/>
                <a:ea typeface="Tahoma" panose="020B0604030504040204" pitchFamily="34" charset="0"/>
                <a:cs typeface="Tahoma" panose="020B0604030504040204" pitchFamily="34" charset="0"/>
              </a:rPr>
              <a:t>I.PaC</a:t>
            </a:r>
          </a:p>
        </p:txBody>
      </p:sp>
      <p:grpSp>
        <p:nvGrpSpPr>
          <p:cNvPr id="6" name="Group 5">
            <a:extLst>
              <a:ext uri="{FF2B5EF4-FFF2-40B4-BE49-F238E27FC236}">
                <a16:creationId xmlns:a16="http://schemas.microsoft.com/office/drawing/2014/main" id="{12A18171-7659-B024-0016-2371D873B088}"/>
              </a:ext>
            </a:extLst>
          </p:cNvPr>
          <p:cNvGrpSpPr/>
          <p:nvPr/>
        </p:nvGrpSpPr>
        <p:grpSpPr>
          <a:xfrm>
            <a:off x="435131" y="1998133"/>
            <a:ext cx="865251" cy="1888677"/>
            <a:chOff x="91310" y="1254512"/>
            <a:chExt cx="954180" cy="2889058"/>
          </a:xfrm>
        </p:grpSpPr>
        <p:sp>
          <p:nvSpPr>
            <p:cNvPr id="7" name="Rectangle 6">
              <a:extLst>
                <a:ext uri="{FF2B5EF4-FFF2-40B4-BE49-F238E27FC236}">
                  <a16:creationId xmlns:a16="http://schemas.microsoft.com/office/drawing/2014/main" id="{DFD7FFF7-EC1A-FDDB-B061-74BE97FBDBDD}"/>
                </a:ext>
              </a:extLst>
            </p:cNvPr>
            <p:cNvSpPr/>
            <p:nvPr/>
          </p:nvSpPr>
          <p:spPr>
            <a:xfrm rot="5400000">
              <a:off x="-842256" y="2255040"/>
              <a:ext cx="2828000" cy="893875"/>
            </a:xfrm>
            <a:prstGeom prst="rect">
              <a:avLst/>
            </a:prstGeom>
            <a:solidFill>
              <a:srgbClr val="999999"/>
            </a:solidFill>
            <a:ln w="762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defTabSz="457200"/>
              <a:endParaRPr lang="it-IT" sz="1400" b="1">
                <a:solidFill>
                  <a:schemeClr val="bg1"/>
                </a:solidFill>
                <a:latin typeface="Manrope Light"/>
                <a:ea typeface="Tahoma" panose="020B0604030504040204" pitchFamily="34" charset="0"/>
                <a:cs typeface="Tahoma" panose="020B0604030504040204" pitchFamily="34" charset="0"/>
              </a:endParaRPr>
            </a:p>
          </p:txBody>
        </p:sp>
        <p:sp>
          <p:nvSpPr>
            <p:cNvPr id="8" name="Rectangle 5">
              <a:extLst>
                <a:ext uri="{FF2B5EF4-FFF2-40B4-BE49-F238E27FC236}">
                  <a16:creationId xmlns:a16="http://schemas.microsoft.com/office/drawing/2014/main" id="{7EEEC83E-2D63-9D4C-EEC5-C6E206235BF6}"/>
                </a:ext>
              </a:extLst>
            </p:cNvPr>
            <p:cNvSpPr/>
            <p:nvPr/>
          </p:nvSpPr>
          <p:spPr>
            <a:xfrm>
              <a:off x="91310" y="1254512"/>
              <a:ext cx="954180" cy="2889058"/>
            </a:xfrm>
            <a:prstGeom prst="rect">
              <a:avLst/>
            </a:prstGeom>
            <a:solidFill>
              <a:srgbClr val="999999"/>
            </a:solidFill>
            <a:ln w="762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defTabSz="457200"/>
              <a:endParaRPr lang="it-IT" sz="1400" b="1">
                <a:solidFill>
                  <a:schemeClr val="bg1"/>
                </a:solidFill>
                <a:latin typeface="Manrope Light"/>
                <a:ea typeface="Tahoma" panose="020B0604030504040204" pitchFamily="34" charset="0"/>
                <a:cs typeface="Tahoma" panose="020B0604030504040204" pitchFamily="34" charset="0"/>
              </a:endParaRPr>
            </a:p>
          </p:txBody>
        </p:sp>
      </p:grpSp>
      <p:sp>
        <p:nvSpPr>
          <p:cNvPr id="9" name="Rectangle 8">
            <a:extLst>
              <a:ext uri="{FF2B5EF4-FFF2-40B4-BE49-F238E27FC236}">
                <a16:creationId xmlns:a16="http://schemas.microsoft.com/office/drawing/2014/main" id="{18A17E3B-3D59-6D8F-825E-36B9BABD7B12}"/>
              </a:ext>
            </a:extLst>
          </p:cNvPr>
          <p:cNvSpPr/>
          <p:nvPr/>
        </p:nvSpPr>
        <p:spPr>
          <a:xfrm>
            <a:off x="449741" y="2620017"/>
            <a:ext cx="846150" cy="643743"/>
          </a:xfrm>
          <a:prstGeom prst="rect">
            <a:avLst/>
          </a:prstGeom>
          <a:noFill/>
          <a:ln w="25400" cap="flat" cmpd="sng" algn="ctr">
            <a:noFill/>
            <a:prstDash val="solid"/>
          </a:ln>
          <a:effectLst/>
        </p:spPr>
        <p:txBody>
          <a:bodyPr vert="horz" rtlCol="0" anchor="ctr"/>
          <a:lstStyle/>
          <a:p>
            <a:pPr marL="0" marR="0" lvl="0" indent="0" algn="ctr" defTabSz="829178" eaLnBrk="1" fontAlgn="auto" latinLnBrk="0" hangingPunct="1">
              <a:lnSpc>
                <a:spcPct val="100000"/>
              </a:lnSpc>
              <a:spcBef>
                <a:spcPts val="0"/>
              </a:spcBef>
              <a:spcAft>
                <a:spcPts val="0"/>
              </a:spcAft>
              <a:buClrTx/>
              <a:buSzTx/>
              <a:buFontTx/>
              <a:buNone/>
              <a:tabLst/>
              <a:defRPr/>
            </a:pPr>
            <a:r>
              <a:rPr kumimoji="0" lang="it-IT" sz="900" b="1" i="0" u="none" strike="noStrike" kern="0" cap="none" spc="0" normalizeH="0" baseline="0" noProof="0">
                <a:ln>
                  <a:noFill/>
                </a:ln>
                <a:solidFill>
                  <a:schemeClr val="bg1"/>
                </a:solidFill>
                <a:effectLst/>
                <a:uLnTx/>
                <a:uFillTx/>
                <a:latin typeface="+mj-lt"/>
                <a:ea typeface="Tahoma" panose="020B0604030504040204" pitchFamily="34" charset="0"/>
                <a:cs typeface="Tahoma" panose="020B0604030504040204" pitchFamily="34" charset="0"/>
              </a:rPr>
              <a:t>IT del sistema informatico aderente</a:t>
            </a:r>
          </a:p>
        </p:txBody>
      </p:sp>
      <p:sp>
        <p:nvSpPr>
          <p:cNvPr id="10" name="Rectangle: Rounded Corners 146">
            <a:extLst>
              <a:ext uri="{FF2B5EF4-FFF2-40B4-BE49-F238E27FC236}">
                <a16:creationId xmlns:a16="http://schemas.microsoft.com/office/drawing/2014/main" id="{48050A89-9234-3795-70D8-8362DAF10CB3}"/>
              </a:ext>
            </a:extLst>
          </p:cNvPr>
          <p:cNvSpPr/>
          <p:nvPr/>
        </p:nvSpPr>
        <p:spPr>
          <a:xfrm>
            <a:off x="7833081" y="2895623"/>
            <a:ext cx="472719" cy="228473"/>
          </a:xfrm>
          <a:prstGeom prst="roundRect">
            <a:avLst>
              <a:gd name="adj" fmla="val 50000"/>
            </a:avLst>
          </a:prstGeom>
          <a:solidFill>
            <a:srgbClr val="2F4E66"/>
          </a:solidFill>
          <a:ln w="1905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829178" eaLnBrk="1" fontAlgn="auto" latinLnBrk="0" hangingPunct="1">
              <a:lnSpc>
                <a:spcPct val="100000"/>
              </a:lnSpc>
              <a:spcBef>
                <a:spcPts val="0"/>
              </a:spcBef>
              <a:spcAft>
                <a:spcPts val="0"/>
              </a:spcAft>
              <a:buClrTx/>
              <a:buSzTx/>
              <a:buFontTx/>
              <a:buNone/>
              <a:tabLst/>
              <a:defRPr/>
            </a:pPr>
            <a:r>
              <a:rPr kumimoji="0" lang="it-IT" sz="816" b="1" i="0" u="none" strike="noStrike" kern="0" cap="none" spc="0" normalizeH="0" baseline="0" noProof="0">
                <a:ln>
                  <a:noFill/>
                </a:ln>
                <a:solidFill>
                  <a:prstClr val="white"/>
                </a:solidFill>
                <a:effectLst/>
                <a:uLnTx/>
                <a:uFillTx/>
                <a:latin typeface="+mj-lt"/>
                <a:ea typeface="Tahoma" panose="020B0604030504040204" pitchFamily="34" charset="0"/>
                <a:cs typeface="Tahoma" panose="020B0604030504040204" pitchFamily="34" charset="0"/>
              </a:rPr>
              <a:t>Fine</a:t>
            </a:r>
          </a:p>
        </p:txBody>
      </p:sp>
      <p:sp>
        <p:nvSpPr>
          <p:cNvPr id="11" name="Rectangle: Rounded Corners 14">
            <a:extLst>
              <a:ext uri="{FF2B5EF4-FFF2-40B4-BE49-F238E27FC236}">
                <a16:creationId xmlns:a16="http://schemas.microsoft.com/office/drawing/2014/main" id="{A8877635-275E-A5C5-245B-A3381DCBDA86}"/>
              </a:ext>
            </a:extLst>
          </p:cNvPr>
          <p:cNvSpPr/>
          <p:nvPr/>
        </p:nvSpPr>
        <p:spPr>
          <a:xfrm>
            <a:off x="1906046" y="2228948"/>
            <a:ext cx="516011" cy="228473"/>
          </a:xfrm>
          <a:prstGeom prst="roundRect">
            <a:avLst>
              <a:gd name="adj" fmla="val 50000"/>
            </a:avLst>
          </a:prstGeom>
          <a:solidFill>
            <a:srgbClr val="50A8A3"/>
          </a:solidFill>
          <a:ln w="1905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829178" eaLnBrk="1" fontAlgn="auto" latinLnBrk="0" hangingPunct="1">
              <a:lnSpc>
                <a:spcPct val="100000"/>
              </a:lnSpc>
              <a:spcBef>
                <a:spcPts val="0"/>
              </a:spcBef>
              <a:spcAft>
                <a:spcPts val="0"/>
              </a:spcAft>
              <a:buClrTx/>
              <a:buSzTx/>
              <a:buFontTx/>
              <a:buNone/>
              <a:tabLst/>
              <a:defRPr/>
            </a:pPr>
            <a:r>
              <a:rPr kumimoji="0" lang="it-IT" sz="816" b="1" i="0" u="none" strike="noStrike" kern="0" cap="none" spc="0" normalizeH="0" baseline="0" noProof="0" dirty="0">
                <a:ln>
                  <a:noFill/>
                </a:ln>
                <a:solidFill>
                  <a:prstClr val="white"/>
                </a:solidFill>
                <a:effectLst/>
                <a:uLnTx/>
                <a:uFillTx/>
                <a:latin typeface="+mj-lt"/>
                <a:ea typeface="Tahoma" panose="020B0604030504040204" pitchFamily="34" charset="0"/>
                <a:cs typeface="Tahoma" panose="020B0604030504040204" pitchFamily="34" charset="0"/>
              </a:rPr>
              <a:t>Start</a:t>
            </a:r>
          </a:p>
        </p:txBody>
      </p:sp>
      <p:sp>
        <p:nvSpPr>
          <p:cNvPr id="12" name="Rectangle: Rounded Corners 93">
            <a:extLst>
              <a:ext uri="{FF2B5EF4-FFF2-40B4-BE49-F238E27FC236}">
                <a16:creationId xmlns:a16="http://schemas.microsoft.com/office/drawing/2014/main" id="{76FACDED-C61B-06E4-ED8C-A293C6497AE9}"/>
              </a:ext>
            </a:extLst>
          </p:cNvPr>
          <p:cNvSpPr/>
          <p:nvPr/>
        </p:nvSpPr>
        <p:spPr>
          <a:xfrm>
            <a:off x="1510553" y="2669076"/>
            <a:ext cx="1306800" cy="684000"/>
          </a:xfrm>
          <a:prstGeom prst="roundRect">
            <a:avLst/>
          </a:prstGeom>
          <a:solidFill>
            <a:sysClr val="window" lastClr="FFFFFF"/>
          </a:solidFill>
          <a:ln w="19050" cap="flat" cmpd="sng" algn="ctr">
            <a:solidFill>
              <a:srgbClr val="4A7EBB"/>
            </a:solidFill>
            <a:prstDash val="solid"/>
          </a:ln>
          <a:effectLst>
            <a:outerShdw blurRad="50800" dist="38100" dir="2700000" algn="tl" rotWithShape="0">
              <a:prstClr val="black">
                <a:alpha val="40000"/>
              </a:prstClr>
            </a:outerShdw>
          </a:effectLst>
        </p:spPr>
        <p:txBody>
          <a:bodyPr lIns="82918" tIns="41459" rIns="82918" bIns="41459" rtlCol="0" anchor="ctr"/>
          <a:lstStyle/>
          <a:p>
            <a:pPr marL="0" marR="0" lvl="0" indent="0" algn="ctr" defTabSz="829178" eaLnBrk="1" fontAlgn="auto" latinLnBrk="0" hangingPunct="1">
              <a:lnSpc>
                <a:spcPct val="80000"/>
              </a:lnSpc>
              <a:spcBef>
                <a:spcPts val="0"/>
              </a:spcBef>
              <a:spcAft>
                <a:spcPts val="0"/>
              </a:spcAft>
              <a:buClrTx/>
              <a:buSzTx/>
              <a:buFontTx/>
              <a:buNone/>
              <a:tabLst/>
              <a:defRPr/>
            </a:pPr>
            <a:r>
              <a:rPr kumimoji="0" lang="it-IT" sz="816" b="0" i="0" u="none" strike="noStrike" kern="0" cap="none" spc="0" normalizeH="0" baseline="0" noProof="0" dirty="0">
                <a:ln>
                  <a:noFill/>
                </a:ln>
                <a:solidFill>
                  <a:srgbClr val="1F3B51"/>
                </a:solidFill>
                <a:effectLst/>
                <a:uLnTx/>
                <a:uFillTx/>
                <a:latin typeface="+mj-lt"/>
                <a:ea typeface="Tahoma"/>
                <a:cs typeface="Tahoma"/>
              </a:rPr>
              <a:t>Compilazione del Modulo Tecnico di Adesione</a:t>
            </a:r>
          </a:p>
        </p:txBody>
      </p:sp>
      <p:sp>
        <p:nvSpPr>
          <p:cNvPr id="13" name="Rectangle: Rounded Corners 93">
            <a:extLst>
              <a:ext uri="{FF2B5EF4-FFF2-40B4-BE49-F238E27FC236}">
                <a16:creationId xmlns:a16="http://schemas.microsoft.com/office/drawing/2014/main" id="{8F0DA6EB-47A3-DC7F-B7E2-BEB472D04BD6}"/>
              </a:ext>
            </a:extLst>
          </p:cNvPr>
          <p:cNvSpPr/>
          <p:nvPr/>
        </p:nvSpPr>
        <p:spPr>
          <a:xfrm>
            <a:off x="3123559" y="2669076"/>
            <a:ext cx="1306800" cy="684000"/>
          </a:xfrm>
          <a:prstGeom prst="roundRect">
            <a:avLst/>
          </a:prstGeom>
          <a:solidFill>
            <a:sysClr val="window" lastClr="FFFFFF"/>
          </a:solidFill>
          <a:ln w="19050" cap="flat" cmpd="sng" algn="ctr">
            <a:solidFill>
              <a:srgbClr val="4A7EBB"/>
            </a:solidFill>
            <a:prstDash val="solid"/>
          </a:ln>
          <a:effectLst>
            <a:outerShdw blurRad="50800" dist="38100" dir="2700000" algn="tl" rotWithShape="0">
              <a:prstClr val="black">
                <a:alpha val="40000"/>
              </a:prstClr>
            </a:outerShdw>
          </a:effectLst>
        </p:spPr>
        <p:txBody>
          <a:bodyPr lIns="82918" tIns="41459" rIns="82918" bIns="41459" rtlCol="0" anchor="ctr"/>
          <a:lstStyle/>
          <a:p>
            <a:pPr marL="0" marR="0" lvl="0" indent="0" algn="ctr" defTabSz="829178" eaLnBrk="1" fontAlgn="auto" latinLnBrk="0" hangingPunct="1">
              <a:lnSpc>
                <a:spcPct val="80000"/>
              </a:lnSpc>
              <a:spcBef>
                <a:spcPts val="0"/>
              </a:spcBef>
              <a:spcAft>
                <a:spcPts val="0"/>
              </a:spcAft>
              <a:buClrTx/>
              <a:buSzTx/>
              <a:buFontTx/>
              <a:buNone/>
              <a:tabLst/>
              <a:defRPr/>
            </a:pPr>
            <a:r>
              <a:rPr kumimoji="0" lang="it-IT" sz="816" b="0" i="0" u="none" strike="noStrike" kern="0" cap="none" spc="0" normalizeH="0" baseline="0" noProof="0" dirty="0">
                <a:ln>
                  <a:noFill/>
                </a:ln>
                <a:solidFill>
                  <a:srgbClr val="1F3B51"/>
                </a:solidFill>
                <a:effectLst/>
                <a:uLnTx/>
                <a:uFillTx/>
                <a:latin typeface="+mj-lt"/>
                <a:ea typeface="Tahoma"/>
                <a:cs typeface="Tahoma"/>
              </a:rPr>
              <a:t>Invio Modulo Tecnico di Adesione</a:t>
            </a:r>
          </a:p>
        </p:txBody>
      </p:sp>
      <p:sp>
        <p:nvSpPr>
          <p:cNvPr id="14" name="Rectangle: Rounded Corners 192">
            <a:extLst>
              <a:ext uri="{FF2B5EF4-FFF2-40B4-BE49-F238E27FC236}">
                <a16:creationId xmlns:a16="http://schemas.microsoft.com/office/drawing/2014/main" id="{04DCE662-B255-0A34-E90D-AE88DF8DD059}"/>
              </a:ext>
            </a:extLst>
          </p:cNvPr>
          <p:cNvSpPr/>
          <p:nvPr/>
        </p:nvSpPr>
        <p:spPr>
          <a:xfrm>
            <a:off x="4709928" y="4265498"/>
            <a:ext cx="1306800" cy="684000"/>
          </a:xfrm>
          <a:prstGeom prst="roundRect">
            <a:avLst/>
          </a:prstGeom>
          <a:solidFill>
            <a:sysClr val="window" lastClr="FFFFFF"/>
          </a:solidFill>
          <a:ln w="19050" cap="flat" cmpd="sng" algn="ctr">
            <a:solidFill>
              <a:srgbClr val="4A7EBB"/>
            </a:solidFill>
            <a:prstDash val="solid"/>
          </a:ln>
          <a:effectLst>
            <a:outerShdw blurRad="50800" dist="38100" dir="2700000" algn="tl" rotWithShape="0">
              <a:prstClr val="black">
                <a:alpha val="40000"/>
              </a:prstClr>
            </a:outerShdw>
          </a:effectLst>
        </p:spPr>
        <p:txBody>
          <a:bodyPr lIns="82918" tIns="41459" rIns="82918" bIns="41459" rtlCol="0" anchor="ctr"/>
          <a:lstStyle/>
          <a:p>
            <a:pPr marL="0" marR="0" lvl="0" indent="0" algn="ctr" defTabSz="829178" eaLnBrk="1" fontAlgn="auto" latinLnBrk="0" hangingPunct="1">
              <a:lnSpc>
                <a:spcPct val="80000"/>
              </a:lnSpc>
              <a:spcBef>
                <a:spcPts val="0"/>
              </a:spcBef>
              <a:spcAft>
                <a:spcPts val="0"/>
              </a:spcAft>
              <a:buClrTx/>
              <a:buSzTx/>
              <a:buFontTx/>
              <a:buNone/>
              <a:tabLst/>
              <a:defRPr/>
            </a:pPr>
            <a:r>
              <a:rPr kumimoji="0" lang="it-IT" sz="816" b="0" i="0" u="none" strike="noStrike" kern="0" cap="none" spc="0" normalizeH="0" baseline="0" noProof="0">
                <a:ln>
                  <a:noFill/>
                </a:ln>
                <a:solidFill>
                  <a:srgbClr val="1F3B51"/>
                </a:solidFill>
                <a:effectLst/>
                <a:uLnTx/>
                <a:uFillTx/>
                <a:latin typeface="+mj-lt"/>
                <a:ea typeface="Tahoma"/>
                <a:cs typeface="Tahoma"/>
              </a:rPr>
              <a:t>Condivisione delle credenziali di accesso</a:t>
            </a:r>
            <a:endParaRPr kumimoji="0" lang="it-IT" sz="816" b="0" i="0" u="none" strike="noStrike" kern="0" cap="none" spc="0" normalizeH="0" baseline="0" noProof="0" dirty="0">
              <a:ln>
                <a:noFill/>
              </a:ln>
              <a:solidFill>
                <a:srgbClr val="1F3B51"/>
              </a:solidFill>
              <a:effectLst/>
              <a:uLnTx/>
              <a:uFillTx/>
              <a:latin typeface="+mj-lt"/>
              <a:ea typeface="Tahoma"/>
              <a:cs typeface="Tahoma"/>
            </a:endParaRPr>
          </a:p>
        </p:txBody>
      </p:sp>
      <p:cxnSp>
        <p:nvCxnSpPr>
          <p:cNvPr id="15" name="Connettore diritto 45">
            <a:extLst>
              <a:ext uri="{FF2B5EF4-FFF2-40B4-BE49-F238E27FC236}">
                <a16:creationId xmlns:a16="http://schemas.microsoft.com/office/drawing/2014/main" id="{24CC325D-77B8-6548-A295-CDF303D950A6}"/>
              </a:ext>
            </a:extLst>
          </p:cNvPr>
          <p:cNvCxnSpPr>
            <a:cxnSpLocks/>
            <a:stCxn id="11" idx="2"/>
            <a:endCxn id="12" idx="0"/>
          </p:cNvCxnSpPr>
          <p:nvPr/>
        </p:nvCxnSpPr>
        <p:spPr>
          <a:xfrm flipH="1">
            <a:off x="2163953" y="2457421"/>
            <a:ext cx="99" cy="211655"/>
          </a:xfrm>
          <a:prstGeom prst="line">
            <a:avLst/>
          </a:prstGeom>
          <a:noFill/>
          <a:ln w="9525" cap="flat" cmpd="sng" algn="ctr">
            <a:solidFill>
              <a:srgbClr val="4F81BD">
                <a:shade val="95000"/>
                <a:satMod val="105000"/>
              </a:srgbClr>
            </a:solidFill>
            <a:prstDash val="solid"/>
            <a:tailEnd type="triangle"/>
          </a:ln>
          <a:effectLst/>
        </p:spPr>
      </p:cxnSp>
      <p:sp>
        <p:nvSpPr>
          <p:cNvPr id="16" name="Rectangle: Rounded Corners 93">
            <a:extLst>
              <a:ext uri="{FF2B5EF4-FFF2-40B4-BE49-F238E27FC236}">
                <a16:creationId xmlns:a16="http://schemas.microsoft.com/office/drawing/2014/main" id="{95845F3F-60D8-F810-4574-AE20E53A0F94}"/>
              </a:ext>
            </a:extLst>
          </p:cNvPr>
          <p:cNvSpPr/>
          <p:nvPr/>
        </p:nvSpPr>
        <p:spPr>
          <a:xfrm>
            <a:off x="6284381" y="3085636"/>
            <a:ext cx="1306800" cy="684000"/>
          </a:xfrm>
          <a:prstGeom prst="roundRect">
            <a:avLst/>
          </a:prstGeom>
          <a:solidFill>
            <a:sysClr val="window" lastClr="FFFFFF"/>
          </a:solidFill>
          <a:ln w="19050" cap="flat" cmpd="sng" algn="ctr">
            <a:solidFill>
              <a:srgbClr val="4A7EBB"/>
            </a:solidFill>
            <a:prstDash val="solid"/>
          </a:ln>
          <a:effectLst>
            <a:outerShdw blurRad="50800" dist="38100" dir="2700000" algn="tl" rotWithShape="0">
              <a:prstClr val="black">
                <a:alpha val="40000"/>
              </a:prstClr>
            </a:outerShdw>
          </a:effectLst>
        </p:spPr>
        <p:txBody>
          <a:bodyPr lIns="82918" tIns="41459" rIns="82918" bIns="41459" rtlCol="0" anchor="ctr"/>
          <a:lstStyle/>
          <a:p>
            <a:pPr marL="0" marR="0" lvl="0" indent="0" algn="ctr" defTabSz="829178" eaLnBrk="1" fontAlgn="auto" latinLnBrk="0" hangingPunct="1">
              <a:lnSpc>
                <a:spcPct val="80000"/>
              </a:lnSpc>
              <a:spcBef>
                <a:spcPts val="0"/>
              </a:spcBef>
              <a:spcAft>
                <a:spcPts val="0"/>
              </a:spcAft>
              <a:buClrTx/>
              <a:buSzTx/>
              <a:buFontTx/>
              <a:buNone/>
              <a:tabLst/>
              <a:defRPr/>
            </a:pPr>
            <a:r>
              <a:rPr kumimoji="0" lang="it-IT" sz="816" b="0" i="0" u="none" strike="noStrike" kern="0" cap="none" spc="0" normalizeH="0" baseline="0" noProof="0" dirty="0">
                <a:ln>
                  <a:noFill/>
                </a:ln>
                <a:solidFill>
                  <a:srgbClr val="1F3B51"/>
                </a:solidFill>
                <a:effectLst/>
                <a:uLnTx/>
                <a:uFillTx/>
                <a:latin typeface="+mj-lt"/>
                <a:ea typeface="Tahoma"/>
                <a:cs typeface="Tahoma"/>
              </a:rPr>
              <a:t>Implementazione dell’interazione </a:t>
            </a:r>
            <a:r>
              <a:rPr kumimoji="0" lang="it-IT" sz="816" b="0" i="0" u="none" strike="noStrike" kern="0" cap="none" spc="0" normalizeH="0" baseline="0" noProof="0">
                <a:ln>
                  <a:noFill/>
                </a:ln>
                <a:solidFill>
                  <a:srgbClr val="1F3B51"/>
                </a:solidFill>
                <a:effectLst/>
                <a:uLnTx/>
                <a:uFillTx/>
                <a:latin typeface="+mj-lt"/>
                <a:ea typeface="Tahoma"/>
                <a:cs typeface="Tahoma"/>
              </a:rPr>
              <a:t>M2M/</a:t>
            </a:r>
            <a:r>
              <a:rPr kumimoji="0" lang="it-IT" sz="816" b="0" i="0" u="none" strike="noStrike" kern="0" cap="none" spc="0" normalizeH="0" baseline="0" noProof="0" dirty="0">
                <a:ln>
                  <a:noFill/>
                </a:ln>
                <a:solidFill>
                  <a:srgbClr val="1F3B51"/>
                </a:solidFill>
                <a:effectLst/>
                <a:uLnTx/>
                <a:uFillTx/>
                <a:latin typeface="+mj-lt"/>
                <a:ea typeface="Tahoma"/>
                <a:cs typeface="Tahoma"/>
              </a:rPr>
              <a:t>H2W per l’uso della Widget Teca Multimediale</a:t>
            </a:r>
          </a:p>
        </p:txBody>
      </p:sp>
      <p:cxnSp>
        <p:nvCxnSpPr>
          <p:cNvPr id="17" name="Connettore 2 71">
            <a:extLst>
              <a:ext uri="{FF2B5EF4-FFF2-40B4-BE49-F238E27FC236}">
                <a16:creationId xmlns:a16="http://schemas.microsoft.com/office/drawing/2014/main" id="{B76B4ED6-65B2-085D-BB84-949DFC2E7ECE}"/>
              </a:ext>
            </a:extLst>
          </p:cNvPr>
          <p:cNvCxnSpPr>
            <a:cxnSpLocks/>
            <a:stCxn id="12" idx="3"/>
            <a:endCxn id="13" idx="1"/>
          </p:cNvCxnSpPr>
          <p:nvPr/>
        </p:nvCxnSpPr>
        <p:spPr>
          <a:xfrm>
            <a:off x="2817353" y="3011076"/>
            <a:ext cx="306206" cy="0"/>
          </a:xfrm>
          <a:prstGeom prst="straightConnector1">
            <a:avLst/>
          </a:prstGeom>
          <a:noFill/>
          <a:ln w="9525" cap="flat" cmpd="sng" algn="ctr">
            <a:solidFill>
              <a:srgbClr val="4F81BD">
                <a:shade val="95000"/>
                <a:satMod val="105000"/>
              </a:srgbClr>
            </a:solidFill>
            <a:prstDash val="solid"/>
            <a:tailEnd type="triangle"/>
          </a:ln>
          <a:effectLst/>
        </p:spPr>
      </p:cxnSp>
      <p:sp>
        <p:nvSpPr>
          <p:cNvPr id="18" name="Rectangle: Rounded Corners 93">
            <a:extLst>
              <a:ext uri="{FF2B5EF4-FFF2-40B4-BE49-F238E27FC236}">
                <a16:creationId xmlns:a16="http://schemas.microsoft.com/office/drawing/2014/main" id="{9FA3D992-9E57-9E0E-1242-41D4E74CE846}"/>
              </a:ext>
            </a:extLst>
          </p:cNvPr>
          <p:cNvSpPr/>
          <p:nvPr/>
        </p:nvSpPr>
        <p:spPr>
          <a:xfrm>
            <a:off x="3123559" y="4265834"/>
            <a:ext cx="1306800" cy="684000"/>
          </a:xfrm>
          <a:prstGeom prst="roundRect">
            <a:avLst/>
          </a:prstGeom>
          <a:solidFill>
            <a:sysClr val="window" lastClr="FFFFFF"/>
          </a:solidFill>
          <a:ln w="19050" cap="flat" cmpd="sng" algn="ctr">
            <a:solidFill>
              <a:srgbClr val="4A7EBB"/>
            </a:solidFill>
            <a:prstDash val="solid"/>
          </a:ln>
          <a:effectLst>
            <a:outerShdw blurRad="50800" dist="38100" dir="2700000" algn="tl" rotWithShape="0">
              <a:prstClr val="black">
                <a:alpha val="40000"/>
              </a:prstClr>
            </a:outerShdw>
          </a:effectLst>
        </p:spPr>
        <p:txBody>
          <a:bodyPr lIns="82918" tIns="41459" rIns="82918" bIns="41459" rtlCol="0" anchor="ctr"/>
          <a:lstStyle/>
          <a:p>
            <a:pPr marL="0" marR="0" lvl="0" indent="0" algn="ctr" defTabSz="829178" eaLnBrk="1" fontAlgn="auto" latinLnBrk="0" hangingPunct="1">
              <a:lnSpc>
                <a:spcPct val="80000"/>
              </a:lnSpc>
              <a:spcBef>
                <a:spcPts val="0"/>
              </a:spcBef>
              <a:spcAft>
                <a:spcPts val="0"/>
              </a:spcAft>
              <a:buClrTx/>
              <a:buSzTx/>
              <a:buFontTx/>
              <a:buNone/>
              <a:tabLst/>
              <a:defRPr/>
            </a:pPr>
            <a:r>
              <a:rPr kumimoji="0" lang="it-IT" sz="816" b="0" i="0" u="none" strike="noStrike" kern="0" cap="none" spc="0" normalizeH="0" baseline="0" noProof="0" dirty="0">
                <a:ln>
                  <a:noFill/>
                </a:ln>
                <a:solidFill>
                  <a:srgbClr val="1F3B51"/>
                </a:solidFill>
                <a:effectLst/>
                <a:uLnTx/>
                <a:uFillTx/>
                <a:latin typeface="+mj-lt"/>
                <a:ea typeface="Tahoma"/>
                <a:cs typeface="Tahoma"/>
              </a:rPr>
              <a:t>Configurazione delle anagrafiche del sistema informatico in I.PaC fornite tramite il Modulo Tecnico di Adesione</a:t>
            </a:r>
          </a:p>
        </p:txBody>
      </p:sp>
      <p:cxnSp>
        <p:nvCxnSpPr>
          <p:cNvPr id="20" name="Connettore 2 23">
            <a:extLst>
              <a:ext uri="{FF2B5EF4-FFF2-40B4-BE49-F238E27FC236}">
                <a16:creationId xmlns:a16="http://schemas.microsoft.com/office/drawing/2014/main" id="{994DCF02-17B9-AB3D-274E-DE94F0D20597}"/>
              </a:ext>
            </a:extLst>
          </p:cNvPr>
          <p:cNvCxnSpPr>
            <a:cxnSpLocks/>
            <a:stCxn id="13" idx="2"/>
            <a:endCxn id="18" idx="0"/>
          </p:cNvCxnSpPr>
          <p:nvPr/>
        </p:nvCxnSpPr>
        <p:spPr>
          <a:xfrm>
            <a:off x="3776959" y="3353076"/>
            <a:ext cx="0" cy="912758"/>
          </a:xfrm>
          <a:prstGeom prst="straightConnector1">
            <a:avLst/>
          </a:prstGeom>
          <a:noFill/>
          <a:ln w="9525" cap="flat" cmpd="sng" algn="ctr">
            <a:solidFill>
              <a:srgbClr val="4F81BD">
                <a:shade val="95000"/>
                <a:satMod val="105000"/>
              </a:srgbClr>
            </a:solidFill>
            <a:prstDash val="solid"/>
            <a:tailEnd type="triangle"/>
          </a:ln>
          <a:effectLst/>
        </p:spPr>
      </p:cxnSp>
      <p:sp>
        <p:nvSpPr>
          <p:cNvPr id="21" name="Rectangle: Rounded Corners 93">
            <a:extLst>
              <a:ext uri="{FF2B5EF4-FFF2-40B4-BE49-F238E27FC236}">
                <a16:creationId xmlns:a16="http://schemas.microsoft.com/office/drawing/2014/main" id="{ED745026-A580-8F21-C95B-950D8E99F151}"/>
              </a:ext>
            </a:extLst>
          </p:cNvPr>
          <p:cNvSpPr/>
          <p:nvPr/>
        </p:nvSpPr>
        <p:spPr>
          <a:xfrm>
            <a:off x="6284381" y="2250083"/>
            <a:ext cx="1306800" cy="684000"/>
          </a:xfrm>
          <a:prstGeom prst="roundRect">
            <a:avLst/>
          </a:prstGeom>
          <a:solidFill>
            <a:sysClr val="window" lastClr="FFFFFF"/>
          </a:solidFill>
          <a:ln w="19050" cap="flat" cmpd="sng" algn="ctr">
            <a:solidFill>
              <a:srgbClr val="4A7EBB"/>
            </a:solidFill>
            <a:prstDash val="solid"/>
          </a:ln>
          <a:effectLst>
            <a:outerShdw blurRad="50800" dist="38100" dir="2700000" algn="tl" rotWithShape="0">
              <a:prstClr val="black">
                <a:alpha val="40000"/>
              </a:prstClr>
            </a:outerShdw>
          </a:effectLst>
        </p:spPr>
        <p:txBody>
          <a:bodyPr lIns="82918" tIns="41459" rIns="82918" bIns="41459" rtlCol="0" anchor="ctr"/>
          <a:lstStyle/>
          <a:p>
            <a:pPr marL="0" marR="0" lvl="0" indent="0" algn="ctr" defTabSz="829178" eaLnBrk="1" fontAlgn="auto" latinLnBrk="0" hangingPunct="1">
              <a:lnSpc>
                <a:spcPct val="80000"/>
              </a:lnSpc>
              <a:spcBef>
                <a:spcPts val="0"/>
              </a:spcBef>
              <a:spcAft>
                <a:spcPts val="0"/>
              </a:spcAft>
              <a:buClrTx/>
              <a:buSzTx/>
              <a:buFontTx/>
              <a:buNone/>
              <a:tabLst/>
              <a:defRPr/>
            </a:pPr>
            <a:r>
              <a:rPr kumimoji="0" lang="it-IT" sz="816" b="0" i="0" u="none" strike="noStrike" kern="0" cap="none" spc="0" normalizeH="0" baseline="0" noProof="0" dirty="0">
                <a:ln>
                  <a:noFill/>
                </a:ln>
                <a:solidFill>
                  <a:srgbClr val="1F3B51"/>
                </a:solidFill>
                <a:effectLst/>
                <a:uLnTx/>
                <a:uFillTx/>
                <a:latin typeface="+mj-lt"/>
                <a:ea typeface="Tahoma"/>
                <a:cs typeface="Tahoma"/>
              </a:rPr>
              <a:t>Implementazione dell’interazione M2M per l’uso delle API Pubbliche</a:t>
            </a:r>
          </a:p>
        </p:txBody>
      </p:sp>
      <p:cxnSp>
        <p:nvCxnSpPr>
          <p:cNvPr id="22" name="Connettore 2 71">
            <a:extLst>
              <a:ext uri="{FF2B5EF4-FFF2-40B4-BE49-F238E27FC236}">
                <a16:creationId xmlns:a16="http://schemas.microsoft.com/office/drawing/2014/main" id="{85307352-3FC9-25C8-C8F7-A5D609B73F55}"/>
              </a:ext>
            </a:extLst>
          </p:cNvPr>
          <p:cNvCxnSpPr>
            <a:cxnSpLocks/>
            <a:stCxn id="18" idx="3"/>
            <a:endCxn id="14" idx="1"/>
          </p:cNvCxnSpPr>
          <p:nvPr/>
        </p:nvCxnSpPr>
        <p:spPr>
          <a:xfrm flipV="1">
            <a:off x="4430359" y="4607498"/>
            <a:ext cx="279569" cy="336"/>
          </a:xfrm>
          <a:prstGeom prst="straightConnector1">
            <a:avLst/>
          </a:prstGeom>
          <a:noFill/>
          <a:ln w="9525" cap="flat" cmpd="sng" algn="ctr">
            <a:solidFill>
              <a:srgbClr val="4F81BD">
                <a:shade val="95000"/>
                <a:satMod val="105000"/>
              </a:srgbClr>
            </a:solidFill>
            <a:prstDash val="solid"/>
            <a:tailEnd type="triangle"/>
          </a:ln>
          <a:effectLst/>
        </p:spPr>
      </p:cxnSp>
      <p:grpSp>
        <p:nvGrpSpPr>
          <p:cNvPr id="23" name="Group 22">
            <a:extLst>
              <a:ext uri="{FF2B5EF4-FFF2-40B4-BE49-F238E27FC236}">
                <a16:creationId xmlns:a16="http://schemas.microsoft.com/office/drawing/2014/main" id="{32BA38F7-156E-C66B-676C-FD2AFB04DC7A}"/>
              </a:ext>
            </a:extLst>
          </p:cNvPr>
          <p:cNvGrpSpPr/>
          <p:nvPr/>
        </p:nvGrpSpPr>
        <p:grpSpPr>
          <a:xfrm>
            <a:off x="4710179" y="2573070"/>
            <a:ext cx="1306298" cy="873578"/>
            <a:chOff x="4897120" y="1686160"/>
            <a:chExt cx="1306298" cy="873578"/>
          </a:xfrm>
          <a:effectLst/>
        </p:grpSpPr>
        <p:sp>
          <p:nvSpPr>
            <p:cNvPr id="24" name="Flowchart: Decision 23">
              <a:extLst>
                <a:ext uri="{FF2B5EF4-FFF2-40B4-BE49-F238E27FC236}">
                  <a16:creationId xmlns:a16="http://schemas.microsoft.com/office/drawing/2014/main" id="{1D4D5913-E464-DB84-6448-CE820284B8D3}"/>
                </a:ext>
              </a:extLst>
            </p:cNvPr>
            <p:cNvSpPr/>
            <p:nvPr/>
          </p:nvSpPr>
          <p:spPr>
            <a:xfrm>
              <a:off x="4897120" y="1686160"/>
              <a:ext cx="1306298" cy="873578"/>
            </a:xfrm>
            <a:prstGeom prst="flowChartDecision">
              <a:avLst/>
            </a:prstGeom>
            <a:solidFill>
              <a:schemeClr val="bg1"/>
            </a:solidFill>
            <a:ln w="19050" cap="flat" cmpd="sng" algn="ctr">
              <a:solidFill>
                <a:srgbClr val="4A7EBB"/>
              </a:solidFill>
              <a:prstDash val="solid"/>
            </a:ln>
            <a:effectLst>
              <a:outerShdw blurRad="50800" dist="38100" dir="2700000" algn="tl" rotWithShape="0">
                <a:prstClr val="black">
                  <a:alpha val="40000"/>
                </a:prstClr>
              </a:outerShdw>
            </a:effectLst>
          </p:spPr>
          <p:txBody>
            <a:bodyPr lIns="82918" tIns="41459" rIns="82918" bIns="41459" rtlCol="0" anchor="ctr"/>
            <a:lstStyle/>
            <a:p>
              <a:pPr marL="0" marR="0" lvl="0" indent="0" algn="ctr" defTabSz="829178" eaLnBrk="1" fontAlgn="auto" latinLnBrk="0" hangingPunct="1">
                <a:lnSpc>
                  <a:spcPct val="80000"/>
                </a:lnSpc>
                <a:spcBef>
                  <a:spcPts val="0"/>
                </a:spcBef>
                <a:spcAft>
                  <a:spcPts val="0"/>
                </a:spcAft>
                <a:buClrTx/>
                <a:buSzTx/>
                <a:buFontTx/>
                <a:buNone/>
                <a:tabLst/>
                <a:defRPr/>
              </a:pPr>
              <a:endParaRPr kumimoji="0" lang="it-IT" sz="816" b="0" i="0" u="none" strike="noStrike" kern="0" cap="none" spc="0" normalizeH="0" baseline="0" noProof="0" dirty="0">
                <a:ln>
                  <a:noFill/>
                </a:ln>
                <a:solidFill>
                  <a:srgbClr val="1F3B51"/>
                </a:solidFill>
                <a:effectLst/>
                <a:uLnTx/>
                <a:uFillTx/>
                <a:latin typeface="+mj-lt"/>
                <a:ea typeface="Tahoma"/>
                <a:cs typeface="Tahoma"/>
              </a:endParaRPr>
            </a:p>
          </p:txBody>
        </p:sp>
        <p:sp>
          <p:nvSpPr>
            <p:cNvPr id="25" name="TextBox 24">
              <a:extLst>
                <a:ext uri="{FF2B5EF4-FFF2-40B4-BE49-F238E27FC236}">
                  <a16:creationId xmlns:a16="http://schemas.microsoft.com/office/drawing/2014/main" id="{8FE0166E-7D43-A389-48B4-78E9EBB597DF}"/>
                </a:ext>
              </a:extLst>
            </p:cNvPr>
            <p:cNvSpPr txBox="1"/>
            <p:nvPr/>
          </p:nvSpPr>
          <p:spPr>
            <a:xfrm>
              <a:off x="5172846" y="1901286"/>
              <a:ext cx="767229" cy="502189"/>
            </a:xfrm>
            <a:prstGeom prst="rect">
              <a:avLst/>
            </a:prstGeom>
            <a:noFill/>
            <a:ln w="19050" cap="flat" cmpd="sng" algn="ctr">
              <a:noFill/>
              <a:prstDash val="solid"/>
            </a:ln>
            <a:effectLst/>
          </p:spPr>
          <p:txBody>
            <a:bodyPr lIns="82918" tIns="41459" rIns="82918" bIns="41459" rtlCol="0" anchor="ctr"/>
            <a:lstStyle>
              <a:defPPr>
                <a:defRPr lang="it-IT"/>
              </a:defPPr>
              <a:lvl1pPr algn="ctr" defTabSz="829178">
                <a:lnSpc>
                  <a:spcPct val="80000"/>
                </a:lnSpc>
                <a:defRPr sz="816">
                  <a:solidFill>
                    <a:srgbClr val="1F3B51"/>
                  </a:solidFill>
                  <a:latin typeface="Titillium Web"/>
                  <a:ea typeface="Tahoma"/>
                  <a:cs typeface="Tahoma"/>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0" marR="0" lvl="0" indent="0" algn="ctr" defTabSz="829178" eaLnBrk="1" fontAlgn="auto" latinLnBrk="0" hangingPunct="1">
                <a:lnSpc>
                  <a:spcPct val="80000"/>
                </a:lnSpc>
                <a:spcBef>
                  <a:spcPts val="0"/>
                </a:spcBef>
                <a:spcAft>
                  <a:spcPts val="0"/>
                </a:spcAft>
                <a:buClrTx/>
                <a:buSzTx/>
                <a:buFontTx/>
                <a:buNone/>
                <a:tabLst/>
                <a:defRPr/>
              </a:pPr>
              <a:r>
                <a:rPr kumimoji="0" lang="it-IT" sz="816" b="0" i="0" u="none" strike="noStrike" kern="0" cap="none" spc="0" normalizeH="0" baseline="0" noProof="0" dirty="0">
                  <a:ln>
                    <a:noFill/>
                  </a:ln>
                  <a:solidFill>
                    <a:srgbClr val="1F3B51"/>
                  </a:solidFill>
                  <a:effectLst/>
                  <a:uLnTx/>
                  <a:uFillTx/>
                  <a:latin typeface="+mj-lt"/>
                  <a:ea typeface="Tahoma"/>
                  <a:cs typeface="Tahoma"/>
                </a:rPr>
                <a:t>Si tratta di un sistema di produzione del dato integrato?</a:t>
              </a:r>
            </a:p>
          </p:txBody>
        </p:sp>
      </p:grpSp>
      <p:cxnSp>
        <p:nvCxnSpPr>
          <p:cNvPr id="26" name="Connettore 2 71">
            <a:extLst>
              <a:ext uri="{FF2B5EF4-FFF2-40B4-BE49-F238E27FC236}">
                <a16:creationId xmlns:a16="http://schemas.microsoft.com/office/drawing/2014/main" id="{AD0B3340-B343-9B57-DE4C-9D20A722F820}"/>
              </a:ext>
            </a:extLst>
          </p:cNvPr>
          <p:cNvCxnSpPr>
            <a:cxnSpLocks/>
            <a:stCxn id="14" idx="0"/>
          </p:cNvCxnSpPr>
          <p:nvPr/>
        </p:nvCxnSpPr>
        <p:spPr>
          <a:xfrm flipV="1">
            <a:off x="5363328" y="3446649"/>
            <a:ext cx="0" cy="818849"/>
          </a:xfrm>
          <a:prstGeom prst="straightConnector1">
            <a:avLst/>
          </a:prstGeom>
          <a:noFill/>
          <a:ln w="9525" cap="flat" cmpd="sng" algn="ctr">
            <a:solidFill>
              <a:srgbClr val="4F81BD">
                <a:shade val="95000"/>
                <a:satMod val="105000"/>
              </a:srgbClr>
            </a:solidFill>
            <a:prstDash val="solid"/>
            <a:tailEnd type="triangle"/>
          </a:ln>
          <a:effectLst/>
        </p:spPr>
      </p:cxnSp>
      <p:cxnSp>
        <p:nvCxnSpPr>
          <p:cNvPr id="27" name="Connector: Elbow 26">
            <a:extLst>
              <a:ext uri="{FF2B5EF4-FFF2-40B4-BE49-F238E27FC236}">
                <a16:creationId xmlns:a16="http://schemas.microsoft.com/office/drawing/2014/main" id="{D4708AB5-8484-2A55-F1CB-24E2B11711E4}"/>
              </a:ext>
            </a:extLst>
          </p:cNvPr>
          <p:cNvCxnSpPr>
            <a:cxnSpLocks/>
            <a:stCxn id="21" idx="3"/>
            <a:endCxn id="10" idx="1"/>
          </p:cNvCxnSpPr>
          <p:nvPr/>
        </p:nvCxnSpPr>
        <p:spPr>
          <a:xfrm>
            <a:off x="7591181" y="2592083"/>
            <a:ext cx="241900" cy="417777"/>
          </a:xfrm>
          <a:prstGeom prst="bentConnector3">
            <a:avLst/>
          </a:prstGeom>
          <a:noFill/>
          <a:ln w="9525" cap="flat" cmpd="sng" algn="ctr">
            <a:solidFill>
              <a:srgbClr val="4F81BD">
                <a:shade val="95000"/>
                <a:satMod val="105000"/>
              </a:srgbClr>
            </a:solidFill>
            <a:prstDash val="solid"/>
            <a:tailEnd type="triangle"/>
          </a:ln>
          <a:effectLst/>
        </p:spPr>
      </p:cxnSp>
      <p:cxnSp>
        <p:nvCxnSpPr>
          <p:cNvPr id="28" name="Connector: Elbow 27">
            <a:extLst>
              <a:ext uri="{FF2B5EF4-FFF2-40B4-BE49-F238E27FC236}">
                <a16:creationId xmlns:a16="http://schemas.microsoft.com/office/drawing/2014/main" id="{E808FE7E-E289-C301-FB4C-B184E1F843E8}"/>
              </a:ext>
            </a:extLst>
          </p:cNvPr>
          <p:cNvCxnSpPr>
            <a:cxnSpLocks/>
            <a:stCxn id="16" idx="3"/>
            <a:endCxn id="10" idx="1"/>
          </p:cNvCxnSpPr>
          <p:nvPr/>
        </p:nvCxnSpPr>
        <p:spPr>
          <a:xfrm flipV="1">
            <a:off x="7591181" y="3009860"/>
            <a:ext cx="241900" cy="417776"/>
          </a:xfrm>
          <a:prstGeom prst="bentConnector3">
            <a:avLst/>
          </a:prstGeom>
          <a:noFill/>
          <a:ln w="9525" cap="flat" cmpd="sng" algn="ctr">
            <a:solidFill>
              <a:srgbClr val="4F81BD">
                <a:shade val="95000"/>
                <a:satMod val="105000"/>
              </a:srgbClr>
            </a:solidFill>
            <a:prstDash val="solid"/>
            <a:tailEnd type="triangle"/>
          </a:ln>
          <a:effectLst/>
        </p:spPr>
      </p:cxnSp>
      <p:cxnSp>
        <p:nvCxnSpPr>
          <p:cNvPr id="29" name="Connector: Elbow 28">
            <a:extLst>
              <a:ext uri="{FF2B5EF4-FFF2-40B4-BE49-F238E27FC236}">
                <a16:creationId xmlns:a16="http://schemas.microsoft.com/office/drawing/2014/main" id="{6FD860AB-9C25-FE36-6716-55073EDD5116}"/>
              </a:ext>
            </a:extLst>
          </p:cNvPr>
          <p:cNvCxnSpPr>
            <a:stCxn id="24" idx="3"/>
            <a:endCxn id="21" idx="1"/>
          </p:cNvCxnSpPr>
          <p:nvPr/>
        </p:nvCxnSpPr>
        <p:spPr>
          <a:xfrm flipV="1">
            <a:off x="6016477" y="2592083"/>
            <a:ext cx="267904" cy="417776"/>
          </a:xfrm>
          <a:prstGeom prst="bentConnector3">
            <a:avLst/>
          </a:prstGeom>
          <a:noFill/>
          <a:ln w="9525" cap="flat" cmpd="sng" algn="ctr">
            <a:solidFill>
              <a:srgbClr val="4F81BD">
                <a:shade val="95000"/>
                <a:satMod val="105000"/>
              </a:srgbClr>
            </a:solidFill>
            <a:prstDash val="solid"/>
            <a:tailEnd type="triangle"/>
          </a:ln>
          <a:effectLst/>
        </p:spPr>
      </p:cxnSp>
      <p:cxnSp>
        <p:nvCxnSpPr>
          <p:cNvPr id="30" name="Connector: Elbow 29">
            <a:extLst>
              <a:ext uri="{FF2B5EF4-FFF2-40B4-BE49-F238E27FC236}">
                <a16:creationId xmlns:a16="http://schemas.microsoft.com/office/drawing/2014/main" id="{FE3D760C-A5E1-3AB3-9C54-DA47E975B942}"/>
              </a:ext>
            </a:extLst>
          </p:cNvPr>
          <p:cNvCxnSpPr>
            <a:cxnSpLocks/>
            <a:stCxn id="24" idx="3"/>
            <a:endCxn id="16" idx="1"/>
          </p:cNvCxnSpPr>
          <p:nvPr/>
        </p:nvCxnSpPr>
        <p:spPr>
          <a:xfrm>
            <a:off x="6016477" y="3009859"/>
            <a:ext cx="267904" cy="417777"/>
          </a:xfrm>
          <a:prstGeom prst="bentConnector3">
            <a:avLst/>
          </a:prstGeom>
          <a:noFill/>
          <a:ln w="9525" cap="flat" cmpd="sng" algn="ctr">
            <a:solidFill>
              <a:srgbClr val="4F81BD">
                <a:shade val="95000"/>
                <a:satMod val="105000"/>
              </a:srgbClr>
            </a:solidFill>
            <a:prstDash val="solid"/>
            <a:tailEnd type="triangle"/>
          </a:ln>
          <a:effectLst/>
        </p:spPr>
      </p:cxnSp>
      <p:sp>
        <p:nvSpPr>
          <p:cNvPr id="31" name="TextBox 30">
            <a:extLst>
              <a:ext uri="{FF2B5EF4-FFF2-40B4-BE49-F238E27FC236}">
                <a16:creationId xmlns:a16="http://schemas.microsoft.com/office/drawing/2014/main" id="{2F0650D5-5043-4789-519D-939C29615A7C}"/>
              </a:ext>
            </a:extLst>
          </p:cNvPr>
          <p:cNvSpPr txBox="1"/>
          <p:nvPr/>
        </p:nvSpPr>
        <p:spPr>
          <a:xfrm>
            <a:off x="8817653" y="2322148"/>
            <a:ext cx="2779916" cy="2246769"/>
          </a:xfrm>
          <a:prstGeom prst="rect">
            <a:avLst/>
          </a:prstGeom>
          <a:noFill/>
        </p:spPr>
        <p:txBody>
          <a:bodyPr wrap="square">
            <a:spAutoFit/>
          </a:bodyPr>
          <a:lstStyle>
            <a:defPPr>
              <a:defRPr lang="it-IT"/>
            </a:defPPr>
            <a:lvl1pPr algn="just">
              <a:defRPr sz="1400">
                <a:effectLst/>
                <a:latin typeface="Manrope Light"/>
                <a:ea typeface="Arial" panose="020B0604020202020204" pitchFamily="34" charset="0"/>
                <a:cs typeface="Arial" panose="020B0604020202020204" pitchFamily="34" charset="0"/>
              </a:defRPr>
            </a:lvl1pPr>
          </a:lstStyle>
          <a:p>
            <a:r>
              <a:rPr lang="it-IT" dirty="0">
                <a:latin typeface="+mj-lt"/>
              </a:rPr>
              <a:t>Il flusso rappresenta le attività a carico dei referenti IT di ogni sistema aderente, per l’abilitazione a I.PaC e la fruizione dei suoi servizi.</a:t>
            </a:r>
          </a:p>
          <a:p>
            <a:r>
              <a:rPr lang="it-IT" dirty="0">
                <a:latin typeface="+mj-lt"/>
              </a:rPr>
              <a:t>Assunzione: si assume che l’adesione formale a I.PaC avvenga prima di qualsiasi attività legata all’Onboarding tecnico e riportata in figura.</a:t>
            </a:r>
          </a:p>
        </p:txBody>
      </p:sp>
      <p:sp>
        <p:nvSpPr>
          <p:cNvPr id="32" name="TextBox 31">
            <a:extLst>
              <a:ext uri="{FF2B5EF4-FFF2-40B4-BE49-F238E27FC236}">
                <a16:creationId xmlns:a16="http://schemas.microsoft.com/office/drawing/2014/main" id="{F5FEF55B-124C-5DE3-4133-F66798E64AE5}"/>
              </a:ext>
            </a:extLst>
          </p:cNvPr>
          <p:cNvSpPr txBox="1"/>
          <p:nvPr/>
        </p:nvSpPr>
        <p:spPr>
          <a:xfrm>
            <a:off x="5803843" y="2442264"/>
            <a:ext cx="422114" cy="261610"/>
          </a:xfrm>
          <a:prstGeom prst="rect">
            <a:avLst/>
          </a:prstGeom>
          <a:noFill/>
        </p:spPr>
        <p:txBody>
          <a:bodyPr wrap="square" rtlCol="0">
            <a:spAutoFit/>
          </a:bodyPr>
          <a:lstStyle/>
          <a:p>
            <a:pPr algn="ctr"/>
            <a:r>
              <a:rPr lang="it-IT" sz="1050"/>
              <a:t>NO</a:t>
            </a:r>
          </a:p>
        </p:txBody>
      </p:sp>
      <p:sp>
        <p:nvSpPr>
          <p:cNvPr id="33" name="TextBox 32">
            <a:extLst>
              <a:ext uri="{FF2B5EF4-FFF2-40B4-BE49-F238E27FC236}">
                <a16:creationId xmlns:a16="http://schemas.microsoft.com/office/drawing/2014/main" id="{6230C961-C212-3388-1EC6-C748DED91167}"/>
              </a:ext>
            </a:extLst>
          </p:cNvPr>
          <p:cNvSpPr txBox="1"/>
          <p:nvPr/>
        </p:nvSpPr>
        <p:spPr>
          <a:xfrm>
            <a:off x="5803843" y="3325349"/>
            <a:ext cx="422114" cy="261610"/>
          </a:xfrm>
          <a:prstGeom prst="rect">
            <a:avLst/>
          </a:prstGeom>
          <a:noFill/>
        </p:spPr>
        <p:txBody>
          <a:bodyPr wrap="square" rtlCol="0">
            <a:spAutoFit/>
          </a:bodyPr>
          <a:lstStyle/>
          <a:p>
            <a:pPr algn="ctr"/>
            <a:r>
              <a:rPr lang="it-IT" sz="1050"/>
              <a:t>SI</a:t>
            </a:r>
          </a:p>
        </p:txBody>
      </p:sp>
    </p:spTree>
    <p:extLst>
      <p:ext uri="{BB962C8B-B14F-4D97-AF65-F5344CB8AC3E}">
        <p14:creationId xmlns:p14="http://schemas.microsoft.com/office/powerpoint/2010/main" val="3273431548"/>
      </p:ext>
    </p:extLst>
  </p:cSld>
  <p:clrMapOvr>
    <a:masterClrMapping/>
  </p:clrMapOvr>
</p:sld>
</file>

<file path=ppt/theme/theme1.xml><?xml version="1.0" encoding="utf-8"?>
<a:theme xmlns:a="http://schemas.openxmlformats.org/drawingml/2006/main" name="Tema di Office">
  <a:themeElements>
    <a:clrScheme name="IPaC ">
      <a:dk1>
        <a:srgbClr val="1E1E1E"/>
      </a:dk1>
      <a:lt1>
        <a:srgbClr val="FFFFFF"/>
      </a:lt1>
      <a:dk2>
        <a:srgbClr val="302E3B"/>
      </a:dk2>
      <a:lt2>
        <a:srgbClr val="666666"/>
      </a:lt2>
      <a:accent1>
        <a:srgbClr val="D0F76D"/>
      </a:accent1>
      <a:accent2>
        <a:srgbClr val="C6E279"/>
      </a:accent2>
      <a:accent3>
        <a:srgbClr val="1B1926"/>
      </a:accent3>
      <a:accent4>
        <a:srgbClr val="6546F3"/>
      </a:accent4>
      <a:accent5>
        <a:srgbClr val="54D793"/>
      </a:accent5>
      <a:accent6>
        <a:srgbClr val="D784E3"/>
      </a:accent6>
      <a:hlink>
        <a:srgbClr val="5CA0FF"/>
      </a:hlink>
      <a:folHlink>
        <a:srgbClr val="0F325C"/>
      </a:folHlink>
    </a:clrScheme>
    <a:fontScheme name="Ecomic - Caratteri">
      <a:majorFont>
        <a:latin typeface="Manrope Medium"/>
        <a:ea typeface=""/>
        <a:cs typeface=""/>
      </a:majorFont>
      <a:minorFont>
        <a:latin typeface="Manro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omic - Presentazione - 2.potx" id="{D7A6B161-F8BE-4C75-95AE-6F8FAC621893}" vid="{A167704A-6E50-46AB-B550-DF26850A9A95}"/>
    </a:ext>
  </a:extLst>
</a:theme>
</file>

<file path=ppt/theme/theme2.xml><?xml version="1.0" encoding="utf-8"?>
<a:theme xmlns:a="http://schemas.openxmlformats.org/drawingml/2006/main" name="1_Tema di Office">
  <a:themeElements>
    <a:clrScheme name="IPaC">
      <a:dk1>
        <a:srgbClr val="1A1A31"/>
      </a:dk1>
      <a:lt1>
        <a:sysClr val="window" lastClr="FFFFFF"/>
      </a:lt1>
      <a:dk2>
        <a:srgbClr val="1A1A31"/>
      </a:dk2>
      <a:lt2>
        <a:srgbClr val="E7E6E6"/>
      </a:lt2>
      <a:accent1>
        <a:srgbClr val="E1FF77"/>
      </a:accent1>
      <a:accent2>
        <a:srgbClr val="1B4650"/>
      </a:accent2>
      <a:accent3>
        <a:srgbClr val="A293E9"/>
      </a:accent3>
      <a:accent4>
        <a:srgbClr val="1A1A31"/>
      </a:accent4>
      <a:accent5>
        <a:srgbClr val="60D087"/>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Tema di Office">
  <a:themeElements>
    <a:clrScheme name="IPaC">
      <a:dk1>
        <a:srgbClr val="1A1A31"/>
      </a:dk1>
      <a:lt1>
        <a:sysClr val="window" lastClr="FFFFFF"/>
      </a:lt1>
      <a:dk2>
        <a:srgbClr val="1A1A31"/>
      </a:dk2>
      <a:lt2>
        <a:srgbClr val="E7E6E6"/>
      </a:lt2>
      <a:accent1>
        <a:srgbClr val="E1FF77"/>
      </a:accent1>
      <a:accent2>
        <a:srgbClr val="1B4650"/>
      </a:accent2>
      <a:accent3>
        <a:srgbClr val="A293E9"/>
      </a:accent3>
      <a:accent4>
        <a:srgbClr val="1A1A31"/>
      </a:accent4>
      <a:accent5>
        <a:srgbClr val="60D087"/>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IPaC">
    <a:dk1>
      <a:srgbClr val="1A1A31"/>
    </a:dk1>
    <a:lt1>
      <a:sysClr val="window" lastClr="FFFFFF"/>
    </a:lt1>
    <a:dk2>
      <a:srgbClr val="1A1A31"/>
    </a:dk2>
    <a:lt2>
      <a:srgbClr val="E7E6E6"/>
    </a:lt2>
    <a:accent1>
      <a:srgbClr val="E1FF77"/>
    </a:accent1>
    <a:accent2>
      <a:srgbClr val="1B4650"/>
    </a:accent2>
    <a:accent3>
      <a:srgbClr val="A293E9"/>
    </a:accent3>
    <a:accent4>
      <a:srgbClr val="1A1A31"/>
    </a:accent4>
    <a:accent5>
      <a:srgbClr val="60D087"/>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IPaC ">
    <a:dk1>
      <a:srgbClr val="1E1E1E"/>
    </a:dk1>
    <a:lt1>
      <a:srgbClr val="FFFFFF"/>
    </a:lt1>
    <a:dk2>
      <a:srgbClr val="302E3B"/>
    </a:dk2>
    <a:lt2>
      <a:srgbClr val="666666"/>
    </a:lt2>
    <a:accent1>
      <a:srgbClr val="D0F76D"/>
    </a:accent1>
    <a:accent2>
      <a:srgbClr val="C6E279"/>
    </a:accent2>
    <a:accent3>
      <a:srgbClr val="1B1926"/>
    </a:accent3>
    <a:accent4>
      <a:srgbClr val="6546F3"/>
    </a:accent4>
    <a:accent5>
      <a:srgbClr val="54D793"/>
    </a:accent5>
    <a:accent6>
      <a:srgbClr val="D784E3"/>
    </a:accent6>
    <a:hlink>
      <a:srgbClr val="5CA0FF"/>
    </a:hlink>
    <a:folHlink>
      <a:srgbClr val="0F325C"/>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1041d5a-f09f-4694-b75b-e01a463bc77d">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B7871F2A94FB034581C3AA081F148A6B" ma:contentTypeVersion="13" ma:contentTypeDescription="Creare un nuovo documento." ma:contentTypeScope="" ma:versionID="504261f6e8b0f2fb918740a3c72ec9b6">
  <xsd:schema xmlns:xsd="http://www.w3.org/2001/XMLSchema" xmlns:xs="http://www.w3.org/2001/XMLSchema" xmlns:p="http://schemas.microsoft.com/office/2006/metadata/properties" xmlns:ns2="a29b7724-225b-4a17-89d5-2188415b28de" xmlns:ns3="61041d5a-f09f-4694-b75b-e01a463bc77d" targetNamespace="http://schemas.microsoft.com/office/2006/metadata/properties" ma:root="true" ma:fieldsID="7f9f27de22ceaeacfdc7a42f4fdad783" ns2:_="" ns3:_="">
    <xsd:import namespace="a29b7724-225b-4a17-89d5-2188415b28de"/>
    <xsd:import namespace="61041d5a-f09f-4694-b75b-e01a463bc77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SearchProperties" minOccurs="0"/>
                <xsd:element ref="ns3:MediaServiceObjectDetectorVersions" minOccurs="0"/>
                <xsd:element ref="ns3:MediaServiceDateTaken" minOccurs="0"/>
                <xsd:element ref="ns3:MediaServiceGenerationTime" minOccurs="0"/>
                <xsd:element ref="ns3:MediaServiceEventHashCode" minOccurs="0"/>
                <xsd:element ref="ns3:MediaLengthInSeconds" minOccurs="0"/>
                <xsd:element ref="ns3:lcf76f155ced4ddcb4097134ff3c332f"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9b7724-225b-4a17-89d5-2188415b28de" elementFormDefault="qualified">
    <xsd:import namespace="http://schemas.microsoft.com/office/2006/documentManagement/types"/>
    <xsd:import namespace="http://schemas.microsoft.com/office/infopath/2007/PartnerControls"/>
    <xsd:element name="SharedWithUsers" ma:index="8"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Condiviso con dettagli"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1041d5a-f09f-4694-b75b-e01a463bc77d"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Tag immagine" ma:readOnly="false" ma:fieldId="{5cf76f15-5ced-4ddc-b409-7134ff3c332f}" ma:taxonomyMulti="true" ma:sspId="e8e87e90-a3ba-466a-9f24-aa4c15ca2cd3"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5399651-C1B2-4732-A4BA-6BF04C92E5C2}">
  <ds:schemaRefs>
    <ds:schemaRef ds:uri="622f5a17-7633-4c03-b832-0cb527230677"/>
    <ds:schemaRef ds:uri="6a43872d-083d-4858-9e8d-d127564fced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FF7A63E8-886D-48D8-A8FA-B1E2DA3BF67B}">
  <ds:schemaRefs>
    <ds:schemaRef ds:uri="http://schemas.microsoft.com/sharepoint/v3/contenttype/forms"/>
  </ds:schemaRefs>
</ds:datastoreItem>
</file>

<file path=customXml/itemProps3.xml><?xml version="1.0" encoding="utf-8"?>
<ds:datastoreItem xmlns:ds="http://schemas.openxmlformats.org/officeDocument/2006/customXml" ds:itemID="{D6416810-8269-4167-A1FC-DE07A2504874}"/>
</file>

<file path=docProps/app.xml><?xml version="1.0" encoding="utf-8"?>
<Properties xmlns="http://schemas.openxmlformats.org/officeDocument/2006/extended-properties" xmlns:vt="http://schemas.openxmlformats.org/officeDocument/2006/docPropsVTypes">
  <Template>Tema di Office</Template>
  <TotalTime>0</TotalTime>
  <Words>2607</Words>
  <Application>Microsoft Office PowerPoint</Application>
  <PresentationFormat>Widescreen</PresentationFormat>
  <Paragraphs>319</Paragraphs>
  <Slides>22</Slides>
  <Notes>0</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22</vt:i4>
      </vt:variant>
    </vt:vector>
  </HeadingPairs>
  <TitlesOfParts>
    <vt:vector size="36" baseType="lpstr">
      <vt:lpstr>Arial</vt:lpstr>
      <vt:lpstr>Calibri</vt:lpstr>
      <vt:lpstr>Calibri Light</vt:lpstr>
      <vt:lpstr>Hind Light</vt:lpstr>
      <vt:lpstr>Hind SemiBold</vt:lpstr>
      <vt:lpstr>Manrope</vt:lpstr>
      <vt:lpstr>Manrope Light</vt:lpstr>
      <vt:lpstr>Manrope Medium</vt:lpstr>
      <vt:lpstr>Tahoma</vt:lpstr>
      <vt:lpstr>Times New Roman</vt:lpstr>
      <vt:lpstr>Titillium Web</vt:lpstr>
      <vt:lpstr>Tema di Office</vt:lpstr>
      <vt:lpstr>1_Tema di Office</vt:lpstr>
      <vt:lpstr>2_Tema di Office</vt:lpstr>
      <vt:lpstr>I.PaC – Linee Guida di Integrazione</vt:lpstr>
      <vt:lpstr>AGENDA</vt:lpstr>
      <vt:lpstr>COSA È I.PAC?</vt:lpstr>
      <vt:lpstr>COSA NON È I.PAC?</vt:lpstr>
      <vt:lpstr>AGENDA</vt:lpstr>
      <vt:lpstr>MODALITÀ DI ADESIONE A I.PAC Introduzione</vt:lpstr>
      <vt:lpstr>MODALITÀ DI ADESIONE A I.PAC Dettaglio delle modalità di adesione e di conferimento dei metadati</vt:lpstr>
      <vt:lpstr>MODALITÀ DI ADESIONE A I.PAC Dialogo con I.PaC</vt:lpstr>
      <vt:lpstr>MODALITÀ DI ADESIONE A I.PAC Abilitazione tecnica</vt:lpstr>
      <vt:lpstr>AGENDA</vt:lpstr>
      <vt:lpstr>IL CATALOGO DEI SERVIZI I.PAC Elenco dei servizi di primo livello</vt:lpstr>
      <vt:lpstr>1. CONFERIMENTO ASSET  Servizi abilitanti di I e II livello</vt:lpstr>
      <vt:lpstr>2. GESTIONE E PROCESSAMENTO ASSET DIGITALI Servizi abilitanti di I e II livello</vt:lpstr>
      <vt:lpstr>3. GRAFI DI CONOSCENZA DI DOMINIO Servizi abilitanti di I e II livello</vt:lpstr>
      <vt:lpstr>4. GRAFI DI CONOSCENZA CROSS DOMINIO Servizi abilitanti di I e II livello</vt:lpstr>
      <vt:lpstr>AGENDA</vt:lpstr>
      <vt:lpstr>ABILITAZIONE TECNICA Integrazione H2W</vt:lpstr>
      <vt:lpstr>ABILITAZIONE TECNICA Integrazione M2M</vt:lpstr>
      <vt:lpstr>ABILITAZIONE TECNICA Integrazione PDND</vt:lpstr>
      <vt:lpstr>AGENDA</vt:lpstr>
      <vt:lpstr>PowerPoint Presentation</vt:lpstr>
      <vt:lpstr>Grazie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I.Pac lorem ipsum dolor sit amet consectetur </dc:title>
  <dc:creator>Microsoft Office User</dc:creator>
  <cp:lastModifiedBy>Sara Scialanga</cp:lastModifiedBy>
  <cp:revision>1</cp:revision>
  <dcterms:created xsi:type="dcterms:W3CDTF">2025-02-05T16:59:53Z</dcterms:created>
  <dcterms:modified xsi:type="dcterms:W3CDTF">2025-03-21T19:51:58Z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0x010100B7871F2A94FB034581C3AA081F148A6B</vt:lpwstr>
  </property>
  <property fmtid="{D5CDD505-2E9C-101B-9397-08002B2CF9AE}" pid="3" name="MediaServiceImageTags">
    <vt:lpwstr/>
  </property>
</Properties>
</file>